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22" r:id="rId4"/>
    <p:sldId id="346" r:id="rId5"/>
    <p:sldId id="347" r:id="rId6"/>
    <p:sldId id="324" r:id="rId7"/>
    <p:sldId id="323" r:id="rId8"/>
    <p:sldId id="335" r:id="rId9"/>
    <p:sldId id="326" r:id="rId10"/>
    <p:sldId id="336" r:id="rId11"/>
    <p:sldId id="337" r:id="rId12"/>
    <p:sldId id="341" r:id="rId13"/>
    <p:sldId id="327" r:id="rId14"/>
    <p:sldId id="339" r:id="rId15"/>
    <p:sldId id="338" r:id="rId16"/>
    <p:sldId id="340" r:id="rId17"/>
    <p:sldId id="342" r:id="rId18"/>
    <p:sldId id="343" r:id="rId19"/>
    <p:sldId id="344" r:id="rId20"/>
    <p:sldId id="345" r:id="rId21"/>
    <p:sldId id="348" r:id="rId22"/>
    <p:sldId id="261" r:id="rId23"/>
    <p:sldId id="262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émi Zimányi" initials="NZ" lastIdx="1" clrIdx="0">
    <p:extLst>
      <p:ext uri="{19B8F6BF-5375-455C-9EA6-DF929625EA0E}">
        <p15:presenceInfo xmlns:p15="http://schemas.microsoft.com/office/powerpoint/2012/main" userId="Noémi Zimán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4C0"/>
    <a:srgbClr val="5B9BD5"/>
    <a:srgbClr val="B7CCD7"/>
    <a:srgbClr val="ECD991"/>
    <a:srgbClr val="2F5597"/>
    <a:srgbClr val="A17756"/>
    <a:srgbClr val="D2C1A7"/>
    <a:srgbClr val="785840"/>
    <a:srgbClr val="FBD095"/>
    <a:srgbClr val="DED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0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1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6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4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3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5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0.png"/><Relationship Id="rId5" Type="http://schemas.openxmlformats.org/officeDocument/2006/relationships/hyperlink" Target="https://rpi-feladatbank.reformatus.hu/lHSDRNuw" TargetMode="External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youtu.be/FK6KCWv6nqY?t=76" TargetMode="Externa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rgbClr val="AC8F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71244" y="2210696"/>
            <a:ext cx="8307251" cy="4154984"/>
          </a:xfrm>
          <a:prstGeom prst="rect">
            <a:avLst/>
          </a:prstGeom>
          <a:gradFill>
            <a:gsLst>
              <a:gs pos="0">
                <a:srgbClr val="5B9BD5"/>
              </a:gs>
              <a:gs pos="100000">
                <a:srgbClr val="A1D4C0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nternetkapcsolat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angszóró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441"/>
          </a:xfrm>
          <a:prstGeom prst="rect">
            <a:avLst/>
          </a:prstGeom>
          <a:solidFill>
            <a:srgbClr val="FBD095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>
                <a:solidFill>
                  <a:srgbClr val="785840"/>
                </a:solidFill>
                <a:cs typeface="Arial" panose="020B0604020202020204" pitchFamily="34" charset="0"/>
              </a:rPr>
              <a:t>DÁVID ÉS GÓLIÁT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7858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585323"/>
          </a:xfrm>
          <a:prstGeom prst="rect">
            <a:avLst/>
          </a:prstGeom>
          <a:gradFill>
            <a:gsLst>
              <a:gs pos="0">
                <a:srgbClr val="5B9BD5"/>
              </a:gs>
              <a:gs pos="100000">
                <a:srgbClr val="A1D4C0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Javaslat: A </a:t>
            </a:r>
            <a:r>
              <a:rPr lang="hu-HU" b="1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fájlok megjelenítéséhez használják a WPS Office ingyenes verzióját (Letölthető innen: </a:t>
            </a:r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WPS Office letöltések</a:t>
            </a:r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). Az alkalmazás elérhető Windows-</a:t>
            </a:r>
            <a:r>
              <a:rPr lang="hu-HU" b="1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b="1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Android-os</a:t>
            </a:r>
            <a:r>
              <a:rPr lang="hu-HU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81" b="63499" l="71181" r="85069">
                        <a14:foregroundMark x1="78906" y1="61019" x2="78906" y2="61019"/>
                        <a14:backgroundMark x1="72222" y1="61433" x2="72222" y2="61433"/>
                      </a14:backgroundRemoval>
                    </a14:imgEffect>
                  </a14:imgLayer>
                </a14:imgProps>
              </a:ext>
            </a:extLst>
          </a:blip>
          <a:srcRect l="71186" t="38245" r="15074" b="37982"/>
          <a:stretch/>
        </p:blipFill>
        <p:spPr>
          <a:xfrm>
            <a:off x="2604650" y="280590"/>
            <a:ext cx="816424" cy="8902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3C3533-3D64-4FA4-B633-61FB70C06F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8" b="94620" l="8750" r="90000">
                        <a14:foregroundMark x1="14844" y1="4304" x2="15000" y2="15450"/>
                        <a14:foregroundMark x1="13594" y1="92929" x2="22188" y2="88701"/>
                        <a14:foregroundMark x1="70781" y1="94696" x2="68906" y2="90546"/>
                        <a14:foregroundMark x1="8750" y1="91391" x2="10781" y2="93851"/>
                        <a14:backgroundMark x1="52812" y1="81015" x2="54063" y2="93851"/>
                        <a14:backgroundMark x1="73438" y1="75942" x2="75469" y2="83090"/>
                        <a14:backgroundMark x1="75469" y1="83090" x2="81875" y2="90008"/>
                        <a14:backgroundMark x1="81875" y1="90008" x2="84688" y2="90776"/>
                        <a14:backgroundMark x1="31719" y1="79170" x2="37031" y2="87087"/>
                        <a14:backgroundMark x1="37031" y1="87087" x2="37188" y2="87087"/>
                        <a14:backgroundMark x1="58750" y1="81322" x2="58750" y2="81322"/>
                        <a14:backgroundMark x1="59688" y1="86933" x2="59688" y2="86933"/>
                        <a14:backgroundMark x1="70156" y1="87010" x2="70156" y2="87010"/>
                        <a14:backgroundMark x1="42031" y1="86164" x2="42031" y2="86164"/>
                        <a14:backgroundMark x1="40938" y1="83474" x2="40938" y2="83474"/>
                        <a14:backgroundMark x1="36250" y1="84166" x2="36250" y2="84166"/>
                        <a14:backgroundMark x1="37188" y1="86395" x2="37188" y2="86395"/>
                        <a14:backgroundMark x1="41563" y1="86164" x2="41563" y2="86164"/>
                        <a14:backgroundMark x1="69531" y1="80169" x2="68594" y2="81630"/>
                        <a14:backgroundMark x1="68438" y1="81015" x2="68594" y2="80169"/>
                        <a14:backgroundMark x1="97656" y1="75096" x2="97656" y2="75096"/>
                      </a14:backgroundRemoval>
                    </a14:imgEffect>
                  </a14:imgLayer>
                </a14:imgProps>
              </a:ext>
            </a:extLst>
          </a:blip>
          <a:srcRect l="26680" r="32801" b="76184"/>
          <a:stretch/>
        </p:blipFill>
        <p:spPr>
          <a:xfrm>
            <a:off x="8576385" y="192279"/>
            <a:ext cx="816424" cy="9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0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/>
          <p:cNvSpPr/>
          <p:nvPr/>
        </p:nvSpPr>
        <p:spPr>
          <a:xfrm>
            <a:off x="5182238" y="1945448"/>
            <a:ext cx="5916068" cy="2553891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hu-HU" sz="3600" dirty="0"/>
              <a:t>Így szerzett Dávid fényes győzelmet Isten népének</a:t>
            </a:r>
          </a:p>
          <a:p>
            <a:r>
              <a:rPr lang="hu-HU" sz="3600" dirty="0"/>
              <a:t>a</a:t>
            </a:r>
            <a:r>
              <a:rPr lang="hu-HU" sz="3600" dirty="0">
                <a:solidFill>
                  <a:srgbClr val="0070C0"/>
                </a:solidFill>
              </a:rPr>
              <a:t> hitével</a:t>
            </a:r>
            <a:r>
              <a:rPr lang="hu-HU" sz="3600" dirty="0"/>
              <a:t> és a </a:t>
            </a:r>
            <a:r>
              <a:rPr lang="hu-HU" sz="3600" dirty="0">
                <a:solidFill>
                  <a:srgbClr val="0070C0"/>
                </a:solidFill>
              </a:rPr>
              <a:t>bátorságával</a:t>
            </a:r>
            <a:r>
              <a:rPr lang="hu-HU" sz="3600" dirty="0"/>
              <a:t>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93" l="923" r="98285">
                        <a14:foregroundMark x1="49077" y1="10720" x2="45383" y2="1991"/>
                        <a14:backgroundMark x1="23879" y1="43032" x2="19921" y2="153"/>
                        <a14:backgroundMark x1="7520" y1="50536" x2="132" y2="62634"/>
                        <a14:backgroundMark x1="49868" y1="43645" x2="24670" y2="2450"/>
                        <a14:backgroundMark x1="2243" y1="59265" x2="12797" y2="52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657103" y="1108792"/>
            <a:ext cx="7219950" cy="62198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4CEB1C1-E8A5-4CAC-BD51-CDB25E8B8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8309" y="5490000"/>
            <a:ext cx="1383691" cy="136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E4F6512-9F09-4C9B-A121-8D10C4DCB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069" y="1917736"/>
            <a:ext cx="5962405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5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5" b="100000" l="9351" r="98182">
                        <a14:foregroundMark x1="49870" y1="17188" x2="53247" y2="42188"/>
                        <a14:foregroundMark x1="52208" y1="11875" x2="60519" y2="35625"/>
                        <a14:foregroundMark x1="60260" y1="70313" x2="83636" y2="98438"/>
                        <a14:backgroundMark x1="16364" y1="70000" x2="0" y2="8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5213" y="3810000"/>
            <a:ext cx="3667125" cy="304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638290" y="1729641"/>
            <a:ext cx="8198576" cy="4717435"/>
          </a:xfrm>
          <a:prstGeom prst="wedgeEllipseCallout">
            <a:avLst>
              <a:gd name="adj1" fmla="val -64359"/>
              <a:gd name="adj2" fmla="val 20873"/>
            </a:avLst>
          </a:prstGeom>
          <a:solidFill>
            <a:schemeClr val="bg1"/>
          </a:solidFill>
          <a:ln w="666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0070C0"/>
                </a:solidFill>
              </a:rPr>
              <a:t>„Az Úr, aki megmentett engem az oroszlán és a medve karmától, meg fog menteni ennek a filiszteusnak is a kezéből.”</a:t>
            </a:r>
          </a:p>
          <a:p>
            <a:pPr algn="r"/>
            <a:r>
              <a:rPr lang="hu-HU" sz="3200" dirty="0">
                <a:solidFill>
                  <a:srgbClr val="0070C0"/>
                </a:solidFill>
              </a:rPr>
              <a:t>Sámuel első könyve 17,37</a:t>
            </a:r>
          </a:p>
        </p:txBody>
      </p:sp>
      <p:sp>
        <p:nvSpPr>
          <p:cNvPr id="8" name="Téglalap: lekerekített 7"/>
          <p:cNvSpPr/>
          <p:nvPr/>
        </p:nvSpPr>
        <p:spPr>
          <a:xfrm>
            <a:off x="491301" y="410924"/>
            <a:ext cx="4600652" cy="173664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Mit mondott Dávid Saul királynak, amikor túl fiatalnak találta őt a harchoz?</a:t>
            </a:r>
          </a:p>
          <a:p>
            <a:pPr algn="ctr"/>
            <a:r>
              <a:rPr lang="hu-HU" sz="2400" dirty="0"/>
              <a:t>Tanuld meg az aranymondást!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EA11F9-45DB-445F-A831-4F038F6FD3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" t="887" r="2783" b="-887"/>
          <a:stretch/>
        </p:blipFill>
        <p:spPr>
          <a:xfrm>
            <a:off x="10824000" y="0"/>
            <a:ext cx="1368000" cy="136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954404C-D51D-430E-95DA-DC3319193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09" y="386105"/>
            <a:ext cx="463336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79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55C2EAA5-0B32-45AC-905F-2948DA9D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" b="94620" l="8750" r="90000">
                        <a14:foregroundMark x1="14844" y1="4304" x2="15000" y2="15450"/>
                        <a14:foregroundMark x1="13594" y1="92929" x2="22188" y2="88701"/>
                        <a14:foregroundMark x1="70781" y1="94696" x2="68906" y2="90546"/>
                        <a14:foregroundMark x1="8750" y1="91391" x2="10781" y2="93851"/>
                        <a14:backgroundMark x1="52812" y1="81015" x2="54063" y2="93851"/>
                        <a14:backgroundMark x1="73438" y1="75942" x2="75469" y2="83090"/>
                        <a14:backgroundMark x1="75469" y1="83090" x2="81875" y2="90008"/>
                        <a14:backgroundMark x1="81875" y1="90008" x2="84688" y2="90776"/>
                        <a14:backgroundMark x1="31719" y1="79170" x2="37031" y2="87087"/>
                        <a14:backgroundMark x1="37031" y1="87087" x2="37188" y2="87087"/>
                        <a14:backgroundMark x1="58750" y1="81322" x2="58750" y2="81322"/>
                        <a14:backgroundMark x1="59688" y1="86933" x2="59688" y2="86933"/>
                        <a14:backgroundMark x1="70156" y1="87010" x2="70156" y2="87010"/>
                        <a14:backgroundMark x1="42031" y1="86164" x2="42031" y2="86164"/>
                        <a14:backgroundMark x1="40938" y1="83474" x2="40938" y2="83474"/>
                        <a14:backgroundMark x1="36250" y1="84166" x2="36250" y2="84166"/>
                        <a14:backgroundMark x1="37188" y1="86395" x2="37188" y2="86395"/>
                        <a14:backgroundMark x1="41563" y1="86164" x2="41563" y2="86164"/>
                        <a14:backgroundMark x1="69531" y1="80169" x2="68594" y2="81630"/>
                        <a14:backgroundMark x1="68438" y1="81015" x2="68594" y2="80169"/>
                        <a14:backgroundMark x1="97656" y1="75096" x2="97656" y2="75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842" y="201168"/>
            <a:ext cx="3108068" cy="6318121"/>
          </a:xfrm>
          <a:prstGeom prst="rect">
            <a:avLst/>
          </a:prstGeom>
        </p:spPr>
      </p:pic>
      <p:sp>
        <p:nvSpPr>
          <p:cNvPr id="4" name="Téglalap: lekerekített 3"/>
          <p:cNvSpPr/>
          <p:nvPr/>
        </p:nvSpPr>
        <p:spPr>
          <a:xfrm>
            <a:off x="3673601" y="1002398"/>
            <a:ext cx="6460237" cy="1940957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Fel tudod idézni a történetet helyes sorrendben?</a:t>
            </a:r>
          </a:p>
          <a:p>
            <a:r>
              <a:rPr lang="hu-H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Kattints Dávidra a feladathoz!</a:t>
            </a:r>
          </a:p>
        </p:txBody>
      </p:sp>
      <p:pic>
        <p:nvPicPr>
          <p:cNvPr id="5" name="Kép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93" l="923" r="98285">
                        <a14:foregroundMark x1="49077" y1="10720" x2="45383" y2="1991"/>
                        <a14:backgroundMark x1="23879" y1="43032" x2="19921" y2="153"/>
                        <a14:backgroundMark x1="7520" y1="50536" x2="132" y2="62634"/>
                        <a14:backgroundMark x1="49868" y1="43645" x2="24670" y2="2450"/>
                        <a14:backgroundMark x1="2243" y1="59265" x2="12797" y2="52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3720" y="3078885"/>
            <a:ext cx="4767072" cy="41067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0164" y="0"/>
            <a:ext cx="1391836" cy="136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3E5D2A1-25E6-42EC-8384-BEF732A3C9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823" y="973045"/>
            <a:ext cx="6498899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88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E57E81AB-FCBE-407C-AC8C-B0CB8732CD7A}"/>
              </a:ext>
            </a:extLst>
          </p:cNvPr>
          <p:cNvSpPr/>
          <p:nvPr/>
        </p:nvSpPr>
        <p:spPr>
          <a:xfrm>
            <a:off x="391192" y="294278"/>
            <a:ext cx="4561808" cy="2553891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Idézzük fel a történetünket egy ének segítségével!</a:t>
            </a:r>
          </a:p>
          <a:p>
            <a:r>
              <a:rPr lang="hu-H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Először tanuljátok meg! Kattints a hangszóróra! </a:t>
            </a:r>
          </a:p>
          <a:p>
            <a:r>
              <a:rPr lang="hu-H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Utána énekeljétek el szerepekre osztva is!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8776CA64-E29B-4E34-A783-6BF408AAF1E6}"/>
              </a:ext>
            </a:extLst>
          </p:cNvPr>
          <p:cNvSpPr/>
          <p:nvPr/>
        </p:nvSpPr>
        <p:spPr>
          <a:xfrm>
            <a:off x="499873" y="3024291"/>
            <a:ext cx="3892106" cy="3709017"/>
          </a:xfrm>
          <a:prstGeom prst="roundRect">
            <a:avLst>
              <a:gd name="adj" fmla="val 6066"/>
            </a:avLst>
          </a:prstGeom>
          <a:solidFill>
            <a:schemeClr val="bg1"/>
          </a:solidFill>
          <a:ln w="66675"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hu-H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Szereplők: </a:t>
            </a:r>
          </a:p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Kórus</a:t>
            </a:r>
          </a:p>
          <a:p>
            <a:pPr algn="ctr"/>
            <a:endParaRPr lang="hu-H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Góliát</a:t>
            </a:r>
          </a:p>
          <a:p>
            <a:pPr algn="ctr"/>
            <a:endParaRPr lang="hu-H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Dávid</a:t>
            </a:r>
          </a:p>
          <a:p>
            <a:pPr algn="ctr"/>
            <a:endParaRPr lang="hu-H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hu-H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Izráeli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nép (tábor)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A26190A-2E39-45C9-8081-54D41880B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287" y="397106"/>
            <a:ext cx="6951790" cy="6063788"/>
          </a:xfrm>
          <a:prstGeom prst="rect">
            <a:avLst/>
          </a:prstGeom>
        </p:spPr>
      </p:pic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6CDA55AF-5BC6-4A64-BA6D-55F3614AD2C5}"/>
              </a:ext>
            </a:extLst>
          </p:cNvPr>
          <p:cNvSpPr/>
          <p:nvPr/>
        </p:nvSpPr>
        <p:spPr>
          <a:xfrm>
            <a:off x="5762625" y="1524000"/>
            <a:ext cx="5191125" cy="285751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AE21B0D2-251C-42B6-B9AE-58C994184C92}"/>
              </a:ext>
            </a:extLst>
          </p:cNvPr>
          <p:cNvSpPr/>
          <p:nvPr/>
        </p:nvSpPr>
        <p:spPr>
          <a:xfrm>
            <a:off x="5553076" y="2622964"/>
            <a:ext cx="5314950" cy="285751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60155002-1080-4C74-A0DB-DDD3A45B805A}"/>
              </a:ext>
            </a:extLst>
          </p:cNvPr>
          <p:cNvSpPr/>
          <p:nvPr/>
        </p:nvSpPr>
        <p:spPr>
          <a:xfrm>
            <a:off x="1756506" y="3577271"/>
            <a:ext cx="1378839" cy="432000"/>
          </a:xfrm>
          <a:prstGeom prst="roundRect">
            <a:avLst>
              <a:gd name="adj" fmla="val 26717"/>
            </a:avLst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3FE979B2-E9B9-4874-AEA6-1DAF3D376B74}"/>
              </a:ext>
            </a:extLst>
          </p:cNvPr>
          <p:cNvSpPr/>
          <p:nvPr/>
        </p:nvSpPr>
        <p:spPr>
          <a:xfrm>
            <a:off x="5553076" y="3734098"/>
            <a:ext cx="5314950" cy="285751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8AC03721-6CEE-4DCE-B33C-6533ECF68D0C}"/>
              </a:ext>
            </a:extLst>
          </p:cNvPr>
          <p:cNvSpPr/>
          <p:nvPr/>
        </p:nvSpPr>
        <p:spPr>
          <a:xfrm>
            <a:off x="5553076" y="4892857"/>
            <a:ext cx="5314950" cy="285751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0C1CB83A-DE68-4290-B10D-AF0DED766774}"/>
              </a:ext>
            </a:extLst>
          </p:cNvPr>
          <p:cNvSpPr/>
          <p:nvPr/>
        </p:nvSpPr>
        <p:spPr>
          <a:xfrm>
            <a:off x="5188839" y="5895975"/>
            <a:ext cx="2809875" cy="463104"/>
          </a:xfrm>
          <a:prstGeom prst="roundRect">
            <a:avLst>
              <a:gd name="adj" fmla="val 21205"/>
            </a:avLst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3FA59F11-E22F-402A-9DDB-454F45549BC7}"/>
              </a:ext>
            </a:extLst>
          </p:cNvPr>
          <p:cNvSpPr/>
          <p:nvPr/>
        </p:nvSpPr>
        <p:spPr>
          <a:xfrm>
            <a:off x="5188839" y="5364385"/>
            <a:ext cx="2809875" cy="463104"/>
          </a:xfrm>
          <a:prstGeom prst="roundRect">
            <a:avLst>
              <a:gd name="adj" fmla="val 23262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D45F43F8-835E-4666-B5B6-10F5575A6361}"/>
              </a:ext>
            </a:extLst>
          </p:cNvPr>
          <p:cNvSpPr/>
          <p:nvPr/>
        </p:nvSpPr>
        <p:spPr>
          <a:xfrm>
            <a:off x="8958263" y="5373910"/>
            <a:ext cx="2905441" cy="463104"/>
          </a:xfrm>
          <a:prstGeom prst="roundRect">
            <a:avLst>
              <a:gd name="adj" fmla="val 15034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9C830928-04CB-4CC5-A657-E29128197C44}"/>
              </a:ext>
            </a:extLst>
          </p:cNvPr>
          <p:cNvSpPr/>
          <p:nvPr/>
        </p:nvSpPr>
        <p:spPr>
          <a:xfrm>
            <a:off x="8958263" y="5862927"/>
            <a:ext cx="1452561" cy="245839"/>
          </a:xfrm>
          <a:prstGeom prst="roundRect">
            <a:avLst>
              <a:gd name="adj" fmla="val 34502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263CFF52-E2E1-48F9-B8B2-6BD7EE7D283E}"/>
              </a:ext>
            </a:extLst>
          </p:cNvPr>
          <p:cNvSpPr/>
          <p:nvPr/>
        </p:nvSpPr>
        <p:spPr>
          <a:xfrm>
            <a:off x="1756506" y="4414380"/>
            <a:ext cx="1378839" cy="432000"/>
          </a:xfrm>
          <a:prstGeom prst="roundRect">
            <a:avLst>
              <a:gd name="adj" fmla="val 28833"/>
            </a:avLst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461A1F28-C1D6-4BCE-AAA4-15E809DE3391}"/>
              </a:ext>
            </a:extLst>
          </p:cNvPr>
          <p:cNvSpPr/>
          <p:nvPr/>
        </p:nvSpPr>
        <p:spPr>
          <a:xfrm>
            <a:off x="1756506" y="5273224"/>
            <a:ext cx="1378839" cy="432000"/>
          </a:xfrm>
          <a:prstGeom prst="roundRect">
            <a:avLst>
              <a:gd name="adj" fmla="val 33067"/>
            </a:avLst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2FD1B593-B2F7-4515-B632-5F8CC36641A8}"/>
              </a:ext>
            </a:extLst>
          </p:cNvPr>
          <p:cNvSpPr/>
          <p:nvPr/>
        </p:nvSpPr>
        <p:spPr>
          <a:xfrm>
            <a:off x="10477500" y="5862927"/>
            <a:ext cx="1257300" cy="245839"/>
          </a:xfrm>
          <a:prstGeom prst="roundRect">
            <a:avLst>
              <a:gd name="adj" fmla="val 31403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EBC20957-14E2-454C-B56E-019894556C5D}"/>
              </a:ext>
            </a:extLst>
          </p:cNvPr>
          <p:cNvSpPr/>
          <p:nvPr/>
        </p:nvSpPr>
        <p:spPr>
          <a:xfrm>
            <a:off x="8958264" y="6134680"/>
            <a:ext cx="2776536" cy="194684"/>
          </a:xfrm>
          <a:prstGeom prst="roundRect">
            <a:avLst>
              <a:gd name="adj" fmla="val 29286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ABFC9CA0-A578-403E-9393-34C32EB1E019}"/>
              </a:ext>
            </a:extLst>
          </p:cNvPr>
          <p:cNvSpPr/>
          <p:nvPr/>
        </p:nvSpPr>
        <p:spPr>
          <a:xfrm>
            <a:off x="740967" y="6105402"/>
            <a:ext cx="3260270" cy="468511"/>
          </a:xfrm>
          <a:prstGeom prst="roundRect">
            <a:avLst>
              <a:gd name="adj" fmla="val 26580"/>
            </a:avLst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2AE3AF0-888C-4F6D-9E3E-01DD6FE4A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73" y="2985827"/>
            <a:ext cx="3932261" cy="378594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70A5C1B-2825-441E-945D-18562DC9E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06" y="271640"/>
            <a:ext cx="4615072" cy="2603218"/>
          </a:xfrm>
          <a:prstGeom prst="rect">
            <a:avLst/>
          </a:prstGeom>
        </p:spPr>
      </p:pic>
      <p:pic>
        <p:nvPicPr>
          <p:cNvPr id="28" name="Páncélba bújt - zenés">
            <a:hlinkClick r:id="" action="ppaction://media"/>
            <a:extLst>
              <a:ext uri="{FF2B5EF4-FFF2-40B4-BE49-F238E27FC236}">
                <a16:creationId xmlns:a16="http://schemas.microsoft.com/office/drawing/2014/main" id="{89338395-45AB-4A11-91C8-A1B13846C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7564" y="1630872"/>
            <a:ext cx="1227488" cy="12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3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92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build="p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Csoportba foglalás 112">
            <a:extLst>
              <a:ext uri="{FF2B5EF4-FFF2-40B4-BE49-F238E27FC236}">
                <a16:creationId xmlns:a16="http://schemas.microsoft.com/office/drawing/2014/main" id="{FEEF45A6-BCA1-4C2E-B300-65BE25476146}"/>
              </a:ext>
            </a:extLst>
          </p:cNvPr>
          <p:cNvGrpSpPr/>
          <p:nvPr/>
        </p:nvGrpSpPr>
        <p:grpSpPr>
          <a:xfrm rot="346281" flipH="1">
            <a:off x="9967892" y="3323984"/>
            <a:ext cx="1411543" cy="115456"/>
            <a:chOff x="3844636" y="829231"/>
            <a:chExt cx="6176822" cy="505228"/>
          </a:xfrm>
        </p:grpSpPr>
        <p:sp>
          <p:nvSpPr>
            <p:cNvPr id="114" name="Romboid 12">
              <a:extLst>
                <a:ext uri="{FF2B5EF4-FFF2-40B4-BE49-F238E27FC236}">
                  <a16:creationId xmlns:a16="http://schemas.microsoft.com/office/drawing/2014/main" id="{FFA8EB62-ECE6-4DB0-8DF6-A45B0D1D102E}"/>
                </a:ext>
              </a:extLst>
            </p:cNvPr>
            <p:cNvSpPr/>
            <p:nvPr/>
          </p:nvSpPr>
          <p:spPr>
            <a:xfrm>
              <a:off x="3844636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5" name="Romboid 12">
              <a:extLst>
                <a:ext uri="{FF2B5EF4-FFF2-40B4-BE49-F238E27FC236}">
                  <a16:creationId xmlns:a16="http://schemas.microsoft.com/office/drawing/2014/main" id="{17A434EA-CF88-4E10-BFEC-057743CB1F63}"/>
                </a:ext>
              </a:extLst>
            </p:cNvPr>
            <p:cNvSpPr/>
            <p:nvPr/>
          </p:nvSpPr>
          <p:spPr>
            <a:xfrm>
              <a:off x="5241637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6" name="Romboid 12">
              <a:extLst>
                <a:ext uri="{FF2B5EF4-FFF2-40B4-BE49-F238E27FC236}">
                  <a16:creationId xmlns:a16="http://schemas.microsoft.com/office/drawing/2014/main" id="{AD3E516B-03E6-4AC7-BB5E-C4AA62D71F5B}"/>
                </a:ext>
              </a:extLst>
            </p:cNvPr>
            <p:cNvSpPr/>
            <p:nvPr/>
          </p:nvSpPr>
          <p:spPr>
            <a:xfrm>
              <a:off x="6638638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7" name="Romboid 12">
              <a:extLst>
                <a:ext uri="{FF2B5EF4-FFF2-40B4-BE49-F238E27FC236}">
                  <a16:creationId xmlns:a16="http://schemas.microsoft.com/office/drawing/2014/main" id="{F2908065-226C-45A8-BA08-0E5192DBC8E0}"/>
                </a:ext>
              </a:extLst>
            </p:cNvPr>
            <p:cNvSpPr/>
            <p:nvPr/>
          </p:nvSpPr>
          <p:spPr>
            <a:xfrm>
              <a:off x="8035639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01" name="Csoportba foglalás 100">
            <a:extLst>
              <a:ext uri="{FF2B5EF4-FFF2-40B4-BE49-F238E27FC236}">
                <a16:creationId xmlns:a16="http://schemas.microsoft.com/office/drawing/2014/main" id="{A956E4A0-CA3E-407A-8E65-27F079103D6A}"/>
              </a:ext>
            </a:extLst>
          </p:cNvPr>
          <p:cNvGrpSpPr/>
          <p:nvPr/>
        </p:nvGrpSpPr>
        <p:grpSpPr>
          <a:xfrm rot="21031987">
            <a:off x="2648608" y="3255975"/>
            <a:ext cx="1411543" cy="115456"/>
            <a:chOff x="3844636" y="829231"/>
            <a:chExt cx="6176822" cy="505228"/>
          </a:xfrm>
        </p:grpSpPr>
        <p:sp>
          <p:nvSpPr>
            <p:cNvPr id="102" name="Romboid 12">
              <a:extLst>
                <a:ext uri="{FF2B5EF4-FFF2-40B4-BE49-F238E27FC236}">
                  <a16:creationId xmlns:a16="http://schemas.microsoft.com/office/drawing/2014/main" id="{5DADFABF-66C5-4350-B6EB-43873D13F7A3}"/>
                </a:ext>
              </a:extLst>
            </p:cNvPr>
            <p:cNvSpPr/>
            <p:nvPr/>
          </p:nvSpPr>
          <p:spPr>
            <a:xfrm>
              <a:off x="3844636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3" name="Romboid 12">
              <a:extLst>
                <a:ext uri="{FF2B5EF4-FFF2-40B4-BE49-F238E27FC236}">
                  <a16:creationId xmlns:a16="http://schemas.microsoft.com/office/drawing/2014/main" id="{503BF825-7ACE-4549-B0A2-350AB6D3FB0D}"/>
                </a:ext>
              </a:extLst>
            </p:cNvPr>
            <p:cNvSpPr/>
            <p:nvPr/>
          </p:nvSpPr>
          <p:spPr>
            <a:xfrm>
              <a:off x="5241637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" name="Romboid 12">
              <a:extLst>
                <a:ext uri="{FF2B5EF4-FFF2-40B4-BE49-F238E27FC236}">
                  <a16:creationId xmlns:a16="http://schemas.microsoft.com/office/drawing/2014/main" id="{0DD513AB-B11D-485B-8F5D-4A24D7FC2068}"/>
                </a:ext>
              </a:extLst>
            </p:cNvPr>
            <p:cNvSpPr/>
            <p:nvPr/>
          </p:nvSpPr>
          <p:spPr>
            <a:xfrm>
              <a:off x="6638638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5" name="Romboid 12">
              <a:extLst>
                <a:ext uri="{FF2B5EF4-FFF2-40B4-BE49-F238E27FC236}">
                  <a16:creationId xmlns:a16="http://schemas.microsoft.com/office/drawing/2014/main" id="{4F83BA06-61A4-4CF0-B2C5-98A11FA5A514}"/>
                </a:ext>
              </a:extLst>
            </p:cNvPr>
            <p:cNvSpPr/>
            <p:nvPr/>
          </p:nvSpPr>
          <p:spPr>
            <a:xfrm>
              <a:off x="8035639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2" name="Szabadkézi sokszög: alakzat 61">
            <a:extLst>
              <a:ext uri="{FF2B5EF4-FFF2-40B4-BE49-F238E27FC236}">
                <a16:creationId xmlns:a16="http://schemas.microsoft.com/office/drawing/2014/main" id="{836D4270-5959-4FA3-9FFB-D587B8E55D37}"/>
              </a:ext>
            </a:extLst>
          </p:cNvPr>
          <p:cNvSpPr/>
          <p:nvPr/>
        </p:nvSpPr>
        <p:spPr>
          <a:xfrm>
            <a:off x="3433806" y="2406606"/>
            <a:ext cx="6834392" cy="2129373"/>
          </a:xfrm>
          <a:custGeom>
            <a:avLst/>
            <a:gdLst>
              <a:gd name="connsiteX0" fmla="*/ 6311079 w 6834392"/>
              <a:gd name="connsiteY0" fmla="*/ 889736 h 2129373"/>
              <a:gd name="connsiteX1" fmla="*/ 6136128 w 6834392"/>
              <a:gd name="connsiteY1" fmla="*/ 1064687 h 2129373"/>
              <a:gd name="connsiteX2" fmla="*/ 6311079 w 6834392"/>
              <a:gd name="connsiteY2" fmla="*/ 1239638 h 2129373"/>
              <a:gd name="connsiteX3" fmla="*/ 6486030 w 6834392"/>
              <a:gd name="connsiteY3" fmla="*/ 1064687 h 2129373"/>
              <a:gd name="connsiteX4" fmla="*/ 6311079 w 6834392"/>
              <a:gd name="connsiteY4" fmla="*/ 889736 h 2129373"/>
              <a:gd name="connsiteX5" fmla="*/ 480969 w 6834392"/>
              <a:gd name="connsiteY5" fmla="*/ 889736 h 2129373"/>
              <a:gd name="connsiteX6" fmla="*/ 306018 w 6834392"/>
              <a:gd name="connsiteY6" fmla="*/ 1064687 h 2129373"/>
              <a:gd name="connsiteX7" fmla="*/ 480969 w 6834392"/>
              <a:gd name="connsiteY7" fmla="*/ 1239638 h 2129373"/>
              <a:gd name="connsiteX8" fmla="*/ 655920 w 6834392"/>
              <a:gd name="connsiteY8" fmla="*/ 1064687 h 2129373"/>
              <a:gd name="connsiteX9" fmla="*/ 480969 w 6834392"/>
              <a:gd name="connsiteY9" fmla="*/ 889736 h 2129373"/>
              <a:gd name="connsiteX10" fmla="*/ 3302897 w 6834392"/>
              <a:gd name="connsiteY10" fmla="*/ 91 h 2129373"/>
              <a:gd name="connsiteX11" fmla="*/ 5888406 w 6834392"/>
              <a:gd name="connsiteY11" fmla="*/ 131709 h 2129373"/>
              <a:gd name="connsiteX12" fmla="*/ 6834392 w 6834392"/>
              <a:gd name="connsiteY12" fmla="*/ 1077694 h 2129373"/>
              <a:gd name="connsiteX13" fmla="*/ 6834391 w 6834392"/>
              <a:gd name="connsiteY13" fmla="*/ 1077694 h 2129373"/>
              <a:gd name="connsiteX14" fmla="*/ 5888406 w 6834392"/>
              <a:gd name="connsiteY14" fmla="*/ 2023679 h 2129373"/>
              <a:gd name="connsiteX15" fmla="*/ 945986 w 6834392"/>
              <a:gd name="connsiteY15" fmla="*/ 2023678 h 2129373"/>
              <a:gd name="connsiteX16" fmla="*/ 19219 w 6834392"/>
              <a:gd name="connsiteY16" fmla="*/ 1268343 h 2129373"/>
              <a:gd name="connsiteX17" fmla="*/ 0 w 6834392"/>
              <a:gd name="connsiteY17" fmla="*/ 1077694 h 2129373"/>
              <a:gd name="connsiteX18" fmla="*/ 19219 w 6834392"/>
              <a:gd name="connsiteY18" fmla="*/ 887046 h 2129373"/>
              <a:gd name="connsiteX19" fmla="*/ 945986 w 6834392"/>
              <a:gd name="connsiteY19" fmla="*/ 131709 h 2129373"/>
              <a:gd name="connsiteX20" fmla="*/ 3302897 w 6834392"/>
              <a:gd name="connsiteY20" fmla="*/ 91 h 212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34392" h="2129373">
                <a:moveTo>
                  <a:pt x="6311079" y="889736"/>
                </a:moveTo>
                <a:cubicBezTo>
                  <a:pt x="6214456" y="889736"/>
                  <a:pt x="6136128" y="968064"/>
                  <a:pt x="6136128" y="1064687"/>
                </a:cubicBezTo>
                <a:cubicBezTo>
                  <a:pt x="6136128" y="1161310"/>
                  <a:pt x="6214456" y="1239638"/>
                  <a:pt x="6311079" y="1239638"/>
                </a:cubicBezTo>
                <a:cubicBezTo>
                  <a:pt x="6407702" y="1239638"/>
                  <a:pt x="6486030" y="1161310"/>
                  <a:pt x="6486030" y="1064687"/>
                </a:cubicBezTo>
                <a:cubicBezTo>
                  <a:pt x="6486030" y="968064"/>
                  <a:pt x="6407702" y="889736"/>
                  <a:pt x="6311079" y="889736"/>
                </a:cubicBezTo>
                <a:close/>
                <a:moveTo>
                  <a:pt x="480969" y="889736"/>
                </a:moveTo>
                <a:cubicBezTo>
                  <a:pt x="384346" y="889736"/>
                  <a:pt x="306018" y="968064"/>
                  <a:pt x="306018" y="1064687"/>
                </a:cubicBezTo>
                <a:cubicBezTo>
                  <a:pt x="306018" y="1161310"/>
                  <a:pt x="384346" y="1239638"/>
                  <a:pt x="480969" y="1239638"/>
                </a:cubicBezTo>
                <a:cubicBezTo>
                  <a:pt x="577592" y="1239638"/>
                  <a:pt x="655920" y="1161310"/>
                  <a:pt x="655920" y="1064687"/>
                </a:cubicBezTo>
                <a:cubicBezTo>
                  <a:pt x="655920" y="968064"/>
                  <a:pt x="577592" y="889736"/>
                  <a:pt x="480969" y="889736"/>
                </a:cubicBezTo>
                <a:close/>
                <a:moveTo>
                  <a:pt x="3302897" y="91"/>
                </a:moveTo>
                <a:cubicBezTo>
                  <a:pt x="4088533" y="-2218"/>
                  <a:pt x="4912269" y="39346"/>
                  <a:pt x="5888406" y="131709"/>
                </a:cubicBezTo>
                <a:cubicBezTo>
                  <a:pt x="6410860" y="131709"/>
                  <a:pt x="6834392" y="555241"/>
                  <a:pt x="6834392" y="1077694"/>
                </a:cubicBezTo>
                <a:lnTo>
                  <a:pt x="6834391" y="1077694"/>
                </a:lnTo>
                <a:cubicBezTo>
                  <a:pt x="6834391" y="1600147"/>
                  <a:pt x="6410859" y="2023679"/>
                  <a:pt x="5888406" y="2023679"/>
                </a:cubicBezTo>
                <a:cubicBezTo>
                  <a:pt x="4213223" y="2125279"/>
                  <a:pt x="2593459" y="2199169"/>
                  <a:pt x="945986" y="2023678"/>
                </a:cubicBezTo>
                <a:cubicBezTo>
                  <a:pt x="488840" y="2023678"/>
                  <a:pt x="107429" y="1699412"/>
                  <a:pt x="19219" y="1268343"/>
                </a:cubicBezTo>
                <a:lnTo>
                  <a:pt x="0" y="1077694"/>
                </a:lnTo>
                <a:lnTo>
                  <a:pt x="19219" y="887046"/>
                </a:lnTo>
                <a:cubicBezTo>
                  <a:pt x="107429" y="455975"/>
                  <a:pt x="488840" y="131709"/>
                  <a:pt x="945986" y="131709"/>
                </a:cubicBezTo>
                <a:cubicBezTo>
                  <a:pt x="1769723" y="48582"/>
                  <a:pt x="2517260" y="2401"/>
                  <a:pt x="3302897" y="91"/>
                </a:cubicBezTo>
                <a:close/>
              </a:path>
            </a:pathLst>
          </a:custGeom>
          <a:solidFill>
            <a:srgbClr val="BE96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</a:rPr>
              <a:t>Öt sima kővel és egy parittyával indult harcba Dávid.</a:t>
            </a:r>
          </a:p>
          <a:p>
            <a:pPr algn="ctr"/>
            <a:r>
              <a:rPr lang="hu-HU" sz="1800" dirty="0">
                <a:solidFill>
                  <a:schemeClr val="tx1"/>
                </a:solidFill>
              </a:rPr>
              <a:t>A következő oldalon egy animációt láthatsz, </a:t>
            </a:r>
          </a:p>
          <a:p>
            <a:pPr algn="ctr"/>
            <a:r>
              <a:rPr lang="hu-HU" sz="1800" dirty="0">
                <a:solidFill>
                  <a:schemeClr val="tx1"/>
                </a:solidFill>
              </a:rPr>
              <a:t>összefoglalja a mai történetünket.</a:t>
            </a:r>
          </a:p>
          <a:p>
            <a:pPr algn="ctr"/>
            <a:r>
              <a:rPr lang="hu-HU" sz="1800" dirty="0">
                <a:solidFill>
                  <a:schemeClr val="tx1"/>
                </a:solidFill>
              </a:rPr>
              <a:t>Kattints és nézd meg!</a:t>
            </a:r>
          </a:p>
        </p:txBody>
      </p:sp>
      <p:grpSp>
        <p:nvGrpSpPr>
          <p:cNvPr id="112" name="Csoportba foglalás 111">
            <a:extLst>
              <a:ext uri="{FF2B5EF4-FFF2-40B4-BE49-F238E27FC236}">
                <a16:creationId xmlns:a16="http://schemas.microsoft.com/office/drawing/2014/main" id="{5A4DF338-BE1F-4D75-BC13-8C56022CC8D3}"/>
              </a:ext>
            </a:extLst>
          </p:cNvPr>
          <p:cNvGrpSpPr/>
          <p:nvPr/>
        </p:nvGrpSpPr>
        <p:grpSpPr>
          <a:xfrm>
            <a:off x="-260450" y="3355836"/>
            <a:ext cx="4072021" cy="159137"/>
            <a:chOff x="-260450" y="3355836"/>
            <a:chExt cx="4072021" cy="159137"/>
          </a:xfrm>
        </p:grpSpPr>
        <p:grpSp>
          <p:nvGrpSpPr>
            <p:cNvPr id="63" name="Csoportba foglalás 62">
              <a:extLst>
                <a:ext uri="{FF2B5EF4-FFF2-40B4-BE49-F238E27FC236}">
                  <a16:creationId xmlns:a16="http://schemas.microsoft.com/office/drawing/2014/main" id="{5978C16D-55B8-46E3-B072-9ED6C9681296}"/>
                </a:ext>
              </a:extLst>
            </p:cNvPr>
            <p:cNvGrpSpPr/>
            <p:nvPr/>
          </p:nvGrpSpPr>
          <p:grpSpPr>
            <a:xfrm>
              <a:off x="1325732" y="3357912"/>
              <a:ext cx="2485839" cy="157061"/>
              <a:chOff x="3500298" y="4226867"/>
              <a:chExt cx="5148998" cy="325326"/>
            </a:xfrm>
          </p:grpSpPr>
          <p:grpSp>
            <p:nvGrpSpPr>
              <p:cNvPr id="64" name="Csoportba foglalás 63">
                <a:extLst>
                  <a:ext uri="{FF2B5EF4-FFF2-40B4-BE49-F238E27FC236}">
                    <a16:creationId xmlns:a16="http://schemas.microsoft.com/office/drawing/2014/main" id="{82BE211D-45EC-47C0-AD75-07C3C5CC7AC1}"/>
                  </a:ext>
                </a:extLst>
              </p:cNvPr>
              <p:cNvGrpSpPr/>
              <p:nvPr/>
            </p:nvGrpSpPr>
            <p:grpSpPr>
              <a:xfrm>
                <a:off x="3500298" y="4254538"/>
                <a:ext cx="2923774" cy="239148"/>
                <a:chOff x="3844636" y="829231"/>
                <a:chExt cx="6176822" cy="505228"/>
              </a:xfrm>
            </p:grpSpPr>
            <p:sp>
              <p:nvSpPr>
                <p:cNvPr id="70" name="Romboid 12">
                  <a:extLst>
                    <a:ext uri="{FF2B5EF4-FFF2-40B4-BE49-F238E27FC236}">
                      <a16:creationId xmlns:a16="http://schemas.microsoft.com/office/drawing/2014/main" id="{A068A6B5-FB4F-4817-B4A0-07ADECA40C6B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1" name="Romboid 12">
                  <a:extLst>
                    <a:ext uri="{FF2B5EF4-FFF2-40B4-BE49-F238E27FC236}">
                      <a16:creationId xmlns:a16="http://schemas.microsoft.com/office/drawing/2014/main" id="{890DC10C-3226-46D7-A127-A6A6387A99C9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2" name="Romboid 12">
                  <a:extLst>
                    <a:ext uri="{FF2B5EF4-FFF2-40B4-BE49-F238E27FC236}">
                      <a16:creationId xmlns:a16="http://schemas.microsoft.com/office/drawing/2014/main" id="{687C0927-9381-4ACF-A307-0F88C5FFADD9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3" name="Romboid 12">
                  <a:extLst>
                    <a:ext uri="{FF2B5EF4-FFF2-40B4-BE49-F238E27FC236}">
                      <a16:creationId xmlns:a16="http://schemas.microsoft.com/office/drawing/2014/main" id="{DF3D6F5C-9A62-45CD-AAAD-9A05691EBA19}"/>
                    </a:ext>
                  </a:extLst>
                </p:cNvPr>
                <p:cNvSpPr/>
                <p:nvPr/>
              </p:nvSpPr>
              <p:spPr>
                <a:xfrm>
                  <a:off x="8035639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65" name="Csoportba foglalás 64">
                <a:extLst>
                  <a:ext uri="{FF2B5EF4-FFF2-40B4-BE49-F238E27FC236}">
                    <a16:creationId xmlns:a16="http://schemas.microsoft.com/office/drawing/2014/main" id="{2A5B71D8-CE37-4F63-81B3-085162B504C4}"/>
                  </a:ext>
                </a:extLst>
              </p:cNvPr>
              <p:cNvGrpSpPr/>
              <p:nvPr/>
            </p:nvGrpSpPr>
            <p:grpSpPr>
              <a:xfrm>
                <a:off x="6066440" y="4226867"/>
                <a:ext cx="2582856" cy="325326"/>
                <a:chOff x="3844636" y="770772"/>
                <a:chExt cx="5456591" cy="687289"/>
              </a:xfrm>
            </p:grpSpPr>
            <p:sp>
              <p:nvSpPr>
                <p:cNvPr id="66" name="Romboid 12">
                  <a:extLst>
                    <a:ext uri="{FF2B5EF4-FFF2-40B4-BE49-F238E27FC236}">
                      <a16:creationId xmlns:a16="http://schemas.microsoft.com/office/drawing/2014/main" id="{32C50E32-D0A5-403D-BA94-C53EA718E607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7" name="Romboid 12">
                  <a:extLst>
                    <a:ext uri="{FF2B5EF4-FFF2-40B4-BE49-F238E27FC236}">
                      <a16:creationId xmlns:a16="http://schemas.microsoft.com/office/drawing/2014/main" id="{056218A6-1AEC-4C5C-B609-ED682998D452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8" name="Romboid 12">
                  <a:extLst>
                    <a:ext uri="{FF2B5EF4-FFF2-40B4-BE49-F238E27FC236}">
                      <a16:creationId xmlns:a16="http://schemas.microsoft.com/office/drawing/2014/main" id="{279CC9FC-8076-474E-B6BB-64EC13C916C7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9" name="Romboid 12">
                  <a:extLst>
                    <a:ext uri="{FF2B5EF4-FFF2-40B4-BE49-F238E27FC236}">
                      <a16:creationId xmlns:a16="http://schemas.microsoft.com/office/drawing/2014/main" id="{C7637F7B-2BAB-437C-AFA1-38FE1C7A7447}"/>
                    </a:ext>
                  </a:extLst>
                </p:cNvPr>
                <p:cNvSpPr/>
                <p:nvPr/>
              </p:nvSpPr>
              <p:spPr>
                <a:xfrm>
                  <a:off x="8035632" y="770772"/>
                  <a:ext cx="1265595" cy="687289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546181"/>
                    <a:gd name="connsiteY0" fmla="*/ 608341 h 677417"/>
                    <a:gd name="connsiteX1" fmla="*/ 520362 w 1546181"/>
                    <a:gd name="connsiteY1" fmla="*/ 224648 h 677417"/>
                    <a:gd name="connsiteX2" fmla="*/ 1385615 w 1546181"/>
                    <a:gd name="connsiteY2" fmla="*/ 48385 h 677417"/>
                    <a:gd name="connsiteX3" fmla="*/ 1516257 w 1546181"/>
                    <a:gd name="connsiteY3" fmla="*/ 608341 h 677417"/>
                    <a:gd name="connsiteX4" fmla="*/ 0 w 1546181"/>
                    <a:gd name="connsiteY4" fmla="*/ 608341 h 677417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190540"/>
                    <a:gd name="connsiteY0" fmla="*/ 551292 h 774121"/>
                    <a:gd name="connsiteX1" fmla="*/ 520362 w 1190540"/>
                    <a:gd name="connsiteY1" fmla="*/ 167599 h 774121"/>
                    <a:gd name="connsiteX2" fmla="*/ 1118858 w 1190540"/>
                    <a:gd name="connsiteY2" fmla="*/ 58025 h 774121"/>
                    <a:gd name="connsiteX3" fmla="*/ 1149467 w 1190540"/>
                    <a:gd name="connsiteY3" fmla="*/ 751362 h 774121"/>
                    <a:gd name="connsiteX4" fmla="*/ 0 w 1190540"/>
                    <a:gd name="connsiteY4" fmla="*/ 551292 h 774121"/>
                    <a:gd name="connsiteX0" fmla="*/ 0 w 1377756"/>
                    <a:gd name="connsiteY0" fmla="*/ 551292 h 743971"/>
                    <a:gd name="connsiteX1" fmla="*/ 520362 w 1377756"/>
                    <a:gd name="connsiteY1" fmla="*/ 167599 h 743971"/>
                    <a:gd name="connsiteX2" fmla="*/ 1118858 w 1377756"/>
                    <a:gd name="connsiteY2" fmla="*/ 58025 h 743971"/>
                    <a:gd name="connsiteX3" fmla="*/ 1349535 w 1377756"/>
                    <a:gd name="connsiteY3" fmla="*/ 718017 h 743971"/>
                    <a:gd name="connsiteX4" fmla="*/ 0 w 1377756"/>
                    <a:gd name="connsiteY4" fmla="*/ 551292 h 743971"/>
                    <a:gd name="connsiteX0" fmla="*/ 0 w 1413210"/>
                    <a:gd name="connsiteY0" fmla="*/ 551292 h 743971"/>
                    <a:gd name="connsiteX1" fmla="*/ 520362 w 1413210"/>
                    <a:gd name="connsiteY1" fmla="*/ 167599 h 743971"/>
                    <a:gd name="connsiteX2" fmla="*/ 1118858 w 1413210"/>
                    <a:gd name="connsiteY2" fmla="*/ 58025 h 743971"/>
                    <a:gd name="connsiteX3" fmla="*/ 1349535 w 1413210"/>
                    <a:gd name="connsiteY3" fmla="*/ 718017 h 743971"/>
                    <a:gd name="connsiteX4" fmla="*/ 0 w 1413210"/>
                    <a:gd name="connsiteY4" fmla="*/ 551292 h 743971"/>
                    <a:gd name="connsiteX0" fmla="*/ 0 w 1265596"/>
                    <a:gd name="connsiteY0" fmla="*/ 551292 h 743971"/>
                    <a:gd name="connsiteX1" fmla="*/ 520362 w 1265596"/>
                    <a:gd name="connsiteY1" fmla="*/ 167599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551292 h 743971"/>
                    <a:gd name="connsiteX1" fmla="*/ 520360 w 1265596"/>
                    <a:gd name="connsiteY1" fmla="*/ 167598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494610 h 687289"/>
                    <a:gd name="connsiteX1" fmla="*/ 1118858 w 1265596"/>
                    <a:gd name="connsiteY1" fmla="*/ 1343 h 687289"/>
                    <a:gd name="connsiteX2" fmla="*/ 1116123 w 1265596"/>
                    <a:gd name="connsiteY2" fmla="*/ 661335 h 687289"/>
                    <a:gd name="connsiteX3" fmla="*/ 0 w 1265596"/>
                    <a:gd name="connsiteY3" fmla="*/ 494610 h 68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5596" h="687289">
                      <a:moveTo>
                        <a:pt x="0" y="494610"/>
                      </a:moveTo>
                      <a:cubicBezTo>
                        <a:pt x="456" y="384611"/>
                        <a:pt x="932838" y="-26444"/>
                        <a:pt x="1118858" y="1343"/>
                      </a:cubicBezTo>
                      <a:cubicBezTo>
                        <a:pt x="1352962" y="240379"/>
                        <a:pt x="1272644" y="552487"/>
                        <a:pt x="1116123" y="661335"/>
                      </a:cubicBezTo>
                      <a:cubicBezTo>
                        <a:pt x="769454" y="750235"/>
                        <a:pt x="289519" y="589860"/>
                        <a:pt x="0" y="494610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</p:grpSp>
        </p:grpSp>
        <p:grpSp>
          <p:nvGrpSpPr>
            <p:cNvPr id="76" name="Csoportba foglalás 75">
              <a:extLst>
                <a:ext uri="{FF2B5EF4-FFF2-40B4-BE49-F238E27FC236}">
                  <a16:creationId xmlns:a16="http://schemas.microsoft.com/office/drawing/2014/main" id="{480D5317-104B-42E7-838A-8ECA48C53D1A}"/>
                </a:ext>
              </a:extLst>
            </p:cNvPr>
            <p:cNvGrpSpPr/>
            <p:nvPr/>
          </p:nvGrpSpPr>
          <p:grpSpPr>
            <a:xfrm>
              <a:off x="-260450" y="3355836"/>
              <a:ext cx="1730790" cy="117532"/>
              <a:chOff x="2447632" y="820147"/>
              <a:chExt cx="7573826" cy="514312"/>
            </a:xfrm>
          </p:grpSpPr>
          <p:sp>
            <p:nvSpPr>
              <p:cNvPr id="77" name="Romboid 12">
                <a:extLst>
                  <a:ext uri="{FF2B5EF4-FFF2-40B4-BE49-F238E27FC236}">
                    <a16:creationId xmlns:a16="http://schemas.microsoft.com/office/drawing/2014/main" id="{3E58B9F1-98EA-450A-9A1C-156FF63F7093}"/>
                  </a:ext>
                </a:extLst>
              </p:cNvPr>
              <p:cNvSpPr/>
              <p:nvPr/>
            </p:nvSpPr>
            <p:spPr>
              <a:xfrm>
                <a:off x="3844636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8" name="Romboid 12">
                <a:extLst>
                  <a:ext uri="{FF2B5EF4-FFF2-40B4-BE49-F238E27FC236}">
                    <a16:creationId xmlns:a16="http://schemas.microsoft.com/office/drawing/2014/main" id="{74C4E2AE-A289-4B0F-A6FE-D604C535E5A5}"/>
                  </a:ext>
                </a:extLst>
              </p:cNvPr>
              <p:cNvSpPr/>
              <p:nvPr/>
            </p:nvSpPr>
            <p:spPr>
              <a:xfrm>
                <a:off x="5241637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9" name="Romboid 12">
                <a:extLst>
                  <a:ext uri="{FF2B5EF4-FFF2-40B4-BE49-F238E27FC236}">
                    <a16:creationId xmlns:a16="http://schemas.microsoft.com/office/drawing/2014/main" id="{1AE08AE3-A40D-4C57-8581-EEF947F3E518}"/>
                  </a:ext>
                </a:extLst>
              </p:cNvPr>
              <p:cNvSpPr/>
              <p:nvPr/>
            </p:nvSpPr>
            <p:spPr>
              <a:xfrm>
                <a:off x="6638638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" name="Romboid 12">
                <a:extLst>
                  <a:ext uri="{FF2B5EF4-FFF2-40B4-BE49-F238E27FC236}">
                    <a16:creationId xmlns:a16="http://schemas.microsoft.com/office/drawing/2014/main" id="{59E35778-6064-4BE5-8C74-9835AECD44EC}"/>
                  </a:ext>
                </a:extLst>
              </p:cNvPr>
              <p:cNvSpPr/>
              <p:nvPr/>
            </p:nvSpPr>
            <p:spPr>
              <a:xfrm>
                <a:off x="8035639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0" name="Romboid 12">
                <a:extLst>
                  <a:ext uri="{FF2B5EF4-FFF2-40B4-BE49-F238E27FC236}">
                    <a16:creationId xmlns:a16="http://schemas.microsoft.com/office/drawing/2014/main" id="{D3A36024-155B-436B-B19B-38388520E436}"/>
                  </a:ext>
                </a:extLst>
              </p:cNvPr>
              <p:cNvSpPr/>
              <p:nvPr/>
            </p:nvSpPr>
            <p:spPr>
              <a:xfrm>
                <a:off x="2447632" y="820147"/>
                <a:ext cx="1985817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pic>
        <p:nvPicPr>
          <p:cNvPr id="86" name="Kép 85">
            <a:extLst>
              <a:ext uri="{FF2B5EF4-FFF2-40B4-BE49-F238E27FC236}">
                <a16:creationId xmlns:a16="http://schemas.microsoft.com/office/drawing/2014/main" id="{A66E61E6-8321-41F3-AB3C-F1E80D152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930" y="938839"/>
            <a:ext cx="2500958" cy="5919161"/>
          </a:xfrm>
          <a:prstGeom prst="rect">
            <a:avLst/>
          </a:prstGeom>
        </p:spPr>
      </p:pic>
      <p:grpSp>
        <p:nvGrpSpPr>
          <p:cNvPr id="118" name="Csoportba foglalás 117">
            <a:extLst>
              <a:ext uri="{FF2B5EF4-FFF2-40B4-BE49-F238E27FC236}">
                <a16:creationId xmlns:a16="http://schemas.microsoft.com/office/drawing/2014/main" id="{0AC0CD4C-7803-43CF-B3E9-5CB3DB17FD23}"/>
              </a:ext>
            </a:extLst>
          </p:cNvPr>
          <p:cNvGrpSpPr/>
          <p:nvPr/>
        </p:nvGrpSpPr>
        <p:grpSpPr>
          <a:xfrm flipH="1">
            <a:off x="9811006" y="3423845"/>
            <a:ext cx="4072021" cy="159137"/>
            <a:chOff x="-260450" y="3355836"/>
            <a:chExt cx="4072021" cy="159137"/>
          </a:xfrm>
        </p:grpSpPr>
        <p:grpSp>
          <p:nvGrpSpPr>
            <p:cNvPr id="119" name="Csoportba foglalás 118">
              <a:extLst>
                <a:ext uri="{FF2B5EF4-FFF2-40B4-BE49-F238E27FC236}">
                  <a16:creationId xmlns:a16="http://schemas.microsoft.com/office/drawing/2014/main" id="{2F6EFC7A-8F8D-4020-A4DD-B2E22C95DF55}"/>
                </a:ext>
              </a:extLst>
            </p:cNvPr>
            <p:cNvGrpSpPr/>
            <p:nvPr/>
          </p:nvGrpSpPr>
          <p:grpSpPr>
            <a:xfrm>
              <a:off x="1325732" y="3357912"/>
              <a:ext cx="2485839" cy="157061"/>
              <a:chOff x="3500298" y="4226867"/>
              <a:chExt cx="5148998" cy="325326"/>
            </a:xfrm>
          </p:grpSpPr>
          <p:grpSp>
            <p:nvGrpSpPr>
              <p:cNvPr id="126" name="Csoportba foglalás 125">
                <a:extLst>
                  <a:ext uri="{FF2B5EF4-FFF2-40B4-BE49-F238E27FC236}">
                    <a16:creationId xmlns:a16="http://schemas.microsoft.com/office/drawing/2014/main" id="{72A1403D-043E-4C28-AA54-BD3C5F30D27E}"/>
                  </a:ext>
                </a:extLst>
              </p:cNvPr>
              <p:cNvGrpSpPr/>
              <p:nvPr/>
            </p:nvGrpSpPr>
            <p:grpSpPr>
              <a:xfrm>
                <a:off x="3500298" y="4254538"/>
                <a:ext cx="2923774" cy="239148"/>
                <a:chOff x="3844636" y="829231"/>
                <a:chExt cx="6176822" cy="505228"/>
              </a:xfrm>
            </p:grpSpPr>
            <p:sp>
              <p:nvSpPr>
                <p:cNvPr id="132" name="Romboid 12">
                  <a:extLst>
                    <a:ext uri="{FF2B5EF4-FFF2-40B4-BE49-F238E27FC236}">
                      <a16:creationId xmlns:a16="http://schemas.microsoft.com/office/drawing/2014/main" id="{F2E85F65-B863-44A3-85AE-B02349F785AD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Romboid 12">
                  <a:extLst>
                    <a:ext uri="{FF2B5EF4-FFF2-40B4-BE49-F238E27FC236}">
                      <a16:creationId xmlns:a16="http://schemas.microsoft.com/office/drawing/2014/main" id="{B170D6FB-7067-43B2-B647-49003F979547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4" name="Romboid 12">
                  <a:extLst>
                    <a:ext uri="{FF2B5EF4-FFF2-40B4-BE49-F238E27FC236}">
                      <a16:creationId xmlns:a16="http://schemas.microsoft.com/office/drawing/2014/main" id="{05187ABD-FC41-4339-8C40-DDF46B5650FF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5" name="Romboid 12">
                  <a:extLst>
                    <a:ext uri="{FF2B5EF4-FFF2-40B4-BE49-F238E27FC236}">
                      <a16:creationId xmlns:a16="http://schemas.microsoft.com/office/drawing/2014/main" id="{ACB29331-C895-4232-B527-D0BB2089E8D8}"/>
                    </a:ext>
                  </a:extLst>
                </p:cNvPr>
                <p:cNvSpPr/>
                <p:nvPr/>
              </p:nvSpPr>
              <p:spPr>
                <a:xfrm>
                  <a:off x="8035639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27" name="Csoportba foglalás 126">
                <a:extLst>
                  <a:ext uri="{FF2B5EF4-FFF2-40B4-BE49-F238E27FC236}">
                    <a16:creationId xmlns:a16="http://schemas.microsoft.com/office/drawing/2014/main" id="{E42D25D7-B742-47F9-9741-2B49D3727204}"/>
                  </a:ext>
                </a:extLst>
              </p:cNvPr>
              <p:cNvGrpSpPr/>
              <p:nvPr/>
            </p:nvGrpSpPr>
            <p:grpSpPr>
              <a:xfrm>
                <a:off x="6066440" y="4226867"/>
                <a:ext cx="2582856" cy="325326"/>
                <a:chOff x="3844636" y="770772"/>
                <a:chExt cx="5456591" cy="687289"/>
              </a:xfrm>
            </p:grpSpPr>
            <p:sp>
              <p:nvSpPr>
                <p:cNvPr id="128" name="Romboid 12">
                  <a:extLst>
                    <a:ext uri="{FF2B5EF4-FFF2-40B4-BE49-F238E27FC236}">
                      <a16:creationId xmlns:a16="http://schemas.microsoft.com/office/drawing/2014/main" id="{ED521E5A-E925-4565-8647-5088376F16A5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9" name="Romboid 12">
                  <a:extLst>
                    <a:ext uri="{FF2B5EF4-FFF2-40B4-BE49-F238E27FC236}">
                      <a16:creationId xmlns:a16="http://schemas.microsoft.com/office/drawing/2014/main" id="{BE1930E8-23B3-46D8-96AE-C741A4AD222A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0" name="Romboid 12">
                  <a:extLst>
                    <a:ext uri="{FF2B5EF4-FFF2-40B4-BE49-F238E27FC236}">
                      <a16:creationId xmlns:a16="http://schemas.microsoft.com/office/drawing/2014/main" id="{CFA0B9C6-91E8-4F76-80B4-CDD0270221AA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1" name="Romboid 12">
                  <a:extLst>
                    <a:ext uri="{FF2B5EF4-FFF2-40B4-BE49-F238E27FC236}">
                      <a16:creationId xmlns:a16="http://schemas.microsoft.com/office/drawing/2014/main" id="{31072D1D-DB23-4A05-AB50-166903EE464E}"/>
                    </a:ext>
                  </a:extLst>
                </p:cNvPr>
                <p:cNvSpPr/>
                <p:nvPr/>
              </p:nvSpPr>
              <p:spPr>
                <a:xfrm>
                  <a:off x="8035632" y="770772"/>
                  <a:ext cx="1265595" cy="687289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546181"/>
                    <a:gd name="connsiteY0" fmla="*/ 608341 h 677417"/>
                    <a:gd name="connsiteX1" fmla="*/ 520362 w 1546181"/>
                    <a:gd name="connsiteY1" fmla="*/ 224648 h 677417"/>
                    <a:gd name="connsiteX2" fmla="*/ 1385615 w 1546181"/>
                    <a:gd name="connsiteY2" fmla="*/ 48385 h 677417"/>
                    <a:gd name="connsiteX3" fmla="*/ 1516257 w 1546181"/>
                    <a:gd name="connsiteY3" fmla="*/ 608341 h 677417"/>
                    <a:gd name="connsiteX4" fmla="*/ 0 w 1546181"/>
                    <a:gd name="connsiteY4" fmla="*/ 608341 h 677417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190540"/>
                    <a:gd name="connsiteY0" fmla="*/ 551292 h 774121"/>
                    <a:gd name="connsiteX1" fmla="*/ 520362 w 1190540"/>
                    <a:gd name="connsiteY1" fmla="*/ 167599 h 774121"/>
                    <a:gd name="connsiteX2" fmla="*/ 1118858 w 1190540"/>
                    <a:gd name="connsiteY2" fmla="*/ 58025 h 774121"/>
                    <a:gd name="connsiteX3" fmla="*/ 1149467 w 1190540"/>
                    <a:gd name="connsiteY3" fmla="*/ 751362 h 774121"/>
                    <a:gd name="connsiteX4" fmla="*/ 0 w 1190540"/>
                    <a:gd name="connsiteY4" fmla="*/ 551292 h 774121"/>
                    <a:gd name="connsiteX0" fmla="*/ 0 w 1377756"/>
                    <a:gd name="connsiteY0" fmla="*/ 551292 h 743971"/>
                    <a:gd name="connsiteX1" fmla="*/ 520362 w 1377756"/>
                    <a:gd name="connsiteY1" fmla="*/ 167599 h 743971"/>
                    <a:gd name="connsiteX2" fmla="*/ 1118858 w 1377756"/>
                    <a:gd name="connsiteY2" fmla="*/ 58025 h 743971"/>
                    <a:gd name="connsiteX3" fmla="*/ 1349535 w 1377756"/>
                    <a:gd name="connsiteY3" fmla="*/ 718017 h 743971"/>
                    <a:gd name="connsiteX4" fmla="*/ 0 w 1377756"/>
                    <a:gd name="connsiteY4" fmla="*/ 551292 h 743971"/>
                    <a:gd name="connsiteX0" fmla="*/ 0 w 1413210"/>
                    <a:gd name="connsiteY0" fmla="*/ 551292 h 743971"/>
                    <a:gd name="connsiteX1" fmla="*/ 520362 w 1413210"/>
                    <a:gd name="connsiteY1" fmla="*/ 167599 h 743971"/>
                    <a:gd name="connsiteX2" fmla="*/ 1118858 w 1413210"/>
                    <a:gd name="connsiteY2" fmla="*/ 58025 h 743971"/>
                    <a:gd name="connsiteX3" fmla="*/ 1349535 w 1413210"/>
                    <a:gd name="connsiteY3" fmla="*/ 718017 h 743971"/>
                    <a:gd name="connsiteX4" fmla="*/ 0 w 1413210"/>
                    <a:gd name="connsiteY4" fmla="*/ 551292 h 743971"/>
                    <a:gd name="connsiteX0" fmla="*/ 0 w 1265596"/>
                    <a:gd name="connsiteY0" fmla="*/ 551292 h 743971"/>
                    <a:gd name="connsiteX1" fmla="*/ 520362 w 1265596"/>
                    <a:gd name="connsiteY1" fmla="*/ 167599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551292 h 743971"/>
                    <a:gd name="connsiteX1" fmla="*/ 520360 w 1265596"/>
                    <a:gd name="connsiteY1" fmla="*/ 167598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494610 h 687289"/>
                    <a:gd name="connsiteX1" fmla="*/ 1118858 w 1265596"/>
                    <a:gd name="connsiteY1" fmla="*/ 1343 h 687289"/>
                    <a:gd name="connsiteX2" fmla="*/ 1116123 w 1265596"/>
                    <a:gd name="connsiteY2" fmla="*/ 661335 h 687289"/>
                    <a:gd name="connsiteX3" fmla="*/ 0 w 1265596"/>
                    <a:gd name="connsiteY3" fmla="*/ 494610 h 68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5596" h="687289">
                      <a:moveTo>
                        <a:pt x="0" y="494610"/>
                      </a:moveTo>
                      <a:cubicBezTo>
                        <a:pt x="456" y="384611"/>
                        <a:pt x="932838" y="-26444"/>
                        <a:pt x="1118858" y="1343"/>
                      </a:cubicBezTo>
                      <a:cubicBezTo>
                        <a:pt x="1352962" y="240379"/>
                        <a:pt x="1272644" y="552487"/>
                        <a:pt x="1116123" y="661335"/>
                      </a:cubicBezTo>
                      <a:cubicBezTo>
                        <a:pt x="769454" y="750235"/>
                        <a:pt x="289519" y="589860"/>
                        <a:pt x="0" y="494610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</p:grpSp>
        </p:grpSp>
        <p:grpSp>
          <p:nvGrpSpPr>
            <p:cNvPr id="120" name="Csoportba foglalás 119">
              <a:extLst>
                <a:ext uri="{FF2B5EF4-FFF2-40B4-BE49-F238E27FC236}">
                  <a16:creationId xmlns:a16="http://schemas.microsoft.com/office/drawing/2014/main" id="{A4C09A10-F4AD-4AB4-AA86-301CA2C1BB5B}"/>
                </a:ext>
              </a:extLst>
            </p:cNvPr>
            <p:cNvGrpSpPr/>
            <p:nvPr/>
          </p:nvGrpSpPr>
          <p:grpSpPr>
            <a:xfrm>
              <a:off x="-260450" y="3355836"/>
              <a:ext cx="1730790" cy="117532"/>
              <a:chOff x="2447632" y="820147"/>
              <a:chExt cx="7573826" cy="514312"/>
            </a:xfrm>
          </p:grpSpPr>
          <p:sp>
            <p:nvSpPr>
              <p:cNvPr id="121" name="Romboid 12">
                <a:extLst>
                  <a:ext uri="{FF2B5EF4-FFF2-40B4-BE49-F238E27FC236}">
                    <a16:creationId xmlns:a16="http://schemas.microsoft.com/office/drawing/2014/main" id="{4E592C7E-32D0-4A8D-BC7F-C09DC84F9125}"/>
                  </a:ext>
                </a:extLst>
              </p:cNvPr>
              <p:cNvSpPr/>
              <p:nvPr/>
            </p:nvSpPr>
            <p:spPr>
              <a:xfrm>
                <a:off x="3844636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2" name="Romboid 12">
                <a:extLst>
                  <a:ext uri="{FF2B5EF4-FFF2-40B4-BE49-F238E27FC236}">
                    <a16:creationId xmlns:a16="http://schemas.microsoft.com/office/drawing/2014/main" id="{533290E1-9715-4E81-BEF8-70D422860BFC}"/>
                  </a:ext>
                </a:extLst>
              </p:cNvPr>
              <p:cNvSpPr/>
              <p:nvPr/>
            </p:nvSpPr>
            <p:spPr>
              <a:xfrm>
                <a:off x="5241637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3" name="Romboid 12">
                <a:extLst>
                  <a:ext uri="{FF2B5EF4-FFF2-40B4-BE49-F238E27FC236}">
                    <a16:creationId xmlns:a16="http://schemas.microsoft.com/office/drawing/2014/main" id="{AE2A5E26-FBE8-4559-9DB6-E6EE5BE2C4B9}"/>
                  </a:ext>
                </a:extLst>
              </p:cNvPr>
              <p:cNvSpPr/>
              <p:nvPr/>
            </p:nvSpPr>
            <p:spPr>
              <a:xfrm>
                <a:off x="6638638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4" name="Romboid 12">
                <a:extLst>
                  <a:ext uri="{FF2B5EF4-FFF2-40B4-BE49-F238E27FC236}">
                    <a16:creationId xmlns:a16="http://schemas.microsoft.com/office/drawing/2014/main" id="{9E6E8308-9D2E-45F2-9477-50C82838D24B}"/>
                  </a:ext>
                </a:extLst>
              </p:cNvPr>
              <p:cNvSpPr/>
              <p:nvPr/>
            </p:nvSpPr>
            <p:spPr>
              <a:xfrm>
                <a:off x="8035639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5" name="Romboid 12">
                <a:extLst>
                  <a:ext uri="{FF2B5EF4-FFF2-40B4-BE49-F238E27FC236}">
                    <a16:creationId xmlns:a16="http://schemas.microsoft.com/office/drawing/2014/main" id="{5AC2C36D-B9E6-45C6-8309-739A1CE00830}"/>
                  </a:ext>
                </a:extLst>
              </p:cNvPr>
              <p:cNvSpPr/>
              <p:nvPr/>
            </p:nvSpPr>
            <p:spPr>
              <a:xfrm>
                <a:off x="2447632" y="820147"/>
                <a:ext cx="1985817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141" name="Ellipszis 140">
            <a:extLst>
              <a:ext uri="{FF2B5EF4-FFF2-40B4-BE49-F238E27FC236}">
                <a16:creationId xmlns:a16="http://schemas.microsoft.com/office/drawing/2014/main" id="{BFA586B8-D71A-41D3-8B30-726497E04043}"/>
              </a:ext>
            </a:extLst>
          </p:cNvPr>
          <p:cNvSpPr/>
          <p:nvPr/>
        </p:nvSpPr>
        <p:spPr>
          <a:xfrm>
            <a:off x="8587878" y="4690835"/>
            <a:ext cx="679832" cy="530600"/>
          </a:xfrm>
          <a:prstGeom prst="ellipse">
            <a:avLst/>
          </a:prstGeom>
          <a:gradFill>
            <a:gsLst>
              <a:gs pos="100000">
                <a:srgbClr val="6377A9"/>
              </a:gs>
              <a:gs pos="91000">
                <a:srgbClr val="663300"/>
              </a:gs>
              <a:gs pos="53000">
                <a:srgbClr val="575356"/>
              </a:gs>
              <a:gs pos="13000">
                <a:srgbClr val="6377A9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419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42" name="Ellipszis 141">
            <a:extLst>
              <a:ext uri="{FF2B5EF4-FFF2-40B4-BE49-F238E27FC236}">
                <a16:creationId xmlns:a16="http://schemas.microsoft.com/office/drawing/2014/main" id="{D0BACC1B-8582-41C8-BBF5-87C63EC03308}"/>
              </a:ext>
            </a:extLst>
          </p:cNvPr>
          <p:cNvSpPr/>
          <p:nvPr/>
        </p:nvSpPr>
        <p:spPr>
          <a:xfrm>
            <a:off x="8079979" y="5572381"/>
            <a:ext cx="585308" cy="491912"/>
          </a:xfrm>
          <a:prstGeom prst="ellipse">
            <a:avLst/>
          </a:prstGeom>
          <a:gradFill>
            <a:gsLst>
              <a:gs pos="100000">
                <a:srgbClr val="6377A9"/>
              </a:gs>
              <a:gs pos="91000">
                <a:srgbClr val="663300"/>
              </a:gs>
              <a:gs pos="53000">
                <a:srgbClr val="575356"/>
              </a:gs>
              <a:gs pos="13000">
                <a:srgbClr val="6377A9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419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43" name="Ellipszis 142">
            <a:extLst>
              <a:ext uri="{FF2B5EF4-FFF2-40B4-BE49-F238E27FC236}">
                <a16:creationId xmlns:a16="http://schemas.microsoft.com/office/drawing/2014/main" id="{9FEBD8B0-41E6-4D5C-86CF-E87E460F21D4}"/>
              </a:ext>
            </a:extLst>
          </p:cNvPr>
          <p:cNvSpPr/>
          <p:nvPr/>
        </p:nvSpPr>
        <p:spPr>
          <a:xfrm>
            <a:off x="7152369" y="4808762"/>
            <a:ext cx="679832" cy="491912"/>
          </a:xfrm>
          <a:prstGeom prst="ellipse">
            <a:avLst/>
          </a:prstGeom>
          <a:gradFill>
            <a:gsLst>
              <a:gs pos="100000">
                <a:srgbClr val="6377A9"/>
              </a:gs>
              <a:gs pos="91000">
                <a:srgbClr val="663300"/>
              </a:gs>
              <a:gs pos="53000">
                <a:srgbClr val="575356"/>
              </a:gs>
              <a:gs pos="13000">
                <a:srgbClr val="6377A9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419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44" name="Ellipszis 143">
            <a:extLst>
              <a:ext uri="{FF2B5EF4-FFF2-40B4-BE49-F238E27FC236}">
                <a16:creationId xmlns:a16="http://schemas.microsoft.com/office/drawing/2014/main" id="{5522D59A-FC46-40B0-9241-EE6192BF376E}"/>
              </a:ext>
            </a:extLst>
          </p:cNvPr>
          <p:cNvSpPr/>
          <p:nvPr/>
        </p:nvSpPr>
        <p:spPr>
          <a:xfrm>
            <a:off x="6171171" y="5308814"/>
            <a:ext cx="679831" cy="530600"/>
          </a:xfrm>
          <a:prstGeom prst="ellipse">
            <a:avLst/>
          </a:prstGeom>
          <a:gradFill>
            <a:gsLst>
              <a:gs pos="100000">
                <a:srgbClr val="6377A9"/>
              </a:gs>
              <a:gs pos="91000">
                <a:srgbClr val="663300"/>
              </a:gs>
              <a:gs pos="53000">
                <a:srgbClr val="575356"/>
              </a:gs>
              <a:gs pos="13000">
                <a:srgbClr val="6377A9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419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45" name="Ellipszis 144">
            <a:extLst>
              <a:ext uri="{FF2B5EF4-FFF2-40B4-BE49-F238E27FC236}">
                <a16:creationId xmlns:a16="http://schemas.microsoft.com/office/drawing/2014/main" id="{E3960359-948F-47B0-818C-251A053FD0E6}"/>
              </a:ext>
            </a:extLst>
          </p:cNvPr>
          <p:cNvSpPr/>
          <p:nvPr/>
        </p:nvSpPr>
        <p:spPr>
          <a:xfrm>
            <a:off x="7204556" y="5839414"/>
            <a:ext cx="575458" cy="449758"/>
          </a:xfrm>
          <a:prstGeom prst="ellipse">
            <a:avLst/>
          </a:prstGeom>
          <a:gradFill>
            <a:gsLst>
              <a:gs pos="100000">
                <a:srgbClr val="6377A9"/>
              </a:gs>
              <a:gs pos="91000">
                <a:srgbClr val="663300"/>
              </a:gs>
              <a:gs pos="53000">
                <a:srgbClr val="575356"/>
              </a:gs>
              <a:gs pos="13000">
                <a:srgbClr val="6377A9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241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419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pic>
        <p:nvPicPr>
          <p:cNvPr id="55" name="Kép 54">
            <a:extLst>
              <a:ext uri="{FF2B5EF4-FFF2-40B4-BE49-F238E27FC236}">
                <a16:creationId xmlns:a16="http://schemas.microsoft.com/office/drawing/2014/main" id="{1F3D07F4-3825-438F-A67A-AA839BE0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309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1392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222858" y="693591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G</a:t>
            </a:r>
          </a:p>
        </p:txBody>
      </p:sp>
      <p:sp>
        <p:nvSpPr>
          <p:cNvPr id="6" name="Szövegdoboz 5"/>
          <p:cNvSpPr txBox="1"/>
          <p:nvPr/>
        </p:nvSpPr>
        <p:spPr>
          <a:xfrm rot="773870">
            <a:off x="1068111" y="1815362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Ó</a:t>
            </a:r>
          </a:p>
        </p:txBody>
      </p:sp>
      <p:sp>
        <p:nvSpPr>
          <p:cNvPr id="8" name="Szövegdoboz 7"/>
          <p:cNvSpPr txBox="1"/>
          <p:nvPr/>
        </p:nvSpPr>
        <p:spPr>
          <a:xfrm rot="1424976">
            <a:off x="247484" y="2244009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9" name="Szövegdoboz 8"/>
          <p:cNvSpPr txBox="1"/>
          <p:nvPr/>
        </p:nvSpPr>
        <p:spPr>
          <a:xfrm rot="20831927">
            <a:off x="1849693" y="2482188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039654" y="3345306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Á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35348" y="4898233"/>
            <a:ext cx="162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T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309904" y="2630193"/>
            <a:ext cx="29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309904" y="3085844"/>
            <a:ext cx="36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á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6309904" y="3541494"/>
            <a:ext cx="36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6309904" y="3997145"/>
            <a:ext cx="36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6309904" y="4452795"/>
            <a:ext cx="36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5712893" y="-29572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5712893" y="1300311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á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5712893" y="2630194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5712893" y="3960077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5712893" y="5289959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216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3" grpId="0"/>
      <p:bldP spid="13" grpId="1"/>
      <p:bldP spid="14" grpId="0"/>
      <p:bldP spid="14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902478B-5C82-45D2-B9DA-E7EA46CB7177}"/>
              </a:ext>
            </a:extLst>
          </p:cNvPr>
          <p:cNvGrpSpPr/>
          <p:nvPr/>
        </p:nvGrpSpPr>
        <p:grpSpPr>
          <a:xfrm rot="346281" flipH="1">
            <a:off x="9178884" y="1569624"/>
            <a:ext cx="1411543" cy="115456"/>
            <a:chOff x="3844636" y="829231"/>
            <a:chExt cx="6176822" cy="505228"/>
          </a:xfrm>
        </p:grpSpPr>
        <p:sp>
          <p:nvSpPr>
            <p:cNvPr id="11" name="Romboid 12">
              <a:extLst>
                <a:ext uri="{FF2B5EF4-FFF2-40B4-BE49-F238E27FC236}">
                  <a16:creationId xmlns:a16="http://schemas.microsoft.com/office/drawing/2014/main" id="{FCE1C291-A84C-4D05-AA42-7C15F9596688}"/>
                </a:ext>
              </a:extLst>
            </p:cNvPr>
            <p:cNvSpPr/>
            <p:nvPr/>
          </p:nvSpPr>
          <p:spPr>
            <a:xfrm>
              <a:off x="3844636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2" name="Romboid 12">
              <a:extLst>
                <a:ext uri="{FF2B5EF4-FFF2-40B4-BE49-F238E27FC236}">
                  <a16:creationId xmlns:a16="http://schemas.microsoft.com/office/drawing/2014/main" id="{1B1B41E3-85CC-4360-BF4E-12B8D0D6664A}"/>
                </a:ext>
              </a:extLst>
            </p:cNvPr>
            <p:cNvSpPr/>
            <p:nvPr/>
          </p:nvSpPr>
          <p:spPr>
            <a:xfrm>
              <a:off x="5241637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3" name="Romboid 12">
              <a:extLst>
                <a:ext uri="{FF2B5EF4-FFF2-40B4-BE49-F238E27FC236}">
                  <a16:creationId xmlns:a16="http://schemas.microsoft.com/office/drawing/2014/main" id="{A5B3B174-C958-49B6-B6C8-755E7C98944C}"/>
                </a:ext>
              </a:extLst>
            </p:cNvPr>
            <p:cNvSpPr/>
            <p:nvPr/>
          </p:nvSpPr>
          <p:spPr>
            <a:xfrm>
              <a:off x="6638638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4" name="Romboid 12">
              <a:extLst>
                <a:ext uri="{FF2B5EF4-FFF2-40B4-BE49-F238E27FC236}">
                  <a16:creationId xmlns:a16="http://schemas.microsoft.com/office/drawing/2014/main" id="{61DEF9C8-B5DE-4099-95DF-97920B74463A}"/>
                </a:ext>
              </a:extLst>
            </p:cNvPr>
            <p:cNvSpPr/>
            <p:nvPr/>
          </p:nvSpPr>
          <p:spPr>
            <a:xfrm>
              <a:off x="8035639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397CC49B-FFA9-4E77-9E07-86C6714DE832}"/>
              </a:ext>
            </a:extLst>
          </p:cNvPr>
          <p:cNvGrpSpPr/>
          <p:nvPr/>
        </p:nvGrpSpPr>
        <p:grpSpPr>
          <a:xfrm rot="21031987">
            <a:off x="1852458" y="1461013"/>
            <a:ext cx="1411543" cy="115456"/>
            <a:chOff x="3844636" y="829231"/>
            <a:chExt cx="6176822" cy="505228"/>
          </a:xfrm>
        </p:grpSpPr>
        <p:sp>
          <p:nvSpPr>
            <p:cNvPr id="16" name="Romboid 12">
              <a:extLst>
                <a:ext uri="{FF2B5EF4-FFF2-40B4-BE49-F238E27FC236}">
                  <a16:creationId xmlns:a16="http://schemas.microsoft.com/office/drawing/2014/main" id="{9F339E6E-EF1D-45CE-A4C9-6423EF96CAED}"/>
                </a:ext>
              </a:extLst>
            </p:cNvPr>
            <p:cNvSpPr/>
            <p:nvPr/>
          </p:nvSpPr>
          <p:spPr>
            <a:xfrm>
              <a:off x="3844636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7" name="Romboid 12">
              <a:extLst>
                <a:ext uri="{FF2B5EF4-FFF2-40B4-BE49-F238E27FC236}">
                  <a16:creationId xmlns:a16="http://schemas.microsoft.com/office/drawing/2014/main" id="{22E09D78-8302-4F64-862A-2E694112A8C2}"/>
                </a:ext>
              </a:extLst>
            </p:cNvPr>
            <p:cNvSpPr/>
            <p:nvPr/>
          </p:nvSpPr>
          <p:spPr>
            <a:xfrm>
              <a:off x="5241637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8" name="Romboid 12">
              <a:extLst>
                <a:ext uri="{FF2B5EF4-FFF2-40B4-BE49-F238E27FC236}">
                  <a16:creationId xmlns:a16="http://schemas.microsoft.com/office/drawing/2014/main" id="{77914AB3-4300-4E1E-AB77-74CD1F163249}"/>
                </a:ext>
              </a:extLst>
            </p:cNvPr>
            <p:cNvSpPr/>
            <p:nvPr/>
          </p:nvSpPr>
          <p:spPr>
            <a:xfrm>
              <a:off x="6638638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  <p:sp>
          <p:nvSpPr>
            <p:cNvPr id="19" name="Romboid 12">
              <a:extLst>
                <a:ext uri="{FF2B5EF4-FFF2-40B4-BE49-F238E27FC236}">
                  <a16:creationId xmlns:a16="http://schemas.microsoft.com/office/drawing/2014/main" id="{8777D21D-6023-4BDA-A600-2B58F04437D3}"/>
                </a:ext>
              </a:extLst>
            </p:cNvPr>
            <p:cNvSpPr/>
            <p:nvPr/>
          </p:nvSpPr>
          <p:spPr>
            <a:xfrm>
              <a:off x="8035639" y="829231"/>
              <a:ext cx="1985819" cy="505228"/>
            </a:xfrm>
            <a:custGeom>
              <a:avLst/>
              <a:gdLst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26543 h 326543"/>
                <a:gd name="connsiteX1" fmla="*/ 469562 w 1985819"/>
                <a:gd name="connsiteY1" fmla="*/ 0 h 326543"/>
                <a:gd name="connsiteX2" fmla="*/ 1985819 w 1985819"/>
                <a:gd name="connsiteY2" fmla="*/ 0 h 326543"/>
                <a:gd name="connsiteX3" fmla="*/ 1516257 w 1985819"/>
                <a:gd name="connsiteY3" fmla="*/ 326543 h 326543"/>
                <a:gd name="connsiteX4" fmla="*/ 0 w 1985819"/>
                <a:gd name="connsiteY4" fmla="*/ 326543 h 326543"/>
                <a:gd name="connsiteX0" fmla="*/ 0 w 1985819"/>
                <a:gd name="connsiteY0" fmla="*/ 397098 h 397098"/>
                <a:gd name="connsiteX1" fmla="*/ 469562 w 1985819"/>
                <a:gd name="connsiteY1" fmla="*/ 70555 h 397098"/>
                <a:gd name="connsiteX2" fmla="*/ 1985819 w 1985819"/>
                <a:gd name="connsiteY2" fmla="*/ 70555 h 397098"/>
                <a:gd name="connsiteX3" fmla="*/ 1516257 w 1985819"/>
                <a:gd name="connsiteY3" fmla="*/ 397098 h 397098"/>
                <a:gd name="connsiteX4" fmla="*/ 0 w 1985819"/>
                <a:gd name="connsiteY4" fmla="*/ 397098 h 397098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27446"/>
                <a:gd name="connsiteX1" fmla="*/ 469562 w 1985819"/>
                <a:gd name="connsiteY1" fmla="*/ 100903 h 427446"/>
                <a:gd name="connsiteX2" fmla="*/ 1985819 w 1985819"/>
                <a:gd name="connsiteY2" fmla="*/ 100903 h 427446"/>
                <a:gd name="connsiteX3" fmla="*/ 1516257 w 1985819"/>
                <a:gd name="connsiteY3" fmla="*/ 427446 h 427446"/>
                <a:gd name="connsiteX4" fmla="*/ 0 w 1985819"/>
                <a:gd name="connsiteY4" fmla="*/ 427446 h 427446"/>
                <a:gd name="connsiteX0" fmla="*/ 0 w 1985819"/>
                <a:gd name="connsiteY0" fmla="*/ 427446 h 469779"/>
                <a:gd name="connsiteX1" fmla="*/ 469562 w 1985819"/>
                <a:gd name="connsiteY1" fmla="*/ 100903 h 469779"/>
                <a:gd name="connsiteX2" fmla="*/ 1985819 w 1985819"/>
                <a:gd name="connsiteY2" fmla="*/ 100903 h 469779"/>
                <a:gd name="connsiteX3" fmla="*/ 1516257 w 1985819"/>
                <a:gd name="connsiteY3" fmla="*/ 427446 h 469779"/>
                <a:gd name="connsiteX4" fmla="*/ 0 w 1985819"/>
                <a:gd name="connsiteY4" fmla="*/ 427446 h 469779"/>
                <a:gd name="connsiteX0" fmla="*/ 0 w 1985819"/>
                <a:gd name="connsiteY0" fmla="*/ 427446 h 496522"/>
                <a:gd name="connsiteX1" fmla="*/ 469562 w 1985819"/>
                <a:gd name="connsiteY1" fmla="*/ 100903 h 496522"/>
                <a:gd name="connsiteX2" fmla="*/ 1985819 w 1985819"/>
                <a:gd name="connsiteY2" fmla="*/ 100903 h 496522"/>
                <a:gd name="connsiteX3" fmla="*/ 1516257 w 1985819"/>
                <a:gd name="connsiteY3" fmla="*/ 427446 h 496522"/>
                <a:gd name="connsiteX4" fmla="*/ 0 w 1985819"/>
                <a:gd name="connsiteY4" fmla="*/ 427446 h 496522"/>
                <a:gd name="connsiteX0" fmla="*/ 0 w 1985819"/>
                <a:gd name="connsiteY0" fmla="*/ 456556 h 525632"/>
                <a:gd name="connsiteX1" fmla="*/ 520362 w 1985819"/>
                <a:gd name="connsiteY1" fmla="*/ 72863 h 525632"/>
                <a:gd name="connsiteX2" fmla="*/ 1985819 w 1985819"/>
                <a:gd name="connsiteY2" fmla="*/ 130013 h 525632"/>
                <a:gd name="connsiteX3" fmla="*/ 1516257 w 1985819"/>
                <a:gd name="connsiteY3" fmla="*/ 456556 h 525632"/>
                <a:gd name="connsiteX4" fmla="*/ 0 w 1985819"/>
                <a:gd name="connsiteY4" fmla="*/ 456556 h 525632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  <a:gd name="connsiteX0" fmla="*/ 0 w 1985819"/>
                <a:gd name="connsiteY0" fmla="*/ 436152 h 505228"/>
                <a:gd name="connsiteX1" fmla="*/ 520362 w 1985819"/>
                <a:gd name="connsiteY1" fmla="*/ 52459 h 505228"/>
                <a:gd name="connsiteX2" fmla="*/ 1985819 w 1985819"/>
                <a:gd name="connsiteY2" fmla="*/ 109609 h 505228"/>
                <a:gd name="connsiteX3" fmla="*/ 1516257 w 1985819"/>
                <a:gd name="connsiteY3" fmla="*/ 436152 h 505228"/>
                <a:gd name="connsiteX4" fmla="*/ 0 w 1985819"/>
                <a:gd name="connsiteY4" fmla="*/ 436152 h 5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819" h="505228">
                  <a:moveTo>
                    <a:pt x="0" y="436152"/>
                  </a:moveTo>
                  <a:cubicBezTo>
                    <a:pt x="169221" y="257454"/>
                    <a:pt x="325741" y="186707"/>
                    <a:pt x="520362" y="52459"/>
                  </a:cubicBezTo>
                  <a:cubicBezTo>
                    <a:pt x="962281" y="-4691"/>
                    <a:pt x="1562950" y="-49141"/>
                    <a:pt x="1985819" y="109609"/>
                  </a:cubicBezTo>
                  <a:cubicBezTo>
                    <a:pt x="1753098" y="281957"/>
                    <a:pt x="1672778" y="327304"/>
                    <a:pt x="1516257" y="436152"/>
                  </a:cubicBezTo>
                  <a:cubicBezTo>
                    <a:pt x="1169588" y="525052"/>
                    <a:pt x="289519" y="531402"/>
                    <a:pt x="0" y="436152"/>
                  </a:cubicBezTo>
                  <a:close/>
                </a:path>
              </a:pathLst>
            </a:custGeom>
            <a:solidFill>
              <a:srgbClr val="FFF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800"/>
            </a:p>
          </p:txBody>
        </p:sp>
      </p:grpSp>
      <p:sp>
        <p:nvSpPr>
          <p:cNvPr id="20" name="Szabadkézi sokszög: alakzat 19">
            <a:extLst>
              <a:ext uri="{FF2B5EF4-FFF2-40B4-BE49-F238E27FC236}">
                <a16:creationId xmlns:a16="http://schemas.microsoft.com/office/drawing/2014/main" id="{3A602541-DAD1-4D13-B1C3-FFC8FCCBD2A7}"/>
              </a:ext>
            </a:extLst>
          </p:cNvPr>
          <p:cNvSpPr/>
          <p:nvPr/>
        </p:nvSpPr>
        <p:spPr>
          <a:xfrm>
            <a:off x="2661052" y="627080"/>
            <a:ext cx="6834392" cy="2129373"/>
          </a:xfrm>
          <a:custGeom>
            <a:avLst/>
            <a:gdLst>
              <a:gd name="connsiteX0" fmla="*/ 6311079 w 6834392"/>
              <a:gd name="connsiteY0" fmla="*/ 889736 h 2129373"/>
              <a:gd name="connsiteX1" fmla="*/ 6136128 w 6834392"/>
              <a:gd name="connsiteY1" fmla="*/ 1064687 h 2129373"/>
              <a:gd name="connsiteX2" fmla="*/ 6311079 w 6834392"/>
              <a:gd name="connsiteY2" fmla="*/ 1239638 h 2129373"/>
              <a:gd name="connsiteX3" fmla="*/ 6486030 w 6834392"/>
              <a:gd name="connsiteY3" fmla="*/ 1064687 h 2129373"/>
              <a:gd name="connsiteX4" fmla="*/ 6311079 w 6834392"/>
              <a:gd name="connsiteY4" fmla="*/ 889736 h 2129373"/>
              <a:gd name="connsiteX5" fmla="*/ 480969 w 6834392"/>
              <a:gd name="connsiteY5" fmla="*/ 889736 h 2129373"/>
              <a:gd name="connsiteX6" fmla="*/ 306018 w 6834392"/>
              <a:gd name="connsiteY6" fmla="*/ 1064687 h 2129373"/>
              <a:gd name="connsiteX7" fmla="*/ 480969 w 6834392"/>
              <a:gd name="connsiteY7" fmla="*/ 1239638 h 2129373"/>
              <a:gd name="connsiteX8" fmla="*/ 655920 w 6834392"/>
              <a:gd name="connsiteY8" fmla="*/ 1064687 h 2129373"/>
              <a:gd name="connsiteX9" fmla="*/ 480969 w 6834392"/>
              <a:gd name="connsiteY9" fmla="*/ 889736 h 2129373"/>
              <a:gd name="connsiteX10" fmla="*/ 3302897 w 6834392"/>
              <a:gd name="connsiteY10" fmla="*/ 91 h 2129373"/>
              <a:gd name="connsiteX11" fmla="*/ 5888406 w 6834392"/>
              <a:gd name="connsiteY11" fmla="*/ 131709 h 2129373"/>
              <a:gd name="connsiteX12" fmla="*/ 6834392 w 6834392"/>
              <a:gd name="connsiteY12" fmla="*/ 1077694 h 2129373"/>
              <a:gd name="connsiteX13" fmla="*/ 6834391 w 6834392"/>
              <a:gd name="connsiteY13" fmla="*/ 1077694 h 2129373"/>
              <a:gd name="connsiteX14" fmla="*/ 5888406 w 6834392"/>
              <a:gd name="connsiteY14" fmla="*/ 2023679 h 2129373"/>
              <a:gd name="connsiteX15" fmla="*/ 945986 w 6834392"/>
              <a:gd name="connsiteY15" fmla="*/ 2023678 h 2129373"/>
              <a:gd name="connsiteX16" fmla="*/ 19219 w 6834392"/>
              <a:gd name="connsiteY16" fmla="*/ 1268343 h 2129373"/>
              <a:gd name="connsiteX17" fmla="*/ 0 w 6834392"/>
              <a:gd name="connsiteY17" fmla="*/ 1077694 h 2129373"/>
              <a:gd name="connsiteX18" fmla="*/ 19219 w 6834392"/>
              <a:gd name="connsiteY18" fmla="*/ 887046 h 2129373"/>
              <a:gd name="connsiteX19" fmla="*/ 945986 w 6834392"/>
              <a:gd name="connsiteY19" fmla="*/ 131709 h 2129373"/>
              <a:gd name="connsiteX20" fmla="*/ 3302897 w 6834392"/>
              <a:gd name="connsiteY20" fmla="*/ 91 h 212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34392" h="2129373">
                <a:moveTo>
                  <a:pt x="6311079" y="889736"/>
                </a:moveTo>
                <a:cubicBezTo>
                  <a:pt x="6214456" y="889736"/>
                  <a:pt x="6136128" y="968064"/>
                  <a:pt x="6136128" y="1064687"/>
                </a:cubicBezTo>
                <a:cubicBezTo>
                  <a:pt x="6136128" y="1161310"/>
                  <a:pt x="6214456" y="1239638"/>
                  <a:pt x="6311079" y="1239638"/>
                </a:cubicBezTo>
                <a:cubicBezTo>
                  <a:pt x="6407702" y="1239638"/>
                  <a:pt x="6486030" y="1161310"/>
                  <a:pt x="6486030" y="1064687"/>
                </a:cubicBezTo>
                <a:cubicBezTo>
                  <a:pt x="6486030" y="968064"/>
                  <a:pt x="6407702" y="889736"/>
                  <a:pt x="6311079" y="889736"/>
                </a:cubicBezTo>
                <a:close/>
                <a:moveTo>
                  <a:pt x="480969" y="889736"/>
                </a:moveTo>
                <a:cubicBezTo>
                  <a:pt x="384346" y="889736"/>
                  <a:pt x="306018" y="968064"/>
                  <a:pt x="306018" y="1064687"/>
                </a:cubicBezTo>
                <a:cubicBezTo>
                  <a:pt x="306018" y="1161310"/>
                  <a:pt x="384346" y="1239638"/>
                  <a:pt x="480969" y="1239638"/>
                </a:cubicBezTo>
                <a:cubicBezTo>
                  <a:pt x="577592" y="1239638"/>
                  <a:pt x="655920" y="1161310"/>
                  <a:pt x="655920" y="1064687"/>
                </a:cubicBezTo>
                <a:cubicBezTo>
                  <a:pt x="655920" y="968064"/>
                  <a:pt x="577592" y="889736"/>
                  <a:pt x="480969" y="889736"/>
                </a:cubicBezTo>
                <a:close/>
                <a:moveTo>
                  <a:pt x="3302897" y="91"/>
                </a:moveTo>
                <a:cubicBezTo>
                  <a:pt x="4088533" y="-2218"/>
                  <a:pt x="4912269" y="39346"/>
                  <a:pt x="5888406" y="131709"/>
                </a:cubicBezTo>
                <a:cubicBezTo>
                  <a:pt x="6410860" y="131709"/>
                  <a:pt x="6834392" y="555241"/>
                  <a:pt x="6834392" y="1077694"/>
                </a:cubicBezTo>
                <a:lnTo>
                  <a:pt x="6834391" y="1077694"/>
                </a:lnTo>
                <a:cubicBezTo>
                  <a:pt x="6834391" y="1600147"/>
                  <a:pt x="6410859" y="2023679"/>
                  <a:pt x="5888406" y="2023679"/>
                </a:cubicBezTo>
                <a:cubicBezTo>
                  <a:pt x="4213223" y="2125279"/>
                  <a:pt x="2593459" y="2199169"/>
                  <a:pt x="945986" y="2023678"/>
                </a:cubicBezTo>
                <a:cubicBezTo>
                  <a:pt x="488840" y="2023678"/>
                  <a:pt x="107429" y="1699412"/>
                  <a:pt x="19219" y="1268343"/>
                </a:cubicBezTo>
                <a:lnTo>
                  <a:pt x="0" y="1077694"/>
                </a:lnTo>
                <a:lnTo>
                  <a:pt x="19219" y="887046"/>
                </a:lnTo>
                <a:cubicBezTo>
                  <a:pt x="107429" y="455975"/>
                  <a:pt x="488840" y="131709"/>
                  <a:pt x="945986" y="131709"/>
                </a:cubicBezTo>
                <a:cubicBezTo>
                  <a:pt x="1769723" y="48582"/>
                  <a:pt x="2517260" y="2401"/>
                  <a:pt x="3302897" y="91"/>
                </a:cubicBezTo>
                <a:close/>
              </a:path>
            </a:pathLst>
          </a:custGeom>
          <a:solidFill>
            <a:srgbClr val="BE96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Egy mondatban fogalmazzátok meg </a:t>
            </a:r>
          </a:p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mai történet tanulságát </a:t>
            </a:r>
          </a:p>
          <a:p>
            <a:pPr algn="ctr"/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az előbbi animáció alapján!</a:t>
            </a: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6B5A51A6-28EA-4153-8E97-77A27B10EEE9}"/>
              </a:ext>
            </a:extLst>
          </p:cNvPr>
          <p:cNvGrpSpPr/>
          <p:nvPr/>
        </p:nvGrpSpPr>
        <p:grpSpPr>
          <a:xfrm>
            <a:off x="-1033204" y="1576310"/>
            <a:ext cx="4072021" cy="159137"/>
            <a:chOff x="-260450" y="3355836"/>
            <a:chExt cx="4072021" cy="159137"/>
          </a:xfrm>
        </p:grpSpPr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BD37B33F-C8AA-47EC-A23E-6DA875388536}"/>
                </a:ext>
              </a:extLst>
            </p:cNvPr>
            <p:cNvGrpSpPr/>
            <p:nvPr/>
          </p:nvGrpSpPr>
          <p:grpSpPr>
            <a:xfrm>
              <a:off x="1325732" y="3357912"/>
              <a:ext cx="2485839" cy="157061"/>
              <a:chOff x="3500298" y="4226867"/>
              <a:chExt cx="5148998" cy="325326"/>
            </a:xfrm>
          </p:grpSpPr>
          <p:grpSp>
            <p:nvGrpSpPr>
              <p:cNvPr id="29" name="Csoportba foglalás 28">
                <a:extLst>
                  <a:ext uri="{FF2B5EF4-FFF2-40B4-BE49-F238E27FC236}">
                    <a16:creationId xmlns:a16="http://schemas.microsoft.com/office/drawing/2014/main" id="{35CF5967-DE23-4E0A-A11C-95C26FE7EDE6}"/>
                  </a:ext>
                </a:extLst>
              </p:cNvPr>
              <p:cNvGrpSpPr/>
              <p:nvPr/>
            </p:nvGrpSpPr>
            <p:grpSpPr>
              <a:xfrm>
                <a:off x="3500298" y="4254538"/>
                <a:ext cx="2923774" cy="239148"/>
                <a:chOff x="3844636" y="829231"/>
                <a:chExt cx="6176822" cy="505228"/>
              </a:xfrm>
            </p:grpSpPr>
            <p:sp>
              <p:nvSpPr>
                <p:cNvPr id="35" name="Romboid 12">
                  <a:extLst>
                    <a:ext uri="{FF2B5EF4-FFF2-40B4-BE49-F238E27FC236}">
                      <a16:creationId xmlns:a16="http://schemas.microsoft.com/office/drawing/2014/main" id="{38FE6872-FE3C-48C0-82FF-0725BC309FF2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41" name="Romboid 12">
                  <a:extLst>
                    <a:ext uri="{FF2B5EF4-FFF2-40B4-BE49-F238E27FC236}">
                      <a16:creationId xmlns:a16="http://schemas.microsoft.com/office/drawing/2014/main" id="{85DD7E85-F154-482E-A558-644D8F8F4DBE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42" name="Romboid 12">
                  <a:extLst>
                    <a:ext uri="{FF2B5EF4-FFF2-40B4-BE49-F238E27FC236}">
                      <a16:creationId xmlns:a16="http://schemas.microsoft.com/office/drawing/2014/main" id="{7DF6A865-C94C-4302-9084-EB4E1B3866AC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43" name="Romboid 12">
                  <a:extLst>
                    <a:ext uri="{FF2B5EF4-FFF2-40B4-BE49-F238E27FC236}">
                      <a16:creationId xmlns:a16="http://schemas.microsoft.com/office/drawing/2014/main" id="{7F3BE785-563F-437E-8260-D351D54B9348}"/>
                    </a:ext>
                  </a:extLst>
                </p:cNvPr>
                <p:cNvSpPr/>
                <p:nvPr/>
              </p:nvSpPr>
              <p:spPr>
                <a:xfrm>
                  <a:off x="8035639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</p:grpSp>
          <p:grpSp>
            <p:nvGrpSpPr>
              <p:cNvPr id="30" name="Csoportba foglalás 29">
                <a:extLst>
                  <a:ext uri="{FF2B5EF4-FFF2-40B4-BE49-F238E27FC236}">
                    <a16:creationId xmlns:a16="http://schemas.microsoft.com/office/drawing/2014/main" id="{4B5CA7BD-8E5A-4BA0-B7BA-0C7E086878A5}"/>
                  </a:ext>
                </a:extLst>
              </p:cNvPr>
              <p:cNvGrpSpPr/>
              <p:nvPr/>
            </p:nvGrpSpPr>
            <p:grpSpPr>
              <a:xfrm>
                <a:off x="6066440" y="4226867"/>
                <a:ext cx="2582856" cy="325326"/>
                <a:chOff x="3844636" y="770772"/>
                <a:chExt cx="5456591" cy="687289"/>
              </a:xfrm>
            </p:grpSpPr>
            <p:sp>
              <p:nvSpPr>
                <p:cNvPr id="31" name="Romboid 12">
                  <a:extLst>
                    <a:ext uri="{FF2B5EF4-FFF2-40B4-BE49-F238E27FC236}">
                      <a16:creationId xmlns:a16="http://schemas.microsoft.com/office/drawing/2014/main" id="{DFCC1757-F3A3-4EE2-A972-003201141A0C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32" name="Romboid 12">
                  <a:extLst>
                    <a:ext uri="{FF2B5EF4-FFF2-40B4-BE49-F238E27FC236}">
                      <a16:creationId xmlns:a16="http://schemas.microsoft.com/office/drawing/2014/main" id="{A3111D2E-32E4-4CF6-AA59-D36652093F75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33" name="Romboid 12">
                  <a:extLst>
                    <a:ext uri="{FF2B5EF4-FFF2-40B4-BE49-F238E27FC236}">
                      <a16:creationId xmlns:a16="http://schemas.microsoft.com/office/drawing/2014/main" id="{3DBE3FA4-1DA1-49FF-98F6-4185B62CA516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34" name="Romboid 12">
                  <a:extLst>
                    <a:ext uri="{FF2B5EF4-FFF2-40B4-BE49-F238E27FC236}">
                      <a16:creationId xmlns:a16="http://schemas.microsoft.com/office/drawing/2014/main" id="{5750186D-2182-436B-AD20-BCA1A7780CFF}"/>
                    </a:ext>
                  </a:extLst>
                </p:cNvPr>
                <p:cNvSpPr/>
                <p:nvPr/>
              </p:nvSpPr>
              <p:spPr>
                <a:xfrm>
                  <a:off x="8035632" y="770772"/>
                  <a:ext cx="1265595" cy="687289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546181"/>
                    <a:gd name="connsiteY0" fmla="*/ 608341 h 677417"/>
                    <a:gd name="connsiteX1" fmla="*/ 520362 w 1546181"/>
                    <a:gd name="connsiteY1" fmla="*/ 224648 h 677417"/>
                    <a:gd name="connsiteX2" fmla="*/ 1385615 w 1546181"/>
                    <a:gd name="connsiteY2" fmla="*/ 48385 h 677417"/>
                    <a:gd name="connsiteX3" fmla="*/ 1516257 w 1546181"/>
                    <a:gd name="connsiteY3" fmla="*/ 608341 h 677417"/>
                    <a:gd name="connsiteX4" fmla="*/ 0 w 1546181"/>
                    <a:gd name="connsiteY4" fmla="*/ 608341 h 677417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190540"/>
                    <a:gd name="connsiteY0" fmla="*/ 551292 h 774121"/>
                    <a:gd name="connsiteX1" fmla="*/ 520362 w 1190540"/>
                    <a:gd name="connsiteY1" fmla="*/ 167599 h 774121"/>
                    <a:gd name="connsiteX2" fmla="*/ 1118858 w 1190540"/>
                    <a:gd name="connsiteY2" fmla="*/ 58025 h 774121"/>
                    <a:gd name="connsiteX3" fmla="*/ 1149467 w 1190540"/>
                    <a:gd name="connsiteY3" fmla="*/ 751362 h 774121"/>
                    <a:gd name="connsiteX4" fmla="*/ 0 w 1190540"/>
                    <a:gd name="connsiteY4" fmla="*/ 551292 h 774121"/>
                    <a:gd name="connsiteX0" fmla="*/ 0 w 1377756"/>
                    <a:gd name="connsiteY0" fmla="*/ 551292 h 743971"/>
                    <a:gd name="connsiteX1" fmla="*/ 520362 w 1377756"/>
                    <a:gd name="connsiteY1" fmla="*/ 167599 h 743971"/>
                    <a:gd name="connsiteX2" fmla="*/ 1118858 w 1377756"/>
                    <a:gd name="connsiteY2" fmla="*/ 58025 h 743971"/>
                    <a:gd name="connsiteX3" fmla="*/ 1349535 w 1377756"/>
                    <a:gd name="connsiteY3" fmla="*/ 718017 h 743971"/>
                    <a:gd name="connsiteX4" fmla="*/ 0 w 1377756"/>
                    <a:gd name="connsiteY4" fmla="*/ 551292 h 743971"/>
                    <a:gd name="connsiteX0" fmla="*/ 0 w 1413210"/>
                    <a:gd name="connsiteY0" fmla="*/ 551292 h 743971"/>
                    <a:gd name="connsiteX1" fmla="*/ 520362 w 1413210"/>
                    <a:gd name="connsiteY1" fmla="*/ 167599 h 743971"/>
                    <a:gd name="connsiteX2" fmla="*/ 1118858 w 1413210"/>
                    <a:gd name="connsiteY2" fmla="*/ 58025 h 743971"/>
                    <a:gd name="connsiteX3" fmla="*/ 1349535 w 1413210"/>
                    <a:gd name="connsiteY3" fmla="*/ 718017 h 743971"/>
                    <a:gd name="connsiteX4" fmla="*/ 0 w 1413210"/>
                    <a:gd name="connsiteY4" fmla="*/ 551292 h 743971"/>
                    <a:gd name="connsiteX0" fmla="*/ 0 w 1265596"/>
                    <a:gd name="connsiteY0" fmla="*/ 551292 h 743971"/>
                    <a:gd name="connsiteX1" fmla="*/ 520362 w 1265596"/>
                    <a:gd name="connsiteY1" fmla="*/ 167599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551292 h 743971"/>
                    <a:gd name="connsiteX1" fmla="*/ 520360 w 1265596"/>
                    <a:gd name="connsiteY1" fmla="*/ 167598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494610 h 687289"/>
                    <a:gd name="connsiteX1" fmla="*/ 1118858 w 1265596"/>
                    <a:gd name="connsiteY1" fmla="*/ 1343 h 687289"/>
                    <a:gd name="connsiteX2" fmla="*/ 1116123 w 1265596"/>
                    <a:gd name="connsiteY2" fmla="*/ 661335 h 687289"/>
                    <a:gd name="connsiteX3" fmla="*/ 0 w 1265596"/>
                    <a:gd name="connsiteY3" fmla="*/ 494610 h 68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5596" h="687289">
                      <a:moveTo>
                        <a:pt x="0" y="494610"/>
                      </a:moveTo>
                      <a:cubicBezTo>
                        <a:pt x="456" y="384611"/>
                        <a:pt x="932838" y="-26444"/>
                        <a:pt x="1118858" y="1343"/>
                      </a:cubicBezTo>
                      <a:cubicBezTo>
                        <a:pt x="1352962" y="240379"/>
                        <a:pt x="1272644" y="552487"/>
                        <a:pt x="1116123" y="661335"/>
                      </a:cubicBezTo>
                      <a:cubicBezTo>
                        <a:pt x="769454" y="750235"/>
                        <a:pt x="289519" y="589860"/>
                        <a:pt x="0" y="494610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 dirty="0"/>
                </a:p>
              </p:txBody>
            </p:sp>
          </p:grpSp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7BB0395D-2066-4FB0-9D75-1DA4CB6F0A15}"/>
                </a:ext>
              </a:extLst>
            </p:cNvPr>
            <p:cNvGrpSpPr/>
            <p:nvPr/>
          </p:nvGrpSpPr>
          <p:grpSpPr>
            <a:xfrm>
              <a:off x="-260450" y="3355836"/>
              <a:ext cx="1730790" cy="117532"/>
              <a:chOff x="2447632" y="820147"/>
              <a:chExt cx="7573826" cy="514312"/>
            </a:xfrm>
          </p:grpSpPr>
          <p:sp>
            <p:nvSpPr>
              <p:cNvPr id="24" name="Romboid 12">
                <a:extLst>
                  <a:ext uri="{FF2B5EF4-FFF2-40B4-BE49-F238E27FC236}">
                    <a16:creationId xmlns:a16="http://schemas.microsoft.com/office/drawing/2014/main" id="{B1AF93A2-62F0-4256-9794-235AFDBB5DB3}"/>
                  </a:ext>
                </a:extLst>
              </p:cNvPr>
              <p:cNvSpPr/>
              <p:nvPr/>
            </p:nvSpPr>
            <p:spPr>
              <a:xfrm>
                <a:off x="3844636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25" name="Romboid 12">
                <a:extLst>
                  <a:ext uri="{FF2B5EF4-FFF2-40B4-BE49-F238E27FC236}">
                    <a16:creationId xmlns:a16="http://schemas.microsoft.com/office/drawing/2014/main" id="{AF705C10-7FB0-42FC-B89B-D176F9F71394}"/>
                  </a:ext>
                </a:extLst>
              </p:cNvPr>
              <p:cNvSpPr/>
              <p:nvPr/>
            </p:nvSpPr>
            <p:spPr>
              <a:xfrm>
                <a:off x="5241637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26" name="Romboid 12">
                <a:extLst>
                  <a:ext uri="{FF2B5EF4-FFF2-40B4-BE49-F238E27FC236}">
                    <a16:creationId xmlns:a16="http://schemas.microsoft.com/office/drawing/2014/main" id="{A5F3C4CA-F602-4CC7-951D-F9AB0EFA8790}"/>
                  </a:ext>
                </a:extLst>
              </p:cNvPr>
              <p:cNvSpPr/>
              <p:nvPr/>
            </p:nvSpPr>
            <p:spPr>
              <a:xfrm>
                <a:off x="6638638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27" name="Romboid 12">
                <a:extLst>
                  <a:ext uri="{FF2B5EF4-FFF2-40B4-BE49-F238E27FC236}">
                    <a16:creationId xmlns:a16="http://schemas.microsoft.com/office/drawing/2014/main" id="{9DDA89B2-736E-4A45-843F-65991C3C40A5}"/>
                  </a:ext>
                </a:extLst>
              </p:cNvPr>
              <p:cNvSpPr/>
              <p:nvPr/>
            </p:nvSpPr>
            <p:spPr>
              <a:xfrm>
                <a:off x="8035639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28" name="Romboid 12">
                <a:extLst>
                  <a:ext uri="{FF2B5EF4-FFF2-40B4-BE49-F238E27FC236}">
                    <a16:creationId xmlns:a16="http://schemas.microsoft.com/office/drawing/2014/main" id="{F9FFEB6E-F74F-4AD4-86C8-ACB81FB7530E}"/>
                  </a:ext>
                </a:extLst>
              </p:cNvPr>
              <p:cNvSpPr/>
              <p:nvPr/>
            </p:nvSpPr>
            <p:spPr>
              <a:xfrm>
                <a:off x="2447632" y="820147"/>
                <a:ext cx="1985817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</p:grpSp>
      </p:grpSp>
      <p:grpSp>
        <p:nvGrpSpPr>
          <p:cNvPr id="44" name="Csoportba foglalás 43">
            <a:extLst>
              <a:ext uri="{FF2B5EF4-FFF2-40B4-BE49-F238E27FC236}">
                <a16:creationId xmlns:a16="http://schemas.microsoft.com/office/drawing/2014/main" id="{3CE44238-45B5-4CA1-858D-504768FB1401}"/>
              </a:ext>
            </a:extLst>
          </p:cNvPr>
          <p:cNvGrpSpPr/>
          <p:nvPr/>
        </p:nvGrpSpPr>
        <p:grpSpPr>
          <a:xfrm flipH="1">
            <a:off x="9038252" y="1644319"/>
            <a:ext cx="4072021" cy="159137"/>
            <a:chOff x="-260450" y="3355836"/>
            <a:chExt cx="4072021" cy="159137"/>
          </a:xfrm>
        </p:grpSpPr>
        <p:grpSp>
          <p:nvGrpSpPr>
            <p:cNvPr id="45" name="Csoportba foglalás 44">
              <a:extLst>
                <a:ext uri="{FF2B5EF4-FFF2-40B4-BE49-F238E27FC236}">
                  <a16:creationId xmlns:a16="http://schemas.microsoft.com/office/drawing/2014/main" id="{DB3009CD-BAA4-4629-AFCE-4C445FA62A19}"/>
                </a:ext>
              </a:extLst>
            </p:cNvPr>
            <p:cNvGrpSpPr/>
            <p:nvPr/>
          </p:nvGrpSpPr>
          <p:grpSpPr>
            <a:xfrm>
              <a:off x="1325732" y="3357912"/>
              <a:ext cx="2485839" cy="157061"/>
              <a:chOff x="3500298" y="4226867"/>
              <a:chExt cx="5148998" cy="325326"/>
            </a:xfrm>
          </p:grpSpPr>
          <p:grpSp>
            <p:nvGrpSpPr>
              <p:cNvPr id="52" name="Csoportba foglalás 51">
                <a:extLst>
                  <a:ext uri="{FF2B5EF4-FFF2-40B4-BE49-F238E27FC236}">
                    <a16:creationId xmlns:a16="http://schemas.microsoft.com/office/drawing/2014/main" id="{449172BC-389B-4A83-B847-39429D6584EB}"/>
                  </a:ext>
                </a:extLst>
              </p:cNvPr>
              <p:cNvGrpSpPr/>
              <p:nvPr/>
            </p:nvGrpSpPr>
            <p:grpSpPr>
              <a:xfrm>
                <a:off x="3500298" y="4254538"/>
                <a:ext cx="2923774" cy="239148"/>
                <a:chOff x="3844636" y="829231"/>
                <a:chExt cx="6176822" cy="505228"/>
              </a:xfrm>
            </p:grpSpPr>
            <p:sp>
              <p:nvSpPr>
                <p:cNvPr id="58" name="Romboid 12">
                  <a:extLst>
                    <a:ext uri="{FF2B5EF4-FFF2-40B4-BE49-F238E27FC236}">
                      <a16:creationId xmlns:a16="http://schemas.microsoft.com/office/drawing/2014/main" id="{ABDF7064-4A76-4405-BDA9-4C0C446DAC54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59" name="Romboid 12">
                  <a:extLst>
                    <a:ext uri="{FF2B5EF4-FFF2-40B4-BE49-F238E27FC236}">
                      <a16:creationId xmlns:a16="http://schemas.microsoft.com/office/drawing/2014/main" id="{678E1130-755E-47C7-AC9F-E5B12C73B0A1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60" name="Romboid 12">
                  <a:extLst>
                    <a:ext uri="{FF2B5EF4-FFF2-40B4-BE49-F238E27FC236}">
                      <a16:creationId xmlns:a16="http://schemas.microsoft.com/office/drawing/2014/main" id="{64D50A5E-D744-41AE-B182-D74D1F1EEF04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61" name="Romboid 12">
                  <a:extLst>
                    <a:ext uri="{FF2B5EF4-FFF2-40B4-BE49-F238E27FC236}">
                      <a16:creationId xmlns:a16="http://schemas.microsoft.com/office/drawing/2014/main" id="{EF0F434F-FA72-42BB-82AD-41C276991419}"/>
                    </a:ext>
                  </a:extLst>
                </p:cNvPr>
                <p:cNvSpPr/>
                <p:nvPr/>
              </p:nvSpPr>
              <p:spPr>
                <a:xfrm>
                  <a:off x="8035639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</p:grpSp>
          <p:grpSp>
            <p:nvGrpSpPr>
              <p:cNvPr id="53" name="Csoportba foglalás 52">
                <a:extLst>
                  <a:ext uri="{FF2B5EF4-FFF2-40B4-BE49-F238E27FC236}">
                    <a16:creationId xmlns:a16="http://schemas.microsoft.com/office/drawing/2014/main" id="{ABDCDA6D-66E6-4F17-B2D0-BDE6E1CADA8F}"/>
                  </a:ext>
                </a:extLst>
              </p:cNvPr>
              <p:cNvGrpSpPr/>
              <p:nvPr/>
            </p:nvGrpSpPr>
            <p:grpSpPr>
              <a:xfrm>
                <a:off x="6066440" y="4226867"/>
                <a:ext cx="2582856" cy="325326"/>
                <a:chOff x="3844636" y="770772"/>
                <a:chExt cx="5456591" cy="687289"/>
              </a:xfrm>
            </p:grpSpPr>
            <p:sp>
              <p:nvSpPr>
                <p:cNvPr id="54" name="Romboid 12">
                  <a:extLst>
                    <a:ext uri="{FF2B5EF4-FFF2-40B4-BE49-F238E27FC236}">
                      <a16:creationId xmlns:a16="http://schemas.microsoft.com/office/drawing/2014/main" id="{8DB56EF9-59BF-4E0B-89B2-7A6ABD83CFF8}"/>
                    </a:ext>
                  </a:extLst>
                </p:cNvPr>
                <p:cNvSpPr/>
                <p:nvPr/>
              </p:nvSpPr>
              <p:spPr>
                <a:xfrm>
                  <a:off x="3844636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55" name="Romboid 12">
                  <a:extLst>
                    <a:ext uri="{FF2B5EF4-FFF2-40B4-BE49-F238E27FC236}">
                      <a16:creationId xmlns:a16="http://schemas.microsoft.com/office/drawing/2014/main" id="{C21B458C-0387-4C1F-8A76-E29C889D2A00}"/>
                    </a:ext>
                  </a:extLst>
                </p:cNvPr>
                <p:cNvSpPr/>
                <p:nvPr/>
              </p:nvSpPr>
              <p:spPr>
                <a:xfrm>
                  <a:off x="5241637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56" name="Romboid 12">
                  <a:extLst>
                    <a:ext uri="{FF2B5EF4-FFF2-40B4-BE49-F238E27FC236}">
                      <a16:creationId xmlns:a16="http://schemas.microsoft.com/office/drawing/2014/main" id="{502D7EA4-8B9A-40FC-A4CA-D0004118B948}"/>
                    </a:ext>
                  </a:extLst>
                </p:cNvPr>
                <p:cNvSpPr/>
                <p:nvPr/>
              </p:nvSpPr>
              <p:spPr>
                <a:xfrm>
                  <a:off x="6638638" y="829231"/>
                  <a:ext cx="1985819" cy="505228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819" h="505228">
                      <a:moveTo>
                        <a:pt x="0" y="436152"/>
                      </a:moveTo>
                      <a:cubicBezTo>
                        <a:pt x="169221" y="257454"/>
                        <a:pt x="325741" y="186707"/>
                        <a:pt x="520362" y="52459"/>
                      </a:cubicBezTo>
                      <a:cubicBezTo>
                        <a:pt x="962281" y="-4691"/>
                        <a:pt x="1562950" y="-49141"/>
                        <a:pt x="1985819" y="109609"/>
                      </a:cubicBezTo>
                      <a:cubicBezTo>
                        <a:pt x="1753098" y="281957"/>
                        <a:pt x="1672778" y="327304"/>
                        <a:pt x="1516257" y="436152"/>
                      </a:cubicBezTo>
                      <a:cubicBezTo>
                        <a:pt x="1169588" y="525052"/>
                        <a:pt x="289519" y="531402"/>
                        <a:pt x="0" y="436152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/>
                </a:p>
              </p:txBody>
            </p:sp>
            <p:sp>
              <p:nvSpPr>
                <p:cNvPr id="57" name="Romboid 12">
                  <a:extLst>
                    <a:ext uri="{FF2B5EF4-FFF2-40B4-BE49-F238E27FC236}">
                      <a16:creationId xmlns:a16="http://schemas.microsoft.com/office/drawing/2014/main" id="{701DDFFB-15CE-4513-825C-91764E809DCB}"/>
                    </a:ext>
                  </a:extLst>
                </p:cNvPr>
                <p:cNvSpPr/>
                <p:nvPr/>
              </p:nvSpPr>
              <p:spPr>
                <a:xfrm>
                  <a:off x="8035632" y="770772"/>
                  <a:ext cx="1265595" cy="687289"/>
                </a:xfrm>
                <a:custGeom>
                  <a:avLst/>
                  <a:gdLst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26543 h 326543"/>
                    <a:gd name="connsiteX1" fmla="*/ 469562 w 1985819"/>
                    <a:gd name="connsiteY1" fmla="*/ 0 h 326543"/>
                    <a:gd name="connsiteX2" fmla="*/ 1985819 w 1985819"/>
                    <a:gd name="connsiteY2" fmla="*/ 0 h 326543"/>
                    <a:gd name="connsiteX3" fmla="*/ 1516257 w 1985819"/>
                    <a:gd name="connsiteY3" fmla="*/ 326543 h 326543"/>
                    <a:gd name="connsiteX4" fmla="*/ 0 w 1985819"/>
                    <a:gd name="connsiteY4" fmla="*/ 326543 h 326543"/>
                    <a:gd name="connsiteX0" fmla="*/ 0 w 1985819"/>
                    <a:gd name="connsiteY0" fmla="*/ 397098 h 397098"/>
                    <a:gd name="connsiteX1" fmla="*/ 469562 w 1985819"/>
                    <a:gd name="connsiteY1" fmla="*/ 70555 h 397098"/>
                    <a:gd name="connsiteX2" fmla="*/ 1985819 w 1985819"/>
                    <a:gd name="connsiteY2" fmla="*/ 70555 h 397098"/>
                    <a:gd name="connsiteX3" fmla="*/ 1516257 w 1985819"/>
                    <a:gd name="connsiteY3" fmla="*/ 397098 h 397098"/>
                    <a:gd name="connsiteX4" fmla="*/ 0 w 1985819"/>
                    <a:gd name="connsiteY4" fmla="*/ 397098 h 397098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27446"/>
                    <a:gd name="connsiteX1" fmla="*/ 469562 w 1985819"/>
                    <a:gd name="connsiteY1" fmla="*/ 100903 h 427446"/>
                    <a:gd name="connsiteX2" fmla="*/ 1985819 w 1985819"/>
                    <a:gd name="connsiteY2" fmla="*/ 100903 h 427446"/>
                    <a:gd name="connsiteX3" fmla="*/ 1516257 w 1985819"/>
                    <a:gd name="connsiteY3" fmla="*/ 427446 h 427446"/>
                    <a:gd name="connsiteX4" fmla="*/ 0 w 1985819"/>
                    <a:gd name="connsiteY4" fmla="*/ 427446 h 427446"/>
                    <a:gd name="connsiteX0" fmla="*/ 0 w 1985819"/>
                    <a:gd name="connsiteY0" fmla="*/ 427446 h 469779"/>
                    <a:gd name="connsiteX1" fmla="*/ 469562 w 1985819"/>
                    <a:gd name="connsiteY1" fmla="*/ 100903 h 469779"/>
                    <a:gd name="connsiteX2" fmla="*/ 1985819 w 1985819"/>
                    <a:gd name="connsiteY2" fmla="*/ 100903 h 469779"/>
                    <a:gd name="connsiteX3" fmla="*/ 1516257 w 1985819"/>
                    <a:gd name="connsiteY3" fmla="*/ 427446 h 469779"/>
                    <a:gd name="connsiteX4" fmla="*/ 0 w 1985819"/>
                    <a:gd name="connsiteY4" fmla="*/ 427446 h 469779"/>
                    <a:gd name="connsiteX0" fmla="*/ 0 w 1985819"/>
                    <a:gd name="connsiteY0" fmla="*/ 427446 h 496522"/>
                    <a:gd name="connsiteX1" fmla="*/ 469562 w 1985819"/>
                    <a:gd name="connsiteY1" fmla="*/ 100903 h 496522"/>
                    <a:gd name="connsiteX2" fmla="*/ 1985819 w 1985819"/>
                    <a:gd name="connsiteY2" fmla="*/ 100903 h 496522"/>
                    <a:gd name="connsiteX3" fmla="*/ 1516257 w 1985819"/>
                    <a:gd name="connsiteY3" fmla="*/ 427446 h 496522"/>
                    <a:gd name="connsiteX4" fmla="*/ 0 w 1985819"/>
                    <a:gd name="connsiteY4" fmla="*/ 427446 h 496522"/>
                    <a:gd name="connsiteX0" fmla="*/ 0 w 1985819"/>
                    <a:gd name="connsiteY0" fmla="*/ 456556 h 525632"/>
                    <a:gd name="connsiteX1" fmla="*/ 520362 w 1985819"/>
                    <a:gd name="connsiteY1" fmla="*/ 72863 h 525632"/>
                    <a:gd name="connsiteX2" fmla="*/ 1985819 w 1985819"/>
                    <a:gd name="connsiteY2" fmla="*/ 130013 h 525632"/>
                    <a:gd name="connsiteX3" fmla="*/ 1516257 w 1985819"/>
                    <a:gd name="connsiteY3" fmla="*/ 456556 h 525632"/>
                    <a:gd name="connsiteX4" fmla="*/ 0 w 1985819"/>
                    <a:gd name="connsiteY4" fmla="*/ 456556 h 525632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985819"/>
                    <a:gd name="connsiteY0" fmla="*/ 436152 h 505228"/>
                    <a:gd name="connsiteX1" fmla="*/ 520362 w 1985819"/>
                    <a:gd name="connsiteY1" fmla="*/ 52459 h 505228"/>
                    <a:gd name="connsiteX2" fmla="*/ 1985819 w 1985819"/>
                    <a:gd name="connsiteY2" fmla="*/ 109609 h 505228"/>
                    <a:gd name="connsiteX3" fmla="*/ 1516257 w 1985819"/>
                    <a:gd name="connsiteY3" fmla="*/ 436152 h 505228"/>
                    <a:gd name="connsiteX4" fmla="*/ 0 w 1985819"/>
                    <a:gd name="connsiteY4" fmla="*/ 436152 h 505228"/>
                    <a:gd name="connsiteX0" fmla="*/ 0 w 1546181"/>
                    <a:gd name="connsiteY0" fmla="*/ 608341 h 677417"/>
                    <a:gd name="connsiteX1" fmla="*/ 520362 w 1546181"/>
                    <a:gd name="connsiteY1" fmla="*/ 224648 h 677417"/>
                    <a:gd name="connsiteX2" fmla="*/ 1385615 w 1546181"/>
                    <a:gd name="connsiteY2" fmla="*/ 48385 h 677417"/>
                    <a:gd name="connsiteX3" fmla="*/ 1516257 w 1546181"/>
                    <a:gd name="connsiteY3" fmla="*/ 608341 h 677417"/>
                    <a:gd name="connsiteX4" fmla="*/ 0 w 1546181"/>
                    <a:gd name="connsiteY4" fmla="*/ 608341 h 677417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385615"/>
                    <a:gd name="connsiteY0" fmla="*/ 608341 h 831170"/>
                    <a:gd name="connsiteX1" fmla="*/ 520362 w 1385615"/>
                    <a:gd name="connsiteY1" fmla="*/ 224648 h 831170"/>
                    <a:gd name="connsiteX2" fmla="*/ 1385615 w 1385615"/>
                    <a:gd name="connsiteY2" fmla="*/ 48385 h 831170"/>
                    <a:gd name="connsiteX3" fmla="*/ 1149467 w 1385615"/>
                    <a:gd name="connsiteY3" fmla="*/ 808411 h 831170"/>
                    <a:gd name="connsiteX4" fmla="*/ 0 w 1385615"/>
                    <a:gd name="connsiteY4" fmla="*/ 608341 h 831170"/>
                    <a:gd name="connsiteX0" fmla="*/ 0 w 1190540"/>
                    <a:gd name="connsiteY0" fmla="*/ 551292 h 774121"/>
                    <a:gd name="connsiteX1" fmla="*/ 520362 w 1190540"/>
                    <a:gd name="connsiteY1" fmla="*/ 167599 h 774121"/>
                    <a:gd name="connsiteX2" fmla="*/ 1118858 w 1190540"/>
                    <a:gd name="connsiteY2" fmla="*/ 58025 h 774121"/>
                    <a:gd name="connsiteX3" fmla="*/ 1149467 w 1190540"/>
                    <a:gd name="connsiteY3" fmla="*/ 751362 h 774121"/>
                    <a:gd name="connsiteX4" fmla="*/ 0 w 1190540"/>
                    <a:gd name="connsiteY4" fmla="*/ 551292 h 774121"/>
                    <a:gd name="connsiteX0" fmla="*/ 0 w 1377756"/>
                    <a:gd name="connsiteY0" fmla="*/ 551292 h 743971"/>
                    <a:gd name="connsiteX1" fmla="*/ 520362 w 1377756"/>
                    <a:gd name="connsiteY1" fmla="*/ 167599 h 743971"/>
                    <a:gd name="connsiteX2" fmla="*/ 1118858 w 1377756"/>
                    <a:gd name="connsiteY2" fmla="*/ 58025 h 743971"/>
                    <a:gd name="connsiteX3" fmla="*/ 1349535 w 1377756"/>
                    <a:gd name="connsiteY3" fmla="*/ 718017 h 743971"/>
                    <a:gd name="connsiteX4" fmla="*/ 0 w 1377756"/>
                    <a:gd name="connsiteY4" fmla="*/ 551292 h 743971"/>
                    <a:gd name="connsiteX0" fmla="*/ 0 w 1413210"/>
                    <a:gd name="connsiteY0" fmla="*/ 551292 h 743971"/>
                    <a:gd name="connsiteX1" fmla="*/ 520362 w 1413210"/>
                    <a:gd name="connsiteY1" fmla="*/ 167599 h 743971"/>
                    <a:gd name="connsiteX2" fmla="*/ 1118858 w 1413210"/>
                    <a:gd name="connsiteY2" fmla="*/ 58025 h 743971"/>
                    <a:gd name="connsiteX3" fmla="*/ 1349535 w 1413210"/>
                    <a:gd name="connsiteY3" fmla="*/ 718017 h 743971"/>
                    <a:gd name="connsiteX4" fmla="*/ 0 w 1413210"/>
                    <a:gd name="connsiteY4" fmla="*/ 551292 h 743971"/>
                    <a:gd name="connsiteX0" fmla="*/ 0 w 1265596"/>
                    <a:gd name="connsiteY0" fmla="*/ 551292 h 743971"/>
                    <a:gd name="connsiteX1" fmla="*/ 520362 w 1265596"/>
                    <a:gd name="connsiteY1" fmla="*/ 167599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551292 h 743971"/>
                    <a:gd name="connsiteX1" fmla="*/ 520360 w 1265596"/>
                    <a:gd name="connsiteY1" fmla="*/ 167598 h 743971"/>
                    <a:gd name="connsiteX2" fmla="*/ 1118858 w 1265596"/>
                    <a:gd name="connsiteY2" fmla="*/ 58025 h 743971"/>
                    <a:gd name="connsiteX3" fmla="*/ 1116123 w 1265596"/>
                    <a:gd name="connsiteY3" fmla="*/ 718017 h 743971"/>
                    <a:gd name="connsiteX4" fmla="*/ 0 w 1265596"/>
                    <a:gd name="connsiteY4" fmla="*/ 551292 h 743971"/>
                    <a:gd name="connsiteX0" fmla="*/ 0 w 1265596"/>
                    <a:gd name="connsiteY0" fmla="*/ 494610 h 687289"/>
                    <a:gd name="connsiteX1" fmla="*/ 1118858 w 1265596"/>
                    <a:gd name="connsiteY1" fmla="*/ 1343 h 687289"/>
                    <a:gd name="connsiteX2" fmla="*/ 1116123 w 1265596"/>
                    <a:gd name="connsiteY2" fmla="*/ 661335 h 687289"/>
                    <a:gd name="connsiteX3" fmla="*/ 0 w 1265596"/>
                    <a:gd name="connsiteY3" fmla="*/ 494610 h 68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5596" h="687289">
                      <a:moveTo>
                        <a:pt x="0" y="494610"/>
                      </a:moveTo>
                      <a:cubicBezTo>
                        <a:pt x="456" y="384611"/>
                        <a:pt x="932838" y="-26444"/>
                        <a:pt x="1118858" y="1343"/>
                      </a:cubicBezTo>
                      <a:cubicBezTo>
                        <a:pt x="1352962" y="240379"/>
                        <a:pt x="1272644" y="552487"/>
                        <a:pt x="1116123" y="661335"/>
                      </a:cubicBezTo>
                      <a:cubicBezTo>
                        <a:pt x="769454" y="750235"/>
                        <a:pt x="289519" y="589860"/>
                        <a:pt x="0" y="494610"/>
                      </a:cubicBezTo>
                      <a:close/>
                    </a:path>
                  </a:pathLst>
                </a:custGeom>
                <a:solidFill>
                  <a:srgbClr val="FFF0C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800" dirty="0"/>
                </a:p>
              </p:txBody>
            </p:sp>
          </p:grpSp>
        </p:grpSp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245E6BF8-3D2F-4C81-871A-9CE09C533C45}"/>
                </a:ext>
              </a:extLst>
            </p:cNvPr>
            <p:cNvGrpSpPr/>
            <p:nvPr/>
          </p:nvGrpSpPr>
          <p:grpSpPr>
            <a:xfrm>
              <a:off x="-260450" y="3355836"/>
              <a:ext cx="1730790" cy="117532"/>
              <a:chOff x="2447632" y="820147"/>
              <a:chExt cx="7573826" cy="514312"/>
            </a:xfrm>
          </p:grpSpPr>
          <p:sp>
            <p:nvSpPr>
              <p:cNvPr id="47" name="Romboid 12">
                <a:extLst>
                  <a:ext uri="{FF2B5EF4-FFF2-40B4-BE49-F238E27FC236}">
                    <a16:creationId xmlns:a16="http://schemas.microsoft.com/office/drawing/2014/main" id="{5DFBD32D-5418-41E0-982A-4FEE43D5E09F}"/>
                  </a:ext>
                </a:extLst>
              </p:cNvPr>
              <p:cNvSpPr/>
              <p:nvPr/>
            </p:nvSpPr>
            <p:spPr>
              <a:xfrm>
                <a:off x="3844636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48" name="Romboid 12">
                <a:extLst>
                  <a:ext uri="{FF2B5EF4-FFF2-40B4-BE49-F238E27FC236}">
                    <a16:creationId xmlns:a16="http://schemas.microsoft.com/office/drawing/2014/main" id="{1A0F4127-EF30-4332-BFD2-8A20DB7954D2}"/>
                  </a:ext>
                </a:extLst>
              </p:cNvPr>
              <p:cNvSpPr/>
              <p:nvPr/>
            </p:nvSpPr>
            <p:spPr>
              <a:xfrm>
                <a:off x="5241637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49" name="Romboid 12">
                <a:extLst>
                  <a:ext uri="{FF2B5EF4-FFF2-40B4-BE49-F238E27FC236}">
                    <a16:creationId xmlns:a16="http://schemas.microsoft.com/office/drawing/2014/main" id="{FFE05607-BE60-488A-9978-2D63A03D3FEE}"/>
                  </a:ext>
                </a:extLst>
              </p:cNvPr>
              <p:cNvSpPr/>
              <p:nvPr/>
            </p:nvSpPr>
            <p:spPr>
              <a:xfrm>
                <a:off x="6638638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50" name="Romboid 12">
                <a:extLst>
                  <a:ext uri="{FF2B5EF4-FFF2-40B4-BE49-F238E27FC236}">
                    <a16:creationId xmlns:a16="http://schemas.microsoft.com/office/drawing/2014/main" id="{1AC4C721-4C93-46A7-A7F7-AB7EC4DFD86C}"/>
                  </a:ext>
                </a:extLst>
              </p:cNvPr>
              <p:cNvSpPr/>
              <p:nvPr/>
            </p:nvSpPr>
            <p:spPr>
              <a:xfrm>
                <a:off x="8035639" y="829231"/>
                <a:ext cx="1985819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  <p:sp>
            <p:nvSpPr>
              <p:cNvPr id="51" name="Romboid 12">
                <a:extLst>
                  <a:ext uri="{FF2B5EF4-FFF2-40B4-BE49-F238E27FC236}">
                    <a16:creationId xmlns:a16="http://schemas.microsoft.com/office/drawing/2014/main" id="{AEADCB96-8616-4FD8-8D58-646C43F38997}"/>
                  </a:ext>
                </a:extLst>
              </p:cNvPr>
              <p:cNvSpPr/>
              <p:nvPr/>
            </p:nvSpPr>
            <p:spPr>
              <a:xfrm>
                <a:off x="2447632" y="820147"/>
                <a:ext cx="1985817" cy="505228"/>
              </a:xfrm>
              <a:custGeom>
                <a:avLst/>
                <a:gdLst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26543 h 326543"/>
                  <a:gd name="connsiteX1" fmla="*/ 469562 w 1985819"/>
                  <a:gd name="connsiteY1" fmla="*/ 0 h 326543"/>
                  <a:gd name="connsiteX2" fmla="*/ 1985819 w 1985819"/>
                  <a:gd name="connsiteY2" fmla="*/ 0 h 326543"/>
                  <a:gd name="connsiteX3" fmla="*/ 1516257 w 1985819"/>
                  <a:gd name="connsiteY3" fmla="*/ 326543 h 326543"/>
                  <a:gd name="connsiteX4" fmla="*/ 0 w 1985819"/>
                  <a:gd name="connsiteY4" fmla="*/ 326543 h 326543"/>
                  <a:gd name="connsiteX0" fmla="*/ 0 w 1985819"/>
                  <a:gd name="connsiteY0" fmla="*/ 397098 h 397098"/>
                  <a:gd name="connsiteX1" fmla="*/ 469562 w 1985819"/>
                  <a:gd name="connsiteY1" fmla="*/ 70555 h 397098"/>
                  <a:gd name="connsiteX2" fmla="*/ 1985819 w 1985819"/>
                  <a:gd name="connsiteY2" fmla="*/ 70555 h 397098"/>
                  <a:gd name="connsiteX3" fmla="*/ 1516257 w 1985819"/>
                  <a:gd name="connsiteY3" fmla="*/ 397098 h 397098"/>
                  <a:gd name="connsiteX4" fmla="*/ 0 w 1985819"/>
                  <a:gd name="connsiteY4" fmla="*/ 397098 h 397098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27446"/>
                  <a:gd name="connsiteX1" fmla="*/ 469562 w 1985819"/>
                  <a:gd name="connsiteY1" fmla="*/ 100903 h 427446"/>
                  <a:gd name="connsiteX2" fmla="*/ 1985819 w 1985819"/>
                  <a:gd name="connsiteY2" fmla="*/ 100903 h 427446"/>
                  <a:gd name="connsiteX3" fmla="*/ 1516257 w 1985819"/>
                  <a:gd name="connsiteY3" fmla="*/ 427446 h 427446"/>
                  <a:gd name="connsiteX4" fmla="*/ 0 w 1985819"/>
                  <a:gd name="connsiteY4" fmla="*/ 427446 h 427446"/>
                  <a:gd name="connsiteX0" fmla="*/ 0 w 1985819"/>
                  <a:gd name="connsiteY0" fmla="*/ 427446 h 469779"/>
                  <a:gd name="connsiteX1" fmla="*/ 469562 w 1985819"/>
                  <a:gd name="connsiteY1" fmla="*/ 100903 h 469779"/>
                  <a:gd name="connsiteX2" fmla="*/ 1985819 w 1985819"/>
                  <a:gd name="connsiteY2" fmla="*/ 100903 h 469779"/>
                  <a:gd name="connsiteX3" fmla="*/ 1516257 w 1985819"/>
                  <a:gd name="connsiteY3" fmla="*/ 427446 h 469779"/>
                  <a:gd name="connsiteX4" fmla="*/ 0 w 1985819"/>
                  <a:gd name="connsiteY4" fmla="*/ 427446 h 469779"/>
                  <a:gd name="connsiteX0" fmla="*/ 0 w 1985819"/>
                  <a:gd name="connsiteY0" fmla="*/ 427446 h 496522"/>
                  <a:gd name="connsiteX1" fmla="*/ 469562 w 1985819"/>
                  <a:gd name="connsiteY1" fmla="*/ 100903 h 496522"/>
                  <a:gd name="connsiteX2" fmla="*/ 1985819 w 1985819"/>
                  <a:gd name="connsiteY2" fmla="*/ 100903 h 496522"/>
                  <a:gd name="connsiteX3" fmla="*/ 1516257 w 1985819"/>
                  <a:gd name="connsiteY3" fmla="*/ 427446 h 496522"/>
                  <a:gd name="connsiteX4" fmla="*/ 0 w 1985819"/>
                  <a:gd name="connsiteY4" fmla="*/ 427446 h 496522"/>
                  <a:gd name="connsiteX0" fmla="*/ 0 w 1985819"/>
                  <a:gd name="connsiteY0" fmla="*/ 456556 h 525632"/>
                  <a:gd name="connsiteX1" fmla="*/ 520362 w 1985819"/>
                  <a:gd name="connsiteY1" fmla="*/ 72863 h 525632"/>
                  <a:gd name="connsiteX2" fmla="*/ 1985819 w 1985819"/>
                  <a:gd name="connsiteY2" fmla="*/ 130013 h 525632"/>
                  <a:gd name="connsiteX3" fmla="*/ 1516257 w 1985819"/>
                  <a:gd name="connsiteY3" fmla="*/ 456556 h 525632"/>
                  <a:gd name="connsiteX4" fmla="*/ 0 w 1985819"/>
                  <a:gd name="connsiteY4" fmla="*/ 456556 h 525632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  <a:gd name="connsiteX0" fmla="*/ 0 w 1985819"/>
                  <a:gd name="connsiteY0" fmla="*/ 436152 h 505228"/>
                  <a:gd name="connsiteX1" fmla="*/ 520362 w 1985819"/>
                  <a:gd name="connsiteY1" fmla="*/ 52459 h 505228"/>
                  <a:gd name="connsiteX2" fmla="*/ 1985819 w 1985819"/>
                  <a:gd name="connsiteY2" fmla="*/ 109609 h 505228"/>
                  <a:gd name="connsiteX3" fmla="*/ 1516257 w 1985819"/>
                  <a:gd name="connsiteY3" fmla="*/ 436152 h 505228"/>
                  <a:gd name="connsiteX4" fmla="*/ 0 w 1985819"/>
                  <a:gd name="connsiteY4" fmla="*/ 436152 h 5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819" h="505228">
                    <a:moveTo>
                      <a:pt x="0" y="436152"/>
                    </a:moveTo>
                    <a:cubicBezTo>
                      <a:pt x="169221" y="257454"/>
                      <a:pt x="325741" y="186707"/>
                      <a:pt x="520362" y="52459"/>
                    </a:cubicBezTo>
                    <a:cubicBezTo>
                      <a:pt x="962281" y="-4691"/>
                      <a:pt x="1562950" y="-49141"/>
                      <a:pt x="1985819" y="109609"/>
                    </a:cubicBezTo>
                    <a:cubicBezTo>
                      <a:pt x="1753098" y="281957"/>
                      <a:pt x="1672778" y="327304"/>
                      <a:pt x="1516257" y="436152"/>
                    </a:cubicBezTo>
                    <a:cubicBezTo>
                      <a:pt x="1169588" y="525052"/>
                      <a:pt x="289519" y="531402"/>
                      <a:pt x="0" y="436152"/>
                    </a:cubicBezTo>
                    <a:close/>
                  </a:path>
                </a:pathLst>
              </a:custGeom>
              <a:solidFill>
                <a:srgbClr val="FFF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800"/>
              </a:p>
            </p:txBody>
          </p:sp>
        </p:grpSp>
      </p:grpSp>
      <p:sp>
        <p:nvSpPr>
          <p:cNvPr id="36" name="Szövegdoboz 35"/>
          <p:cNvSpPr txBox="1"/>
          <p:nvPr/>
        </p:nvSpPr>
        <p:spPr>
          <a:xfrm>
            <a:off x="236653" y="0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236653" y="1329883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á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236653" y="2659766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236653" y="3989649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236653" y="5319531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63" name="Kép 62">
            <a:extLst>
              <a:ext uri="{FF2B5EF4-FFF2-40B4-BE49-F238E27FC236}">
                <a16:creationId xmlns:a16="http://schemas.microsoft.com/office/drawing/2014/main" id="{700A99B1-553B-41BB-A918-B0447C77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995" y="-38117"/>
            <a:ext cx="1372005" cy="1368000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F6CE7517-9305-4676-8AA7-A01369780E93}"/>
              </a:ext>
            </a:extLst>
          </p:cNvPr>
          <p:cNvSpPr/>
          <p:nvPr/>
        </p:nvSpPr>
        <p:spPr>
          <a:xfrm>
            <a:off x="3184008" y="3289299"/>
            <a:ext cx="5823984" cy="2755199"/>
          </a:xfrm>
          <a:prstGeom prst="roundRect">
            <a:avLst>
              <a:gd name="adj" fmla="val 11729"/>
            </a:avLst>
          </a:prstGeom>
          <a:gradFill>
            <a:gsLst>
              <a:gs pos="6757">
                <a:schemeClr val="tx1">
                  <a:lumMod val="85000"/>
                  <a:lumOff val="15000"/>
                </a:schemeClr>
              </a:gs>
              <a:gs pos="9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Berlin Sans FB" panose="020E0602020502020306" pitchFamily="34" charset="0"/>
              </a:rPr>
              <a:t>Írjátok fel a táblára a tanulságot!</a:t>
            </a:r>
          </a:p>
        </p:txBody>
      </p:sp>
    </p:spTree>
    <p:extLst>
      <p:ext uri="{BB962C8B-B14F-4D97-AF65-F5344CB8AC3E}">
        <p14:creationId xmlns:p14="http://schemas.microsoft.com/office/powerpoint/2010/main" val="10983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9" b="89881" l="9819" r="899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1768" y="3351582"/>
            <a:ext cx="2405875" cy="31332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7" b="98185" l="9867" r="978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69499" y="3471939"/>
            <a:ext cx="2405207" cy="3181287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7157472" y="299059"/>
            <a:ext cx="3360607" cy="2169341"/>
          </a:xfrm>
          <a:prstGeom prst="wedgeEllipseCallout">
            <a:avLst>
              <a:gd name="adj1" fmla="val 22414"/>
              <a:gd name="adj2" fmla="val 113821"/>
            </a:avLst>
          </a:prstGeom>
          <a:solidFill>
            <a:schemeClr val="bg1"/>
          </a:solidFill>
          <a:ln w="50800">
            <a:solidFill>
              <a:srgbClr val="9E6F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9E6F4C"/>
                </a:solidFill>
              </a:rPr>
              <a:t>Nekünk is vannak harcaink, mint Dávidnak.</a:t>
            </a:r>
          </a:p>
          <a:p>
            <a:pPr algn="ctr"/>
            <a:r>
              <a:rPr lang="hu-HU" dirty="0">
                <a:solidFill>
                  <a:srgbClr val="9E6F4C"/>
                </a:solidFill>
              </a:rPr>
              <a:t>Persze nem fegyverrel harcolunk.</a:t>
            </a:r>
          </a:p>
        </p:txBody>
      </p:sp>
      <p:sp>
        <p:nvSpPr>
          <p:cNvPr id="4" name="Ellipszis buborék 3"/>
          <p:cNvSpPr/>
          <p:nvPr/>
        </p:nvSpPr>
        <p:spPr>
          <a:xfrm>
            <a:off x="3605916" y="1528427"/>
            <a:ext cx="3388968" cy="2210393"/>
          </a:xfrm>
          <a:prstGeom prst="wedgeEllipseCallout">
            <a:avLst>
              <a:gd name="adj1" fmla="val -45712"/>
              <a:gd name="adj2" fmla="val 94408"/>
            </a:avLst>
          </a:prstGeom>
          <a:solidFill>
            <a:schemeClr val="bg1"/>
          </a:solidFill>
          <a:ln w="50800">
            <a:solidFill>
              <a:srgbClr val="9E6F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9E6F4C"/>
                </a:solidFill>
              </a:rPr>
              <a:t>Vannak bennünk és körülöttünk „Góliátok”.</a:t>
            </a:r>
          </a:p>
          <a:p>
            <a:pPr algn="ctr"/>
            <a:r>
              <a:rPr lang="hu-HU" sz="2000" dirty="0">
                <a:solidFill>
                  <a:srgbClr val="9E6F4C"/>
                </a:solidFill>
              </a:rPr>
              <a:t>Ezek tönkre akarják tenni az életünket.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7" b="98185" l="9867" r="978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121" y="3517189"/>
            <a:ext cx="2405207" cy="3181287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193218" y="796758"/>
            <a:ext cx="3388968" cy="2210393"/>
          </a:xfrm>
          <a:prstGeom prst="wedgeEllipseCallout">
            <a:avLst>
              <a:gd name="adj1" fmla="val 4776"/>
              <a:gd name="adj2" fmla="val 85898"/>
            </a:avLst>
          </a:prstGeom>
          <a:solidFill>
            <a:schemeClr val="bg1"/>
          </a:solidFill>
          <a:ln w="50800">
            <a:solidFill>
              <a:srgbClr val="9E6F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9E6F4C"/>
                </a:solidFill>
              </a:rPr>
              <a:t>Ezek a „Góliátok” rátámadnak a baráti kapcsolatainkra, a családi kapcsolatainkra.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E3D8D0E-1C56-4305-AE75-FE509220F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2919" y="-9671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55C2EAA5-0B32-45AC-905F-2948DA9DF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8" b="94620" l="8750" r="90000">
                        <a14:foregroundMark x1="14844" y1="4304" x2="15000" y2="15450"/>
                        <a14:foregroundMark x1="13594" y1="92929" x2="22188" y2="88701"/>
                        <a14:foregroundMark x1="70781" y1="94696" x2="68906" y2="90546"/>
                        <a14:foregroundMark x1="8750" y1="91391" x2="10781" y2="93851"/>
                        <a14:backgroundMark x1="52812" y1="81015" x2="54063" y2="93851"/>
                        <a14:backgroundMark x1="73438" y1="75942" x2="75469" y2="83090"/>
                        <a14:backgroundMark x1="75469" y1="83090" x2="81875" y2="90008"/>
                        <a14:backgroundMark x1="81875" y1="90008" x2="84688" y2="90776"/>
                        <a14:backgroundMark x1="31719" y1="79170" x2="37031" y2="87087"/>
                        <a14:backgroundMark x1="37031" y1="87087" x2="37188" y2="87087"/>
                        <a14:backgroundMark x1="58750" y1="81322" x2="58750" y2="81322"/>
                        <a14:backgroundMark x1="59688" y1="86933" x2="59688" y2="86933"/>
                        <a14:backgroundMark x1="70156" y1="87010" x2="70156" y2="87010"/>
                        <a14:backgroundMark x1="42031" y1="86164" x2="42031" y2="86164"/>
                        <a14:backgroundMark x1="40938" y1="83474" x2="40938" y2="83474"/>
                        <a14:backgroundMark x1="36250" y1="84166" x2="36250" y2="84166"/>
                        <a14:backgroundMark x1="37188" y1="86395" x2="37188" y2="86395"/>
                        <a14:backgroundMark x1="41563" y1="86164" x2="41563" y2="86164"/>
                        <a14:backgroundMark x1="69531" y1="80169" x2="68594" y2="81630"/>
                        <a14:backgroundMark x1="68438" y1="81015" x2="68594" y2="80169"/>
                        <a14:backgroundMark x1="97656" y1="75096" x2="97656" y2="75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139" y="800721"/>
            <a:ext cx="2915722" cy="5927117"/>
          </a:xfrm>
          <a:prstGeom prst="rect">
            <a:avLst/>
          </a:prstGeom>
        </p:spPr>
      </p:pic>
      <p:sp>
        <p:nvSpPr>
          <p:cNvPr id="20" name="Szabadkézi sokszög 19"/>
          <p:cNvSpPr/>
          <p:nvPr/>
        </p:nvSpPr>
        <p:spPr>
          <a:xfrm>
            <a:off x="-622624" y="-274320"/>
            <a:ext cx="13353111" cy="7147560"/>
          </a:xfrm>
          <a:custGeom>
            <a:avLst/>
            <a:gdLst>
              <a:gd name="connsiteX0" fmla="*/ 6012179 w 12191999"/>
              <a:gd name="connsiteY0" fmla="*/ 0 h 5714999"/>
              <a:gd name="connsiteX1" fmla="*/ 11922984 w 12191999"/>
              <a:gd name="connsiteY1" fmla="*/ 1283311 h 5714999"/>
              <a:gd name="connsiteX2" fmla="*/ 12191999 w 12191999"/>
              <a:gd name="connsiteY2" fmla="*/ 1431208 h 5714999"/>
              <a:gd name="connsiteX3" fmla="*/ 12191999 w 12191999"/>
              <a:gd name="connsiteY3" fmla="*/ 5714999 h 5714999"/>
              <a:gd name="connsiteX4" fmla="*/ 0 w 12191999"/>
              <a:gd name="connsiteY4" fmla="*/ 5714999 h 5714999"/>
              <a:gd name="connsiteX5" fmla="*/ 0 w 12191999"/>
              <a:gd name="connsiteY5" fmla="*/ 1339044 h 5714999"/>
              <a:gd name="connsiteX6" fmla="*/ 101375 w 12191999"/>
              <a:gd name="connsiteY6" fmla="*/ 1283311 h 5714999"/>
              <a:gd name="connsiteX7" fmla="*/ 6012179 w 12191999"/>
              <a:gd name="connsiteY7" fmla="*/ 0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714999">
                <a:moveTo>
                  <a:pt x="6012179" y="0"/>
                </a:moveTo>
                <a:cubicBezTo>
                  <a:pt x="8320492" y="0"/>
                  <a:pt x="10410277" y="490416"/>
                  <a:pt x="11922984" y="1283311"/>
                </a:cubicBezTo>
                <a:lnTo>
                  <a:pt x="12191999" y="1431208"/>
                </a:lnTo>
                <a:lnTo>
                  <a:pt x="12191999" y="5714999"/>
                </a:lnTo>
                <a:lnTo>
                  <a:pt x="0" y="5714999"/>
                </a:lnTo>
                <a:lnTo>
                  <a:pt x="0" y="1339044"/>
                </a:lnTo>
                <a:lnTo>
                  <a:pt x="101375" y="1283311"/>
                </a:lnTo>
                <a:cubicBezTo>
                  <a:pt x="1614082" y="490416"/>
                  <a:pt x="3703867" y="0"/>
                  <a:pt x="6012179" y="0"/>
                </a:cubicBezTo>
                <a:close/>
              </a:path>
            </a:pathLst>
          </a:custGeom>
          <a:solidFill>
            <a:srgbClr val="FFF0C0">
              <a:alpha val="39000"/>
            </a:srgb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abadkézi sokszög 15"/>
          <p:cNvSpPr/>
          <p:nvPr/>
        </p:nvSpPr>
        <p:spPr>
          <a:xfrm>
            <a:off x="2" y="1143002"/>
            <a:ext cx="12191999" cy="5714999"/>
          </a:xfrm>
          <a:custGeom>
            <a:avLst/>
            <a:gdLst>
              <a:gd name="connsiteX0" fmla="*/ 6012179 w 12191999"/>
              <a:gd name="connsiteY0" fmla="*/ 0 h 5714999"/>
              <a:gd name="connsiteX1" fmla="*/ 11922984 w 12191999"/>
              <a:gd name="connsiteY1" fmla="*/ 1283311 h 5714999"/>
              <a:gd name="connsiteX2" fmla="*/ 12191999 w 12191999"/>
              <a:gd name="connsiteY2" fmla="*/ 1431208 h 5714999"/>
              <a:gd name="connsiteX3" fmla="*/ 12191999 w 12191999"/>
              <a:gd name="connsiteY3" fmla="*/ 5714999 h 5714999"/>
              <a:gd name="connsiteX4" fmla="*/ 0 w 12191999"/>
              <a:gd name="connsiteY4" fmla="*/ 5714999 h 5714999"/>
              <a:gd name="connsiteX5" fmla="*/ 0 w 12191999"/>
              <a:gd name="connsiteY5" fmla="*/ 1339044 h 5714999"/>
              <a:gd name="connsiteX6" fmla="*/ 101375 w 12191999"/>
              <a:gd name="connsiteY6" fmla="*/ 1283311 h 5714999"/>
              <a:gd name="connsiteX7" fmla="*/ 6012179 w 12191999"/>
              <a:gd name="connsiteY7" fmla="*/ 0 h 57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714999">
                <a:moveTo>
                  <a:pt x="6012179" y="0"/>
                </a:moveTo>
                <a:cubicBezTo>
                  <a:pt x="8320492" y="0"/>
                  <a:pt x="10410277" y="490416"/>
                  <a:pt x="11922984" y="1283311"/>
                </a:cubicBezTo>
                <a:lnTo>
                  <a:pt x="12191999" y="1431208"/>
                </a:lnTo>
                <a:lnTo>
                  <a:pt x="12191999" y="5714999"/>
                </a:lnTo>
                <a:lnTo>
                  <a:pt x="0" y="5714999"/>
                </a:lnTo>
                <a:lnTo>
                  <a:pt x="0" y="1339044"/>
                </a:lnTo>
                <a:lnTo>
                  <a:pt x="101375" y="1283311"/>
                </a:lnTo>
                <a:cubicBezTo>
                  <a:pt x="1614082" y="490416"/>
                  <a:pt x="3703867" y="0"/>
                  <a:pt x="6012179" y="0"/>
                </a:cubicBezTo>
                <a:close/>
              </a:path>
            </a:pathLst>
          </a:custGeom>
          <a:solidFill>
            <a:srgbClr val="E7B565">
              <a:alpha val="33000"/>
            </a:srgbClr>
          </a:solidFill>
          <a:ln w="1174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116" l="9880" r="92289"/>
                    </a14:imgEffect>
                  </a14:imgLayer>
                </a14:imgProps>
              </a:ext>
            </a:extLst>
          </a:blip>
          <a:srcRect b="19965"/>
          <a:stretch/>
        </p:blipFill>
        <p:spPr>
          <a:xfrm>
            <a:off x="-487750" y="3764280"/>
            <a:ext cx="2920406" cy="310896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2" b="91547" l="10000" r="100000">
                        <a14:foregroundMark x1="50784" y1="53417" x2="44510" y2="60612"/>
                        <a14:foregroundMark x1="67255" y1="86151" x2="72549" y2="80576"/>
                        <a14:backgroundMark x1="66667" y1="43705" x2="90588" y2="74281"/>
                        <a14:backgroundMark x1="42549" y1="52878" x2="22157" y2="49281"/>
                        <a14:backgroundMark x1="64314" y1="48561" x2="67843" y2="44424"/>
                        <a14:backgroundMark x1="42157" y1="53058" x2="36275" y2="54856"/>
                      </a14:backgroundRemoval>
                    </a14:imgEffect>
                  </a14:imgLayer>
                </a14:imgProps>
              </a:ext>
            </a:extLst>
          </a:blip>
          <a:srcRect b="23973"/>
          <a:stretch/>
        </p:blipFill>
        <p:spPr>
          <a:xfrm>
            <a:off x="8961121" y="3764280"/>
            <a:ext cx="3769366" cy="31242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" y="0"/>
            <a:ext cx="1400164" cy="1368000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41DC39D-F3B3-4EF8-9C3A-D9A50D27367D}"/>
              </a:ext>
            </a:extLst>
          </p:cNvPr>
          <p:cNvGrpSpPr/>
          <p:nvPr/>
        </p:nvGrpSpPr>
        <p:grpSpPr>
          <a:xfrm>
            <a:off x="2920408" y="2241165"/>
            <a:ext cx="6504996" cy="2219136"/>
            <a:chOff x="2872740" y="2189891"/>
            <a:chExt cx="6504996" cy="2219136"/>
          </a:xfrm>
        </p:grpSpPr>
        <p:sp>
          <p:nvSpPr>
            <p:cNvPr id="8" name="Lekerekített téglalap 7"/>
            <p:cNvSpPr/>
            <p:nvPr/>
          </p:nvSpPr>
          <p:spPr>
            <a:xfrm>
              <a:off x="2872740" y="2214789"/>
              <a:ext cx="6446520" cy="2169341"/>
            </a:xfrm>
            <a:prstGeom prst="roundRect">
              <a:avLst>
                <a:gd name="adj" fmla="val 21469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50800" dist="101600" dir="18900000" algn="bl" rotWithShape="0">
                <a:srgbClr val="9E6F4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>
                  <a:solidFill>
                    <a:srgbClr val="9E6F4C"/>
                  </a:solidFill>
                </a:rPr>
                <a:t>Párban beszéljétek meg, hogy milyen „Góliátok” próbálják meg elrontani a napjaitokat!</a:t>
              </a:r>
            </a:p>
          </p:txBody>
        </p:sp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7C3A064B-C857-4B9F-B5E2-3908D5FD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2740" y="2189891"/>
              <a:ext cx="6504996" cy="2219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9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buborék 7"/>
          <p:cNvSpPr/>
          <p:nvPr/>
        </p:nvSpPr>
        <p:spPr>
          <a:xfrm>
            <a:off x="4768369" y="2586173"/>
            <a:ext cx="2931736" cy="2169341"/>
          </a:xfrm>
          <a:prstGeom prst="wedgeEllipseCallout">
            <a:avLst>
              <a:gd name="adj1" fmla="val 84030"/>
              <a:gd name="adj2" fmla="val 78348"/>
            </a:avLst>
          </a:prstGeom>
          <a:solidFill>
            <a:schemeClr val="bg1"/>
          </a:solidFill>
          <a:ln w="50800">
            <a:solidFill>
              <a:srgbClr val="9E6F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9E6F4C"/>
                </a:solidFill>
              </a:rPr>
              <a:t>Milyen fegyverünk van?</a:t>
            </a:r>
          </a:p>
          <a:p>
            <a:pPr algn="ctr"/>
            <a:r>
              <a:rPr lang="hu-HU" sz="2000" dirty="0">
                <a:solidFill>
                  <a:srgbClr val="9E6F4C"/>
                </a:solidFill>
              </a:rPr>
              <a:t>Milyen „köveket” tegyünk a „parittyánkba”?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98798" l="3797" r="96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16165" y="3487393"/>
            <a:ext cx="2281090" cy="3602101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3098192" y="416832"/>
            <a:ext cx="2931736" cy="2169341"/>
          </a:xfrm>
          <a:prstGeom prst="wedgeEllipseCallout">
            <a:avLst>
              <a:gd name="adj1" fmla="val -66387"/>
              <a:gd name="adj2" fmla="val 101423"/>
            </a:avLst>
          </a:prstGeom>
          <a:solidFill>
            <a:schemeClr val="bg1"/>
          </a:solidFill>
          <a:ln w="50800">
            <a:solidFill>
              <a:srgbClr val="9E6F4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9E6F4C"/>
                </a:solidFill>
              </a:rPr>
              <a:t>De harcolhatunk ellene, mint Dávid!</a:t>
            </a:r>
          </a:p>
          <a:p>
            <a:pPr algn="ctr"/>
            <a:r>
              <a:rPr lang="hu-HU" sz="2000" dirty="0">
                <a:solidFill>
                  <a:srgbClr val="9E6F4C"/>
                </a:solidFill>
              </a:rPr>
              <a:t>Van fegyverünk a rossz ellen.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2" b="91547" l="10000" r="100000">
                        <a14:foregroundMark x1="50784" y1="53417" x2="44510" y2="60612"/>
                        <a14:foregroundMark x1="67255" y1="86151" x2="72549" y2="80576"/>
                        <a14:backgroundMark x1="66667" y1="43705" x2="90588" y2="74281"/>
                        <a14:backgroundMark x1="42549" y1="52878" x2="22157" y2="49281"/>
                        <a14:backgroundMark x1="64314" y1="48561" x2="67843" y2="44424"/>
                        <a14:backgroundMark x1="42157" y1="53058" x2="36275" y2="54856"/>
                      </a14:backgroundRemoval>
                    </a14:imgEffect>
                  </a14:imgLayer>
                </a14:imgProps>
              </a:ext>
            </a:extLst>
          </a:blip>
          <a:srcRect b="23973"/>
          <a:stretch/>
        </p:blipFill>
        <p:spPr>
          <a:xfrm flipH="1">
            <a:off x="-510799" y="3249176"/>
            <a:ext cx="4336261" cy="359406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72005" cy="1368000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C7B67A3D-39C9-4532-91B4-EF2ED74FF8E2}"/>
              </a:ext>
            </a:extLst>
          </p:cNvPr>
          <p:cNvGrpSpPr/>
          <p:nvPr/>
        </p:nvGrpSpPr>
        <p:grpSpPr>
          <a:xfrm>
            <a:off x="7260885" y="573520"/>
            <a:ext cx="4279763" cy="2225233"/>
            <a:chOff x="7163945" y="573520"/>
            <a:chExt cx="4279763" cy="2225233"/>
          </a:xfrm>
        </p:grpSpPr>
        <p:sp>
          <p:nvSpPr>
            <p:cNvPr id="9" name="Lekerekített téglalap 8"/>
            <p:cNvSpPr/>
            <p:nvPr/>
          </p:nvSpPr>
          <p:spPr>
            <a:xfrm>
              <a:off x="7181037" y="590612"/>
              <a:ext cx="4232186" cy="2169340"/>
            </a:xfrm>
            <a:prstGeom prst="roundRect">
              <a:avLst>
                <a:gd name="adj" fmla="val 21469"/>
              </a:avLst>
            </a:prstGeom>
            <a:solidFill>
              <a:schemeClr val="bg1"/>
            </a:solidFill>
            <a:ln w="508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>
                  <a:solidFill>
                    <a:srgbClr val="9E6F4C"/>
                  </a:solidFill>
                </a:rPr>
                <a:t>Válaszoljatok Zsófi kérdésére, válasszatok köveket a következő oldalról!</a:t>
              </a:r>
            </a:p>
          </p:txBody>
        </p:sp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72FB1E4A-7B3E-4831-A2FD-5A9D6487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3945" y="573520"/>
              <a:ext cx="4279763" cy="222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727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560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8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E8226B13-FC8D-486B-8CFF-6E784A4BE503}"/>
              </a:ext>
            </a:extLst>
          </p:cNvPr>
          <p:cNvSpPr/>
          <p:nvPr/>
        </p:nvSpPr>
        <p:spPr>
          <a:xfrm>
            <a:off x="567248" y="1395282"/>
            <a:ext cx="2714370" cy="2532546"/>
          </a:xfrm>
          <a:prstGeom prst="roundRect">
            <a:avLst>
              <a:gd name="adj" fmla="val 8596"/>
            </a:avLst>
          </a:prstGeom>
          <a:solidFill>
            <a:srgbClr val="FBD09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Milyen kövekkel tudsz harcolni a „Góliátok”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ellen?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Kattints! Beszéljétek meg!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7" b="93563" l="2088" r="97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614" y="104775"/>
            <a:ext cx="9379472" cy="7268547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6E744558-9158-4106-B355-C980710EF240}"/>
              </a:ext>
            </a:extLst>
          </p:cNvPr>
          <p:cNvSpPr/>
          <p:nvPr/>
        </p:nvSpPr>
        <p:spPr>
          <a:xfrm rot="20508657">
            <a:off x="4488510" y="754574"/>
            <a:ext cx="1135847" cy="584200"/>
          </a:xfrm>
          <a:prstGeom prst="ellipse">
            <a:avLst/>
          </a:pr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8AA0387A-08FA-49D1-8176-36819B5E3DBD}"/>
              </a:ext>
            </a:extLst>
          </p:cNvPr>
          <p:cNvSpPr/>
          <p:nvPr/>
        </p:nvSpPr>
        <p:spPr>
          <a:xfrm>
            <a:off x="3920586" y="2421397"/>
            <a:ext cx="1135847" cy="584200"/>
          </a:xfrm>
          <a:prstGeom prst="ellipse">
            <a:avLst/>
          </a:pr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0D140F7F-269B-4125-9932-3EE5114E5191}"/>
              </a:ext>
            </a:extLst>
          </p:cNvPr>
          <p:cNvSpPr/>
          <p:nvPr/>
        </p:nvSpPr>
        <p:spPr>
          <a:xfrm rot="568778">
            <a:off x="4786432" y="4018777"/>
            <a:ext cx="1143204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C6B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Ellipszis 6">
            <a:extLst>
              <a:ext uri="{FF2B5EF4-FFF2-40B4-BE49-F238E27FC236}">
                <a16:creationId xmlns:a16="http://schemas.microsoft.com/office/drawing/2014/main" id="{ED76765C-1C94-42C2-8402-3019C1DF8E8E}"/>
              </a:ext>
            </a:extLst>
          </p:cNvPr>
          <p:cNvSpPr/>
          <p:nvPr/>
        </p:nvSpPr>
        <p:spPr>
          <a:xfrm rot="10350870" flipV="1">
            <a:off x="4078110" y="5360724"/>
            <a:ext cx="1305342" cy="698180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C6B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6">
            <a:extLst>
              <a:ext uri="{FF2B5EF4-FFF2-40B4-BE49-F238E27FC236}">
                <a16:creationId xmlns:a16="http://schemas.microsoft.com/office/drawing/2014/main" id="{948A780D-A839-49C2-A384-A25993F01E11}"/>
              </a:ext>
            </a:extLst>
          </p:cNvPr>
          <p:cNvSpPr/>
          <p:nvPr/>
        </p:nvSpPr>
        <p:spPr>
          <a:xfrm rot="10350870" flipV="1">
            <a:off x="6611096" y="5685994"/>
            <a:ext cx="1305342" cy="464189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6">
            <a:extLst>
              <a:ext uri="{FF2B5EF4-FFF2-40B4-BE49-F238E27FC236}">
                <a16:creationId xmlns:a16="http://schemas.microsoft.com/office/drawing/2014/main" id="{D839569C-6EA1-4FCC-8D6A-5F19F768072D}"/>
              </a:ext>
            </a:extLst>
          </p:cNvPr>
          <p:cNvSpPr/>
          <p:nvPr/>
        </p:nvSpPr>
        <p:spPr>
          <a:xfrm rot="1134315">
            <a:off x="7181748" y="4452902"/>
            <a:ext cx="1143204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Ellipszis 6">
            <a:extLst>
              <a:ext uri="{FF2B5EF4-FFF2-40B4-BE49-F238E27FC236}">
                <a16:creationId xmlns:a16="http://schemas.microsoft.com/office/drawing/2014/main" id="{101EEA14-586F-4D7E-AE94-2AE4F01B4B0A}"/>
              </a:ext>
            </a:extLst>
          </p:cNvPr>
          <p:cNvSpPr/>
          <p:nvPr/>
        </p:nvSpPr>
        <p:spPr>
          <a:xfrm rot="1134315">
            <a:off x="8540614" y="4994984"/>
            <a:ext cx="1342479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Ellipszis 6">
            <a:extLst>
              <a:ext uri="{FF2B5EF4-FFF2-40B4-BE49-F238E27FC236}">
                <a16:creationId xmlns:a16="http://schemas.microsoft.com/office/drawing/2014/main" id="{AEB03553-C82E-4C10-AAD3-C9648FEDF23C}"/>
              </a:ext>
            </a:extLst>
          </p:cNvPr>
          <p:cNvSpPr/>
          <p:nvPr/>
        </p:nvSpPr>
        <p:spPr>
          <a:xfrm rot="786186">
            <a:off x="9885621" y="4273860"/>
            <a:ext cx="1063631" cy="397223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Ellipszis 6">
            <a:extLst>
              <a:ext uri="{FF2B5EF4-FFF2-40B4-BE49-F238E27FC236}">
                <a16:creationId xmlns:a16="http://schemas.microsoft.com/office/drawing/2014/main" id="{F28E05EE-B7ED-4445-9CA2-8B49C4C489BB}"/>
              </a:ext>
            </a:extLst>
          </p:cNvPr>
          <p:cNvSpPr/>
          <p:nvPr/>
        </p:nvSpPr>
        <p:spPr>
          <a:xfrm rot="21148062">
            <a:off x="8245340" y="2086110"/>
            <a:ext cx="1342479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Ellipszis 6">
            <a:extLst>
              <a:ext uri="{FF2B5EF4-FFF2-40B4-BE49-F238E27FC236}">
                <a16:creationId xmlns:a16="http://schemas.microsoft.com/office/drawing/2014/main" id="{36D87405-3FFD-47FC-8781-C88222B682C8}"/>
              </a:ext>
            </a:extLst>
          </p:cNvPr>
          <p:cNvSpPr/>
          <p:nvPr/>
        </p:nvSpPr>
        <p:spPr>
          <a:xfrm rot="21148062">
            <a:off x="7966495" y="634154"/>
            <a:ext cx="1221412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Ellipszis 6">
            <a:extLst>
              <a:ext uri="{FF2B5EF4-FFF2-40B4-BE49-F238E27FC236}">
                <a16:creationId xmlns:a16="http://schemas.microsoft.com/office/drawing/2014/main" id="{F5C883AF-EF19-4AC7-8614-4CCD01DA5AC6}"/>
              </a:ext>
            </a:extLst>
          </p:cNvPr>
          <p:cNvSpPr/>
          <p:nvPr/>
        </p:nvSpPr>
        <p:spPr>
          <a:xfrm rot="19886477">
            <a:off x="6124548" y="1355484"/>
            <a:ext cx="1027818" cy="467656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04" h="467656">
                <a:moveTo>
                  <a:pt x="3678" y="248414"/>
                </a:moveTo>
                <a:cubicBezTo>
                  <a:pt x="3678" y="127330"/>
                  <a:pt x="-81823" y="134190"/>
                  <a:pt x="571602" y="29172"/>
                </a:cubicBezTo>
                <a:cubicBezTo>
                  <a:pt x="1225027" y="-75846"/>
                  <a:pt x="1139526" y="127330"/>
                  <a:pt x="1139526" y="248414"/>
                </a:cubicBezTo>
                <a:cubicBezTo>
                  <a:pt x="1139526" y="369498"/>
                  <a:pt x="885258" y="467656"/>
                  <a:pt x="571602" y="467656"/>
                </a:cubicBezTo>
                <a:cubicBezTo>
                  <a:pt x="257946" y="467656"/>
                  <a:pt x="3678" y="369498"/>
                  <a:pt x="3678" y="248414"/>
                </a:cubicBezTo>
                <a:close/>
              </a:path>
            </a:pathLst>
          </a:custGeom>
          <a:solidFill>
            <a:srgbClr val="AEA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6">
            <a:extLst>
              <a:ext uri="{FF2B5EF4-FFF2-40B4-BE49-F238E27FC236}">
                <a16:creationId xmlns:a16="http://schemas.microsoft.com/office/drawing/2014/main" id="{E51A8D88-8BD6-4923-847C-21073A27DB2D}"/>
              </a:ext>
            </a:extLst>
          </p:cNvPr>
          <p:cNvSpPr/>
          <p:nvPr/>
        </p:nvSpPr>
        <p:spPr>
          <a:xfrm rot="1166918">
            <a:off x="10193071" y="1028209"/>
            <a:ext cx="1309191" cy="484040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  <a:gd name="connsiteX0" fmla="*/ 1230 w 1140756"/>
              <a:gd name="connsiteY0" fmla="*/ 248414 h 505803"/>
              <a:gd name="connsiteX1" fmla="*/ 569154 w 1140756"/>
              <a:gd name="connsiteY1" fmla="*/ 29172 h 505803"/>
              <a:gd name="connsiteX2" fmla="*/ 1137078 w 1140756"/>
              <a:gd name="connsiteY2" fmla="*/ 248414 h 505803"/>
              <a:gd name="connsiteX3" fmla="*/ 569154 w 1140756"/>
              <a:gd name="connsiteY3" fmla="*/ 467656 h 505803"/>
              <a:gd name="connsiteX4" fmla="*/ 1230 w 1140756"/>
              <a:gd name="connsiteY4" fmla="*/ 248414 h 505803"/>
              <a:gd name="connsiteX0" fmla="*/ 27487 w 1167013"/>
              <a:gd name="connsiteY0" fmla="*/ 248414 h 467656"/>
              <a:gd name="connsiteX1" fmla="*/ 595411 w 1167013"/>
              <a:gd name="connsiteY1" fmla="*/ 29172 h 467656"/>
              <a:gd name="connsiteX2" fmla="*/ 1163335 w 1167013"/>
              <a:gd name="connsiteY2" fmla="*/ 248414 h 467656"/>
              <a:gd name="connsiteX3" fmla="*/ 595411 w 1167013"/>
              <a:gd name="connsiteY3" fmla="*/ 467656 h 467656"/>
              <a:gd name="connsiteX4" fmla="*/ 27487 w 1167013"/>
              <a:gd name="connsiteY4" fmla="*/ 248414 h 467656"/>
              <a:gd name="connsiteX0" fmla="*/ 222 w 1148490"/>
              <a:gd name="connsiteY0" fmla="*/ 324438 h 543680"/>
              <a:gd name="connsiteX1" fmla="*/ 621824 w 1148490"/>
              <a:gd name="connsiteY1" fmla="*/ 22764 h 543680"/>
              <a:gd name="connsiteX2" fmla="*/ 1136070 w 1148490"/>
              <a:gd name="connsiteY2" fmla="*/ 324438 h 543680"/>
              <a:gd name="connsiteX3" fmla="*/ 568146 w 1148490"/>
              <a:gd name="connsiteY3" fmla="*/ 543680 h 543680"/>
              <a:gd name="connsiteX4" fmla="*/ 222 w 1148490"/>
              <a:gd name="connsiteY4" fmla="*/ 324438 h 543680"/>
              <a:gd name="connsiteX0" fmla="*/ 222 w 1136165"/>
              <a:gd name="connsiteY0" fmla="*/ 305719 h 524961"/>
              <a:gd name="connsiteX1" fmla="*/ 621824 w 1136165"/>
              <a:gd name="connsiteY1" fmla="*/ 4045 h 524961"/>
              <a:gd name="connsiteX2" fmla="*/ 1136070 w 1136165"/>
              <a:gd name="connsiteY2" fmla="*/ 305719 h 524961"/>
              <a:gd name="connsiteX3" fmla="*/ 568146 w 1136165"/>
              <a:gd name="connsiteY3" fmla="*/ 524961 h 524961"/>
              <a:gd name="connsiteX4" fmla="*/ 222 w 1136165"/>
              <a:gd name="connsiteY4" fmla="*/ 305719 h 524961"/>
              <a:gd name="connsiteX0" fmla="*/ 424 w 1137020"/>
              <a:gd name="connsiteY0" fmla="*/ 264798 h 484040"/>
              <a:gd name="connsiteX1" fmla="*/ 643599 w 1137020"/>
              <a:gd name="connsiteY1" fmla="*/ 4860 h 484040"/>
              <a:gd name="connsiteX2" fmla="*/ 1136272 w 1137020"/>
              <a:gd name="connsiteY2" fmla="*/ 264798 h 484040"/>
              <a:gd name="connsiteX3" fmla="*/ 568348 w 1137020"/>
              <a:gd name="connsiteY3" fmla="*/ 484040 h 484040"/>
              <a:gd name="connsiteX4" fmla="*/ 424 w 1137020"/>
              <a:gd name="connsiteY4" fmla="*/ 264798 h 48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020" h="484040">
                <a:moveTo>
                  <a:pt x="424" y="264798"/>
                </a:moveTo>
                <a:cubicBezTo>
                  <a:pt x="12966" y="184935"/>
                  <a:pt x="109471" y="41172"/>
                  <a:pt x="643599" y="4860"/>
                </a:cubicBezTo>
                <a:cubicBezTo>
                  <a:pt x="1177727" y="-31452"/>
                  <a:pt x="1136272" y="143714"/>
                  <a:pt x="1136272" y="264798"/>
                </a:cubicBezTo>
                <a:cubicBezTo>
                  <a:pt x="1136272" y="385882"/>
                  <a:pt x="882004" y="484040"/>
                  <a:pt x="568348" y="484040"/>
                </a:cubicBezTo>
                <a:cubicBezTo>
                  <a:pt x="254692" y="484040"/>
                  <a:pt x="-12118" y="344661"/>
                  <a:pt x="424" y="264798"/>
                </a:cubicBezTo>
                <a:close/>
              </a:path>
            </a:pathLst>
          </a:custGeom>
          <a:solidFill>
            <a:srgbClr val="D1C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Ellipszis 6">
            <a:extLst>
              <a:ext uri="{FF2B5EF4-FFF2-40B4-BE49-F238E27FC236}">
                <a16:creationId xmlns:a16="http://schemas.microsoft.com/office/drawing/2014/main" id="{4EB6CCB1-74E1-4088-83ED-51FC87A66C72}"/>
              </a:ext>
            </a:extLst>
          </p:cNvPr>
          <p:cNvSpPr/>
          <p:nvPr/>
        </p:nvSpPr>
        <p:spPr>
          <a:xfrm rot="9742125" flipV="1">
            <a:off x="10493197" y="5249488"/>
            <a:ext cx="1248408" cy="736403"/>
          </a:xfrm>
          <a:custGeom>
            <a:avLst/>
            <a:gdLst>
              <a:gd name="connsiteX0" fmla="*/ 0 w 1135847"/>
              <a:gd name="connsiteY0" fmla="*/ 219242 h 438484"/>
              <a:gd name="connsiteX1" fmla="*/ 567924 w 1135847"/>
              <a:gd name="connsiteY1" fmla="*/ 0 h 438484"/>
              <a:gd name="connsiteX2" fmla="*/ 1135848 w 1135847"/>
              <a:gd name="connsiteY2" fmla="*/ 219242 h 438484"/>
              <a:gd name="connsiteX3" fmla="*/ 567924 w 1135847"/>
              <a:gd name="connsiteY3" fmla="*/ 438484 h 438484"/>
              <a:gd name="connsiteX4" fmla="*/ 0 w 1135847"/>
              <a:gd name="connsiteY4" fmla="*/ 219242 h 438484"/>
              <a:gd name="connsiteX0" fmla="*/ 3678 w 1143204"/>
              <a:gd name="connsiteY0" fmla="*/ 248414 h 467656"/>
              <a:gd name="connsiteX1" fmla="*/ 571602 w 1143204"/>
              <a:gd name="connsiteY1" fmla="*/ 29172 h 467656"/>
              <a:gd name="connsiteX2" fmla="*/ 1139526 w 1143204"/>
              <a:gd name="connsiteY2" fmla="*/ 248414 h 467656"/>
              <a:gd name="connsiteX3" fmla="*/ 571602 w 1143204"/>
              <a:gd name="connsiteY3" fmla="*/ 467656 h 467656"/>
              <a:gd name="connsiteX4" fmla="*/ 3678 w 1143204"/>
              <a:gd name="connsiteY4" fmla="*/ 248414 h 467656"/>
              <a:gd name="connsiteX0" fmla="*/ 89155 w 1225003"/>
              <a:gd name="connsiteY0" fmla="*/ 273389 h 492631"/>
              <a:gd name="connsiteX1" fmla="*/ 430491 w 1225003"/>
              <a:gd name="connsiteY1" fmla="*/ 26686 h 492631"/>
              <a:gd name="connsiteX2" fmla="*/ 1225003 w 1225003"/>
              <a:gd name="connsiteY2" fmla="*/ 273389 h 492631"/>
              <a:gd name="connsiteX3" fmla="*/ 657079 w 1225003"/>
              <a:gd name="connsiteY3" fmla="*/ 492631 h 492631"/>
              <a:gd name="connsiteX4" fmla="*/ 89155 w 1225003"/>
              <a:gd name="connsiteY4" fmla="*/ 273389 h 492631"/>
              <a:gd name="connsiteX0" fmla="*/ 86382 w 1222230"/>
              <a:gd name="connsiteY0" fmla="*/ 273389 h 555837"/>
              <a:gd name="connsiteX1" fmla="*/ 427718 w 1222230"/>
              <a:gd name="connsiteY1" fmla="*/ 26686 h 555837"/>
              <a:gd name="connsiteX2" fmla="*/ 1222230 w 1222230"/>
              <a:gd name="connsiteY2" fmla="*/ 273389 h 555837"/>
              <a:gd name="connsiteX3" fmla="*/ 611866 w 1222230"/>
              <a:gd name="connsiteY3" fmla="*/ 555837 h 555837"/>
              <a:gd name="connsiteX4" fmla="*/ 86382 w 1222230"/>
              <a:gd name="connsiteY4" fmla="*/ 273389 h 55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30" h="555837">
                <a:moveTo>
                  <a:pt x="86382" y="273389"/>
                </a:moveTo>
                <a:cubicBezTo>
                  <a:pt x="55691" y="185197"/>
                  <a:pt x="-225707" y="131704"/>
                  <a:pt x="427718" y="26686"/>
                </a:cubicBezTo>
                <a:cubicBezTo>
                  <a:pt x="1081143" y="-78332"/>
                  <a:pt x="1222230" y="152305"/>
                  <a:pt x="1222230" y="273389"/>
                </a:cubicBezTo>
                <a:cubicBezTo>
                  <a:pt x="1222230" y="394473"/>
                  <a:pt x="925522" y="555837"/>
                  <a:pt x="611866" y="555837"/>
                </a:cubicBezTo>
                <a:cubicBezTo>
                  <a:pt x="298210" y="555837"/>
                  <a:pt x="117073" y="361581"/>
                  <a:pt x="86382" y="273389"/>
                </a:cubicBezTo>
                <a:close/>
              </a:path>
            </a:pathLst>
          </a:custGeom>
          <a:solidFill>
            <a:srgbClr val="D2C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CFFE967B-5396-4996-8542-0DE473A673FB}"/>
              </a:ext>
            </a:extLst>
          </p:cNvPr>
          <p:cNvSpPr/>
          <p:nvPr/>
        </p:nvSpPr>
        <p:spPr>
          <a:xfrm>
            <a:off x="554676" y="4807907"/>
            <a:ext cx="2714370" cy="1803814"/>
          </a:xfrm>
          <a:prstGeom prst="roundRect">
            <a:avLst>
              <a:gd name="adj" fmla="val 8596"/>
            </a:avLst>
          </a:prstGeom>
          <a:solidFill>
            <a:srgbClr val="FBD09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Istentől imádságban kérjetek ehhez erőt!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BE7EDD2-ACBF-40DF-AB74-CE8F879D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554932B7-3564-4F2C-9633-A134CB7F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45" y="4629772"/>
            <a:ext cx="12412687" cy="1908901"/>
          </a:xfrm>
          <a:prstGeom prst="rect">
            <a:avLst/>
          </a:prstGeom>
        </p:spPr>
      </p:pic>
      <p:pic>
        <p:nvPicPr>
          <p:cNvPr id="104" name="Kép 103">
            <a:extLst>
              <a:ext uri="{FF2B5EF4-FFF2-40B4-BE49-F238E27FC236}">
                <a16:creationId xmlns:a16="http://schemas.microsoft.com/office/drawing/2014/main" id="{C73512CC-FC2A-4E63-814D-65963DDC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44" y="730872"/>
            <a:ext cx="12412687" cy="1908901"/>
          </a:xfrm>
          <a:prstGeom prst="rect">
            <a:avLst/>
          </a:prstGeom>
        </p:spPr>
      </p:pic>
      <p:sp>
        <p:nvSpPr>
          <p:cNvPr id="105" name="Szövegdoboz 104">
            <a:extLst>
              <a:ext uri="{FF2B5EF4-FFF2-40B4-BE49-F238E27FC236}">
                <a16:creationId xmlns:a16="http://schemas.microsoft.com/office/drawing/2014/main" id="{AF03DBEE-37E6-4009-8E67-D39AD1390C8D}"/>
              </a:ext>
            </a:extLst>
          </p:cNvPr>
          <p:cNvSpPr txBox="1"/>
          <p:nvPr/>
        </p:nvSpPr>
        <p:spPr>
          <a:xfrm>
            <a:off x="1174748" y="3157719"/>
            <a:ext cx="984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Írj egy 4 soros verset Dávid és Góliát történetéhez! </a:t>
            </a:r>
          </a:p>
          <a:p>
            <a:pPr algn="ctr"/>
            <a:r>
              <a:rPr lang="hu-HU" sz="2800" dirty="0"/>
              <a:t>Válassz az egyik cím közül! Kattints!</a:t>
            </a:r>
          </a:p>
        </p:txBody>
      </p:sp>
      <p:sp>
        <p:nvSpPr>
          <p:cNvPr id="106" name="Szövegdoboz 105">
            <a:extLst>
              <a:ext uri="{FF2B5EF4-FFF2-40B4-BE49-F238E27FC236}">
                <a16:creationId xmlns:a16="http://schemas.microsoft.com/office/drawing/2014/main" id="{7320728E-7C28-4A88-904B-9E5DFBABE097}"/>
              </a:ext>
            </a:extLst>
          </p:cNvPr>
          <p:cNvSpPr txBox="1"/>
          <p:nvPr/>
        </p:nvSpPr>
        <p:spPr>
          <a:xfrm>
            <a:off x="3898900" y="1092200"/>
            <a:ext cx="4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Góliát, a kedvem nem szeged!</a:t>
            </a:r>
          </a:p>
        </p:txBody>
      </p:sp>
      <p:sp>
        <p:nvSpPr>
          <p:cNvPr id="122" name="Szövegdoboz 121">
            <a:extLst>
              <a:ext uri="{FF2B5EF4-FFF2-40B4-BE49-F238E27FC236}">
                <a16:creationId xmlns:a16="http://schemas.microsoft.com/office/drawing/2014/main" id="{F1969BF0-D2C4-4F6E-91CD-0BE57999702F}"/>
              </a:ext>
            </a:extLst>
          </p:cNvPr>
          <p:cNvSpPr txBox="1"/>
          <p:nvPr/>
        </p:nvSpPr>
        <p:spPr>
          <a:xfrm>
            <a:off x="3898900" y="4926799"/>
            <a:ext cx="4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Az oroszlán és a medve karma</a:t>
            </a:r>
          </a:p>
        </p:txBody>
      </p: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A49C9FD1-151A-4179-A026-6D0C456A0FFD}"/>
              </a:ext>
            </a:extLst>
          </p:cNvPr>
          <p:cNvGrpSpPr/>
          <p:nvPr/>
        </p:nvGrpSpPr>
        <p:grpSpPr>
          <a:xfrm flipH="1">
            <a:off x="501926" y="4490468"/>
            <a:ext cx="1845814" cy="2045277"/>
            <a:chOff x="-69607" y="3613058"/>
            <a:chExt cx="2980400" cy="3355911"/>
          </a:xfrm>
        </p:grpSpPr>
        <p:sp>
          <p:nvSpPr>
            <p:cNvPr id="143" name="Háromszög 60">
              <a:extLst>
                <a:ext uri="{FF2B5EF4-FFF2-40B4-BE49-F238E27FC236}">
                  <a16:creationId xmlns:a16="http://schemas.microsoft.com/office/drawing/2014/main" id="{F4A57A81-4685-4894-ADBE-CD022005580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-69607" y="3613058"/>
              <a:ext cx="2980400" cy="3355911"/>
            </a:xfrm>
            <a:custGeom>
              <a:avLst/>
              <a:gdLst>
                <a:gd name="connsiteX0" fmla="*/ 0 w 1990725"/>
                <a:gd name="connsiteY0" fmla="*/ 2455782 h 2455782"/>
                <a:gd name="connsiteX1" fmla="*/ 995363 w 1990725"/>
                <a:gd name="connsiteY1" fmla="*/ 0 h 2455782"/>
                <a:gd name="connsiteX2" fmla="*/ 1990725 w 1990725"/>
                <a:gd name="connsiteY2" fmla="*/ 2455782 h 2455782"/>
                <a:gd name="connsiteX3" fmla="*/ 0 w 1990725"/>
                <a:gd name="connsiteY3" fmla="*/ 2455782 h 2455782"/>
                <a:gd name="connsiteX0" fmla="*/ 0 w 1990725"/>
                <a:gd name="connsiteY0" fmla="*/ 2455782 h 2547222"/>
                <a:gd name="connsiteX1" fmla="*/ 995363 w 1990725"/>
                <a:gd name="connsiteY1" fmla="*/ 0 h 2547222"/>
                <a:gd name="connsiteX2" fmla="*/ 1990725 w 1990725"/>
                <a:gd name="connsiteY2" fmla="*/ 2455782 h 2547222"/>
                <a:gd name="connsiteX3" fmla="*/ 91440 w 1990725"/>
                <a:gd name="connsiteY3" fmla="*/ 2547222 h 2547222"/>
                <a:gd name="connsiteX0" fmla="*/ 0 w 1933575"/>
                <a:gd name="connsiteY0" fmla="*/ 2179557 h 2547222"/>
                <a:gd name="connsiteX1" fmla="*/ 938213 w 1933575"/>
                <a:gd name="connsiteY1" fmla="*/ 0 h 2547222"/>
                <a:gd name="connsiteX2" fmla="*/ 1933575 w 1933575"/>
                <a:gd name="connsiteY2" fmla="*/ 2455782 h 2547222"/>
                <a:gd name="connsiteX3" fmla="*/ 34290 w 1933575"/>
                <a:gd name="connsiteY3" fmla="*/ 2547222 h 2547222"/>
                <a:gd name="connsiteX0" fmla="*/ 0 w 1990725"/>
                <a:gd name="connsiteY0" fmla="*/ 1798557 h 2547222"/>
                <a:gd name="connsiteX1" fmla="*/ 995363 w 1990725"/>
                <a:gd name="connsiteY1" fmla="*/ 0 h 2547222"/>
                <a:gd name="connsiteX2" fmla="*/ 1990725 w 1990725"/>
                <a:gd name="connsiteY2" fmla="*/ 2455782 h 2547222"/>
                <a:gd name="connsiteX3" fmla="*/ 91440 w 1990725"/>
                <a:gd name="connsiteY3" fmla="*/ 2547222 h 2547222"/>
                <a:gd name="connsiteX0" fmla="*/ 0 w 1990725"/>
                <a:gd name="connsiteY0" fmla="*/ 1798557 h 2547222"/>
                <a:gd name="connsiteX1" fmla="*/ 995363 w 1990725"/>
                <a:gd name="connsiteY1" fmla="*/ 0 h 2547222"/>
                <a:gd name="connsiteX2" fmla="*/ 1990725 w 1990725"/>
                <a:gd name="connsiteY2" fmla="*/ 2455782 h 2547222"/>
                <a:gd name="connsiteX3" fmla="*/ 91440 w 1990725"/>
                <a:gd name="connsiteY3" fmla="*/ 2547222 h 2547222"/>
                <a:gd name="connsiteX0" fmla="*/ 0 w 1905000"/>
                <a:gd name="connsiteY0" fmla="*/ 1798557 h 2547222"/>
                <a:gd name="connsiteX1" fmla="*/ 995363 w 1905000"/>
                <a:gd name="connsiteY1" fmla="*/ 0 h 2547222"/>
                <a:gd name="connsiteX2" fmla="*/ 1905000 w 1905000"/>
                <a:gd name="connsiteY2" fmla="*/ 1960482 h 2547222"/>
                <a:gd name="connsiteX3" fmla="*/ 91440 w 1905000"/>
                <a:gd name="connsiteY3" fmla="*/ 2547222 h 2547222"/>
                <a:gd name="connsiteX0" fmla="*/ 0 w 1905000"/>
                <a:gd name="connsiteY0" fmla="*/ 1798557 h 2547222"/>
                <a:gd name="connsiteX1" fmla="*/ 995363 w 1905000"/>
                <a:gd name="connsiteY1" fmla="*/ 0 h 2547222"/>
                <a:gd name="connsiteX2" fmla="*/ 1905000 w 1905000"/>
                <a:gd name="connsiteY2" fmla="*/ 1960482 h 2547222"/>
                <a:gd name="connsiteX3" fmla="*/ 1272540 w 1905000"/>
                <a:gd name="connsiteY3" fmla="*/ 2547222 h 2547222"/>
                <a:gd name="connsiteX0" fmla="*/ 0 w 1912042"/>
                <a:gd name="connsiteY0" fmla="*/ 1798557 h 2547222"/>
                <a:gd name="connsiteX1" fmla="*/ 995363 w 1912042"/>
                <a:gd name="connsiteY1" fmla="*/ 0 h 2547222"/>
                <a:gd name="connsiteX2" fmla="*/ 1905000 w 1912042"/>
                <a:gd name="connsiteY2" fmla="*/ 1960482 h 2547222"/>
                <a:gd name="connsiteX3" fmla="*/ 1409701 w 1912042"/>
                <a:gd name="connsiteY3" fmla="*/ 2168108 h 2547222"/>
                <a:gd name="connsiteX4" fmla="*/ 1272540 w 1912042"/>
                <a:gd name="connsiteY4" fmla="*/ 2547222 h 2547222"/>
                <a:gd name="connsiteX0" fmla="*/ 0 w 1912042"/>
                <a:gd name="connsiteY0" fmla="*/ 1798557 h 2547222"/>
                <a:gd name="connsiteX1" fmla="*/ 995363 w 1912042"/>
                <a:gd name="connsiteY1" fmla="*/ 0 h 2547222"/>
                <a:gd name="connsiteX2" fmla="*/ 1647826 w 1912042"/>
                <a:gd name="connsiteY2" fmla="*/ 1415633 h 2547222"/>
                <a:gd name="connsiteX3" fmla="*/ 1905000 w 1912042"/>
                <a:gd name="connsiteY3" fmla="*/ 1960482 h 2547222"/>
                <a:gd name="connsiteX4" fmla="*/ 1409701 w 1912042"/>
                <a:gd name="connsiteY4" fmla="*/ 2168108 h 2547222"/>
                <a:gd name="connsiteX5" fmla="*/ 1272540 w 1912042"/>
                <a:gd name="connsiteY5" fmla="*/ 2547222 h 2547222"/>
                <a:gd name="connsiteX0" fmla="*/ 0 w 1912042"/>
                <a:gd name="connsiteY0" fmla="*/ 1798557 h 2547222"/>
                <a:gd name="connsiteX1" fmla="*/ 995363 w 1912042"/>
                <a:gd name="connsiteY1" fmla="*/ 0 h 2547222"/>
                <a:gd name="connsiteX2" fmla="*/ 1295401 w 1912042"/>
                <a:gd name="connsiteY2" fmla="*/ 691733 h 2547222"/>
                <a:gd name="connsiteX3" fmla="*/ 1647826 w 1912042"/>
                <a:gd name="connsiteY3" fmla="*/ 1415633 h 2547222"/>
                <a:gd name="connsiteX4" fmla="*/ 1905000 w 1912042"/>
                <a:gd name="connsiteY4" fmla="*/ 1960482 h 2547222"/>
                <a:gd name="connsiteX5" fmla="*/ 1409701 w 1912042"/>
                <a:gd name="connsiteY5" fmla="*/ 2168108 h 2547222"/>
                <a:gd name="connsiteX6" fmla="*/ 1272540 w 1912042"/>
                <a:gd name="connsiteY6" fmla="*/ 2547222 h 2547222"/>
                <a:gd name="connsiteX0" fmla="*/ 0 w 1912042"/>
                <a:gd name="connsiteY0" fmla="*/ 1798602 h 2547267"/>
                <a:gd name="connsiteX1" fmla="*/ 409576 w 1912042"/>
                <a:gd name="connsiteY1" fmla="*/ 663203 h 2547267"/>
                <a:gd name="connsiteX2" fmla="*/ 995363 w 1912042"/>
                <a:gd name="connsiteY2" fmla="*/ 45 h 2547267"/>
                <a:gd name="connsiteX3" fmla="*/ 1295401 w 1912042"/>
                <a:gd name="connsiteY3" fmla="*/ 691778 h 2547267"/>
                <a:gd name="connsiteX4" fmla="*/ 1647826 w 1912042"/>
                <a:gd name="connsiteY4" fmla="*/ 1415678 h 2547267"/>
                <a:gd name="connsiteX5" fmla="*/ 1905000 w 1912042"/>
                <a:gd name="connsiteY5" fmla="*/ 1960527 h 2547267"/>
                <a:gd name="connsiteX6" fmla="*/ 1409701 w 1912042"/>
                <a:gd name="connsiteY6" fmla="*/ 2168153 h 2547267"/>
                <a:gd name="connsiteX7" fmla="*/ 1272540 w 1912042"/>
                <a:gd name="connsiteY7" fmla="*/ 2547267 h 2547267"/>
                <a:gd name="connsiteX0" fmla="*/ 0 w 1912042"/>
                <a:gd name="connsiteY0" fmla="*/ 1798593 h 2547258"/>
                <a:gd name="connsiteX1" fmla="*/ 219076 w 1912042"/>
                <a:gd name="connsiteY1" fmla="*/ 1187069 h 2547258"/>
                <a:gd name="connsiteX2" fmla="*/ 409576 w 1912042"/>
                <a:gd name="connsiteY2" fmla="*/ 663194 h 2547258"/>
                <a:gd name="connsiteX3" fmla="*/ 995363 w 1912042"/>
                <a:gd name="connsiteY3" fmla="*/ 36 h 2547258"/>
                <a:gd name="connsiteX4" fmla="*/ 1295401 w 1912042"/>
                <a:gd name="connsiteY4" fmla="*/ 691769 h 2547258"/>
                <a:gd name="connsiteX5" fmla="*/ 1647826 w 1912042"/>
                <a:gd name="connsiteY5" fmla="*/ 1415669 h 2547258"/>
                <a:gd name="connsiteX6" fmla="*/ 1905000 w 1912042"/>
                <a:gd name="connsiteY6" fmla="*/ 1960518 h 2547258"/>
                <a:gd name="connsiteX7" fmla="*/ 1409701 w 1912042"/>
                <a:gd name="connsiteY7" fmla="*/ 2168144 h 2547258"/>
                <a:gd name="connsiteX8" fmla="*/ 1272540 w 1912042"/>
                <a:gd name="connsiteY8" fmla="*/ 2547258 h 2547258"/>
                <a:gd name="connsiteX0" fmla="*/ 0 w 1912042"/>
                <a:gd name="connsiteY0" fmla="*/ 1798593 h 2547258"/>
                <a:gd name="connsiteX1" fmla="*/ 219076 w 1912042"/>
                <a:gd name="connsiteY1" fmla="*/ 1187069 h 2547258"/>
                <a:gd name="connsiteX2" fmla="*/ 409576 w 1912042"/>
                <a:gd name="connsiteY2" fmla="*/ 663194 h 2547258"/>
                <a:gd name="connsiteX3" fmla="*/ 995363 w 1912042"/>
                <a:gd name="connsiteY3" fmla="*/ 36 h 2547258"/>
                <a:gd name="connsiteX4" fmla="*/ 1295401 w 1912042"/>
                <a:gd name="connsiteY4" fmla="*/ 691769 h 2547258"/>
                <a:gd name="connsiteX5" fmla="*/ 1647826 w 1912042"/>
                <a:gd name="connsiteY5" fmla="*/ 1415669 h 2547258"/>
                <a:gd name="connsiteX6" fmla="*/ 1905000 w 1912042"/>
                <a:gd name="connsiteY6" fmla="*/ 1960518 h 2547258"/>
                <a:gd name="connsiteX7" fmla="*/ 1409701 w 1912042"/>
                <a:gd name="connsiteY7" fmla="*/ 2168144 h 2547258"/>
                <a:gd name="connsiteX8" fmla="*/ 1272540 w 1912042"/>
                <a:gd name="connsiteY8" fmla="*/ 2547258 h 2547258"/>
                <a:gd name="connsiteX9" fmla="*/ 0 w 1912042"/>
                <a:gd name="connsiteY9" fmla="*/ 1798593 h 2547258"/>
                <a:gd name="connsiteX0" fmla="*/ 0 w 2112067"/>
                <a:gd name="connsiteY0" fmla="*/ 2579643 h 2579643"/>
                <a:gd name="connsiteX1" fmla="*/ 419101 w 2112067"/>
                <a:gd name="connsiteY1" fmla="*/ 1187069 h 2579643"/>
                <a:gd name="connsiteX2" fmla="*/ 609601 w 2112067"/>
                <a:gd name="connsiteY2" fmla="*/ 663194 h 2579643"/>
                <a:gd name="connsiteX3" fmla="*/ 1195388 w 2112067"/>
                <a:gd name="connsiteY3" fmla="*/ 36 h 2579643"/>
                <a:gd name="connsiteX4" fmla="*/ 1495426 w 2112067"/>
                <a:gd name="connsiteY4" fmla="*/ 691769 h 2579643"/>
                <a:gd name="connsiteX5" fmla="*/ 1847851 w 2112067"/>
                <a:gd name="connsiteY5" fmla="*/ 1415669 h 2579643"/>
                <a:gd name="connsiteX6" fmla="*/ 2105025 w 2112067"/>
                <a:gd name="connsiteY6" fmla="*/ 1960518 h 2579643"/>
                <a:gd name="connsiteX7" fmla="*/ 1609726 w 2112067"/>
                <a:gd name="connsiteY7" fmla="*/ 2168144 h 2579643"/>
                <a:gd name="connsiteX8" fmla="*/ 1472565 w 2112067"/>
                <a:gd name="connsiteY8" fmla="*/ 2547258 h 2579643"/>
                <a:gd name="connsiteX9" fmla="*/ 0 w 2112067"/>
                <a:gd name="connsiteY9" fmla="*/ 2579643 h 2579643"/>
                <a:gd name="connsiteX0" fmla="*/ 0 w 2112067"/>
                <a:gd name="connsiteY0" fmla="*/ 2579643 h 2579643"/>
                <a:gd name="connsiteX1" fmla="*/ 419101 w 2112067"/>
                <a:gd name="connsiteY1" fmla="*/ 1187069 h 2579643"/>
                <a:gd name="connsiteX2" fmla="*/ 609601 w 2112067"/>
                <a:gd name="connsiteY2" fmla="*/ 663194 h 2579643"/>
                <a:gd name="connsiteX3" fmla="*/ 1195388 w 2112067"/>
                <a:gd name="connsiteY3" fmla="*/ 36 h 2579643"/>
                <a:gd name="connsiteX4" fmla="*/ 1495426 w 2112067"/>
                <a:gd name="connsiteY4" fmla="*/ 691769 h 2579643"/>
                <a:gd name="connsiteX5" fmla="*/ 1847851 w 2112067"/>
                <a:gd name="connsiteY5" fmla="*/ 1415669 h 2579643"/>
                <a:gd name="connsiteX6" fmla="*/ 2105025 w 2112067"/>
                <a:gd name="connsiteY6" fmla="*/ 1960518 h 2579643"/>
                <a:gd name="connsiteX7" fmla="*/ 1609726 w 2112067"/>
                <a:gd name="connsiteY7" fmla="*/ 2168144 h 2579643"/>
                <a:gd name="connsiteX8" fmla="*/ 1472565 w 2112067"/>
                <a:gd name="connsiteY8" fmla="*/ 2547258 h 2579643"/>
                <a:gd name="connsiteX9" fmla="*/ 0 w 2112067"/>
                <a:gd name="connsiteY9" fmla="*/ 2579643 h 2579643"/>
                <a:gd name="connsiteX0" fmla="*/ 0 w 2112067"/>
                <a:gd name="connsiteY0" fmla="*/ 2579643 h 2579643"/>
                <a:gd name="connsiteX1" fmla="*/ 419101 w 2112067"/>
                <a:gd name="connsiteY1" fmla="*/ 1187069 h 2579643"/>
                <a:gd name="connsiteX2" fmla="*/ 609601 w 2112067"/>
                <a:gd name="connsiteY2" fmla="*/ 663194 h 2579643"/>
                <a:gd name="connsiteX3" fmla="*/ 1195388 w 2112067"/>
                <a:gd name="connsiteY3" fmla="*/ 36 h 2579643"/>
                <a:gd name="connsiteX4" fmla="*/ 1495426 w 2112067"/>
                <a:gd name="connsiteY4" fmla="*/ 691769 h 2579643"/>
                <a:gd name="connsiteX5" fmla="*/ 1847851 w 2112067"/>
                <a:gd name="connsiteY5" fmla="*/ 1415669 h 2579643"/>
                <a:gd name="connsiteX6" fmla="*/ 2105025 w 2112067"/>
                <a:gd name="connsiteY6" fmla="*/ 1960518 h 2579643"/>
                <a:gd name="connsiteX7" fmla="*/ 1609726 w 2112067"/>
                <a:gd name="connsiteY7" fmla="*/ 2168144 h 2579643"/>
                <a:gd name="connsiteX8" fmla="*/ 1472565 w 2112067"/>
                <a:gd name="connsiteY8" fmla="*/ 2547258 h 2579643"/>
                <a:gd name="connsiteX9" fmla="*/ 0 w 2112067"/>
                <a:gd name="connsiteY9" fmla="*/ 2579643 h 2579643"/>
                <a:gd name="connsiteX0" fmla="*/ 37071 w 2149138"/>
                <a:gd name="connsiteY0" fmla="*/ 2579643 h 2579643"/>
                <a:gd name="connsiteX1" fmla="*/ 18022 w 2149138"/>
                <a:gd name="connsiteY1" fmla="*/ 1682369 h 2579643"/>
                <a:gd name="connsiteX2" fmla="*/ 646672 w 2149138"/>
                <a:gd name="connsiteY2" fmla="*/ 663194 h 2579643"/>
                <a:gd name="connsiteX3" fmla="*/ 1232459 w 2149138"/>
                <a:gd name="connsiteY3" fmla="*/ 36 h 2579643"/>
                <a:gd name="connsiteX4" fmla="*/ 1532497 w 2149138"/>
                <a:gd name="connsiteY4" fmla="*/ 691769 h 2579643"/>
                <a:gd name="connsiteX5" fmla="*/ 1884922 w 2149138"/>
                <a:gd name="connsiteY5" fmla="*/ 1415669 h 2579643"/>
                <a:gd name="connsiteX6" fmla="*/ 2142096 w 2149138"/>
                <a:gd name="connsiteY6" fmla="*/ 1960518 h 2579643"/>
                <a:gd name="connsiteX7" fmla="*/ 1646797 w 2149138"/>
                <a:gd name="connsiteY7" fmla="*/ 2168144 h 2579643"/>
                <a:gd name="connsiteX8" fmla="*/ 1509636 w 2149138"/>
                <a:gd name="connsiteY8" fmla="*/ 2547258 h 2579643"/>
                <a:gd name="connsiteX9" fmla="*/ 37071 w 2149138"/>
                <a:gd name="connsiteY9" fmla="*/ 2579643 h 2579643"/>
                <a:gd name="connsiteX0" fmla="*/ 19049 w 2131116"/>
                <a:gd name="connsiteY0" fmla="*/ 2579643 h 2579643"/>
                <a:gd name="connsiteX1" fmla="*/ 0 w 2131116"/>
                <a:gd name="connsiteY1" fmla="*/ 1682369 h 2579643"/>
                <a:gd name="connsiteX2" fmla="*/ 628650 w 2131116"/>
                <a:gd name="connsiteY2" fmla="*/ 663194 h 2579643"/>
                <a:gd name="connsiteX3" fmla="*/ 1214437 w 2131116"/>
                <a:gd name="connsiteY3" fmla="*/ 36 h 2579643"/>
                <a:gd name="connsiteX4" fmla="*/ 1514475 w 2131116"/>
                <a:gd name="connsiteY4" fmla="*/ 691769 h 2579643"/>
                <a:gd name="connsiteX5" fmla="*/ 1866900 w 2131116"/>
                <a:gd name="connsiteY5" fmla="*/ 1415669 h 2579643"/>
                <a:gd name="connsiteX6" fmla="*/ 2124074 w 2131116"/>
                <a:gd name="connsiteY6" fmla="*/ 1960518 h 2579643"/>
                <a:gd name="connsiteX7" fmla="*/ 1628775 w 2131116"/>
                <a:gd name="connsiteY7" fmla="*/ 2168144 h 2579643"/>
                <a:gd name="connsiteX8" fmla="*/ 1491614 w 2131116"/>
                <a:gd name="connsiteY8" fmla="*/ 2547258 h 2579643"/>
                <a:gd name="connsiteX9" fmla="*/ 19049 w 2131116"/>
                <a:gd name="connsiteY9" fmla="*/ 2579643 h 2579643"/>
                <a:gd name="connsiteX0" fmla="*/ 19049 w 2131116"/>
                <a:gd name="connsiteY0" fmla="*/ 2579643 h 2579643"/>
                <a:gd name="connsiteX1" fmla="*/ 0 w 2131116"/>
                <a:gd name="connsiteY1" fmla="*/ 1682369 h 2579643"/>
                <a:gd name="connsiteX2" fmla="*/ 628650 w 2131116"/>
                <a:gd name="connsiteY2" fmla="*/ 663194 h 2579643"/>
                <a:gd name="connsiteX3" fmla="*/ 1214437 w 2131116"/>
                <a:gd name="connsiteY3" fmla="*/ 36 h 2579643"/>
                <a:gd name="connsiteX4" fmla="*/ 1514475 w 2131116"/>
                <a:gd name="connsiteY4" fmla="*/ 691769 h 2579643"/>
                <a:gd name="connsiteX5" fmla="*/ 1866900 w 2131116"/>
                <a:gd name="connsiteY5" fmla="*/ 1415669 h 2579643"/>
                <a:gd name="connsiteX6" fmla="*/ 2124074 w 2131116"/>
                <a:gd name="connsiteY6" fmla="*/ 1960518 h 2579643"/>
                <a:gd name="connsiteX7" fmla="*/ 1628775 w 2131116"/>
                <a:gd name="connsiteY7" fmla="*/ 2168144 h 2579643"/>
                <a:gd name="connsiteX8" fmla="*/ 1491614 w 2131116"/>
                <a:gd name="connsiteY8" fmla="*/ 2547258 h 2579643"/>
                <a:gd name="connsiteX9" fmla="*/ 19049 w 2131116"/>
                <a:gd name="connsiteY9" fmla="*/ 2579643 h 2579643"/>
                <a:gd name="connsiteX0" fmla="*/ 19049 w 2131116"/>
                <a:gd name="connsiteY0" fmla="*/ 2579627 h 2579627"/>
                <a:gd name="connsiteX1" fmla="*/ 0 w 2131116"/>
                <a:gd name="connsiteY1" fmla="*/ 1682353 h 2579627"/>
                <a:gd name="connsiteX2" fmla="*/ 190500 w 2131116"/>
                <a:gd name="connsiteY2" fmla="*/ 1053703 h 2579627"/>
                <a:gd name="connsiteX3" fmla="*/ 1214437 w 2131116"/>
                <a:gd name="connsiteY3" fmla="*/ 20 h 2579627"/>
                <a:gd name="connsiteX4" fmla="*/ 1514475 w 2131116"/>
                <a:gd name="connsiteY4" fmla="*/ 691753 h 2579627"/>
                <a:gd name="connsiteX5" fmla="*/ 1866900 w 2131116"/>
                <a:gd name="connsiteY5" fmla="*/ 1415653 h 2579627"/>
                <a:gd name="connsiteX6" fmla="*/ 2124074 w 2131116"/>
                <a:gd name="connsiteY6" fmla="*/ 1960502 h 2579627"/>
                <a:gd name="connsiteX7" fmla="*/ 1628775 w 2131116"/>
                <a:gd name="connsiteY7" fmla="*/ 2168128 h 2579627"/>
                <a:gd name="connsiteX8" fmla="*/ 1491614 w 2131116"/>
                <a:gd name="connsiteY8" fmla="*/ 2547242 h 2579627"/>
                <a:gd name="connsiteX9" fmla="*/ 19049 w 2131116"/>
                <a:gd name="connsiteY9" fmla="*/ 2579627 h 2579627"/>
                <a:gd name="connsiteX0" fmla="*/ 19049 w 2131116"/>
                <a:gd name="connsiteY0" fmla="*/ 2579627 h 2579627"/>
                <a:gd name="connsiteX1" fmla="*/ 0 w 2131116"/>
                <a:gd name="connsiteY1" fmla="*/ 1682353 h 2579627"/>
                <a:gd name="connsiteX2" fmla="*/ 190500 w 2131116"/>
                <a:gd name="connsiteY2" fmla="*/ 1053703 h 2579627"/>
                <a:gd name="connsiteX3" fmla="*/ 1214437 w 2131116"/>
                <a:gd name="connsiteY3" fmla="*/ 20 h 2579627"/>
                <a:gd name="connsiteX4" fmla="*/ 1514475 w 2131116"/>
                <a:gd name="connsiteY4" fmla="*/ 691753 h 2579627"/>
                <a:gd name="connsiteX5" fmla="*/ 1866900 w 2131116"/>
                <a:gd name="connsiteY5" fmla="*/ 1415653 h 2579627"/>
                <a:gd name="connsiteX6" fmla="*/ 2124074 w 2131116"/>
                <a:gd name="connsiteY6" fmla="*/ 1960502 h 2579627"/>
                <a:gd name="connsiteX7" fmla="*/ 1628775 w 2131116"/>
                <a:gd name="connsiteY7" fmla="*/ 2168128 h 2579627"/>
                <a:gd name="connsiteX8" fmla="*/ 1491614 w 2131116"/>
                <a:gd name="connsiteY8" fmla="*/ 2547242 h 2579627"/>
                <a:gd name="connsiteX9" fmla="*/ 19049 w 2131116"/>
                <a:gd name="connsiteY9" fmla="*/ 2579627 h 2579627"/>
                <a:gd name="connsiteX0" fmla="*/ 19049 w 2131116"/>
                <a:gd name="connsiteY0" fmla="*/ 2579627 h 2579627"/>
                <a:gd name="connsiteX1" fmla="*/ 0 w 2131116"/>
                <a:gd name="connsiteY1" fmla="*/ 1682353 h 2579627"/>
                <a:gd name="connsiteX2" fmla="*/ 190500 w 2131116"/>
                <a:gd name="connsiteY2" fmla="*/ 1053703 h 2579627"/>
                <a:gd name="connsiteX3" fmla="*/ 1214437 w 2131116"/>
                <a:gd name="connsiteY3" fmla="*/ 20 h 2579627"/>
                <a:gd name="connsiteX4" fmla="*/ 1514475 w 2131116"/>
                <a:gd name="connsiteY4" fmla="*/ 691753 h 2579627"/>
                <a:gd name="connsiteX5" fmla="*/ 1866900 w 2131116"/>
                <a:gd name="connsiteY5" fmla="*/ 1415653 h 2579627"/>
                <a:gd name="connsiteX6" fmla="*/ 2124074 w 2131116"/>
                <a:gd name="connsiteY6" fmla="*/ 1960502 h 2579627"/>
                <a:gd name="connsiteX7" fmla="*/ 1628775 w 2131116"/>
                <a:gd name="connsiteY7" fmla="*/ 2168128 h 2579627"/>
                <a:gd name="connsiteX8" fmla="*/ 1491614 w 2131116"/>
                <a:gd name="connsiteY8" fmla="*/ 2547242 h 2579627"/>
                <a:gd name="connsiteX9" fmla="*/ 19049 w 2131116"/>
                <a:gd name="connsiteY9" fmla="*/ 2579627 h 2579627"/>
                <a:gd name="connsiteX0" fmla="*/ 19049 w 2131116"/>
                <a:gd name="connsiteY0" fmla="*/ 2579635 h 2579635"/>
                <a:gd name="connsiteX1" fmla="*/ 0 w 2131116"/>
                <a:gd name="connsiteY1" fmla="*/ 1682361 h 2579635"/>
                <a:gd name="connsiteX2" fmla="*/ 76200 w 2131116"/>
                <a:gd name="connsiteY2" fmla="*/ 787011 h 2579635"/>
                <a:gd name="connsiteX3" fmla="*/ 1214437 w 2131116"/>
                <a:gd name="connsiteY3" fmla="*/ 28 h 2579635"/>
                <a:gd name="connsiteX4" fmla="*/ 1514475 w 2131116"/>
                <a:gd name="connsiteY4" fmla="*/ 691761 h 2579635"/>
                <a:gd name="connsiteX5" fmla="*/ 1866900 w 2131116"/>
                <a:gd name="connsiteY5" fmla="*/ 1415661 h 2579635"/>
                <a:gd name="connsiteX6" fmla="*/ 2124074 w 2131116"/>
                <a:gd name="connsiteY6" fmla="*/ 1960510 h 2579635"/>
                <a:gd name="connsiteX7" fmla="*/ 1628775 w 2131116"/>
                <a:gd name="connsiteY7" fmla="*/ 2168136 h 2579635"/>
                <a:gd name="connsiteX8" fmla="*/ 1491614 w 2131116"/>
                <a:gd name="connsiteY8" fmla="*/ 2547250 h 2579635"/>
                <a:gd name="connsiteX9" fmla="*/ 19049 w 2131116"/>
                <a:gd name="connsiteY9" fmla="*/ 2579635 h 2579635"/>
                <a:gd name="connsiteX0" fmla="*/ 19049 w 2131116"/>
                <a:gd name="connsiteY0" fmla="*/ 2579635 h 2579635"/>
                <a:gd name="connsiteX1" fmla="*/ 0 w 2131116"/>
                <a:gd name="connsiteY1" fmla="*/ 1682361 h 2579635"/>
                <a:gd name="connsiteX2" fmla="*/ 76200 w 2131116"/>
                <a:gd name="connsiteY2" fmla="*/ 787011 h 2579635"/>
                <a:gd name="connsiteX3" fmla="*/ 1214437 w 2131116"/>
                <a:gd name="connsiteY3" fmla="*/ 28 h 2579635"/>
                <a:gd name="connsiteX4" fmla="*/ 1514475 w 2131116"/>
                <a:gd name="connsiteY4" fmla="*/ 691761 h 2579635"/>
                <a:gd name="connsiteX5" fmla="*/ 1866900 w 2131116"/>
                <a:gd name="connsiteY5" fmla="*/ 1415661 h 2579635"/>
                <a:gd name="connsiteX6" fmla="*/ 2124074 w 2131116"/>
                <a:gd name="connsiteY6" fmla="*/ 1960510 h 2579635"/>
                <a:gd name="connsiteX7" fmla="*/ 1628775 w 2131116"/>
                <a:gd name="connsiteY7" fmla="*/ 2168136 h 2579635"/>
                <a:gd name="connsiteX8" fmla="*/ 1491614 w 2131116"/>
                <a:gd name="connsiteY8" fmla="*/ 2547250 h 2579635"/>
                <a:gd name="connsiteX9" fmla="*/ 19049 w 2131116"/>
                <a:gd name="connsiteY9" fmla="*/ 2579635 h 2579635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1514475 w 2131116"/>
                <a:gd name="connsiteY4" fmla="*/ 69173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1514475 w 2131116"/>
                <a:gd name="connsiteY4" fmla="*/ 69173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2019300 w 2131116"/>
                <a:gd name="connsiteY4" fmla="*/ 44408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2019300 w 2131116"/>
                <a:gd name="connsiteY4" fmla="*/ 44408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2019300 w 2131116"/>
                <a:gd name="connsiteY4" fmla="*/ 44408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427971"/>
                <a:gd name="connsiteY0" fmla="*/ 2579607 h 2579607"/>
                <a:gd name="connsiteX1" fmla="*/ 0 w 2427971"/>
                <a:gd name="connsiteY1" fmla="*/ 1682333 h 2579607"/>
                <a:gd name="connsiteX2" fmla="*/ 76200 w 2427971"/>
                <a:gd name="connsiteY2" fmla="*/ 786983 h 2579607"/>
                <a:gd name="connsiteX3" fmla="*/ 1214437 w 2427971"/>
                <a:gd name="connsiteY3" fmla="*/ 0 h 2579607"/>
                <a:gd name="connsiteX4" fmla="*/ 2019300 w 2427971"/>
                <a:gd name="connsiteY4" fmla="*/ 444083 h 2579607"/>
                <a:gd name="connsiteX5" fmla="*/ 1866900 w 2427971"/>
                <a:gd name="connsiteY5" fmla="*/ 1415633 h 2579607"/>
                <a:gd name="connsiteX6" fmla="*/ 2124074 w 2427971"/>
                <a:gd name="connsiteY6" fmla="*/ 1960482 h 2579607"/>
                <a:gd name="connsiteX7" fmla="*/ 1628775 w 2427971"/>
                <a:gd name="connsiteY7" fmla="*/ 2168108 h 2579607"/>
                <a:gd name="connsiteX8" fmla="*/ 1491614 w 2427971"/>
                <a:gd name="connsiteY8" fmla="*/ 2547222 h 2579607"/>
                <a:gd name="connsiteX9" fmla="*/ 19049 w 2427971"/>
                <a:gd name="connsiteY9" fmla="*/ 2579607 h 2579607"/>
                <a:gd name="connsiteX0" fmla="*/ 19049 w 2427971"/>
                <a:gd name="connsiteY0" fmla="*/ 2579607 h 2579607"/>
                <a:gd name="connsiteX1" fmla="*/ 0 w 2427971"/>
                <a:gd name="connsiteY1" fmla="*/ 1682333 h 2579607"/>
                <a:gd name="connsiteX2" fmla="*/ 76200 w 2427971"/>
                <a:gd name="connsiteY2" fmla="*/ 786983 h 2579607"/>
                <a:gd name="connsiteX3" fmla="*/ 1214437 w 2427971"/>
                <a:gd name="connsiteY3" fmla="*/ 0 h 2579607"/>
                <a:gd name="connsiteX4" fmla="*/ 2019300 w 2427971"/>
                <a:gd name="connsiteY4" fmla="*/ 444083 h 2579607"/>
                <a:gd name="connsiteX5" fmla="*/ 1866900 w 2427971"/>
                <a:gd name="connsiteY5" fmla="*/ 1415633 h 2579607"/>
                <a:gd name="connsiteX6" fmla="*/ 2124074 w 2427971"/>
                <a:gd name="connsiteY6" fmla="*/ 1960482 h 2579607"/>
                <a:gd name="connsiteX7" fmla="*/ 1628775 w 2427971"/>
                <a:gd name="connsiteY7" fmla="*/ 2168108 h 2579607"/>
                <a:gd name="connsiteX8" fmla="*/ 1491614 w 2427971"/>
                <a:gd name="connsiteY8" fmla="*/ 2547222 h 2579607"/>
                <a:gd name="connsiteX9" fmla="*/ 19049 w 2427971"/>
                <a:gd name="connsiteY9" fmla="*/ 2579607 h 2579607"/>
                <a:gd name="connsiteX0" fmla="*/ 19049 w 2427971"/>
                <a:gd name="connsiteY0" fmla="*/ 2579607 h 2579607"/>
                <a:gd name="connsiteX1" fmla="*/ 0 w 2427971"/>
                <a:gd name="connsiteY1" fmla="*/ 1682333 h 2579607"/>
                <a:gd name="connsiteX2" fmla="*/ 76200 w 2427971"/>
                <a:gd name="connsiteY2" fmla="*/ 786983 h 2579607"/>
                <a:gd name="connsiteX3" fmla="*/ 1214437 w 2427971"/>
                <a:gd name="connsiteY3" fmla="*/ 0 h 2579607"/>
                <a:gd name="connsiteX4" fmla="*/ 2019300 w 2427971"/>
                <a:gd name="connsiteY4" fmla="*/ 444083 h 2579607"/>
                <a:gd name="connsiteX5" fmla="*/ 1866900 w 2427971"/>
                <a:gd name="connsiteY5" fmla="*/ 1415633 h 2579607"/>
                <a:gd name="connsiteX6" fmla="*/ 2124074 w 2427971"/>
                <a:gd name="connsiteY6" fmla="*/ 1960482 h 2579607"/>
                <a:gd name="connsiteX7" fmla="*/ 1628775 w 2427971"/>
                <a:gd name="connsiteY7" fmla="*/ 2168108 h 2579607"/>
                <a:gd name="connsiteX8" fmla="*/ 1491614 w 2427971"/>
                <a:gd name="connsiteY8" fmla="*/ 2547222 h 2579607"/>
                <a:gd name="connsiteX9" fmla="*/ 19049 w 2427971"/>
                <a:gd name="connsiteY9" fmla="*/ 2579607 h 2579607"/>
                <a:gd name="connsiteX0" fmla="*/ 19049 w 2131116"/>
                <a:gd name="connsiteY0" fmla="*/ 2579607 h 2579607"/>
                <a:gd name="connsiteX1" fmla="*/ 0 w 2131116"/>
                <a:gd name="connsiteY1" fmla="*/ 1682333 h 2579607"/>
                <a:gd name="connsiteX2" fmla="*/ 76200 w 2131116"/>
                <a:gd name="connsiteY2" fmla="*/ 786983 h 2579607"/>
                <a:gd name="connsiteX3" fmla="*/ 1214437 w 2131116"/>
                <a:gd name="connsiteY3" fmla="*/ 0 h 2579607"/>
                <a:gd name="connsiteX4" fmla="*/ 2019300 w 2131116"/>
                <a:gd name="connsiteY4" fmla="*/ 444083 h 2579607"/>
                <a:gd name="connsiteX5" fmla="*/ 1866900 w 2131116"/>
                <a:gd name="connsiteY5" fmla="*/ 1415633 h 2579607"/>
                <a:gd name="connsiteX6" fmla="*/ 2124074 w 2131116"/>
                <a:gd name="connsiteY6" fmla="*/ 1960482 h 2579607"/>
                <a:gd name="connsiteX7" fmla="*/ 1628775 w 2131116"/>
                <a:gd name="connsiteY7" fmla="*/ 2168108 h 2579607"/>
                <a:gd name="connsiteX8" fmla="*/ 1491614 w 2131116"/>
                <a:gd name="connsiteY8" fmla="*/ 2547222 h 2579607"/>
                <a:gd name="connsiteX9" fmla="*/ 19049 w 2131116"/>
                <a:gd name="connsiteY9" fmla="*/ 2579607 h 257960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76200 w 2131116"/>
                <a:gd name="connsiteY2" fmla="*/ 1644233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771525 w 2131116"/>
                <a:gd name="connsiteY2" fmla="*/ 529808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771525 w 2131116"/>
                <a:gd name="connsiteY2" fmla="*/ 529808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771525 w 2131116"/>
                <a:gd name="connsiteY2" fmla="*/ 529808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2019300 w 2131116"/>
                <a:gd name="connsiteY4" fmla="*/ 13013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1971675 w 2131116"/>
                <a:gd name="connsiteY4" fmla="*/ 10346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1971675 w 2131116"/>
                <a:gd name="connsiteY4" fmla="*/ 10346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31116"/>
                <a:gd name="connsiteY0" fmla="*/ 3436857 h 3436857"/>
                <a:gd name="connsiteX1" fmla="*/ 0 w 2131116"/>
                <a:gd name="connsiteY1" fmla="*/ 2539583 h 3436857"/>
                <a:gd name="connsiteX2" fmla="*/ 942975 w 2131116"/>
                <a:gd name="connsiteY2" fmla="*/ 234533 h 3436857"/>
                <a:gd name="connsiteX3" fmla="*/ 1347787 w 2131116"/>
                <a:gd name="connsiteY3" fmla="*/ 0 h 3436857"/>
                <a:gd name="connsiteX4" fmla="*/ 1971675 w 2131116"/>
                <a:gd name="connsiteY4" fmla="*/ 1034633 h 3436857"/>
                <a:gd name="connsiteX5" fmla="*/ 1866900 w 2131116"/>
                <a:gd name="connsiteY5" fmla="*/ 2272883 h 3436857"/>
                <a:gd name="connsiteX6" fmla="*/ 2124074 w 2131116"/>
                <a:gd name="connsiteY6" fmla="*/ 2817732 h 3436857"/>
                <a:gd name="connsiteX7" fmla="*/ 1628775 w 2131116"/>
                <a:gd name="connsiteY7" fmla="*/ 3025358 h 3436857"/>
                <a:gd name="connsiteX8" fmla="*/ 1491614 w 2131116"/>
                <a:gd name="connsiteY8" fmla="*/ 3404472 h 3436857"/>
                <a:gd name="connsiteX9" fmla="*/ 19049 w 2131116"/>
                <a:gd name="connsiteY9" fmla="*/ 3436857 h 3436857"/>
                <a:gd name="connsiteX0" fmla="*/ 19049 w 2128356"/>
                <a:gd name="connsiteY0" fmla="*/ 3436857 h 3436857"/>
                <a:gd name="connsiteX1" fmla="*/ 0 w 2128356"/>
                <a:gd name="connsiteY1" fmla="*/ 2539583 h 3436857"/>
                <a:gd name="connsiteX2" fmla="*/ 942975 w 2128356"/>
                <a:gd name="connsiteY2" fmla="*/ 234533 h 3436857"/>
                <a:gd name="connsiteX3" fmla="*/ 1347787 w 2128356"/>
                <a:gd name="connsiteY3" fmla="*/ 0 h 3436857"/>
                <a:gd name="connsiteX4" fmla="*/ 1971675 w 2128356"/>
                <a:gd name="connsiteY4" fmla="*/ 1034633 h 3436857"/>
                <a:gd name="connsiteX5" fmla="*/ 1866900 w 2128356"/>
                <a:gd name="connsiteY5" fmla="*/ 2272883 h 3436857"/>
                <a:gd name="connsiteX6" fmla="*/ 2124074 w 2128356"/>
                <a:gd name="connsiteY6" fmla="*/ 2817732 h 3436857"/>
                <a:gd name="connsiteX7" fmla="*/ 1628775 w 2128356"/>
                <a:gd name="connsiteY7" fmla="*/ 3025358 h 3436857"/>
                <a:gd name="connsiteX8" fmla="*/ 1491614 w 2128356"/>
                <a:gd name="connsiteY8" fmla="*/ 3404472 h 3436857"/>
                <a:gd name="connsiteX9" fmla="*/ 19049 w 2128356"/>
                <a:gd name="connsiteY9" fmla="*/ 3436857 h 3436857"/>
                <a:gd name="connsiteX0" fmla="*/ 19049 w 2124074"/>
                <a:gd name="connsiteY0" fmla="*/ 3436857 h 3436857"/>
                <a:gd name="connsiteX1" fmla="*/ 0 w 2124074"/>
                <a:gd name="connsiteY1" fmla="*/ 2539583 h 3436857"/>
                <a:gd name="connsiteX2" fmla="*/ 942975 w 2124074"/>
                <a:gd name="connsiteY2" fmla="*/ 234533 h 3436857"/>
                <a:gd name="connsiteX3" fmla="*/ 1347787 w 2124074"/>
                <a:gd name="connsiteY3" fmla="*/ 0 h 3436857"/>
                <a:gd name="connsiteX4" fmla="*/ 1971675 w 2124074"/>
                <a:gd name="connsiteY4" fmla="*/ 1034633 h 3436857"/>
                <a:gd name="connsiteX5" fmla="*/ 1866900 w 2124074"/>
                <a:gd name="connsiteY5" fmla="*/ 2272883 h 3436857"/>
                <a:gd name="connsiteX6" fmla="*/ 2124074 w 2124074"/>
                <a:gd name="connsiteY6" fmla="*/ 2817732 h 3436857"/>
                <a:gd name="connsiteX7" fmla="*/ 1628775 w 2124074"/>
                <a:gd name="connsiteY7" fmla="*/ 3025358 h 3436857"/>
                <a:gd name="connsiteX8" fmla="*/ 1491614 w 2124074"/>
                <a:gd name="connsiteY8" fmla="*/ 3404472 h 3436857"/>
                <a:gd name="connsiteX9" fmla="*/ 19049 w 2124074"/>
                <a:gd name="connsiteY9" fmla="*/ 3436857 h 3436857"/>
                <a:gd name="connsiteX0" fmla="*/ 19049 w 2124074"/>
                <a:gd name="connsiteY0" fmla="*/ 3436857 h 3436857"/>
                <a:gd name="connsiteX1" fmla="*/ 0 w 2124074"/>
                <a:gd name="connsiteY1" fmla="*/ 2539583 h 3436857"/>
                <a:gd name="connsiteX2" fmla="*/ 942975 w 2124074"/>
                <a:gd name="connsiteY2" fmla="*/ 234533 h 3436857"/>
                <a:gd name="connsiteX3" fmla="*/ 1347787 w 2124074"/>
                <a:gd name="connsiteY3" fmla="*/ 0 h 3436857"/>
                <a:gd name="connsiteX4" fmla="*/ 1971675 w 2124074"/>
                <a:gd name="connsiteY4" fmla="*/ 1034633 h 3436857"/>
                <a:gd name="connsiteX5" fmla="*/ 1866900 w 2124074"/>
                <a:gd name="connsiteY5" fmla="*/ 2272883 h 3436857"/>
                <a:gd name="connsiteX6" fmla="*/ 2124074 w 2124074"/>
                <a:gd name="connsiteY6" fmla="*/ 2817732 h 3436857"/>
                <a:gd name="connsiteX7" fmla="*/ 1981200 w 2124074"/>
                <a:gd name="connsiteY7" fmla="*/ 3396833 h 3436857"/>
                <a:gd name="connsiteX8" fmla="*/ 1491614 w 2124074"/>
                <a:gd name="connsiteY8" fmla="*/ 3404472 h 3436857"/>
                <a:gd name="connsiteX9" fmla="*/ 19049 w 2124074"/>
                <a:gd name="connsiteY9" fmla="*/ 3436857 h 3436857"/>
                <a:gd name="connsiteX0" fmla="*/ 19049 w 2124074"/>
                <a:gd name="connsiteY0" fmla="*/ 3436857 h 3718869"/>
                <a:gd name="connsiteX1" fmla="*/ 0 w 2124074"/>
                <a:gd name="connsiteY1" fmla="*/ 2539583 h 3718869"/>
                <a:gd name="connsiteX2" fmla="*/ 942975 w 2124074"/>
                <a:gd name="connsiteY2" fmla="*/ 234533 h 3718869"/>
                <a:gd name="connsiteX3" fmla="*/ 1347787 w 2124074"/>
                <a:gd name="connsiteY3" fmla="*/ 0 h 3718869"/>
                <a:gd name="connsiteX4" fmla="*/ 1971675 w 2124074"/>
                <a:gd name="connsiteY4" fmla="*/ 1034633 h 3718869"/>
                <a:gd name="connsiteX5" fmla="*/ 1866900 w 2124074"/>
                <a:gd name="connsiteY5" fmla="*/ 2272883 h 3718869"/>
                <a:gd name="connsiteX6" fmla="*/ 2124074 w 2124074"/>
                <a:gd name="connsiteY6" fmla="*/ 2817732 h 3718869"/>
                <a:gd name="connsiteX7" fmla="*/ 1981200 w 2124074"/>
                <a:gd name="connsiteY7" fmla="*/ 3396833 h 3718869"/>
                <a:gd name="connsiteX8" fmla="*/ 1548764 w 2124074"/>
                <a:gd name="connsiteY8" fmla="*/ 3718797 h 3718869"/>
                <a:gd name="connsiteX9" fmla="*/ 19049 w 2124074"/>
                <a:gd name="connsiteY9" fmla="*/ 3436857 h 3718869"/>
                <a:gd name="connsiteX0" fmla="*/ 19049 w 2124074"/>
                <a:gd name="connsiteY0" fmla="*/ 3436857 h 3718869"/>
                <a:gd name="connsiteX1" fmla="*/ 0 w 2124074"/>
                <a:gd name="connsiteY1" fmla="*/ 2539583 h 3718869"/>
                <a:gd name="connsiteX2" fmla="*/ 942975 w 2124074"/>
                <a:gd name="connsiteY2" fmla="*/ 234533 h 3718869"/>
                <a:gd name="connsiteX3" fmla="*/ 1347787 w 2124074"/>
                <a:gd name="connsiteY3" fmla="*/ 0 h 3718869"/>
                <a:gd name="connsiteX4" fmla="*/ 1971675 w 2124074"/>
                <a:gd name="connsiteY4" fmla="*/ 1034633 h 3718869"/>
                <a:gd name="connsiteX5" fmla="*/ 1866900 w 2124074"/>
                <a:gd name="connsiteY5" fmla="*/ 2272883 h 3718869"/>
                <a:gd name="connsiteX6" fmla="*/ 2124074 w 2124074"/>
                <a:gd name="connsiteY6" fmla="*/ 2817732 h 3718869"/>
                <a:gd name="connsiteX7" fmla="*/ 1981200 w 2124074"/>
                <a:gd name="connsiteY7" fmla="*/ 3396833 h 3718869"/>
                <a:gd name="connsiteX8" fmla="*/ 1548764 w 2124074"/>
                <a:gd name="connsiteY8" fmla="*/ 3718797 h 3718869"/>
                <a:gd name="connsiteX9" fmla="*/ 19049 w 2124074"/>
                <a:gd name="connsiteY9" fmla="*/ 3436857 h 3718869"/>
                <a:gd name="connsiteX0" fmla="*/ 19049 w 2124074"/>
                <a:gd name="connsiteY0" fmla="*/ 3436857 h 3718797"/>
                <a:gd name="connsiteX1" fmla="*/ 0 w 2124074"/>
                <a:gd name="connsiteY1" fmla="*/ 2539583 h 3718797"/>
                <a:gd name="connsiteX2" fmla="*/ 942975 w 2124074"/>
                <a:gd name="connsiteY2" fmla="*/ 234533 h 3718797"/>
                <a:gd name="connsiteX3" fmla="*/ 1347787 w 2124074"/>
                <a:gd name="connsiteY3" fmla="*/ 0 h 3718797"/>
                <a:gd name="connsiteX4" fmla="*/ 1971675 w 2124074"/>
                <a:gd name="connsiteY4" fmla="*/ 1034633 h 3718797"/>
                <a:gd name="connsiteX5" fmla="*/ 1866900 w 2124074"/>
                <a:gd name="connsiteY5" fmla="*/ 2272883 h 3718797"/>
                <a:gd name="connsiteX6" fmla="*/ 2124074 w 2124074"/>
                <a:gd name="connsiteY6" fmla="*/ 2817732 h 3718797"/>
                <a:gd name="connsiteX7" fmla="*/ 1981200 w 2124074"/>
                <a:gd name="connsiteY7" fmla="*/ 3396833 h 3718797"/>
                <a:gd name="connsiteX8" fmla="*/ 1548764 w 2124074"/>
                <a:gd name="connsiteY8" fmla="*/ 3718797 h 3718797"/>
                <a:gd name="connsiteX9" fmla="*/ 19049 w 2124074"/>
                <a:gd name="connsiteY9" fmla="*/ 3436857 h 3718797"/>
                <a:gd name="connsiteX0" fmla="*/ 19049 w 2562225"/>
                <a:gd name="connsiteY0" fmla="*/ 3436857 h 3718797"/>
                <a:gd name="connsiteX1" fmla="*/ 0 w 2562225"/>
                <a:gd name="connsiteY1" fmla="*/ 2539583 h 3718797"/>
                <a:gd name="connsiteX2" fmla="*/ 942975 w 2562225"/>
                <a:gd name="connsiteY2" fmla="*/ 234533 h 3718797"/>
                <a:gd name="connsiteX3" fmla="*/ 1347787 w 2562225"/>
                <a:gd name="connsiteY3" fmla="*/ 0 h 3718797"/>
                <a:gd name="connsiteX4" fmla="*/ 1971675 w 2562225"/>
                <a:gd name="connsiteY4" fmla="*/ 1034633 h 3718797"/>
                <a:gd name="connsiteX5" fmla="*/ 2562225 w 2562225"/>
                <a:gd name="connsiteY5" fmla="*/ 2272883 h 3718797"/>
                <a:gd name="connsiteX6" fmla="*/ 2124074 w 2562225"/>
                <a:gd name="connsiteY6" fmla="*/ 2817732 h 3718797"/>
                <a:gd name="connsiteX7" fmla="*/ 1981200 w 2562225"/>
                <a:gd name="connsiteY7" fmla="*/ 3396833 h 3718797"/>
                <a:gd name="connsiteX8" fmla="*/ 1548764 w 2562225"/>
                <a:gd name="connsiteY8" fmla="*/ 3718797 h 3718797"/>
                <a:gd name="connsiteX9" fmla="*/ 19049 w 2562225"/>
                <a:gd name="connsiteY9" fmla="*/ 3436857 h 3718797"/>
                <a:gd name="connsiteX0" fmla="*/ 19049 w 2562225"/>
                <a:gd name="connsiteY0" fmla="*/ 3436857 h 3718797"/>
                <a:gd name="connsiteX1" fmla="*/ 0 w 2562225"/>
                <a:gd name="connsiteY1" fmla="*/ 2539583 h 3718797"/>
                <a:gd name="connsiteX2" fmla="*/ 942975 w 2562225"/>
                <a:gd name="connsiteY2" fmla="*/ 234533 h 3718797"/>
                <a:gd name="connsiteX3" fmla="*/ 1347787 w 2562225"/>
                <a:gd name="connsiteY3" fmla="*/ 0 h 3718797"/>
                <a:gd name="connsiteX4" fmla="*/ 1971675 w 2562225"/>
                <a:gd name="connsiteY4" fmla="*/ 1034633 h 3718797"/>
                <a:gd name="connsiteX5" fmla="*/ 2562225 w 2562225"/>
                <a:gd name="connsiteY5" fmla="*/ 2272883 h 3718797"/>
                <a:gd name="connsiteX6" fmla="*/ 2447924 w 2562225"/>
                <a:gd name="connsiteY6" fmla="*/ 2979657 h 3718797"/>
                <a:gd name="connsiteX7" fmla="*/ 1981200 w 2562225"/>
                <a:gd name="connsiteY7" fmla="*/ 3396833 h 3718797"/>
                <a:gd name="connsiteX8" fmla="*/ 1548764 w 2562225"/>
                <a:gd name="connsiteY8" fmla="*/ 3718797 h 3718797"/>
                <a:gd name="connsiteX9" fmla="*/ 19049 w 2562225"/>
                <a:gd name="connsiteY9" fmla="*/ 3436857 h 3718797"/>
                <a:gd name="connsiteX0" fmla="*/ 0 w 2543176"/>
                <a:gd name="connsiteY0" fmla="*/ 3436857 h 3718797"/>
                <a:gd name="connsiteX1" fmla="*/ 9526 w 2543176"/>
                <a:gd name="connsiteY1" fmla="*/ 2387183 h 3718797"/>
                <a:gd name="connsiteX2" fmla="*/ 923926 w 2543176"/>
                <a:gd name="connsiteY2" fmla="*/ 234533 h 3718797"/>
                <a:gd name="connsiteX3" fmla="*/ 1328738 w 2543176"/>
                <a:gd name="connsiteY3" fmla="*/ 0 h 3718797"/>
                <a:gd name="connsiteX4" fmla="*/ 1952626 w 2543176"/>
                <a:gd name="connsiteY4" fmla="*/ 1034633 h 3718797"/>
                <a:gd name="connsiteX5" fmla="*/ 2543176 w 2543176"/>
                <a:gd name="connsiteY5" fmla="*/ 2272883 h 3718797"/>
                <a:gd name="connsiteX6" fmla="*/ 2428875 w 2543176"/>
                <a:gd name="connsiteY6" fmla="*/ 2979657 h 3718797"/>
                <a:gd name="connsiteX7" fmla="*/ 1962151 w 2543176"/>
                <a:gd name="connsiteY7" fmla="*/ 3396833 h 3718797"/>
                <a:gd name="connsiteX8" fmla="*/ 1529715 w 2543176"/>
                <a:gd name="connsiteY8" fmla="*/ 3718797 h 3718797"/>
                <a:gd name="connsiteX9" fmla="*/ 0 w 2543176"/>
                <a:gd name="connsiteY9" fmla="*/ 3436857 h 3718797"/>
                <a:gd name="connsiteX0" fmla="*/ 0 w 2543176"/>
                <a:gd name="connsiteY0" fmla="*/ 3436857 h 3718797"/>
                <a:gd name="connsiteX1" fmla="*/ 209551 w 2543176"/>
                <a:gd name="connsiteY1" fmla="*/ 1558508 h 3718797"/>
                <a:gd name="connsiteX2" fmla="*/ 923926 w 2543176"/>
                <a:gd name="connsiteY2" fmla="*/ 234533 h 3718797"/>
                <a:gd name="connsiteX3" fmla="*/ 1328738 w 2543176"/>
                <a:gd name="connsiteY3" fmla="*/ 0 h 3718797"/>
                <a:gd name="connsiteX4" fmla="*/ 1952626 w 2543176"/>
                <a:gd name="connsiteY4" fmla="*/ 1034633 h 3718797"/>
                <a:gd name="connsiteX5" fmla="*/ 2543176 w 2543176"/>
                <a:gd name="connsiteY5" fmla="*/ 2272883 h 3718797"/>
                <a:gd name="connsiteX6" fmla="*/ 2428875 w 2543176"/>
                <a:gd name="connsiteY6" fmla="*/ 2979657 h 3718797"/>
                <a:gd name="connsiteX7" fmla="*/ 1962151 w 2543176"/>
                <a:gd name="connsiteY7" fmla="*/ 3396833 h 3718797"/>
                <a:gd name="connsiteX8" fmla="*/ 1529715 w 2543176"/>
                <a:gd name="connsiteY8" fmla="*/ 3718797 h 3718797"/>
                <a:gd name="connsiteX9" fmla="*/ 0 w 2543176"/>
                <a:gd name="connsiteY9" fmla="*/ 3436857 h 3718797"/>
                <a:gd name="connsiteX0" fmla="*/ 22107 w 2565283"/>
                <a:gd name="connsiteY0" fmla="*/ 3436857 h 3718797"/>
                <a:gd name="connsiteX1" fmla="*/ 617720 w 2565283"/>
                <a:gd name="connsiteY1" fmla="*/ 2177633 h 3718797"/>
                <a:gd name="connsiteX2" fmla="*/ 231658 w 2565283"/>
                <a:gd name="connsiteY2" fmla="*/ 1558508 h 3718797"/>
                <a:gd name="connsiteX3" fmla="*/ 946033 w 2565283"/>
                <a:gd name="connsiteY3" fmla="*/ 234533 h 3718797"/>
                <a:gd name="connsiteX4" fmla="*/ 1350845 w 2565283"/>
                <a:gd name="connsiteY4" fmla="*/ 0 h 3718797"/>
                <a:gd name="connsiteX5" fmla="*/ 1974733 w 2565283"/>
                <a:gd name="connsiteY5" fmla="*/ 1034633 h 3718797"/>
                <a:gd name="connsiteX6" fmla="*/ 2565283 w 2565283"/>
                <a:gd name="connsiteY6" fmla="*/ 2272883 h 3718797"/>
                <a:gd name="connsiteX7" fmla="*/ 2450982 w 2565283"/>
                <a:gd name="connsiteY7" fmla="*/ 2979657 h 3718797"/>
                <a:gd name="connsiteX8" fmla="*/ 1984258 w 2565283"/>
                <a:gd name="connsiteY8" fmla="*/ 3396833 h 3718797"/>
                <a:gd name="connsiteX9" fmla="*/ 1551822 w 2565283"/>
                <a:gd name="connsiteY9" fmla="*/ 3718797 h 3718797"/>
                <a:gd name="connsiteX10" fmla="*/ 22107 w 2565283"/>
                <a:gd name="connsiteY10" fmla="*/ 3436857 h 3718797"/>
                <a:gd name="connsiteX0" fmla="*/ 55443 w 2598619"/>
                <a:gd name="connsiteY0" fmla="*/ 3436857 h 3718797"/>
                <a:gd name="connsiteX1" fmla="*/ 365306 w 2598619"/>
                <a:gd name="connsiteY1" fmla="*/ 2672933 h 3718797"/>
                <a:gd name="connsiteX2" fmla="*/ 651056 w 2598619"/>
                <a:gd name="connsiteY2" fmla="*/ 2177633 h 3718797"/>
                <a:gd name="connsiteX3" fmla="*/ 264994 w 2598619"/>
                <a:gd name="connsiteY3" fmla="*/ 1558508 h 3718797"/>
                <a:gd name="connsiteX4" fmla="*/ 979369 w 2598619"/>
                <a:gd name="connsiteY4" fmla="*/ 234533 h 3718797"/>
                <a:gd name="connsiteX5" fmla="*/ 1384181 w 2598619"/>
                <a:gd name="connsiteY5" fmla="*/ 0 h 3718797"/>
                <a:gd name="connsiteX6" fmla="*/ 2008069 w 2598619"/>
                <a:gd name="connsiteY6" fmla="*/ 1034633 h 3718797"/>
                <a:gd name="connsiteX7" fmla="*/ 2598619 w 2598619"/>
                <a:gd name="connsiteY7" fmla="*/ 2272883 h 3718797"/>
                <a:gd name="connsiteX8" fmla="*/ 2484318 w 2598619"/>
                <a:gd name="connsiteY8" fmla="*/ 2979657 h 3718797"/>
                <a:gd name="connsiteX9" fmla="*/ 2017594 w 2598619"/>
                <a:gd name="connsiteY9" fmla="*/ 3396833 h 3718797"/>
                <a:gd name="connsiteX10" fmla="*/ 1585158 w 2598619"/>
                <a:gd name="connsiteY10" fmla="*/ 3718797 h 3718797"/>
                <a:gd name="connsiteX11" fmla="*/ 55443 w 2598619"/>
                <a:gd name="connsiteY11" fmla="*/ 3436857 h 3718797"/>
                <a:gd name="connsiteX0" fmla="*/ 55443 w 2598619"/>
                <a:gd name="connsiteY0" fmla="*/ 3436857 h 3718797"/>
                <a:gd name="connsiteX1" fmla="*/ 365306 w 2598619"/>
                <a:gd name="connsiteY1" fmla="*/ 2672933 h 3718797"/>
                <a:gd name="connsiteX2" fmla="*/ 651056 w 2598619"/>
                <a:gd name="connsiteY2" fmla="*/ 2177633 h 3718797"/>
                <a:gd name="connsiteX3" fmla="*/ 264994 w 2598619"/>
                <a:gd name="connsiteY3" fmla="*/ 1558508 h 3718797"/>
                <a:gd name="connsiteX4" fmla="*/ 979369 w 2598619"/>
                <a:gd name="connsiteY4" fmla="*/ 234533 h 3718797"/>
                <a:gd name="connsiteX5" fmla="*/ 1384181 w 2598619"/>
                <a:gd name="connsiteY5" fmla="*/ 0 h 3718797"/>
                <a:gd name="connsiteX6" fmla="*/ 2008069 w 2598619"/>
                <a:gd name="connsiteY6" fmla="*/ 1034633 h 3718797"/>
                <a:gd name="connsiteX7" fmla="*/ 2598619 w 2598619"/>
                <a:gd name="connsiteY7" fmla="*/ 2272883 h 3718797"/>
                <a:gd name="connsiteX8" fmla="*/ 2484318 w 2598619"/>
                <a:gd name="connsiteY8" fmla="*/ 2979657 h 3718797"/>
                <a:gd name="connsiteX9" fmla="*/ 2017594 w 2598619"/>
                <a:gd name="connsiteY9" fmla="*/ 3396833 h 3718797"/>
                <a:gd name="connsiteX10" fmla="*/ 1585158 w 2598619"/>
                <a:gd name="connsiteY10" fmla="*/ 3718797 h 3718797"/>
                <a:gd name="connsiteX11" fmla="*/ 55443 w 2598619"/>
                <a:gd name="connsiteY11" fmla="*/ 3436857 h 3718797"/>
                <a:gd name="connsiteX0" fmla="*/ 184934 w 2728110"/>
                <a:gd name="connsiteY0" fmla="*/ 3436857 h 3718797"/>
                <a:gd name="connsiteX1" fmla="*/ 56647 w 2728110"/>
                <a:gd name="connsiteY1" fmla="*/ 2434808 h 3718797"/>
                <a:gd name="connsiteX2" fmla="*/ 780547 w 2728110"/>
                <a:gd name="connsiteY2" fmla="*/ 2177633 h 3718797"/>
                <a:gd name="connsiteX3" fmla="*/ 394485 w 2728110"/>
                <a:gd name="connsiteY3" fmla="*/ 1558508 h 3718797"/>
                <a:gd name="connsiteX4" fmla="*/ 1108860 w 2728110"/>
                <a:gd name="connsiteY4" fmla="*/ 234533 h 3718797"/>
                <a:gd name="connsiteX5" fmla="*/ 1513672 w 2728110"/>
                <a:gd name="connsiteY5" fmla="*/ 0 h 3718797"/>
                <a:gd name="connsiteX6" fmla="*/ 2137560 w 2728110"/>
                <a:gd name="connsiteY6" fmla="*/ 1034633 h 3718797"/>
                <a:gd name="connsiteX7" fmla="*/ 2728110 w 2728110"/>
                <a:gd name="connsiteY7" fmla="*/ 2272883 h 3718797"/>
                <a:gd name="connsiteX8" fmla="*/ 2613809 w 2728110"/>
                <a:gd name="connsiteY8" fmla="*/ 2979657 h 3718797"/>
                <a:gd name="connsiteX9" fmla="*/ 2147085 w 2728110"/>
                <a:gd name="connsiteY9" fmla="*/ 3396833 h 3718797"/>
                <a:gd name="connsiteX10" fmla="*/ 1714649 w 2728110"/>
                <a:gd name="connsiteY10" fmla="*/ 3718797 h 3718797"/>
                <a:gd name="connsiteX11" fmla="*/ 184934 w 2728110"/>
                <a:gd name="connsiteY11" fmla="*/ 3436857 h 3718797"/>
                <a:gd name="connsiteX0" fmla="*/ 128287 w 2671463"/>
                <a:gd name="connsiteY0" fmla="*/ 3436857 h 3718797"/>
                <a:gd name="connsiteX1" fmla="*/ 0 w 2671463"/>
                <a:gd name="connsiteY1" fmla="*/ 2434808 h 3718797"/>
                <a:gd name="connsiteX2" fmla="*/ 723900 w 2671463"/>
                <a:gd name="connsiteY2" fmla="*/ 2177633 h 3718797"/>
                <a:gd name="connsiteX3" fmla="*/ 337838 w 2671463"/>
                <a:gd name="connsiteY3" fmla="*/ 1558508 h 3718797"/>
                <a:gd name="connsiteX4" fmla="*/ 1052213 w 2671463"/>
                <a:gd name="connsiteY4" fmla="*/ 234533 h 3718797"/>
                <a:gd name="connsiteX5" fmla="*/ 1457025 w 2671463"/>
                <a:gd name="connsiteY5" fmla="*/ 0 h 3718797"/>
                <a:gd name="connsiteX6" fmla="*/ 2080913 w 2671463"/>
                <a:gd name="connsiteY6" fmla="*/ 1034633 h 3718797"/>
                <a:gd name="connsiteX7" fmla="*/ 2671463 w 2671463"/>
                <a:gd name="connsiteY7" fmla="*/ 2272883 h 3718797"/>
                <a:gd name="connsiteX8" fmla="*/ 2557162 w 2671463"/>
                <a:gd name="connsiteY8" fmla="*/ 2979657 h 3718797"/>
                <a:gd name="connsiteX9" fmla="*/ 2090438 w 2671463"/>
                <a:gd name="connsiteY9" fmla="*/ 3396833 h 3718797"/>
                <a:gd name="connsiteX10" fmla="*/ 1658002 w 2671463"/>
                <a:gd name="connsiteY10" fmla="*/ 3718797 h 3718797"/>
                <a:gd name="connsiteX11" fmla="*/ 128287 w 2671463"/>
                <a:gd name="connsiteY11" fmla="*/ 3436857 h 3718797"/>
                <a:gd name="connsiteX0" fmla="*/ 128287 w 2671463"/>
                <a:gd name="connsiteY0" fmla="*/ 3436857 h 3718797"/>
                <a:gd name="connsiteX1" fmla="*/ 0 w 2671463"/>
                <a:gd name="connsiteY1" fmla="*/ 2434808 h 3718797"/>
                <a:gd name="connsiteX2" fmla="*/ 723900 w 2671463"/>
                <a:gd name="connsiteY2" fmla="*/ 2177633 h 3718797"/>
                <a:gd name="connsiteX3" fmla="*/ 61613 w 2671463"/>
                <a:gd name="connsiteY3" fmla="*/ 967958 h 3718797"/>
                <a:gd name="connsiteX4" fmla="*/ 1052213 w 2671463"/>
                <a:gd name="connsiteY4" fmla="*/ 234533 h 3718797"/>
                <a:gd name="connsiteX5" fmla="*/ 1457025 w 2671463"/>
                <a:gd name="connsiteY5" fmla="*/ 0 h 3718797"/>
                <a:gd name="connsiteX6" fmla="*/ 2080913 w 2671463"/>
                <a:gd name="connsiteY6" fmla="*/ 1034633 h 3718797"/>
                <a:gd name="connsiteX7" fmla="*/ 2671463 w 2671463"/>
                <a:gd name="connsiteY7" fmla="*/ 2272883 h 3718797"/>
                <a:gd name="connsiteX8" fmla="*/ 2557162 w 2671463"/>
                <a:gd name="connsiteY8" fmla="*/ 2979657 h 3718797"/>
                <a:gd name="connsiteX9" fmla="*/ 2090438 w 2671463"/>
                <a:gd name="connsiteY9" fmla="*/ 3396833 h 3718797"/>
                <a:gd name="connsiteX10" fmla="*/ 1658002 w 2671463"/>
                <a:gd name="connsiteY10" fmla="*/ 3718797 h 3718797"/>
                <a:gd name="connsiteX11" fmla="*/ 128287 w 2671463"/>
                <a:gd name="connsiteY11" fmla="*/ 3436857 h 3718797"/>
                <a:gd name="connsiteX0" fmla="*/ 128287 w 2671463"/>
                <a:gd name="connsiteY0" fmla="*/ 3436857 h 3718797"/>
                <a:gd name="connsiteX1" fmla="*/ 0 w 2671463"/>
                <a:gd name="connsiteY1" fmla="*/ 2434808 h 3718797"/>
                <a:gd name="connsiteX2" fmla="*/ 723900 w 2671463"/>
                <a:gd name="connsiteY2" fmla="*/ 2177633 h 3718797"/>
                <a:gd name="connsiteX3" fmla="*/ 61613 w 2671463"/>
                <a:gd name="connsiteY3" fmla="*/ 967958 h 3718797"/>
                <a:gd name="connsiteX4" fmla="*/ 1052213 w 2671463"/>
                <a:gd name="connsiteY4" fmla="*/ 234533 h 3718797"/>
                <a:gd name="connsiteX5" fmla="*/ 1457025 w 2671463"/>
                <a:gd name="connsiteY5" fmla="*/ 0 h 3718797"/>
                <a:gd name="connsiteX6" fmla="*/ 2080913 w 2671463"/>
                <a:gd name="connsiteY6" fmla="*/ 1034633 h 3718797"/>
                <a:gd name="connsiteX7" fmla="*/ 2671463 w 2671463"/>
                <a:gd name="connsiteY7" fmla="*/ 2272883 h 3718797"/>
                <a:gd name="connsiteX8" fmla="*/ 2557162 w 2671463"/>
                <a:gd name="connsiteY8" fmla="*/ 2979657 h 3718797"/>
                <a:gd name="connsiteX9" fmla="*/ 2090438 w 2671463"/>
                <a:gd name="connsiteY9" fmla="*/ 3396833 h 3718797"/>
                <a:gd name="connsiteX10" fmla="*/ 1658002 w 2671463"/>
                <a:gd name="connsiteY10" fmla="*/ 3718797 h 3718797"/>
                <a:gd name="connsiteX11" fmla="*/ 128287 w 2671463"/>
                <a:gd name="connsiteY11" fmla="*/ 3436857 h 3718797"/>
                <a:gd name="connsiteX0" fmla="*/ 128287 w 2671463"/>
                <a:gd name="connsiteY0" fmla="*/ 3436857 h 3718797"/>
                <a:gd name="connsiteX1" fmla="*/ 0 w 2671463"/>
                <a:gd name="connsiteY1" fmla="*/ 2434808 h 3718797"/>
                <a:gd name="connsiteX2" fmla="*/ 723900 w 2671463"/>
                <a:gd name="connsiteY2" fmla="*/ 2177633 h 3718797"/>
                <a:gd name="connsiteX3" fmla="*/ 414038 w 2671463"/>
                <a:gd name="connsiteY3" fmla="*/ 644108 h 3718797"/>
                <a:gd name="connsiteX4" fmla="*/ 1052213 w 2671463"/>
                <a:gd name="connsiteY4" fmla="*/ 234533 h 3718797"/>
                <a:gd name="connsiteX5" fmla="*/ 1457025 w 2671463"/>
                <a:gd name="connsiteY5" fmla="*/ 0 h 3718797"/>
                <a:gd name="connsiteX6" fmla="*/ 2080913 w 2671463"/>
                <a:gd name="connsiteY6" fmla="*/ 1034633 h 3718797"/>
                <a:gd name="connsiteX7" fmla="*/ 2671463 w 2671463"/>
                <a:gd name="connsiteY7" fmla="*/ 2272883 h 3718797"/>
                <a:gd name="connsiteX8" fmla="*/ 2557162 w 2671463"/>
                <a:gd name="connsiteY8" fmla="*/ 2979657 h 3718797"/>
                <a:gd name="connsiteX9" fmla="*/ 2090438 w 2671463"/>
                <a:gd name="connsiteY9" fmla="*/ 3396833 h 3718797"/>
                <a:gd name="connsiteX10" fmla="*/ 1658002 w 2671463"/>
                <a:gd name="connsiteY10" fmla="*/ 3718797 h 3718797"/>
                <a:gd name="connsiteX11" fmla="*/ 128287 w 2671463"/>
                <a:gd name="connsiteY11" fmla="*/ 3436857 h 3718797"/>
                <a:gd name="connsiteX0" fmla="*/ 128287 w 2671463"/>
                <a:gd name="connsiteY0" fmla="*/ 3436857 h 3718797"/>
                <a:gd name="connsiteX1" fmla="*/ 0 w 2671463"/>
                <a:gd name="connsiteY1" fmla="*/ 2434808 h 3718797"/>
                <a:gd name="connsiteX2" fmla="*/ 723900 w 2671463"/>
                <a:gd name="connsiteY2" fmla="*/ 2177633 h 3718797"/>
                <a:gd name="connsiteX3" fmla="*/ 414038 w 2671463"/>
                <a:gd name="connsiteY3" fmla="*/ 644108 h 3718797"/>
                <a:gd name="connsiteX4" fmla="*/ 1052213 w 2671463"/>
                <a:gd name="connsiteY4" fmla="*/ 234533 h 3718797"/>
                <a:gd name="connsiteX5" fmla="*/ 1457025 w 2671463"/>
                <a:gd name="connsiteY5" fmla="*/ 0 h 3718797"/>
                <a:gd name="connsiteX6" fmla="*/ 2080913 w 2671463"/>
                <a:gd name="connsiteY6" fmla="*/ 1034633 h 3718797"/>
                <a:gd name="connsiteX7" fmla="*/ 2671463 w 2671463"/>
                <a:gd name="connsiteY7" fmla="*/ 2272883 h 3718797"/>
                <a:gd name="connsiteX8" fmla="*/ 2557162 w 2671463"/>
                <a:gd name="connsiteY8" fmla="*/ 2979657 h 3718797"/>
                <a:gd name="connsiteX9" fmla="*/ 2090438 w 2671463"/>
                <a:gd name="connsiteY9" fmla="*/ 3396833 h 3718797"/>
                <a:gd name="connsiteX10" fmla="*/ 1658002 w 2671463"/>
                <a:gd name="connsiteY10" fmla="*/ 3718797 h 3718797"/>
                <a:gd name="connsiteX11" fmla="*/ 128287 w 2671463"/>
                <a:gd name="connsiteY11" fmla="*/ 3436857 h 3718797"/>
                <a:gd name="connsiteX0" fmla="*/ 128287 w 2557162"/>
                <a:gd name="connsiteY0" fmla="*/ 3436857 h 3718797"/>
                <a:gd name="connsiteX1" fmla="*/ 0 w 2557162"/>
                <a:gd name="connsiteY1" fmla="*/ 2434808 h 3718797"/>
                <a:gd name="connsiteX2" fmla="*/ 723900 w 2557162"/>
                <a:gd name="connsiteY2" fmla="*/ 2177633 h 3718797"/>
                <a:gd name="connsiteX3" fmla="*/ 414038 w 2557162"/>
                <a:gd name="connsiteY3" fmla="*/ 644108 h 3718797"/>
                <a:gd name="connsiteX4" fmla="*/ 1052213 w 2557162"/>
                <a:gd name="connsiteY4" fmla="*/ 234533 h 3718797"/>
                <a:gd name="connsiteX5" fmla="*/ 1457025 w 2557162"/>
                <a:gd name="connsiteY5" fmla="*/ 0 h 3718797"/>
                <a:gd name="connsiteX6" fmla="*/ 2080913 w 2557162"/>
                <a:gd name="connsiteY6" fmla="*/ 1034633 h 3718797"/>
                <a:gd name="connsiteX7" fmla="*/ 2500013 w 2557162"/>
                <a:gd name="connsiteY7" fmla="*/ 1644233 h 3718797"/>
                <a:gd name="connsiteX8" fmla="*/ 2557162 w 2557162"/>
                <a:gd name="connsiteY8" fmla="*/ 2979657 h 3718797"/>
                <a:gd name="connsiteX9" fmla="*/ 2090438 w 2557162"/>
                <a:gd name="connsiteY9" fmla="*/ 3396833 h 3718797"/>
                <a:gd name="connsiteX10" fmla="*/ 1658002 w 2557162"/>
                <a:gd name="connsiteY10" fmla="*/ 3718797 h 3718797"/>
                <a:gd name="connsiteX11" fmla="*/ 128287 w 2557162"/>
                <a:gd name="connsiteY11" fmla="*/ 3436857 h 3718797"/>
                <a:gd name="connsiteX0" fmla="*/ 128287 w 2557507"/>
                <a:gd name="connsiteY0" fmla="*/ 3436857 h 3718797"/>
                <a:gd name="connsiteX1" fmla="*/ 0 w 2557507"/>
                <a:gd name="connsiteY1" fmla="*/ 2434808 h 3718797"/>
                <a:gd name="connsiteX2" fmla="*/ 723900 w 2557507"/>
                <a:gd name="connsiteY2" fmla="*/ 2177633 h 3718797"/>
                <a:gd name="connsiteX3" fmla="*/ 414038 w 2557507"/>
                <a:gd name="connsiteY3" fmla="*/ 644108 h 3718797"/>
                <a:gd name="connsiteX4" fmla="*/ 1052213 w 2557507"/>
                <a:gd name="connsiteY4" fmla="*/ 234533 h 3718797"/>
                <a:gd name="connsiteX5" fmla="*/ 1457025 w 2557507"/>
                <a:gd name="connsiteY5" fmla="*/ 0 h 3718797"/>
                <a:gd name="connsiteX6" fmla="*/ 2080913 w 2557507"/>
                <a:gd name="connsiteY6" fmla="*/ 1034633 h 3718797"/>
                <a:gd name="connsiteX7" fmla="*/ 2500013 w 2557507"/>
                <a:gd name="connsiteY7" fmla="*/ 1644233 h 3718797"/>
                <a:gd name="connsiteX8" fmla="*/ 2171701 w 2557507"/>
                <a:gd name="connsiteY8" fmla="*/ 2263358 h 3718797"/>
                <a:gd name="connsiteX9" fmla="*/ 2557162 w 2557507"/>
                <a:gd name="connsiteY9" fmla="*/ 2979657 h 3718797"/>
                <a:gd name="connsiteX10" fmla="*/ 2090438 w 2557507"/>
                <a:gd name="connsiteY10" fmla="*/ 3396833 h 3718797"/>
                <a:gd name="connsiteX11" fmla="*/ 1658002 w 2557507"/>
                <a:gd name="connsiteY11" fmla="*/ 3718797 h 3718797"/>
                <a:gd name="connsiteX12" fmla="*/ 128287 w 2557507"/>
                <a:gd name="connsiteY12" fmla="*/ 3436857 h 3718797"/>
                <a:gd name="connsiteX0" fmla="*/ 128287 w 2557816"/>
                <a:gd name="connsiteY0" fmla="*/ 3436857 h 3718797"/>
                <a:gd name="connsiteX1" fmla="*/ 0 w 2557816"/>
                <a:gd name="connsiteY1" fmla="*/ 2434808 h 3718797"/>
                <a:gd name="connsiteX2" fmla="*/ 723900 w 2557816"/>
                <a:gd name="connsiteY2" fmla="*/ 2177633 h 3718797"/>
                <a:gd name="connsiteX3" fmla="*/ 414038 w 2557816"/>
                <a:gd name="connsiteY3" fmla="*/ 644108 h 3718797"/>
                <a:gd name="connsiteX4" fmla="*/ 1052213 w 2557816"/>
                <a:gd name="connsiteY4" fmla="*/ 234533 h 3718797"/>
                <a:gd name="connsiteX5" fmla="*/ 1457025 w 2557816"/>
                <a:gd name="connsiteY5" fmla="*/ 0 h 3718797"/>
                <a:gd name="connsiteX6" fmla="*/ 2080913 w 2557816"/>
                <a:gd name="connsiteY6" fmla="*/ 1034633 h 3718797"/>
                <a:gd name="connsiteX7" fmla="*/ 2500013 w 2557816"/>
                <a:gd name="connsiteY7" fmla="*/ 1644233 h 3718797"/>
                <a:gd name="connsiteX8" fmla="*/ 2171701 w 2557816"/>
                <a:gd name="connsiteY8" fmla="*/ 2263358 h 3718797"/>
                <a:gd name="connsiteX9" fmla="*/ 2557162 w 2557816"/>
                <a:gd name="connsiteY9" fmla="*/ 2979657 h 3718797"/>
                <a:gd name="connsiteX10" fmla="*/ 2090438 w 2557816"/>
                <a:gd name="connsiteY10" fmla="*/ 3396833 h 3718797"/>
                <a:gd name="connsiteX11" fmla="*/ 1658002 w 2557816"/>
                <a:gd name="connsiteY11" fmla="*/ 3718797 h 3718797"/>
                <a:gd name="connsiteX12" fmla="*/ 128287 w 2557816"/>
                <a:gd name="connsiteY12" fmla="*/ 3436857 h 3718797"/>
                <a:gd name="connsiteX0" fmla="*/ 128287 w 2833670"/>
                <a:gd name="connsiteY0" fmla="*/ 3436857 h 3718797"/>
                <a:gd name="connsiteX1" fmla="*/ 0 w 2833670"/>
                <a:gd name="connsiteY1" fmla="*/ 2434808 h 3718797"/>
                <a:gd name="connsiteX2" fmla="*/ 723900 w 2833670"/>
                <a:gd name="connsiteY2" fmla="*/ 2177633 h 3718797"/>
                <a:gd name="connsiteX3" fmla="*/ 414038 w 2833670"/>
                <a:gd name="connsiteY3" fmla="*/ 644108 h 3718797"/>
                <a:gd name="connsiteX4" fmla="*/ 1052213 w 2833670"/>
                <a:gd name="connsiteY4" fmla="*/ 234533 h 3718797"/>
                <a:gd name="connsiteX5" fmla="*/ 1457025 w 2833670"/>
                <a:gd name="connsiteY5" fmla="*/ 0 h 3718797"/>
                <a:gd name="connsiteX6" fmla="*/ 2080913 w 2833670"/>
                <a:gd name="connsiteY6" fmla="*/ 1034633 h 3718797"/>
                <a:gd name="connsiteX7" fmla="*/ 2500013 w 2833670"/>
                <a:gd name="connsiteY7" fmla="*/ 1644233 h 3718797"/>
                <a:gd name="connsiteX8" fmla="*/ 2171701 w 2833670"/>
                <a:gd name="connsiteY8" fmla="*/ 2263358 h 3718797"/>
                <a:gd name="connsiteX9" fmla="*/ 2833387 w 2833670"/>
                <a:gd name="connsiteY9" fmla="*/ 2503407 h 3718797"/>
                <a:gd name="connsiteX10" fmla="*/ 2090438 w 2833670"/>
                <a:gd name="connsiteY10" fmla="*/ 3396833 h 3718797"/>
                <a:gd name="connsiteX11" fmla="*/ 1658002 w 2833670"/>
                <a:gd name="connsiteY11" fmla="*/ 3718797 h 3718797"/>
                <a:gd name="connsiteX12" fmla="*/ 128287 w 2833670"/>
                <a:gd name="connsiteY12" fmla="*/ 3436857 h 3718797"/>
                <a:gd name="connsiteX0" fmla="*/ 128287 w 2833670"/>
                <a:gd name="connsiteY0" fmla="*/ 3436857 h 3718797"/>
                <a:gd name="connsiteX1" fmla="*/ 0 w 2833670"/>
                <a:gd name="connsiteY1" fmla="*/ 2434808 h 3718797"/>
                <a:gd name="connsiteX2" fmla="*/ 161925 w 2833670"/>
                <a:gd name="connsiteY2" fmla="*/ 1872833 h 3718797"/>
                <a:gd name="connsiteX3" fmla="*/ 414038 w 2833670"/>
                <a:gd name="connsiteY3" fmla="*/ 644108 h 3718797"/>
                <a:gd name="connsiteX4" fmla="*/ 1052213 w 2833670"/>
                <a:gd name="connsiteY4" fmla="*/ 234533 h 3718797"/>
                <a:gd name="connsiteX5" fmla="*/ 1457025 w 2833670"/>
                <a:gd name="connsiteY5" fmla="*/ 0 h 3718797"/>
                <a:gd name="connsiteX6" fmla="*/ 2080913 w 2833670"/>
                <a:gd name="connsiteY6" fmla="*/ 1034633 h 3718797"/>
                <a:gd name="connsiteX7" fmla="*/ 2500013 w 2833670"/>
                <a:gd name="connsiteY7" fmla="*/ 1644233 h 3718797"/>
                <a:gd name="connsiteX8" fmla="*/ 2171701 w 2833670"/>
                <a:gd name="connsiteY8" fmla="*/ 2263358 h 3718797"/>
                <a:gd name="connsiteX9" fmla="*/ 2833387 w 2833670"/>
                <a:gd name="connsiteY9" fmla="*/ 2503407 h 3718797"/>
                <a:gd name="connsiteX10" fmla="*/ 2090438 w 2833670"/>
                <a:gd name="connsiteY10" fmla="*/ 3396833 h 3718797"/>
                <a:gd name="connsiteX11" fmla="*/ 1658002 w 2833670"/>
                <a:gd name="connsiteY11" fmla="*/ 3718797 h 3718797"/>
                <a:gd name="connsiteX12" fmla="*/ 128287 w 2833670"/>
                <a:gd name="connsiteY12" fmla="*/ 3436857 h 3718797"/>
                <a:gd name="connsiteX0" fmla="*/ 737887 w 3443270"/>
                <a:gd name="connsiteY0" fmla="*/ 3436857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737887 w 3443270"/>
                <a:gd name="connsiteY12" fmla="*/ 3436857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414037 w 3443270"/>
                <a:gd name="connsiteY12" fmla="*/ 3541632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414037 w 3443270"/>
                <a:gd name="connsiteY12" fmla="*/ 3541632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1285875 w 3443270"/>
                <a:gd name="connsiteY12" fmla="*/ 3120608 h 3718797"/>
                <a:gd name="connsiteX13" fmla="*/ 414037 w 3443270"/>
                <a:gd name="connsiteY13" fmla="*/ 3541632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1428750 w 3443270"/>
                <a:gd name="connsiteY12" fmla="*/ 3406358 h 3718797"/>
                <a:gd name="connsiteX13" fmla="*/ 414037 w 3443270"/>
                <a:gd name="connsiteY13" fmla="*/ 3541632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1428750 w 3443270"/>
                <a:gd name="connsiteY12" fmla="*/ 3406358 h 3718797"/>
                <a:gd name="connsiteX13" fmla="*/ 414037 w 3443270"/>
                <a:gd name="connsiteY13" fmla="*/ 3541632 h 3718797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2267602 w 3443270"/>
                <a:gd name="connsiteY11" fmla="*/ 3718797 h 3718797"/>
                <a:gd name="connsiteX12" fmla="*/ 1428750 w 3443270"/>
                <a:gd name="connsiteY12" fmla="*/ 3406358 h 3718797"/>
                <a:gd name="connsiteX13" fmla="*/ 414037 w 3443270"/>
                <a:gd name="connsiteY13" fmla="*/ 3541632 h 3718797"/>
                <a:gd name="connsiteX0" fmla="*/ 414037 w 3443270"/>
                <a:gd name="connsiteY0" fmla="*/ 3541632 h 3718804"/>
                <a:gd name="connsiteX1" fmla="*/ 0 w 3443270"/>
                <a:gd name="connsiteY1" fmla="*/ 2406233 h 3718804"/>
                <a:gd name="connsiteX2" fmla="*/ 771525 w 3443270"/>
                <a:gd name="connsiteY2" fmla="*/ 1872833 h 3718804"/>
                <a:gd name="connsiteX3" fmla="*/ 1023638 w 3443270"/>
                <a:gd name="connsiteY3" fmla="*/ 644108 h 3718804"/>
                <a:gd name="connsiteX4" fmla="*/ 1661813 w 3443270"/>
                <a:gd name="connsiteY4" fmla="*/ 234533 h 3718804"/>
                <a:gd name="connsiteX5" fmla="*/ 2066625 w 3443270"/>
                <a:gd name="connsiteY5" fmla="*/ 0 h 3718804"/>
                <a:gd name="connsiteX6" fmla="*/ 2690513 w 3443270"/>
                <a:gd name="connsiteY6" fmla="*/ 1034633 h 3718804"/>
                <a:gd name="connsiteX7" fmla="*/ 3109613 w 3443270"/>
                <a:gd name="connsiteY7" fmla="*/ 1644233 h 3718804"/>
                <a:gd name="connsiteX8" fmla="*/ 2781301 w 3443270"/>
                <a:gd name="connsiteY8" fmla="*/ 2263358 h 3718804"/>
                <a:gd name="connsiteX9" fmla="*/ 3442987 w 3443270"/>
                <a:gd name="connsiteY9" fmla="*/ 2503407 h 3718804"/>
                <a:gd name="connsiteX10" fmla="*/ 2700038 w 3443270"/>
                <a:gd name="connsiteY10" fmla="*/ 3396833 h 3718804"/>
                <a:gd name="connsiteX11" fmla="*/ 2305050 w 3443270"/>
                <a:gd name="connsiteY11" fmla="*/ 3415883 h 3718804"/>
                <a:gd name="connsiteX12" fmla="*/ 2267602 w 3443270"/>
                <a:gd name="connsiteY12" fmla="*/ 3718797 h 3718804"/>
                <a:gd name="connsiteX13" fmla="*/ 1428750 w 3443270"/>
                <a:gd name="connsiteY13" fmla="*/ 3406358 h 3718804"/>
                <a:gd name="connsiteX14" fmla="*/ 414037 w 3443270"/>
                <a:gd name="connsiteY14" fmla="*/ 3541632 h 3718804"/>
                <a:gd name="connsiteX0" fmla="*/ 414037 w 3443270"/>
                <a:gd name="connsiteY0" fmla="*/ 3541632 h 3718803"/>
                <a:gd name="connsiteX1" fmla="*/ 0 w 3443270"/>
                <a:gd name="connsiteY1" fmla="*/ 2406233 h 3718803"/>
                <a:gd name="connsiteX2" fmla="*/ 771525 w 3443270"/>
                <a:gd name="connsiteY2" fmla="*/ 1872833 h 3718803"/>
                <a:gd name="connsiteX3" fmla="*/ 1023638 w 3443270"/>
                <a:gd name="connsiteY3" fmla="*/ 644108 h 3718803"/>
                <a:gd name="connsiteX4" fmla="*/ 1661813 w 3443270"/>
                <a:gd name="connsiteY4" fmla="*/ 234533 h 3718803"/>
                <a:gd name="connsiteX5" fmla="*/ 2066625 w 3443270"/>
                <a:gd name="connsiteY5" fmla="*/ 0 h 3718803"/>
                <a:gd name="connsiteX6" fmla="*/ 2690513 w 3443270"/>
                <a:gd name="connsiteY6" fmla="*/ 1034633 h 3718803"/>
                <a:gd name="connsiteX7" fmla="*/ 3109613 w 3443270"/>
                <a:gd name="connsiteY7" fmla="*/ 1644233 h 3718803"/>
                <a:gd name="connsiteX8" fmla="*/ 2781301 w 3443270"/>
                <a:gd name="connsiteY8" fmla="*/ 2263358 h 3718803"/>
                <a:gd name="connsiteX9" fmla="*/ 3442987 w 3443270"/>
                <a:gd name="connsiteY9" fmla="*/ 2503407 h 3718803"/>
                <a:gd name="connsiteX10" fmla="*/ 2700038 w 3443270"/>
                <a:gd name="connsiteY10" fmla="*/ 3396833 h 3718803"/>
                <a:gd name="connsiteX11" fmla="*/ 1847850 w 3443270"/>
                <a:gd name="connsiteY11" fmla="*/ 3358733 h 3718803"/>
                <a:gd name="connsiteX12" fmla="*/ 2267602 w 3443270"/>
                <a:gd name="connsiteY12" fmla="*/ 3718797 h 3718803"/>
                <a:gd name="connsiteX13" fmla="*/ 1428750 w 3443270"/>
                <a:gd name="connsiteY13" fmla="*/ 3406358 h 3718803"/>
                <a:gd name="connsiteX14" fmla="*/ 414037 w 3443270"/>
                <a:gd name="connsiteY14" fmla="*/ 3541632 h 3718803"/>
                <a:gd name="connsiteX0" fmla="*/ 414037 w 3443270"/>
                <a:gd name="connsiteY0" fmla="*/ 3541632 h 3718797"/>
                <a:gd name="connsiteX1" fmla="*/ 0 w 3443270"/>
                <a:gd name="connsiteY1" fmla="*/ 2406233 h 3718797"/>
                <a:gd name="connsiteX2" fmla="*/ 771525 w 3443270"/>
                <a:gd name="connsiteY2" fmla="*/ 1872833 h 3718797"/>
                <a:gd name="connsiteX3" fmla="*/ 1023638 w 3443270"/>
                <a:gd name="connsiteY3" fmla="*/ 644108 h 3718797"/>
                <a:gd name="connsiteX4" fmla="*/ 1661813 w 3443270"/>
                <a:gd name="connsiteY4" fmla="*/ 234533 h 3718797"/>
                <a:gd name="connsiteX5" fmla="*/ 2066625 w 3443270"/>
                <a:gd name="connsiteY5" fmla="*/ 0 h 3718797"/>
                <a:gd name="connsiteX6" fmla="*/ 2690513 w 3443270"/>
                <a:gd name="connsiteY6" fmla="*/ 1034633 h 3718797"/>
                <a:gd name="connsiteX7" fmla="*/ 3109613 w 3443270"/>
                <a:gd name="connsiteY7" fmla="*/ 1644233 h 3718797"/>
                <a:gd name="connsiteX8" fmla="*/ 2781301 w 3443270"/>
                <a:gd name="connsiteY8" fmla="*/ 2263358 h 3718797"/>
                <a:gd name="connsiteX9" fmla="*/ 3442987 w 3443270"/>
                <a:gd name="connsiteY9" fmla="*/ 2503407 h 3718797"/>
                <a:gd name="connsiteX10" fmla="*/ 2700038 w 3443270"/>
                <a:gd name="connsiteY10" fmla="*/ 3396833 h 3718797"/>
                <a:gd name="connsiteX11" fmla="*/ 1847850 w 3443270"/>
                <a:gd name="connsiteY11" fmla="*/ 3358733 h 3718797"/>
                <a:gd name="connsiteX12" fmla="*/ 2267602 w 3443270"/>
                <a:gd name="connsiteY12" fmla="*/ 3718797 h 3718797"/>
                <a:gd name="connsiteX13" fmla="*/ 1428750 w 3443270"/>
                <a:gd name="connsiteY13" fmla="*/ 3406358 h 3718797"/>
                <a:gd name="connsiteX14" fmla="*/ 414037 w 3443270"/>
                <a:gd name="connsiteY14" fmla="*/ 3541632 h 3718797"/>
                <a:gd name="connsiteX0" fmla="*/ 414037 w 3443270"/>
                <a:gd name="connsiteY0" fmla="*/ 3541632 h 3776364"/>
                <a:gd name="connsiteX1" fmla="*/ 0 w 3443270"/>
                <a:gd name="connsiteY1" fmla="*/ 2406233 h 3776364"/>
                <a:gd name="connsiteX2" fmla="*/ 771525 w 3443270"/>
                <a:gd name="connsiteY2" fmla="*/ 1872833 h 3776364"/>
                <a:gd name="connsiteX3" fmla="*/ 1023638 w 3443270"/>
                <a:gd name="connsiteY3" fmla="*/ 644108 h 3776364"/>
                <a:gd name="connsiteX4" fmla="*/ 1661813 w 3443270"/>
                <a:gd name="connsiteY4" fmla="*/ 234533 h 3776364"/>
                <a:gd name="connsiteX5" fmla="*/ 2066625 w 3443270"/>
                <a:gd name="connsiteY5" fmla="*/ 0 h 3776364"/>
                <a:gd name="connsiteX6" fmla="*/ 2690513 w 3443270"/>
                <a:gd name="connsiteY6" fmla="*/ 1034633 h 3776364"/>
                <a:gd name="connsiteX7" fmla="*/ 3109613 w 3443270"/>
                <a:gd name="connsiteY7" fmla="*/ 1644233 h 3776364"/>
                <a:gd name="connsiteX8" fmla="*/ 2781301 w 3443270"/>
                <a:gd name="connsiteY8" fmla="*/ 2263358 h 3776364"/>
                <a:gd name="connsiteX9" fmla="*/ 3442987 w 3443270"/>
                <a:gd name="connsiteY9" fmla="*/ 2503407 h 3776364"/>
                <a:gd name="connsiteX10" fmla="*/ 2700038 w 3443270"/>
                <a:gd name="connsiteY10" fmla="*/ 3396833 h 3776364"/>
                <a:gd name="connsiteX11" fmla="*/ 1847850 w 3443270"/>
                <a:gd name="connsiteY11" fmla="*/ 3358733 h 3776364"/>
                <a:gd name="connsiteX12" fmla="*/ 2267602 w 3443270"/>
                <a:gd name="connsiteY12" fmla="*/ 3718797 h 3776364"/>
                <a:gd name="connsiteX13" fmla="*/ 1428750 w 3443270"/>
                <a:gd name="connsiteY13" fmla="*/ 3406358 h 3776364"/>
                <a:gd name="connsiteX14" fmla="*/ 414037 w 3443270"/>
                <a:gd name="connsiteY14" fmla="*/ 3541632 h 3776364"/>
                <a:gd name="connsiteX0" fmla="*/ 414037 w 3443270"/>
                <a:gd name="connsiteY0" fmla="*/ 3541632 h 3776364"/>
                <a:gd name="connsiteX1" fmla="*/ 0 w 3443270"/>
                <a:gd name="connsiteY1" fmla="*/ 2406233 h 3776364"/>
                <a:gd name="connsiteX2" fmla="*/ 771525 w 3443270"/>
                <a:gd name="connsiteY2" fmla="*/ 1872833 h 3776364"/>
                <a:gd name="connsiteX3" fmla="*/ 1023638 w 3443270"/>
                <a:gd name="connsiteY3" fmla="*/ 644108 h 3776364"/>
                <a:gd name="connsiteX4" fmla="*/ 1661813 w 3443270"/>
                <a:gd name="connsiteY4" fmla="*/ 234533 h 3776364"/>
                <a:gd name="connsiteX5" fmla="*/ 2066625 w 3443270"/>
                <a:gd name="connsiteY5" fmla="*/ 0 h 3776364"/>
                <a:gd name="connsiteX6" fmla="*/ 2690513 w 3443270"/>
                <a:gd name="connsiteY6" fmla="*/ 1034633 h 3776364"/>
                <a:gd name="connsiteX7" fmla="*/ 3109613 w 3443270"/>
                <a:gd name="connsiteY7" fmla="*/ 1644233 h 3776364"/>
                <a:gd name="connsiteX8" fmla="*/ 2781301 w 3443270"/>
                <a:gd name="connsiteY8" fmla="*/ 2263358 h 3776364"/>
                <a:gd name="connsiteX9" fmla="*/ 3442987 w 3443270"/>
                <a:gd name="connsiteY9" fmla="*/ 2503407 h 3776364"/>
                <a:gd name="connsiteX10" fmla="*/ 2700038 w 3443270"/>
                <a:gd name="connsiteY10" fmla="*/ 3396833 h 3776364"/>
                <a:gd name="connsiteX11" fmla="*/ 1847850 w 3443270"/>
                <a:gd name="connsiteY11" fmla="*/ 3358733 h 3776364"/>
                <a:gd name="connsiteX12" fmla="*/ 2267602 w 3443270"/>
                <a:gd name="connsiteY12" fmla="*/ 3718797 h 3776364"/>
                <a:gd name="connsiteX13" fmla="*/ 1428750 w 3443270"/>
                <a:gd name="connsiteY13" fmla="*/ 3406358 h 3776364"/>
                <a:gd name="connsiteX14" fmla="*/ 414037 w 3443270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200 w 3128945"/>
                <a:gd name="connsiteY2" fmla="*/ 1872833 h 3776364"/>
                <a:gd name="connsiteX3" fmla="*/ 709313 w 3128945"/>
                <a:gd name="connsiteY3" fmla="*/ 644108 h 3776364"/>
                <a:gd name="connsiteX4" fmla="*/ 1347488 w 3128945"/>
                <a:gd name="connsiteY4" fmla="*/ 234533 h 3776364"/>
                <a:gd name="connsiteX5" fmla="*/ 1752300 w 3128945"/>
                <a:gd name="connsiteY5" fmla="*/ 0 h 3776364"/>
                <a:gd name="connsiteX6" fmla="*/ 2376188 w 3128945"/>
                <a:gd name="connsiteY6" fmla="*/ 1034633 h 3776364"/>
                <a:gd name="connsiteX7" fmla="*/ 2795288 w 3128945"/>
                <a:gd name="connsiteY7" fmla="*/ 1644233 h 3776364"/>
                <a:gd name="connsiteX8" fmla="*/ 2466976 w 3128945"/>
                <a:gd name="connsiteY8" fmla="*/ 2263358 h 3776364"/>
                <a:gd name="connsiteX9" fmla="*/ 3128662 w 3128945"/>
                <a:gd name="connsiteY9" fmla="*/ 2503407 h 3776364"/>
                <a:gd name="connsiteX10" fmla="*/ 2385713 w 3128945"/>
                <a:gd name="connsiteY10" fmla="*/ 3396833 h 3776364"/>
                <a:gd name="connsiteX11" fmla="*/ 1533525 w 3128945"/>
                <a:gd name="connsiteY11" fmla="*/ 3358733 h 3776364"/>
                <a:gd name="connsiteX12" fmla="*/ 1953277 w 3128945"/>
                <a:gd name="connsiteY12" fmla="*/ 3718797 h 3776364"/>
                <a:gd name="connsiteX13" fmla="*/ 1114425 w 3128945"/>
                <a:gd name="connsiteY13" fmla="*/ 3406358 h 3776364"/>
                <a:gd name="connsiteX14" fmla="*/ 99712 w 3128945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200 w 3128945"/>
                <a:gd name="connsiteY2" fmla="*/ 1872833 h 3776364"/>
                <a:gd name="connsiteX3" fmla="*/ 709313 w 3128945"/>
                <a:gd name="connsiteY3" fmla="*/ 644108 h 3776364"/>
                <a:gd name="connsiteX4" fmla="*/ 1347488 w 3128945"/>
                <a:gd name="connsiteY4" fmla="*/ 234533 h 3776364"/>
                <a:gd name="connsiteX5" fmla="*/ 1752300 w 3128945"/>
                <a:gd name="connsiteY5" fmla="*/ 0 h 3776364"/>
                <a:gd name="connsiteX6" fmla="*/ 2376188 w 3128945"/>
                <a:gd name="connsiteY6" fmla="*/ 1034633 h 3776364"/>
                <a:gd name="connsiteX7" fmla="*/ 2795288 w 3128945"/>
                <a:gd name="connsiteY7" fmla="*/ 1644233 h 3776364"/>
                <a:gd name="connsiteX8" fmla="*/ 2466976 w 3128945"/>
                <a:gd name="connsiteY8" fmla="*/ 2263358 h 3776364"/>
                <a:gd name="connsiteX9" fmla="*/ 3128662 w 3128945"/>
                <a:gd name="connsiteY9" fmla="*/ 2503407 h 3776364"/>
                <a:gd name="connsiteX10" fmla="*/ 2385713 w 3128945"/>
                <a:gd name="connsiteY10" fmla="*/ 3396833 h 3776364"/>
                <a:gd name="connsiteX11" fmla="*/ 1533525 w 3128945"/>
                <a:gd name="connsiteY11" fmla="*/ 3358733 h 3776364"/>
                <a:gd name="connsiteX12" fmla="*/ 1953277 w 3128945"/>
                <a:gd name="connsiteY12" fmla="*/ 3718797 h 3776364"/>
                <a:gd name="connsiteX13" fmla="*/ 1114425 w 3128945"/>
                <a:gd name="connsiteY13" fmla="*/ 3406358 h 3776364"/>
                <a:gd name="connsiteX14" fmla="*/ 99712 w 3128945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200 w 3128945"/>
                <a:gd name="connsiteY2" fmla="*/ 1872833 h 3776364"/>
                <a:gd name="connsiteX3" fmla="*/ 709313 w 3128945"/>
                <a:gd name="connsiteY3" fmla="*/ 644108 h 3776364"/>
                <a:gd name="connsiteX4" fmla="*/ 1347488 w 3128945"/>
                <a:gd name="connsiteY4" fmla="*/ 234533 h 3776364"/>
                <a:gd name="connsiteX5" fmla="*/ 1752300 w 3128945"/>
                <a:gd name="connsiteY5" fmla="*/ 0 h 3776364"/>
                <a:gd name="connsiteX6" fmla="*/ 2376188 w 3128945"/>
                <a:gd name="connsiteY6" fmla="*/ 1034633 h 3776364"/>
                <a:gd name="connsiteX7" fmla="*/ 2795288 w 3128945"/>
                <a:gd name="connsiteY7" fmla="*/ 1644233 h 3776364"/>
                <a:gd name="connsiteX8" fmla="*/ 2466976 w 3128945"/>
                <a:gd name="connsiteY8" fmla="*/ 2263358 h 3776364"/>
                <a:gd name="connsiteX9" fmla="*/ 3128662 w 3128945"/>
                <a:gd name="connsiteY9" fmla="*/ 2503407 h 3776364"/>
                <a:gd name="connsiteX10" fmla="*/ 2385713 w 3128945"/>
                <a:gd name="connsiteY10" fmla="*/ 3396833 h 3776364"/>
                <a:gd name="connsiteX11" fmla="*/ 1533525 w 3128945"/>
                <a:gd name="connsiteY11" fmla="*/ 3358733 h 3776364"/>
                <a:gd name="connsiteX12" fmla="*/ 1953277 w 3128945"/>
                <a:gd name="connsiteY12" fmla="*/ 3718797 h 3776364"/>
                <a:gd name="connsiteX13" fmla="*/ 1114425 w 3128945"/>
                <a:gd name="connsiteY13" fmla="*/ 3406358 h 3776364"/>
                <a:gd name="connsiteX14" fmla="*/ 99712 w 3128945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200 w 3128945"/>
                <a:gd name="connsiteY2" fmla="*/ 1872833 h 3776364"/>
                <a:gd name="connsiteX3" fmla="*/ 709313 w 3128945"/>
                <a:gd name="connsiteY3" fmla="*/ 644108 h 3776364"/>
                <a:gd name="connsiteX4" fmla="*/ 1347488 w 3128945"/>
                <a:gd name="connsiteY4" fmla="*/ 234533 h 3776364"/>
                <a:gd name="connsiteX5" fmla="*/ 1752300 w 3128945"/>
                <a:gd name="connsiteY5" fmla="*/ 0 h 3776364"/>
                <a:gd name="connsiteX6" fmla="*/ 2376188 w 3128945"/>
                <a:gd name="connsiteY6" fmla="*/ 1034633 h 3776364"/>
                <a:gd name="connsiteX7" fmla="*/ 2795288 w 3128945"/>
                <a:gd name="connsiteY7" fmla="*/ 1644233 h 3776364"/>
                <a:gd name="connsiteX8" fmla="*/ 2466976 w 3128945"/>
                <a:gd name="connsiteY8" fmla="*/ 2263358 h 3776364"/>
                <a:gd name="connsiteX9" fmla="*/ 3128662 w 3128945"/>
                <a:gd name="connsiteY9" fmla="*/ 2503407 h 3776364"/>
                <a:gd name="connsiteX10" fmla="*/ 2385713 w 3128945"/>
                <a:gd name="connsiteY10" fmla="*/ 3396833 h 3776364"/>
                <a:gd name="connsiteX11" fmla="*/ 1533525 w 3128945"/>
                <a:gd name="connsiteY11" fmla="*/ 3358733 h 3776364"/>
                <a:gd name="connsiteX12" fmla="*/ 1953277 w 3128945"/>
                <a:gd name="connsiteY12" fmla="*/ 3718797 h 3776364"/>
                <a:gd name="connsiteX13" fmla="*/ 1114425 w 3128945"/>
                <a:gd name="connsiteY13" fmla="*/ 3406358 h 3776364"/>
                <a:gd name="connsiteX14" fmla="*/ 99712 w 3128945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200 w 3128945"/>
                <a:gd name="connsiteY2" fmla="*/ 1872833 h 3776364"/>
                <a:gd name="connsiteX3" fmla="*/ 242588 w 3128945"/>
                <a:gd name="connsiteY3" fmla="*/ 777458 h 3776364"/>
                <a:gd name="connsiteX4" fmla="*/ 1347488 w 3128945"/>
                <a:gd name="connsiteY4" fmla="*/ 234533 h 3776364"/>
                <a:gd name="connsiteX5" fmla="*/ 1752300 w 3128945"/>
                <a:gd name="connsiteY5" fmla="*/ 0 h 3776364"/>
                <a:gd name="connsiteX6" fmla="*/ 2376188 w 3128945"/>
                <a:gd name="connsiteY6" fmla="*/ 1034633 h 3776364"/>
                <a:gd name="connsiteX7" fmla="*/ 2795288 w 3128945"/>
                <a:gd name="connsiteY7" fmla="*/ 1644233 h 3776364"/>
                <a:gd name="connsiteX8" fmla="*/ 2466976 w 3128945"/>
                <a:gd name="connsiteY8" fmla="*/ 2263358 h 3776364"/>
                <a:gd name="connsiteX9" fmla="*/ 3128662 w 3128945"/>
                <a:gd name="connsiteY9" fmla="*/ 2503407 h 3776364"/>
                <a:gd name="connsiteX10" fmla="*/ 2385713 w 3128945"/>
                <a:gd name="connsiteY10" fmla="*/ 3396833 h 3776364"/>
                <a:gd name="connsiteX11" fmla="*/ 1533525 w 3128945"/>
                <a:gd name="connsiteY11" fmla="*/ 3358733 h 3776364"/>
                <a:gd name="connsiteX12" fmla="*/ 1953277 w 3128945"/>
                <a:gd name="connsiteY12" fmla="*/ 3718797 h 3776364"/>
                <a:gd name="connsiteX13" fmla="*/ 1114425 w 3128945"/>
                <a:gd name="connsiteY13" fmla="*/ 3406358 h 3776364"/>
                <a:gd name="connsiteX14" fmla="*/ 99712 w 3128945"/>
                <a:gd name="connsiteY14" fmla="*/ 3541632 h 3776364"/>
                <a:gd name="connsiteX0" fmla="*/ 99712 w 3128945"/>
                <a:gd name="connsiteY0" fmla="*/ 3541632 h 3776364"/>
                <a:gd name="connsiteX1" fmla="*/ 0 w 3128945"/>
                <a:gd name="connsiteY1" fmla="*/ 2987258 h 3776364"/>
                <a:gd name="connsiteX2" fmla="*/ 457199 w 3128945"/>
                <a:gd name="connsiteY2" fmla="*/ 2310983 h 3776364"/>
                <a:gd name="connsiteX3" fmla="*/ 457200 w 3128945"/>
                <a:gd name="connsiteY3" fmla="*/ 1872833 h 3776364"/>
                <a:gd name="connsiteX4" fmla="*/ 242588 w 3128945"/>
                <a:gd name="connsiteY4" fmla="*/ 777458 h 3776364"/>
                <a:gd name="connsiteX5" fmla="*/ 1347488 w 3128945"/>
                <a:gd name="connsiteY5" fmla="*/ 234533 h 3776364"/>
                <a:gd name="connsiteX6" fmla="*/ 1752300 w 3128945"/>
                <a:gd name="connsiteY6" fmla="*/ 0 h 3776364"/>
                <a:gd name="connsiteX7" fmla="*/ 2376188 w 3128945"/>
                <a:gd name="connsiteY7" fmla="*/ 1034633 h 3776364"/>
                <a:gd name="connsiteX8" fmla="*/ 2795288 w 3128945"/>
                <a:gd name="connsiteY8" fmla="*/ 1644233 h 3776364"/>
                <a:gd name="connsiteX9" fmla="*/ 2466976 w 3128945"/>
                <a:gd name="connsiteY9" fmla="*/ 2263358 h 3776364"/>
                <a:gd name="connsiteX10" fmla="*/ 3128662 w 3128945"/>
                <a:gd name="connsiteY10" fmla="*/ 2503407 h 3776364"/>
                <a:gd name="connsiteX11" fmla="*/ 2385713 w 3128945"/>
                <a:gd name="connsiteY11" fmla="*/ 3396833 h 3776364"/>
                <a:gd name="connsiteX12" fmla="*/ 1533525 w 3128945"/>
                <a:gd name="connsiteY12" fmla="*/ 3358733 h 3776364"/>
                <a:gd name="connsiteX13" fmla="*/ 1953277 w 3128945"/>
                <a:gd name="connsiteY13" fmla="*/ 3718797 h 3776364"/>
                <a:gd name="connsiteX14" fmla="*/ 1114425 w 3128945"/>
                <a:gd name="connsiteY14" fmla="*/ 3406358 h 3776364"/>
                <a:gd name="connsiteX15" fmla="*/ 99712 w 3128945"/>
                <a:gd name="connsiteY15" fmla="*/ 3541632 h 3776364"/>
                <a:gd name="connsiteX0" fmla="*/ 320303 w 3349536"/>
                <a:gd name="connsiteY0" fmla="*/ 3541632 h 3776364"/>
                <a:gd name="connsiteX1" fmla="*/ 220591 w 3349536"/>
                <a:gd name="connsiteY1" fmla="*/ 2987258 h 3776364"/>
                <a:gd name="connsiteX2" fmla="*/ 11040 w 3349536"/>
                <a:gd name="connsiteY2" fmla="*/ 2196683 h 3776364"/>
                <a:gd name="connsiteX3" fmla="*/ 677791 w 3349536"/>
                <a:gd name="connsiteY3" fmla="*/ 1872833 h 3776364"/>
                <a:gd name="connsiteX4" fmla="*/ 463179 w 3349536"/>
                <a:gd name="connsiteY4" fmla="*/ 777458 h 3776364"/>
                <a:gd name="connsiteX5" fmla="*/ 1568079 w 3349536"/>
                <a:gd name="connsiteY5" fmla="*/ 234533 h 3776364"/>
                <a:gd name="connsiteX6" fmla="*/ 1972891 w 3349536"/>
                <a:gd name="connsiteY6" fmla="*/ 0 h 3776364"/>
                <a:gd name="connsiteX7" fmla="*/ 2596779 w 3349536"/>
                <a:gd name="connsiteY7" fmla="*/ 1034633 h 3776364"/>
                <a:gd name="connsiteX8" fmla="*/ 3015879 w 3349536"/>
                <a:gd name="connsiteY8" fmla="*/ 1644233 h 3776364"/>
                <a:gd name="connsiteX9" fmla="*/ 2687567 w 3349536"/>
                <a:gd name="connsiteY9" fmla="*/ 2263358 h 3776364"/>
                <a:gd name="connsiteX10" fmla="*/ 3349253 w 3349536"/>
                <a:gd name="connsiteY10" fmla="*/ 2503407 h 3776364"/>
                <a:gd name="connsiteX11" fmla="*/ 2606304 w 3349536"/>
                <a:gd name="connsiteY11" fmla="*/ 3396833 h 3776364"/>
                <a:gd name="connsiteX12" fmla="*/ 1754116 w 3349536"/>
                <a:gd name="connsiteY12" fmla="*/ 3358733 h 3776364"/>
                <a:gd name="connsiteX13" fmla="*/ 2173868 w 3349536"/>
                <a:gd name="connsiteY13" fmla="*/ 3718797 h 3776364"/>
                <a:gd name="connsiteX14" fmla="*/ 1335016 w 3349536"/>
                <a:gd name="connsiteY14" fmla="*/ 3406358 h 3776364"/>
                <a:gd name="connsiteX15" fmla="*/ 320303 w 3349536"/>
                <a:gd name="connsiteY15" fmla="*/ 3541632 h 3776364"/>
                <a:gd name="connsiteX0" fmla="*/ 309263 w 3338496"/>
                <a:gd name="connsiteY0" fmla="*/ 3541632 h 3776364"/>
                <a:gd name="connsiteX1" fmla="*/ 209551 w 3338496"/>
                <a:gd name="connsiteY1" fmla="*/ 2987258 h 3776364"/>
                <a:gd name="connsiteX2" fmla="*/ 0 w 3338496"/>
                <a:gd name="connsiteY2" fmla="*/ 2196683 h 3776364"/>
                <a:gd name="connsiteX3" fmla="*/ 666751 w 3338496"/>
                <a:gd name="connsiteY3" fmla="*/ 1872833 h 3776364"/>
                <a:gd name="connsiteX4" fmla="*/ 452139 w 3338496"/>
                <a:gd name="connsiteY4" fmla="*/ 777458 h 3776364"/>
                <a:gd name="connsiteX5" fmla="*/ 1557039 w 3338496"/>
                <a:gd name="connsiteY5" fmla="*/ 234533 h 3776364"/>
                <a:gd name="connsiteX6" fmla="*/ 1961851 w 3338496"/>
                <a:gd name="connsiteY6" fmla="*/ 0 h 3776364"/>
                <a:gd name="connsiteX7" fmla="*/ 2585739 w 3338496"/>
                <a:gd name="connsiteY7" fmla="*/ 1034633 h 3776364"/>
                <a:gd name="connsiteX8" fmla="*/ 3004839 w 3338496"/>
                <a:gd name="connsiteY8" fmla="*/ 1644233 h 3776364"/>
                <a:gd name="connsiteX9" fmla="*/ 2676527 w 3338496"/>
                <a:gd name="connsiteY9" fmla="*/ 2263358 h 3776364"/>
                <a:gd name="connsiteX10" fmla="*/ 3338213 w 3338496"/>
                <a:gd name="connsiteY10" fmla="*/ 2503407 h 3776364"/>
                <a:gd name="connsiteX11" fmla="*/ 2595264 w 3338496"/>
                <a:gd name="connsiteY11" fmla="*/ 3396833 h 3776364"/>
                <a:gd name="connsiteX12" fmla="*/ 1743076 w 3338496"/>
                <a:gd name="connsiteY12" fmla="*/ 3358733 h 3776364"/>
                <a:gd name="connsiteX13" fmla="*/ 2162828 w 3338496"/>
                <a:gd name="connsiteY13" fmla="*/ 3718797 h 3776364"/>
                <a:gd name="connsiteX14" fmla="*/ 1323976 w 3338496"/>
                <a:gd name="connsiteY14" fmla="*/ 3406358 h 3776364"/>
                <a:gd name="connsiteX15" fmla="*/ 309263 w 3338496"/>
                <a:gd name="connsiteY15" fmla="*/ 3541632 h 3776364"/>
                <a:gd name="connsiteX0" fmla="*/ 309263 w 3338496"/>
                <a:gd name="connsiteY0" fmla="*/ 3541632 h 3776364"/>
                <a:gd name="connsiteX1" fmla="*/ 209551 w 3338496"/>
                <a:gd name="connsiteY1" fmla="*/ 2987258 h 3776364"/>
                <a:gd name="connsiteX2" fmla="*/ 0 w 3338496"/>
                <a:gd name="connsiteY2" fmla="*/ 2196683 h 3776364"/>
                <a:gd name="connsiteX3" fmla="*/ 666751 w 3338496"/>
                <a:gd name="connsiteY3" fmla="*/ 1872833 h 3776364"/>
                <a:gd name="connsiteX4" fmla="*/ 452139 w 3338496"/>
                <a:gd name="connsiteY4" fmla="*/ 777458 h 3776364"/>
                <a:gd name="connsiteX5" fmla="*/ 1557039 w 3338496"/>
                <a:gd name="connsiteY5" fmla="*/ 234533 h 3776364"/>
                <a:gd name="connsiteX6" fmla="*/ 1961851 w 3338496"/>
                <a:gd name="connsiteY6" fmla="*/ 0 h 3776364"/>
                <a:gd name="connsiteX7" fmla="*/ 2585739 w 3338496"/>
                <a:gd name="connsiteY7" fmla="*/ 1034633 h 3776364"/>
                <a:gd name="connsiteX8" fmla="*/ 3004839 w 3338496"/>
                <a:gd name="connsiteY8" fmla="*/ 1644233 h 3776364"/>
                <a:gd name="connsiteX9" fmla="*/ 2676527 w 3338496"/>
                <a:gd name="connsiteY9" fmla="*/ 2263358 h 3776364"/>
                <a:gd name="connsiteX10" fmla="*/ 3338213 w 3338496"/>
                <a:gd name="connsiteY10" fmla="*/ 2503407 h 3776364"/>
                <a:gd name="connsiteX11" fmla="*/ 2667001 w 3338496"/>
                <a:gd name="connsiteY11" fmla="*/ 2834858 h 3776364"/>
                <a:gd name="connsiteX12" fmla="*/ 2595264 w 3338496"/>
                <a:gd name="connsiteY12" fmla="*/ 3396833 h 3776364"/>
                <a:gd name="connsiteX13" fmla="*/ 1743076 w 3338496"/>
                <a:gd name="connsiteY13" fmla="*/ 3358733 h 3776364"/>
                <a:gd name="connsiteX14" fmla="*/ 2162828 w 3338496"/>
                <a:gd name="connsiteY14" fmla="*/ 3718797 h 3776364"/>
                <a:gd name="connsiteX15" fmla="*/ 1323976 w 3338496"/>
                <a:gd name="connsiteY15" fmla="*/ 3406358 h 3776364"/>
                <a:gd name="connsiteX16" fmla="*/ 309263 w 3338496"/>
                <a:gd name="connsiteY16" fmla="*/ 3541632 h 3776364"/>
                <a:gd name="connsiteX0" fmla="*/ 309263 w 3338496"/>
                <a:gd name="connsiteY0" fmla="*/ 3541632 h 3776364"/>
                <a:gd name="connsiteX1" fmla="*/ 209551 w 3338496"/>
                <a:gd name="connsiteY1" fmla="*/ 2987258 h 3776364"/>
                <a:gd name="connsiteX2" fmla="*/ 0 w 3338496"/>
                <a:gd name="connsiteY2" fmla="*/ 2196683 h 3776364"/>
                <a:gd name="connsiteX3" fmla="*/ 666751 w 3338496"/>
                <a:gd name="connsiteY3" fmla="*/ 1872833 h 3776364"/>
                <a:gd name="connsiteX4" fmla="*/ 452139 w 3338496"/>
                <a:gd name="connsiteY4" fmla="*/ 777458 h 3776364"/>
                <a:gd name="connsiteX5" fmla="*/ 1557039 w 3338496"/>
                <a:gd name="connsiteY5" fmla="*/ 234533 h 3776364"/>
                <a:gd name="connsiteX6" fmla="*/ 1961851 w 3338496"/>
                <a:gd name="connsiteY6" fmla="*/ 0 h 3776364"/>
                <a:gd name="connsiteX7" fmla="*/ 2585739 w 3338496"/>
                <a:gd name="connsiteY7" fmla="*/ 1034633 h 3776364"/>
                <a:gd name="connsiteX8" fmla="*/ 3004839 w 3338496"/>
                <a:gd name="connsiteY8" fmla="*/ 1644233 h 3776364"/>
                <a:gd name="connsiteX9" fmla="*/ 2676527 w 3338496"/>
                <a:gd name="connsiteY9" fmla="*/ 2263358 h 3776364"/>
                <a:gd name="connsiteX10" fmla="*/ 3338213 w 3338496"/>
                <a:gd name="connsiteY10" fmla="*/ 2503407 h 3776364"/>
                <a:gd name="connsiteX11" fmla="*/ 2667001 w 3338496"/>
                <a:gd name="connsiteY11" fmla="*/ 2834858 h 3776364"/>
                <a:gd name="connsiteX12" fmla="*/ 2595264 w 3338496"/>
                <a:gd name="connsiteY12" fmla="*/ 3396833 h 3776364"/>
                <a:gd name="connsiteX13" fmla="*/ 1743076 w 3338496"/>
                <a:gd name="connsiteY13" fmla="*/ 3358733 h 3776364"/>
                <a:gd name="connsiteX14" fmla="*/ 2162828 w 3338496"/>
                <a:gd name="connsiteY14" fmla="*/ 3718797 h 3776364"/>
                <a:gd name="connsiteX15" fmla="*/ 1323976 w 3338496"/>
                <a:gd name="connsiteY15" fmla="*/ 3406358 h 3776364"/>
                <a:gd name="connsiteX16" fmla="*/ 309263 w 3338496"/>
                <a:gd name="connsiteY16" fmla="*/ 3541632 h 3776364"/>
                <a:gd name="connsiteX0" fmla="*/ 309263 w 3338496"/>
                <a:gd name="connsiteY0" fmla="*/ 3541632 h 3776364"/>
                <a:gd name="connsiteX1" fmla="*/ 209551 w 3338496"/>
                <a:gd name="connsiteY1" fmla="*/ 2987258 h 3776364"/>
                <a:gd name="connsiteX2" fmla="*/ 0 w 3338496"/>
                <a:gd name="connsiteY2" fmla="*/ 2196683 h 3776364"/>
                <a:gd name="connsiteX3" fmla="*/ 666751 w 3338496"/>
                <a:gd name="connsiteY3" fmla="*/ 1872833 h 3776364"/>
                <a:gd name="connsiteX4" fmla="*/ 452139 w 3338496"/>
                <a:gd name="connsiteY4" fmla="*/ 777458 h 3776364"/>
                <a:gd name="connsiteX5" fmla="*/ 1557039 w 3338496"/>
                <a:gd name="connsiteY5" fmla="*/ 234533 h 3776364"/>
                <a:gd name="connsiteX6" fmla="*/ 1961851 w 3338496"/>
                <a:gd name="connsiteY6" fmla="*/ 0 h 3776364"/>
                <a:gd name="connsiteX7" fmla="*/ 2585739 w 3338496"/>
                <a:gd name="connsiteY7" fmla="*/ 1034633 h 3776364"/>
                <a:gd name="connsiteX8" fmla="*/ 3004839 w 3338496"/>
                <a:gd name="connsiteY8" fmla="*/ 1644233 h 3776364"/>
                <a:gd name="connsiteX9" fmla="*/ 2676527 w 3338496"/>
                <a:gd name="connsiteY9" fmla="*/ 2263358 h 3776364"/>
                <a:gd name="connsiteX10" fmla="*/ 3338213 w 3338496"/>
                <a:gd name="connsiteY10" fmla="*/ 2503407 h 3776364"/>
                <a:gd name="connsiteX11" fmla="*/ 2667001 w 3338496"/>
                <a:gd name="connsiteY11" fmla="*/ 2834858 h 3776364"/>
                <a:gd name="connsiteX12" fmla="*/ 2595264 w 3338496"/>
                <a:gd name="connsiteY12" fmla="*/ 3396833 h 3776364"/>
                <a:gd name="connsiteX13" fmla="*/ 1743076 w 3338496"/>
                <a:gd name="connsiteY13" fmla="*/ 3358733 h 3776364"/>
                <a:gd name="connsiteX14" fmla="*/ 2162828 w 3338496"/>
                <a:gd name="connsiteY14" fmla="*/ 3718797 h 3776364"/>
                <a:gd name="connsiteX15" fmla="*/ 1323976 w 3338496"/>
                <a:gd name="connsiteY15" fmla="*/ 3406358 h 3776364"/>
                <a:gd name="connsiteX16" fmla="*/ 309263 w 3338496"/>
                <a:gd name="connsiteY16" fmla="*/ 3541632 h 3776364"/>
                <a:gd name="connsiteX0" fmla="*/ 309263 w 3338496"/>
                <a:gd name="connsiteY0" fmla="*/ 3541632 h 3776364"/>
                <a:gd name="connsiteX1" fmla="*/ 209551 w 3338496"/>
                <a:gd name="connsiteY1" fmla="*/ 2987258 h 3776364"/>
                <a:gd name="connsiteX2" fmla="*/ 0 w 3338496"/>
                <a:gd name="connsiteY2" fmla="*/ 2196683 h 3776364"/>
                <a:gd name="connsiteX3" fmla="*/ 666751 w 3338496"/>
                <a:gd name="connsiteY3" fmla="*/ 1872833 h 3776364"/>
                <a:gd name="connsiteX4" fmla="*/ 452139 w 3338496"/>
                <a:gd name="connsiteY4" fmla="*/ 777458 h 3776364"/>
                <a:gd name="connsiteX5" fmla="*/ 1557039 w 3338496"/>
                <a:gd name="connsiteY5" fmla="*/ 234533 h 3776364"/>
                <a:gd name="connsiteX6" fmla="*/ 1961851 w 3338496"/>
                <a:gd name="connsiteY6" fmla="*/ 0 h 3776364"/>
                <a:gd name="connsiteX7" fmla="*/ 2585739 w 3338496"/>
                <a:gd name="connsiteY7" fmla="*/ 1034633 h 3776364"/>
                <a:gd name="connsiteX8" fmla="*/ 3004839 w 3338496"/>
                <a:gd name="connsiteY8" fmla="*/ 1644233 h 3776364"/>
                <a:gd name="connsiteX9" fmla="*/ 2676527 w 3338496"/>
                <a:gd name="connsiteY9" fmla="*/ 2263358 h 3776364"/>
                <a:gd name="connsiteX10" fmla="*/ 3338213 w 3338496"/>
                <a:gd name="connsiteY10" fmla="*/ 2503407 h 3776364"/>
                <a:gd name="connsiteX11" fmla="*/ 2667001 w 3338496"/>
                <a:gd name="connsiteY11" fmla="*/ 2834858 h 3776364"/>
                <a:gd name="connsiteX12" fmla="*/ 2595264 w 3338496"/>
                <a:gd name="connsiteY12" fmla="*/ 3396833 h 3776364"/>
                <a:gd name="connsiteX13" fmla="*/ 1743076 w 3338496"/>
                <a:gd name="connsiteY13" fmla="*/ 3358733 h 3776364"/>
                <a:gd name="connsiteX14" fmla="*/ 2162828 w 3338496"/>
                <a:gd name="connsiteY14" fmla="*/ 3718797 h 3776364"/>
                <a:gd name="connsiteX15" fmla="*/ 1323976 w 3338496"/>
                <a:gd name="connsiteY15" fmla="*/ 3406358 h 3776364"/>
                <a:gd name="connsiteX16" fmla="*/ 309263 w 3338496"/>
                <a:gd name="connsiteY16" fmla="*/ 3541632 h 377636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557039 w 3338496"/>
                <a:gd name="connsiteY5" fmla="*/ 405983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537989 w 3338496"/>
                <a:gd name="connsiteY5" fmla="*/ 386933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537989 w 3338496"/>
                <a:gd name="connsiteY5" fmla="*/ 386933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537989 w 3338496"/>
                <a:gd name="connsiteY5" fmla="*/ 386933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452139 w 3338496"/>
                <a:gd name="connsiteY4" fmla="*/ 948908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842664 w 3338496"/>
                <a:gd name="connsiteY4" fmla="*/ 825083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842664 w 3338496"/>
                <a:gd name="connsiteY4" fmla="*/ 825083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128414 w 3338496"/>
                <a:gd name="connsiteY4" fmla="*/ 806033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128414 w 3338496"/>
                <a:gd name="connsiteY4" fmla="*/ 806033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252239 w 3338496"/>
                <a:gd name="connsiteY4" fmla="*/ 558383 h 3947814"/>
                <a:gd name="connsiteX5" fmla="*/ 16713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252239 w 3338496"/>
                <a:gd name="connsiteY4" fmla="*/ 558383 h 3947814"/>
                <a:gd name="connsiteX5" fmla="*/ 15570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252239 w 3338496"/>
                <a:gd name="connsiteY4" fmla="*/ 558383 h 3947814"/>
                <a:gd name="connsiteX5" fmla="*/ 15570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252239 w 3338496"/>
                <a:gd name="connsiteY4" fmla="*/ 558383 h 3947814"/>
                <a:gd name="connsiteX5" fmla="*/ 15570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3082 h 3947814"/>
                <a:gd name="connsiteX1" fmla="*/ 209551 w 3338496"/>
                <a:gd name="connsiteY1" fmla="*/ 3158708 h 3947814"/>
                <a:gd name="connsiteX2" fmla="*/ 0 w 3338496"/>
                <a:gd name="connsiteY2" fmla="*/ 2368133 h 3947814"/>
                <a:gd name="connsiteX3" fmla="*/ 666751 w 3338496"/>
                <a:gd name="connsiteY3" fmla="*/ 2044283 h 3947814"/>
                <a:gd name="connsiteX4" fmla="*/ 1252239 w 3338496"/>
                <a:gd name="connsiteY4" fmla="*/ 558383 h 3947814"/>
                <a:gd name="connsiteX5" fmla="*/ 1557039 w 3338496"/>
                <a:gd name="connsiteY5" fmla="*/ 263108 h 3947814"/>
                <a:gd name="connsiteX6" fmla="*/ 1914226 w 3338496"/>
                <a:gd name="connsiteY6" fmla="*/ 0 h 3947814"/>
                <a:gd name="connsiteX7" fmla="*/ 2585739 w 3338496"/>
                <a:gd name="connsiteY7" fmla="*/ 1206083 h 3947814"/>
                <a:gd name="connsiteX8" fmla="*/ 3004839 w 3338496"/>
                <a:gd name="connsiteY8" fmla="*/ 1815683 h 3947814"/>
                <a:gd name="connsiteX9" fmla="*/ 2676527 w 3338496"/>
                <a:gd name="connsiteY9" fmla="*/ 2434808 h 3947814"/>
                <a:gd name="connsiteX10" fmla="*/ 3338213 w 3338496"/>
                <a:gd name="connsiteY10" fmla="*/ 2674857 h 3947814"/>
                <a:gd name="connsiteX11" fmla="*/ 2667001 w 3338496"/>
                <a:gd name="connsiteY11" fmla="*/ 3006308 h 3947814"/>
                <a:gd name="connsiteX12" fmla="*/ 2595264 w 3338496"/>
                <a:gd name="connsiteY12" fmla="*/ 3568283 h 3947814"/>
                <a:gd name="connsiteX13" fmla="*/ 1743076 w 3338496"/>
                <a:gd name="connsiteY13" fmla="*/ 3530183 h 3947814"/>
                <a:gd name="connsiteX14" fmla="*/ 2162828 w 3338496"/>
                <a:gd name="connsiteY14" fmla="*/ 3890247 h 3947814"/>
                <a:gd name="connsiteX15" fmla="*/ 1323976 w 3338496"/>
                <a:gd name="connsiteY15" fmla="*/ 3577808 h 3947814"/>
                <a:gd name="connsiteX16" fmla="*/ 309263 w 3338496"/>
                <a:gd name="connsiteY16" fmla="*/ 3713082 h 3947814"/>
                <a:gd name="connsiteX0" fmla="*/ 309263 w 3338496"/>
                <a:gd name="connsiteY0" fmla="*/ 3718952 h 3953684"/>
                <a:gd name="connsiteX1" fmla="*/ 209551 w 3338496"/>
                <a:gd name="connsiteY1" fmla="*/ 3164578 h 3953684"/>
                <a:gd name="connsiteX2" fmla="*/ 0 w 3338496"/>
                <a:gd name="connsiteY2" fmla="*/ 2374003 h 3953684"/>
                <a:gd name="connsiteX3" fmla="*/ 666751 w 3338496"/>
                <a:gd name="connsiteY3" fmla="*/ 2050153 h 3953684"/>
                <a:gd name="connsiteX4" fmla="*/ 1252239 w 3338496"/>
                <a:gd name="connsiteY4" fmla="*/ 564253 h 3953684"/>
                <a:gd name="connsiteX5" fmla="*/ 1557039 w 3338496"/>
                <a:gd name="connsiteY5" fmla="*/ 268978 h 3953684"/>
                <a:gd name="connsiteX6" fmla="*/ 1716724 w 3338496"/>
                <a:gd name="connsiteY6" fmla="*/ 732228 h 3953684"/>
                <a:gd name="connsiteX7" fmla="*/ 1914226 w 3338496"/>
                <a:gd name="connsiteY7" fmla="*/ 5870 h 3953684"/>
                <a:gd name="connsiteX8" fmla="*/ 2585739 w 3338496"/>
                <a:gd name="connsiteY8" fmla="*/ 1211953 h 3953684"/>
                <a:gd name="connsiteX9" fmla="*/ 3004839 w 3338496"/>
                <a:gd name="connsiteY9" fmla="*/ 1821553 h 3953684"/>
                <a:gd name="connsiteX10" fmla="*/ 2676527 w 3338496"/>
                <a:gd name="connsiteY10" fmla="*/ 2440678 h 3953684"/>
                <a:gd name="connsiteX11" fmla="*/ 3338213 w 3338496"/>
                <a:gd name="connsiteY11" fmla="*/ 2680727 h 3953684"/>
                <a:gd name="connsiteX12" fmla="*/ 2667001 w 3338496"/>
                <a:gd name="connsiteY12" fmla="*/ 3012178 h 3953684"/>
                <a:gd name="connsiteX13" fmla="*/ 2595264 w 3338496"/>
                <a:gd name="connsiteY13" fmla="*/ 3574153 h 3953684"/>
                <a:gd name="connsiteX14" fmla="*/ 1743076 w 3338496"/>
                <a:gd name="connsiteY14" fmla="*/ 3536053 h 3953684"/>
                <a:gd name="connsiteX15" fmla="*/ 2162828 w 3338496"/>
                <a:gd name="connsiteY15" fmla="*/ 3896117 h 3953684"/>
                <a:gd name="connsiteX16" fmla="*/ 1323976 w 3338496"/>
                <a:gd name="connsiteY16" fmla="*/ 3583678 h 3953684"/>
                <a:gd name="connsiteX17" fmla="*/ 309263 w 3338496"/>
                <a:gd name="connsiteY17" fmla="*/ 3718952 h 3953684"/>
                <a:gd name="connsiteX0" fmla="*/ 309263 w 3338496"/>
                <a:gd name="connsiteY0" fmla="*/ 3717358 h 3952090"/>
                <a:gd name="connsiteX1" fmla="*/ 209551 w 3338496"/>
                <a:gd name="connsiteY1" fmla="*/ 3162984 h 3952090"/>
                <a:gd name="connsiteX2" fmla="*/ 0 w 3338496"/>
                <a:gd name="connsiteY2" fmla="*/ 2372409 h 3952090"/>
                <a:gd name="connsiteX3" fmla="*/ 666751 w 3338496"/>
                <a:gd name="connsiteY3" fmla="*/ 2048559 h 3952090"/>
                <a:gd name="connsiteX4" fmla="*/ 1252239 w 3338496"/>
                <a:gd name="connsiteY4" fmla="*/ 562659 h 3952090"/>
                <a:gd name="connsiteX5" fmla="*/ 1557039 w 3338496"/>
                <a:gd name="connsiteY5" fmla="*/ 267384 h 3952090"/>
                <a:gd name="connsiteX6" fmla="*/ 1659574 w 3338496"/>
                <a:gd name="connsiteY6" fmla="*/ 1035434 h 3952090"/>
                <a:gd name="connsiteX7" fmla="*/ 1914226 w 3338496"/>
                <a:gd name="connsiteY7" fmla="*/ 4276 h 3952090"/>
                <a:gd name="connsiteX8" fmla="*/ 2585739 w 3338496"/>
                <a:gd name="connsiteY8" fmla="*/ 1210359 h 3952090"/>
                <a:gd name="connsiteX9" fmla="*/ 3004839 w 3338496"/>
                <a:gd name="connsiteY9" fmla="*/ 1819959 h 3952090"/>
                <a:gd name="connsiteX10" fmla="*/ 2676527 w 3338496"/>
                <a:gd name="connsiteY10" fmla="*/ 2439084 h 3952090"/>
                <a:gd name="connsiteX11" fmla="*/ 3338213 w 3338496"/>
                <a:gd name="connsiteY11" fmla="*/ 2679133 h 3952090"/>
                <a:gd name="connsiteX12" fmla="*/ 2667001 w 3338496"/>
                <a:gd name="connsiteY12" fmla="*/ 3010584 h 3952090"/>
                <a:gd name="connsiteX13" fmla="*/ 2595264 w 3338496"/>
                <a:gd name="connsiteY13" fmla="*/ 3572559 h 3952090"/>
                <a:gd name="connsiteX14" fmla="*/ 1743076 w 3338496"/>
                <a:gd name="connsiteY14" fmla="*/ 3534459 h 3952090"/>
                <a:gd name="connsiteX15" fmla="*/ 2162828 w 3338496"/>
                <a:gd name="connsiteY15" fmla="*/ 3894523 h 3952090"/>
                <a:gd name="connsiteX16" fmla="*/ 1323976 w 3338496"/>
                <a:gd name="connsiteY16" fmla="*/ 3582084 h 3952090"/>
                <a:gd name="connsiteX17" fmla="*/ 309263 w 3338496"/>
                <a:gd name="connsiteY17" fmla="*/ 3717358 h 3952090"/>
                <a:gd name="connsiteX0" fmla="*/ 309263 w 3338496"/>
                <a:gd name="connsiteY0" fmla="*/ 3717358 h 3952090"/>
                <a:gd name="connsiteX1" fmla="*/ 209551 w 3338496"/>
                <a:gd name="connsiteY1" fmla="*/ 3162984 h 3952090"/>
                <a:gd name="connsiteX2" fmla="*/ 0 w 3338496"/>
                <a:gd name="connsiteY2" fmla="*/ 2372409 h 3952090"/>
                <a:gd name="connsiteX3" fmla="*/ 666751 w 3338496"/>
                <a:gd name="connsiteY3" fmla="*/ 2048559 h 3952090"/>
                <a:gd name="connsiteX4" fmla="*/ 1004589 w 3338496"/>
                <a:gd name="connsiteY4" fmla="*/ 638859 h 3952090"/>
                <a:gd name="connsiteX5" fmla="*/ 1557039 w 3338496"/>
                <a:gd name="connsiteY5" fmla="*/ 267384 h 3952090"/>
                <a:gd name="connsiteX6" fmla="*/ 1659574 w 3338496"/>
                <a:gd name="connsiteY6" fmla="*/ 1035434 h 3952090"/>
                <a:gd name="connsiteX7" fmla="*/ 1914226 w 3338496"/>
                <a:gd name="connsiteY7" fmla="*/ 4276 h 3952090"/>
                <a:gd name="connsiteX8" fmla="*/ 2585739 w 3338496"/>
                <a:gd name="connsiteY8" fmla="*/ 1210359 h 3952090"/>
                <a:gd name="connsiteX9" fmla="*/ 3004839 w 3338496"/>
                <a:gd name="connsiteY9" fmla="*/ 1819959 h 3952090"/>
                <a:gd name="connsiteX10" fmla="*/ 2676527 w 3338496"/>
                <a:gd name="connsiteY10" fmla="*/ 2439084 h 3952090"/>
                <a:gd name="connsiteX11" fmla="*/ 3338213 w 3338496"/>
                <a:gd name="connsiteY11" fmla="*/ 2679133 h 3952090"/>
                <a:gd name="connsiteX12" fmla="*/ 2667001 w 3338496"/>
                <a:gd name="connsiteY12" fmla="*/ 3010584 h 3952090"/>
                <a:gd name="connsiteX13" fmla="*/ 2595264 w 3338496"/>
                <a:gd name="connsiteY13" fmla="*/ 3572559 h 3952090"/>
                <a:gd name="connsiteX14" fmla="*/ 1743076 w 3338496"/>
                <a:gd name="connsiteY14" fmla="*/ 3534459 h 3952090"/>
                <a:gd name="connsiteX15" fmla="*/ 2162828 w 3338496"/>
                <a:gd name="connsiteY15" fmla="*/ 3894523 h 3952090"/>
                <a:gd name="connsiteX16" fmla="*/ 1323976 w 3338496"/>
                <a:gd name="connsiteY16" fmla="*/ 3582084 h 3952090"/>
                <a:gd name="connsiteX17" fmla="*/ 309263 w 3338496"/>
                <a:gd name="connsiteY17" fmla="*/ 3717358 h 3952090"/>
                <a:gd name="connsiteX0" fmla="*/ 309263 w 3338496"/>
                <a:gd name="connsiteY0" fmla="*/ 3717358 h 3952090"/>
                <a:gd name="connsiteX1" fmla="*/ 209551 w 3338496"/>
                <a:gd name="connsiteY1" fmla="*/ 3162984 h 3952090"/>
                <a:gd name="connsiteX2" fmla="*/ 0 w 3338496"/>
                <a:gd name="connsiteY2" fmla="*/ 2372409 h 3952090"/>
                <a:gd name="connsiteX3" fmla="*/ 666751 w 3338496"/>
                <a:gd name="connsiteY3" fmla="*/ 2048559 h 3952090"/>
                <a:gd name="connsiteX4" fmla="*/ 1004589 w 3338496"/>
                <a:gd name="connsiteY4" fmla="*/ 638859 h 3952090"/>
                <a:gd name="connsiteX5" fmla="*/ 1557039 w 3338496"/>
                <a:gd name="connsiteY5" fmla="*/ 267384 h 3952090"/>
                <a:gd name="connsiteX6" fmla="*/ 1659574 w 3338496"/>
                <a:gd name="connsiteY6" fmla="*/ 1035434 h 3952090"/>
                <a:gd name="connsiteX7" fmla="*/ 1914226 w 3338496"/>
                <a:gd name="connsiteY7" fmla="*/ 4276 h 3952090"/>
                <a:gd name="connsiteX8" fmla="*/ 2585739 w 3338496"/>
                <a:gd name="connsiteY8" fmla="*/ 1210359 h 3952090"/>
                <a:gd name="connsiteX9" fmla="*/ 3004839 w 3338496"/>
                <a:gd name="connsiteY9" fmla="*/ 1819959 h 3952090"/>
                <a:gd name="connsiteX10" fmla="*/ 2676527 w 3338496"/>
                <a:gd name="connsiteY10" fmla="*/ 2439084 h 3952090"/>
                <a:gd name="connsiteX11" fmla="*/ 3338213 w 3338496"/>
                <a:gd name="connsiteY11" fmla="*/ 2679133 h 3952090"/>
                <a:gd name="connsiteX12" fmla="*/ 2667001 w 3338496"/>
                <a:gd name="connsiteY12" fmla="*/ 3010584 h 3952090"/>
                <a:gd name="connsiteX13" fmla="*/ 2595264 w 3338496"/>
                <a:gd name="connsiteY13" fmla="*/ 3572559 h 3952090"/>
                <a:gd name="connsiteX14" fmla="*/ 1743076 w 3338496"/>
                <a:gd name="connsiteY14" fmla="*/ 3534459 h 3952090"/>
                <a:gd name="connsiteX15" fmla="*/ 2162828 w 3338496"/>
                <a:gd name="connsiteY15" fmla="*/ 3894523 h 3952090"/>
                <a:gd name="connsiteX16" fmla="*/ 1323976 w 3338496"/>
                <a:gd name="connsiteY16" fmla="*/ 3582084 h 3952090"/>
                <a:gd name="connsiteX17" fmla="*/ 309263 w 3338496"/>
                <a:gd name="connsiteY17" fmla="*/ 3717358 h 3952090"/>
                <a:gd name="connsiteX0" fmla="*/ 309263 w 3338496"/>
                <a:gd name="connsiteY0" fmla="*/ 3718339 h 3953071"/>
                <a:gd name="connsiteX1" fmla="*/ 209551 w 3338496"/>
                <a:gd name="connsiteY1" fmla="*/ 3163965 h 3953071"/>
                <a:gd name="connsiteX2" fmla="*/ 0 w 3338496"/>
                <a:gd name="connsiteY2" fmla="*/ 2373390 h 3953071"/>
                <a:gd name="connsiteX3" fmla="*/ 666751 w 3338496"/>
                <a:gd name="connsiteY3" fmla="*/ 2049540 h 3953071"/>
                <a:gd name="connsiteX4" fmla="*/ 1004589 w 3338496"/>
                <a:gd name="connsiteY4" fmla="*/ 639840 h 3953071"/>
                <a:gd name="connsiteX5" fmla="*/ 1557039 w 3338496"/>
                <a:gd name="connsiteY5" fmla="*/ 268365 h 3953071"/>
                <a:gd name="connsiteX6" fmla="*/ 1688149 w 3338496"/>
                <a:gd name="connsiteY6" fmla="*/ 826865 h 3953071"/>
                <a:gd name="connsiteX7" fmla="*/ 1914226 w 3338496"/>
                <a:gd name="connsiteY7" fmla="*/ 5257 h 3953071"/>
                <a:gd name="connsiteX8" fmla="*/ 2585739 w 3338496"/>
                <a:gd name="connsiteY8" fmla="*/ 1211340 h 3953071"/>
                <a:gd name="connsiteX9" fmla="*/ 3004839 w 3338496"/>
                <a:gd name="connsiteY9" fmla="*/ 1820940 h 3953071"/>
                <a:gd name="connsiteX10" fmla="*/ 2676527 w 3338496"/>
                <a:gd name="connsiteY10" fmla="*/ 2440065 h 3953071"/>
                <a:gd name="connsiteX11" fmla="*/ 3338213 w 3338496"/>
                <a:gd name="connsiteY11" fmla="*/ 2680114 h 3953071"/>
                <a:gd name="connsiteX12" fmla="*/ 2667001 w 3338496"/>
                <a:gd name="connsiteY12" fmla="*/ 3011565 h 3953071"/>
                <a:gd name="connsiteX13" fmla="*/ 2595264 w 3338496"/>
                <a:gd name="connsiteY13" fmla="*/ 3573540 h 3953071"/>
                <a:gd name="connsiteX14" fmla="*/ 1743076 w 3338496"/>
                <a:gd name="connsiteY14" fmla="*/ 3535440 h 3953071"/>
                <a:gd name="connsiteX15" fmla="*/ 2162828 w 3338496"/>
                <a:gd name="connsiteY15" fmla="*/ 3895504 h 3953071"/>
                <a:gd name="connsiteX16" fmla="*/ 1323976 w 3338496"/>
                <a:gd name="connsiteY16" fmla="*/ 3583065 h 3953071"/>
                <a:gd name="connsiteX17" fmla="*/ 309263 w 3338496"/>
                <a:gd name="connsiteY17" fmla="*/ 3718339 h 3953071"/>
                <a:gd name="connsiteX0" fmla="*/ 309263 w 3338496"/>
                <a:gd name="connsiteY0" fmla="*/ 3718339 h 3953071"/>
                <a:gd name="connsiteX1" fmla="*/ 209551 w 3338496"/>
                <a:gd name="connsiteY1" fmla="*/ 3163965 h 3953071"/>
                <a:gd name="connsiteX2" fmla="*/ 0 w 3338496"/>
                <a:gd name="connsiteY2" fmla="*/ 2373390 h 3953071"/>
                <a:gd name="connsiteX3" fmla="*/ 819151 w 3338496"/>
                <a:gd name="connsiteY3" fmla="*/ 1639965 h 3953071"/>
                <a:gd name="connsiteX4" fmla="*/ 1004589 w 3338496"/>
                <a:gd name="connsiteY4" fmla="*/ 639840 h 3953071"/>
                <a:gd name="connsiteX5" fmla="*/ 1557039 w 3338496"/>
                <a:gd name="connsiteY5" fmla="*/ 268365 h 3953071"/>
                <a:gd name="connsiteX6" fmla="*/ 1688149 w 3338496"/>
                <a:gd name="connsiteY6" fmla="*/ 826865 h 3953071"/>
                <a:gd name="connsiteX7" fmla="*/ 1914226 w 3338496"/>
                <a:gd name="connsiteY7" fmla="*/ 5257 h 3953071"/>
                <a:gd name="connsiteX8" fmla="*/ 2585739 w 3338496"/>
                <a:gd name="connsiteY8" fmla="*/ 1211340 h 3953071"/>
                <a:gd name="connsiteX9" fmla="*/ 3004839 w 3338496"/>
                <a:gd name="connsiteY9" fmla="*/ 1820940 h 3953071"/>
                <a:gd name="connsiteX10" fmla="*/ 2676527 w 3338496"/>
                <a:gd name="connsiteY10" fmla="*/ 2440065 h 3953071"/>
                <a:gd name="connsiteX11" fmla="*/ 3338213 w 3338496"/>
                <a:gd name="connsiteY11" fmla="*/ 2680114 h 3953071"/>
                <a:gd name="connsiteX12" fmla="*/ 2667001 w 3338496"/>
                <a:gd name="connsiteY12" fmla="*/ 3011565 h 3953071"/>
                <a:gd name="connsiteX13" fmla="*/ 2595264 w 3338496"/>
                <a:gd name="connsiteY13" fmla="*/ 3573540 h 3953071"/>
                <a:gd name="connsiteX14" fmla="*/ 1743076 w 3338496"/>
                <a:gd name="connsiteY14" fmla="*/ 3535440 h 3953071"/>
                <a:gd name="connsiteX15" fmla="*/ 2162828 w 3338496"/>
                <a:gd name="connsiteY15" fmla="*/ 3895504 h 3953071"/>
                <a:gd name="connsiteX16" fmla="*/ 1323976 w 3338496"/>
                <a:gd name="connsiteY16" fmla="*/ 3583065 h 3953071"/>
                <a:gd name="connsiteX17" fmla="*/ 309263 w 3338496"/>
                <a:gd name="connsiteY17" fmla="*/ 3718339 h 3953071"/>
                <a:gd name="connsiteX0" fmla="*/ 309263 w 3338496"/>
                <a:gd name="connsiteY0" fmla="*/ 3718339 h 3953071"/>
                <a:gd name="connsiteX1" fmla="*/ 209551 w 3338496"/>
                <a:gd name="connsiteY1" fmla="*/ 3163965 h 3953071"/>
                <a:gd name="connsiteX2" fmla="*/ 0 w 3338496"/>
                <a:gd name="connsiteY2" fmla="*/ 2373390 h 3953071"/>
                <a:gd name="connsiteX3" fmla="*/ 819151 w 3338496"/>
                <a:gd name="connsiteY3" fmla="*/ 1639965 h 3953071"/>
                <a:gd name="connsiteX4" fmla="*/ 1004589 w 3338496"/>
                <a:gd name="connsiteY4" fmla="*/ 639840 h 3953071"/>
                <a:gd name="connsiteX5" fmla="*/ 1557039 w 3338496"/>
                <a:gd name="connsiteY5" fmla="*/ 268365 h 3953071"/>
                <a:gd name="connsiteX6" fmla="*/ 1688149 w 3338496"/>
                <a:gd name="connsiteY6" fmla="*/ 826865 h 3953071"/>
                <a:gd name="connsiteX7" fmla="*/ 1914226 w 3338496"/>
                <a:gd name="connsiteY7" fmla="*/ 5257 h 3953071"/>
                <a:gd name="connsiteX8" fmla="*/ 2585739 w 3338496"/>
                <a:gd name="connsiteY8" fmla="*/ 1211340 h 3953071"/>
                <a:gd name="connsiteX9" fmla="*/ 3004839 w 3338496"/>
                <a:gd name="connsiteY9" fmla="*/ 1820940 h 3953071"/>
                <a:gd name="connsiteX10" fmla="*/ 2676527 w 3338496"/>
                <a:gd name="connsiteY10" fmla="*/ 2440065 h 3953071"/>
                <a:gd name="connsiteX11" fmla="*/ 3338213 w 3338496"/>
                <a:gd name="connsiteY11" fmla="*/ 2680114 h 3953071"/>
                <a:gd name="connsiteX12" fmla="*/ 2667001 w 3338496"/>
                <a:gd name="connsiteY12" fmla="*/ 3011565 h 3953071"/>
                <a:gd name="connsiteX13" fmla="*/ 2595264 w 3338496"/>
                <a:gd name="connsiteY13" fmla="*/ 3573540 h 3953071"/>
                <a:gd name="connsiteX14" fmla="*/ 1743076 w 3338496"/>
                <a:gd name="connsiteY14" fmla="*/ 3535440 h 3953071"/>
                <a:gd name="connsiteX15" fmla="*/ 2162828 w 3338496"/>
                <a:gd name="connsiteY15" fmla="*/ 3895504 h 3953071"/>
                <a:gd name="connsiteX16" fmla="*/ 1323976 w 3338496"/>
                <a:gd name="connsiteY16" fmla="*/ 3583065 h 3953071"/>
                <a:gd name="connsiteX17" fmla="*/ 309263 w 3338496"/>
                <a:gd name="connsiteY17" fmla="*/ 3718339 h 3953071"/>
                <a:gd name="connsiteX0" fmla="*/ 309263 w 3338496"/>
                <a:gd name="connsiteY0" fmla="*/ 3718339 h 3953071"/>
                <a:gd name="connsiteX1" fmla="*/ 209551 w 3338496"/>
                <a:gd name="connsiteY1" fmla="*/ 3163965 h 3953071"/>
                <a:gd name="connsiteX2" fmla="*/ 0 w 3338496"/>
                <a:gd name="connsiteY2" fmla="*/ 2373390 h 3953071"/>
                <a:gd name="connsiteX3" fmla="*/ 828676 w 3338496"/>
                <a:gd name="connsiteY3" fmla="*/ 1373265 h 3953071"/>
                <a:gd name="connsiteX4" fmla="*/ 1004589 w 3338496"/>
                <a:gd name="connsiteY4" fmla="*/ 639840 h 3953071"/>
                <a:gd name="connsiteX5" fmla="*/ 1557039 w 3338496"/>
                <a:gd name="connsiteY5" fmla="*/ 268365 h 3953071"/>
                <a:gd name="connsiteX6" fmla="*/ 1688149 w 3338496"/>
                <a:gd name="connsiteY6" fmla="*/ 826865 h 3953071"/>
                <a:gd name="connsiteX7" fmla="*/ 1914226 w 3338496"/>
                <a:gd name="connsiteY7" fmla="*/ 5257 h 3953071"/>
                <a:gd name="connsiteX8" fmla="*/ 2585739 w 3338496"/>
                <a:gd name="connsiteY8" fmla="*/ 1211340 h 3953071"/>
                <a:gd name="connsiteX9" fmla="*/ 3004839 w 3338496"/>
                <a:gd name="connsiteY9" fmla="*/ 1820940 h 3953071"/>
                <a:gd name="connsiteX10" fmla="*/ 2676527 w 3338496"/>
                <a:gd name="connsiteY10" fmla="*/ 2440065 h 3953071"/>
                <a:gd name="connsiteX11" fmla="*/ 3338213 w 3338496"/>
                <a:gd name="connsiteY11" fmla="*/ 2680114 h 3953071"/>
                <a:gd name="connsiteX12" fmla="*/ 2667001 w 3338496"/>
                <a:gd name="connsiteY12" fmla="*/ 3011565 h 3953071"/>
                <a:gd name="connsiteX13" fmla="*/ 2595264 w 3338496"/>
                <a:gd name="connsiteY13" fmla="*/ 3573540 h 3953071"/>
                <a:gd name="connsiteX14" fmla="*/ 1743076 w 3338496"/>
                <a:gd name="connsiteY14" fmla="*/ 3535440 h 3953071"/>
                <a:gd name="connsiteX15" fmla="*/ 2162828 w 3338496"/>
                <a:gd name="connsiteY15" fmla="*/ 3895504 h 3953071"/>
                <a:gd name="connsiteX16" fmla="*/ 1323976 w 3338496"/>
                <a:gd name="connsiteY16" fmla="*/ 3583065 h 3953071"/>
                <a:gd name="connsiteX17" fmla="*/ 309263 w 3338496"/>
                <a:gd name="connsiteY17" fmla="*/ 3718339 h 3953071"/>
                <a:gd name="connsiteX0" fmla="*/ 109238 w 3138471"/>
                <a:gd name="connsiteY0" fmla="*/ 3718339 h 3953071"/>
                <a:gd name="connsiteX1" fmla="*/ 9526 w 3138471"/>
                <a:gd name="connsiteY1" fmla="*/ 3163965 h 3953071"/>
                <a:gd name="connsiteX2" fmla="*/ 0 w 3138471"/>
                <a:gd name="connsiteY2" fmla="*/ 1659015 h 3953071"/>
                <a:gd name="connsiteX3" fmla="*/ 628651 w 3138471"/>
                <a:gd name="connsiteY3" fmla="*/ 1373265 h 3953071"/>
                <a:gd name="connsiteX4" fmla="*/ 804564 w 3138471"/>
                <a:gd name="connsiteY4" fmla="*/ 639840 h 3953071"/>
                <a:gd name="connsiteX5" fmla="*/ 1357014 w 3138471"/>
                <a:gd name="connsiteY5" fmla="*/ 268365 h 3953071"/>
                <a:gd name="connsiteX6" fmla="*/ 1488124 w 3138471"/>
                <a:gd name="connsiteY6" fmla="*/ 826865 h 3953071"/>
                <a:gd name="connsiteX7" fmla="*/ 1714201 w 3138471"/>
                <a:gd name="connsiteY7" fmla="*/ 5257 h 3953071"/>
                <a:gd name="connsiteX8" fmla="*/ 2385714 w 3138471"/>
                <a:gd name="connsiteY8" fmla="*/ 1211340 h 3953071"/>
                <a:gd name="connsiteX9" fmla="*/ 2804814 w 3138471"/>
                <a:gd name="connsiteY9" fmla="*/ 1820940 h 3953071"/>
                <a:gd name="connsiteX10" fmla="*/ 2476502 w 3138471"/>
                <a:gd name="connsiteY10" fmla="*/ 2440065 h 3953071"/>
                <a:gd name="connsiteX11" fmla="*/ 3138188 w 3138471"/>
                <a:gd name="connsiteY11" fmla="*/ 2680114 h 3953071"/>
                <a:gd name="connsiteX12" fmla="*/ 2466976 w 3138471"/>
                <a:gd name="connsiteY12" fmla="*/ 3011565 h 3953071"/>
                <a:gd name="connsiteX13" fmla="*/ 2395239 w 3138471"/>
                <a:gd name="connsiteY13" fmla="*/ 3573540 h 3953071"/>
                <a:gd name="connsiteX14" fmla="*/ 1543051 w 3138471"/>
                <a:gd name="connsiteY14" fmla="*/ 3535440 h 3953071"/>
                <a:gd name="connsiteX15" fmla="*/ 1962803 w 3138471"/>
                <a:gd name="connsiteY15" fmla="*/ 3895504 h 3953071"/>
                <a:gd name="connsiteX16" fmla="*/ 1123951 w 3138471"/>
                <a:gd name="connsiteY16" fmla="*/ 3583065 h 3953071"/>
                <a:gd name="connsiteX17" fmla="*/ 109238 w 3138471"/>
                <a:gd name="connsiteY17" fmla="*/ 3718339 h 3953071"/>
                <a:gd name="connsiteX0" fmla="*/ 176151 w 3205384"/>
                <a:gd name="connsiteY0" fmla="*/ 3718339 h 3953071"/>
                <a:gd name="connsiteX1" fmla="*/ 76439 w 3205384"/>
                <a:gd name="connsiteY1" fmla="*/ 3163965 h 3953071"/>
                <a:gd name="connsiteX2" fmla="*/ 66913 w 3205384"/>
                <a:gd name="connsiteY2" fmla="*/ 1659015 h 3953071"/>
                <a:gd name="connsiteX3" fmla="*/ 695564 w 3205384"/>
                <a:gd name="connsiteY3" fmla="*/ 1373265 h 3953071"/>
                <a:gd name="connsiteX4" fmla="*/ 871477 w 3205384"/>
                <a:gd name="connsiteY4" fmla="*/ 639840 h 3953071"/>
                <a:gd name="connsiteX5" fmla="*/ 1423927 w 3205384"/>
                <a:gd name="connsiteY5" fmla="*/ 268365 h 3953071"/>
                <a:gd name="connsiteX6" fmla="*/ 1555037 w 3205384"/>
                <a:gd name="connsiteY6" fmla="*/ 826865 h 3953071"/>
                <a:gd name="connsiteX7" fmla="*/ 1781114 w 3205384"/>
                <a:gd name="connsiteY7" fmla="*/ 5257 h 3953071"/>
                <a:gd name="connsiteX8" fmla="*/ 2452627 w 3205384"/>
                <a:gd name="connsiteY8" fmla="*/ 1211340 h 3953071"/>
                <a:gd name="connsiteX9" fmla="*/ 2871727 w 3205384"/>
                <a:gd name="connsiteY9" fmla="*/ 1820940 h 3953071"/>
                <a:gd name="connsiteX10" fmla="*/ 2543415 w 3205384"/>
                <a:gd name="connsiteY10" fmla="*/ 2440065 h 3953071"/>
                <a:gd name="connsiteX11" fmla="*/ 3205101 w 3205384"/>
                <a:gd name="connsiteY11" fmla="*/ 2680114 h 3953071"/>
                <a:gd name="connsiteX12" fmla="*/ 2533889 w 3205384"/>
                <a:gd name="connsiteY12" fmla="*/ 3011565 h 3953071"/>
                <a:gd name="connsiteX13" fmla="*/ 2462152 w 3205384"/>
                <a:gd name="connsiteY13" fmla="*/ 3573540 h 3953071"/>
                <a:gd name="connsiteX14" fmla="*/ 1609964 w 3205384"/>
                <a:gd name="connsiteY14" fmla="*/ 3535440 h 3953071"/>
                <a:gd name="connsiteX15" fmla="*/ 2029716 w 3205384"/>
                <a:gd name="connsiteY15" fmla="*/ 3895504 h 3953071"/>
                <a:gd name="connsiteX16" fmla="*/ 1190864 w 3205384"/>
                <a:gd name="connsiteY16" fmla="*/ 3583065 h 3953071"/>
                <a:gd name="connsiteX17" fmla="*/ 176151 w 3205384"/>
                <a:gd name="connsiteY17" fmla="*/ 3718339 h 3953071"/>
                <a:gd name="connsiteX0" fmla="*/ 99712 w 3128945"/>
                <a:gd name="connsiteY0" fmla="*/ 3718339 h 3953071"/>
                <a:gd name="connsiteX1" fmla="*/ 0 w 3128945"/>
                <a:gd name="connsiteY1" fmla="*/ 3163965 h 3953071"/>
                <a:gd name="connsiteX2" fmla="*/ 238124 w 3128945"/>
                <a:gd name="connsiteY2" fmla="*/ 1335165 h 3953071"/>
                <a:gd name="connsiteX3" fmla="*/ 619125 w 3128945"/>
                <a:gd name="connsiteY3" fmla="*/ 1373265 h 3953071"/>
                <a:gd name="connsiteX4" fmla="*/ 795038 w 3128945"/>
                <a:gd name="connsiteY4" fmla="*/ 639840 h 3953071"/>
                <a:gd name="connsiteX5" fmla="*/ 1347488 w 3128945"/>
                <a:gd name="connsiteY5" fmla="*/ 268365 h 3953071"/>
                <a:gd name="connsiteX6" fmla="*/ 1478598 w 3128945"/>
                <a:gd name="connsiteY6" fmla="*/ 826865 h 3953071"/>
                <a:gd name="connsiteX7" fmla="*/ 1704675 w 3128945"/>
                <a:gd name="connsiteY7" fmla="*/ 5257 h 3953071"/>
                <a:gd name="connsiteX8" fmla="*/ 2376188 w 3128945"/>
                <a:gd name="connsiteY8" fmla="*/ 1211340 h 3953071"/>
                <a:gd name="connsiteX9" fmla="*/ 2795288 w 3128945"/>
                <a:gd name="connsiteY9" fmla="*/ 1820940 h 3953071"/>
                <a:gd name="connsiteX10" fmla="*/ 2466976 w 3128945"/>
                <a:gd name="connsiteY10" fmla="*/ 2440065 h 3953071"/>
                <a:gd name="connsiteX11" fmla="*/ 3128662 w 3128945"/>
                <a:gd name="connsiteY11" fmla="*/ 2680114 h 3953071"/>
                <a:gd name="connsiteX12" fmla="*/ 2457450 w 3128945"/>
                <a:gd name="connsiteY12" fmla="*/ 3011565 h 3953071"/>
                <a:gd name="connsiteX13" fmla="*/ 2385713 w 3128945"/>
                <a:gd name="connsiteY13" fmla="*/ 3573540 h 3953071"/>
                <a:gd name="connsiteX14" fmla="*/ 1533525 w 3128945"/>
                <a:gd name="connsiteY14" fmla="*/ 3535440 h 3953071"/>
                <a:gd name="connsiteX15" fmla="*/ 1953277 w 3128945"/>
                <a:gd name="connsiteY15" fmla="*/ 3895504 h 3953071"/>
                <a:gd name="connsiteX16" fmla="*/ 1114425 w 3128945"/>
                <a:gd name="connsiteY16" fmla="*/ 3583065 h 3953071"/>
                <a:gd name="connsiteX17" fmla="*/ 99712 w 3128945"/>
                <a:gd name="connsiteY17" fmla="*/ 3718339 h 3953071"/>
                <a:gd name="connsiteX0" fmla="*/ 99712 w 3128945"/>
                <a:gd name="connsiteY0" fmla="*/ 3718339 h 3953071"/>
                <a:gd name="connsiteX1" fmla="*/ 0 w 3128945"/>
                <a:gd name="connsiteY1" fmla="*/ 3163965 h 3953071"/>
                <a:gd name="connsiteX2" fmla="*/ 238124 w 3128945"/>
                <a:gd name="connsiteY2" fmla="*/ 1335165 h 3953071"/>
                <a:gd name="connsiteX3" fmla="*/ 619125 w 3128945"/>
                <a:gd name="connsiteY3" fmla="*/ 1373265 h 3953071"/>
                <a:gd name="connsiteX4" fmla="*/ 795038 w 3128945"/>
                <a:gd name="connsiteY4" fmla="*/ 639840 h 3953071"/>
                <a:gd name="connsiteX5" fmla="*/ 1347488 w 3128945"/>
                <a:gd name="connsiteY5" fmla="*/ 268365 h 3953071"/>
                <a:gd name="connsiteX6" fmla="*/ 1478598 w 3128945"/>
                <a:gd name="connsiteY6" fmla="*/ 826865 h 3953071"/>
                <a:gd name="connsiteX7" fmla="*/ 1704675 w 3128945"/>
                <a:gd name="connsiteY7" fmla="*/ 5257 h 3953071"/>
                <a:gd name="connsiteX8" fmla="*/ 2376188 w 3128945"/>
                <a:gd name="connsiteY8" fmla="*/ 1211340 h 3953071"/>
                <a:gd name="connsiteX9" fmla="*/ 2795288 w 3128945"/>
                <a:gd name="connsiteY9" fmla="*/ 1820940 h 3953071"/>
                <a:gd name="connsiteX10" fmla="*/ 2466976 w 3128945"/>
                <a:gd name="connsiteY10" fmla="*/ 2440065 h 3953071"/>
                <a:gd name="connsiteX11" fmla="*/ 3128662 w 3128945"/>
                <a:gd name="connsiteY11" fmla="*/ 2680114 h 3953071"/>
                <a:gd name="connsiteX12" fmla="*/ 2457450 w 3128945"/>
                <a:gd name="connsiteY12" fmla="*/ 3011565 h 3953071"/>
                <a:gd name="connsiteX13" fmla="*/ 2385713 w 3128945"/>
                <a:gd name="connsiteY13" fmla="*/ 3573540 h 3953071"/>
                <a:gd name="connsiteX14" fmla="*/ 1533525 w 3128945"/>
                <a:gd name="connsiteY14" fmla="*/ 3535440 h 3953071"/>
                <a:gd name="connsiteX15" fmla="*/ 1953277 w 3128945"/>
                <a:gd name="connsiteY15" fmla="*/ 3895504 h 3953071"/>
                <a:gd name="connsiteX16" fmla="*/ 1114425 w 3128945"/>
                <a:gd name="connsiteY16" fmla="*/ 3583065 h 3953071"/>
                <a:gd name="connsiteX17" fmla="*/ 99712 w 3128945"/>
                <a:gd name="connsiteY17" fmla="*/ 3718339 h 3953071"/>
                <a:gd name="connsiteX0" fmla="*/ 99712 w 3128945"/>
                <a:gd name="connsiteY0" fmla="*/ 3718339 h 3953071"/>
                <a:gd name="connsiteX1" fmla="*/ 0 w 3128945"/>
                <a:gd name="connsiteY1" fmla="*/ 3163965 h 3953071"/>
                <a:gd name="connsiteX2" fmla="*/ 304799 w 3128945"/>
                <a:gd name="connsiteY2" fmla="*/ 1182765 h 3953071"/>
                <a:gd name="connsiteX3" fmla="*/ 619125 w 3128945"/>
                <a:gd name="connsiteY3" fmla="*/ 1373265 h 3953071"/>
                <a:gd name="connsiteX4" fmla="*/ 795038 w 3128945"/>
                <a:gd name="connsiteY4" fmla="*/ 639840 h 3953071"/>
                <a:gd name="connsiteX5" fmla="*/ 1347488 w 3128945"/>
                <a:gd name="connsiteY5" fmla="*/ 268365 h 3953071"/>
                <a:gd name="connsiteX6" fmla="*/ 1478598 w 3128945"/>
                <a:gd name="connsiteY6" fmla="*/ 826865 h 3953071"/>
                <a:gd name="connsiteX7" fmla="*/ 1704675 w 3128945"/>
                <a:gd name="connsiteY7" fmla="*/ 5257 h 3953071"/>
                <a:gd name="connsiteX8" fmla="*/ 2376188 w 3128945"/>
                <a:gd name="connsiteY8" fmla="*/ 1211340 h 3953071"/>
                <a:gd name="connsiteX9" fmla="*/ 2795288 w 3128945"/>
                <a:gd name="connsiteY9" fmla="*/ 1820940 h 3953071"/>
                <a:gd name="connsiteX10" fmla="*/ 2466976 w 3128945"/>
                <a:gd name="connsiteY10" fmla="*/ 2440065 h 3953071"/>
                <a:gd name="connsiteX11" fmla="*/ 3128662 w 3128945"/>
                <a:gd name="connsiteY11" fmla="*/ 2680114 h 3953071"/>
                <a:gd name="connsiteX12" fmla="*/ 2457450 w 3128945"/>
                <a:gd name="connsiteY12" fmla="*/ 3011565 h 3953071"/>
                <a:gd name="connsiteX13" fmla="*/ 2385713 w 3128945"/>
                <a:gd name="connsiteY13" fmla="*/ 3573540 h 3953071"/>
                <a:gd name="connsiteX14" fmla="*/ 1533525 w 3128945"/>
                <a:gd name="connsiteY14" fmla="*/ 3535440 h 3953071"/>
                <a:gd name="connsiteX15" fmla="*/ 1953277 w 3128945"/>
                <a:gd name="connsiteY15" fmla="*/ 3895504 h 3953071"/>
                <a:gd name="connsiteX16" fmla="*/ 1114425 w 3128945"/>
                <a:gd name="connsiteY16" fmla="*/ 3583065 h 3953071"/>
                <a:gd name="connsiteX17" fmla="*/ 99712 w 3128945"/>
                <a:gd name="connsiteY17" fmla="*/ 3718339 h 3953071"/>
                <a:gd name="connsiteX0" fmla="*/ 157903 w 3187136"/>
                <a:gd name="connsiteY0" fmla="*/ 3718339 h 3953071"/>
                <a:gd name="connsiteX1" fmla="*/ 58191 w 3187136"/>
                <a:gd name="connsiteY1" fmla="*/ 3163965 h 3953071"/>
                <a:gd name="connsiteX2" fmla="*/ 362990 w 3187136"/>
                <a:gd name="connsiteY2" fmla="*/ 1182765 h 3953071"/>
                <a:gd name="connsiteX3" fmla="*/ 677316 w 3187136"/>
                <a:gd name="connsiteY3" fmla="*/ 1373265 h 3953071"/>
                <a:gd name="connsiteX4" fmla="*/ 853229 w 3187136"/>
                <a:gd name="connsiteY4" fmla="*/ 639840 h 3953071"/>
                <a:gd name="connsiteX5" fmla="*/ 1405679 w 3187136"/>
                <a:gd name="connsiteY5" fmla="*/ 268365 h 3953071"/>
                <a:gd name="connsiteX6" fmla="*/ 1536789 w 3187136"/>
                <a:gd name="connsiteY6" fmla="*/ 826865 h 3953071"/>
                <a:gd name="connsiteX7" fmla="*/ 1762866 w 3187136"/>
                <a:gd name="connsiteY7" fmla="*/ 5257 h 3953071"/>
                <a:gd name="connsiteX8" fmla="*/ 2434379 w 3187136"/>
                <a:gd name="connsiteY8" fmla="*/ 1211340 h 3953071"/>
                <a:gd name="connsiteX9" fmla="*/ 2853479 w 3187136"/>
                <a:gd name="connsiteY9" fmla="*/ 1820940 h 3953071"/>
                <a:gd name="connsiteX10" fmla="*/ 2525167 w 3187136"/>
                <a:gd name="connsiteY10" fmla="*/ 2440065 h 3953071"/>
                <a:gd name="connsiteX11" fmla="*/ 3186853 w 3187136"/>
                <a:gd name="connsiteY11" fmla="*/ 2680114 h 3953071"/>
                <a:gd name="connsiteX12" fmla="*/ 2515641 w 3187136"/>
                <a:gd name="connsiteY12" fmla="*/ 3011565 h 3953071"/>
                <a:gd name="connsiteX13" fmla="*/ 2443904 w 3187136"/>
                <a:gd name="connsiteY13" fmla="*/ 3573540 h 3953071"/>
                <a:gd name="connsiteX14" fmla="*/ 1591716 w 3187136"/>
                <a:gd name="connsiteY14" fmla="*/ 3535440 h 3953071"/>
                <a:gd name="connsiteX15" fmla="*/ 2011468 w 3187136"/>
                <a:gd name="connsiteY15" fmla="*/ 3895504 h 3953071"/>
                <a:gd name="connsiteX16" fmla="*/ 1172616 w 3187136"/>
                <a:gd name="connsiteY16" fmla="*/ 3583065 h 3953071"/>
                <a:gd name="connsiteX17" fmla="*/ 157903 w 3187136"/>
                <a:gd name="connsiteY17" fmla="*/ 3718339 h 3953071"/>
                <a:gd name="connsiteX0" fmla="*/ 154691 w 3183924"/>
                <a:gd name="connsiteY0" fmla="*/ 3718339 h 3953071"/>
                <a:gd name="connsiteX1" fmla="*/ 54979 w 3183924"/>
                <a:gd name="connsiteY1" fmla="*/ 3163965 h 3953071"/>
                <a:gd name="connsiteX2" fmla="*/ 19102 w 3183924"/>
                <a:gd name="connsiteY2" fmla="*/ 1912715 h 3953071"/>
                <a:gd name="connsiteX3" fmla="*/ 359778 w 3183924"/>
                <a:gd name="connsiteY3" fmla="*/ 1182765 h 3953071"/>
                <a:gd name="connsiteX4" fmla="*/ 674104 w 3183924"/>
                <a:gd name="connsiteY4" fmla="*/ 1373265 h 3953071"/>
                <a:gd name="connsiteX5" fmla="*/ 850017 w 3183924"/>
                <a:gd name="connsiteY5" fmla="*/ 639840 h 3953071"/>
                <a:gd name="connsiteX6" fmla="*/ 1402467 w 3183924"/>
                <a:gd name="connsiteY6" fmla="*/ 268365 h 3953071"/>
                <a:gd name="connsiteX7" fmla="*/ 1533577 w 3183924"/>
                <a:gd name="connsiteY7" fmla="*/ 826865 h 3953071"/>
                <a:gd name="connsiteX8" fmla="*/ 1759654 w 3183924"/>
                <a:gd name="connsiteY8" fmla="*/ 5257 h 3953071"/>
                <a:gd name="connsiteX9" fmla="*/ 2431167 w 3183924"/>
                <a:gd name="connsiteY9" fmla="*/ 1211340 h 3953071"/>
                <a:gd name="connsiteX10" fmla="*/ 2850267 w 3183924"/>
                <a:gd name="connsiteY10" fmla="*/ 1820940 h 3953071"/>
                <a:gd name="connsiteX11" fmla="*/ 2521955 w 3183924"/>
                <a:gd name="connsiteY11" fmla="*/ 2440065 h 3953071"/>
                <a:gd name="connsiteX12" fmla="*/ 3183641 w 3183924"/>
                <a:gd name="connsiteY12" fmla="*/ 2680114 h 3953071"/>
                <a:gd name="connsiteX13" fmla="*/ 2512429 w 3183924"/>
                <a:gd name="connsiteY13" fmla="*/ 3011565 h 3953071"/>
                <a:gd name="connsiteX14" fmla="*/ 2440692 w 3183924"/>
                <a:gd name="connsiteY14" fmla="*/ 3573540 h 3953071"/>
                <a:gd name="connsiteX15" fmla="*/ 1588504 w 3183924"/>
                <a:gd name="connsiteY15" fmla="*/ 3535440 h 3953071"/>
                <a:gd name="connsiteX16" fmla="*/ 2008256 w 3183924"/>
                <a:gd name="connsiteY16" fmla="*/ 3895504 h 3953071"/>
                <a:gd name="connsiteX17" fmla="*/ 1169404 w 3183924"/>
                <a:gd name="connsiteY17" fmla="*/ 3583065 h 3953071"/>
                <a:gd name="connsiteX18" fmla="*/ 154691 w 3183924"/>
                <a:gd name="connsiteY18" fmla="*/ 3718339 h 3953071"/>
                <a:gd name="connsiteX0" fmla="*/ 121391 w 3150624"/>
                <a:gd name="connsiteY0" fmla="*/ 3718339 h 3953071"/>
                <a:gd name="connsiteX1" fmla="*/ 21679 w 3150624"/>
                <a:gd name="connsiteY1" fmla="*/ 3163965 h 3953071"/>
                <a:gd name="connsiteX2" fmla="*/ 33427 w 3150624"/>
                <a:gd name="connsiteY2" fmla="*/ 1541240 h 3953071"/>
                <a:gd name="connsiteX3" fmla="*/ 326478 w 3150624"/>
                <a:gd name="connsiteY3" fmla="*/ 1182765 h 3953071"/>
                <a:gd name="connsiteX4" fmla="*/ 640804 w 3150624"/>
                <a:gd name="connsiteY4" fmla="*/ 1373265 h 3953071"/>
                <a:gd name="connsiteX5" fmla="*/ 816717 w 3150624"/>
                <a:gd name="connsiteY5" fmla="*/ 639840 h 3953071"/>
                <a:gd name="connsiteX6" fmla="*/ 1369167 w 3150624"/>
                <a:gd name="connsiteY6" fmla="*/ 268365 h 3953071"/>
                <a:gd name="connsiteX7" fmla="*/ 1500277 w 3150624"/>
                <a:gd name="connsiteY7" fmla="*/ 826865 h 3953071"/>
                <a:gd name="connsiteX8" fmla="*/ 1726354 w 3150624"/>
                <a:gd name="connsiteY8" fmla="*/ 5257 h 3953071"/>
                <a:gd name="connsiteX9" fmla="*/ 2397867 w 3150624"/>
                <a:gd name="connsiteY9" fmla="*/ 1211340 h 3953071"/>
                <a:gd name="connsiteX10" fmla="*/ 2816967 w 3150624"/>
                <a:gd name="connsiteY10" fmla="*/ 1820940 h 3953071"/>
                <a:gd name="connsiteX11" fmla="*/ 2488655 w 3150624"/>
                <a:gd name="connsiteY11" fmla="*/ 2440065 h 3953071"/>
                <a:gd name="connsiteX12" fmla="*/ 3150341 w 3150624"/>
                <a:gd name="connsiteY12" fmla="*/ 2680114 h 3953071"/>
                <a:gd name="connsiteX13" fmla="*/ 2479129 w 3150624"/>
                <a:gd name="connsiteY13" fmla="*/ 3011565 h 3953071"/>
                <a:gd name="connsiteX14" fmla="*/ 2407392 w 3150624"/>
                <a:gd name="connsiteY14" fmla="*/ 3573540 h 3953071"/>
                <a:gd name="connsiteX15" fmla="*/ 1555204 w 3150624"/>
                <a:gd name="connsiteY15" fmla="*/ 3535440 h 3953071"/>
                <a:gd name="connsiteX16" fmla="*/ 1974956 w 3150624"/>
                <a:gd name="connsiteY16" fmla="*/ 3895504 h 3953071"/>
                <a:gd name="connsiteX17" fmla="*/ 1136104 w 3150624"/>
                <a:gd name="connsiteY17" fmla="*/ 3583065 h 3953071"/>
                <a:gd name="connsiteX18" fmla="*/ 121391 w 3150624"/>
                <a:gd name="connsiteY18" fmla="*/ 3718339 h 3953071"/>
                <a:gd name="connsiteX0" fmla="*/ 119633 w 3148866"/>
                <a:gd name="connsiteY0" fmla="*/ 3718339 h 3953071"/>
                <a:gd name="connsiteX1" fmla="*/ 19921 w 3148866"/>
                <a:gd name="connsiteY1" fmla="*/ 3163965 h 3953071"/>
                <a:gd name="connsiteX2" fmla="*/ 6705 w 3148866"/>
                <a:gd name="connsiteY2" fmla="*/ 2417539 h 3953071"/>
                <a:gd name="connsiteX3" fmla="*/ 31669 w 3148866"/>
                <a:gd name="connsiteY3" fmla="*/ 1541240 h 3953071"/>
                <a:gd name="connsiteX4" fmla="*/ 324720 w 3148866"/>
                <a:gd name="connsiteY4" fmla="*/ 1182765 h 3953071"/>
                <a:gd name="connsiteX5" fmla="*/ 639046 w 3148866"/>
                <a:gd name="connsiteY5" fmla="*/ 1373265 h 3953071"/>
                <a:gd name="connsiteX6" fmla="*/ 814959 w 3148866"/>
                <a:gd name="connsiteY6" fmla="*/ 639840 h 3953071"/>
                <a:gd name="connsiteX7" fmla="*/ 1367409 w 3148866"/>
                <a:gd name="connsiteY7" fmla="*/ 268365 h 3953071"/>
                <a:gd name="connsiteX8" fmla="*/ 1498519 w 3148866"/>
                <a:gd name="connsiteY8" fmla="*/ 826865 h 3953071"/>
                <a:gd name="connsiteX9" fmla="*/ 1724596 w 3148866"/>
                <a:gd name="connsiteY9" fmla="*/ 5257 h 3953071"/>
                <a:gd name="connsiteX10" fmla="*/ 2396109 w 3148866"/>
                <a:gd name="connsiteY10" fmla="*/ 1211340 h 3953071"/>
                <a:gd name="connsiteX11" fmla="*/ 2815209 w 3148866"/>
                <a:gd name="connsiteY11" fmla="*/ 1820940 h 3953071"/>
                <a:gd name="connsiteX12" fmla="*/ 2486897 w 3148866"/>
                <a:gd name="connsiteY12" fmla="*/ 2440065 h 3953071"/>
                <a:gd name="connsiteX13" fmla="*/ 3148583 w 3148866"/>
                <a:gd name="connsiteY13" fmla="*/ 2680114 h 3953071"/>
                <a:gd name="connsiteX14" fmla="*/ 2477371 w 3148866"/>
                <a:gd name="connsiteY14" fmla="*/ 3011565 h 3953071"/>
                <a:gd name="connsiteX15" fmla="*/ 2405634 w 3148866"/>
                <a:gd name="connsiteY15" fmla="*/ 3573540 h 3953071"/>
                <a:gd name="connsiteX16" fmla="*/ 1553446 w 3148866"/>
                <a:gd name="connsiteY16" fmla="*/ 3535440 h 3953071"/>
                <a:gd name="connsiteX17" fmla="*/ 1973198 w 3148866"/>
                <a:gd name="connsiteY17" fmla="*/ 3895504 h 3953071"/>
                <a:gd name="connsiteX18" fmla="*/ 1134346 w 3148866"/>
                <a:gd name="connsiteY18" fmla="*/ 3583065 h 3953071"/>
                <a:gd name="connsiteX19" fmla="*/ 119633 w 3148866"/>
                <a:gd name="connsiteY19" fmla="*/ 3718339 h 3953071"/>
                <a:gd name="connsiteX0" fmla="*/ 114573 w 3143806"/>
                <a:gd name="connsiteY0" fmla="*/ 3718339 h 3953071"/>
                <a:gd name="connsiteX1" fmla="*/ 14861 w 3143806"/>
                <a:gd name="connsiteY1" fmla="*/ 3163965 h 3953071"/>
                <a:gd name="connsiteX2" fmla="*/ 1645 w 3143806"/>
                <a:gd name="connsiteY2" fmla="*/ 2417539 h 3953071"/>
                <a:gd name="connsiteX3" fmla="*/ 365145 w 3143806"/>
                <a:gd name="connsiteY3" fmla="*/ 1817465 h 3953071"/>
                <a:gd name="connsiteX4" fmla="*/ 319660 w 3143806"/>
                <a:gd name="connsiteY4" fmla="*/ 1182765 h 3953071"/>
                <a:gd name="connsiteX5" fmla="*/ 633986 w 3143806"/>
                <a:gd name="connsiteY5" fmla="*/ 1373265 h 3953071"/>
                <a:gd name="connsiteX6" fmla="*/ 809899 w 3143806"/>
                <a:gd name="connsiteY6" fmla="*/ 639840 h 3953071"/>
                <a:gd name="connsiteX7" fmla="*/ 1362349 w 3143806"/>
                <a:gd name="connsiteY7" fmla="*/ 268365 h 3953071"/>
                <a:gd name="connsiteX8" fmla="*/ 1493459 w 3143806"/>
                <a:gd name="connsiteY8" fmla="*/ 826865 h 3953071"/>
                <a:gd name="connsiteX9" fmla="*/ 1719536 w 3143806"/>
                <a:gd name="connsiteY9" fmla="*/ 5257 h 3953071"/>
                <a:gd name="connsiteX10" fmla="*/ 2391049 w 3143806"/>
                <a:gd name="connsiteY10" fmla="*/ 1211340 h 3953071"/>
                <a:gd name="connsiteX11" fmla="*/ 2810149 w 3143806"/>
                <a:gd name="connsiteY11" fmla="*/ 1820940 h 3953071"/>
                <a:gd name="connsiteX12" fmla="*/ 2481837 w 3143806"/>
                <a:gd name="connsiteY12" fmla="*/ 2440065 h 3953071"/>
                <a:gd name="connsiteX13" fmla="*/ 3143523 w 3143806"/>
                <a:gd name="connsiteY13" fmla="*/ 2680114 h 3953071"/>
                <a:gd name="connsiteX14" fmla="*/ 2472311 w 3143806"/>
                <a:gd name="connsiteY14" fmla="*/ 3011565 h 3953071"/>
                <a:gd name="connsiteX15" fmla="*/ 2400574 w 3143806"/>
                <a:gd name="connsiteY15" fmla="*/ 3573540 h 3953071"/>
                <a:gd name="connsiteX16" fmla="*/ 1548386 w 3143806"/>
                <a:gd name="connsiteY16" fmla="*/ 3535440 h 3953071"/>
                <a:gd name="connsiteX17" fmla="*/ 1968138 w 3143806"/>
                <a:gd name="connsiteY17" fmla="*/ 3895504 h 3953071"/>
                <a:gd name="connsiteX18" fmla="*/ 1129286 w 3143806"/>
                <a:gd name="connsiteY18" fmla="*/ 3583065 h 3953071"/>
                <a:gd name="connsiteX19" fmla="*/ 114573 w 3143806"/>
                <a:gd name="connsiteY19" fmla="*/ 3718339 h 3953071"/>
                <a:gd name="connsiteX0" fmla="*/ 114573 w 3143806"/>
                <a:gd name="connsiteY0" fmla="*/ 3718339 h 3953071"/>
                <a:gd name="connsiteX1" fmla="*/ 14861 w 3143806"/>
                <a:gd name="connsiteY1" fmla="*/ 3163965 h 3953071"/>
                <a:gd name="connsiteX2" fmla="*/ 1645 w 3143806"/>
                <a:gd name="connsiteY2" fmla="*/ 2417539 h 3953071"/>
                <a:gd name="connsiteX3" fmla="*/ 365145 w 3143806"/>
                <a:gd name="connsiteY3" fmla="*/ 1817465 h 3953071"/>
                <a:gd name="connsiteX4" fmla="*/ 319660 w 3143806"/>
                <a:gd name="connsiteY4" fmla="*/ 1182765 h 3953071"/>
                <a:gd name="connsiteX5" fmla="*/ 633986 w 3143806"/>
                <a:gd name="connsiteY5" fmla="*/ 1373265 h 3953071"/>
                <a:gd name="connsiteX6" fmla="*/ 809899 w 3143806"/>
                <a:gd name="connsiteY6" fmla="*/ 639840 h 3953071"/>
                <a:gd name="connsiteX7" fmla="*/ 1362349 w 3143806"/>
                <a:gd name="connsiteY7" fmla="*/ 268365 h 3953071"/>
                <a:gd name="connsiteX8" fmla="*/ 1493459 w 3143806"/>
                <a:gd name="connsiteY8" fmla="*/ 826865 h 3953071"/>
                <a:gd name="connsiteX9" fmla="*/ 1719536 w 3143806"/>
                <a:gd name="connsiteY9" fmla="*/ 5257 h 3953071"/>
                <a:gd name="connsiteX10" fmla="*/ 2391049 w 3143806"/>
                <a:gd name="connsiteY10" fmla="*/ 1211340 h 3953071"/>
                <a:gd name="connsiteX11" fmla="*/ 2810149 w 3143806"/>
                <a:gd name="connsiteY11" fmla="*/ 1820940 h 3953071"/>
                <a:gd name="connsiteX12" fmla="*/ 2481837 w 3143806"/>
                <a:gd name="connsiteY12" fmla="*/ 2440065 h 3953071"/>
                <a:gd name="connsiteX13" fmla="*/ 3143523 w 3143806"/>
                <a:gd name="connsiteY13" fmla="*/ 2680114 h 3953071"/>
                <a:gd name="connsiteX14" fmla="*/ 2472311 w 3143806"/>
                <a:gd name="connsiteY14" fmla="*/ 3011565 h 3953071"/>
                <a:gd name="connsiteX15" fmla="*/ 2400574 w 3143806"/>
                <a:gd name="connsiteY15" fmla="*/ 3573540 h 3953071"/>
                <a:gd name="connsiteX16" fmla="*/ 1548386 w 3143806"/>
                <a:gd name="connsiteY16" fmla="*/ 3535440 h 3953071"/>
                <a:gd name="connsiteX17" fmla="*/ 1968138 w 3143806"/>
                <a:gd name="connsiteY17" fmla="*/ 3895504 h 3953071"/>
                <a:gd name="connsiteX18" fmla="*/ 1129286 w 3143806"/>
                <a:gd name="connsiteY18" fmla="*/ 3583065 h 3953071"/>
                <a:gd name="connsiteX19" fmla="*/ 114573 w 3143806"/>
                <a:gd name="connsiteY19" fmla="*/ 3718339 h 3953071"/>
                <a:gd name="connsiteX0" fmla="*/ 100666 w 3129899"/>
                <a:gd name="connsiteY0" fmla="*/ 3718339 h 3953071"/>
                <a:gd name="connsiteX1" fmla="*/ 954 w 3129899"/>
                <a:gd name="connsiteY1" fmla="*/ 3163965 h 3953071"/>
                <a:gd name="connsiteX2" fmla="*/ 250103 w 3129899"/>
                <a:gd name="connsiteY2" fmla="*/ 2369914 h 3953071"/>
                <a:gd name="connsiteX3" fmla="*/ 351238 w 3129899"/>
                <a:gd name="connsiteY3" fmla="*/ 1817465 h 3953071"/>
                <a:gd name="connsiteX4" fmla="*/ 305753 w 3129899"/>
                <a:gd name="connsiteY4" fmla="*/ 1182765 h 3953071"/>
                <a:gd name="connsiteX5" fmla="*/ 620079 w 3129899"/>
                <a:gd name="connsiteY5" fmla="*/ 1373265 h 3953071"/>
                <a:gd name="connsiteX6" fmla="*/ 795992 w 3129899"/>
                <a:gd name="connsiteY6" fmla="*/ 639840 h 3953071"/>
                <a:gd name="connsiteX7" fmla="*/ 1348442 w 3129899"/>
                <a:gd name="connsiteY7" fmla="*/ 268365 h 3953071"/>
                <a:gd name="connsiteX8" fmla="*/ 1479552 w 3129899"/>
                <a:gd name="connsiteY8" fmla="*/ 826865 h 3953071"/>
                <a:gd name="connsiteX9" fmla="*/ 1705629 w 3129899"/>
                <a:gd name="connsiteY9" fmla="*/ 5257 h 3953071"/>
                <a:gd name="connsiteX10" fmla="*/ 2377142 w 3129899"/>
                <a:gd name="connsiteY10" fmla="*/ 1211340 h 3953071"/>
                <a:gd name="connsiteX11" fmla="*/ 2796242 w 3129899"/>
                <a:gd name="connsiteY11" fmla="*/ 1820940 h 3953071"/>
                <a:gd name="connsiteX12" fmla="*/ 2467930 w 3129899"/>
                <a:gd name="connsiteY12" fmla="*/ 2440065 h 3953071"/>
                <a:gd name="connsiteX13" fmla="*/ 3129616 w 3129899"/>
                <a:gd name="connsiteY13" fmla="*/ 2680114 h 3953071"/>
                <a:gd name="connsiteX14" fmla="*/ 2458404 w 3129899"/>
                <a:gd name="connsiteY14" fmla="*/ 3011565 h 3953071"/>
                <a:gd name="connsiteX15" fmla="*/ 2386667 w 3129899"/>
                <a:gd name="connsiteY15" fmla="*/ 3573540 h 3953071"/>
                <a:gd name="connsiteX16" fmla="*/ 1534479 w 3129899"/>
                <a:gd name="connsiteY16" fmla="*/ 3535440 h 3953071"/>
                <a:gd name="connsiteX17" fmla="*/ 1954231 w 3129899"/>
                <a:gd name="connsiteY17" fmla="*/ 3895504 h 3953071"/>
                <a:gd name="connsiteX18" fmla="*/ 1115379 w 3129899"/>
                <a:gd name="connsiteY18" fmla="*/ 3583065 h 3953071"/>
                <a:gd name="connsiteX19" fmla="*/ 100666 w 3129899"/>
                <a:gd name="connsiteY19" fmla="*/ 3718339 h 3953071"/>
                <a:gd name="connsiteX0" fmla="*/ 100666 w 3129899"/>
                <a:gd name="connsiteY0" fmla="*/ 3718339 h 3953071"/>
                <a:gd name="connsiteX1" fmla="*/ 954 w 3129899"/>
                <a:gd name="connsiteY1" fmla="*/ 3163965 h 3953071"/>
                <a:gd name="connsiteX2" fmla="*/ 250103 w 3129899"/>
                <a:gd name="connsiteY2" fmla="*/ 2369914 h 3953071"/>
                <a:gd name="connsiteX3" fmla="*/ 351238 w 3129899"/>
                <a:gd name="connsiteY3" fmla="*/ 1817465 h 3953071"/>
                <a:gd name="connsiteX4" fmla="*/ 305753 w 3129899"/>
                <a:gd name="connsiteY4" fmla="*/ 1182765 h 3953071"/>
                <a:gd name="connsiteX5" fmla="*/ 620079 w 3129899"/>
                <a:gd name="connsiteY5" fmla="*/ 1373265 h 3953071"/>
                <a:gd name="connsiteX6" fmla="*/ 795992 w 3129899"/>
                <a:gd name="connsiteY6" fmla="*/ 639840 h 3953071"/>
                <a:gd name="connsiteX7" fmla="*/ 1348442 w 3129899"/>
                <a:gd name="connsiteY7" fmla="*/ 268365 h 3953071"/>
                <a:gd name="connsiteX8" fmla="*/ 1479552 w 3129899"/>
                <a:gd name="connsiteY8" fmla="*/ 826865 h 3953071"/>
                <a:gd name="connsiteX9" fmla="*/ 1705629 w 3129899"/>
                <a:gd name="connsiteY9" fmla="*/ 5257 h 3953071"/>
                <a:gd name="connsiteX10" fmla="*/ 2377142 w 3129899"/>
                <a:gd name="connsiteY10" fmla="*/ 1211340 h 3953071"/>
                <a:gd name="connsiteX11" fmla="*/ 2796242 w 3129899"/>
                <a:gd name="connsiteY11" fmla="*/ 1820940 h 3953071"/>
                <a:gd name="connsiteX12" fmla="*/ 2467930 w 3129899"/>
                <a:gd name="connsiteY12" fmla="*/ 2440065 h 3953071"/>
                <a:gd name="connsiteX13" fmla="*/ 3129616 w 3129899"/>
                <a:gd name="connsiteY13" fmla="*/ 2680114 h 3953071"/>
                <a:gd name="connsiteX14" fmla="*/ 2458404 w 3129899"/>
                <a:gd name="connsiteY14" fmla="*/ 3011565 h 3953071"/>
                <a:gd name="connsiteX15" fmla="*/ 2386667 w 3129899"/>
                <a:gd name="connsiteY15" fmla="*/ 3573540 h 3953071"/>
                <a:gd name="connsiteX16" fmla="*/ 1534479 w 3129899"/>
                <a:gd name="connsiteY16" fmla="*/ 3535440 h 3953071"/>
                <a:gd name="connsiteX17" fmla="*/ 1954231 w 3129899"/>
                <a:gd name="connsiteY17" fmla="*/ 3895504 h 3953071"/>
                <a:gd name="connsiteX18" fmla="*/ 1115379 w 3129899"/>
                <a:gd name="connsiteY18" fmla="*/ 3583065 h 3953071"/>
                <a:gd name="connsiteX19" fmla="*/ 100666 w 3129899"/>
                <a:gd name="connsiteY19" fmla="*/ 3718339 h 3953071"/>
                <a:gd name="connsiteX0" fmla="*/ 163880 w 3193113"/>
                <a:gd name="connsiteY0" fmla="*/ 3718339 h 3953071"/>
                <a:gd name="connsiteX1" fmla="*/ 64168 w 3193113"/>
                <a:gd name="connsiteY1" fmla="*/ 3163965 h 3953071"/>
                <a:gd name="connsiteX2" fmla="*/ 8635 w 3193113"/>
                <a:gd name="connsiteY2" fmla="*/ 2150839 h 3953071"/>
                <a:gd name="connsiteX3" fmla="*/ 414452 w 3193113"/>
                <a:gd name="connsiteY3" fmla="*/ 1817465 h 3953071"/>
                <a:gd name="connsiteX4" fmla="*/ 368967 w 3193113"/>
                <a:gd name="connsiteY4" fmla="*/ 1182765 h 3953071"/>
                <a:gd name="connsiteX5" fmla="*/ 683293 w 3193113"/>
                <a:gd name="connsiteY5" fmla="*/ 1373265 h 3953071"/>
                <a:gd name="connsiteX6" fmla="*/ 859206 w 3193113"/>
                <a:gd name="connsiteY6" fmla="*/ 639840 h 3953071"/>
                <a:gd name="connsiteX7" fmla="*/ 1411656 w 3193113"/>
                <a:gd name="connsiteY7" fmla="*/ 268365 h 3953071"/>
                <a:gd name="connsiteX8" fmla="*/ 1542766 w 3193113"/>
                <a:gd name="connsiteY8" fmla="*/ 826865 h 3953071"/>
                <a:gd name="connsiteX9" fmla="*/ 1768843 w 3193113"/>
                <a:gd name="connsiteY9" fmla="*/ 5257 h 3953071"/>
                <a:gd name="connsiteX10" fmla="*/ 2440356 w 3193113"/>
                <a:gd name="connsiteY10" fmla="*/ 1211340 h 3953071"/>
                <a:gd name="connsiteX11" fmla="*/ 2859456 w 3193113"/>
                <a:gd name="connsiteY11" fmla="*/ 1820940 h 3953071"/>
                <a:gd name="connsiteX12" fmla="*/ 2531144 w 3193113"/>
                <a:gd name="connsiteY12" fmla="*/ 2440065 h 3953071"/>
                <a:gd name="connsiteX13" fmla="*/ 3192830 w 3193113"/>
                <a:gd name="connsiteY13" fmla="*/ 2680114 h 3953071"/>
                <a:gd name="connsiteX14" fmla="*/ 2521618 w 3193113"/>
                <a:gd name="connsiteY14" fmla="*/ 3011565 h 3953071"/>
                <a:gd name="connsiteX15" fmla="*/ 2449881 w 3193113"/>
                <a:gd name="connsiteY15" fmla="*/ 3573540 h 3953071"/>
                <a:gd name="connsiteX16" fmla="*/ 1597693 w 3193113"/>
                <a:gd name="connsiteY16" fmla="*/ 3535440 h 3953071"/>
                <a:gd name="connsiteX17" fmla="*/ 2017445 w 3193113"/>
                <a:gd name="connsiteY17" fmla="*/ 3895504 h 3953071"/>
                <a:gd name="connsiteX18" fmla="*/ 1178593 w 3193113"/>
                <a:gd name="connsiteY18" fmla="*/ 3583065 h 3953071"/>
                <a:gd name="connsiteX19" fmla="*/ 163880 w 3193113"/>
                <a:gd name="connsiteY19" fmla="*/ 3718339 h 3953071"/>
                <a:gd name="connsiteX0" fmla="*/ 155317 w 3184550"/>
                <a:gd name="connsiteY0" fmla="*/ 3718339 h 3953071"/>
                <a:gd name="connsiteX1" fmla="*/ 55605 w 3184550"/>
                <a:gd name="connsiteY1" fmla="*/ 3163965 h 3953071"/>
                <a:gd name="connsiteX2" fmla="*/ 72 w 3184550"/>
                <a:gd name="connsiteY2" fmla="*/ 2150839 h 3953071"/>
                <a:gd name="connsiteX3" fmla="*/ 405889 w 3184550"/>
                <a:gd name="connsiteY3" fmla="*/ 1817465 h 3953071"/>
                <a:gd name="connsiteX4" fmla="*/ 360404 w 3184550"/>
                <a:gd name="connsiteY4" fmla="*/ 1182765 h 3953071"/>
                <a:gd name="connsiteX5" fmla="*/ 674730 w 3184550"/>
                <a:gd name="connsiteY5" fmla="*/ 1373265 h 3953071"/>
                <a:gd name="connsiteX6" fmla="*/ 850643 w 3184550"/>
                <a:gd name="connsiteY6" fmla="*/ 639840 h 3953071"/>
                <a:gd name="connsiteX7" fmla="*/ 1403093 w 3184550"/>
                <a:gd name="connsiteY7" fmla="*/ 268365 h 3953071"/>
                <a:gd name="connsiteX8" fmla="*/ 1534203 w 3184550"/>
                <a:gd name="connsiteY8" fmla="*/ 826865 h 3953071"/>
                <a:gd name="connsiteX9" fmla="*/ 1760280 w 3184550"/>
                <a:gd name="connsiteY9" fmla="*/ 5257 h 3953071"/>
                <a:gd name="connsiteX10" fmla="*/ 2431793 w 3184550"/>
                <a:gd name="connsiteY10" fmla="*/ 1211340 h 3953071"/>
                <a:gd name="connsiteX11" fmla="*/ 2850893 w 3184550"/>
                <a:gd name="connsiteY11" fmla="*/ 1820940 h 3953071"/>
                <a:gd name="connsiteX12" fmla="*/ 2522581 w 3184550"/>
                <a:gd name="connsiteY12" fmla="*/ 2440065 h 3953071"/>
                <a:gd name="connsiteX13" fmla="*/ 3184267 w 3184550"/>
                <a:gd name="connsiteY13" fmla="*/ 2680114 h 3953071"/>
                <a:gd name="connsiteX14" fmla="*/ 2513055 w 3184550"/>
                <a:gd name="connsiteY14" fmla="*/ 3011565 h 3953071"/>
                <a:gd name="connsiteX15" fmla="*/ 2441318 w 3184550"/>
                <a:gd name="connsiteY15" fmla="*/ 3573540 h 3953071"/>
                <a:gd name="connsiteX16" fmla="*/ 1589130 w 3184550"/>
                <a:gd name="connsiteY16" fmla="*/ 3535440 h 3953071"/>
                <a:gd name="connsiteX17" fmla="*/ 2008882 w 3184550"/>
                <a:gd name="connsiteY17" fmla="*/ 3895504 h 3953071"/>
                <a:gd name="connsiteX18" fmla="*/ 1170030 w 3184550"/>
                <a:gd name="connsiteY18" fmla="*/ 3583065 h 3953071"/>
                <a:gd name="connsiteX19" fmla="*/ 155317 w 3184550"/>
                <a:gd name="connsiteY19" fmla="*/ 3718339 h 3953071"/>
                <a:gd name="connsiteX0" fmla="*/ 323372 w 3352605"/>
                <a:gd name="connsiteY0" fmla="*/ 3718339 h 3953071"/>
                <a:gd name="connsiteX1" fmla="*/ 223660 w 3352605"/>
                <a:gd name="connsiteY1" fmla="*/ 3163965 h 3953071"/>
                <a:gd name="connsiteX2" fmla="*/ 168127 w 3352605"/>
                <a:gd name="connsiteY2" fmla="*/ 2150839 h 3953071"/>
                <a:gd name="connsiteX3" fmla="*/ 573944 w 3352605"/>
                <a:gd name="connsiteY3" fmla="*/ 1817465 h 3953071"/>
                <a:gd name="connsiteX4" fmla="*/ 528459 w 3352605"/>
                <a:gd name="connsiteY4" fmla="*/ 1182765 h 3953071"/>
                <a:gd name="connsiteX5" fmla="*/ 842785 w 3352605"/>
                <a:gd name="connsiteY5" fmla="*/ 1373265 h 3953071"/>
                <a:gd name="connsiteX6" fmla="*/ 1018698 w 3352605"/>
                <a:gd name="connsiteY6" fmla="*/ 639840 h 3953071"/>
                <a:gd name="connsiteX7" fmla="*/ 1571148 w 3352605"/>
                <a:gd name="connsiteY7" fmla="*/ 268365 h 3953071"/>
                <a:gd name="connsiteX8" fmla="*/ 1702258 w 3352605"/>
                <a:gd name="connsiteY8" fmla="*/ 826865 h 3953071"/>
                <a:gd name="connsiteX9" fmla="*/ 1928335 w 3352605"/>
                <a:gd name="connsiteY9" fmla="*/ 5257 h 3953071"/>
                <a:gd name="connsiteX10" fmla="*/ 2599848 w 3352605"/>
                <a:gd name="connsiteY10" fmla="*/ 1211340 h 3953071"/>
                <a:gd name="connsiteX11" fmla="*/ 3018948 w 3352605"/>
                <a:gd name="connsiteY11" fmla="*/ 1820940 h 3953071"/>
                <a:gd name="connsiteX12" fmla="*/ 2690636 w 3352605"/>
                <a:gd name="connsiteY12" fmla="*/ 2440065 h 3953071"/>
                <a:gd name="connsiteX13" fmla="*/ 3352322 w 3352605"/>
                <a:gd name="connsiteY13" fmla="*/ 2680114 h 3953071"/>
                <a:gd name="connsiteX14" fmla="*/ 2681110 w 3352605"/>
                <a:gd name="connsiteY14" fmla="*/ 3011565 h 3953071"/>
                <a:gd name="connsiteX15" fmla="*/ 2609373 w 3352605"/>
                <a:gd name="connsiteY15" fmla="*/ 3573540 h 3953071"/>
                <a:gd name="connsiteX16" fmla="*/ 1757185 w 3352605"/>
                <a:gd name="connsiteY16" fmla="*/ 3535440 h 3953071"/>
                <a:gd name="connsiteX17" fmla="*/ 2176937 w 3352605"/>
                <a:gd name="connsiteY17" fmla="*/ 3895504 h 3953071"/>
                <a:gd name="connsiteX18" fmla="*/ 1338085 w 3352605"/>
                <a:gd name="connsiteY18" fmla="*/ 3583065 h 3953071"/>
                <a:gd name="connsiteX19" fmla="*/ 323372 w 3352605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642918 w 3421579"/>
                <a:gd name="connsiteY3" fmla="*/ 1817465 h 3953071"/>
                <a:gd name="connsiteX4" fmla="*/ 597433 w 3421579"/>
                <a:gd name="connsiteY4" fmla="*/ 118276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642918 w 3421579"/>
                <a:gd name="connsiteY3" fmla="*/ 1817465 h 3953071"/>
                <a:gd name="connsiteX4" fmla="*/ 495872 w 3421579"/>
                <a:gd name="connsiteY4" fmla="*/ 104941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558284 w 3421579"/>
                <a:gd name="connsiteY3" fmla="*/ 1684115 h 3953071"/>
                <a:gd name="connsiteX4" fmla="*/ 495872 w 3421579"/>
                <a:gd name="connsiteY4" fmla="*/ 104941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558284 w 3421579"/>
                <a:gd name="connsiteY3" fmla="*/ 1684115 h 3953071"/>
                <a:gd name="connsiteX4" fmla="*/ 495872 w 3421579"/>
                <a:gd name="connsiteY4" fmla="*/ 104941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558284 w 3421579"/>
                <a:gd name="connsiteY3" fmla="*/ 1684115 h 3953071"/>
                <a:gd name="connsiteX4" fmla="*/ 495872 w 3421579"/>
                <a:gd name="connsiteY4" fmla="*/ 104941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392346 w 3421579"/>
                <a:gd name="connsiteY0" fmla="*/ 3718339 h 3953071"/>
                <a:gd name="connsiteX1" fmla="*/ 292634 w 3421579"/>
                <a:gd name="connsiteY1" fmla="*/ 3163965 h 3953071"/>
                <a:gd name="connsiteX2" fmla="*/ 59370 w 3421579"/>
                <a:gd name="connsiteY2" fmla="*/ 1579339 h 3953071"/>
                <a:gd name="connsiteX3" fmla="*/ 558284 w 3421579"/>
                <a:gd name="connsiteY3" fmla="*/ 1684115 h 3953071"/>
                <a:gd name="connsiteX4" fmla="*/ 495872 w 3421579"/>
                <a:gd name="connsiteY4" fmla="*/ 1049415 h 3953071"/>
                <a:gd name="connsiteX5" fmla="*/ 911759 w 3421579"/>
                <a:gd name="connsiteY5" fmla="*/ 1373265 h 3953071"/>
                <a:gd name="connsiteX6" fmla="*/ 1087672 w 3421579"/>
                <a:gd name="connsiteY6" fmla="*/ 639840 h 3953071"/>
                <a:gd name="connsiteX7" fmla="*/ 1640122 w 3421579"/>
                <a:gd name="connsiteY7" fmla="*/ 268365 h 3953071"/>
                <a:gd name="connsiteX8" fmla="*/ 1771232 w 3421579"/>
                <a:gd name="connsiteY8" fmla="*/ 826865 h 3953071"/>
                <a:gd name="connsiteX9" fmla="*/ 1997309 w 3421579"/>
                <a:gd name="connsiteY9" fmla="*/ 5257 h 3953071"/>
                <a:gd name="connsiteX10" fmla="*/ 2668822 w 3421579"/>
                <a:gd name="connsiteY10" fmla="*/ 1211340 h 3953071"/>
                <a:gd name="connsiteX11" fmla="*/ 3087922 w 3421579"/>
                <a:gd name="connsiteY11" fmla="*/ 1820940 h 3953071"/>
                <a:gd name="connsiteX12" fmla="*/ 2759610 w 3421579"/>
                <a:gd name="connsiteY12" fmla="*/ 2440065 h 3953071"/>
                <a:gd name="connsiteX13" fmla="*/ 3421296 w 3421579"/>
                <a:gd name="connsiteY13" fmla="*/ 2680114 h 3953071"/>
                <a:gd name="connsiteX14" fmla="*/ 2750084 w 3421579"/>
                <a:gd name="connsiteY14" fmla="*/ 3011565 h 3953071"/>
                <a:gd name="connsiteX15" fmla="*/ 2678347 w 3421579"/>
                <a:gd name="connsiteY15" fmla="*/ 3573540 h 3953071"/>
                <a:gd name="connsiteX16" fmla="*/ 1826159 w 3421579"/>
                <a:gd name="connsiteY16" fmla="*/ 3535440 h 3953071"/>
                <a:gd name="connsiteX17" fmla="*/ 2245911 w 3421579"/>
                <a:gd name="connsiteY17" fmla="*/ 3895504 h 3953071"/>
                <a:gd name="connsiteX18" fmla="*/ 1407059 w 3421579"/>
                <a:gd name="connsiteY18" fmla="*/ 3583065 h 3953071"/>
                <a:gd name="connsiteX19" fmla="*/ 392346 w 3421579"/>
                <a:gd name="connsiteY19" fmla="*/ 3718339 h 3953071"/>
                <a:gd name="connsiteX0" fmla="*/ 477851 w 3507084"/>
                <a:gd name="connsiteY0" fmla="*/ 3718339 h 3953071"/>
                <a:gd name="connsiteX1" fmla="*/ 234261 w 3507084"/>
                <a:gd name="connsiteY1" fmla="*/ 2525790 h 3953071"/>
                <a:gd name="connsiteX2" fmla="*/ 144875 w 3507084"/>
                <a:gd name="connsiteY2" fmla="*/ 1579339 h 3953071"/>
                <a:gd name="connsiteX3" fmla="*/ 643789 w 3507084"/>
                <a:gd name="connsiteY3" fmla="*/ 1684115 h 3953071"/>
                <a:gd name="connsiteX4" fmla="*/ 581377 w 3507084"/>
                <a:gd name="connsiteY4" fmla="*/ 1049415 h 3953071"/>
                <a:gd name="connsiteX5" fmla="*/ 997264 w 3507084"/>
                <a:gd name="connsiteY5" fmla="*/ 1373265 h 3953071"/>
                <a:gd name="connsiteX6" fmla="*/ 1173177 w 3507084"/>
                <a:gd name="connsiteY6" fmla="*/ 639840 h 3953071"/>
                <a:gd name="connsiteX7" fmla="*/ 1725627 w 3507084"/>
                <a:gd name="connsiteY7" fmla="*/ 268365 h 3953071"/>
                <a:gd name="connsiteX8" fmla="*/ 1856737 w 3507084"/>
                <a:gd name="connsiteY8" fmla="*/ 826865 h 3953071"/>
                <a:gd name="connsiteX9" fmla="*/ 2082814 w 3507084"/>
                <a:gd name="connsiteY9" fmla="*/ 5257 h 3953071"/>
                <a:gd name="connsiteX10" fmla="*/ 2754327 w 3507084"/>
                <a:gd name="connsiteY10" fmla="*/ 1211340 h 3953071"/>
                <a:gd name="connsiteX11" fmla="*/ 3173427 w 3507084"/>
                <a:gd name="connsiteY11" fmla="*/ 1820940 h 3953071"/>
                <a:gd name="connsiteX12" fmla="*/ 2845115 w 3507084"/>
                <a:gd name="connsiteY12" fmla="*/ 2440065 h 3953071"/>
                <a:gd name="connsiteX13" fmla="*/ 3506801 w 3507084"/>
                <a:gd name="connsiteY13" fmla="*/ 2680114 h 3953071"/>
                <a:gd name="connsiteX14" fmla="*/ 2835589 w 3507084"/>
                <a:gd name="connsiteY14" fmla="*/ 3011565 h 3953071"/>
                <a:gd name="connsiteX15" fmla="*/ 2763852 w 3507084"/>
                <a:gd name="connsiteY15" fmla="*/ 3573540 h 3953071"/>
                <a:gd name="connsiteX16" fmla="*/ 1911664 w 3507084"/>
                <a:gd name="connsiteY16" fmla="*/ 3535440 h 3953071"/>
                <a:gd name="connsiteX17" fmla="*/ 2331416 w 3507084"/>
                <a:gd name="connsiteY17" fmla="*/ 3895504 h 3953071"/>
                <a:gd name="connsiteX18" fmla="*/ 1492564 w 3507084"/>
                <a:gd name="connsiteY18" fmla="*/ 3583065 h 3953071"/>
                <a:gd name="connsiteX19" fmla="*/ 477851 w 3507084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36813 w 3362520"/>
                <a:gd name="connsiteY4" fmla="*/ 10494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36813 w 3362520"/>
                <a:gd name="connsiteY4" fmla="*/ 10494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36813 w 3362520"/>
                <a:gd name="connsiteY4" fmla="*/ 10494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36813 w 3362520"/>
                <a:gd name="connsiteY4" fmla="*/ 10494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267545 w 3362520"/>
                <a:gd name="connsiteY4" fmla="*/ 83986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267545 w 3362520"/>
                <a:gd name="connsiteY4" fmla="*/ 83986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62203 w 3362520"/>
                <a:gd name="connsiteY4" fmla="*/ 10875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62203 w 3362520"/>
                <a:gd name="connsiteY4" fmla="*/ 10875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62203 w 3362520"/>
                <a:gd name="connsiteY4" fmla="*/ 10875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691025 w 3362520"/>
                <a:gd name="connsiteY14" fmla="*/ 30115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62203 w 3362520"/>
                <a:gd name="connsiteY4" fmla="*/ 10875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919537 w 3362520"/>
                <a:gd name="connsiteY14" fmla="*/ 30877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89697 w 3362520"/>
                <a:gd name="connsiteY1" fmla="*/ 2525790 h 3953071"/>
                <a:gd name="connsiteX2" fmla="*/ 311 w 3362520"/>
                <a:gd name="connsiteY2" fmla="*/ 1579339 h 3953071"/>
                <a:gd name="connsiteX3" fmla="*/ 499225 w 3362520"/>
                <a:gd name="connsiteY3" fmla="*/ 1684115 h 3953071"/>
                <a:gd name="connsiteX4" fmla="*/ 462203 w 3362520"/>
                <a:gd name="connsiteY4" fmla="*/ 1087515 h 3953071"/>
                <a:gd name="connsiteX5" fmla="*/ 852700 w 3362520"/>
                <a:gd name="connsiteY5" fmla="*/ 1373265 h 3953071"/>
                <a:gd name="connsiteX6" fmla="*/ 1028613 w 3362520"/>
                <a:gd name="connsiteY6" fmla="*/ 639840 h 3953071"/>
                <a:gd name="connsiteX7" fmla="*/ 1581063 w 3362520"/>
                <a:gd name="connsiteY7" fmla="*/ 268365 h 3953071"/>
                <a:gd name="connsiteX8" fmla="*/ 1712173 w 3362520"/>
                <a:gd name="connsiteY8" fmla="*/ 826865 h 3953071"/>
                <a:gd name="connsiteX9" fmla="*/ 1938250 w 3362520"/>
                <a:gd name="connsiteY9" fmla="*/ 5257 h 3953071"/>
                <a:gd name="connsiteX10" fmla="*/ 2609763 w 3362520"/>
                <a:gd name="connsiteY10" fmla="*/ 1211340 h 3953071"/>
                <a:gd name="connsiteX11" fmla="*/ 3028863 w 3362520"/>
                <a:gd name="connsiteY11" fmla="*/ 1820940 h 3953071"/>
                <a:gd name="connsiteX12" fmla="*/ 2700551 w 3362520"/>
                <a:gd name="connsiteY12" fmla="*/ 2440065 h 3953071"/>
                <a:gd name="connsiteX13" fmla="*/ 3362237 w 3362520"/>
                <a:gd name="connsiteY13" fmla="*/ 2680114 h 3953071"/>
                <a:gd name="connsiteX14" fmla="*/ 2919537 w 3362520"/>
                <a:gd name="connsiteY14" fmla="*/ 3087765 h 3953071"/>
                <a:gd name="connsiteX15" fmla="*/ 2619288 w 3362520"/>
                <a:gd name="connsiteY15" fmla="*/ 3573540 h 3953071"/>
                <a:gd name="connsiteX16" fmla="*/ 1767100 w 3362520"/>
                <a:gd name="connsiteY16" fmla="*/ 3535440 h 3953071"/>
                <a:gd name="connsiteX17" fmla="*/ 2186852 w 3362520"/>
                <a:gd name="connsiteY17" fmla="*/ 3895504 h 3953071"/>
                <a:gd name="connsiteX18" fmla="*/ 1348000 w 3362520"/>
                <a:gd name="connsiteY18" fmla="*/ 3583065 h 3953071"/>
                <a:gd name="connsiteX19" fmla="*/ 333287 w 3362520"/>
                <a:gd name="connsiteY19" fmla="*/ 3718339 h 3953071"/>
                <a:gd name="connsiteX0" fmla="*/ 333287 w 3362520"/>
                <a:gd name="connsiteY0" fmla="*/ 3718339 h 3953071"/>
                <a:gd name="connsiteX1" fmla="*/ 601210 w 3362520"/>
                <a:gd name="connsiteY1" fmla="*/ 2989039 h 3953071"/>
                <a:gd name="connsiteX2" fmla="*/ 89697 w 3362520"/>
                <a:gd name="connsiteY2" fmla="*/ 2525790 h 3953071"/>
                <a:gd name="connsiteX3" fmla="*/ 311 w 3362520"/>
                <a:gd name="connsiteY3" fmla="*/ 1579339 h 3953071"/>
                <a:gd name="connsiteX4" fmla="*/ 499225 w 3362520"/>
                <a:gd name="connsiteY4" fmla="*/ 1684115 h 3953071"/>
                <a:gd name="connsiteX5" fmla="*/ 462203 w 3362520"/>
                <a:gd name="connsiteY5" fmla="*/ 1087515 h 3953071"/>
                <a:gd name="connsiteX6" fmla="*/ 852700 w 3362520"/>
                <a:gd name="connsiteY6" fmla="*/ 1373265 h 3953071"/>
                <a:gd name="connsiteX7" fmla="*/ 1028613 w 3362520"/>
                <a:gd name="connsiteY7" fmla="*/ 639840 h 3953071"/>
                <a:gd name="connsiteX8" fmla="*/ 1581063 w 3362520"/>
                <a:gd name="connsiteY8" fmla="*/ 268365 h 3953071"/>
                <a:gd name="connsiteX9" fmla="*/ 1712173 w 3362520"/>
                <a:gd name="connsiteY9" fmla="*/ 826865 h 3953071"/>
                <a:gd name="connsiteX10" fmla="*/ 1938250 w 3362520"/>
                <a:gd name="connsiteY10" fmla="*/ 5257 h 3953071"/>
                <a:gd name="connsiteX11" fmla="*/ 2609763 w 3362520"/>
                <a:gd name="connsiteY11" fmla="*/ 1211340 h 3953071"/>
                <a:gd name="connsiteX12" fmla="*/ 3028863 w 3362520"/>
                <a:gd name="connsiteY12" fmla="*/ 1820940 h 3953071"/>
                <a:gd name="connsiteX13" fmla="*/ 2700551 w 3362520"/>
                <a:gd name="connsiteY13" fmla="*/ 2440065 h 3953071"/>
                <a:gd name="connsiteX14" fmla="*/ 3362237 w 3362520"/>
                <a:gd name="connsiteY14" fmla="*/ 2680114 h 3953071"/>
                <a:gd name="connsiteX15" fmla="*/ 2919537 w 3362520"/>
                <a:gd name="connsiteY15" fmla="*/ 3087765 h 3953071"/>
                <a:gd name="connsiteX16" fmla="*/ 2619288 w 3362520"/>
                <a:gd name="connsiteY16" fmla="*/ 3573540 h 3953071"/>
                <a:gd name="connsiteX17" fmla="*/ 1767100 w 3362520"/>
                <a:gd name="connsiteY17" fmla="*/ 3535440 h 3953071"/>
                <a:gd name="connsiteX18" fmla="*/ 2186852 w 3362520"/>
                <a:gd name="connsiteY18" fmla="*/ 3895504 h 3953071"/>
                <a:gd name="connsiteX19" fmla="*/ 1348000 w 3362520"/>
                <a:gd name="connsiteY19" fmla="*/ 3583065 h 3953071"/>
                <a:gd name="connsiteX20" fmla="*/ 333287 w 3362520"/>
                <a:gd name="connsiteY20" fmla="*/ 3718339 h 3953071"/>
                <a:gd name="connsiteX0" fmla="*/ 333287 w 3362520"/>
                <a:gd name="connsiteY0" fmla="*/ 3718339 h 3953071"/>
                <a:gd name="connsiteX1" fmla="*/ 601210 w 3362520"/>
                <a:gd name="connsiteY1" fmla="*/ 2989039 h 3953071"/>
                <a:gd name="connsiteX2" fmla="*/ 89697 w 3362520"/>
                <a:gd name="connsiteY2" fmla="*/ 2525790 h 3953071"/>
                <a:gd name="connsiteX3" fmla="*/ 311 w 3362520"/>
                <a:gd name="connsiteY3" fmla="*/ 1579339 h 3953071"/>
                <a:gd name="connsiteX4" fmla="*/ 499225 w 3362520"/>
                <a:gd name="connsiteY4" fmla="*/ 1684115 h 3953071"/>
                <a:gd name="connsiteX5" fmla="*/ 462203 w 3362520"/>
                <a:gd name="connsiteY5" fmla="*/ 1087515 h 3953071"/>
                <a:gd name="connsiteX6" fmla="*/ 852700 w 3362520"/>
                <a:gd name="connsiteY6" fmla="*/ 1373265 h 3953071"/>
                <a:gd name="connsiteX7" fmla="*/ 1028613 w 3362520"/>
                <a:gd name="connsiteY7" fmla="*/ 639840 h 3953071"/>
                <a:gd name="connsiteX8" fmla="*/ 1581063 w 3362520"/>
                <a:gd name="connsiteY8" fmla="*/ 268365 h 3953071"/>
                <a:gd name="connsiteX9" fmla="*/ 1712173 w 3362520"/>
                <a:gd name="connsiteY9" fmla="*/ 826865 h 3953071"/>
                <a:gd name="connsiteX10" fmla="*/ 1938250 w 3362520"/>
                <a:gd name="connsiteY10" fmla="*/ 5257 h 3953071"/>
                <a:gd name="connsiteX11" fmla="*/ 2660543 w 3362520"/>
                <a:gd name="connsiteY11" fmla="*/ 925590 h 3953071"/>
                <a:gd name="connsiteX12" fmla="*/ 3028863 w 3362520"/>
                <a:gd name="connsiteY12" fmla="*/ 1820940 h 3953071"/>
                <a:gd name="connsiteX13" fmla="*/ 2700551 w 3362520"/>
                <a:gd name="connsiteY13" fmla="*/ 2440065 h 3953071"/>
                <a:gd name="connsiteX14" fmla="*/ 3362237 w 3362520"/>
                <a:gd name="connsiteY14" fmla="*/ 2680114 h 3953071"/>
                <a:gd name="connsiteX15" fmla="*/ 2919537 w 3362520"/>
                <a:gd name="connsiteY15" fmla="*/ 3087765 h 3953071"/>
                <a:gd name="connsiteX16" fmla="*/ 2619288 w 3362520"/>
                <a:gd name="connsiteY16" fmla="*/ 3573540 h 3953071"/>
                <a:gd name="connsiteX17" fmla="*/ 1767100 w 3362520"/>
                <a:gd name="connsiteY17" fmla="*/ 3535440 h 3953071"/>
                <a:gd name="connsiteX18" fmla="*/ 2186852 w 3362520"/>
                <a:gd name="connsiteY18" fmla="*/ 3895504 h 3953071"/>
                <a:gd name="connsiteX19" fmla="*/ 1348000 w 3362520"/>
                <a:gd name="connsiteY19" fmla="*/ 3583065 h 3953071"/>
                <a:gd name="connsiteX20" fmla="*/ 333287 w 3362520"/>
                <a:gd name="connsiteY20" fmla="*/ 3718339 h 3953071"/>
                <a:gd name="connsiteX0" fmla="*/ 333287 w 3362520"/>
                <a:gd name="connsiteY0" fmla="*/ 3718339 h 3953071"/>
                <a:gd name="connsiteX1" fmla="*/ 601210 w 3362520"/>
                <a:gd name="connsiteY1" fmla="*/ 2989039 h 3953071"/>
                <a:gd name="connsiteX2" fmla="*/ 89697 w 3362520"/>
                <a:gd name="connsiteY2" fmla="*/ 2525790 h 3953071"/>
                <a:gd name="connsiteX3" fmla="*/ 311 w 3362520"/>
                <a:gd name="connsiteY3" fmla="*/ 1579339 h 3953071"/>
                <a:gd name="connsiteX4" fmla="*/ 499225 w 3362520"/>
                <a:gd name="connsiteY4" fmla="*/ 1684115 h 3953071"/>
                <a:gd name="connsiteX5" fmla="*/ 462203 w 3362520"/>
                <a:gd name="connsiteY5" fmla="*/ 1087515 h 3953071"/>
                <a:gd name="connsiteX6" fmla="*/ 852700 w 3362520"/>
                <a:gd name="connsiteY6" fmla="*/ 1373265 h 3953071"/>
                <a:gd name="connsiteX7" fmla="*/ 1028613 w 3362520"/>
                <a:gd name="connsiteY7" fmla="*/ 639840 h 3953071"/>
                <a:gd name="connsiteX8" fmla="*/ 1581063 w 3362520"/>
                <a:gd name="connsiteY8" fmla="*/ 268365 h 3953071"/>
                <a:gd name="connsiteX9" fmla="*/ 1712173 w 3362520"/>
                <a:gd name="connsiteY9" fmla="*/ 826865 h 3953071"/>
                <a:gd name="connsiteX10" fmla="*/ 1938250 w 3362520"/>
                <a:gd name="connsiteY10" fmla="*/ 5257 h 3953071"/>
                <a:gd name="connsiteX11" fmla="*/ 2660543 w 3362520"/>
                <a:gd name="connsiteY11" fmla="*/ 925590 h 3953071"/>
                <a:gd name="connsiteX12" fmla="*/ 3011936 w 3362520"/>
                <a:gd name="connsiteY12" fmla="*/ 1497090 h 3953071"/>
                <a:gd name="connsiteX13" fmla="*/ 2700551 w 3362520"/>
                <a:gd name="connsiteY13" fmla="*/ 2440065 h 3953071"/>
                <a:gd name="connsiteX14" fmla="*/ 3362237 w 3362520"/>
                <a:gd name="connsiteY14" fmla="*/ 2680114 h 3953071"/>
                <a:gd name="connsiteX15" fmla="*/ 2919537 w 3362520"/>
                <a:gd name="connsiteY15" fmla="*/ 3087765 h 3953071"/>
                <a:gd name="connsiteX16" fmla="*/ 2619288 w 3362520"/>
                <a:gd name="connsiteY16" fmla="*/ 3573540 h 3953071"/>
                <a:gd name="connsiteX17" fmla="*/ 1767100 w 3362520"/>
                <a:gd name="connsiteY17" fmla="*/ 3535440 h 3953071"/>
                <a:gd name="connsiteX18" fmla="*/ 2186852 w 3362520"/>
                <a:gd name="connsiteY18" fmla="*/ 3895504 h 3953071"/>
                <a:gd name="connsiteX19" fmla="*/ 1348000 w 3362520"/>
                <a:gd name="connsiteY19" fmla="*/ 3583065 h 3953071"/>
                <a:gd name="connsiteX20" fmla="*/ 333287 w 3362520"/>
                <a:gd name="connsiteY20" fmla="*/ 3718339 h 3953071"/>
                <a:gd name="connsiteX0" fmla="*/ 333287 w 3362520"/>
                <a:gd name="connsiteY0" fmla="*/ 3718339 h 3953071"/>
                <a:gd name="connsiteX1" fmla="*/ 601210 w 3362520"/>
                <a:gd name="connsiteY1" fmla="*/ 2989039 h 3953071"/>
                <a:gd name="connsiteX2" fmla="*/ 89697 w 3362520"/>
                <a:gd name="connsiteY2" fmla="*/ 2525790 h 3953071"/>
                <a:gd name="connsiteX3" fmla="*/ 311 w 3362520"/>
                <a:gd name="connsiteY3" fmla="*/ 1579339 h 3953071"/>
                <a:gd name="connsiteX4" fmla="*/ 499225 w 3362520"/>
                <a:gd name="connsiteY4" fmla="*/ 1684115 h 3953071"/>
                <a:gd name="connsiteX5" fmla="*/ 462203 w 3362520"/>
                <a:gd name="connsiteY5" fmla="*/ 1087515 h 3953071"/>
                <a:gd name="connsiteX6" fmla="*/ 852700 w 3362520"/>
                <a:gd name="connsiteY6" fmla="*/ 1373265 h 3953071"/>
                <a:gd name="connsiteX7" fmla="*/ 1028613 w 3362520"/>
                <a:gd name="connsiteY7" fmla="*/ 639840 h 3953071"/>
                <a:gd name="connsiteX8" fmla="*/ 1581063 w 3362520"/>
                <a:gd name="connsiteY8" fmla="*/ 268365 h 3953071"/>
                <a:gd name="connsiteX9" fmla="*/ 1712173 w 3362520"/>
                <a:gd name="connsiteY9" fmla="*/ 826865 h 3953071"/>
                <a:gd name="connsiteX10" fmla="*/ 1938250 w 3362520"/>
                <a:gd name="connsiteY10" fmla="*/ 5257 h 3953071"/>
                <a:gd name="connsiteX11" fmla="*/ 2660543 w 3362520"/>
                <a:gd name="connsiteY11" fmla="*/ 925590 h 3953071"/>
                <a:gd name="connsiteX12" fmla="*/ 3011936 w 3362520"/>
                <a:gd name="connsiteY12" fmla="*/ 1497090 h 3953071"/>
                <a:gd name="connsiteX13" fmla="*/ 2700551 w 3362520"/>
                <a:gd name="connsiteY13" fmla="*/ 2440065 h 3953071"/>
                <a:gd name="connsiteX14" fmla="*/ 3362237 w 3362520"/>
                <a:gd name="connsiteY14" fmla="*/ 2680114 h 3953071"/>
                <a:gd name="connsiteX15" fmla="*/ 2919537 w 3362520"/>
                <a:gd name="connsiteY15" fmla="*/ 3087765 h 3953071"/>
                <a:gd name="connsiteX16" fmla="*/ 2619288 w 3362520"/>
                <a:gd name="connsiteY16" fmla="*/ 3573540 h 3953071"/>
                <a:gd name="connsiteX17" fmla="*/ 1767100 w 3362520"/>
                <a:gd name="connsiteY17" fmla="*/ 3535440 h 3953071"/>
                <a:gd name="connsiteX18" fmla="*/ 2186852 w 3362520"/>
                <a:gd name="connsiteY18" fmla="*/ 3895504 h 3953071"/>
                <a:gd name="connsiteX19" fmla="*/ 1348000 w 3362520"/>
                <a:gd name="connsiteY19" fmla="*/ 3583065 h 3953071"/>
                <a:gd name="connsiteX20" fmla="*/ 333287 w 3362520"/>
                <a:gd name="connsiteY20" fmla="*/ 3718339 h 3953071"/>
                <a:gd name="connsiteX0" fmla="*/ 333287 w 3362547"/>
                <a:gd name="connsiteY0" fmla="*/ 3718339 h 3953071"/>
                <a:gd name="connsiteX1" fmla="*/ 601210 w 3362547"/>
                <a:gd name="connsiteY1" fmla="*/ 2989039 h 3953071"/>
                <a:gd name="connsiteX2" fmla="*/ 89697 w 3362547"/>
                <a:gd name="connsiteY2" fmla="*/ 2525790 h 3953071"/>
                <a:gd name="connsiteX3" fmla="*/ 311 w 3362547"/>
                <a:gd name="connsiteY3" fmla="*/ 1579339 h 3953071"/>
                <a:gd name="connsiteX4" fmla="*/ 499225 w 3362547"/>
                <a:gd name="connsiteY4" fmla="*/ 1684115 h 3953071"/>
                <a:gd name="connsiteX5" fmla="*/ 462203 w 3362547"/>
                <a:gd name="connsiteY5" fmla="*/ 1087515 h 3953071"/>
                <a:gd name="connsiteX6" fmla="*/ 852700 w 3362547"/>
                <a:gd name="connsiteY6" fmla="*/ 1373265 h 3953071"/>
                <a:gd name="connsiteX7" fmla="*/ 1028613 w 3362547"/>
                <a:gd name="connsiteY7" fmla="*/ 639840 h 3953071"/>
                <a:gd name="connsiteX8" fmla="*/ 1581063 w 3362547"/>
                <a:gd name="connsiteY8" fmla="*/ 268365 h 3953071"/>
                <a:gd name="connsiteX9" fmla="*/ 1712173 w 3362547"/>
                <a:gd name="connsiteY9" fmla="*/ 826865 h 3953071"/>
                <a:gd name="connsiteX10" fmla="*/ 1938250 w 3362547"/>
                <a:gd name="connsiteY10" fmla="*/ 5257 h 3953071"/>
                <a:gd name="connsiteX11" fmla="*/ 2660543 w 3362547"/>
                <a:gd name="connsiteY11" fmla="*/ 925590 h 3953071"/>
                <a:gd name="connsiteX12" fmla="*/ 3011936 w 3362547"/>
                <a:gd name="connsiteY12" fmla="*/ 1497090 h 3953071"/>
                <a:gd name="connsiteX13" fmla="*/ 2742868 w 3362547"/>
                <a:gd name="connsiteY13" fmla="*/ 2059065 h 3953071"/>
                <a:gd name="connsiteX14" fmla="*/ 3362237 w 3362547"/>
                <a:gd name="connsiteY14" fmla="*/ 2680114 h 3953071"/>
                <a:gd name="connsiteX15" fmla="*/ 2919537 w 3362547"/>
                <a:gd name="connsiteY15" fmla="*/ 3087765 h 3953071"/>
                <a:gd name="connsiteX16" fmla="*/ 2619288 w 3362547"/>
                <a:gd name="connsiteY16" fmla="*/ 3573540 h 3953071"/>
                <a:gd name="connsiteX17" fmla="*/ 1767100 w 3362547"/>
                <a:gd name="connsiteY17" fmla="*/ 3535440 h 3953071"/>
                <a:gd name="connsiteX18" fmla="*/ 2186852 w 3362547"/>
                <a:gd name="connsiteY18" fmla="*/ 3895504 h 3953071"/>
                <a:gd name="connsiteX19" fmla="*/ 1348000 w 3362547"/>
                <a:gd name="connsiteY19" fmla="*/ 3583065 h 3953071"/>
                <a:gd name="connsiteX20" fmla="*/ 333287 w 3362547"/>
                <a:gd name="connsiteY20" fmla="*/ 3718339 h 3953071"/>
                <a:gd name="connsiteX0" fmla="*/ 333287 w 3269532"/>
                <a:gd name="connsiteY0" fmla="*/ 3718339 h 3953071"/>
                <a:gd name="connsiteX1" fmla="*/ 601210 w 3269532"/>
                <a:gd name="connsiteY1" fmla="*/ 2989039 h 3953071"/>
                <a:gd name="connsiteX2" fmla="*/ 89697 w 3269532"/>
                <a:gd name="connsiteY2" fmla="*/ 2525790 h 3953071"/>
                <a:gd name="connsiteX3" fmla="*/ 311 w 3269532"/>
                <a:gd name="connsiteY3" fmla="*/ 1579339 h 3953071"/>
                <a:gd name="connsiteX4" fmla="*/ 499225 w 3269532"/>
                <a:gd name="connsiteY4" fmla="*/ 1684115 h 3953071"/>
                <a:gd name="connsiteX5" fmla="*/ 462203 w 3269532"/>
                <a:gd name="connsiteY5" fmla="*/ 1087515 h 3953071"/>
                <a:gd name="connsiteX6" fmla="*/ 852700 w 3269532"/>
                <a:gd name="connsiteY6" fmla="*/ 1373265 h 3953071"/>
                <a:gd name="connsiteX7" fmla="*/ 1028613 w 3269532"/>
                <a:gd name="connsiteY7" fmla="*/ 639840 h 3953071"/>
                <a:gd name="connsiteX8" fmla="*/ 1581063 w 3269532"/>
                <a:gd name="connsiteY8" fmla="*/ 268365 h 3953071"/>
                <a:gd name="connsiteX9" fmla="*/ 1712173 w 3269532"/>
                <a:gd name="connsiteY9" fmla="*/ 826865 h 3953071"/>
                <a:gd name="connsiteX10" fmla="*/ 1938250 w 3269532"/>
                <a:gd name="connsiteY10" fmla="*/ 5257 h 3953071"/>
                <a:gd name="connsiteX11" fmla="*/ 2660543 w 3269532"/>
                <a:gd name="connsiteY11" fmla="*/ 925590 h 3953071"/>
                <a:gd name="connsiteX12" fmla="*/ 3011936 w 3269532"/>
                <a:gd name="connsiteY12" fmla="*/ 1497090 h 3953071"/>
                <a:gd name="connsiteX13" fmla="*/ 2742868 w 3269532"/>
                <a:gd name="connsiteY13" fmla="*/ 2059065 h 3953071"/>
                <a:gd name="connsiteX14" fmla="*/ 3269140 w 3269532"/>
                <a:gd name="connsiteY14" fmla="*/ 2099089 h 3953071"/>
                <a:gd name="connsiteX15" fmla="*/ 2919537 w 3269532"/>
                <a:gd name="connsiteY15" fmla="*/ 3087765 h 3953071"/>
                <a:gd name="connsiteX16" fmla="*/ 2619288 w 3269532"/>
                <a:gd name="connsiteY16" fmla="*/ 3573540 h 3953071"/>
                <a:gd name="connsiteX17" fmla="*/ 1767100 w 3269532"/>
                <a:gd name="connsiteY17" fmla="*/ 3535440 h 3953071"/>
                <a:gd name="connsiteX18" fmla="*/ 2186852 w 3269532"/>
                <a:gd name="connsiteY18" fmla="*/ 3895504 h 3953071"/>
                <a:gd name="connsiteX19" fmla="*/ 1348000 w 3269532"/>
                <a:gd name="connsiteY19" fmla="*/ 3583065 h 3953071"/>
                <a:gd name="connsiteX20" fmla="*/ 333287 w 3269532"/>
                <a:gd name="connsiteY20" fmla="*/ 3718339 h 3953071"/>
                <a:gd name="connsiteX0" fmla="*/ 333287 w 3269532"/>
                <a:gd name="connsiteY0" fmla="*/ 3718339 h 3953071"/>
                <a:gd name="connsiteX1" fmla="*/ 601210 w 3269532"/>
                <a:gd name="connsiteY1" fmla="*/ 2989039 h 3953071"/>
                <a:gd name="connsiteX2" fmla="*/ 89697 w 3269532"/>
                <a:gd name="connsiteY2" fmla="*/ 2525790 h 3953071"/>
                <a:gd name="connsiteX3" fmla="*/ 311 w 3269532"/>
                <a:gd name="connsiteY3" fmla="*/ 1579339 h 3953071"/>
                <a:gd name="connsiteX4" fmla="*/ 499225 w 3269532"/>
                <a:gd name="connsiteY4" fmla="*/ 1684115 h 3953071"/>
                <a:gd name="connsiteX5" fmla="*/ 462203 w 3269532"/>
                <a:gd name="connsiteY5" fmla="*/ 1087515 h 3953071"/>
                <a:gd name="connsiteX6" fmla="*/ 852700 w 3269532"/>
                <a:gd name="connsiteY6" fmla="*/ 1373265 h 3953071"/>
                <a:gd name="connsiteX7" fmla="*/ 1028613 w 3269532"/>
                <a:gd name="connsiteY7" fmla="*/ 639840 h 3953071"/>
                <a:gd name="connsiteX8" fmla="*/ 1581063 w 3269532"/>
                <a:gd name="connsiteY8" fmla="*/ 268365 h 3953071"/>
                <a:gd name="connsiteX9" fmla="*/ 1712173 w 3269532"/>
                <a:gd name="connsiteY9" fmla="*/ 826865 h 3953071"/>
                <a:gd name="connsiteX10" fmla="*/ 1938250 w 3269532"/>
                <a:gd name="connsiteY10" fmla="*/ 5257 h 3953071"/>
                <a:gd name="connsiteX11" fmla="*/ 2660543 w 3269532"/>
                <a:gd name="connsiteY11" fmla="*/ 925590 h 3953071"/>
                <a:gd name="connsiteX12" fmla="*/ 3011936 w 3269532"/>
                <a:gd name="connsiteY12" fmla="*/ 1497090 h 3953071"/>
                <a:gd name="connsiteX13" fmla="*/ 2742868 w 3269532"/>
                <a:gd name="connsiteY13" fmla="*/ 2059065 h 3953071"/>
                <a:gd name="connsiteX14" fmla="*/ 3269140 w 3269532"/>
                <a:gd name="connsiteY14" fmla="*/ 2099089 h 3953071"/>
                <a:gd name="connsiteX15" fmla="*/ 2919537 w 3269532"/>
                <a:gd name="connsiteY15" fmla="*/ 3087765 h 3953071"/>
                <a:gd name="connsiteX16" fmla="*/ 2619288 w 3269532"/>
                <a:gd name="connsiteY16" fmla="*/ 3573540 h 3953071"/>
                <a:gd name="connsiteX17" fmla="*/ 1767100 w 3269532"/>
                <a:gd name="connsiteY17" fmla="*/ 3535440 h 3953071"/>
                <a:gd name="connsiteX18" fmla="*/ 2186852 w 3269532"/>
                <a:gd name="connsiteY18" fmla="*/ 3895504 h 3953071"/>
                <a:gd name="connsiteX19" fmla="*/ 1348000 w 3269532"/>
                <a:gd name="connsiteY19" fmla="*/ 3583065 h 3953071"/>
                <a:gd name="connsiteX20" fmla="*/ 333287 w 3269532"/>
                <a:gd name="connsiteY20" fmla="*/ 3718339 h 3953071"/>
                <a:gd name="connsiteX0" fmla="*/ 333287 w 3269532"/>
                <a:gd name="connsiteY0" fmla="*/ 3718339 h 3953071"/>
                <a:gd name="connsiteX1" fmla="*/ 601210 w 3269532"/>
                <a:gd name="connsiteY1" fmla="*/ 2989039 h 3953071"/>
                <a:gd name="connsiteX2" fmla="*/ 89697 w 3269532"/>
                <a:gd name="connsiteY2" fmla="*/ 2525790 h 3953071"/>
                <a:gd name="connsiteX3" fmla="*/ 311 w 3269532"/>
                <a:gd name="connsiteY3" fmla="*/ 1579339 h 3953071"/>
                <a:gd name="connsiteX4" fmla="*/ 499225 w 3269532"/>
                <a:gd name="connsiteY4" fmla="*/ 1684115 h 3953071"/>
                <a:gd name="connsiteX5" fmla="*/ 419886 w 3269532"/>
                <a:gd name="connsiteY5" fmla="*/ 897015 h 3953071"/>
                <a:gd name="connsiteX6" fmla="*/ 852700 w 3269532"/>
                <a:gd name="connsiteY6" fmla="*/ 1373265 h 3953071"/>
                <a:gd name="connsiteX7" fmla="*/ 1028613 w 3269532"/>
                <a:gd name="connsiteY7" fmla="*/ 639840 h 3953071"/>
                <a:gd name="connsiteX8" fmla="*/ 1581063 w 3269532"/>
                <a:gd name="connsiteY8" fmla="*/ 268365 h 3953071"/>
                <a:gd name="connsiteX9" fmla="*/ 1712173 w 3269532"/>
                <a:gd name="connsiteY9" fmla="*/ 826865 h 3953071"/>
                <a:gd name="connsiteX10" fmla="*/ 1938250 w 3269532"/>
                <a:gd name="connsiteY10" fmla="*/ 5257 h 3953071"/>
                <a:gd name="connsiteX11" fmla="*/ 2660543 w 3269532"/>
                <a:gd name="connsiteY11" fmla="*/ 925590 h 3953071"/>
                <a:gd name="connsiteX12" fmla="*/ 3011936 w 3269532"/>
                <a:gd name="connsiteY12" fmla="*/ 1497090 h 3953071"/>
                <a:gd name="connsiteX13" fmla="*/ 2742868 w 3269532"/>
                <a:gd name="connsiteY13" fmla="*/ 2059065 h 3953071"/>
                <a:gd name="connsiteX14" fmla="*/ 3269140 w 3269532"/>
                <a:gd name="connsiteY14" fmla="*/ 2099089 h 3953071"/>
                <a:gd name="connsiteX15" fmla="*/ 2919537 w 3269532"/>
                <a:gd name="connsiteY15" fmla="*/ 3087765 h 3953071"/>
                <a:gd name="connsiteX16" fmla="*/ 2619288 w 3269532"/>
                <a:gd name="connsiteY16" fmla="*/ 3573540 h 3953071"/>
                <a:gd name="connsiteX17" fmla="*/ 1767100 w 3269532"/>
                <a:gd name="connsiteY17" fmla="*/ 3535440 h 3953071"/>
                <a:gd name="connsiteX18" fmla="*/ 2186852 w 3269532"/>
                <a:gd name="connsiteY18" fmla="*/ 3895504 h 3953071"/>
                <a:gd name="connsiteX19" fmla="*/ 1348000 w 3269532"/>
                <a:gd name="connsiteY19" fmla="*/ 3583065 h 3953071"/>
                <a:gd name="connsiteX20" fmla="*/ 333287 w 3269532"/>
                <a:gd name="connsiteY20" fmla="*/ 3718339 h 3953071"/>
                <a:gd name="connsiteX0" fmla="*/ 333287 w 3269532"/>
                <a:gd name="connsiteY0" fmla="*/ 3718339 h 3953071"/>
                <a:gd name="connsiteX1" fmla="*/ 812795 w 3269532"/>
                <a:gd name="connsiteY1" fmla="*/ 2998564 h 3953071"/>
                <a:gd name="connsiteX2" fmla="*/ 89697 w 3269532"/>
                <a:gd name="connsiteY2" fmla="*/ 2525790 h 3953071"/>
                <a:gd name="connsiteX3" fmla="*/ 311 w 3269532"/>
                <a:gd name="connsiteY3" fmla="*/ 1579339 h 3953071"/>
                <a:gd name="connsiteX4" fmla="*/ 499225 w 3269532"/>
                <a:gd name="connsiteY4" fmla="*/ 1684115 h 3953071"/>
                <a:gd name="connsiteX5" fmla="*/ 419886 w 3269532"/>
                <a:gd name="connsiteY5" fmla="*/ 897015 h 3953071"/>
                <a:gd name="connsiteX6" fmla="*/ 852700 w 3269532"/>
                <a:gd name="connsiteY6" fmla="*/ 1373265 h 3953071"/>
                <a:gd name="connsiteX7" fmla="*/ 1028613 w 3269532"/>
                <a:gd name="connsiteY7" fmla="*/ 639840 h 3953071"/>
                <a:gd name="connsiteX8" fmla="*/ 1581063 w 3269532"/>
                <a:gd name="connsiteY8" fmla="*/ 268365 h 3953071"/>
                <a:gd name="connsiteX9" fmla="*/ 1712173 w 3269532"/>
                <a:gd name="connsiteY9" fmla="*/ 826865 h 3953071"/>
                <a:gd name="connsiteX10" fmla="*/ 1938250 w 3269532"/>
                <a:gd name="connsiteY10" fmla="*/ 5257 h 3953071"/>
                <a:gd name="connsiteX11" fmla="*/ 2660543 w 3269532"/>
                <a:gd name="connsiteY11" fmla="*/ 925590 h 3953071"/>
                <a:gd name="connsiteX12" fmla="*/ 3011936 w 3269532"/>
                <a:gd name="connsiteY12" fmla="*/ 1497090 h 3953071"/>
                <a:gd name="connsiteX13" fmla="*/ 2742868 w 3269532"/>
                <a:gd name="connsiteY13" fmla="*/ 2059065 h 3953071"/>
                <a:gd name="connsiteX14" fmla="*/ 3269140 w 3269532"/>
                <a:gd name="connsiteY14" fmla="*/ 2099089 h 3953071"/>
                <a:gd name="connsiteX15" fmla="*/ 2919537 w 3269532"/>
                <a:gd name="connsiteY15" fmla="*/ 3087765 h 3953071"/>
                <a:gd name="connsiteX16" fmla="*/ 2619288 w 3269532"/>
                <a:gd name="connsiteY16" fmla="*/ 3573540 h 3953071"/>
                <a:gd name="connsiteX17" fmla="*/ 1767100 w 3269532"/>
                <a:gd name="connsiteY17" fmla="*/ 3535440 h 3953071"/>
                <a:gd name="connsiteX18" fmla="*/ 2186852 w 3269532"/>
                <a:gd name="connsiteY18" fmla="*/ 3895504 h 3953071"/>
                <a:gd name="connsiteX19" fmla="*/ 1348000 w 3269532"/>
                <a:gd name="connsiteY19" fmla="*/ 3583065 h 3953071"/>
                <a:gd name="connsiteX20" fmla="*/ 333287 w 3269532"/>
                <a:gd name="connsiteY20" fmla="*/ 3718339 h 3953071"/>
                <a:gd name="connsiteX0" fmla="*/ 333287 w 3269532"/>
                <a:gd name="connsiteY0" fmla="*/ 3718339 h 3922740"/>
                <a:gd name="connsiteX1" fmla="*/ 812795 w 3269532"/>
                <a:gd name="connsiteY1" fmla="*/ 2998564 h 3922740"/>
                <a:gd name="connsiteX2" fmla="*/ 89697 w 3269532"/>
                <a:gd name="connsiteY2" fmla="*/ 2525790 h 3922740"/>
                <a:gd name="connsiteX3" fmla="*/ 311 w 3269532"/>
                <a:gd name="connsiteY3" fmla="*/ 1579339 h 3922740"/>
                <a:gd name="connsiteX4" fmla="*/ 499225 w 3269532"/>
                <a:gd name="connsiteY4" fmla="*/ 1684115 h 3922740"/>
                <a:gd name="connsiteX5" fmla="*/ 419886 w 3269532"/>
                <a:gd name="connsiteY5" fmla="*/ 897015 h 3922740"/>
                <a:gd name="connsiteX6" fmla="*/ 852700 w 3269532"/>
                <a:gd name="connsiteY6" fmla="*/ 1373265 h 3922740"/>
                <a:gd name="connsiteX7" fmla="*/ 1028613 w 3269532"/>
                <a:gd name="connsiteY7" fmla="*/ 639840 h 3922740"/>
                <a:gd name="connsiteX8" fmla="*/ 1581063 w 3269532"/>
                <a:gd name="connsiteY8" fmla="*/ 268365 h 3922740"/>
                <a:gd name="connsiteX9" fmla="*/ 1712173 w 3269532"/>
                <a:gd name="connsiteY9" fmla="*/ 826865 h 3922740"/>
                <a:gd name="connsiteX10" fmla="*/ 1938250 w 3269532"/>
                <a:gd name="connsiteY10" fmla="*/ 5257 h 3922740"/>
                <a:gd name="connsiteX11" fmla="*/ 2660543 w 3269532"/>
                <a:gd name="connsiteY11" fmla="*/ 925590 h 3922740"/>
                <a:gd name="connsiteX12" fmla="*/ 3011936 w 3269532"/>
                <a:gd name="connsiteY12" fmla="*/ 1497090 h 3922740"/>
                <a:gd name="connsiteX13" fmla="*/ 2742868 w 3269532"/>
                <a:gd name="connsiteY13" fmla="*/ 2059065 h 3922740"/>
                <a:gd name="connsiteX14" fmla="*/ 3269140 w 3269532"/>
                <a:gd name="connsiteY14" fmla="*/ 2099089 h 3922740"/>
                <a:gd name="connsiteX15" fmla="*/ 2919537 w 3269532"/>
                <a:gd name="connsiteY15" fmla="*/ 3087765 h 3922740"/>
                <a:gd name="connsiteX16" fmla="*/ 2619288 w 3269532"/>
                <a:gd name="connsiteY16" fmla="*/ 3573540 h 3922740"/>
                <a:gd name="connsiteX17" fmla="*/ 1767100 w 3269532"/>
                <a:gd name="connsiteY17" fmla="*/ 3535440 h 3922740"/>
                <a:gd name="connsiteX18" fmla="*/ 2186852 w 3269532"/>
                <a:gd name="connsiteY18" fmla="*/ 3895504 h 3922740"/>
                <a:gd name="connsiteX19" fmla="*/ 1212586 w 3269532"/>
                <a:gd name="connsiteY19" fmla="*/ 3402090 h 3922740"/>
                <a:gd name="connsiteX20" fmla="*/ 333287 w 3269532"/>
                <a:gd name="connsiteY20" fmla="*/ 3718339 h 3922740"/>
                <a:gd name="connsiteX0" fmla="*/ 502555 w 3269532"/>
                <a:gd name="connsiteY0" fmla="*/ 3546889 h 3922740"/>
                <a:gd name="connsiteX1" fmla="*/ 812795 w 3269532"/>
                <a:gd name="connsiteY1" fmla="*/ 2998564 h 3922740"/>
                <a:gd name="connsiteX2" fmla="*/ 89697 w 3269532"/>
                <a:gd name="connsiteY2" fmla="*/ 2525790 h 3922740"/>
                <a:gd name="connsiteX3" fmla="*/ 311 w 3269532"/>
                <a:gd name="connsiteY3" fmla="*/ 1579339 h 3922740"/>
                <a:gd name="connsiteX4" fmla="*/ 499225 w 3269532"/>
                <a:gd name="connsiteY4" fmla="*/ 1684115 h 3922740"/>
                <a:gd name="connsiteX5" fmla="*/ 419886 w 3269532"/>
                <a:gd name="connsiteY5" fmla="*/ 897015 h 3922740"/>
                <a:gd name="connsiteX6" fmla="*/ 852700 w 3269532"/>
                <a:gd name="connsiteY6" fmla="*/ 1373265 h 3922740"/>
                <a:gd name="connsiteX7" fmla="*/ 1028613 w 3269532"/>
                <a:gd name="connsiteY7" fmla="*/ 639840 h 3922740"/>
                <a:gd name="connsiteX8" fmla="*/ 1581063 w 3269532"/>
                <a:gd name="connsiteY8" fmla="*/ 268365 h 3922740"/>
                <a:gd name="connsiteX9" fmla="*/ 1712173 w 3269532"/>
                <a:gd name="connsiteY9" fmla="*/ 826865 h 3922740"/>
                <a:gd name="connsiteX10" fmla="*/ 1938250 w 3269532"/>
                <a:gd name="connsiteY10" fmla="*/ 5257 h 3922740"/>
                <a:gd name="connsiteX11" fmla="*/ 2660543 w 3269532"/>
                <a:gd name="connsiteY11" fmla="*/ 925590 h 3922740"/>
                <a:gd name="connsiteX12" fmla="*/ 3011936 w 3269532"/>
                <a:gd name="connsiteY12" fmla="*/ 1497090 h 3922740"/>
                <a:gd name="connsiteX13" fmla="*/ 2742868 w 3269532"/>
                <a:gd name="connsiteY13" fmla="*/ 2059065 h 3922740"/>
                <a:gd name="connsiteX14" fmla="*/ 3269140 w 3269532"/>
                <a:gd name="connsiteY14" fmla="*/ 2099089 h 3922740"/>
                <a:gd name="connsiteX15" fmla="*/ 2919537 w 3269532"/>
                <a:gd name="connsiteY15" fmla="*/ 3087765 h 3922740"/>
                <a:gd name="connsiteX16" fmla="*/ 2619288 w 3269532"/>
                <a:gd name="connsiteY16" fmla="*/ 3573540 h 3922740"/>
                <a:gd name="connsiteX17" fmla="*/ 1767100 w 3269532"/>
                <a:gd name="connsiteY17" fmla="*/ 3535440 h 3922740"/>
                <a:gd name="connsiteX18" fmla="*/ 2186852 w 3269532"/>
                <a:gd name="connsiteY18" fmla="*/ 3895504 h 3922740"/>
                <a:gd name="connsiteX19" fmla="*/ 1212586 w 3269532"/>
                <a:gd name="connsiteY19" fmla="*/ 3402090 h 3922740"/>
                <a:gd name="connsiteX20" fmla="*/ 502555 w 3269532"/>
                <a:gd name="connsiteY20" fmla="*/ 3546889 h 3922740"/>
                <a:gd name="connsiteX0" fmla="*/ 502555 w 3269532"/>
                <a:gd name="connsiteY0" fmla="*/ 3546889 h 3922740"/>
                <a:gd name="connsiteX1" fmla="*/ 812795 w 3269532"/>
                <a:gd name="connsiteY1" fmla="*/ 2998564 h 3922740"/>
                <a:gd name="connsiteX2" fmla="*/ 89697 w 3269532"/>
                <a:gd name="connsiteY2" fmla="*/ 2525790 h 3922740"/>
                <a:gd name="connsiteX3" fmla="*/ 311 w 3269532"/>
                <a:gd name="connsiteY3" fmla="*/ 1579339 h 3922740"/>
                <a:gd name="connsiteX4" fmla="*/ 499225 w 3269532"/>
                <a:gd name="connsiteY4" fmla="*/ 1684115 h 3922740"/>
                <a:gd name="connsiteX5" fmla="*/ 419886 w 3269532"/>
                <a:gd name="connsiteY5" fmla="*/ 897015 h 3922740"/>
                <a:gd name="connsiteX6" fmla="*/ 852700 w 3269532"/>
                <a:gd name="connsiteY6" fmla="*/ 1373265 h 3922740"/>
                <a:gd name="connsiteX7" fmla="*/ 1028613 w 3269532"/>
                <a:gd name="connsiteY7" fmla="*/ 639840 h 3922740"/>
                <a:gd name="connsiteX8" fmla="*/ 1581063 w 3269532"/>
                <a:gd name="connsiteY8" fmla="*/ 268365 h 3922740"/>
                <a:gd name="connsiteX9" fmla="*/ 1712173 w 3269532"/>
                <a:gd name="connsiteY9" fmla="*/ 826865 h 3922740"/>
                <a:gd name="connsiteX10" fmla="*/ 1938250 w 3269532"/>
                <a:gd name="connsiteY10" fmla="*/ 5257 h 3922740"/>
                <a:gd name="connsiteX11" fmla="*/ 2660543 w 3269532"/>
                <a:gd name="connsiteY11" fmla="*/ 925590 h 3922740"/>
                <a:gd name="connsiteX12" fmla="*/ 3011936 w 3269532"/>
                <a:gd name="connsiteY12" fmla="*/ 1497090 h 3922740"/>
                <a:gd name="connsiteX13" fmla="*/ 2742868 w 3269532"/>
                <a:gd name="connsiteY13" fmla="*/ 2059065 h 3922740"/>
                <a:gd name="connsiteX14" fmla="*/ 3269140 w 3269532"/>
                <a:gd name="connsiteY14" fmla="*/ 2099089 h 3922740"/>
                <a:gd name="connsiteX15" fmla="*/ 2919537 w 3269532"/>
                <a:gd name="connsiteY15" fmla="*/ 3087765 h 3922740"/>
                <a:gd name="connsiteX16" fmla="*/ 2619288 w 3269532"/>
                <a:gd name="connsiteY16" fmla="*/ 3573540 h 3922740"/>
                <a:gd name="connsiteX17" fmla="*/ 1767100 w 3269532"/>
                <a:gd name="connsiteY17" fmla="*/ 3535440 h 3922740"/>
                <a:gd name="connsiteX18" fmla="*/ 2186852 w 3269532"/>
                <a:gd name="connsiteY18" fmla="*/ 3895504 h 3922740"/>
                <a:gd name="connsiteX19" fmla="*/ 1212586 w 3269532"/>
                <a:gd name="connsiteY19" fmla="*/ 3402090 h 3922740"/>
                <a:gd name="connsiteX20" fmla="*/ 502555 w 3269532"/>
                <a:gd name="connsiteY20" fmla="*/ 3546889 h 3922740"/>
                <a:gd name="connsiteX0" fmla="*/ 502264 w 3269241"/>
                <a:gd name="connsiteY0" fmla="*/ 3546889 h 3922740"/>
                <a:gd name="connsiteX1" fmla="*/ 812504 w 3269241"/>
                <a:gd name="connsiteY1" fmla="*/ 2998564 h 3922740"/>
                <a:gd name="connsiteX2" fmla="*/ 233284 w 3269241"/>
                <a:gd name="connsiteY2" fmla="*/ 2792490 h 3922740"/>
                <a:gd name="connsiteX3" fmla="*/ 20 w 3269241"/>
                <a:gd name="connsiteY3" fmla="*/ 1579339 h 3922740"/>
                <a:gd name="connsiteX4" fmla="*/ 498934 w 3269241"/>
                <a:gd name="connsiteY4" fmla="*/ 1684115 h 3922740"/>
                <a:gd name="connsiteX5" fmla="*/ 419595 w 3269241"/>
                <a:gd name="connsiteY5" fmla="*/ 897015 h 3922740"/>
                <a:gd name="connsiteX6" fmla="*/ 852409 w 3269241"/>
                <a:gd name="connsiteY6" fmla="*/ 1373265 h 3922740"/>
                <a:gd name="connsiteX7" fmla="*/ 1028322 w 3269241"/>
                <a:gd name="connsiteY7" fmla="*/ 639840 h 3922740"/>
                <a:gd name="connsiteX8" fmla="*/ 1580772 w 3269241"/>
                <a:gd name="connsiteY8" fmla="*/ 268365 h 3922740"/>
                <a:gd name="connsiteX9" fmla="*/ 1711882 w 3269241"/>
                <a:gd name="connsiteY9" fmla="*/ 826865 h 3922740"/>
                <a:gd name="connsiteX10" fmla="*/ 1937959 w 3269241"/>
                <a:gd name="connsiteY10" fmla="*/ 5257 h 3922740"/>
                <a:gd name="connsiteX11" fmla="*/ 2660252 w 3269241"/>
                <a:gd name="connsiteY11" fmla="*/ 925590 h 3922740"/>
                <a:gd name="connsiteX12" fmla="*/ 3011645 w 3269241"/>
                <a:gd name="connsiteY12" fmla="*/ 1497090 h 3922740"/>
                <a:gd name="connsiteX13" fmla="*/ 2742577 w 3269241"/>
                <a:gd name="connsiteY13" fmla="*/ 2059065 h 3922740"/>
                <a:gd name="connsiteX14" fmla="*/ 3268849 w 3269241"/>
                <a:gd name="connsiteY14" fmla="*/ 2099089 h 3922740"/>
                <a:gd name="connsiteX15" fmla="*/ 2919246 w 3269241"/>
                <a:gd name="connsiteY15" fmla="*/ 3087765 h 3922740"/>
                <a:gd name="connsiteX16" fmla="*/ 2618997 w 3269241"/>
                <a:gd name="connsiteY16" fmla="*/ 3573540 h 3922740"/>
                <a:gd name="connsiteX17" fmla="*/ 1766809 w 3269241"/>
                <a:gd name="connsiteY17" fmla="*/ 3535440 h 3922740"/>
                <a:gd name="connsiteX18" fmla="*/ 2186561 w 3269241"/>
                <a:gd name="connsiteY18" fmla="*/ 3895504 h 3922740"/>
                <a:gd name="connsiteX19" fmla="*/ 1212295 w 3269241"/>
                <a:gd name="connsiteY19" fmla="*/ 3402090 h 3922740"/>
                <a:gd name="connsiteX20" fmla="*/ 502264 w 3269241"/>
                <a:gd name="connsiteY20" fmla="*/ 3546889 h 3922740"/>
                <a:gd name="connsiteX0" fmla="*/ 514682 w 3281659"/>
                <a:gd name="connsiteY0" fmla="*/ 3546889 h 3922740"/>
                <a:gd name="connsiteX1" fmla="*/ 824922 w 3281659"/>
                <a:gd name="connsiteY1" fmla="*/ 2998564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514682 w 3281659"/>
                <a:gd name="connsiteY20" fmla="*/ 3546889 h 3922740"/>
                <a:gd name="connsiteX0" fmla="*/ 514682 w 3281659"/>
                <a:gd name="connsiteY0" fmla="*/ 3546889 h 3922740"/>
                <a:gd name="connsiteX1" fmla="*/ 824922 w 3281659"/>
                <a:gd name="connsiteY1" fmla="*/ 2998564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514682 w 3281659"/>
                <a:gd name="connsiteY20" fmla="*/ 3546889 h 3922740"/>
                <a:gd name="connsiteX0" fmla="*/ 514682 w 3281659"/>
                <a:gd name="connsiteY0" fmla="*/ 3546889 h 3922740"/>
                <a:gd name="connsiteX1" fmla="*/ 824922 w 3281659"/>
                <a:gd name="connsiteY1" fmla="*/ 2998564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514682 w 3281659"/>
                <a:gd name="connsiteY20" fmla="*/ 3546889 h 3922740"/>
                <a:gd name="connsiteX0" fmla="*/ 404658 w 3281659"/>
                <a:gd name="connsiteY0" fmla="*/ 3289714 h 3922740"/>
                <a:gd name="connsiteX1" fmla="*/ 824922 w 3281659"/>
                <a:gd name="connsiteY1" fmla="*/ 2998564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404658 w 3281659"/>
                <a:gd name="connsiteY20" fmla="*/ 3289714 h 3922740"/>
                <a:gd name="connsiteX0" fmla="*/ 404658 w 3281659"/>
                <a:gd name="connsiteY0" fmla="*/ 3289714 h 3922740"/>
                <a:gd name="connsiteX1" fmla="*/ 833386 w 3281659"/>
                <a:gd name="connsiteY1" fmla="*/ 27985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404658 w 3281659"/>
                <a:gd name="connsiteY20" fmla="*/ 3289714 h 3922740"/>
                <a:gd name="connsiteX0" fmla="*/ 404658 w 3281659"/>
                <a:gd name="connsiteY0" fmla="*/ 3289714 h 3922740"/>
                <a:gd name="connsiteX1" fmla="*/ 833386 w 3281659"/>
                <a:gd name="connsiteY1" fmla="*/ 27985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404658 w 3281659"/>
                <a:gd name="connsiteY20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404658 w 3281659"/>
                <a:gd name="connsiteY20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593190 w 3281659"/>
                <a:gd name="connsiteY8" fmla="*/ 268365 h 3922740"/>
                <a:gd name="connsiteX9" fmla="*/ 1724300 w 3281659"/>
                <a:gd name="connsiteY9" fmla="*/ 826865 h 3922740"/>
                <a:gd name="connsiteX10" fmla="*/ 1950377 w 3281659"/>
                <a:gd name="connsiteY10" fmla="*/ 5257 h 3922740"/>
                <a:gd name="connsiteX11" fmla="*/ 2672670 w 3281659"/>
                <a:gd name="connsiteY11" fmla="*/ 925590 h 3922740"/>
                <a:gd name="connsiteX12" fmla="*/ 3024063 w 3281659"/>
                <a:gd name="connsiteY12" fmla="*/ 1497090 h 3922740"/>
                <a:gd name="connsiteX13" fmla="*/ 2754995 w 3281659"/>
                <a:gd name="connsiteY13" fmla="*/ 2059065 h 3922740"/>
                <a:gd name="connsiteX14" fmla="*/ 3281267 w 3281659"/>
                <a:gd name="connsiteY14" fmla="*/ 2099089 h 3922740"/>
                <a:gd name="connsiteX15" fmla="*/ 2931664 w 3281659"/>
                <a:gd name="connsiteY15" fmla="*/ 3087765 h 3922740"/>
                <a:gd name="connsiteX16" fmla="*/ 2631415 w 3281659"/>
                <a:gd name="connsiteY16" fmla="*/ 3573540 h 3922740"/>
                <a:gd name="connsiteX17" fmla="*/ 1779227 w 3281659"/>
                <a:gd name="connsiteY17" fmla="*/ 3535440 h 3922740"/>
                <a:gd name="connsiteX18" fmla="*/ 2198979 w 3281659"/>
                <a:gd name="connsiteY18" fmla="*/ 3895504 h 3922740"/>
                <a:gd name="connsiteX19" fmla="*/ 1224713 w 3281659"/>
                <a:gd name="connsiteY19" fmla="*/ 3402090 h 3922740"/>
                <a:gd name="connsiteX20" fmla="*/ 404658 w 3281659"/>
                <a:gd name="connsiteY20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64827 w 3281659"/>
                <a:gd name="connsiteY6" fmla="*/ 13732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881753 w 3281659"/>
                <a:gd name="connsiteY6" fmla="*/ 1344690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432013 w 3281659"/>
                <a:gd name="connsiteY5" fmla="*/ 897015 h 3922740"/>
                <a:gd name="connsiteX6" fmla="*/ 974850 w 3281659"/>
                <a:gd name="connsiteY6" fmla="*/ 12589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652061 w 3281659"/>
                <a:gd name="connsiteY5" fmla="*/ 944640 h 3922740"/>
                <a:gd name="connsiteX6" fmla="*/ 974850 w 3281659"/>
                <a:gd name="connsiteY6" fmla="*/ 12589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652061 w 3281659"/>
                <a:gd name="connsiteY5" fmla="*/ 944640 h 3922740"/>
                <a:gd name="connsiteX6" fmla="*/ 974850 w 3281659"/>
                <a:gd name="connsiteY6" fmla="*/ 12589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511352 w 3281659"/>
                <a:gd name="connsiteY4" fmla="*/ 1684115 h 3922740"/>
                <a:gd name="connsiteX5" fmla="*/ 770548 w 3281659"/>
                <a:gd name="connsiteY5" fmla="*/ 858915 h 3922740"/>
                <a:gd name="connsiteX6" fmla="*/ 974850 w 3281659"/>
                <a:gd name="connsiteY6" fmla="*/ 12589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404658 w 3281659"/>
                <a:gd name="connsiteY0" fmla="*/ 3289714 h 3922740"/>
                <a:gd name="connsiteX1" fmla="*/ 892630 w 3281659"/>
                <a:gd name="connsiteY1" fmla="*/ 2989039 h 3922740"/>
                <a:gd name="connsiteX2" fmla="*/ 245702 w 3281659"/>
                <a:gd name="connsiteY2" fmla="*/ 2792490 h 3922740"/>
                <a:gd name="connsiteX3" fmla="*/ 12438 w 3281659"/>
                <a:gd name="connsiteY3" fmla="*/ 1579339 h 3922740"/>
                <a:gd name="connsiteX4" fmla="*/ 629839 w 3281659"/>
                <a:gd name="connsiteY4" fmla="*/ 1579340 h 3922740"/>
                <a:gd name="connsiteX5" fmla="*/ 770548 w 3281659"/>
                <a:gd name="connsiteY5" fmla="*/ 858915 h 3922740"/>
                <a:gd name="connsiteX6" fmla="*/ 974850 w 3281659"/>
                <a:gd name="connsiteY6" fmla="*/ 1258965 h 3922740"/>
                <a:gd name="connsiteX7" fmla="*/ 1040740 w 3281659"/>
                <a:gd name="connsiteY7" fmla="*/ 639840 h 3922740"/>
                <a:gd name="connsiteX8" fmla="*/ 1205775 w 3281659"/>
                <a:gd name="connsiteY8" fmla="*/ 941165 h 3922740"/>
                <a:gd name="connsiteX9" fmla="*/ 1593190 w 3281659"/>
                <a:gd name="connsiteY9" fmla="*/ 268365 h 3922740"/>
                <a:gd name="connsiteX10" fmla="*/ 1724300 w 3281659"/>
                <a:gd name="connsiteY10" fmla="*/ 826865 h 3922740"/>
                <a:gd name="connsiteX11" fmla="*/ 1950377 w 3281659"/>
                <a:gd name="connsiteY11" fmla="*/ 5257 h 3922740"/>
                <a:gd name="connsiteX12" fmla="*/ 2672670 w 3281659"/>
                <a:gd name="connsiteY12" fmla="*/ 925590 h 3922740"/>
                <a:gd name="connsiteX13" fmla="*/ 3024063 w 3281659"/>
                <a:gd name="connsiteY13" fmla="*/ 1497090 h 3922740"/>
                <a:gd name="connsiteX14" fmla="*/ 2754995 w 3281659"/>
                <a:gd name="connsiteY14" fmla="*/ 2059065 h 3922740"/>
                <a:gd name="connsiteX15" fmla="*/ 3281267 w 3281659"/>
                <a:gd name="connsiteY15" fmla="*/ 2099089 h 3922740"/>
                <a:gd name="connsiteX16" fmla="*/ 2931664 w 3281659"/>
                <a:gd name="connsiteY16" fmla="*/ 3087765 h 3922740"/>
                <a:gd name="connsiteX17" fmla="*/ 2631415 w 3281659"/>
                <a:gd name="connsiteY17" fmla="*/ 3573540 h 3922740"/>
                <a:gd name="connsiteX18" fmla="*/ 1779227 w 3281659"/>
                <a:gd name="connsiteY18" fmla="*/ 3535440 h 3922740"/>
                <a:gd name="connsiteX19" fmla="*/ 2198979 w 3281659"/>
                <a:gd name="connsiteY19" fmla="*/ 3895504 h 3922740"/>
                <a:gd name="connsiteX20" fmla="*/ 1224713 w 3281659"/>
                <a:gd name="connsiteY20" fmla="*/ 3402090 h 3922740"/>
                <a:gd name="connsiteX21" fmla="*/ 404658 w 3281659"/>
                <a:gd name="connsiteY21" fmla="*/ 3289714 h 3922740"/>
                <a:gd name="connsiteX0" fmla="*/ 302211 w 3179212"/>
                <a:gd name="connsiteY0" fmla="*/ 3289714 h 3922740"/>
                <a:gd name="connsiteX1" fmla="*/ 790183 w 3179212"/>
                <a:gd name="connsiteY1" fmla="*/ 2989039 h 3922740"/>
                <a:gd name="connsiteX2" fmla="*/ 143255 w 3179212"/>
                <a:gd name="connsiteY2" fmla="*/ 2792490 h 3922740"/>
                <a:gd name="connsiteX3" fmla="*/ 146966 w 3179212"/>
                <a:gd name="connsiteY3" fmla="*/ 1407889 h 3922740"/>
                <a:gd name="connsiteX4" fmla="*/ 527392 w 3179212"/>
                <a:gd name="connsiteY4" fmla="*/ 1579340 h 3922740"/>
                <a:gd name="connsiteX5" fmla="*/ 668101 w 3179212"/>
                <a:gd name="connsiteY5" fmla="*/ 858915 h 3922740"/>
                <a:gd name="connsiteX6" fmla="*/ 872403 w 3179212"/>
                <a:gd name="connsiteY6" fmla="*/ 1258965 h 3922740"/>
                <a:gd name="connsiteX7" fmla="*/ 938293 w 3179212"/>
                <a:gd name="connsiteY7" fmla="*/ 639840 h 3922740"/>
                <a:gd name="connsiteX8" fmla="*/ 1103328 w 3179212"/>
                <a:gd name="connsiteY8" fmla="*/ 941165 h 3922740"/>
                <a:gd name="connsiteX9" fmla="*/ 1490743 w 3179212"/>
                <a:gd name="connsiteY9" fmla="*/ 268365 h 3922740"/>
                <a:gd name="connsiteX10" fmla="*/ 1621853 w 3179212"/>
                <a:gd name="connsiteY10" fmla="*/ 826865 h 3922740"/>
                <a:gd name="connsiteX11" fmla="*/ 1847930 w 3179212"/>
                <a:gd name="connsiteY11" fmla="*/ 5257 h 3922740"/>
                <a:gd name="connsiteX12" fmla="*/ 2570223 w 3179212"/>
                <a:gd name="connsiteY12" fmla="*/ 925590 h 3922740"/>
                <a:gd name="connsiteX13" fmla="*/ 2921616 w 3179212"/>
                <a:gd name="connsiteY13" fmla="*/ 1497090 h 3922740"/>
                <a:gd name="connsiteX14" fmla="*/ 2652548 w 3179212"/>
                <a:gd name="connsiteY14" fmla="*/ 2059065 h 3922740"/>
                <a:gd name="connsiteX15" fmla="*/ 3178820 w 3179212"/>
                <a:gd name="connsiteY15" fmla="*/ 2099089 h 3922740"/>
                <a:gd name="connsiteX16" fmla="*/ 2829217 w 3179212"/>
                <a:gd name="connsiteY16" fmla="*/ 3087765 h 3922740"/>
                <a:gd name="connsiteX17" fmla="*/ 2528968 w 3179212"/>
                <a:gd name="connsiteY17" fmla="*/ 3573540 h 3922740"/>
                <a:gd name="connsiteX18" fmla="*/ 1676780 w 3179212"/>
                <a:gd name="connsiteY18" fmla="*/ 3535440 h 3922740"/>
                <a:gd name="connsiteX19" fmla="*/ 2096532 w 3179212"/>
                <a:gd name="connsiteY19" fmla="*/ 3895504 h 3922740"/>
                <a:gd name="connsiteX20" fmla="*/ 1122266 w 3179212"/>
                <a:gd name="connsiteY20" fmla="*/ 3402090 h 3922740"/>
                <a:gd name="connsiteX21" fmla="*/ 302211 w 3179212"/>
                <a:gd name="connsiteY21" fmla="*/ 3289714 h 3922740"/>
                <a:gd name="connsiteX0" fmla="*/ 302211 w 3179212"/>
                <a:gd name="connsiteY0" fmla="*/ 3289714 h 3922740"/>
                <a:gd name="connsiteX1" fmla="*/ 790183 w 3179212"/>
                <a:gd name="connsiteY1" fmla="*/ 2989039 h 3922740"/>
                <a:gd name="connsiteX2" fmla="*/ 143255 w 3179212"/>
                <a:gd name="connsiteY2" fmla="*/ 2792490 h 3922740"/>
                <a:gd name="connsiteX3" fmla="*/ 146966 w 3179212"/>
                <a:gd name="connsiteY3" fmla="*/ 1407889 h 3922740"/>
                <a:gd name="connsiteX4" fmla="*/ 527392 w 3179212"/>
                <a:gd name="connsiteY4" fmla="*/ 1579340 h 3922740"/>
                <a:gd name="connsiteX5" fmla="*/ 668101 w 3179212"/>
                <a:gd name="connsiteY5" fmla="*/ 858915 h 3922740"/>
                <a:gd name="connsiteX6" fmla="*/ 872403 w 3179212"/>
                <a:gd name="connsiteY6" fmla="*/ 1258965 h 3922740"/>
                <a:gd name="connsiteX7" fmla="*/ 938293 w 3179212"/>
                <a:gd name="connsiteY7" fmla="*/ 639840 h 3922740"/>
                <a:gd name="connsiteX8" fmla="*/ 1103328 w 3179212"/>
                <a:gd name="connsiteY8" fmla="*/ 941165 h 3922740"/>
                <a:gd name="connsiteX9" fmla="*/ 1490743 w 3179212"/>
                <a:gd name="connsiteY9" fmla="*/ 268365 h 3922740"/>
                <a:gd name="connsiteX10" fmla="*/ 1621853 w 3179212"/>
                <a:gd name="connsiteY10" fmla="*/ 826865 h 3922740"/>
                <a:gd name="connsiteX11" fmla="*/ 1847930 w 3179212"/>
                <a:gd name="connsiteY11" fmla="*/ 5257 h 3922740"/>
                <a:gd name="connsiteX12" fmla="*/ 2570223 w 3179212"/>
                <a:gd name="connsiteY12" fmla="*/ 925590 h 3922740"/>
                <a:gd name="connsiteX13" fmla="*/ 2921616 w 3179212"/>
                <a:gd name="connsiteY13" fmla="*/ 1497090 h 3922740"/>
                <a:gd name="connsiteX14" fmla="*/ 2652548 w 3179212"/>
                <a:gd name="connsiteY14" fmla="*/ 2059065 h 3922740"/>
                <a:gd name="connsiteX15" fmla="*/ 3178820 w 3179212"/>
                <a:gd name="connsiteY15" fmla="*/ 2099089 h 3922740"/>
                <a:gd name="connsiteX16" fmla="*/ 2829217 w 3179212"/>
                <a:gd name="connsiteY16" fmla="*/ 3087765 h 3922740"/>
                <a:gd name="connsiteX17" fmla="*/ 2528968 w 3179212"/>
                <a:gd name="connsiteY17" fmla="*/ 3573540 h 3922740"/>
                <a:gd name="connsiteX18" fmla="*/ 1676780 w 3179212"/>
                <a:gd name="connsiteY18" fmla="*/ 3535440 h 3922740"/>
                <a:gd name="connsiteX19" fmla="*/ 2096532 w 3179212"/>
                <a:gd name="connsiteY19" fmla="*/ 3895504 h 3922740"/>
                <a:gd name="connsiteX20" fmla="*/ 1122266 w 3179212"/>
                <a:gd name="connsiteY20" fmla="*/ 3402090 h 3922740"/>
                <a:gd name="connsiteX21" fmla="*/ 302211 w 3179212"/>
                <a:gd name="connsiteY21" fmla="*/ 3289714 h 3922740"/>
                <a:gd name="connsiteX0" fmla="*/ 302211 w 3179212"/>
                <a:gd name="connsiteY0" fmla="*/ 3289714 h 3922740"/>
                <a:gd name="connsiteX1" fmla="*/ 790183 w 3179212"/>
                <a:gd name="connsiteY1" fmla="*/ 2989039 h 3922740"/>
                <a:gd name="connsiteX2" fmla="*/ 143255 w 3179212"/>
                <a:gd name="connsiteY2" fmla="*/ 2792490 h 3922740"/>
                <a:gd name="connsiteX3" fmla="*/ 146966 w 3179212"/>
                <a:gd name="connsiteY3" fmla="*/ 1407889 h 3922740"/>
                <a:gd name="connsiteX4" fmla="*/ 527392 w 3179212"/>
                <a:gd name="connsiteY4" fmla="*/ 1579340 h 3922740"/>
                <a:gd name="connsiteX5" fmla="*/ 668101 w 3179212"/>
                <a:gd name="connsiteY5" fmla="*/ 858915 h 3922740"/>
                <a:gd name="connsiteX6" fmla="*/ 872403 w 3179212"/>
                <a:gd name="connsiteY6" fmla="*/ 1258965 h 3922740"/>
                <a:gd name="connsiteX7" fmla="*/ 938293 w 3179212"/>
                <a:gd name="connsiteY7" fmla="*/ 639840 h 3922740"/>
                <a:gd name="connsiteX8" fmla="*/ 1103328 w 3179212"/>
                <a:gd name="connsiteY8" fmla="*/ 941165 h 3922740"/>
                <a:gd name="connsiteX9" fmla="*/ 1490743 w 3179212"/>
                <a:gd name="connsiteY9" fmla="*/ 268365 h 3922740"/>
                <a:gd name="connsiteX10" fmla="*/ 1621853 w 3179212"/>
                <a:gd name="connsiteY10" fmla="*/ 826865 h 3922740"/>
                <a:gd name="connsiteX11" fmla="*/ 1847930 w 3179212"/>
                <a:gd name="connsiteY11" fmla="*/ 5257 h 3922740"/>
                <a:gd name="connsiteX12" fmla="*/ 2451736 w 3179212"/>
                <a:gd name="connsiteY12" fmla="*/ 763665 h 3922740"/>
                <a:gd name="connsiteX13" fmla="*/ 2921616 w 3179212"/>
                <a:gd name="connsiteY13" fmla="*/ 1497090 h 3922740"/>
                <a:gd name="connsiteX14" fmla="*/ 2652548 w 3179212"/>
                <a:gd name="connsiteY14" fmla="*/ 2059065 h 3922740"/>
                <a:gd name="connsiteX15" fmla="*/ 3178820 w 3179212"/>
                <a:gd name="connsiteY15" fmla="*/ 2099089 h 3922740"/>
                <a:gd name="connsiteX16" fmla="*/ 2829217 w 3179212"/>
                <a:gd name="connsiteY16" fmla="*/ 3087765 h 3922740"/>
                <a:gd name="connsiteX17" fmla="*/ 2528968 w 3179212"/>
                <a:gd name="connsiteY17" fmla="*/ 3573540 h 3922740"/>
                <a:gd name="connsiteX18" fmla="*/ 1676780 w 3179212"/>
                <a:gd name="connsiteY18" fmla="*/ 3535440 h 3922740"/>
                <a:gd name="connsiteX19" fmla="*/ 2096532 w 3179212"/>
                <a:gd name="connsiteY19" fmla="*/ 3895504 h 3922740"/>
                <a:gd name="connsiteX20" fmla="*/ 1122266 w 3179212"/>
                <a:gd name="connsiteY20" fmla="*/ 3402090 h 3922740"/>
                <a:gd name="connsiteX21" fmla="*/ 302211 w 3179212"/>
                <a:gd name="connsiteY21" fmla="*/ 3289714 h 3922740"/>
                <a:gd name="connsiteX0" fmla="*/ 302211 w 3179212"/>
                <a:gd name="connsiteY0" fmla="*/ 3289714 h 3922740"/>
                <a:gd name="connsiteX1" fmla="*/ 790183 w 3179212"/>
                <a:gd name="connsiteY1" fmla="*/ 2989039 h 3922740"/>
                <a:gd name="connsiteX2" fmla="*/ 143255 w 3179212"/>
                <a:gd name="connsiteY2" fmla="*/ 2792490 h 3922740"/>
                <a:gd name="connsiteX3" fmla="*/ 146966 w 3179212"/>
                <a:gd name="connsiteY3" fmla="*/ 1407889 h 3922740"/>
                <a:gd name="connsiteX4" fmla="*/ 527392 w 3179212"/>
                <a:gd name="connsiteY4" fmla="*/ 1579340 h 3922740"/>
                <a:gd name="connsiteX5" fmla="*/ 668101 w 3179212"/>
                <a:gd name="connsiteY5" fmla="*/ 858915 h 3922740"/>
                <a:gd name="connsiteX6" fmla="*/ 872403 w 3179212"/>
                <a:gd name="connsiteY6" fmla="*/ 1258965 h 3922740"/>
                <a:gd name="connsiteX7" fmla="*/ 938293 w 3179212"/>
                <a:gd name="connsiteY7" fmla="*/ 639840 h 3922740"/>
                <a:gd name="connsiteX8" fmla="*/ 1103328 w 3179212"/>
                <a:gd name="connsiteY8" fmla="*/ 941165 h 3922740"/>
                <a:gd name="connsiteX9" fmla="*/ 1490743 w 3179212"/>
                <a:gd name="connsiteY9" fmla="*/ 268365 h 3922740"/>
                <a:gd name="connsiteX10" fmla="*/ 1621853 w 3179212"/>
                <a:gd name="connsiteY10" fmla="*/ 826865 h 3922740"/>
                <a:gd name="connsiteX11" fmla="*/ 1847930 w 3179212"/>
                <a:gd name="connsiteY11" fmla="*/ 5257 h 3922740"/>
                <a:gd name="connsiteX12" fmla="*/ 2451736 w 3179212"/>
                <a:gd name="connsiteY12" fmla="*/ 763665 h 3922740"/>
                <a:gd name="connsiteX13" fmla="*/ 2760812 w 3179212"/>
                <a:gd name="connsiteY13" fmla="*/ 1211340 h 3922740"/>
                <a:gd name="connsiteX14" fmla="*/ 2652548 w 3179212"/>
                <a:gd name="connsiteY14" fmla="*/ 2059065 h 3922740"/>
                <a:gd name="connsiteX15" fmla="*/ 3178820 w 3179212"/>
                <a:gd name="connsiteY15" fmla="*/ 2099089 h 3922740"/>
                <a:gd name="connsiteX16" fmla="*/ 2829217 w 3179212"/>
                <a:gd name="connsiteY16" fmla="*/ 3087765 h 3922740"/>
                <a:gd name="connsiteX17" fmla="*/ 2528968 w 3179212"/>
                <a:gd name="connsiteY17" fmla="*/ 3573540 h 3922740"/>
                <a:gd name="connsiteX18" fmla="*/ 1676780 w 3179212"/>
                <a:gd name="connsiteY18" fmla="*/ 3535440 h 3922740"/>
                <a:gd name="connsiteX19" fmla="*/ 2096532 w 3179212"/>
                <a:gd name="connsiteY19" fmla="*/ 3895504 h 3922740"/>
                <a:gd name="connsiteX20" fmla="*/ 1122266 w 3179212"/>
                <a:gd name="connsiteY20" fmla="*/ 3402090 h 3922740"/>
                <a:gd name="connsiteX21" fmla="*/ 302211 w 3179212"/>
                <a:gd name="connsiteY21" fmla="*/ 3289714 h 3922740"/>
                <a:gd name="connsiteX0" fmla="*/ 302211 w 3035605"/>
                <a:gd name="connsiteY0" fmla="*/ 3289714 h 3922740"/>
                <a:gd name="connsiteX1" fmla="*/ 790183 w 3035605"/>
                <a:gd name="connsiteY1" fmla="*/ 2989039 h 3922740"/>
                <a:gd name="connsiteX2" fmla="*/ 143255 w 3035605"/>
                <a:gd name="connsiteY2" fmla="*/ 2792490 h 3922740"/>
                <a:gd name="connsiteX3" fmla="*/ 146966 w 3035605"/>
                <a:gd name="connsiteY3" fmla="*/ 1407889 h 3922740"/>
                <a:gd name="connsiteX4" fmla="*/ 527392 w 3035605"/>
                <a:gd name="connsiteY4" fmla="*/ 1579340 h 3922740"/>
                <a:gd name="connsiteX5" fmla="*/ 668101 w 3035605"/>
                <a:gd name="connsiteY5" fmla="*/ 858915 h 3922740"/>
                <a:gd name="connsiteX6" fmla="*/ 872403 w 3035605"/>
                <a:gd name="connsiteY6" fmla="*/ 1258965 h 3922740"/>
                <a:gd name="connsiteX7" fmla="*/ 938293 w 3035605"/>
                <a:gd name="connsiteY7" fmla="*/ 639840 h 3922740"/>
                <a:gd name="connsiteX8" fmla="*/ 1103328 w 3035605"/>
                <a:gd name="connsiteY8" fmla="*/ 941165 h 3922740"/>
                <a:gd name="connsiteX9" fmla="*/ 1490743 w 3035605"/>
                <a:gd name="connsiteY9" fmla="*/ 268365 h 3922740"/>
                <a:gd name="connsiteX10" fmla="*/ 1621853 w 3035605"/>
                <a:gd name="connsiteY10" fmla="*/ 826865 h 3922740"/>
                <a:gd name="connsiteX11" fmla="*/ 1847930 w 3035605"/>
                <a:gd name="connsiteY11" fmla="*/ 5257 h 3922740"/>
                <a:gd name="connsiteX12" fmla="*/ 2451736 w 3035605"/>
                <a:gd name="connsiteY12" fmla="*/ 763665 h 3922740"/>
                <a:gd name="connsiteX13" fmla="*/ 2760812 w 3035605"/>
                <a:gd name="connsiteY13" fmla="*/ 1211340 h 3922740"/>
                <a:gd name="connsiteX14" fmla="*/ 2652548 w 3035605"/>
                <a:gd name="connsiteY14" fmla="*/ 2059065 h 3922740"/>
                <a:gd name="connsiteX15" fmla="*/ 3034942 w 3035605"/>
                <a:gd name="connsiteY15" fmla="*/ 2032414 h 3922740"/>
                <a:gd name="connsiteX16" fmla="*/ 2829217 w 3035605"/>
                <a:gd name="connsiteY16" fmla="*/ 3087765 h 3922740"/>
                <a:gd name="connsiteX17" fmla="*/ 2528968 w 3035605"/>
                <a:gd name="connsiteY17" fmla="*/ 3573540 h 3922740"/>
                <a:gd name="connsiteX18" fmla="*/ 1676780 w 3035605"/>
                <a:gd name="connsiteY18" fmla="*/ 3535440 h 3922740"/>
                <a:gd name="connsiteX19" fmla="*/ 2096532 w 3035605"/>
                <a:gd name="connsiteY19" fmla="*/ 3895504 h 3922740"/>
                <a:gd name="connsiteX20" fmla="*/ 1122266 w 3035605"/>
                <a:gd name="connsiteY20" fmla="*/ 3402090 h 3922740"/>
                <a:gd name="connsiteX21" fmla="*/ 302211 w 3035605"/>
                <a:gd name="connsiteY21" fmla="*/ 3289714 h 3922740"/>
                <a:gd name="connsiteX0" fmla="*/ 302211 w 3035271"/>
                <a:gd name="connsiteY0" fmla="*/ 3289714 h 3922740"/>
                <a:gd name="connsiteX1" fmla="*/ 790183 w 3035271"/>
                <a:gd name="connsiteY1" fmla="*/ 2989039 h 3922740"/>
                <a:gd name="connsiteX2" fmla="*/ 143255 w 3035271"/>
                <a:gd name="connsiteY2" fmla="*/ 2792490 h 3922740"/>
                <a:gd name="connsiteX3" fmla="*/ 146966 w 3035271"/>
                <a:gd name="connsiteY3" fmla="*/ 1407889 h 3922740"/>
                <a:gd name="connsiteX4" fmla="*/ 527392 w 3035271"/>
                <a:gd name="connsiteY4" fmla="*/ 1579340 h 3922740"/>
                <a:gd name="connsiteX5" fmla="*/ 668101 w 3035271"/>
                <a:gd name="connsiteY5" fmla="*/ 858915 h 3922740"/>
                <a:gd name="connsiteX6" fmla="*/ 872403 w 3035271"/>
                <a:gd name="connsiteY6" fmla="*/ 1258965 h 3922740"/>
                <a:gd name="connsiteX7" fmla="*/ 938293 w 3035271"/>
                <a:gd name="connsiteY7" fmla="*/ 639840 h 3922740"/>
                <a:gd name="connsiteX8" fmla="*/ 1103328 w 3035271"/>
                <a:gd name="connsiteY8" fmla="*/ 941165 h 3922740"/>
                <a:gd name="connsiteX9" fmla="*/ 1490743 w 3035271"/>
                <a:gd name="connsiteY9" fmla="*/ 268365 h 3922740"/>
                <a:gd name="connsiteX10" fmla="*/ 1621853 w 3035271"/>
                <a:gd name="connsiteY10" fmla="*/ 826865 h 3922740"/>
                <a:gd name="connsiteX11" fmla="*/ 1847930 w 3035271"/>
                <a:gd name="connsiteY11" fmla="*/ 5257 h 3922740"/>
                <a:gd name="connsiteX12" fmla="*/ 2451736 w 3035271"/>
                <a:gd name="connsiteY12" fmla="*/ 763665 h 3922740"/>
                <a:gd name="connsiteX13" fmla="*/ 2760812 w 3035271"/>
                <a:gd name="connsiteY13" fmla="*/ 1211340 h 3922740"/>
                <a:gd name="connsiteX14" fmla="*/ 2440963 w 3035271"/>
                <a:gd name="connsiteY14" fmla="*/ 1801890 h 3922740"/>
                <a:gd name="connsiteX15" fmla="*/ 3034942 w 3035271"/>
                <a:gd name="connsiteY15" fmla="*/ 2032414 h 3922740"/>
                <a:gd name="connsiteX16" fmla="*/ 2829217 w 3035271"/>
                <a:gd name="connsiteY16" fmla="*/ 3087765 h 3922740"/>
                <a:gd name="connsiteX17" fmla="*/ 2528968 w 3035271"/>
                <a:gd name="connsiteY17" fmla="*/ 3573540 h 3922740"/>
                <a:gd name="connsiteX18" fmla="*/ 1676780 w 3035271"/>
                <a:gd name="connsiteY18" fmla="*/ 3535440 h 3922740"/>
                <a:gd name="connsiteX19" fmla="*/ 2096532 w 3035271"/>
                <a:gd name="connsiteY19" fmla="*/ 3895504 h 3922740"/>
                <a:gd name="connsiteX20" fmla="*/ 1122266 w 3035271"/>
                <a:gd name="connsiteY20" fmla="*/ 3402090 h 3922740"/>
                <a:gd name="connsiteX21" fmla="*/ 302211 w 3035271"/>
                <a:gd name="connsiteY21" fmla="*/ 3289714 h 3922740"/>
                <a:gd name="connsiteX0" fmla="*/ 302211 w 3034942"/>
                <a:gd name="connsiteY0" fmla="*/ 3289714 h 3922740"/>
                <a:gd name="connsiteX1" fmla="*/ 790183 w 3034942"/>
                <a:gd name="connsiteY1" fmla="*/ 2989039 h 3922740"/>
                <a:gd name="connsiteX2" fmla="*/ 143255 w 3034942"/>
                <a:gd name="connsiteY2" fmla="*/ 2792490 h 3922740"/>
                <a:gd name="connsiteX3" fmla="*/ 146966 w 3034942"/>
                <a:gd name="connsiteY3" fmla="*/ 1407889 h 3922740"/>
                <a:gd name="connsiteX4" fmla="*/ 527392 w 3034942"/>
                <a:gd name="connsiteY4" fmla="*/ 1579340 h 3922740"/>
                <a:gd name="connsiteX5" fmla="*/ 668101 w 3034942"/>
                <a:gd name="connsiteY5" fmla="*/ 858915 h 3922740"/>
                <a:gd name="connsiteX6" fmla="*/ 872403 w 3034942"/>
                <a:gd name="connsiteY6" fmla="*/ 1258965 h 3922740"/>
                <a:gd name="connsiteX7" fmla="*/ 938293 w 3034942"/>
                <a:gd name="connsiteY7" fmla="*/ 639840 h 3922740"/>
                <a:gd name="connsiteX8" fmla="*/ 1103328 w 3034942"/>
                <a:gd name="connsiteY8" fmla="*/ 941165 h 3922740"/>
                <a:gd name="connsiteX9" fmla="*/ 1490743 w 3034942"/>
                <a:gd name="connsiteY9" fmla="*/ 268365 h 3922740"/>
                <a:gd name="connsiteX10" fmla="*/ 1621853 w 3034942"/>
                <a:gd name="connsiteY10" fmla="*/ 826865 h 3922740"/>
                <a:gd name="connsiteX11" fmla="*/ 1847930 w 3034942"/>
                <a:gd name="connsiteY11" fmla="*/ 5257 h 3922740"/>
                <a:gd name="connsiteX12" fmla="*/ 2451736 w 3034942"/>
                <a:gd name="connsiteY12" fmla="*/ 763665 h 3922740"/>
                <a:gd name="connsiteX13" fmla="*/ 2760812 w 3034942"/>
                <a:gd name="connsiteY13" fmla="*/ 1211340 h 3922740"/>
                <a:gd name="connsiteX14" fmla="*/ 2440963 w 3034942"/>
                <a:gd name="connsiteY14" fmla="*/ 1801890 h 3922740"/>
                <a:gd name="connsiteX15" fmla="*/ 3034942 w 3034942"/>
                <a:gd name="connsiteY15" fmla="*/ 2032414 h 3922740"/>
                <a:gd name="connsiteX16" fmla="*/ 2829217 w 3034942"/>
                <a:gd name="connsiteY16" fmla="*/ 3087765 h 3922740"/>
                <a:gd name="connsiteX17" fmla="*/ 2528968 w 3034942"/>
                <a:gd name="connsiteY17" fmla="*/ 3573540 h 3922740"/>
                <a:gd name="connsiteX18" fmla="*/ 1676780 w 3034942"/>
                <a:gd name="connsiteY18" fmla="*/ 3535440 h 3922740"/>
                <a:gd name="connsiteX19" fmla="*/ 2096532 w 3034942"/>
                <a:gd name="connsiteY19" fmla="*/ 3895504 h 3922740"/>
                <a:gd name="connsiteX20" fmla="*/ 1122266 w 3034942"/>
                <a:gd name="connsiteY20" fmla="*/ 3402090 h 3922740"/>
                <a:gd name="connsiteX21" fmla="*/ 302211 w 3034942"/>
                <a:gd name="connsiteY21" fmla="*/ 3289714 h 3922740"/>
                <a:gd name="connsiteX0" fmla="*/ 302211 w 3034942"/>
                <a:gd name="connsiteY0" fmla="*/ 3289714 h 3922740"/>
                <a:gd name="connsiteX1" fmla="*/ 790183 w 3034942"/>
                <a:gd name="connsiteY1" fmla="*/ 2989039 h 3922740"/>
                <a:gd name="connsiteX2" fmla="*/ 143255 w 3034942"/>
                <a:gd name="connsiteY2" fmla="*/ 2792490 h 3922740"/>
                <a:gd name="connsiteX3" fmla="*/ 146966 w 3034942"/>
                <a:gd name="connsiteY3" fmla="*/ 1407889 h 3922740"/>
                <a:gd name="connsiteX4" fmla="*/ 527392 w 3034942"/>
                <a:gd name="connsiteY4" fmla="*/ 1579340 h 3922740"/>
                <a:gd name="connsiteX5" fmla="*/ 668101 w 3034942"/>
                <a:gd name="connsiteY5" fmla="*/ 858915 h 3922740"/>
                <a:gd name="connsiteX6" fmla="*/ 872403 w 3034942"/>
                <a:gd name="connsiteY6" fmla="*/ 1258965 h 3922740"/>
                <a:gd name="connsiteX7" fmla="*/ 938293 w 3034942"/>
                <a:gd name="connsiteY7" fmla="*/ 639840 h 3922740"/>
                <a:gd name="connsiteX8" fmla="*/ 1103328 w 3034942"/>
                <a:gd name="connsiteY8" fmla="*/ 941165 h 3922740"/>
                <a:gd name="connsiteX9" fmla="*/ 1490743 w 3034942"/>
                <a:gd name="connsiteY9" fmla="*/ 268365 h 3922740"/>
                <a:gd name="connsiteX10" fmla="*/ 1621853 w 3034942"/>
                <a:gd name="connsiteY10" fmla="*/ 826865 h 3922740"/>
                <a:gd name="connsiteX11" fmla="*/ 1847930 w 3034942"/>
                <a:gd name="connsiteY11" fmla="*/ 5257 h 3922740"/>
                <a:gd name="connsiteX12" fmla="*/ 2451736 w 3034942"/>
                <a:gd name="connsiteY12" fmla="*/ 763665 h 3922740"/>
                <a:gd name="connsiteX13" fmla="*/ 2760812 w 3034942"/>
                <a:gd name="connsiteY13" fmla="*/ 1211340 h 3922740"/>
                <a:gd name="connsiteX14" fmla="*/ 2440963 w 3034942"/>
                <a:gd name="connsiteY14" fmla="*/ 1801890 h 3922740"/>
                <a:gd name="connsiteX15" fmla="*/ 3034942 w 3034942"/>
                <a:gd name="connsiteY15" fmla="*/ 1841914 h 3922740"/>
                <a:gd name="connsiteX16" fmla="*/ 2829217 w 3034942"/>
                <a:gd name="connsiteY16" fmla="*/ 3087765 h 3922740"/>
                <a:gd name="connsiteX17" fmla="*/ 2528968 w 3034942"/>
                <a:gd name="connsiteY17" fmla="*/ 3573540 h 3922740"/>
                <a:gd name="connsiteX18" fmla="*/ 1676780 w 3034942"/>
                <a:gd name="connsiteY18" fmla="*/ 3535440 h 3922740"/>
                <a:gd name="connsiteX19" fmla="*/ 2096532 w 3034942"/>
                <a:gd name="connsiteY19" fmla="*/ 3895504 h 3922740"/>
                <a:gd name="connsiteX20" fmla="*/ 1122266 w 3034942"/>
                <a:gd name="connsiteY20" fmla="*/ 3402090 h 3922740"/>
                <a:gd name="connsiteX21" fmla="*/ 302211 w 3034942"/>
                <a:gd name="connsiteY21" fmla="*/ 3289714 h 3922740"/>
                <a:gd name="connsiteX0" fmla="*/ 302211 w 3034942"/>
                <a:gd name="connsiteY0" fmla="*/ 3289714 h 3922740"/>
                <a:gd name="connsiteX1" fmla="*/ 790183 w 3034942"/>
                <a:gd name="connsiteY1" fmla="*/ 2989039 h 3922740"/>
                <a:gd name="connsiteX2" fmla="*/ 143255 w 3034942"/>
                <a:gd name="connsiteY2" fmla="*/ 2792490 h 3922740"/>
                <a:gd name="connsiteX3" fmla="*/ 146966 w 3034942"/>
                <a:gd name="connsiteY3" fmla="*/ 1407889 h 3922740"/>
                <a:gd name="connsiteX4" fmla="*/ 527392 w 3034942"/>
                <a:gd name="connsiteY4" fmla="*/ 1579340 h 3922740"/>
                <a:gd name="connsiteX5" fmla="*/ 668101 w 3034942"/>
                <a:gd name="connsiteY5" fmla="*/ 858915 h 3922740"/>
                <a:gd name="connsiteX6" fmla="*/ 872403 w 3034942"/>
                <a:gd name="connsiteY6" fmla="*/ 1258965 h 3922740"/>
                <a:gd name="connsiteX7" fmla="*/ 938293 w 3034942"/>
                <a:gd name="connsiteY7" fmla="*/ 639840 h 3922740"/>
                <a:gd name="connsiteX8" fmla="*/ 1103328 w 3034942"/>
                <a:gd name="connsiteY8" fmla="*/ 941165 h 3922740"/>
                <a:gd name="connsiteX9" fmla="*/ 1490743 w 3034942"/>
                <a:gd name="connsiteY9" fmla="*/ 268365 h 3922740"/>
                <a:gd name="connsiteX10" fmla="*/ 1621853 w 3034942"/>
                <a:gd name="connsiteY10" fmla="*/ 826865 h 3922740"/>
                <a:gd name="connsiteX11" fmla="*/ 1847930 w 3034942"/>
                <a:gd name="connsiteY11" fmla="*/ 5257 h 3922740"/>
                <a:gd name="connsiteX12" fmla="*/ 2451736 w 3034942"/>
                <a:gd name="connsiteY12" fmla="*/ 763665 h 3922740"/>
                <a:gd name="connsiteX13" fmla="*/ 2760812 w 3034942"/>
                <a:gd name="connsiteY13" fmla="*/ 1211340 h 3922740"/>
                <a:gd name="connsiteX14" fmla="*/ 2550987 w 3034942"/>
                <a:gd name="connsiteY14" fmla="*/ 1725690 h 3922740"/>
                <a:gd name="connsiteX15" fmla="*/ 3034942 w 3034942"/>
                <a:gd name="connsiteY15" fmla="*/ 1841914 h 3922740"/>
                <a:gd name="connsiteX16" fmla="*/ 2829217 w 3034942"/>
                <a:gd name="connsiteY16" fmla="*/ 3087765 h 3922740"/>
                <a:gd name="connsiteX17" fmla="*/ 2528968 w 3034942"/>
                <a:gd name="connsiteY17" fmla="*/ 3573540 h 3922740"/>
                <a:gd name="connsiteX18" fmla="*/ 1676780 w 3034942"/>
                <a:gd name="connsiteY18" fmla="*/ 3535440 h 3922740"/>
                <a:gd name="connsiteX19" fmla="*/ 2096532 w 3034942"/>
                <a:gd name="connsiteY19" fmla="*/ 3895504 h 3922740"/>
                <a:gd name="connsiteX20" fmla="*/ 1122266 w 3034942"/>
                <a:gd name="connsiteY20" fmla="*/ 3402090 h 3922740"/>
                <a:gd name="connsiteX21" fmla="*/ 302211 w 3034942"/>
                <a:gd name="connsiteY21" fmla="*/ 3289714 h 3922740"/>
                <a:gd name="connsiteX0" fmla="*/ 302211 w 3034942"/>
                <a:gd name="connsiteY0" fmla="*/ 3289714 h 3922740"/>
                <a:gd name="connsiteX1" fmla="*/ 790183 w 3034942"/>
                <a:gd name="connsiteY1" fmla="*/ 2989039 h 3922740"/>
                <a:gd name="connsiteX2" fmla="*/ 143255 w 3034942"/>
                <a:gd name="connsiteY2" fmla="*/ 2792490 h 3922740"/>
                <a:gd name="connsiteX3" fmla="*/ 146966 w 3034942"/>
                <a:gd name="connsiteY3" fmla="*/ 1407889 h 3922740"/>
                <a:gd name="connsiteX4" fmla="*/ 527392 w 3034942"/>
                <a:gd name="connsiteY4" fmla="*/ 1579340 h 3922740"/>
                <a:gd name="connsiteX5" fmla="*/ 668101 w 3034942"/>
                <a:gd name="connsiteY5" fmla="*/ 858915 h 3922740"/>
                <a:gd name="connsiteX6" fmla="*/ 872403 w 3034942"/>
                <a:gd name="connsiteY6" fmla="*/ 1258965 h 3922740"/>
                <a:gd name="connsiteX7" fmla="*/ 938293 w 3034942"/>
                <a:gd name="connsiteY7" fmla="*/ 639840 h 3922740"/>
                <a:gd name="connsiteX8" fmla="*/ 1103328 w 3034942"/>
                <a:gd name="connsiteY8" fmla="*/ 941165 h 3922740"/>
                <a:gd name="connsiteX9" fmla="*/ 1490743 w 3034942"/>
                <a:gd name="connsiteY9" fmla="*/ 268365 h 3922740"/>
                <a:gd name="connsiteX10" fmla="*/ 1621853 w 3034942"/>
                <a:gd name="connsiteY10" fmla="*/ 826865 h 3922740"/>
                <a:gd name="connsiteX11" fmla="*/ 1847930 w 3034942"/>
                <a:gd name="connsiteY11" fmla="*/ 5257 h 3922740"/>
                <a:gd name="connsiteX12" fmla="*/ 2451736 w 3034942"/>
                <a:gd name="connsiteY12" fmla="*/ 763665 h 3922740"/>
                <a:gd name="connsiteX13" fmla="*/ 2760812 w 3034942"/>
                <a:gd name="connsiteY13" fmla="*/ 1211340 h 3922740"/>
                <a:gd name="connsiteX14" fmla="*/ 2550987 w 3034942"/>
                <a:gd name="connsiteY14" fmla="*/ 1725690 h 3922740"/>
                <a:gd name="connsiteX15" fmla="*/ 3034942 w 3034942"/>
                <a:gd name="connsiteY15" fmla="*/ 1841914 h 3922740"/>
                <a:gd name="connsiteX16" fmla="*/ 2829217 w 3034942"/>
                <a:gd name="connsiteY16" fmla="*/ 3087765 h 3922740"/>
                <a:gd name="connsiteX17" fmla="*/ 2528968 w 3034942"/>
                <a:gd name="connsiteY17" fmla="*/ 3573540 h 3922740"/>
                <a:gd name="connsiteX18" fmla="*/ 1676780 w 3034942"/>
                <a:gd name="connsiteY18" fmla="*/ 3535440 h 3922740"/>
                <a:gd name="connsiteX19" fmla="*/ 2096532 w 3034942"/>
                <a:gd name="connsiteY19" fmla="*/ 3895504 h 3922740"/>
                <a:gd name="connsiteX20" fmla="*/ 1122266 w 3034942"/>
                <a:gd name="connsiteY20" fmla="*/ 3402090 h 3922740"/>
                <a:gd name="connsiteX21" fmla="*/ 302211 w 3034942"/>
                <a:gd name="connsiteY21" fmla="*/ 3289714 h 3922740"/>
                <a:gd name="connsiteX0" fmla="*/ 307604 w 3040335"/>
                <a:gd name="connsiteY0" fmla="*/ 3289714 h 3922740"/>
                <a:gd name="connsiteX1" fmla="*/ 795576 w 3040335"/>
                <a:gd name="connsiteY1" fmla="*/ 2989039 h 3922740"/>
                <a:gd name="connsiteX2" fmla="*/ 148648 w 3040335"/>
                <a:gd name="connsiteY2" fmla="*/ 2792490 h 3922740"/>
                <a:gd name="connsiteX3" fmla="*/ 16 w 3040335"/>
                <a:gd name="connsiteY3" fmla="*/ 2246090 h 3922740"/>
                <a:gd name="connsiteX4" fmla="*/ 152359 w 3040335"/>
                <a:gd name="connsiteY4" fmla="*/ 1407889 h 3922740"/>
                <a:gd name="connsiteX5" fmla="*/ 532785 w 3040335"/>
                <a:gd name="connsiteY5" fmla="*/ 1579340 h 3922740"/>
                <a:gd name="connsiteX6" fmla="*/ 673494 w 3040335"/>
                <a:gd name="connsiteY6" fmla="*/ 858915 h 3922740"/>
                <a:gd name="connsiteX7" fmla="*/ 877796 w 3040335"/>
                <a:gd name="connsiteY7" fmla="*/ 1258965 h 3922740"/>
                <a:gd name="connsiteX8" fmla="*/ 943686 w 3040335"/>
                <a:gd name="connsiteY8" fmla="*/ 639840 h 3922740"/>
                <a:gd name="connsiteX9" fmla="*/ 1108721 w 3040335"/>
                <a:gd name="connsiteY9" fmla="*/ 941165 h 3922740"/>
                <a:gd name="connsiteX10" fmla="*/ 1496136 w 3040335"/>
                <a:gd name="connsiteY10" fmla="*/ 268365 h 3922740"/>
                <a:gd name="connsiteX11" fmla="*/ 1627246 w 3040335"/>
                <a:gd name="connsiteY11" fmla="*/ 826865 h 3922740"/>
                <a:gd name="connsiteX12" fmla="*/ 1853323 w 3040335"/>
                <a:gd name="connsiteY12" fmla="*/ 5257 h 3922740"/>
                <a:gd name="connsiteX13" fmla="*/ 2457129 w 3040335"/>
                <a:gd name="connsiteY13" fmla="*/ 763665 h 3922740"/>
                <a:gd name="connsiteX14" fmla="*/ 2766205 w 3040335"/>
                <a:gd name="connsiteY14" fmla="*/ 1211340 h 3922740"/>
                <a:gd name="connsiteX15" fmla="*/ 2556380 w 3040335"/>
                <a:gd name="connsiteY15" fmla="*/ 1725690 h 3922740"/>
                <a:gd name="connsiteX16" fmla="*/ 3040335 w 3040335"/>
                <a:gd name="connsiteY16" fmla="*/ 1841914 h 3922740"/>
                <a:gd name="connsiteX17" fmla="*/ 2834610 w 3040335"/>
                <a:gd name="connsiteY17" fmla="*/ 3087765 h 3922740"/>
                <a:gd name="connsiteX18" fmla="*/ 2534361 w 3040335"/>
                <a:gd name="connsiteY18" fmla="*/ 3573540 h 3922740"/>
                <a:gd name="connsiteX19" fmla="*/ 1682173 w 3040335"/>
                <a:gd name="connsiteY19" fmla="*/ 3535440 h 3922740"/>
                <a:gd name="connsiteX20" fmla="*/ 2101925 w 3040335"/>
                <a:gd name="connsiteY20" fmla="*/ 3895504 h 3922740"/>
                <a:gd name="connsiteX21" fmla="*/ 1127659 w 3040335"/>
                <a:gd name="connsiteY21" fmla="*/ 3402090 h 3922740"/>
                <a:gd name="connsiteX22" fmla="*/ 307604 w 3040335"/>
                <a:gd name="connsiteY22" fmla="*/ 3289714 h 3922740"/>
                <a:gd name="connsiteX0" fmla="*/ 307604 w 3040335"/>
                <a:gd name="connsiteY0" fmla="*/ 3289714 h 3950532"/>
                <a:gd name="connsiteX1" fmla="*/ 795576 w 3040335"/>
                <a:gd name="connsiteY1" fmla="*/ 298903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07604 w 3040335"/>
                <a:gd name="connsiteY22" fmla="*/ 3289714 h 3950532"/>
                <a:gd name="connsiteX0" fmla="*/ 307604 w 3040335"/>
                <a:gd name="connsiteY0" fmla="*/ 3289714 h 3950532"/>
                <a:gd name="connsiteX1" fmla="*/ 736332 w 3040335"/>
                <a:gd name="connsiteY1" fmla="*/ 316048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07604 w 3040335"/>
                <a:gd name="connsiteY22" fmla="*/ 3289714 h 3950532"/>
                <a:gd name="connsiteX0" fmla="*/ 307604 w 3040335"/>
                <a:gd name="connsiteY0" fmla="*/ 3289714 h 3950532"/>
                <a:gd name="connsiteX1" fmla="*/ 736332 w 3040335"/>
                <a:gd name="connsiteY1" fmla="*/ 316048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07604 w 3040335"/>
                <a:gd name="connsiteY22" fmla="*/ 3289714 h 3950532"/>
                <a:gd name="connsiteX0" fmla="*/ 36775 w 3040335"/>
                <a:gd name="connsiteY0" fmla="*/ 3413539 h 3950532"/>
                <a:gd name="connsiteX1" fmla="*/ 736332 w 3040335"/>
                <a:gd name="connsiteY1" fmla="*/ 316048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6775 w 3040335"/>
                <a:gd name="connsiteY22" fmla="*/ 3413539 h 3950532"/>
                <a:gd name="connsiteX0" fmla="*/ 36775 w 3040335"/>
                <a:gd name="connsiteY0" fmla="*/ 3413539 h 3950532"/>
                <a:gd name="connsiteX1" fmla="*/ 736332 w 3040335"/>
                <a:gd name="connsiteY1" fmla="*/ 316048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6775 w 3040335"/>
                <a:gd name="connsiteY22" fmla="*/ 3413539 h 3950532"/>
                <a:gd name="connsiteX0" fmla="*/ 36775 w 3040335"/>
                <a:gd name="connsiteY0" fmla="*/ 3413539 h 3950532"/>
                <a:gd name="connsiteX1" fmla="*/ 736332 w 3040335"/>
                <a:gd name="connsiteY1" fmla="*/ 3160489 h 3950532"/>
                <a:gd name="connsiteX2" fmla="*/ 148648 w 3040335"/>
                <a:gd name="connsiteY2" fmla="*/ 2792490 h 3950532"/>
                <a:gd name="connsiteX3" fmla="*/ 16 w 3040335"/>
                <a:gd name="connsiteY3" fmla="*/ 2246090 h 3950532"/>
                <a:gd name="connsiteX4" fmla="*/ 152359 w 3040335"/>
                <a:gd name="connsiteY4" fmla="*/ 1407889 h 3950532"/>
                <a:gd name="connsiteX5" fmla="*/ 532785 w 3040335"/>
                <a:gd name="connsiteY5" fmla="*/ 1579340 h 3950532"/>
                <a:gd name="connsiteX6" fmla="*/ 673494 w 3040335"/>
                <a:gd name="connsiteY6" fmla="*/ 858915 h 3950532"/>
                <a:gd name="connsiteX7" fmla="*/ 877796 w 3040335"/>
                <a:gd name="connsiteY7" fmla="*/ 1258965 h 3950532"/>
                <a:gd name="connsiteX8" fmla="*/ 943686 w 3040335"/>
                <a:gd name="connsiteY8" fmla="*/ 639840 h 3950532"/>
                <a:gd name="connsiteX9" fmla="*/ 1108721 w 3040335"/>
                <a:gd name="connsiteY9" fmla="*/ 941165 h 3950532"/>
                <a:gd name="connsiteX10" fmla="*/ 1496136 w 3040335"/>
                <a:gd name="connsiteY10" fmla="*/ 268365 h 3950532"/>
                <a:gd name="connsiteX11" fmla="*/ 1627246 w 3040335"/>
                <a:gd name="connsiteY11" fmla="*/ 826865 h 3950532"/>
                <a:gd name="connsiteX12" fmla="*/ 1853323 w 3040335"/>
                <a:gd name="connsiteY12" fmla="*/ 5257 h 3950532"/>
                <a:gd name="connsiteX13" fmla="*/ 2457129 w 3040335"/>
                <a:gd name="connsiteY13" fmla="*/ 763665 h 3950532"/>
                <a:gd name="connsiteX14" fmla="*/ 2766205 w 3040335"/>
                <a:gd name="connsiteY14" fmla="*/ 1211340 h 3950532"/>
                <a:gd name="connsiteX15" fmla="*/ 2556380 w 3040335"/>
                <a:gd name="connsiteY15" fmla="*/ 1725690 h 3950532"/>
                <a:gd name="connsiteX16" fmla="*/ 3040335 w 3040335"/>
                <a:gd name="connsiteY16" fmla="*/ 1841914 h 3950532"/>
                <a:gd name="connsiteX17" fmla="*/ 2834610 w 3040335"/>
                <a:gd name="connsiteY17" fmla="*/ 3087765 h 3950532"/>
                <a:gd name="connsiteX18" fmla="*/ 2534361 w 3040335"/>
                <a:gd name="connsiteY18" fmla="*/ 3573540 h 3950532"/>
                <a:gd name="connsiteX19" fmla="*/ 1682173 w 3040335"/>
                <a:gd name="connsiteY19" fmla="*/ 3535440 h 3950532"/>
                <a:gd name="connsiteX20" fmla="*/ 2101925 w 3040335"/>
                <a:gd name="connsiteY20" fmla="*/ 3895504 h 3950532"/>
                <a:gd name="connsiteX21" fmla="*/ 1127659 w 3040335"/>
                <a:gd name="connsiteY21" fmla="*/ 3573540 h 3950532"/>
                <a:gd name="connsiteX22" fmla="*/ 36775 w 3040335"/>
                <a:gd name="connsiteY22" fmla="*/ 3413539 h 3950532"/>
                <a:gd name="connsiteX0" fmla="*/ 92335 w 3095895"/>
                <a:gd name="connsiteY0" fmla="*/ 3413539 h 3950532"/>
                <a:gd name="connsiteX1" fmla="*/ 791892 w 3095895"/>
                <a:gd name="connsiteY1" fmla="*/ 3160489 h 3950532"/>
                <a:gd name="connsiteX2" fmla="*/ 60331 w 3095895"/>
                <a:gd name="connsiteY2" fmla="*/ 2935365 h 3950532"/>
                <a:gd name="connsiteX3" fmla="*/ 55576 w 3095895"/>
                <a:gd name="connsiteY3" fmla="*/ 2246090 h 3950532"/>
                <a:gd name="connsiteX4" fmla="*/ 207919 w 3095895"/>
                <a:gd name="connsiteY4" fmla="*/ 1407889 h 3950532"/>
                <a:gd name="connsiteX5" fmla="*/ 588345 w 3095895"/>
                <a:gd name="connsiteY5" fmla="*/ 1579340 h 3950532"/>
                <a:gd name="connsiteX6" fmla="*/ 729054 w 3095895"/>
                <a:gd name="connsiteY6" fmla="*/ 858915 h 3950532"/>
                <a:gd name="connsiteX7" fmla="*/ 933356 w 3095895"/>
                <a:gd name="connsiteY7" fmla="*/ 1258965 h 3950532"/>
                <a:gd name="connsiteX8" fmla="*/ 999246 w 3095895"/>
                <a:gd name="connsiteY8" fmla="*/ 639840 h 3950532"/>
                <a:gd name="connsiteX9" fmla="*/ 1164281 w 3095895"/>
                <a:gd name="connsiteY9" fmla="*/ 941165 h 3950532"/>
                <a:gd name="connsiteX10" fmla="*/ 1551696 w 3095895"/>
                <a:gd name="connsiteY10" fmla="*/ 268365 h 3950532"/>
                <a:gd name="connsiteX11" fmla="*/ 1682806 w 3095895"/>
                <a:gd name="connsiteY11" fmla="*/ 826865 h 3950532"/>
                <a:gd name="connsiteX12" fmla="*/ 1908883 w 3095895"/>
                <a:gd name="connsiteY12" fmla="*/ 5257 h 3950532"/>
                <a:gd name="connsiteX13" fmla="*/ 2512689 w 3095895"/>
                <a:gd name="connsiteY13" fmla="*/ 763665 h 3950532"/>
                <a:gd name="connsiteX14" fmla="*/ 2821765 w 3095895"/>
                <a:gd name="connsiteY14" fmla="*/ 1211340 h 3950532"/>
                <a:gd name="connsiteX15" fmla="*/ 2611940 w 3095895"/>
                <a:gd name="connsiteY15" fmla="*/ 1725690 h 3950532"/>
                <a:gd name="connsiteX16" fmla="*/ 3095895 w 3095895"/>
                <a:gd name="connsiteY16" fmla="*/ 1841914 h 3950532"/>
                <a:gd name="connsiteX17" fmla="*/ 2890170 w 3095895"/>
                <a:gd name="connsiteY17" fmla="*/ 3087765 h 3950532"/>
                <a:gd name="connsiteX18" fmla="*/ 2589921 w 3095895"/>
                <a:gd name="connsiteY18" fmla="*/ 3573540 h 3950532"/>
                <a:gd name="connsiteX19" fmla="*/ 1737733 w 3095895"/>
                <a:gd name="connsiteY19" fmla="*/ 3535440 h 3950532"/>
                <a:gd name="connsiteX20" fmla="*/ 2157485 w 3095895"/>
                <a:gd name="connsiteY20" fmla="*/ 3895504 h 3950532"/>
                <a:gd name="connsiteX21" fmla="*/ 1183219 w 3095895"/>
                <a:gd name="connsiteY21" fmla="*/ 3573540 h 3950532"/>
                <a:gd name="connsiteX22" fmla="*/ 92335 w 3095895"/>
                <a:gd name="connsiteY22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532770 w 3040320"/>
                <a:gd name="connsiteY5" fmla="*/ 1579340 h 3950532"/>
                <a:gd name="connsiteX6" fmla="*/ 673479 w 3040320"/>
                <a:gd name="connsiteY6" fmla="*/ 858915 h 3950532"/>
                <a:gd name="connsiteX7" fmla="*/ 877781 w 3040320"/>
                <a:gd name="connsiteY7" fmla="*/ 1258965 h 3950532"/>
                <a:gd name="connsiteX8" fmla="*/ 943671 w 3040320"/>
                <a:gd name="connsiteY8" fmla="*/ 639840 h 3950532"/>
                <a:gd name="connsiteX9" fmla="*/ 1108706 w 3040320"/>
                <a:gd name="connsiteY9" fmla="*/ 941165 h 3950532"/>
                <a:gd name="connsiteX10" fmla="*/ 1496121 w 3040320"/>
                <a:gd name="connsiteY10" fmla="*/ 268365 h 3950532"/>
                <a:gd name="connsiteX11" fmla="*/ 1627231 w 3040320"/>
                <a:gd name="connsiteY11" fmla="*/ 826865 h 3950532"/>
                <a:gd name="connsiteX12" fmla="*/ 1853308 w 3040320"/>
                <a:gd name="connsiteY12" fmla="*/ 5257 h 3950532"/>
                <a:gd name="connsiteX13" fmla="*/ 2457114 w 3040320"/>
                <a:gd name="connsiteY13" fmla="*/ 763665 h 3950532"/>
                <a:gd name="connsiteX14" fmla="*/ 2766190 w 3040320"/>
                <a:gd name="connsiteY14" fmla="*/ 1211340 h 3950532"/>
                <a:gd name="connsiteX15" fmla="*/ 2556365 w 3040320"/>
                <a:gd name="connsiteY15" fmla="*/ 1725690 h 3950532"/>
                <a:gd name="connsiteX16" fmla="*/ 3040320 w 3040320"/>
                <a:gd name="connsiteY16" fmla="*/ 1841914 h 3950532"/>
                <a:gd name="connsiteX17" fmla="*/ 2834595 w 3040320"/>
                <a:gd name="connsiteY17" fmla="*/ 3087765 h 3950532"/>
                <a:gd name="connsiteX18" fmla="*/ 2534346 w 3040320"/>
                <a:gd name="connsiteY18" fmla="*/ 3573540 h 3950532"/>
                <a:gd name="connsiteX19" fmla="*/ 1682158 w 3040320"/>
                <a:gd name="connsiteY19" fmla="*/ 3535440 h 3950532"/>
                <a:gd name="connsiteX20" fmla="*/ 2101910 w 3040320"/>
                <a:gd name="connsiteY20" fmla="*/ 3895504 h 3950532"/>
                <a:gd name="connsiteX21" fmla="*/ 1127644 w 3040320"/>
                <a:gd name="connsiteY21" fmla="*/ 3573540 h 3950532"/>
                <a:gd name="connsiteX22" fmla="*/ 36760 w 3040320"/>
                <a:gd name="connsiteY22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532770 w 3040320"/>
                <a:gd name="connsiteY5" fmla="*/ 1579340 h 3950532"/>
                <a:gd name="connsiteX6" fmla="*/ 673479 w 3040320"/>
                <a:gd name="connsiteY6" fmla="*/ 858915 h 3950532"/>
                <a:gd name="connsiteX7" fmla="*/ 877781 w 3040320"/>
                <a:gd name="connsiteY7" fmla="*/ 1258965 h 3950532"/>
                <a:gd name="connsiteX8" fmla="*/ 943671 w 3040320"/>
                <a:gd name="connsiteY8" fmla="*/ 639840 h 3950532"/>
                <a:gd name="connsiteX9" fmla="*/ 1108706 w 3040320"/>
                <a:gd name="connsiteY9" fmla="*/ 941165 h 3950532"/>
                <a:gd name="connsiteX10" fmla="*/ 1496121 w 3040320"/>
                <a:gd name="connsiteY10" fmla="*/ 268365 h 3950532"/>
                <a:gd name="connsiteX11" fmla="*/ 1627231 w 3040320"/>
                <a:gd name="connsiteY11" fmla="*/ 826865 h 3950532"/>
                <a:gd name="connsiteX12" fmla="*/ 1853308 w 3040320"/>
                <a:gd name="connsiteY12" fmla="*/ 5257 h 3950532"/>
                <a:gd name="connsiteX13" fmla="*/ 2457114 w 3040320"/>
                <a:gd name="connsiteY13" fmla="*/ 763665 h 3950532"/>
                <a:gd name="connsiteX14" fmla="*/ 2766190 w 3040320"/>
                <a:gd name="connsiteY14" fmla="*/ 1211340 h 3950532"/>
                <a:gd name="connsiteX15" fmla="*/ 2556365 w 3040320"/>
                <a:gd name="connsiteY15" fmla="*/ 1725690 h 3950532"/>
                <a:gd name="connsiteX16" fmla="*/ 3040320 w 3040320"/>
                <a:gd name="connsiteY16" fmla="*/ 1841914 h 3950532"/>
                <a:gd name="connsiteX17" fmla="*/ 2834595 w 3040320"/>
                <a:gd name="connsiteY17" fmla="*/ 3087765 h 3950532"/>
                <a:gd name="connsiteX18" fmla="*/ 2534346 w 3040320"/>
                <a:gd name="connsiteY18" fmla="*/ 3573540 h 3950532"/>
                <a:gd name="connsiteX19" fmla="*/ 1682158 w 3040320"/>
                <a:gd name="connsiteY19" fmla="*/ 3535440 h 3950532"/>
                <a:gd name="connsiteX20" fmla="*/ 2101910 w 3040320"/>
                <a:gd name="connsiteY20" fmla="*/ 3895504 h 3950532"/>
                <a:gd name="connsiteX21" fmla="*/ 1127644 w 3040320"/>
                <a:gd name="connsiteY21" fmla="*/ 3573540 h 3950532"/>
                <a:gd name="connsiteX22" fmla="*/ 36760 w 3040320"/>
                <a:gd name="connsiteY22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532770 w 3040320"/>
                <a:gd name="connsiteY5" fmla="*/ 1579340 h 3950532"/>
                <a:gd name="connsiteX6" fmla="*/ 673479 w 3040320"/>
                <a:gd name="connsiteY6" fmla="*/ 858915 h 3950532"/>
                <a:gd name="connsiteX7" fmla="*/ 877781 w 3040320"/>
                <a:gd name="connsiteY7" fmla="*/ 1258965 h 3950532"/>
                <a:gd name="connsiteX8" fmla="*/ 943671 w 3040320"/>
                <a:gd name="connsiteY8" fmla="*/ 639840 h 3950532"/>
                <a:gd name="connsiteX9" fmla="*/ 1108706 w 3040320"/>
                <a:gd name="connsiteY9" fmla="*/ 941165 h 3950532"/>
                <a:gd name="connsiteX10" fmla="*/ 1496121 w 3040320"/>
                <a:gd name="connsiteY10" fmla="*/ 268365 h 3950532"/>
                <a:gd name="connsiteX11" fmla="*/ 1627231 w 3040320"/>
                <a:gd name="connsiteY11" fmla="*/ 826865 h 3950532"/>
                <a:gd name="connsiteX12" fmla="*/ 1853308 w 3040320"/>
                <a:gd name="connsiteY12" fmla="*/ 5257 h 3950532"/>
                <a:gd name="connsiteX13" fmla="*/ 2457114 w 3040320"/>
                <a:gd name="connsiteY13" fmla="*/ 763665 h 3950532"/>
                <a:gd name="connsiteX14" fmla="*/ 2766190 w 3040320"/>
                <a:gd name="connsiteY14" fmla="*/ 1211340 h 3950532"/>
                <a:gd name="connsiteX15" fmla="*/ 2556365 w 3040320"/>
                <a:gd name="connsiteY15" fmla="*/ 1725690 h 3950532"/>
                <a:gd name="connsiteX16" fmla="*/ 3040320 w 3040320"/>
                <a:gd name="connsiteY16" fmla="*/ 1841914 h 3950532"/>
                <a:gd name="connsiteX17" fmla="*/ 2834595 w 3040320"/>
                <a:gd name="connsiteY17" fmla="*/ 3087765 h 3950532"/>
                <a:gd name="connsiteX18" fmla="*/ 2534346 w 3040320"/>
                <a:gd name="connsiteY18" fmla="*/ 3573540 h 3950532"/>
                <a:gd name="connsiteX19" fmla="*/ 1682158 w 3040320"/>
                <a:gd name="connsiteY19" fmla="*/ 3535440 h 3950532"/>
                <a:gd name="connsiteX20" fmla="*/ 2101910 w 3040320"/>
                <a:gd name="connsiteY20" fmla="*/ 3895504 h 3950532"/>
                <a:gd name="connsiteX21" fmla="*/ 1127644 w 3040320"/>
                <a:gd name="connsiteY21" fmla="*/ 3573540 h 3950532"/>
                <a:gd name="connsiteX22" fmla="*/ 36760 w 3040320"/>
                <a:gd name="connsiteY22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673479 w 3040320"/>
                <a:gd name="connsiteY5" fmla="*/ 858915 h 3950532"/>
                <a:gd name="connsiteX6" fmla="*/ 877781 w 3040320"/>
                <a:gd name="connsiteY6" fmla="*/ 1258965 h 3950532"/>
                <a:gd name="connsiteX7" fmla="*/ 943671 w 3040320"/>
                <a:gd name="connsiteY7" fmla="*/ 639840 h 3950532"/>
                <a:gd name="connsiteX8" fmla="*/ 1108706 w 3040320"/>
                <a:gd name="connsiteY8" fmla="*/ 941165 h 3950532"/>
                <a:gd name="connsiteX9" fmla="*/ 1496121 w 3040320"/>
                <a:gd name="connsiteY9" fmla="*/ 268365 h 3950532"/>
                <a:gd name="connsiteX10" fmla="*/ 1627231 w 3040320"/>
                <a:gd name="connsiteY10" fmla="*/ 826865 h 3950532"/>
                <a:gd name="connsiteX11" fmla="*/ 1853308 w 3040320"/>
                <a:gd name="connsiteY11" fmla="*/ 5257 h 3950532"/>
                <a:gd name="connsiteX12" fmla="*/ 2457114 w 3040320"/>
                <a:gd name="connsiteY12" fmla="*/ 763665 h 3950532"/>
                <a:gd name="connsiteX13" fmla="*/ 2766190 w 3040320"/>
                <a:gd name="connsiteY13" fmla="*/ 1211340 h 3950532"/>
                <a:gd name="connsiteX14" fmla="*/ 2556365 w 3040320"/>
                <a:gd name="connsiteY14" fmla="*/ 1725690 h 3950532"/>
                <a:gd name="connsiteX15" fmla="*/ 3040320 w 3040320"/>
                <a:gd name="connsiteY15" fmla="*/ 1841914 h 3950532"/>
                <a:gd name="connsiteX16" fmla="*/ 2834595 w 3040320"/>
                <a:gd name="connsiteY16" fmla="*/ 3087765 h 3950532"/>
                <a:gd name="connsiteX17" fmla="*/ 2534346 w 3040320"/>
                <a:gd name="connsiteY17" fmla="*/ 3573540 h 3950532"/>
                <a:gd name="connsiteX18" fmla="*/ 1682158 w 3040320"/>
                <a:gd name="connsiteY18" fmla="*/ 3535440 h 3950532"/>
                <a:gd name="connsiteX19" fmla="*/ 2101910 w 3040320"/>
                <a:gd name="connsiteY19" fmla="*/ 3895504 h 3950532"/>
                <a:gd name="connsiteX20" fmla="*/ 1127644 w 3040320"/>
                <a:gd name="connsiteY20" fmla="*/ 3573540 h 3950532"/>
                <a:gd name="connsiteX21" fmla="*/ 36760 w 3040320"/>
                <a:gd name="connsiteY21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673479 w 3040320"/>
                <a:gd name="connsiteY5" fmla="*/ 858915 h 3950532"/>
                <a:gd name="connsiteX6" fmla="*/ 877781 w 3040320"/>
                <a:gd name="connsiteY6" fmla="*/ 1258965 h 3950532"/>
                <a:gd name="connsiteX7" fmla="*/ 943671 w 3040320"/>
                <a:gd name="connsiteY7" fmla="*/ 639840 h 3950532"/>
                <a:gd name="connsiteX8" fmla="*/ 1108706 w 3040320"/>
                <a:gd name="connsiteY8" fmla="*/ 941165 h 3950532"/>
                <a:gd name="connsiteX9" fmla="*/ 1496121 w 3040320"/>
                <a:gd name="connsiteY9" fmla="*/ 268365 h 3950532"/>
                <a:gd name="connsiteX10" fmla="*/ 1627231 w 3040320"/>
                <a:gd name="connsiteY10" fmla="*/ 826865 h 3950532"/>
                <a:gd name="connsiteX11" fmla="*/ 1853308 w 3040320"/>
                <a:gd name="connsiteY11" fmla="*/ 5257 h 3950532"/>
                <a:gd name="connsiteX12" fmla="*/ 2457114 w 3040320"/>
                <a:gd name="connsiteY12" fmla="*/ 763665 h 3950532"/>
                <a:gd name="connsiteX13" fmla="*/ 2766190 w 3040320"/>
                <a:gd name="connsiteY13" fmla="*/ 1211340 h 3950532"/>
                <a:gd name="connsiteX14" fmla="*/ 2556365 w 3040320"/>
                <a:gd name="connsiteY14" fmla="*/ 1725690 h 3950532"/>
                <a:gd name="connsiteX15" fmla="*/ 3040320 w 3040320"/>
                <a:gd name="connsiteY15" fmla="*/ 1841914 h 3950532"/>
                <a:gd name="connsiteX16" fmla="*/ 2834595 w 3040320"/>
                <a:gd name="connsiteY16" fmla="*/ 3087765 h 3950532"/>
                <a:gd name="connsiteX17" fmla="*/ 2534346 w 3040320"/>
                <a:gd name="connsiteY17" fmla="*/ 3573540 h 3950532"/>
                <a:gd name="connsiteX18" fmla="*/ 1682158 w 3040320"/>
                <a:gd name="connsiteY18" fmla="*/ 3535440 h 3950532"/>
                <a:gd name="connsiteX19" fmla="*/ 2101910 w 3040320"/>
                <a:gd name="connsiteY19" fmla="*/ 3895504 h 3950532"/>
                <a:gd name="connsiteX20" fmla="*/ 1127644 w 3040320"/>
                <a:gd name="connsiteY20" fmla="*/ 3573540 h 3950532"/>
                <a:gd name="connsiteX21" fmla="*/ 36760 w 3040320"/>
                <a:gd name="connsiteY21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673479 w 3040320"/>
                <a:gd name="connsiteY5" fmla="*/ 858915 h 3950532"/>
                <a:gd name="connsiteX6" fmla="*/ 877781 w 3040320"/>
                <a:gd name="connsiteY6" fmla="*/ 1258965 h 3950532"/>
                <a:gd name="connsiteX7" fmla="*/ 943671 w 3040320"/>
                <a:gd name="connsiteY7" fmla="*/ 639840 h 3950532"/>
                <a:gd name="connsiteX8" fmla="*/ 1108706 w 3040320"/>
                <a:gd name="connsiteY8" fmla="*/ 941165 h 3950532"/>
                <a:gd name="connsiteX9" fmla="*/ 1496121 w 3040320"/>
                <a:gd name="connsiteY9" fmla="*/ 268365 h 3950532"/>
                <a:gd name="connsiteX10" fmla="*/ 1627231 w 3040320"/>
                <a:gd name="connsiteY10" fmla="*/ 826865 h 3950532"/>
                <a:gd name="connsiteX11" fmla="*/ 1853308 w 3040320"/>
                <a:gd name="connsiteY11" fmla="*/ 5257 h 3950532"/>
                <a:gd name="connsiteX12" fmla="*/ 2457114 w 3040320"/>
                <a:gd name="connsiteY12" fmla="*/ 763665 h 3950532"/>
                <a:gd name="connsiteX13" fmla="*/ 2766190 w 3040320"/>
                <a:gd name="connsiteY13" fmla="*/ 1211340 h 3950532"/>
                <a:gd name="connsiteX14" fmla="*/ 2556365 w 3040320"/>
                <a:gd name="connsiteY14" fmla="*/ 1725690 h 3950532"/>
                <a:gd name="connsiteX15" fmla="*/ 3040320 w 3040320"/>
                <a:gd name="connsiteY15" fmla="*/ 1841914 h 3950532"/>
                <a:gd name="connsiteX16" fmla="*/ 2834595 w 3040320"/>
                <a:gd name="connsiteY16" fmla="*/ 3087765 h 3950532"/>
                <a:gd name="connsiteX17" fmla="*/ 2534346 w 3040320"/>
                <a:gd name="connsiteY17" fmla="*/ 3573540 h 3950532"/>
                <a:gd name="connsiteX18" fmla="*/ 1682158 w 3040320"/>
                <a:gd name="connsiteY18" fmla="*/ 3535440 h 3950532"/>
                <a:gd name="connsiteX19" fmla="*/ 2101910 w 3040320"/>
                <a:gd name="connsiteY19" fmla="*/ 3895504 h 3950532"/>
                <a:gd name="connsiteX20" fmla="*/ 1127644 w 3040320"/>
                <a:gd name="connsiteY20" fmla="*/ 3573540 h 3950532"/>
                <a:gd name="connsiteX21" fmla="*/ 36760 w 3040320"/>
                <a:gd name="connsiteY21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461894 w 3040320"/>
                <a:gd name="connsiteY5" fmla="*/ 1087515 h 3950532"/>
                <a:gd name="connsiteX6" fmla="*/ 877781 w 3040320"/>
                <a:gd name="connsiteY6" fmla="*/ 1258965 h 3950532"/>
                <a:gd name="connsiteX7" fmla="*/ 943671 w 3040320"/>
                <a:gd name="connsiteY7" fmla="*/ 639840 h 3950532"/>
                <a:gd name="connsiteX8" fmla="*/ 1108706 w 3040320"/>
                <a:gd name="connsiteY8" fmla="*/ 941165 h 3950532"/>
                <a:gd name="connsiteX9" fmla="*/ 1496121 w 3040320"/>
                <a:gd name="connsiteY9" fmla="*/ 268365 h 3950532"/>
                <a:gd name="connsiteX10" fmla="*/ 1627231 w 3040320"/>
                <a:gd name="connsiteY10" fmla="*/ 826865 h 3950532"/>
                <a:gd name="connsiteX11" fmla="*/ 1853308 w 3040320"/>
                <a:gd name="connsiteY11" fmla="*/ 5257 h 3950532"/>
                <a:gd name="connsiteX12" fmla="*/ 2457114 w 3040320"/>
                <a:gd name="connsiteY12" fmla="*/ 763665 h 3950532"/>
                <a:gd name="connsiteX13" fmla="*/ 2766190 w 3040320"/>
                <a:gd name="connsiteY13" fmla="*/ 1211340 h 3950532"/>
                <a:gd name="connsiteX14" fmla="*/ 2556365 w 3040320"/>
                <a:gd name="connsiteY14" fmla="*/ 1725690 h 3950532"/>
                <a:gd name="connsiteX15" fmla="*/ 3040320 w 3040320"/>
                <a:gd name="connsiteY15" fmla="*/ 1841914 h 3950532"/>
                <a:gd name="connsiteX16" fmla="*/ 2834595 w 3040320"/>
                <a:gd name="connsiteY16" fmla="*/ 3087765 h 3950532"/>
                <a:gd name="connsiteX17" fmla="*/ 2534346 w 3040320"/>
                <a:gd name="connsiteY17" fmla="*/ 3573540 h 3950532"/>
                <a:gd name="connsiteX18" fmla="*/ 1682158 w 3040320"/>
                <a:gd name="connsiteY18" fmla="*/ 3535440 h 3950532"/>
                <a:gd name="connsiteX19" fmla="*/ 2101910 w 3040320"/>
                <a:gd name="connsiteY19" fmla="*/ 3895504 h 3950532"/>
                <a:gd name="connsiteX20" fmla="*/ 1127644 w 3040320"/>
                <a:gd name="connsiteY20" fmla="*/ 3573540 h 3950532"/>
                <a:gd name="connsiteX21" fmla="*/ 36760 w 3040320"/>
                <a:gd name="connsiteY21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461894 w 3040320"/>
                <a:gd name="connsiteY5" fmla="*/ 1087515 h 3950532"/>
                <a:gd name="connsiteX6" fmla="*/ 943671 w 3040320"/>
                <a:gd name="connsiteY6" fmla="*/ 639840 h 3950532"/>
                <a:gd name="connsiteX7" fmla="*/ 1108706 w 3040320"/>
                <a:gd name="connsiteY7" fmla="*/ 941165 h 3950532"/>
                <a:gd name="connsiteX8" fmla="*/ 1496121 w 3040320"/>
                <a:gd name="connsiteY8" fmla="*/ 268365 h 3950532"/>
                <a:gd name="connsiteX9" fmla="*/ 1627231 w 3040320"/>
                <a:gd name="connsiteY9" fmla="*/ 826865 h 3950532"/>
                <a:gd name="connsiteX10" fmla="*/ 1853308 w 3040320"/>
                <a:gd name="connsiteY10" fmla="*/ 5257 h 3950532"/>
                <a:gd name="connsiteX11" fmla="*/ 2457114 w 3040320"/>
                <a:gd name="connsiteY11" fmla="*/ 763665 h 3950532"/>
                <a:gd name="connsiteX12" fmla="*/ 2766190 w 3040320"/>
                <a:gd name="connsiteY12" fmla="*/ 1211340 h 3950532"/>
                <a:gd name="connsiteX13" fmla="*/ 2556365 w 3040320"/>
                <a:gd name="connsiteY13" fmla="*/ 1725690 h 3950532"/>
                <a:gd name="connsiteX14" fmla="*/ 3040320 w 3040320"/>
                <a:gd name="connsiteY14" fmla="*/ 1841914 h 3950532"/>
                <a:gd name="connsiteX15" fmla="*/ 2834595 w 3040320"/>
                <a:gd name="connsiteY15" fmla="*/ 3087765 h 3950532"/>
                <a:gd name="connsiteX16" fmla="*/ 2534346 w 3040320"/>
                <a:gd name="connsiteY16" fmla="*/ 3573540 h 3950532"/>
                <a:gd name="connsiteX17" fmla="*/ 1682158 w 3040320"/>
                <a:gd name="connsiteY17" fmla="*/ 3535440 h 3950532"/>
                <a:gd name="connsiteX18" fmla="*/ 2101910 w 3040320"/>
                <a:gd name="connsiteY18" fmla="*/ 3895504 h 3950532"/>
                <a:gd name="connsiteX19" fmla="*/ 1127644 w 3040320"/>
                <a:gd name="connsiteY19" fmla="*/ 3573540 h 3950532"/>
                <a:gd name="connsiteX20" fmla="*/ 36760 w 3040320"/>
                <a:gd name="connsiteY20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461894 w 3040320"/>
                <a:gd name="connsiteY5" fmla="*/ 1087515 h 3950532"/>
                <a:gd name="connsiteX6" fmla="*/ 943671 w 3040320"/>
                <a:gd name="connsiteY6" fmla="*/ 639840 h 3950532"/>
                <a:gd name="connsiteX7" fmla="*/ 1108706 w 3040320"/>
                <a:gd name="connsiteY7" fmla="*/ 941165 h 3950532"/>
                <a:gd name="connsiteX8" fmla="*/ 1496121 w 3040320"/>
                <a:gd name="connsiteY8" fmla="*/ 268365 h 3950532"/>
                <a:gd name="connsiteX9" fmla="*/ 1627231 w 3040320"/>
                <a:gd name="connsiteY9" fmla="*/ 826865 h 3950532"/>
                <a:gd name="connsiteX10" fmla="*/ 1853308 w 3040320"/>
                <a:gd name="connsiteY10" fmla="*/ 5257 h 3950532"/>
                <a:gd name="connsiteX11" fmla="*/ 2457114 w 3040320"/>
                <a:gd name="connsiteY11" fmla="*/ 763665 h 3950532"/>
                <a:gd name="connsiteX12" fmla="*/ 2766190 w 3040320"/>
                <a:gd name="connsiteY12" fmla="*/ 1211340 h 3950532"/>
                <a:gd name="connsiteX13" fmla="*/ 2556365 w 3040320"/>
                <a:gd name="connsiteY13" fmla="*/ 1725690 h 3950532"/>
                <a:gd name="connsiteX14" fmla="*/ 3040320 w 3040320"/>
                <a:gd name="connsiteY14" fmla="*/ 1841914 h 3950532"/>
                <a:gd name="connsiteX15" fmla="*/ 2834595 w 3040320"/>
                <a:gd name="connsiteY15" fmla="*/ 3087765 h 3950532"/>
                <a:gd name="connsiteX16" fmla="*/ 2534346 w 3040320"/>
                <a:gd name="connsiteY16" fmla="*/ 3573540 h 3950532"/>
                <a:gd name="connsiteX17" fmla="*/ 1682158 w 3040320"/>
                <a:gd name="connsiteY17" fmla="*/ 3535440 h 3950532"/>
                <a:gd name="connsiteX18" fmla="*/ 2101910 w 3040320"/>
                <a:gd name="connsiteY18" fmla="*/ 3895504 h 3950532"/>
                <a:gd name="connsiteX19" fmla="*/ 1127644 w 3040320"/>
                <a:gd name="connsiteY19" fmla="*/ 3573540 h 3950532"/>
                <a:gd name="connsiteX20" fmla="*/ 36760 w 3040320"/>
                <a:gd name="connsiteY20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461894 w 3040320"/>
                <a:gd name="connsiteY5" fmla="*/ 1087515 h 3950532"/>
                <a:gd name="connsiteX6" fmla="*/ 943671 w 3040320"/>
                <a:gd name="connsiteY6" fmla="*/ 639840 h 3950532"/>
                <a:gd name="connsiteX7" fmla="*/ 1108706 w 3040320"/>
                <a:gd name="connsiteY7" fmla="*/ 941165 h 3950532"/>
                <a:gd name="connsiteX8" fmla="*/ 1496121 w 3040320"/>
                <a:gd name="connsiteY8" fmla="*/ 268365 h 3950532"/>
                <a:gd name="connsiteX9" fmla="*/ 1627231 w 3040320"/>
                <a:gd name="connsiteY9" fmla="*/ 826865 h 3950532"/>
                <a:gd name="connsiteX10" fmla="*/ 1853308 w 3040320"/>
                <a:gd name="connsiteY10" fmla="*/ 5257 h 3950532"/>
                <a:gd name="connsiteX11" fmla="*/ 2457114 w 3040320"/>
                <a:gd name="connsiteY11" fmla="*/ 763665 h 3950532"/>
                <a:gd name="connsiteX12" fmla="*/ 2766190 w 3040320"/>
                <a:gd name="connsiteY12" fmla="*/ 1211340 h 3950532"/>
                <a:gd name="connsiteX13" fmla="*/ 2556365 w 3040320"/>
                <a:gd name="connsiteY13" fmla="*/ 1725690 h 3950532"/>
                <a:gd name="connsiteX14" fmla="*/ 3040320 w 3040320"/>
                <a:gd name="connsiteY14" fmla="*/ 1841914 h 3950532"/>
                <a:gd name="connsiteX15" fmla="*/ 2834595 w 3040320"/>
                <a:gd name="connsiteY15" fmla="*/ 3087765 h 3950532"/>
                <a:gd name="connsiteX16" fmla="*/ 2534346 w 3040320"/>
                <a:gd name="connsiteY16" fmla="*/ 3573540 h 3950532"/>
                <a:gd name="connsiteX17" fmla="*/ 2101910 w 3040320"/>
                <a:gd name="connsiteY17" fmla="*/ 3895504 h 3950532"/>
                <a:gd name="connsiteX18" fmla="*/ 1127644 w 3040320"/>
                <a:gd name="connsiteY18" fmla="*/ 3573540 h 3950532"/>
                <a:gd name="connsiteX19" fmla="*/ 36760 w 3040320"/>
                <a:gd name="connsiteY19" fmla="*/ 3413539 h 3950532"/>
                <a:gd name="connsiteX0" fmla="*/ 36760 w 3040320"/>
                <a:gd name="connsiteY0" fmla="*/ 3413539 h 3950532"/>
                <a:gd name="connsiteX1" fmla="*/ 736317 w 3040320"/>
                <a:gd name="connsiteY1" fmla="*/ 3160489 h 3950532"/>
                <a:gd name="connsiteX2" fmla="*/ 4756 w 3040320"/>
                <a:gd name="connsiteY2" fmla="*/ 2935365 h 3950532"/>
                <a:gd name="connsiteX3" fmla="*/ 1 w 3040320"/>
                <a:gd name="connsiteY3" fmla="*/ 2246090 h 3950532"/>
                <a:gd name="connsiteX4" fmla="*/ 152344 w 3040320"/>
                <a:gd name="connsiteY4" fmla="*/ 1407889 h 3950532"/>
                <a:gd name="connsiteX5" fmla="*/ 461894 w 3040320"/>
                <a:gd name="connsiteY5" fmla="*/ 1087515 h 3950532"/>
                <a:gd name="connsiteX6" fmla="*/ 943671 w 3040320"/>
                <a:gd name="connsiteY6" fmla="*/ 639840 h 3950532"/>
                <a:gd name="connsiteX7" fmla="*/ 1108706 w 3040320"/>
                <a:gd name="connsiteY7" fmla="*/ 941165 h 3950532"/>
                <a:gd name="connsiteX8" fmla="*/ 1496121 w 3040320"/>
                <a:gd name="connsiteY8" fmla="*/ 268365 h 3950532"/>
                <a:gd name="connsiteX9" fmla="*/ 1627231 w 3040320"/>
                <a:gd name="connsiteY9" fmla="*/ 826865 h 3950532"/>
                <a:gd name="connsiteX10" fmla="*/ 1853308 w 3040320"/>
                <a:gd name="connsiteY10" fmla="*/ 5257 h 3950532"/>
                <a:gd name="connsiteX11" fmla="*/ 2457114 w 3040320"/>
                <a:gd name="connsiteY11" fmla="*/ 763665 h 3950532"/>
                <a:gd name="connsiteX12" fmla="*/ 2766190 w 3040320"/>
                <a:gd name="connsiteY12" fmla="*/ 1211340 h 3950532"/>
                <a:gd name="connsiteX13" fmla="*/ 2556365 w 3040320"/>
                <a:gd name="connsiteY13" fmla="*/ 1725690 h 3950532"/>
                <a:gd name="connsiteX14" fmla="*/ 3040320 w 3040320"/>
                <a:gd name="connsiteY14" fmla="*/ 1841914 h 3950532"/>
                <a:gd name="connsiteX15" fmla="*/ 2834595 w 3040320"/>
                <a:gd name="connsiteY15" fmla="*/ 3087765 h 3950532"/>
                <a:gd name="connsiteX16" fmla="*/ 2534346 w 3040320"/>
                <a:gd name="connsiteY16" fmla="*/ 3573540 h 3950532"/>
                <a:gd name="connsiteX17" fmla="*/ 2101910 w 3040320"/>
                <a:gd name="connsiteY17" fmla="*/ 3895504 h 3950532"/>
                <a:gd name="connsiteX18" fmla="*/ 1127644 w 3040320"/>
                <a:gd name="connsiteY18" fmla="*/ 3573540 h 3950532"/>
                <a:gd name="connsiteX19" fmla="*/ 36760 w 3040320"/>
                <a:gd name="connsiteY19" fmla="*/ 3413539 h 3950532"/>
                <a:gd name="connsiteX0" fmla="*/ 36760 w 3040320"/>
                <a:gd name="connsiteY0" fmla="*/ 3413539 h 3974763"/>
                <a:gd name="connsiteX1" fmla="*/ 736317 w 3040320"/>
                <a:gd name="connsiteY1" fmla="*/ 3160489 h 3974763"/>
                <a:gd name="connsiteX2" fmla="*/ 4756 w 3040320"/>
                <a:gd name="connsiteY2" fmla="*/ 2935365 h 3974763"/>
                <a:gd name="connsiteX3" fmla="*/ 1 w 3040320"/>
                <a:gd name="connsiteY3" fmla="*/ 2246090 h 3974763"/>
                <a:gd name="connsiteX4" fmla="*/ 152344 w 3040320"/>
                <a:gd name="connsiteY4" fmla="*/ 1407889 h 3974763"/>
                <a:gd name="connsiteX5" fmla="*/ 461894 w 3040320"/>
                <a:gd name="connsiteY5" fmla="*/ 1087515 h 3974763"/>
                <a:gd name="connsiteX6" fmla="*/ 943671 w 3040320"/>
                <a:gd name="connsiteY6" fmla="*/ 639840 h 3974763"/>
                <a:gd name="connsiteX7" fmla="*/ 1108706 w 3040320"/>
                <a:gd name="connsiteY7" fmla="*/ 941165 h 3974763"/>
                <a:gd name="connsiteX8" fmla="*/ 1496121 w 3040320"/>
                <a:gd name="connsiteY8" fmla="*/ 268365 h 3974763"/>
                <a:gd name="connsiteX9" fmla="*/ 1627231 w 3040320"/>
                <a:gd name="connsiteY9" fmla="*/ 826865 h 3974763"/>
                <a:gd name="connsiteX10" fmla="*/ 1853308 w 3040320"/>
                <a:gd name="connsiteY10" fmla="*/ 5257 h 3974763"/>
                <a:gd name="connsiteX11" fmla="*/ 2457114 w 3040320"/>
                <a:gd name="connsiteY11" fmla="*/ 763665 h 3974763"/>
                <a:gd name="connsiteX12" fmla="*/ 2766190 w 3040320"/>
                <a:gd name="connsiteY12" fmla="*/ 1211340 h 3974763"/>
                <a:gd name="connsiteX13" fmla="*/ 2556365 w 3040320"/>
                <a:gd name="connsiteY13" fmla="*/ 1725690 h 3974763"/>
                <a:gd name="connsiteX14" fmla="*/ 3040320 w 3040320"/>
                <a:gd name="connsiteY14" fmla="*/ 1841914 h 3974763"/>
                <a:gd name="connsiteX15" fmla="*/ 2834595 w 3040320"/>
                <a:gd name="connsiteY15" fmla="*/ 3087765 h 3974763"/>
                <a:gd name="connsiteX16" fmla="*/ 2534346 w 3040320"/>
                <a:gd name="connsiteY16" fmla="*/ 3573540 h 3974763"/>
                <a:gd name="connsiteX17" fmla="*/ 2101910 w 3040320"/>
                <a:gd name="connsiteY17" fmla="*/ 3895504 h 3974763"/>
                <a:gd name="connsiteX18" fmla="*/ 1313839 w 3040320"/>
                <a:gd name="connsiteY18" fmla="*/ 3649740 h 3974763"/>
                <a:gd name="connsiteX19" fmla="*/ 36760 w 3040320"/>
                <a:gd name="connsiteY19" fmla="*/ 3413539 h 3974763"/>
                <a:gd name="connsiteX0" fmla="*/ 36760 w 3040320"/>
                <a:gd name="connsiteY0" fmla="*/ 3413539 h 3974763"/>
                <a:gd name="connsiteX1" fmla="*/ 804024 w 3040320"/>
                <a:gd name="connsiteY1" fmla="*/ 3255739 h 3974763"/>
                <a:gd name="connsiteX2" fmla="*/ 4756 w 3040320"/>
                <a:gd name="connsiteY2" fmla="*/ 2935365 h 3974763"/>
                <a:gd name="connsiteX3" fmla="*/ 1 w 3040320"/>
                <a:gd name="connsiteY3" fmla="*/ 2246090 h 3974763"/>
                <a:gd name="connsiteX4" fmla="*/ 152344 w 3040320"/>
                <a:gd name="connsiteY4" fmla="*/ 1407889 h 3974763"/>
                <a:gd name="connsiteX5" fmla="*/ 461894 w 3040320"/>
                <a:gd name="connsiteY5" fmla="*/ 1087515 h 3974763"/>
                <a:gd name="connsiteX6" fmla="*/ 943671 w 3040320"/>
                <a:gd name="connsiteY6" fmla="*/ 639840 h 3974763"/>
                <a:gd name="connsiteX7" fmla="*/ 1108706 w 3040320"/>
                <a:gd name="connsiteY7" fmla="*/ 941165 h 3974763"/>
                <a:gd name="connsiteX8" fmla="*/ 1496121 w 3040320"/>
                <a:gd name="connsiteY8" fmla="*/ 268365 h 3974763"/>
                <a:gd name="connsiteX9" fmla="*/ 1627231 w 3040320"/>
                <a:gd name="connsiteY9" fmla="*/ 826865 h 3974763"/>
                <a:gd name="connsiteX10" fmla="*/ 1853308 w 3040320"/>
                <a:gd name="connsiteY10" fmla="*/ 5257 h 3974763"/>
                <a:gd name="connsiteX11" fmla="*/ 2457114 w 3040320"/>
                <a:gd name="connsiteY11" fmla="*/ 763665 h 3974763"/>
                <a:gd name="connsiteX12" fmla="*/ 2766190 w 3040320"/>
                <a:gd name="connsiteY12" fmla="*/ 1211340 h 3974763"/>
                <a:gd name="connsiteX13" fmla="*/ 2556365 w 3040320"/>
                <a:gd name="connsiteY13" fmla="*/ 1725690 h 3974763"/>
                <a:gd name="connsiteX14" fmla="*/ 3040320 w 3040320"/>
                <a:gd name="connsiteY14" fmla="*/ 1841914 h 3974763"/>
                <a:gd name="connsiteX15" fmla="*/ 2834595 w 3040320"/>
                <a:gd name="connsiteY15" fmla="*/ 3087765 h 3974763"/>
                <a:gd name="connsiteX16" fmla="*/ 2534346 w 3040320"/>
                <a:gd name="connsiteY16" fmla="*/ 3573540 h 3974763"/>
                <a:gd name="connsiteX17" fmla="*/ 2101910 w 3040320"/>
                <a:gd name="connsiteY17" fmla="*/ 3895504 h 3974763"/>
                <a:gd name="connsiteX18" fmla="*/ 1313839 w 3040320"/>
                <a:gd name="connsiteY18" fmla="*/ 3649740 h 3974763"/>
                <a:gd name="connsiteX19" fmla="*/ 36760 w 3040320"/>
                <a:gd name="connsiteY19" fmla="*/ 3413539 h 3974763"/>
                <a:gd name="connsiteX0" fmla="*/ 36760 w 3045315"/>
                <a:gd name="connsiteY0" fmla="*/ 3413539 h 3974763"/>
                <a:gd name="connsiteX1" fmla="*/ 804024 w 3045315"/>
                <a:gd name="connsiteY1" fmla="*/ 3255739 h 3974763"/>
                <a:gd name="connsiteX2" fmla="*/ 4756 w 3045315"/>
                <a:gd name="connsiteY2" fmla="*/ 2935365 h 3974763"/>
                <a:gd name="connsiteX3" fmla="*/ 1 w 3045315"/>
                <a:gd name="connsiteY3" fmla="*/ 2246090 h 3974763"/>
                <a:gd name="connsiteX4" fmla="*/ 152344 w 3045315"/>
                <a:gd name="connsiteY4" fmla="*/ 1407889 h 3974763"/>
                <a:gd name="connsiteX5" fmla="*/ 461894 w 3045315"/>
                <a:gd name="connsiteY5" fmla="*/ 1087515 h 3974763"/>
                <a:gd name="connsiteX6" fmla="*/ 943671 w 3045315"/>
                <a:gd name="connsiteY6" fmla="*/ 639840 h 3974763"/>
                <a:gd name="connsiteX7" fmla="*/ 1108706 w 3045315"/>
                <a:gd name="connsiteY7" fmla="*/ 941165 h 3974763"/>
                <a:gd name="connsiteX8" fmla="*/ 1496121 w 3045315"/>
                <a:gd name="connsiteY8" fmla="*/ 268365 h 3974763"/>
                <a:gd name="connsiteX9" fmla="*/ 1627231 w 3045315"/>
                <a:gd name="connsiteY9" fmla="*/ 826865 h 3974763"/>
                <a:gd name="connsiteX10" fmla="*/ 1853308 w 3045315"/>
                <a:gd name="connsiteY10" fmla="*/ 5257 h 3974763"/>
                <a:gd name="connsiteX11" fmla="*/ 2457114 w 3045315"/>
                <a:gd name="connsiteY11" fmla="*/ 763665 h 3974763"/>
                <a:gd name="connsiteX12" fmla="*/ 2766190 w 3045315"/>
                <a:gd name="connsiteY12" fmla="*/ 1211340 h 3974763"/>
                <a:gd name="connsiteX13" fmla="*/ 2556365 w 3045315"/>
                <a:gd name="connsiteY13" fmla="*/ 1725690 h 3974763"/>
                <a:gd name="connsiteX14" fmla="*/ 3040320 w 3045315"/>
                <a:gd name="connsiteY14" fmla="*/ 1841914 h 3974763"/>
                <a:gd name="connsiteX15" fmla="*/ 2809773 w 3045315"/>
                <a:gd name="connsiteY15" fmla="*/ 2519432 h 3974763"/>
                <a:gd name="connsiteX16" fmla="*/ 2834595 w 3045315"/>
                <a:gd name="connsiteY16" fmla="*/ 3087765 h 3974763"/>
                <a:gd name="connsiteX17" fmla="*/ 2534346 w 3045315"/>
                <a:gd name="connsiteY17" fmla="*/ 3573540 h 3974763"/>
                <a:gd name="connsiteX18" fmla="*/ 2101910 w 3045315"/>
                <a:gd name="connsiteY18" fmla="*/ 3895504 h 3974763"/>
                <a:gd name="connsiteX19" fmla="*/ 1313839 w 3045315"/>
                <a:gd name="connsiteY19" fmla="*/ 3649740 h 3974763"/>
                <a:gd name="connsiteX20" fmla="*/ 36760 w 3045315"/>
                <a:gd name="connsiteY20" fmla="*/ 3413539 h 3974763"/>
                <a:gd name="connsiteX0" fmla="*/ 36760 w 3045315"/>
                <a:gd name="connsiteY0" fmla="*/ 3413539 h 3974763"/>
                <a:gd name="connsiteX1" fmla="*/ 804024 w 3045315"/>
                <a:gd name="connsiteY1" fmla="*/ 3255739 h 3974763"/>
                <a:gd name="connsiteX2" fmla="*/ 4756 w 3045315"/>
                <a:gd name="connsiteY2" fmla="*/ 2935365 h 3974763"/>
                <a:gd name="connsiteX3" fmla="*/ 1 w 3045315"/>
                <a:gd name="connsiteY3" fmla="*/ 2246090 h 3974763"/>
                <a:gd name="connsiteX4" fmla="*/ 152344 w 3045315"/>
                <a:gd name="connsiteY4" fmla="*/ 1407889 h 3974763"/>
                <a:gd name="connsiteX5" fmla="*/ 461894 w 3045315"/>
                <a:gd name="connsiteY5" fmla="*/ 1087515 h 3974763"/>
                <a:gd name="connsiteX6" fmla="*/ 943671 w 3045315"/>
                <a:gd name="connsiteY6" fmla="*/ 639840 h 3974763"/>
                <a:gd name="connsiteX7" fmla="*/ 1108706 w 3045315"/>
                <a:gd name="connsiteY7" fmla="*/ 941165 h 3974763"/>
                <a:gd name="connsiteX8" fmla="*/ 1496121 w 3045315"/>
                <a:gd name="connsiteY8" fmla="*/ 268365 h 3974763"/>
                <a:gd name="connsiteX9" fmla="*/ 1627231 w 3045315"/>
                <a:gd name="connsiteY9" fmla="*/ 826865 h 3974763"/>
                <a:gd name="connsiteX10" fmla="*/ 1853308 w 3045315"/>
                <a:gd name="connsiteY10" fmla="*/ 5257 h 3974763"/>
                <a:gd name="connsiteX11" fmla="*/ 2457114 w 3045315"/>
                <a:gd name="connsiteY11" fmla="*/ 763665 h 3974763"/>
                <a:gd name="connsiteX12" fmla="*/ 2766190 w 3045315"/>
                <a:gd name="connsiteY12" fmla="*/ 1211340 h 3974763"/>
                <a:gd name="connsiteX13" fmla="*/ 2556365 w 3045315"/>
                <a:gd name="connsiteY13" fmla="*/ 1725690 h 3974763"/>
                <a:gd name="connsiteX14" fmla="*/ 3040320 w 3045315"/>
                <a:gd name="connsiteY14" fmla="*/ 1841914 h 3974763"/>
                <a:gd name="connsiteX15" fmla="*/ 2809773 w 3045315"/>
                <a:gd name="connsiteY15" fmla="*/ 2519432 h 3974763"/>
                <a:gd name="connsiteX16" fmla="*/ 2834595 w 3045315"/>
                <a:gd name="connsiteY16" fmla="*/ 3087765 h 3974763"/>
                <a:gd name="connsiteX17" fmla="*/ 2534346 w 3045315"/>
                <a:gd name="connsiteY17" fmla="*/ 3573540 h 3974763"/>
                <a:gd name="connsiteX18" fmla="*/ 2101910 w 3045315"/>
                <a:gd name="connsiteY18" fmla="*/ 3895504 h 3974763"/>
                <a:gd name="connsiteX19" fmla="*/ 1313839 w 3045315"/>
                <a:gd name="connsiteY19" fmla="*/ 3649740 h 3974763"/>
                <a:gd name="connsiteX20" fmla="*/ 36760 w 3045315"/>
                <a:gd name="connsiteY20" fmla="*/ 3413539 h 3974763"/>
                <a:gd name="connsiteX0" fmla="*/ 36760 w 3042020"/>
                <a:gd name="connsiteY0" fmla="*/ 3413539 h 3974763"/>
                <a:gd name="connsiteX1" fmla="*/ 804024 w 3042020"/>
                <a:gd name="connsiteY1" fmla="*/ 3255739 h 3974763"/>
                <a:gd name="connsiteX2" fmla="*/ 4756 w 3042020"/>
                <a:gd name="connsiteY2" fmla="*/ 2935365 h 3974763"/>
                <a:gd name="connsiteX3" fmla="*/ 1 w 3042020"/>
                <a:gd name="connsiteY3" fmla="*/ 2246090 h 3974763"/>
                <a:gd name="connsiteX4" fmla="*/ 152344 w 3042020"/>
                <a:gd name="connsiteY4" fmla="*/ 1407889 h 3974763"/>
                <a:gd name="connsiteX5" fmla="*/ 461894 w 3042020"/>
                <a:gd name="connsiteY5" fmla="*/ 1087515 h 3974763"/>
                <a:gd name="connsiteX6" fmla="*/ 943671 w 3042020"/>
                <a:gd name="connsiteY6" fmla="*/ 639840 h 3974763"/>
                <a:gd name="connsiteX7" fmla="*/ 1108706 w 3042020"/>
                <a:gd name="connsiteY7" fmla="*/ 941165 h 3974763"/>
                <a:gd name="connsiteX8" fmla="*/ 1496121 w 3042020"/>
                <a:gd name="connsiteY8" fmla="*/ 268365 h 3974763"/>
                <a:gd name="connsiteX9" fmla="*/ 1627231 w 3042020"/>
                <a:gd name="connsiteY9" fmla="*/ 826865 h 3974763"/>
                <a:gd name="connsiteX10" fmla="*/ 1853308 w 3042020"/>
                <a:gd name="connsiteY10" fmla="*/ 5257 h 3974763"/>
                <a:gd name="connsiteX11" fmla="*/ 2457114 w 3042020"/>
                <a:gd name="connsiteY11" fmla="*/ 763665 h 3974763"/>
                <a:gd name="connsiteX12" fmla="*/ 2766190 w 3042020"/>
                <a:gd name="connsiteY12" fmla="*/ 1211340 h 3974763"/>
                <a:gd name="connsiteX13" fmla="*/ 2556365 w 3042020"/>
                <a:gd name="connsiteY13" fmla="*/ 1725690 h 3974763"/>
                <a:gd name="connsiteX14" fmla="*/ 3040320 w 3042020"/>
                <a:gd name="connsiteY14" fmla="*/ 1841914 h 3974763"/>
                <a:gd name="connsiteX15" fmla="*/ 2809773 w 3042020"/>
                <a:gd name="connsiteY15" fmla="*/ 2519432 h 3974763"/>
                <a:gd name="connsiteX16" fmla="*/ 2834595 w 3042020"/>
                <a:gd name="connsiteY16" fmla="*/ 3087765 h 3974763"/>
                <a:gd name="connsiteX17" fmla="*/ 2534346 w 3042020"/>
                <a:gd name="connsiteY17" fmla="*/ 3573540 h 3974763"/>
                <a:gd name="connsiteX18" fmla="*/ 2101910 w 3042020"/>
                <a:gd name="connsiteY18" fmla="*/ 3895504 h 3974763"/>
                <a:gd name="connsiteX19" fmla="*/ 1313839 w 3042020"/>
                <a:gd name="connsiteY19" fmla="*/ 3649740 h 3974763"/>
                <a:gd name="connsiteX20" fmla="*/ 36760 w 3042020"/>
                <a:gd name="connsiteY20" fmla="*/ 3413539 h 3974763"/>
                <a:gd name="connsiteX0" fmla="*/ 36760 w 3042020"/>
                <a:gd name="connsiteY0" fmla="*/ 3413539 h 3930281"/>
                <a:gd name="connsiteX1" fmla="*/ 804024 w 3042020"/>
                <a:gd name="connsiteY1" fmla="*/ 32557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36760 w 3042020"/>
                <a:gd name="connsiteY20" fmla="*/ 3413539 h 3930281"/>
                <a:gd name="connsiteX0" fmla="*/ 36760 w 3042020"/>
                <a:gd name="connsiteY0" fmla="*/ 3413539 h 4022488"/>
                <a:gd name="connsiteX1" fmla="*/ 804024 w 3042020"/>
                <a:gd name="connsiteY1" fmla="*/ 3255739 h 4022488"/>
                <a:gd name="connsiteX2" fmla="*/ 4756 w 3042020"/>
                <a:gd name="connsiteY2" fmla="*/ 2935365 h 4022488"/>
                <a:gd name="connsiteX3" fmla="*/ 1 w 3042020"/>
                <a:gd name="connsiteY3" fmla="*/ 2246090 h 4022488"/>
                <a:gd name="connsiteX4" fmla="*/ 152344 w 3042020"/>
                <a:gd name="connsiteY4" fmla="*/ 1407889 h 4022488"/>
                <a:gd name="connsiteX5" fmla="*/ 461894 w 3042020"/>
                <a:gd name="connsiteY5" fmla="*/ 1087515 h 4022488"/>
                <a:gd name="connsiteX6" fmla="*/ 943671 w 3042020"/>
                <a:gd name="connsiteY6" fmla="*/ 639840 h 4022488"/>
                <a:gd name="connsiteX7" fmla="*/ 1108706 w 3042020"/>
                <a:gd name="connsiteY7" fmla="*/ 941165 h 4022488"/>
                <a:gd name="connsiteX8" fmla="*/ 1496121 w 3042020"/>
                <a:gd name="connsiteY8" fmla="*/ 268365 h 4022488"/>
                <a:gd name="connsiteX9" fmla="*/ 1627231 w 3042020"/>
                <a:gd name="connsiteY9" fmla="*/ 826865 h 4022488"/>
                <a:gd name="connsiteX10" fmla="*/ 1853308 w 3042020"/>
                <a:gd name="connsiteY10" fmla="*/ 5257 h 4022488"/>
                <a:gd name="connsiteX11" fmla="*/ 2457114 w 3042020"/>
                <a:gd name="connsiteY11" fmla="*/ 763665 h 4022488"/>
                <a:gd name="connsiteX12" fmla="*/ 2766190 w 3042020"/>
                <a:gd name="connsiteY12" fmla="*/ 1211340 h 4022488"/>
                <a:gd name="connsiteX13" fmla="*/ 2556365 w 3042020"/>
                <a:gd name="connsiteY13" fmla="*/ 1725690 h 4022488"/>
                <a:gd name="connsiteX14" fmla="*/ 3040320 w 3042020"/>
                <a:gd name="connsiteY14" fmla="*/ 1841914 h 4022488"/>
                <a:gd name="connsiteX15" fmla="*/ 2809773 w 3042020"/>
                <a:gd name="connsiteY15" fmla="*/ 2519432 h 4022488"/>
                <a:gd name="connsiteX16" fmla="*/ 2834595 w 3042020"/>
                <a:gd name="connsiteY16" fmla="*/ 3087765 h 4022488"/>
                <a:gd name="connsiteX17" fmla="*/ 2534346 w 3042020"/>
                <a:gd name="connsiteY17" fmla="*/ 3573540 h 4022488"/>
                <a:gd name="connsiteX18" fmla="*/ 2101910 w 3042020"/>
                <a:gd name="connsiteY18" fmla="*/ 3895504 h 4022488"/>
                <a:gd name="connsiteX19" fmla="*/ 1415400 w 3042020"/>
                <a:gd name="connsiteY19" fmla="*/ 3468765 h 4022488"/>
                <a:gd name="connsiteX20" fmla="*/ 36760 w 3042020"/>
                <a:gd name="connsiteY20" fmla="*/ 3413539 h 4022488"/>
                <a:gd name="connsiteX0" fmla="*/ 36760 w 3042020"/>
                <a:gd name="connsiteY0" fmla="*/ 3413539 h 3930281"/>
                <a:gd name="connsiteX1" fmla="*/ 804024 w 3042020"/>
                <a:gd name="connsiteY1" fmla="*/ 32557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36760 w 3042020"/>
                <a:gd name="connsiteY20" fmla="*/ 3413539 h 3930281"/>
                <a:gd name="connsiteX0" fmla="*/ 36760 w 3042020"/>
                <a:gd name="connsiteY0" fmla="*/ 3413539 h 3930281"/>
                <a:gd name="connsiteX1" fmla="*/ 804024 w 3042020"/>
                <a:gd name="connsiteY1" fmla="*/ 32557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36760 w 3042020"/>
                <a:gd name="connsiteY20" fmla="*/ 3413539 h 3930281"/>
                <a:gd name="connsiteX0" fmla="*/ 36760 w 3042020"/>
                <a:gd name="connsiteY0" fmla="*/ 34135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36760 w 3042020"/>
                <a:gd name="connsiteY20" fmla="*/ 3413539 h 3930281"/>
                <a:gd name="connsiteX0" fmla="*/ 36760 w 3042020"/>
                <a:gd name="connsiteY0" fmla="*/ 34135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964752 w 3042020"/>
                <a:gd name="connsiteY20" fmla="*/ 3795782 h 3930281"/>
                <a:gd name="connsiteX21" fmla="*/ 36760 w 3042020"/>
                <a:gd name="connsiteY21" fmla="*/ 3413539 h 3930281"/>
                <a:gd name="connsiteX0" fmla="*/ 36760 w 3042020"/>
                <a:gd name="connsiteY0" fmla="*/ 34135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998606 w 3042020"/>
                <a:gd name="connsiteY20" fmla="*/ 3405257 h 3930281"/>
                <a:gd name="connsiteX21" fmla="*/ 36760 w 3042020"/>
                <a:gd name="connsiteY21" fmla="*/ 3413539 h 3930281"/>
                <a:gd name="connsiteX0" fmla="*/ 36760 w 3042020"/>
                <a:gd name="connsiteY0" fmla="*/ 34135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998606 w 3042020"/>
                <a:gd name="connsiteY20" fmla="*/ 3405257 h 3930281"/>
                <a:gd name="connsiteX21" fmla="*/ 36760 w 3042020"/>
                <a:gd name="connsiteY21" fmla="*/ 3413539 h 3930281"/>
                <a:gd name="connsiteX0" fmla="*/ 36760 w 3042020"/>
                <a:gd name="connsiteY0" fmla="*/ 34135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998606 w 3042020"/>
                <a:gd name="connsiteY20" fmla="*/ 3405257 h 3930281"/>
                <a:gd name="connsiteX21" fmla="*/ 36760 w 3042020"/>
                <a:gd name="connsiteY21" fmla="*/ 3413539 h 3930281"/>
                <a:gd name="connsiteX0" fmla="*/ 121394 w 3042020"/>
                <a:gd name="connsiteY0" fmla="*/ 3261139 h 3930281"/>
                <a:gd name="connsiteX1" fmla="*/ 685537 w 3042020"/>
                <a:gd name="connsiteY1" fmla="*/ 3027139 h 3930281"/>
                <a:gd name="connsiteX2" fmla="*/ 4756 w 3042020"/>
                <a:gd name="connsiteY2" fmla="*/ 2935365 h 3930281"/>
                <a:gd name="connsiteX3" fmla="*/ 1 w 3042020"/>
                <a:gd name="connsiteY3" fmla="*/ 2246090 h 3930281"/>
                <a:gd name="connsiteX4" fmla="*/ 152344 w 3042020"/>
                <a:gd name="connsiteY4" fmla="*/ 1407889 h 3930281"/>
                <a:gd name="connsiteX5" fmla="*/ 461894 w 3042020"/>
                <a:gd name="connsiteY5" fmla="*/ 1087515 h 3930281"/>
                <a:gd name="connsiteX6" fmla="*/ 943671 w 3042020"/>
                <a:gd name="connsiteY6" fmla="*/ 639840 h 3930281"/>
                <a:gd name="connsiteX7" fmla="*/ 1108706 w 3042020"/>
                <a:gd name="connsiteY7" fmla="*/ 941165 h 3930281"/>
                <a:gd name="connsiteX8" fmla="*/ 1496121 w 3042020"/>
                <a:gd name="connsiteY8" fmla="*/ 268365 h 3930281"/>
                <a:gd name="connsiteX9" fmla="*/ 1627231 w 3042020"/>
                <a:gd name="connsiteY9" fmla="*/ 826865 h 3930281"/>
                <a:gd name="connsiteX10" fmla="*/ 1853308 w 3042020"/>
                <a:gd name="connsiteY10" fmla="*/ 5257 h 3930281"/>
                <a:gd name="connsiteX11" fmla="*/ 2457114 w 3042020"/>
                <a:gd name="connsiteY11" fmla="*/ 763665 h 3930281"/>
                <a:gd name="connsiteX12" fmla="*/ 2766190 w 3042020"/>
                <a:gd name="connsiteY12" fmla="*/ 1211340 h 3930281"/>
                <a:gd name="connsiteX13" fmla="*/ 2556365 w 3042020"/>
                <a:gd name="connsiteY13" fmla="*/ 1725690 h 3930281"/>
                <a:gd name="connsiteX14" fmla="*/ 3040320 w 3042020"/>
                <a:gd name="connsiteY14" fmla="*/ 1841914 h 3930281"/>
                <a:gd name="connsiteX15" fmla="*/ 2809773 w 3042020"/>
                <a:gd name="connsiteY15" fmla="*/ 2519432 h 3930281"/>
                <a:gd name="connsiteX16" fmla="*/ 2834595 w 3042020"/>
                <a:gd name="connsiteY16" fmla="*/ 3087765 h 3930281"/>
                <a:gd name="connsiteX17" fmla="*/ 2534346 w 3042020"/>
                <a:gd name="connsiteY17" fmla="*/ 3573540 h 3930281"/>
                <a:gd name="connsiteX18" fmla="*/ 2101910 w 3042020"/>
                <a:gd name="connsiteY18" fmla="*/ 3895504 h 3930281"/>
                <a:gd name="connsiteX19" fmla="*/ 1415400 w 3042020"/>
                <a:gd name="connsiteY19" fmla="*/ 3468765 h 3930281"/>
                <a:gd name="connsiteX20" fmla="*/ 998606 w 3042020"/>
                <a:gd name="connsiteY20" fmla="*/ 3405257 h 3930281"/>
                <a:gd name="connsiteX21" fmla="*/ 121394 w 3042020"/>
                <a:gd name="connsiteY21" fmla="*/ 3261139 h 3930281"/>
                <a:gd name="connsiteX0" fmla="*/ 121394 w 3042020"/>
                <a:gd name="connsiteY0" fmla="*/ 3261139 h 3930281"/>
                <a:gd name="connsiteX1" fmla="*/ 4756 w 3042020"/>
                <a:gd name="connsiteY1" fmla="*/ 2935365 h 3930281"/>
                <a:gd name="connsiteX2" fmla="*/ 1 w 3042020"/>
                <a:gd name="connsiteY2" fmla="*/ 2246090 h 3930281"/>
                <a:gd name="connsiteX3" fmla="*/ 152344 w 3042020"/>
                <a:gd name="connsiteY3" fmla="*/ 1407889 h 3930281"/>
                <a:gd name="connsiteX4" fmla="*/ 461894 w 3042020"/>
                <a:gd name="connsiteY4" fmla="*/ 1087515 h 3930281"/>
                <a:gd name="connsiteX5" fmla="*/ 943671 w 3042020"/>
                <a:gd name="connsiteY5" fmla="*/ 639840 h 3930281"/>
                <a:gd name="connsiteX6" fmla="*/ 1108706 w 3042020"/>
                <a:gd name="connsiteY6" fmla="*/ 941165 h 3930281"/>
                <a:gd name="connsiteX7" fmla="*/ 1496121 w 3042020"/>
                <a:gd name="connsiteY7" fmla="*/ 268365 h 3930281"/>
                <a:gd name="connsiteX8" fmla="*/ 1627231 w 3042020"/>
                <a:gd name="connsiteY8" fmla="*/ 826865 h 3930281"/>
                <a:gd name="connsiteX9" fmla="*/ 1853308 w 3042020"/>
                <a:gd name="connsiteY9" fmla="*/ 5257 h 3930281"/>
                <a:gd name="connsiteX10" fmla="*/ 2457114 w 3042020"/>
                <a:gd name="connsiteY10" fmla="*/ 763665 h 3930281"/>
                <a:gd name="connsiteX11" fmla="*/ 2766190 w 3042020"/>
                <a:gd name="connsiteY11" fmla="*/ 1211340 h 3930281"/>
                <a:gd name="connsiteX12" fmla="*/ 2556365 w 3042020"/>
                <a:gd name="connsiteY12" fmla="*/ 1725690 h 3930281"/>
                <a:gd name="connsiteX13" fmla="*/ 3040320 w 3042020"/>
                <a:gd name="connsiteY13" fmla="*/ 1841914 h 3930281"/>
                <a:gd name="connsiteX14" fmla="*/ 2809773 w 3042020"/>
                <a:gd name="connsiteY14" fmla="*/ 2519432 h 3930281"/>
                <a:gd name="connsiteX15" fmla="*/ 2834595 w 3042020"/>
                <a:gd name="connsiteY15" fmla="*/ 3087765 h 3930281"/>
                <a:gd name="connsiteX16" fmla="*/ 2534346 w 3042020"/>
                <a:gd name="connsiteY16" fmla="*/ 3573540 h 3930281"/>
                <a:gd name="connsiteX17" fmla="*/ 2101910 w 3042020"/>
                <a:gd name="connsiteY17" fmla="*/ 3895504 h 3930281"/>
                <a:gd name="connsiteX18" fmla="*/ 1415400 w 3042020"/>
                <a:gd name="connsiteY18" fmla="*/ 3468765 h 3930281"/>
                <a:gd name="connsiteX19" fmla="*/ 998606 w 3042020"/>
                <a:gd name="connsiteY19" fmla="*/ 3405257 h 3930281"/>
                <a:gd name="connsiteX20" fmla="*/ 121394 w 3042020"/>
                <a:gd name="connsiteY20" fmla="*/ 3261139 h 3930281"/>
                <a:gd name="connsiteX0" fmla="*/ 459930 w 3042020"/>
                <a:gd name="connsiteY0" fmla="*/ 3327814 h 3930281"/>
                <a:gd name="connsiteX1" fmla="*/ 4756 w 3042020"/>
                <a:gd name="connsiteY1" fmla="*/ 2935365 h 3930281"/>
                <a:gd name="connsiteX2" fmla="*/ 1 w 3042020"/>
                <a:gd name="connsiteY2" fmla="*/ 2246090 h 3930281"/>
                <a:gd name="connsiteX3" fmla="*/ 152344 w 3042020"/>
                <a:gd name="connsiteY3" fmla="*/ 1407889 h 3930281"/>
                <a:gd name="connsiteX4" fmla="*/ 461894 w 3042020"/>
                <a:gd name="connsiteY4" fmla="*/ 1087515 h 3930281"/>
                <a:gd name="connsiteX5" fmla="*/ 943671 w 3042020"/>
                <a:gd name="connsiteY5" fmla="*/ 639840 h 3930281"/>
                <a:gd name="connsiteX6" fmla="*/ 1108706 w 3042020"/>
                <a:gd name="connsiteY6" fmla="*/ 941165 h 3930281"/>
                <a:gd name="connsiteX7" fmla="*/ 1496121 w 3042020"/>
                <a:gd name="connsiteY7" fmla="*/ 268365 h 3930281"/>
                <a:gd name="connsiteX8" fmla="*/ 1627231 w 3042020"/>
                <a:gd name="connsiteY8" fmla="*/ 826865 h 3930281"/>
                <a:gd name="connsiteX9" fmla="*/ 1853308 w 3042020"/>
                <a:gd name="connsiteY9" fmla="*/ 5257 h 3930281"/>
                <a:gd name="connsiteX10" fmla="*/ 2457114 w 3042020"/>
                <a:gd name="connsiteY10" fmla="*/ 763665 h 3930281"/>
                <a:gd name="connsiteX11" fmla="*/ 2766190 w 3042020"/>
                <a:gd name="connsiteY11" fmla="*/ 1211340 h 3930281"/>
                <a:gd name="connsiteX12" fmla="*/ 2556365 w 3042020"/>
                <a:gd name="connsiteY12" fmla="*/ 1725690 h 3930281"/>
                <a:gd name="connsiteX13" fmla="*/ 3040320 w 3042020"/>
                <a:gd name="connsiteY13" fmla="*/ 1841914 h 3930281"/>
                <a:gd name="connsiteX14" fmla="*/ 2809773 w 3042020"/>
                <a:gd name="connsiteY14" fmla="*/ 2519432 h 3930281"/>
                <a:gd name="connsiteX15" fmla="*/ 2834595 w 3042020"/>
                <a:gd name="connsiteY15" fmla="*/ 3087765 h 3930281"/>
                <a:gd name="connsiteX16" fmla="*/ 2534346 w 3042020"/>
                <a:gd name="connsiteY16" fmla="*/ 3573540 h 3930281"/>
                <a:gd name="connsiteX17" fmla="*/ 2101910 w 3042020"/>
                <a:gd name="connsiteY17" fmla="*/ 3895504 h 3930281"/>
                <a:gd name="connsiteX18" fmla="*/ 1415400 w 3042020"/>
                <a:gd name="connsiteY18" fmla="*/ 3468765 h 3930281"/>
                <a:gd name="connsiteX19" fmla="*/ 998606 w 3042020"/>
                <a:gd name="connsiteY19" fmla="*/ 3405257 h 3930281"/>
                <a:gd name="connsiteX20" fmla="*/ 459930 w 3042020"/>
                <a:gd name="connsiteY20" fmla="*/ 3327814 h 3930281"/>
                <a:gd name="connsiteX0" fmla="*/ 459930 w 3042020"/>
                <a:gd name="connsiteY0" fmla="*/ 3327814 h 3930281"/>
                <a:gd name="connsiteX1" fmla="*/ 4756 w 3042020"/>
                <a:gd name="connsiteY1" fmla="*/ 2935365 h 3930281"/>
                <a:gd name="connsiteX2" fmla="*/ 1 w 3042020"/>
                <a:gd name="connsiteY2" fmla="*/ 2246090 h 3930281"/>
                <a:gd name="connsiteX3" fmla="*/ 152344 w 3042020"/>
                <a:gd name="connsiteY3" fmla="*/ 1407889 h 3930281"/>
                <a:gd name="connsiteX4" fmla="*/ 461894 w 3042020"/>
                <a:gd name="connsiteY4" fmla="*/ 1087515 h 3930281"/>
                <a:gd name="connsiteX5" fmla="*/ 943671 w 3042020"/>
                <a:gd name="connsiteY5" fmla="*/ 639840 h 3930281"/>
                <a:gd name="connsiteX6" fmla="*/ 1108706 w 3042020"/>
                <a:gd name="connsiteY6" fmla="*/ 941165 h 3930281"/>
                <a:gd name="connsiteX7" fmla="*/ 1496121 w 3042020"/>
                <a:gd name="connsiteY7" fmla="*/ 268365 h 3930281"/>
                <a:gd name="connsiteX8" fmla="*/ 1627231 w 3042020"/>
                <a:gd name="connsiteY8" fmla="*/ 826865 h 3930281"/>
                <a:gd name="connsiteX9" fmla="*/ 1853308 w 3042020"/>
                <a:gd name="connsiteY9" fmla="*/ 5257 h 3930281"/>
                <a:gd name="connsiteX10" fmla="*/ 2457114 w 3042020"/>
                <a:gd name="connsiteY10" fmla="*/ 763665 h 3930281"/>
                <a:gd name="connsiteX11" fmla="*/ 2766190 w 3042020"/>
                <a:gd name="connsiteY11" fmla="*/ 1211340 h 3930281"/>
                <a:gd name="connsiteX12" fmla="*/ 2556365 w 3042020"/>
                <a:gd name="connsiteY12" fmla="*/ 1725690 h 3930281"/>
                <a:gd name="connsiteX13" fmla="*/ 3040320 w 3042020"/>
                <a:gd name="connsiteY13" fmla="*/ 1841914 h 3930281"/>
                <a:gd name="connsiteX14" fmla="*/ 2809773 w 3042020"/>
                <a:gd name="connsiteY14" fmla="*/ 2519432 h 3930281"/>
                <a:gd name="connsiteX15" fmla="*/ 2834595 w 3042020"/>
                <a:gd name="connsiteY15" fmla="*/ 3087765 h 3930281"/>
                <a:gd name="connsiteX16" fmla="*/ 2534346 w 3042020"/>
                <a:gd name="connsiteY16" fmla="*/ 3573540 h 3930281"/>
                <a:gd name="connsiteX17" fmla="*/ 2101910 w 3042020"/>
                <a:gd name="connsiteY17" fmla="*/ 3895504 h 3930281"/>
                <a:gd name="connsiteX18" fmla="*/ 1415400 w 3042020"/>
                <a:gd name="connsiteY18" fmla="*/ 3468765 h 3930281"/>
                <a:gd name="connsiteX19" fmla="*/ 998606 w 3042020"/>
                <a:gd name="connsiteY19" fmla="*/ 3405257 h 3930281"/>
                <a:gd name="connsiteX20" fmla="*/ 459930 w 3042020"/>
                <a:gd name="connsiteY20" fmla="*/ 3327814 h 3930281"/>
                <a:gd name="connsiteX0" fmla="*/ 459930 w 3042020"/>
                <a:gd name="connsiteY0" fmla="*/ 3327814 h 3930281"/>
                <a:gd name="connsiteX1" fmla="*/ 4756 w 3042020"/>
                <a:gd name="connsiteY1" fmla="*/ 2935365 h 3930281"/>
                <a:gd name="connsiteX2" fmla="*/ 1 w 3042020"/>
                <a:gd name="connsiteY2" fmla="*/ 2246090 h 3930281"/>
                <a:gd name="connsiteX3" fmla="*/ 152344 w 3042020"/>
                <a:gd name="connsiteY3" fmla="*/ 1407889 h 3930281"/>
                <a:gd name="connsiteX4" fmla="*/ 461894 w 3042020"/>
                <a:gd name="connsiteY4" fmla="*/ 1087515 h 3930281"/>
                <a:gd name="connsiteX5" fmla="*/ 943671 w 3042020"/>
                <a:gd name="connsiteY5" fmla="*/ 639840 h 3930281"/>
                <a:gd name="connsiteX6" fmla="*/ 1108706 w 3042020"/>
                <a:gd name="connsiteY6" fmla="*/ 941165 h 3930281"/>
                <a:gd name="connsiteX7" fmla="*/ 1496121 w 3042020"/>
                <a:gd name="connsiteY7" fmla="*/ 268365 h 3930281"/>
                <a:gd name="connsiteX8" fmla="*/ 1627231 w 3042020"/>
                <a:gd name="connsiteY8" fmla="*/ 826865 h 3930281"/>
                <a:gd name="connsiteX9" fmla="*/ 1853308 w 3042020"/>
                <a:gd name="connsiteY9" fmla="*/ 5257 h 3930281"/>
                <a:gd name="connsiteX10" fmla="*/ 2457114 w 3042020"/>
                <a:gd name="connsiteY10" fmla="*/ 763665 h 3930281"/>
                <a:gd name="connsiteX11" fmla="*/ 2766190 w 3042020"/>
                <a:gd name="connsiteY11" fmla="*/ 1211340 h 3930281"/>
                <a:gd name="connsiteX12" fmla="*/ 2556365 w 3042020"/>
                <a:gd name="connsiteY12" fmla="*/ 1725690 h 3930281"/>
                <a:gd name="connsiteX13" fmla="*/ 3040320 w 3042020"/>
                <a:gd name="connsiteY13" fmla="*/ 1841914 h 3930281"/>
                <a:gd name="connsiteX14" fmla="*/ 2809773 w 3042020"/>
                <a:gd name="connsiteY14" fmla="*/ 2519432 h 3930281"/>
                <a:gd name="connsiteX15" fmla="*/ 2834595 w 3042020"/>
                <a:gd name="connsiteY15" fmla="*/ 3087765 h 3930281"/>
                <a:gd name="connsiteX16" fmla="*/ 2534346 w 3042020"/>
                <a:gd name="connsiteY16" fmla="*/ 3573540 h 3930281"/>
                <a:gd name="connsiteX17" fmla="*/ 2101910 w 3042020"/>
                <a:gd name="connsiteY17" fmla="*/ 3895504 h 3930281"/>
                <a:gd name="connsiteX18" fmla="*/ 1415400 w 3042020"/>
                <a:gd name="connsiteY18" fmla="*/ 3468765 h 3930281"/>
                <a:gd name="connsiteX19" fmla="*/ 998606 w 3042020"/>
                <a:gd name="connsiteY19" fmla="*/ 3405257 h 3930281"/>
                <a:gd name="connsiteX20" fmla="*/ 459930 w 3042020"/>
                <a:gd name="connsiteY20" fmla="*/ 3327814 h 3930281"/>
                <a:gd name="connsiteX0" fmla="*/ 599424 w 3042020"/>
                <a:gd name="connsiteY0" fmla="*/ 3142749 h 3930281"/>
                <a:gd name="connsiteX1" fmla="*/ 4756 w 3042020"/>
                <a:gd name="connsiteY1" fmla="*/ 2935365 h 3930281"/>
                <a:gd name="connsiteX2" fmla="*/ 1 w 3042020"/>
                <a:gd name="connsiteY2" fmla="*/ 2246090 h 3930281"/>
                <a:gd name="connsiteX3" fmla="*/ 152344 w 3042020"/>
                <a:gd name="connsiteY3" fmla="*/ 1407889 h 3930281"/>
                <a:gd name="connsiteX4" fmla="*/ 461894 w 3042020"/>
                <a:gd name="connsiteY4" fmla="*/ 1087515 h 3930281"/>
                <a:gd name="connsiteX5" fmla="*/ 943671 w 3042020"/>
                <a:gd name="connsiteY5" fmla="*/ 639840 h 3930281"/>
                <a:gd name="connsiteX6" fmla="*/ 1108706 w 3042020"/>
                <a:gd name="connsiteY6" fmla="*/ 941165 h 3930281"/>
                <a:gd name="connsiteX7" fmla="*/ 1496121 w 3042020"/>
                <a:gd name="connsiteY7" fmla="*/ 268365 h 3930281"/>
                <a:gd name="connsiteX8" fmla="*/ 1627231 w 3042020"/>
                <a:gd name="connsiteY8" fmla="*/ 826865 h 3930281"/>
                <a:gd name="connsiteX9" fmla="*/ 1853308 w 3042020"/>
                <a:gd name="connsiteY9" fmla="*/ 5257 h 3930281"/>
                <a:gd name="connsiteX10" fmla="*/ 2457114 w 3042020"/>
                <a:gd name="connsiteY10" fmla="*/ 763665 h 3930281"/>
                <a:gd name="connsiteX11" fmla="*/ 2766190 w 3042020"/>
                <a:gd name="connsiteY11" fmla="*/ 1211340 h 3930281"/>
                <a:gd name="connsiteX12" fmla="*/ 2556365 w 3042020"/>
                <a:gd name="connsiteY12" fmla="*/ 1725690 h 3930281"/>
                <a:gd name="connsiteX13" fmla="*/ 3040320 w 3042020"/>
                <a:gd name="connsiteY13" fmla="*/ 1841914 h 3930281"/>
                <a:gd name="connsiteX14" fmla="*/ 2809773 w 3042020"/>
                <a:gd name="connsiteY14" fmla="*/ 2519432 h 3930281"/>
                <a:gd name="connsiteX15" fmla="*/ 2834595 w 3042020"/>
                <a:gd name="connsiteY15" fmla="*/ 3087765 h 3930281"/>
                <a:gd name="connsiteX16" fmla="*/ 2534346 w 3042020"/>
                <a:gd name="connsiteY16" fmla="*/ 3573540 h 3930281"/>
                <a:gd name="connsiteX17" fmla="*/ 2101910 w 3042020"/>
                <a:gd name="connsiteY17" fmla="*/ 3895504 h 3930281"/>
                <a:gd name="connsiteX18" fmla="*/ 1415400 w 3042020"/>
                <a:gd name="connsiteY18" fmla="*/ 3468765 h 3930281"/>
                <a:gd name="connsiteX19" fmla="*/ 998606 w 3042020"/>
                <a:gd name="connsiteY19" fmla="*/ 3405257 h 3930281"/>
                <a:gd name="connsiteX20" fmla="*/ 599424 w 3042020"/>
                <a:gd name="connsiteY20" fmla="*/ 3142749 h 3930281"/>
                <a:gd name="connsiteX0" fmla="*/ 599424 w 3042020"/>
                <a:gd name="connsiteY0" fmla="*/ 3142749 h 4087233"/>
                <a:gd name="connsiteX1" fmla="*/ 4756 w 3042020"/>
                <a:gd name="connsiteY1" fmla="*/ 2935365 h 4087233"/>
                <a:gd name="connsiteX2" fmla="*/ 1 w 3042020"/>
                <a:gd name="connsiteY2" fmla="*/ 2246090 h 4087233"/>
                <a:gd name="connsiteX3" fmla="*/ 152344 w 3042020"/>
                <a:gd name="connsiteY3" fmla="*/ 1407889 h 4087233"/>
                <a:gd name="connsiteX4" fmla="*/ 461894 w 3042020"/>
                <a:gd name="connsiteY4" fmla="*/ 1087515 h 4087233"/>
                <a:gd name="connsiteX5" fmla="*/ 943671 w 3042020"/>
                <a:gd name="connsiteY5" fmla="*/ 639840 h 4087233"/>
                <a:gd name="connsiteX6" fmla="*/ 1108706 w 3042020"/>
                <a:gd name="connsiteY6" fmla="*/ 941165 h 4087233"/>
                <a:gd name="connsiteX7" fmla="*/ 1496121 w 3042020"/>
                <a:gd name="connsiteY7" fmla="*/ 268365 h 4087233"/>
                <a:gd name="connsiteX8" fmla="*/ 1627231 w 3042020"/>
                <a:gd name="connsiteY8" fmla="*/ 826865 h 4087233"/>
                <a:gd name="connsiteX9" fmla="*/ 1853308 w 3042020"/>
                <a:gd name="connsiteY9" fmla="*/ 5257 h 4087233"/>
                <a:gd name="connsiteX10" fmla="*/ 2457114 w 3042020"/>
                <a:gd name="connsiteY10" fmla="*/ 763665 h 4087233"/>
                <a:gd name="connsiteX11" fmla="*/ 2766190 w 3042020"/>
                <a:gd name="connsiteY11" fmla="*/ 1211340 h 4087233"/>
                <a:gd name="connsiteX12" fmla="*/ 2556365 w 3042020"/>
                <a:gd name="connsiteY12" fmla="*/ 1725690 h 4087233"/>
                <a:gd name="connsiteX13" fmla="*/ 3040320 w 3042020"/>
                <a:gd name="connsiteY13" fmla="*/ 1841914 h 4087233"/>
                <a:gd name="connsiteX14" fmla="*/ 2809773 w 3042020"/>
                <a:gd name="connsiteY14" fmla="*/ 2519432 h 4087233"/>
                <a:gd name="connsiteX15" fmla="*/ 2834595 w 3042020"/>
                <a:gd name="connsiteY15" fmla="*/ 3087765 h 4087233"/>
                <a:gd name="connsiteX16" fmla="*/ 2534346 w 3042020"/>
                <a:gd name="connsiteY16" fmla="*/ 3573540 h 4087233"/>
                <a:gd name="connsiteX17" fmla="*/ 2101910 w 3042020"/>
                <a:gd name="connsiteY17" fmla="*/ 3895504 h 4087233"/>
                <a:gd name="connsiteX18" fmla="*/ 1415400 w 3042020"/>
                <a:gd name="connsiteY18" fmla="*/ 3468765 h 4087233"/>
                <a:gd name="connsiteX19" fmla="*/ 998606 w 3042020"/>
                <a:gd name="connsiteY19" fmla="*/ 3405257 h 4087233"/>
                <a:gd name="connsiteX20" fmla="*/ 599424 w 3042020"/>
                <a:gd name="connsiteY20" fmla="*/ 3142749 h 4087233"/>
                <a:gd name="connsiteX0" fmla="*/ 599424 w 3042467"/>
                <a:gd name="connsiteY0" fmla="*/ 3142749 h 4087233"/>
                <a:gd name="connsiteX1" fmla="*/ 4756 w 3042467"/>
                <a:gd name="connsiteY1" fmla="*/ 2935365 h 4087233"/>
                <a:gd name="connsiteX2" fmla="*/ 1 w 3042467"/>
                <a:gd name="connsiteY2" fmla="*/ 2246090 h 4087233"/>
                <a:gd name="connsiteX3" fmla="*/ 152344 w 3042467"/>
                <a:gd name="connsiteY3" fmla="*/ 1407889 h 4087233"/>
                <a:gd name="connsiteX4" fmla="*/ 461894 w 3042467"/>
                <a:gd name="connsiteY4" fmla="*/ 1087515 h 4087233"/>
                <a:gd name="connsiteX5" fmla="*/ 943671 w 3042467"/>
                <a:gd name="connsiteY5" fmla="*/ 639840 h 4087233"/>
                <a:gd name="connsiteX6" fmla="*/ 1108706 w 3042467"/>
                <a:gd name="connsiteY6" fmla="*/ 941165 h 4087233"/>
                <a:gd name="connsiteX7" fmla="*/ 1496121 w 3042467"/>
                <a:gd name="connsiteY7" fmla="*/ 268365 h 4087233"/>
                <a:gd name="connsiteX8" fmla="*/ 1627231 w 3042467"/>
                <a:gd name="connsiteY8" fmla="*/ 826865 h 4087233"/>
                <a:gd name="connsiteX9" fmla="*/ 1853308 w 3042467"/>
                <a:gd name="connsiteY9" fmla="*/ 5257 h 4087233"/>
                <a:gd name="connsiteX10" fmla="*/ 2457114 w 3042467"/>
                <a:gd name="connsiteY10" fmla="*/ 763665 h 4087233"/>
                <a:gd name="connsiteX11" fmla="*/ 2766190 w 3042467"/>
                <a:gd name="connsiteY11" fmla="*/ 1211340 h 4087233"/>
                <a:gd name="connsiteX12" fmla="*/ 2556365 w 3042467"/>
                <a:gd name="connsiteY12" fmla="*/ 1725690 h 4087233"/>
                <a:gd name="connsiteX13" fmla="*/ 3040320 w 3042467"/>
                <a:gd name="connsiteY13" fmla="*/ 1841914 h 4087233"/>
                <a:gd name="connsiteX14" fmla="*/ 2972517 w 3042467"/>
                <a:gd name="connsiteY14" fmla="*/ 2537057 h 4087233"/>
                <a:gd name="connsiteX15" fmla="*/ 2834595 w 3042467"/>
                <a:gd name="connsiteY15" fmla="*/ 3087765 h 4087233"/>
                <a:gd name="connsiteX16" fmla="*/ 2534346 w 3042467"/>
                <a:gd name="connsiteY16" fmla="*/ 3573540 h 4087233"/>
                <a:gd name="connsiteX17" fmla="*/ 2101910 w 3042467"/>
                <a:gd name="connsiteY17" fmla="*/ 3895504 h 4087233"/>
                <a:gd name="connsiteX18" fmla="*/ 1415400 w 3042467"/>
                <a:gd name="connsiteY18" fmla="*/ 3468765 h 4087233"/>
                <a:gd name="connsiteX19" fmla="*/ 998606 w 3042467"/>
                <a:gd name="connsiteY19" fmla="*/ 3405257 h 4087233"/>
                <a:gd name="connsiteX20" fmla="*/ 599424 w 3042467"/>
                <a:gd name="connsiteY20" fmla="*/ 3142749 h 4087233"/>
                <a:gd name="connsiteX0" fmla="*/ 599424 w 3041675"/>
                <a:gd name="connsiteY0" fmla="*/ 3142749 h 4087233"/>
                <a:gd name="connsiteX1" fmla="*/ 4756 w 3041675"/>
                <a:gd name="connsiteY1" fmla="*/ 2935365 h 4087233"/>
                <a:gd name="connsiteX2" fmla="*/ 1 w 3041675"/>
                <a:gd name="connsiteY2" fmla="*/ 2246090 h 4087233"/>
                <a:gd name="connsiteX3" fmla="*/ 152344 w 3041675"/>
                <a:gd name="connsiteY3" fmla="*/ 1407889 h 4087233"/>
                <a:gd name="connsiteX4" fmla="*/ 461894 w 3041675"/>
                <a:gd name="connsiteY4" fmla="*/ 1087515 h 4087233"/>
                <a:gd name="connsiteX5" fmla="*/ 943671 w 3041675"/>
                <a:gd name="connsiteY5" fmla="*/ 639840 h 4087233"/>
                <a:gd name="connsiteX6" fmla="*/ 1108706 w 3041675"/>
                <a:gd name="connsiteY6" fmla="*/ 941165 h 4087233"/>
                <a:gd name="connsiteX7" fmla="*/ 1496121 w 3041675"/>
                <a:gd name="connsiteY7" fmla="*/ 268365 h 4087233"/>
                <a:gd name="connsiteX8" fmla="*/ 1627231 w 3041675"/>
                <a:gd name="connsiteY8" fmla="*/ 826865 h 4087233"/>
                <a:gd name="connsiteX9" fmla="*/ 1853308 w 3041675"/>
                <a:gd name="connsiteY9" fmla="*/ 5257 h 4087233"/>
                <a:gd name="connsiteX10" fmla="*/ 2457114 w 3041675"/>
                <a:gd name="connsiteY10" fmla="*/ 763665 h 4087233"/>
                <a:gd name="connsiteX11" fmla="*/ 2766190 w 3041675"/>
                <a:gd name="connsiteY11" fmla="*/ 1211340 h 4087233"/>
                <a:gd name="connsiteX12" fmla="*/ 2556365 w 3041675"/>
                <a:gd name="connsiteY12" fmla="*/ 1725690 h 4087233"/>
                <a:gd name="connsiteX13" fmla="*/ 3040320 w 3041675"/>
                <a:gd name="connsiteY13" fmla="*/ 1841914 h 4087233"/>
                <a:gd name="connsiteX14" fmla="*/ 2972517 w 3041675"/>
                <a:gd name="connsiteY14" fmla="*/ 2537057 h 4087233"/>
                <a:gd name="connsiteX15" fmla="*/ 2834595 w 3041675"/>
                <a:gd name="connsiteY15" fmla="*/ 3087765 h 4087233"/>
                <a:gd name="connsiteX16" fmla="*/ 2534346 w 3041675"/>
                <a:gd name="connsiteY16" fmla="*/ 3573540 h 4087233"/>
                <a:gd name="connsiteX17" fmla="*/ 2101910 w 3041675"/>
                <a:gd name="connsiteY17" fmla="*/ 3895504 h 4087233"/>
                <a:gd name="connsiteX18" fmla="*/ 1415400 w 3041675"/>
                <a:gd name="connsiteY18" fmla="*/ 3468765 h 4087233"/>
                <a:gd name="connsiteX19" fmla="*/ 998606 w 3041675"/>
                <a:gd name="connsiteY19" fmla="*/ 3405257 h 4087233"/>
                <a:gd name="connsiteX20" fmla="*/ 599424 w 3041675"/>
                <a:gd name="connsiteY20" fmla="*/ 3142749 h 4087233"/>
                <a:gd name="connsiteX0" fmla="*/ 599424 w 3041675"/>
                <a:gd name="connsiteY0" fmla="*/ 3142749 h 4087233"/>
                <a:gd name="connsiteX1" fmla="*/ 4756 w 3041675"/>
                <a:gd name="connsiteY1" fmla="*/ 2935365 h 4087233"/>
                <a:gd name="connsiteX2" fmla="*/ 1 w 3041675"/>
                <a:gd name="connsiteY2" fmla="*/ 2246090 h 4087233"/>
                <a:gd name="connsiteX3" fmla="*/ 152344 w 3041675"/>
                <a:gd name="connsiteY3" fmla="*/ 1407889 h 4087233"/>
                <a:gd name="connsiteX4" fmla="*/ 461894 w 3041675"/>
                <a:gd name="connsiteY4" fmla="*/ 1087515 h 4087233"/>
                <a:gd name="connsiteX5" fmla="*/ 943671 w 3041675"/>
                <a:gd name="connsiteY5" fmla="*/ 639840 h 4087233"/>
                <a:gd name="connsiteX6" fmla="*/ 1108706 w 3041675"/>
                <a:gd name="connsiteY6" fmla="*/ 941165 h 4087233"/>
                <a:gd name="connsiteX7" fmla="*/ 1496121 w 3041675"/>
                <a:gd name="connsiteY7" fmla="*/ 268365 h 4087233"/>
                <a:gd name="connsiteX8" fmla="*/ 1627231 w 3041675"/>
                <a:gd name="connsiteY8" fmla="*/ 826865 h 4087233"/>
                <a:gd name="connsiteX9" fmla="*/ 1853308 w 3041675"/>
                <a:gd name="connsiteY9" fmla="*/ 5257 h 4087233"/>
                <a:gd name="connsiteX10" fmla="*/ 2457114 w 3041675"/>
                <a:gd name="connsiteY10" fmla="*/ 763665 h 4087233"/>
                <a:gd name="connsiteX11" fmla="*/ 2766190 w 3041675"/>
                <a:gd name="connsiteY11" fmla="*/ 1211340 h 4087233"/>
                <a:gd name="connsiteX12" fmla="*/ 2556365 w 3041675"/>
                <a:gd name="connsiteY12" fmla="*/ 1725690 h 4087233"/>
                <a:gd name="connsiteX13" fmla="*/ 3040320 w 3041675"/>
                <a:gd name="connsiteY13" fmla="*/ 1841914 h 4087233"/>
                <a:gd name="connsiteX14" fmla="*/ 2972517 w 3041675"/>
                <a:gd name="connsiteY14" fmla="*/ 2537057 h 4087233"/>
                <a:gd name="connsiteX15" fmla="*/ 2834595 w 3041675"/>
                <a:gd name="connsiteY15" fmla="*/ 3087765 h 4087233"/>
                <a:gd name="connsiteX16" fmla="*/ 2534346 w 3041675"/>
                <a:gd name="connsiteY16" fmla="*/ 3573540 h 4087233"/>
                <a:gd name="connsiteX17" fmla="*/ 2101910 w 3041675"/>
                <a:gd name="connsiteY17" fmla="*/ 3895504 h 4087233"/>
                <a:gd name="connsiteX18" fmla="*/ 1415400 w 3041675"/>
                <a:gd name="connsiteY18" fmla="*/ 3468765 h 4087233"/>
                <a:gd name="connsiteX19" fmla="*/ 998606 w 3041675"/>
                <a:gd name="connsiteY19" fmla="*/ 3405257 h 4087233"/>
                <a:gd name="connsiteX20" fmla="*/ 599424 w 3041675"/>
                <a:gd name="connsiteY20" fmla="*/ 3142749 h 4087233"/>
                <a:gd name="connsiteX0" fmla="*/ 599424 w 3041675"/>
                <a:gd name="connsiteY0" fmla="*/ 3142749 h 4087233"/>
                <a:gd name="connsiteX1" fmla="*/ 4756 w 3041675"/>
                <a:gd name="connsiteY1" fmla="*/ 2935365 h 4087233"/>
                <a:gd name="connsiteX2" fmla="*/ 1 w 3041675"/>
                <a:gd name="connsiteY2" fmla="*/ 2246090 h 4087233"/>
                <a:gd name="connsiteX3" fmla="*/ 152344 w 3041675"/>
                <a:gd name="connsiteY3" fmla="*/ 1407889 h 4087233"/>
                <a:gd name="connsiteX4" fmla="*/ 461894 w 3041675"/>
                <a:gd name="connsiteY4" fmla="*/ 1087515 h 4087233"/>
                <a:gd name="connsiteX5" fmla="*/ 943671 w 3041675"/>
                <a:gd name="connsiteY5" fmla="*/ 639840 h 4087233"/>
                <a:gd name="connsiteX6" fmla="*/ 1108706 w 3041675"/>
                <a:gd name="connsiteY6" fmla="*/ 941165 h 4087233"/>
                <a:gd name="connsiteX7" fmla="*/ 1496121 w 3041675"/>
                <a:gd name="connsiteY7" fmla="*/ 268365 h 4087233"/>
                <a:gd name="connsiteX8" fmla="*/ 1627231 w 3041675"/>
                <a:gd name="connsiteY8" fmla="*/ 826865 h 4087233"/>
                <a:gd name="connsiteX9" fmla="*/ 1853308 w 3041675"/>
                <a:gd name="connsiteY9" fmla="*/ 5257 h 4087233"/>
                <a:gd name="connsiteX10" fmla="*/ 2457114 w 3041675"/>
                <a:gd name="connsiteY10" fmla="*/ 763665 h 4087233"/>
                <a:gd name="connsiteX11" fmla="*/ 2766190 w 3041675"/>
                <a:gd name="connsiteY11" fmla="*/ 1211340 h 4087233"/>
                <a:gd name="connsiteX12" fmla="*/ 2556365 w 3041675"/>
                <a:gd name="connsiteY12" fmla="*/ 1725690 h 4087233"/>
                <a:gd name="connsiteX13" fmla="*/ 3040320 w 3041675"/>
                <a:gd name="connsiteY13" fmla="*/ 1841914 h 4087233"/>
                <a:gd name="connsiteX14" fmla="*/ 2972517 w 3041675"/>
                <a:gd name="connsiteY14" fmla="*/ 2537057 h 4087233"/>
                <a:gd name="connsiteX15" fmla="*/ 2834595 w 3041675"/>
                <a:gd name="connsiteY15" fmla="*/ 3087765 h 4087233"/>
                <a:gd name="connsiteX16" fmla="*/ 2534346 w 3041675"/>
                <a:gd name="connsiteY16" fmla="*/ 3573540 h 4087233"/>
                <a:gd name="connsiteX17" fmla="*/ 2101910 w 3041675"/>
                <a:gd name="connsiteY17" fmla="*/ 3895504 h 4087233"/>
                <a:gd name="connsiteX18" fmla="*/ 1415400 w 3041675"/>
                <a:gd name="connsiteY18" fmla="*/ 3468765 h 4087233"/>
                <a:gd name="connsiteX19" fmla="*/ 998606 w 3041675"/>
                <a:gd name="connsiteY19" fmla="*/ 3405257 h 4087233"/>
                <a:gd name="connsiteX20" fmla="*/ 599424 w 3041675"/>
                <a:gd name="connsiteY20" fmla="*/ 3142749 h 4087233"/>
                <a:gd name="connsiteX0" fmla="*/ 599424 w 3041675"/>
                <a:gd name="connsiteY0" fmla="*/ 3142749 h 4087233"/>
                <a:gd name="connsiteX1" fmla="*/ 4756 w 3041675"/>
                <a:gd name="connsiteY1" fmla="*/ 2935365 h 4087233"/>
                <a:gd name="connsiteX2" fmla="*/ 1 w 3041675"/>
                <a:gd name="connsiteY2" fmla="*/ 2246090 h 4087233"/>
                <a:gd name="connsiteX3" fmla="*/ 152344 w 3041675"/>
                <a:gd name="connsiteY3" fmla="*/ 1407889 h 4087233"/>
                <a:gd name="connsiteX4" fmla="*/ 461894 w 3041675"/>
                <a:gd name="connsiteY4" fmla="*/ 1087515 h 4087233"/>
                <a:gd name="connsiteX5" fmla="*/ 943671 w 3041675"/>
                <a:gd name="connsiteY5" fmla="*/ 639840 h 4087233"/>
                <a:gd name="connsiteX6" fmla="*/ 1108706 w 3041675"/>
                <a:gd name="connsiteY6" fmla="*/ 941165 h 4087233"/>
                <a:gd name="connsiteX7" fmla="*/ 1496121 w 3041675"/>
                <a:gd name="connsiteY7" fmla="*/ 268365 h 4087233"/>
                <a:gd name="connsiteX8" fmla="*/ 1627231 w 3041675"/>
                <a:gd name="connsiteY8" fmla="*/ 826865 h 4087233"/>
                <a:gd name="connsiteX9" fmla="*/ 1853308 w 3041675"/>
                <a:gd name="connsiteY9" fmla="*/ 5257 h 4087233"/>
                <a:gd name="connsiteX10" fmla="*/ 2457114 w 3041675"/>
                <a:gd name="connsiteY10" fmla="*/ 763665 h 4087233"/>
                <a:gd name="connsiteX11" fmla="*/ 2766190 w 3041675"/>
                <a:gd name="connsiteY11" fmla="*/ 1211340 h 4087233"/>
                <a:gd name="connsiteX12" fmla="*/ 2556365 w 3041675"/>
                <a:gd name="connsiteY12" fmla="*/ 1725690 h 4087233"/>
                <a:gd name="connsiteX13" fmla="*/ 3040320 w 3041675"/>
                <a:gd name="connsiteY13" fmla="*/ 1841914 h 4087233"/>
                <a:gd name="connsiteX14" fmla="*/ 2972517 w 3041675"/>
                <a:gd name="connsiteY14" fmla="*/ 2537057 h 4087233"/>
                <a:gd name="connsiteX15" fmla="*/ 2757098 w 3041675"/>
                <a:gd name="connsiteY15" fmla="*/ 3316892 h 4087233"/>
                <a:gd name="connsiteX16" fmla="*/ 2534346 w 3041675"/>
                <a:gd name="connsiteY16" fmla="*/ 3573540 h 4087233"/>
                <a:gd name="connsiteX17" fmla="*/ 2101910 w 3041675"/>
                <a:gd name="connsiteY17" fmla="*/ 3895504 h 4087233"/>
                <a:gd name="connsiteX18" fmla="*/ 1415400 w 3041675"/>
                <a:gd name="connsiteY18" fmla="*/ 3468765 h 4087233"/>
                <a:gd name="connsiteX19" fmla="*/ 998606 w 3041675"/>
                <a:gd name="connsiteY19" fmla="*/ 3405257 h 4087233"/>
                <a:gd name="connsiteX20" fmla="*/ 599424 w 3041675"/>
                <a:gd name="connsiteY20" fmla="*/ 3142749 h 4087233"/>
                <a:gd name="connsiteX0" fmla="*/ 599424 w 3042342"/>
                <a:gd name="connsiteY0" fmla="*/ 3142749 h 4087233"/>
                <a:gd name="connsiteX1" fmla="*/ 4756 w 3042342"/>
                <a:gd name="connsiteY1" fmla="*/ 2935365 h 4087233"/>
                <a:gd name="connsiteX2" fmla="*/ 1 w 3042342"/>
                <a:gd name="connsiteY2" fmla="*/ 2246090 h 4087233"/>
                <a:gd name="connsiteX3" fmla="*/ 152344 w 3042342"/>
                <a:gd name="connsiteY3" fmla="*/ 1407889 h 4087233"/>
                <a:gd name="connsiteX4" fmla="*/ 461894 w 3042342"/>
                <a:gd name="connsiteY4" fmla="*/ 1087515 h 4087233"/>
                <a:gd name="connsiteX5" fmla="*/ 943671 w 3042342"/>
                <a:gd name="connsiteY5" fmla="*/ 639840 h 4087233"/>
                <a:gd name="connsiteX6" fmla="*/ 1108706 w 3042342"/>
                <a:gd name="connsiteY6" fmla="*/ 941165 h 4087233"/>
                <a:gd name="connsiteX7" fmla="*/ 1496121 w 3042342"/>
                <a:gd name="connsiteY7" fmla="*/ 268365 h 4087233"/>
                <a:gd name="connsiteX8" fmla="*/ 1627231 w 3042342"/>
                <a:gd name="connsiteY8" fmla="*/ 826865 h 4087233"/>
                <a:gd name="connsiteX9" fmla="*/ 1853308 w 3042342"/>
                <a:gd name="connsiteY9" fmla="*/ 5257 h 4087233"/>
                <a:gd name="connsiteX10" fmla="*/ 2457114 w 3042342"/>
                <a:gd name="connsiteY10" fmla="*/ 763665 h 4087233"/>
                <a:gd name="connsiteX11" fmla="*/ 2766190 w 3042342"/>
                <a:gd name="connsiteY11" fmla="*/ 1211340 h 4087233"/>
                <a:gd name="connsiteX12" fmla="*/ 2556365 w 3042342"/>
                <a:gd name="connsiteY12" fmla="*/ 1725690 h 4087233"/>
                <a:gd name="connsiteX13" fmla="*/ 3040320 w 3042342"/>
                <a:gd name="connsiteY13" fmla="*/ 1841914 h 4087233"/>
                <a:gd name="connsiteX14" fmla="*/ 2972517 w 3042342"/>
                <a:gd name="connsiteY14" fmla="*/ 2537057 h 4087233"/>
                <a:gd name="connsiteX15" fmla="*/ 2757098 w 3042342"/>
                <a:gd name="connsiteY15" fmla="*/ 3316892 h 4087233"/>
                <a:gd name="connsiteX16" fmla="*/ 2534346 w 3042342"/>
                <a:gd name="connsiteY16" fmla="*/ 3573540 h 4087233"/>
                <a:gd name="connsiteX17" fmla="*/ 2101910 w 3042342"/>
                <a:gd name="connsiteY17" fmla="*/ 3895504 h 4087233"/>
                <a:gd name="connsiteX18" fmla="*/ 1415400 w 3042342"/>
                <a:gd name="connsiteY18" fmla="*/ 3468765 h 4087233"/>
                <a:gd name="connsiteX19" fmla="*/ 998606 w 3042342"/>
                <a:gd name="connsiteY19" fmla="*/ 3405257 h 4087233"/>
                <a:gd name="connsiteX20" fmla="*/ 599424 w 3042342"/>
                <a:gd name="connsiteY20" fmla="*/ 3142749 h 4087233"/>
                <a:gd name="connsiteX0" fmla="*/ 599424 w 3042342"/>
                <a:gd name="connsiteY0" fmla="*/ 3142749 h 4087233"/>
                <a:gd name="connsiteX1" fmla="*/ 4756 w 3042342"/>
                <a:gd name="connsiteY1" fmla="*/ 2935365 h 4087233"/>
                <a:gd name="connsiteX2" fmla="*/ 1 w 3042342"/>
                <a:gd name="connsiteY2" fmla="*/ 2246090 h 4087233"/>
                <a:gd name="connsiteX3" fmla="*/ 152344 w 3042342"/>
                <a:gd name="connsiteY3" fmla="*/ 1407889 h 4087233"/>
                <a:gd name="connsiteX4" fmla="*/ 461894 w 3042342"/>
                <a:gd name="connsiteY4" fmla="*/ 1087515 h 4087233"/>
                <a:gd name="connsiteX5" fmla="*/ 943671 w 3042342"/>
                <a:gd name="connsiteY5" fmla="*/ 639840 h 4087233"/>
                <a:gd name="connsiteX6" fmla="*/ 1108706 w 3042342"/>
                <a:gd name="connsiteY6" fmla="*/ 941165 h 4087233"/>
                <a:gd name="connsiteX7" fmla="*/ 1496121 w 3042342"/>
                <a:gd name="connsiteY7" fmla="*/ 268365 h 4087233"/>
                <a:gd name="connsiteX8" fmla="*/ 1627231 w 3042342"/>
                <a:gd name="connsiteY8" fmla="*/ 826865 h 4087233"/>
                <a:gd name="connsiteX9" fmla="*/ 1853308 w 3042342"/>
                <a:gd name="connsiteY9" fmla="*/ 5257 h 4087233"/>
                <a:gd name="connsiteX10" fmla="*/ 2457114 w 3042342"/>
                <a:gd name="connsiteY10" fmla="*/ 763665 h 4087233"/>
                <a:gd name="connsiteX11" fmla="*/ 2766190 w 3042342"/>
                <a:gd name="connsiteY11" fmla="*/ 1211340 h 4087233"/>
                <a:gd name="connsiteX12" fmla="*/ 2556365 w 3042342"/>
                <a:gd name="connsiteY12" fmla="*/ 1725690 h 4087233"/>
                <a:gd name="connsiteX13" fmla="*/ 3040320 w 3042342"/>
                <a:gd name="connsiteY13" fmla="*/ 1841914 h 4087233"/>
                <a:gd name="connsiteX14" fmla="*/ 2972517 w 3042342"/>
                <a:gd name="connsiteY14" fmla="*/ 2537057 h 4087233"/>
                <a:gd name="connsiteX15" fmla="*/ 2757098 w 3042342"/>
                <a:gd name="connsiteY15" fmla="*/ 3316892 h 4087233"/>
                <a:gd name="connsiteX16" fmla="*/ 2534346 w 3042342"/>
                <a:gd name="connsiteY16" fmla="*/ 3573540 h 4087233"/>
                <a:gd name="connsiteX17" fmla="*/ 2101910 w 3042342"/>
                <a:gd name="connsiteY17" fmla="*/ 3895504 h 4087233"/>
                <a:gd name="connsiteX18" fmla="*/ 1415400 w 3042342"/>
                <a:gd name="connsiteY18" fmla="*/ 3468765 h 4087233"/>
                <a:gd name="connsiteX19" fmla="*/ 998606 w 3042342"/>
                <a:gd name="connsiteY19" fmla="*/ 3405257 h 4087233"/>
                <a:gd name="connsiteX20" fmla="*/ 599424 w 3042342"/>
                <a:gd name="connsiteY20" fmla="*/ 3142749 h 4087233"/>
                <a:gd name="connsiteX0" fmla="*/ 599424 w 3042342"/>
                <a:gd name="connsiteY0" fmla="*/ 3142749 h 4087233"/>
                <a:gd name="connsiteX1" fmla="*/ 4756 w 3042342"/>
                <a:gd name="connsiteY1" fmla="*/ 2935365 h 4087233"/>
                <a:gd name="connsiteX2" fmla="*/ 1 w 3042342"/>
                <a:gd name="connsiteY2" fmla="*/ 2246090 h 4087233"/>
                <a:gd name="connsiteX3" fmla="*/ 152344 w 3042342"/>
                <a:gd name="connsiteY3" fmla="*/ 1407889 h 4087233"/>
                <a:gd name="connsiteX4" fmla="*/ 461894 w 3042342"/>
                <a:gd name="connsiteY4" fmla="*/ 1087515 h 4087233"/>
                <a:gd name="connsiteX5" fmla="*/ 943671 w 3042342"/>
                <a:gd name="connsiteY5" fmla="*/ 639840 h 4087233"/>
                <a:gd name="connsiteX6" fmla="*/ 1108706 w 3042342"/>
                <a:gd name="connsiteY6" fmla="*/ 941165 h 4087233"/>
                <a:gd name="connsiteX7" fmla="*/ 1496121 w 3042342"/>
                <a:gd name="connsiteY7" fmla="*/ 268365 h 4087233"/>
                <a:gd name="connsiteX8" fmla="*/ 1627231 w 3042342"/>
                <a:gd name="connsiteY8" fmla="*/ 826865 h 4087233"/>
                <a:gd name="connsiteX9" fmla="*/ 1853308 w 3042342"/>
                <a:gd name="connsiteY9" fmla="*/ 5257 h 4087233"/>
                <a:gd name="connsiteX10" fmla="*/ 2457114 w 3042342"/>
                <a:gd name="connsiteY10" fmla="*/ 763665 h 4087233"/>
                <a:gd name="connsiteX11" fmla="*/ 2766190 w 3042342"/>
                <a:gd name="connsiteY11" fmla="*/ 1211340 h 4087233"/>
                <a:gd name="connsiteX12" fmla="*/ 2556365 w 3042342"/>
                <a:gd name="connsiteY12" fmla="*/ 1725690 h 4087233"/>
                <a:gd name="connsiteX13" fmla="*/ 3040320 w 3042342"/>
                <a:gd name="connsiteY13" fmla="*/ 1841914 h 4087233"/>
                <a:gd name="connsiteX14" fmla="*/ 2972517 w 3042342"/>
                <a:gd name="connsiteY14" fmla="*/ 2537057 h 4087233"/>
                <a:gd name="connsiteX15" fmla="*/ 2757098 w 3042342"/>
                <a:gd name="connsiteY15" fmla="*/ 3316892 h 4087233"/>
                <a:gd name="connsiteX16" fmla="*/ 2534346 w 3042342"/>
                <a:gd name="connsiteY16" fmla="*/ 3573540 h 4087233"/>
                <a:gd name="connsiteX17" fmla="*/ 2101910 w 3042342"/>
                <a:gd name="connsiteY17" fmla="*/ 3895504 h 4087233"/>
                <a:gd name="connsiteX18" fmla="*/ 1415400 w 3042342"/>
                <a:gd name="connsiteY18" fmla="*/ 3468765 h 4087233"/>
                <a:gd name="connsiteX19" fmla="*/ 998606 w 3042342"/>
                <a:gd name="connsiteY19" fmla="*/ 3405257 h 4087233"/>
                <a:gd name="connsiteX20" fmla="*/ 599424 w 3042342"/>
                <a:gd name="connsiteY20" fmla="*/ 3142749 h 4087233"/>
                <a:gd name="connsiteX0" fmla="*/ 599424 w 3042342"/>
                <a:gd name="connsiteY0" fmla="*/ 3142749 h 4075549"/>
                <a:gd name="connsiteX1" fmla="*/ 4756 w 3042342"/>
                <a:gd name="connsiteY1" fmla="*/ 2935365 h 4075549"/>
                <a:gd name="connsiteX2" fmla="*/ 1 w 3042342"/>
                <a:gd name="connsiteY2" fmla="*/ 2246090 h 4075549"/>
                <a:gd name="connsiteX3" fmla="*/ 152344 w 3042342"/>
                <a:gd name="connsiteY3" fmla="*/ 1407889 h 4075549"/>
                <a:gd name="connsiteX4" fmla="*/ 461894 w 3042342"/>
                <a:gd name="connsiteY4" fmla="*/ 1087515 h 4075549"/>
                <a:gd name="connsiteX5" fmla="*/ 943671 w 3042342"/>
                <a:gd name="connsiteY5" fmla="*/ 639840 h 4075549"/>
                <a:gd name="connsiteX6" fmla="*/ 1108706 w 3042342"/>
                <a:gd name="connsiteY6" fmla="*/ 941165 h 4075549"/>
                <a:gd name="connsiteX7" fmla="*/ 1496121 w 3042342"/>
                <a:gd name="connsiteY7" fmla="*/ 268365 h 4075549"/>
                <a:gd name="connsiteX8" fmla="*/ 1627231 w 3042342"/>
                <a:gd name="connsiteY8" fmla="*/ 826865 h 4075549"/>
                <a:gd name="connsiteX9" fmla="*/ 1853308 w 3042342"/>
                <a:gd name="connsiteY9" fmla="*/ 5257 h 4075549"/>
                <a:gd name="connsiteX10" fmla="*/ 2457114 w 3042342"/>
                <a:gd name="connsiteY10" fmla="*/ 763665 h 4075549"/>
                <a:gd name="connsiteX11" fmla="*/ 2766190 w 3042342"/>
                <a:gd name="connsiteY11" fmla="*/ 1211340 h 4075549"/>
                <a:gd name="connsiteX12" fmla="*/ 2556365 w 3042342"/>
                <a:gd name="connsiteY12" fmla="*/ 1725690 h 4075549"/>
                <a:gd name="connsiteX13" fmla="*/ 3040320 w 3042342"/>
                <a:gd name="connsiteY13" fmla="*/ 1841914 h 4075549"/>
                <a:gd name="connsiteX14" fmla="*/ 2972517 w 3042342"/>
                <a:gd name="connsiteY14" fmla="*/ 2537057 h 4075549"/>
                <a:gd name="connsiteX15" fmla="*/ 2757098 w 3042342"/>
                <a:gd name="connsiteY15" fmla="*/ 3316892 h 4075549"/>
                <a:gd name="connsiteX16" fmla="*/ 2534346 w 3042342"/>
                <a:gd name="connsiteY16" fmla="*/ 3573540 h 4075549"/>
                <a:gd name="connsiteX17" fmla="*/ 2101910 w 3042342"/>
                <a:gd name="connsiteY17" fmla="*/ 3895504 h 4075549"/>
                <a:gd name="connsiteX18" fmla="*/ 1415400 w 3042342"/>
                <a:gd name="connsiteY18" fmla="*/ 3468765 h 4075549"/>
                <a:gd name="connsiteX19" fmla="*/ 985220 w 3042342"/>
                <a:gd name="connsiteY19" fmla="*/ 4075408 h 4075549"/>
                <a:gd name="connsiteX20" fmla="*/ 998606 w 3042342"/>
                <a:gd name="connsiteY20" fmla="*/ 3405257 h 4075549"/>
                <a:gd name="connsiteX21" fmla="*/ 599424 w 3042342"/>
                <a:gd name="connsiteY21" fmla="*/ 3142749 h 4075549"/>
                <a:gd name="connsiteX0" fmla="*/ 599424 w 3042342"/>
                <a:gd name="connsiteY0" fmla="*/ 3142749 h 4075824"/>
                <a:gd name="connsiteX1" fmla="*/ 4756 w 3042342"/>
                <a:gd name="connsiteY1" fmla="*/ 2935365 h 4075824"/>
                <a:gd name="connsiteX2" fmla="*/ 1 w 3042342"/>
                <a:gd name="connsiteY2" fmla="*/ 2246090 h 4075824"/>
                <a:gd name="connsiteX3" fmla="*/ 152344 w 3042342"/>
                <a:gd name="connsiteY3" fmla="*/ 1407889 h 4075824"/>
                <a:gd name="connsiteX4" fmla="*/ 461894 w 3042342"/>
                <a:gd name="connsiteY4" fmla="*/ 1087515 h 4075824"/>
                <a:gd name="connsiteX5" fmla="*/ 943671 w 3042342"/>
                <a:gd name="connsiteY5" fmla="*/ 639840 h 4075824"/>
                <a:gd name="connsiteX6" fmla="*/ 1108706 w 3042342"/>
                <a:gd name="connsiteY6" fmla="*/ 941165 h 4075824"/>
                <a:gd name="connsiteX7" fmla="*/ 1496121 w 3042342"/>
                <a:gd name="connsiteY7" fmla="*/ 268365 h 4075824"/>
                <a:gd name="connsiteX8" fmla="*/ 1627231 w 3042342"/>
                <a:gd name="connsiteY8" fmla="*/ 826865 h 4075824"/>
                <a:gd name="connsiteX9" fmla="*/ 1853308 w 3042342"/>
                <a:gd name="connsiteY9" fmla="*/ 5257 h 4075824"/>
                <a:gd name="connsiteX10" fmla="*/ 2457114 w 3042342"/>
                <a:gd name="connsiteY10" fmla="*/ 763665 h 4075824"/>
                <a:gd name="connsiteX11" fmla="*/ 2766190 w 3042342"/>
                <a:gd name="connsiteY11" fmla="*/ 1211340 h 4075824"/>
                <a:gd name="connsiteX12" fmla="*/ 2556365 w 3042342"/>
                <a:gd name="connsiteY12" fmla="*/ 1725690 h 4075824"/>
                <a:gd name="connsiteX13" fmla="*/ 3040320 w 3042342"/>
                <a:gd name="connsiteY13" fmla="*/ 1841914 h 4075824"/>
                <a:gd name="connsiteX14" fmla="*/ 2972517 w 3042342"/>
                <a:gd name="connsiteY14" fmla="*/ 2537057 h 4075824"/>
                <a:gd name="connsiteX15" fmla="*/ 2757098 w 3042342"/>
                <a:gd name="connsiteY15" fmla="*/ 3316892 h 4075824"/>
                <a:gd name="connsiteX16" fmla="*/ 2534346 w 3042342"/>
                <a:gd name="connsiteY16" fmla="*/ 3573540 h 4075824"/>
                <a:gd name="connsiteX17" fmla="*/ 2101910 w 3042342"/>
                <a:gd name="connsiteY17" fmla="*/ 3895504 h 4075824"/>
                <a:gd name="connsiteX18" fmla="*/ 1415400 w 3042342"/>
                <a:gd name="connsiteY18" fmla="*/ 3468765 h 4075824"/>
                <a:gd name="connsiteX19" fmla="*/ 985220 w 3042342"/>
                <a:gd name="connsiteY19" fmla="*/ 4075408 h 4075824"/>
                <a:gd name="connsiteX20" fmla="*/ 998606 w 3042342"/>
                <a:gd name="connsiteY20" fmla="*/ 3405257 h 4075824"/>
                <a:gd name="connsiteX21" fmla="*/ 599424 w 3042342"/>
                <a:gd name="connsiteY21" fmla="*/ 3142749 h 407582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766190 w 3042342"/>
                <a:gd name="connsiteY11" fmla="*/ 1211340 h 3895504"/>
                <a:gd name="connsiteX12" fmla="*/ 2556365 w 3042342"/>
                <a:gd name="connsiteY12" fmla="*/ 1725690 h 3895504"/>
                <a:gd name="connsiteX13" fmla="*/ 3040320 w 3042342"/>
                <a:gd name="connsiteY13" fmla="*/ 1841914 h 3895504"/>
                <a:gd name="connsiteX14" fmla="*/ 2972517 w 3042342"/>
                <a:gd name="connsiteY14" fmla="*/ 2537057 h 3895504"/>
                <a:gd name="connsiteX15" fmla="*/ 2757098 w 3042342"/>
                <a:gd name="connsiteY15" fmla="*/ 3316892 h 3895504"/>
                <a:gd name="connsiteX16" fmla="*/ 2534346 w 3042342"/>
                <a:gd name="connsiteY16" fmla="*/ 3573540 h 3895504"/>
                <a:gd name="connsiteX17" fmla="*/ 2101910 w 3042342"/>
                <a:gd name="connsiteY17" fmla="*/ 3895504 h 3895504"/>
                <a:gd name="connsiteX18" fmla="*/ 1415400 w 3042342"/>
                <a:gd name="connsiteY18" fmla="*/ 3468765 h 3895504"/>
                <a:gd name="connsiteX19" fmla="*/ 868975 w 3042342"/>
                <a:gd name="connsiteY19" fmla="*/ 3863906 h 3895504"/>
                <a:gd name="connsiteX20" fmla="*/ 998606 w 3042342"/>
                <a:gd name="connsiteY20" fmla="*/ 3405257 h 3895504"/>
                <a:gd name="connsiteX21" fmla="*/ 599424 w 3042342"/>
                <a:gd name="connsiteY21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766190 w 3042342"/>
                <a:gd name="connsiteY11" fmla="*/ 1211340 h 3895504"/>
                <a:gd name="connsiteX12" fmla="*/ 2556365 w 3042342"/>
                <a:gd name="connsiteY12" fmla="*/ 1725690 h 3895504"/>
                <a:gd name="connsiteX13" fmla="*/ 3040320 w 3042342"/>
                <a:gd name="connsiteY13" fmla="*/ 1841914 h 3895504"/>
                <a:gd name="connsiteX14" fmla="*/ 2972517 w 3042342"/>
                <a:gd name="connsiteY14" fmla="*/ 2537057 h 3895504"/>
                <a:gd name="connsiteX15" fmla="*/ 2757098 w 3042342"/>
                <a:gd name="connsiteY15" fmla="*/ 3316892 h 3895504"/>
                <a:gd name="connsiteX16" fmla="*/ 2534346 w 3042342"/>
                <a:gd name="connsiteY16" fmla="*/ 3573540 h 3895504"/>
                <a:gd name="connsiteX17" fmla="*/ 2101910 w 3042342"/>
                <a:gd name="connsiteY17" fmla="*/ 3895504 h 3895504"/>
                <a:gd name="connsiteX18" fmla="*/ 1415400 w 3042342"/>
                <a:gd name="connsiteY18" fmla="*/ 3468765 h 3895504"/>
                <a:gd name="connsiteX19" fmla="*/ 868975 w 3042342"/>
                <a:gd name="connsiteY19" fmla="*/ 3863906 h 3895504"/>
                <a:gd name="connsiteX20" fmla="*/ 998606 w 3042342"/>
                <a:gd name="connsiteY20" fmla="*/ 3405257 h 3895504"/>
                <a:gd name="connsiteX21" fmla="*/ 651984 w 3042342"/>
                <a:gd name="connsiteY21" fmla="*/ 3625966 h 3895504"/>
                <a:gd name="connsiteX22" fmla="*/ 599424 w 3042342"/>
                <a:gd name="connsiteY22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766190 w 3042342"/>
                <a:gd name="connsiteY11" fmla="*/ 1211340 h 3895504"/>
                <a:gd name="connsiteX12" fmla="*/ 2556365 w 3042342"/>
                <a:gd name="connsiteY12" fmla="*/ 1725690 h 3895504"/>
                <a:gd name="connsiteX13" fmla="*/ 3040320 w 3042342"/>
                <a:gd name="connsiteY13" fmla="*/ 1841914 h 3895504"/>
                <a:gd name="connsiteX14" fmla="*/ 2972517 w 3042342"/>
                <a:gd name="connsiteY14" fmla="*/ 2537057 h 3895504"/>
                <a:gd name="connsiteX15" fmla="*/ 2757098 w 3042342"/>
                <a:gd name="connsiteY15" fmla="*/ 3316892 h 3895504"/>
                <a:gd name="connsiteX16" fmla="*/ 2534346 w 3042342"/>
                <a:gd name="connsiteY16" fmla="*/ 3573540 h 3895504"/>
                <a:gd name="connsiteX17" fmla="*/ 2101910 w 3042342"/>
                <a:gd name="connsiteY17" fmla="*/ 3895504 h 3895504"/>
                <a:gd name="connsiteX18" fmla="*/ 1415400 w 3042342"/>
                <a:gd name="connsiteY18" fmla="*/ 3468765 h 3895504"/>
                <a:gd name="connsiteX19" fmla="*/ 868975 w 3042342"/>
                <a:gd name="connsiteY19" fmla="*/ 3863906 h 3895504"/>
                <a:gd name="connsiteX20" fmla="*/ 998606 w 3042342"/>
                <a:gd name="connsiteY20" fmla="*/ 3405257 h 3895504"/>
                <a:gd name="connsiteX21" fmla="*/ 651984 w 3042342"/>
                <a:gd name="connsiteY21" fmla="*/ 3625966 h 3895504"/>
                <a:gd name="connsiteX22" fmla="*/ 599424 w 3042342"/>
                <a:gd name="connsiteY22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766190 w 3042342"/>
                <a:gd name="connsiteY11" fmla="*/ 1211340 h 3895504"/>
                <a:gd name="connsiteX12" fmla="*/ 2556365 w 3042342"/>
                <a:gd name="connsiteY12" fmla="*/ 1725690 h 3895504"/>
                <a:gd name="connsiteX13" fmla="*/ 3040320 w 3042342"/>
                <a:gd name="connsiteY13" fmla="*/ 1841914 h 3895504"/>
                <a:gd name="connsiteX14" fmla="*/ 2972517 w 3042342"/>
                <a:gd name="connsiteY14" fmla="*/ 2537057 h 3895504"/>
                <a:gd name="connsiteX15" fmla="*/ 2757098 w 3042342"/>
                <a:gd name="connsiteY15" fmla="*/ 3316892 h 3895504"/>
                <a:gd name="connsiteX16" fmla="*/ 2534346 w 3042342"/>
                <a:gd name="connsiteY16" fmla="*/ 3573540 h 3895504"/>
                <a:gd name="connsiteX17" fmla="*/ 2101910 w 3042342"/>
                <a:gd name="connsiteY17" fmla="*/ 3895504 h 3895504"/>
                <a:gd name="connsiteX18" fmla="*/ 1415400 w 3042342"/>
                <a:gd name="connsiteY18" fmla="*/ 3468765 h 3895504"/>
                <a:gd name="connsiteX19" fmla="*/ 868975 w 3042342"/>
                <a:gd name="connsiteY19" fmla="*/ 3863906 h 3895504"/>
                <a:gd name="connsiteX20" fmla="*/ 998606 w 3042342"/>
                <a:gd name="connsiteY20" fmla="*/ 3405257 h 3895504"/>
                <a:gd name="connsiteX21" fmla="*/ 411743 w 3042342"/>
                <a:gd name="connsiteY21" fmla="*/ 3484964 h 3895504"/>
                <a:gd name="connsiteX22" fmla="*/ 599424 w 3042342"/>
                <a:gd name="connsiteY22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859187 w 3042342"/>
                <a:gd name="connsiteY11" fmla="*/ 1361154 h 3895504"/>
                <a:gd name="connsiteX12" fmla="*/ 2556365 w 3042342"/>
                <a:gd name="connsiteY12" fmla="*/ 1725690 h 3895504"/>
                <a:gd name="connsiteX13" fmla="*/ 3040320 w 3042342"/>
                <a:gd name="connsiteY13" fmla="*/ 1841914 h 3895504"/>
                <a:gd name="connsiteX14" fmla="*/ 2972517 w 3042342"/>
                <a:gd name="connsiteY14" fmla="*/ 2537057 h 3895504"/>
                <a:gd name="connsiteX15" fmla="*/ 2757098 w 3042342"/>
                <a:gd name="connsiteY15" fmla="*/ 3316892 h 3895504"/>
                <a:gd name="connsiteX16" fmla="*/ 2534346 w 3042342"/>
                <a:gd name="connsiteY16" fmla="*/ 3573540 h 3895504"/>
                <a:gd name="connsiteX17" fmla="*/ 2101910 w 3042342"/>
                <a:gd name="connsiteY17" fmla="*/ 3895504 h 3895504"/>
                <a:gd name="connsiteX18" fmla="*/ 1415400 w 3042342"/>
                <a:gd name="connsiteY18" fmla="*/ 3468765 h 3895504"/>
                <a:gd name="connsiteX19" fmla="*/ 868975 w 3042342"/>
                <a:gd name="connsiteY19" fmla="*/ 3863906 h 3895504"/>
                <a:gd name="connsiteX20" fmla="*/ 998606 w 3042342"/>
                <a:gd name="connsiteY20" fmla="*/ 3405257 h 3895504"/>
                <a:gd name="connsiteX21" fmla="*/ 411743 w 3042342"/>
                <a:gd name="connsiteY21" fmla="*/ 3484964 h 3895504"/>
                <a:gd name="connsiteX22" fmla="*/ 599424 w 3042342"/>
                <a:gd name="connsiteY22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364665 w 3042342"/>
                <a:gd name="connsiteY11" fmla="*/ 1228938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364665 w 3042342"/>
                <a:gd name="connsiteY11" fmla="*/ 1228938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57114 w 3042342"/>
                <a:gd name="connsiteY10" fmla="*/ 763665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80363 w 3042342"/>
                <a:gd name="connsiteY10" fmla="*/ 375911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80363 w 3042342"/>
                <a:gd name="connsiteY10" fmla="*/ 375911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480363 w 3042342"/>
                <a:gd name="connsiteY10" fmla="*/ 375911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457661 w 3042342"/>
                <a:gd name="connsiteY11" fmla="*/ 1290627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859187 w 3042342"/>
                <a:gd name="connsiteY12" fmla="*/ 1361154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556365 w 3042342"/>
                <a:gd name="connsiteY13" fmla="*/ 1725690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61965"/>
                <a:gd name="connsiteY0" fmla="*/ 3142749 h 3895504"/>
                <a:gd name="connsiteX1" fmla="*/ 4756 w 3061965"/>
                <a:gd name="connsiteY1" fmla="*/ 2935365 h 3895504"/>
                <a:gd name="connsiteX2" fmla="*/ 1 w 3061965"/>
                <a:gd name="connsiteY2" fmla="*/ 2246090 h 3895504"/>
                <a:gd name="connsiteX3" fmla="*/ 152344 w 3061965"/>
                <a:gd name="connsiteY3" fmla="*/ 1407889 h 3895504"/>
                <a:gd name="connsiteX4" fmla="*/ 461894 w 3061965"/>
                <a:gd name="connsiteY4" fmla="*/ 1087515 h 3895504"/>
                <a:gd name="connsiteX5" fmla="*/ 943671 w 3061965"/>
                <a:gd name="connsiteY5" fmla="*/ 639840 h 3895504"/>
                <a:gd name="connsiteX6" fmla="*/ 1108706 w 3061965"/>
                <a:gd name="connsiteY6" fmla="*/ 941165 h 3895504"/>
                <a:gd name="connsiteX7" fmla="*/ 1496121 w 3061965"/>
                <a:gd name="connsiteY7" fmla="*/ 268365 h 3895504"/>
                <a:gd name="connsiteX8" fmla="*/ 1627231 w 3061965"/>
                <a:gd name="connsiteY8" fmla="*/ 826865 h 3895504"/>
                <a:gd name="connsiteX9" fmla="*/ 1853308 w 3061965"/>
                <a:gd name="connsiteY9" fmla="*/ 5257 h 3895504"/>
                <a:gd name="connsiteX10" fmla="*/ 2364118 w 3061965"/>
                <a:gd name="connsiteY10" fmla="*/ 428787 h 3895504"/>
                <a:gd name="connsiteX11" fmla="*/ 2225171 w 3061965"/>
                <a:gd name="connsiteY11" fmla="*/ 1008624 h 3895504"/>
                <a:gd name="connsiteX12" fmla="*/ 2642196 w 3061965"/>
                <a:gd name="connsiteY12" fmla="*/ 999838 h 3895504"/>
                <a:gd name="connsiteX13" fmla="*/ 3013597 w 3061965"/>
                <a:gd name="connsiteY13" fmla="*/ 1399623 h 3895504"/>
                <a:gd name="connsiteX14" fmla="*/ 3040320 w 3061965"/>
                <a:gd name="connsiteY14" fmla="*/ 1841914 h 3895504"/>
                <a:gd name="connsiteX15" fmla="*/ 2972517 w 3061965"/>
                <a:gd name="connsiteY15" fmla="*/ 2537057 h 3895504"/>
                <a:gd name="connsiteX16" fmla="*/ 2757098 w 3061965"/>
                <a:gd name="connsiteY16" fmla="*/ 3316892 h 3895504"/>
                <a:gd name="connsiteX17" fmla="*/ 2534346 w 3061965"/>
                <a:gd name="connsiteY17" fmla="*/ 3573540 h 3895504"/>
                <a:gd name="connsiteX18" fmla="*/ 2101910 w 3061965"/>
                <a:gd name="connsiteY18" fmla="*/ 3895504 h 3895504"/>
                <a:gd name="connsiteX19" fmla="*/ 1415400 w 3061965"/>
                <a:gd name="connsiteY19" fmla="*/ 3468765 h 3895504"/>
                <a:gd name="connsiteX20" fmla="*/ 868975 w 3061965"/>
                <a:gd name="connsiteY20" fmla="*/ 3863906 h 3895504"/>
                <a:gd name="connsiteX21" fmla="*/ 998606 w 3061965"/>
                <a:gd name="connsiteY21" fmla="*/ 3405257 h 3895504"/>
                <a:gd name="connsiteX22" fmla="*/ 411743 w 3061965"/>
                <a:gd name="connsiteY22" fmla="*/ 3484964 h 3895504"/>
                <a:gd name="connsiteX23" fmla="*/ 599424 w 3061965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3013597 w 3042342"/>
                <a:gd name="connsiteY13" fmla="*/ 1399623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3013597 w 3042342"/>
                <a:gd name="connsiteY13" fmla="*/ 1399623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920601 w 3042342"/>
                <a:gd name="connsiteY13" fmla="*/ 1205746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920601 w 3042342"/>
                <a:gd name="connsiteY13" fmla="*/ 1205746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920601 w 3042342"/>
                <a:gd name="connsiteY13" fmla="*/ 1205746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  <a:gd name="connsiteX0" fmla="*/ 599424 w 3042342"/>
                <a:gd name="connsiteY0" fmla="*/ 3142749 h 3895504"/>
                <a:gd name="connsiteX1" fmla="*/ 4756 w 3042342"/>
                <a:gd name="connsiteY1" fmla="*/ 2935365 h 3895504"/>
                <a:gd name="connsiteX2" fmla="*/ 1 w 3042342"/>
                <a:gd name="connsiteY2" fmla="*/ 2246090 h 3895504"/>
                <a:gd name="connsiteX3" fmla="*/ 152344 w 3042342"/>
                <a:gd name="connsiteY3" fmla="*/ 1407889 h 3895504"/>
                <a:gd name="connsiteX4" fmla="*/ 461894 w 3042342"/>
                <a:gd name="connsiteY4" fmla="*/ 1087515 h 3895504"/>
                <a:gd name="connsiteX5" fmla="*/ 943671 w 3042342"/>
                <a:gd name="connsiteY5" fmla="*/ 639840 h 3895504"/>
                <a:gd name="connsiteX6" fmla="*/ 1108706 w 3042342"/>
                <a:gd name="connsiteY6" fmla="*/ 941165 h 3895504"/>
                <a:gd name="connsiteX7" fmla="*/ 1496121 w 3042342"/>
                <a:gd name="connsiteY7" fmla="*/ 268365 h 3895504"/>
                <a:gd name="connsiteX8" fmla="*/ 1627231 w 3042342"/>
                <a:gd name="connsiteY8" fmla="*/ 826865 h 3895504"/>
                <a:gd name="connsiteX9" fmla="*/ 1853308 w 3042342"/>
                <a:gd name="connsiteY9" fmla="*/ 5257 h 3895504"/>
                <a:gd name="connsiteX10" fmla="*/ 2364118 w 3042342"/>
                <a:gd name="connsiteY10" fmla="*/ 428787 h 3895504"/>
                <a:gd name="connsiteX11" fmla="*/ 2225171 w 3042342"/>
                <a:gd name="connsiteY11" fmla="*/ 1008624 h 3895504"/>
                <a:gd name="connsiteX12" fmla="*/ 2642196 w 3042342"/>
                <a:gd name="connsiteY12" fmla="*/ 999838 h 3895504"/>
                <a:gd name="connsiteX13" fmla="*/ 2920601 w 3042342"/>
                <a:gd name="connsiteY13" fmla="*/ 1205746 h 3895504"/>
                <a:gd name="connsiteX14" fmla="*/ 3040320 w 3042342"/>
                <a:gd name="connsiteY14" fmla="*/ 1841914 h 3895504"/>
                <a:gd name="connsiteX15" fmla="*/ 2972517 w 3042342"/>
                <a:gd name="connsiteY15" fmla="*/ 2537057 h 3895504"/>
                <a:gd name="connsiteX16" fmla="*/ 2757098 w 3042342"/>
                <a:gd name="connsiteY16" fmla="*/ 3316892 h 3895504"/>
                <a:gd name="connsiteX17" fmla="*/ 2534346 w 3042342"/>
                <a:gd name="connsiteY17" fmla="*/ 3573540 h 3895504"/>
                <a:gd name="connsiteX18" fmla="*/ 2101910 w 3042342"/>
                <a:gd name="connsiteY18" fmla="*/ 3895504 h 3895504"/>
                <a:gd name="connsiteX19" fmla="*/ 1415400 w 3042342"/>
                <a:gd name="connsiteY19" fmla="*/ 3468765 h 3895504"/>
                <a:gd name="connsiteX20" fmla="*/ 868975 w 3042342"/>
                <a:gd name="connsiteY20" fmla="*/ 3863906 h 3895504"/>
                <a:gd name="connsiteX21" fmla="*/ 998606 w 3042342"/>
                <a:gd name="connsiteY21" fmla="*/ 3405257 h 3895504"/>
                <a:gd name="connsiteX22" fmla="*/ 411743 w 3042342"/>
                <a:gd name="connsiteY22" fmla="*/ 3484964 h 3895504"/>
                <a:gd name="connsiteX23" fmla="*/ 599424 w 3042342"/>
                <a:gd name="connsiteY23" fmla="*/ 3142749 h 389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2342" h="3895504">
                  <a:moveTo>
                    <a:pt x="599424" y="3142749"/>
                  </a:moveTo>
                  <a:cubicBezTo>
                    <a:pt x="162953" y="3264459"/>
                    <a:pt x="24988" y="3104540"/>
                    <a:pt x="4756" y="2935365"/>
                  </a:cubicBezTo>
                  <a:cubicBezTo>
                    <a:pt x="938551" y="2859165"/>
                    <a:pt x="-617" y="2476857"/>
                    <a:pt x="1" y="2246090"/>
                  </a:cubicBezTo>
                  <a:cubicBezTo>
                    <a:pt x="720008" y="2462998"/>
                    <a:pt x="63549" y="1519014"/>
                    <a:pt x="152344" y="1407889"/>
                  </a:cubicBezTo>
                  <a:cubicBezTo>
                    <a:pt x="543882" y="1662468"/>
                    <a:pt x="340988" y="1112336"/>
                    <a:pt x="461894" y="1087515"/>
                  </a:cubicBezTo>
                  <a:cubicBezTo>
                    <a:pt x="949245" y="1435757"/>
                    <a:pt x="835869" y="664232"/>
                    <a:pt x="943671" y="639840"/>
                  </a:cubicBezTo>
                  <a:cubicBezTo>
                    <a:pt x="1000496" y="567823"/>
                    <a:pt x="1016631" y="1003078"/>
                    <a:pt x="1108706" y="941165"/>
                  </a:cubicBezTo>
                  <a:cubicBezTo>
                    <a:pt x="1141538" y="431578"/>
                    <a:pt x="1409700" y="287415"/>
                    <a:pt x="1496121" y="268365"/>
                  </a:cubicBezTo>
                  <a:cubicBezTo>
                    <a:pt x="1573535" y="296361"/>
                    <a:pt x="1567700" y="870716"/>
                    <a:pt x="1627231" y="826865"/>
                  </a:cubicBezTo>
                  <a:cubicBezTo>
                    <a:pt x="1686762" y="783014"/>
                    <a:pt x="1708472" y="-74697"/>
                    <a:pt x="1853308" y="5257"/>
                  </a:cubicBezTo>
                  <a:cubicBezTo>
                    <a:pt x="2039046" y="931160"/>
                    <a:pt x="1967225" y="860949"/>
                    <a:pt x="2364118" y="428787"/>
                  </a:cubicBezTo>
                  <a:cubicBezTo>
                    <a:pt x="2550090" y="826611"/>
                    <a:pt x="2282155" y="970731"/>
                    <a:pt x="2225171" y="1008624"/>
                  </a:cubicBezTo>
                  <a:cubicBezTo>
                    <a:pt x="2354181" y="1020079"/>
                    <a:pt x="2207262" y="1304801"/>
                    <a:pt x="2642196" y="999838"/>
                  </a:cubicBezTo>
                  <a:cubicBezTo>
                    <a:pt x="2471133" y="1242725"/>
                    <a:pt x="2314350" y="1511931"/>
                    <a:pt x="2920601" y="1205746"/>
                  </a:cubicBezTo>
                  <a:cubicBezTo>
                    <a:pt x="2384405" y="1776547"/>
                    <a:pt x="2706865" y="1929227"/>
                    <a:pt x="3040320" y="1841914"/>
                  </a:cubicBezTo>
                  <a:cubicBezTo>
                    <a:pt x="3082555" y="1974204"/>
                    <a:pt x="2443326" y="2171052"/>
                    <a:pt x="2972517" y="2537057"/>
                  </a:cubicBezTo>
                  <a:cubicBezTo>
                    <a:pt x="2659241" y="2656573"/>
                    <a:pt x="2235954" y="2922132"/>
                    <a:pt x="2757098" y="3316892"/>
                  </a:cubicBezTo>
                  <a:cubicBezTo>
                    <a:pt x="2486029" y="3298357"/>
                    <a:pt x="2088258" y="3095703"/>
                    <a:pt x="2534346" y="3573540"/>
                  </a:cubicBezTo>
                  <a:cubicBezTo>
                    <a:pt x="2412232" y="3708163"/>
                    <a:pt x="1650825" y="3171604"/>
                    <a:pt x="2101910" y="3895504"/>
                  </a:cubicBezTo>
                  <a:cubicBezTo>
                    <a:pt x="1896088" y="3877778"/>
                    <a:pt x="1676702" y="3898342"/>
                    <a:pt x="1415400" y="3468765"/>
                  </a:cubicBezTo>
                  <a:cubicBezTo>
                    <a:pt x="1430777" y="3895316"/>
                    <a:pt x="938441" y="3874491"/>
                    <a:pt x="868975" y="3863906"/>
                  </a:cubicBezTo>
                  <a:cubicBezTo>
                    <a:pt x="799509" y="3853321"/>
                    <a:pt x="1034771" y="3444914"/>
                    <a:pt x="998606" y="3405257"/>
                  </a:cubicBezTo>
                  <a:cubicBezTo>
                    <a:pt x="962441" y="3365600"/>
                    <a:pt x="602268" y="3616841"/>
                    <a:pt x="411743" y="3484964"/>
                  </a:cubicBezTo>
                  <a:cubicBezTo>
                    <a:pt x="345213" y="3441213"/>
                    <a:pt x="707295" y="3257849"/>
                    <a:pt x="599424" y="3142749"/>
                  </a:cubicBezTo>
                  <a:close/>
                </a:path>
              </a:pathLst>
            </a:custGeom>
            <a:solidFill>
              <a:srgbClr val="DE7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08" name="Csoportba foglalás 107">
              <a:extLst>
                <a:ext uri="{FF2B5EF4-FFF2-40B4-BE49-F238E27FC236}">
                  <a16:creationId xmlns:a16="http://schemas.microsoft.com/office/drawing/2014/main" id="{2B521379-AD4C-4C7A-9D94-FE6FB19DE4F1}"/>
                </a:ext>
              </a:extLst>
            </p:cNvPr>
            <p:cNvGrpSpPr/>
            <p:nvPr/>
          </p:nvGrpSpPr>
          <p:grpSpPr>
            <a:xfrm>
              <a:off x="182387" y="3613058"/>
              <a:ext cx="2632356" cy="3122329"/>
              <a:chOff x="863319" y="1240121"/>
              <a:chExt cx="3647994" cy="4193568"/>
            </a:xfrm>
          </p:grpSpPr>
          <p:sp>
            <p:nvSpPr>
              <p:cNvPr id="144" name="Háromszög 60">
                <a:extLst>
                  <a:ext uri="{FF2B5EF4-FFF2-40B4-BE49-F238E27FC236}">
                    <a16:creationId xmlns:a16="http://schemas.microsoft.com/office/drawing/2014/main" id="{02AB9D95-5575-461D-AF6F-424D98848F3C}"/>
                  </a:ext>
                </a:extLst>
              </p:cNvPr>
              <p:cNvSpPr/>
              <p:nvPr/>
            </p:nvSpPr>
            <p:spPr>
              <a:xfrm rot="10800000">
                <a:off x="863319" y="1240121"/>
                <a:ext cx="3647994" cy="4193568"/>
              </a:xfrm>
              <a:custGeom>
                <a:avLst/>
                <a:gdLst>
                  <a:gd name="connsiteX0" fmla="*/ 0 w 1990725"/>
                  <a:gd name="connsiteY0" fmla="*/ 2455782 h 2455782"/>
                  <a:gd name="connsiteX1" fmla="*/ 995363 w 1990725"/>
                  <a:gd name="connsiteY1" fmla="*/ 0 h 2455782"/>
                  <a:gd name="connsiteX2" fmla="*/ 1990725 w 1990725"/>
                  <a:gd name="connsiteY2" fmla="*/ 2455782 h 2455782"/>
                  <a:gd name="connsiteX3" fmla="*/ 0 w 1990725"/>
                  <a:gd name="connsiteY3" fmla="*/ 2455782 h 2455782"/>
                  <a:gd name="connsiteX0" fmla="*/ 0 w 1990725"/>
                  <a:gd name="connsiteY0" fmla="*/ 2455782 h 2547222"/>
                  <a:gd name="connsiteX1" fmla="*/ 995363 w 1990725"/>
                  <a:gd name="connsiteY1" fmla="*/ 0 h 2547222"/>
                  <a:gd name="connsiteX2" fmla="*/ 1990725 w 1990725"/>
                  <a:gd name="connsiteY2" fmla="*/ 2455782 h 2547222"/>
                  <a:gd name="connsiteX3" fmla="*/ 91440 w 1990725"/>
                  <a:gd name="connsiteY3" fmla="*/ 2547222 h 2547222"/>
                  <a:gd name="connsiteX0" fmla="*/ 0 w 1933575"/>
                  <a:gd name="connsiteY0" fmla="*/ 2179557 h 2547222"/>
                  <a:gd name="connsiteX1" fmla="*/ 938213 w 1933575"/>
                  <a:gd name="connsiteY1" fmla="*/ 0 h 2547222"/>
                  <a:gd name="connsiteX2" fmla="*/ 1933575 w 1933575"/>
                  <a:gd name="connsiteY2" fmla="*/ 2455782 h 2547222"/>
                  <a:gd name="connsiteX3" fmla="*/ 34290 w 1933575"/>
                  <a:gd name="connsiteY3" fmla="*/ 2547222 h 2547222"/>
                  <a:gd name="connsiteX0" fmla="*/ 0 w 1990725"/>
                  <a:gd name="connsiteY0" fmla="*/ 1798557 h 2547222"/>
                  <a:gd name="connsiteX1" fmla="*/ 995363 w 1990725"/>
                  <a:gd name="connsiteY1" fmla="*/ 0 h 2547222"/>
                  <a:gd name="connsiteX2" fmla="*/ 1990725 w 1990725"/>
                  <a:gd name="connsiteY2" fmla="*/ 2455782 h 2547222"/>
                  <a:gd name="connsiteX3" fmla="*/ 91440 w 1990725"/>
                  <a:gd name="connsiteY3" fmla="*/ 2547222 h 2547222"/>
                  <a:gd name="connsiteX0" fmla="*/ 0 w 1990725"/>
                  <a:gd name="connsiteY0" fmla="*/ 1798557 h 2547222"/>
                  <a:gd name="connsiteX1" fmla="*/ 995363 w 1990725"/>
                  <a:gd name="connsiteY1" fmla="*/ 0 h 2547222"/>
                  <a:gd name="connsiteX2" fmla="*/ 1990725 w 1990725"/>
                  <a:gd name="connsiteY2" fmla="*/ 2455782 h 2547222"/>
                  <a:gd name="connsiteX3" fmla="*/ 91440 w 1990725"/>
                  <a:gd name="connsiteY3" fmla="*/ 2547222 h 2547222"/>
                  <a:gd name="connsiteX0" fmla="*/ 0 w 1905000"/>
                  <a:gd name="connsiteY0" fmla="*/ 1798557 h 2547222"/>
                  <a:gd name="connsiteX1" fmla="*/ 995363 w 1905000"/>
                  <a:gd name="connsiteY1" fmla="*/ 0 h 2547222"/>
                  <a:gd name="connsiteX2" fmla="*/ 1905000 w 1905000"/>
                  <a:gd name="connsiteY2" fmla="*/ 1960482 h 2547222"/>
                  <a:gd name="connsiteX3" fmla="*/ 91440 w 1905000"/>
                  <a:gd name="connsiteY3" fmla="*/ 2547222 h 2547222"/>
                  <a:gd name="connsiteX0" fmla="*/ 0 w 1905000"/>
                  <a:gd name="connsiteY0" fmla="*/ 1798557 h 2547222"/>
                  <a:gd name="connsiteX1" fmla="*/ 995363 w 1905000"/>
                  <a:gd name="connsiteY1" fmla="*/ 0 h 2547222"/>
                  <a:gd name="connsiteX2" fmla="*/ 1905000 w 1905000"/>
                  <a:gd name="connsiteY2" fmla="*/ 1960482 h 2547222"/>
                  <a:gd name="connsiteX3" fmla="*/ 1272540 w 1905000"/>
                  <a:gd name="connsiteY3" fmla="*/ 2547222 h 2547222"/>
                  <a:gd name="connsiteX0" fmla="*/ 0 w 1912042"/>
                  <a:gd name="connsiteY0" fmla="*/ 1798557 h 2547222"/>
                  <a:gd name="connsiteX1" fmla="*/ 995363 w 1912042"/>
                  <a:gd name="connsiteY1" fmla="*/ 0 h 2547222"/>
                  <a:gd name="connsiteX2" fmla="*/ 1905000 w 1912042"/>
                  <a:gd name="connsiteY2" fmla="*/ 1960482 h 2547222"/>
                  <a:gd name="connsiteX3" fmla="*/ 1409701 w 1912042"/>
                  <a:gd name="connsiteY3" fmla="*/ 2168108 h 2547222"/>
                  <a:gd name="connsiteX4" fmla="*/ 1272540 w 1912042"/>
                  <a:gd name="connsiteY4" fmla="*/ 2547222 h 2547222"/>
                  <a:gd name="connsiteX0" fmla="*/ 0 w 1912042"/>
                  <a:gd name="connsiteY0" fmla="*/ 1798557 h 2547222"/>
                  <a:gd name="connsiteX1" fmla="*/ 995363 w 1912042"/>
                  <a:gd name="connsiteY1" fmla="*/ 0 h 2547222"/>
                  <a:gd name="connsiteX2" fmla="*/ 1647826 w 1912042"/>
                  <a:gd name="connsiteY2" fmla="*/ 1415633 h 2547222"/>
                  <a:gd name="connsiteX3" fmla="*/ 1905000 w 1912042"/>
                  <a:gd name="connsiteY3" fmla="*/ 1960482 h 2547222"/>
                  <a:gd name="connsiteX4" fmla="*/ 1409701 w 1912042"/>
                  <a:gd name="connsiteY4" fmla="*/ 2168108 h 2547222"/>
                  <a:gd name="connsiteX5" fmla="*/ 1272540 w 1912042"/>
                  <a:gd name="connsiteY5" fmla="*/ 2547222 h 2547222"/>
                  <a:gd name="connsiteX0" fmla="*/ 0 w 1912042"/>
                  <a:gd name="connsiteY0" fmla="*/ 1798557 h 2547222"/>
                  <a:gd name="connsiteX1" fmla="*/ 995363 w 1912042"/>
                  <a:gd name="connsiteY1" fmla="*/ 0 h 2547222"/>
                  <a:gd name="connsiteX2" fmla="*/ 1295401 w 1912042"/>
                  <a:gd name="connsiteY2" fmla="*/ 691733 h 2547222"/>
                  <a:gd name="connsiteX3" fmla="*/ 1647826 w 1912042"/>
                  <a:gd name="connsiteY3" fmla="*/ 1415633 h 2547222"/>
                  <a:gd name="connsiteX4" fmla="*/ 1905000 w 1912042"/>
                  <a:gd name="connsiteY4" fmla="*/ 1960482 h 2547222"/>
                  <a:gd name="connsiteX5" fmla="*/ 1409701 w 1912042"/>
                  <a:gd name="connsiteY5" fmla="*/ 2168108 h 2547222"/>
                  <a:gd name="connsiteX6" fmla="*/ 1272540 w 1912042"/>
                  <a:gd name="connsiteY6" fmla="*/ 2547222 h 2547222"/>
                  <a:gd name="connsiteX0" fmla="*/ 0 w 1912042"/>
                  <a:gd name="connsiteY0" fmla="*/ 1798602 h 2547267"/>
                  <a:gd name="connsiteX1" fmla="*/ 409576 w 1912042"/>
                  <a:gd name="connsiteY1" fmla="*/ 663203 h 2547267"/>
                  <a:gd name="connsiteX2" fmla="*/ 995363 w 1912042"/>
                  <a:gd name="connsiteY2" fmla="*/ 45 h 2547267"/>
                  <a:gd name="connsiteX3" fmla="*/ 1295401 w 1912042"/>
                  <a:gd name="connsiteY3" fmla="*/ 691778 h 2547267"/>
                  <a:gd name="connsiteX4" fmla="*/ 1647826 w 1912042"/>
                  <a:gd name="connsiteY4" fmla="*/ 1415678 h 2547267"/>
                  <a:gd name="connsiteX5" fmla="*/ 1905000 w 1912042"/>
                  <a:gd name="connsiteY5" fmla="*/ 1960527 h 2547267"/>
                  <a:gd name="connsiteX6" fmla="*/ 1409701 w 1912042"/>
                  <a:gd name="connsiteY6" fmla="*/ 2168153 h 2547267"/>
                  <a:gd name="connsiteX7" fmla="*/ 1272540 w 1912042"/>
                  <a:gd name="connsiteY7" fmla="*/ 2547267 h 2547267"/>
                  <a:gd name="connsiteX0" fmla="*/ 0 w 1912042"/>
                  <a:gd name="connsiteY0" fmla="*/ 1798593 h 2547258"/>
                  <a:gd name="connsiteX1" fmla="*/ 219076 w 1912042"/>
                  <a:gd name="connsiteY1" fmla="*/ 1187069 h 2547258"/>
                  <a:gd name="connsiteX2" fmla="*/ 409576 w 1912042"/>
                  <a:gd name="connsiteY2" fmla="*/ 663194 h 2547258"/>
                  <a:gd name="connsiteX3" fmla="*/ 995363 w 1912042"/>
                  <a:gd name="connsiteY3" fmla="*/ 36 h 2547258"/>
                  <a:gd name="connsiteX4" fmla="*/ 1295401 w 1912042"/>
                  <a:gd name="connsiteY4" fmla="*/ 691769 h 2547258"/>
                  <a:gd name="connsiteX5" fmla="*/ 1647826 w 1912042"/>
                  <a:gd name="connsiteY5" fmla="*/ 1415669 h 2547258"/>
                  <a:gd name="connsiteX6" fmla="*/ 1905000 w 1912042"/>
                  <a:gd name="connsiteY6" fmla="*/ 1960518 h 2547258"/>
                  <a:gd name="connsiteX7" fmla="*/ 1409701 w 1912042"/>
                  <a:gd name="connsiteY7" fmla="*/ 2168144 h 2547258"/>
                  <a:gd name="connsiteX8" fmla="*/ 1272540 w 1912042"/>
                  <a:gd name="connsiteY8" fmla="*/ 2547258 h 2547258"/>
                  <a:gd name="connsiteX0" fmla="*/ 0 w 1912042"/>
                  <a:gd name="connsiteY0" fmla="*/ 1798593 h 2547258"/>
                  <a:gd name="connsiteX1" fmla="*/ 219076 w 1912042"/>
                  <a:gd name="connsiteY1" fmla="*/ 1187069 h 2547258"/>
                  <a:gd name="connsiteX2" fmla="*/ 409576 w 1912042"/>
                  <a:gd name="connsiteY2" fmla="*/ 663194 h 2547258"/>
                  <a:gd name="connsiteX3" fmla="*/ 995363 w 1912042"/>
                  <a:gd name="connsiteY3" fmla="*/ 36 h 2547258"/>
                  <a:gd name="connsiteX4" fmla="*/ 1295401 w 1912042"/>
                  <a:gd name="connsiteY4" fmla="*/ 691769 h 2547258"/>
                  <a:gd name="connsiteX5" fmla="*/ 1647826 w 1912042"/>
                  <a:gd name="connsiteY5" fmla="*/ 1415669 h 2547258"/>
                  <a:gd name="connsiteX6" fmla="*/ 1905000 w 1912042"/>
                  <a:gd name="connsiteY6" fmla="*/ 1960518 h 2547258"/>
                  <a:gd name="connsiteX7" fmla="*/ 1409701 w 1912042"/>
                  <a:gd name="connsiteY7" fmla="*/ 2168144 h 2547258"/>
                  <a:gd name="connsiteX8" fmla="*/ 1272540 w 1912042"/>
                  <a:gd name="connsiteY8" fmla="*/ 2547258 h 2547258"/>
                  <a:gd name="connsiteX9" fmla="*/ 0 w 1912042"/>
                  <a:gd name="connsiteY9" fmla="*/ 1798593 h 2547258"/>
                  <a:gd name="connsiteX0" fmla="*/ 0 w 2112067"/>
                  <a:gd name="connsiteY0" fmla="*/ 2579643 h 2579643"/>
                  <a:gd name="connsiteX1" fmla="*/ 419101 w 2112067"/>
                  <a:gd name="connsiteY1" fmla="*/ 1187069 h 2579643"/>
                  <a:gd name="connsiteX2" fmla="*/ 609601 w 2112067"/>
                  <a:gd name="connsiteY2" fmla="*/ 663194 h 2579643"/>
                  <a:gd name="connsiteX3" fmla="*/ 1195388 w 2112067"/>
                  <a:gd name="connsiteY3" fmla="*/ 36 h 2579643"/>
                  <a:gd name="connsiteX4" fmla="*/ 1495426 w 2112067"/>
                  <a:gd name="connsiteY4" fmla="*/ 691769 h 2579643"/>
                  <a:gd name="connsiteX5" fmla="*/ 1847851 w 2112067"/>
                  <a:gd name="connsiteY5" fmla="*/ 1415669 h 2579643"/>
                  <a:gd name="connsiteX6" fmla="*/ 2105025 w 2112067"/>
                  <a:gd name="connsiteY6" fmla="*/ 1960518 h 2579643"/>
                  <a:gd name="connsiteX7" fmla="*/ 1609726 w 2112067"/>
                  <a:gd name="connsiteY7" fmla="*/ 2168144 h 2579643"/>
                  <a:gd name="connsiteX8" fmla="*/ 1472565 w 2112067"/>
                  <a:gd name="connsiteY8" fmla="*/ 2547258 h 2579643"/>
                  <a:gd name="connsiteX9" fmla="*/ 0 w 2112067"/>
                  <a:gd name="connsiteY9" fmla="*/ 2579643 h 2579643"/>
                  <a:gd name="connsiteX0" fmla="*/ 0 w 2112067"/>
                  <a:gd name="connsiteY0" fmla="*/ 2579643 h 2579643"/>
                  <a:gd name="connsiteX1" fmla="*/ 419101 w 2112067"/>
                  <a:gd name="connsiteY1" fmla="*/ 1187069 h 2579643"/>
                  <a:gd name="connsiteX2" fmla="*/ 609601 w 2112067"/>
                  <a:gd name="connsiteY2" fmla="*/ 663194 h 2579643"/>
                  <a:gd name="connsiteX3" fmla="*/ 1195388 w 2112067"/>
                  <a:gd name="connsiteY3" fmla="*/ 36 h 2579643"/>
                  <a:gd name="connsiteX4" fmla="*/ 1495426 w 2112067"/>
                  <a:gd name="connsiteY4" fmla="*/ 691769 h 2579643"/>
                  <a:gd name="connsiteX5" fmla="*/ 1847851 w 2112067"/>
                  <a:gd name="connsiteY5" fmla="*/ 1415669 h 2579643"/>
                  <a:gd name="connsiteX6" fmla="*/ 2105025 w 2112067"/>
                  <a:gd name="connsiteY6" fmla="*/ 1960518 h 2579643"/>
                  <a:gd name="connsiteX7" fmla="*/ 1609726 w 2112067"/>
                  <a:gd name="connsiteY7" fmla="*/ 2168144 h 2579643"/>
                  <a:gd name="connsiteX8" fmla="*/ 1472565 w 2112067"/>
                  <a:gd name="connsiteY8" fmla="*/ 2547258 h 2579643"/>
                  <a:gd name="connsiteX9" fmla="*/ 0 w 2112067"/>
                  <a:gd name="connsiteY9" fmla="*/ 2579643 h 2579643"/>
                  <a:gd name="connsiteX0" fmla="*/ 0 w 2112067"/>
                  <a:gd name="connsiteY0" fmla="*/ 2579643 h 2579643"/>
                  <a:gd name="connsiteX1" fmla="*/ 419101 w 2112067"/>
                  <a:gd name="connsiteY1" fmla="*/ 1187069 h 2579643"/>
                  <a:gd name="connsiteX2" fmla="*/ 609601 w 2112067"/>
                  <a:gd name="connsiteY2" fmla="*/ 663194 h 2579643"/>
                  <a:gd name="connsiteX3" fmla="*/ 1195388 w 2112067"/>
                  <a:gd name="connsiteY3" fmla="*/ 36 h 2579643"/>
                  <a:gd name="connsiteX4" fmla="*/ 1495426 w 2112067"/>
                  <a:gd name="connsiteY4" fmla="*/ 691769 h 2579643"/>
                  <a:gd name="connsiteX5" fmla="*/ 1847851 w 2112067"/>
                  <a:gd name="connsiteY5" fmla="*/ 1415669 h 2579643"/>
                  <a:gd name="connsiteX6" fmla="*/ 2105025 w 2112067"/>
                  <a:gd name="connsiteY6" fmla="*/ 1960518 h 2579643"/>
                  <a:gd name="connsiteX7" fmla="*/ 1609726 w 2112067"/>
                  <a:gd name="connsiteY7" fmla="*/ 2168144 h 2579643"/>
                  <a:gd name="connsiteX8" fmla="*/ 1472565 w 2112067"/>
                  <a:gd name="connsiteY8" fmla="*/ 2547258 h 2579643"/>
                  <a:gd name="connsiteX9" fmla="*/ 0 w 2112067"/>
                  <a:gd name="connsiteY9" fmla="*/ 2579643 h 2579643"/>
                  <a:gd name="connsiteX0" fmla="*/ 37071 w 2149138"/>
                  <a:gd name="connsiteY0" fmla="*/ 2579643 h 2579643"/>
                  <a:gd name="connsiteX1" fmla="*/ 18022 w 2149138"/>
                  <a:gd name="connsiteY1" fmla="*/ 1682369 h 2579643"/>
                  <a:gd name="connsiteX2" fmla="*/ 646672 w 2149138"/>
                  <a:gd name="connsiteY2" fmla="*/ 663194 h 2579643"/>
                  <a:gd name="connsiteX3" fmla="*/ 1232459 w 2149138"/>
                  <a:gd name="connsiteY3" fmla="*/ 36 h 2579643"/>
                  <a:gd name="connsiteX4" fmla="*/ 1532497 w 2149138"/>
                  <a:gd name="connsiteY4" fmla="*/ 691769 h 2579643"/>
                  <a:gd name="connsiteX5" fmla="*/ 1884922 w 2149138"/>
                  <a:gd name="connsiteY5" fmla="*/ 1415669 h 2579643"/>
                  <a:gd name="connsiteX6" fmla="*/ 2142096 w 2149138"/>
                  <a:gd name="connsiteY6" fmla="*/ 1960518 h 2579643"/>
                  <a:gd name="connsiteX7" fmla="*/ 1646797 w 2149138"/>
                  <a:gd name="connsiteY7" fmla="*/ 2168144 h 2579643"/>
                  <a:gd name="connsiteX8" fmla="*/ 1509636 w 2149138"/>
                  <a:gd name="connsiteY8" fmla="*/ 2547258 h 2579643"/>
                  <a:gd name="connsiteX9" fmla="*/ 37071 w 2149138"/>
                  <a:gd name="connsiteY9" fmla="*/ 2579643 h 2579643"/>
                  <a:gd name="connsiteX0" fmla="*/ 19049 w 2131116"/>
                  <a:gd name="connsiteY0" fmla="*/ 2579643 h 2579643"/>
                  <a:gd name="connsiteX1" fmla="*/ 0 w 2131116"/>
                  <a:gd name="connsiteY1" fmla="*/ 1682369 h 2579643"/>
                  <a:gd name="connsiteX2" fmla="*/ 628650 w 2131116"/>
                  <a:gd name="connsiteY2" fmla="*/ 663194 h 2579643"/>
                  <a:gd name="connsiteX3" fmla="*/ 1214437 w 2131116"/>
                  <a:gd name="connsiteY3" fmla="*/ 36 h 2579643"/>
                  <a:gd name="connsiteX4" fmla="*/ 1514475 w 2131116"/>
                  <a:gd name="connsiteY4" fmla="*/ 691769 h 2579643"/>
                  <a:gd name="connsiteX5" fmla="*/ 1866900 w 2131116"/>
                  <a:gd name="connsiteY5" fmla="*/ 1415669 h 2579643"/>
                  <a:gd name="connsiteX6" fmla="*/ 2124074 w 2131116"/>
                  <a:gd name="connsiteY6" fmla="*/ 1960518 h 2579643"/>
                  <a:gd name="connsiteX7" fmla="*/ 1628775 w 2131116"/>
                  <a:gd name="connsiteY7" fmla="*/ 2168144 h 2579643"/>
                  <a:gd name="connsiteX8" fmla="*/ 1491614 w 2131116"/>
                  <a:gd name="connsiteY8" fmla="*/ 2547258 h 2579643"/>
                  <a:gd name="connsiteX9" fmla="*/ 19049 w 2131116"/>
                  <a:gd name="connsiteY9" fmla="*/ 2579643 h 2579643"/>
                  <a:gd name="connsiteX0" fmla="*/ 19049 w 2131116"/>
                  <a:gd name="connsiteY0" fmla="*/ 2579643 h 2579643"/>
                  <a:gd name="connsiteX1" fmla="*/ 0 w 2131116"/>
                  <a:gd name="connsiteY1" fmla="*/ 1682369 h 2579643"/>
                  <a:gd name="connsiteX2" fmla="*/ 628650 w 2131116"/>
                  <a:gd name="connsiteY2" fmla="*/ 663194 h 2579643"/>
                  <a:gd name="connsiteX3" fmla="*/ 1214437 w 2131116"/>
                  <a:gd name="connsiteY3" fmla="*/ 36 h 2579643"/>
                  <a:gd name="connsiteX4" fmla="*/ 1514475 w 2131116"/>
                  <a:gd name="connsiteY4" fmla="*/ 691769 h 2579643"/>
                  <a:gd name="connsiteX5" fmla="*/ 1866900 w 2131116"/>
                  <a:gd name="connsiteY5" fmla="*/ 1415669 h 2579643"/>
                  <a:gd name="connsiteX6" fmla="*/ 2124074 w 2131116"/>
                  <a:gd name="connsiteY6" fmla="*/ 1960518 h 2579643"/>
                  <a:gd name="connsiteX7" fmla="*/ 1628775 w 2131116"/>
                  <a:gd name="connsiteY7" fmla="*/ 2168144 h 2579643"/>
                  <a:gd name="connsiteX8" fmla="*/ 1491614 w 2131116"/>
                  <a:gd name="connsiteY8" fmla="*/ 2547258 h 2579643"/>
                  <a:gd name="connsiteX9" fmla="*/ 19049 w 2131116"/>
                  <a:gd name="connsiteY9" fmla="*/ 2579643 h 2579643"/>
                  <a:gd name="connsiteX0" fmla="*/ 19049 w 2131116"/>
                  <a:gd name="connsiteY0" fmla="*/ 2579627 h 2579627"/>
                  <a:gd name="connsiteX1" fmla="*/ 0 w 2131116"/>
                  <a:gd name="connsiteY1" fmla="*/ 1682353 h 2579627"/>
                  <a:gd name="connsiteX2" fmla="*/ 190500 w 2131116"/>
                  <a:gd name="connsiteY2" fmla="*/ 1053703 h 2579627"/>
                  <a:gd name="connsiteX3" fmla="*/ 1214437 w 2131116"/>
                  <a:gd name="connsiteY3" fmla="*/ 20 h 2579627"/>
                  <a:gd name="connsiteX4" fmla="*/ 1514475 w 2131116"/>
                  <a:gd name="connsiteY4" fmla="*/ 691753 h 2579627"/>
                  <a:gd name="connsiteX5" fmla="*/ 1866900 w 2131116"/>
                  <a:gd name="connsiteY5" fmla="*/ 1415653 h 2579627"/>
                  <a:gd name="connsiteX6" fmla="*/ 2124074 w 2131116"/>
                  <a:gd name="connsiteY6" fmla="*/ 1960502 h 2579627"/>
                  <a:gd name="connsiteX7" fmla="*/ 1628775 w 2131116"/>
                  <a:gd name="connsiteY7" fmla="*/ 2168128 h 2579627"/>
                  <a:gd name="connsiteX8" fmla="*/ 1491614 w 2131116"/>
                  <a:gd name="connsiteY8" fmla="*/ 2547242 h 2579627"/>
                  <a:gd name="connsiteX9" fmla="*/ 19049 w 2131116"/>
                  <a:gd name="connsiteY9" fmla="*/ 2579627 h 2579627"/>
                  <a:gd name="connsiteX0" fmla="*/ 19049 w 2131116"/>
                  <a:gd name="connsiteY0" fmla="*/ 2579627 h 2579627"/>
                  <a:gd name="connsiteX1" fmla="*/ 0 w 2131116"/>
                  <a:gd name="connsiteY1" fmla="*/ 1682353 h 2579627"/>
                  <a:gd name="connsiteX2" fmla="*/ 190500 w 2131116"/>
                  <a:gd name="connsiteY2" fmla="*/ 1053703 h 2579627"/>
                  <a:gd name="connsiteX3" fmla="*/ 1214437 w 2131116"/>
                  <a:gd name="connsiteY3" fmla="*/ 20 h 2579627"/>
                  <a:gd name="connsiteX4" fmla="*/ 1514475 w 2131116"/>
                  <a:gd name="connsiteY4" fmla="*/ 691753 h 2579627"/>
                  <a:gd name="connsiteX5" fmla="*/ 1866900 w 2131116"/>
                  <a:gd name="connsiteY5" fmla="*/ 1415653 h 2579627"/>
                  <a:gd name="connsiteX6" fmla="*/ 2124074 w 2131116"/>
                  <a:gd name="connsiteY6" fmla="*/ 1960502 h 2579627"/>
                  <a:gd name="connsiteX7" fmla="*/ 1628775 w 2131116"/>
                  <a:gd name="connsiteY7" fmla="*/ 2168128 h 2579627"/>
                  <a:gd name="connsiteX8" fmla="*/ 1491614 w 2131116"/>
                  <a:gd name="connsiteY8" fmla="*/ 2547242 h 2579627"/>
                  <a:gd name="connsiteX9" fmla="*/ 19049 w 2131116"/>
                  <a:gd name="connsiteY9" fmla="*/ 2579627 h 2579627"/>
                  <a:gd name="connsiteX0" fmla="*/ 19049 w 2131116"/>
                  <a:gd name="connsiteY0" fmla="*/ 2579627 h 2579627"/>
                  <a:gd name="connsiteX1" fmla="*/ 0 w 2131116"/>
                  <a:gd name="connsiteY1" fmla="*/ 1682353 h 2579627"/>
                  <a:gd name="connsiteX2" fmla="*/ 190500 w 2131116"/>
                  <a:gd name="connsiteY2" fmla="*/ 1053703 h 2579627"/>
                  <a:gd name="connsiteX3" fmla="*/ 1214437 w 2131116"/>
                  <a:gd name="connsiteY3" fmla="*/ 20 h 2579627"/>
                  <a:gd name="connsiteX4" fmla="*/ 1514475 w 2131116"/>
                  <a:gd name="connsiteY4" fmla="*/ 691753 h 2579627"/>
                  <a:gd name="connsiteX5" fmla="*/ 1866900 w 2131116"/>
                  <a:gd name="connsiteY5" fmla="*/ 1415653 h 2579627"/>
                  <a:gd name="connsiteX6" fmla="*/ 2124074 w 2131116"/>
                  <a:gd name="connsiteY6" fmla="*/ 1960502 h 2579627"/>
                  <a:gd name="connsiteX7" fmla="*/ 1628775 w 2131116"/>
                  <a:gd name="connsiteY7" fmla="*/ 2168128 h 2579627"/>
                  <a:gd name="connsiteX8" fmla="*/ 1491614 w 2131116"/>
                  <a:gd name="connsiteY8" fmla="*/ 2547242 h 2579627"/>
                  <a:gd name="connsiteX9" fmla="*/ 19049 w 2131116"/>
                  <a:gd name="connsiteY9" fmla="*/ 2579627 h 2579627"/>
                  <a:gd name="connsiteX0" fmla="*/ 19049 w 2131116"/>
                  <a:gd name="connsiteY0" fmla="*/ 2579635 h 2579635"/>
                  <a:gd name="connsiteX1" fmla="*/ 0 w 2131116"/>
                  <a:gd name="connsiteY1" fmla="*/ 1682361 h 2579635"/>
                  <a:gd name="connsiteX2" fmla="*/ 76200 w 2131116"/>
                  <a:gd name="connsiteY2" fmla="*/ 787011 h 2579635"/>
                  <a:gd name="connsiteX3" fmla="*/ 1214437 w 2131116"/>
                  <a:gd name="connsiteY3" fmla="*/ 28 h 2579635"/>
                  <a:gd name="connsiteX4" fmla="*/ 1514475 w 2131116"/>
                  <a:gd name="connsiteY4" fmla="*/ 691761 h 2579635"/>
                  <a:gd name="connsiteX5" fmla="*/ 1866900 w 2131116"/>
                  <a:gd name="connsiteY5" fmla="*/ 1415661 h 2579635"/>
                  <a:gd name="connsiteX6" fmla="*/ 2124074 w 2131116"/>
                  <a:gd name="connsiteY6" fmla="*/ 1960510 h 2579635"/>
                  <a:gd name="connsiteX7" fmla="*/ 1628775 w 2131116"/>
                  <a:gd name="connsiteY7" fmla="*/ 2168136 h 2579635"/>
                  <a:gd name="connsiteX8" fmla="*/ 1491614 w 2131116"/>
                  <a:gd name="connsiteY8" fmla="*/ 2547250 h 2579635"/>
                  <a:gd name="connsiteX9" fmla="*/ 19049 w 2131116"/>
                  <a:gd name="connsiteY9" fmla="*/ 2579635 h 2579635"/>
                  <a:gd name="connsiteX0" fmla="*/ 19049 w 2131116"/>
                  <a:gd name="connsiteY0" fmla="*/ 2579635 h 2579635"/>
                  <a:gd name="connsiteX1" fmla="*/ 0 w 2131116"/>
                  <a:gd name="connsiteY1" fmla="*/ 1682361 h 2579635"/>
                  <a:gd name="connsiteX2" fmla="*/ 76200 w 2131116"/>
                  <a:gd name="connsiteY2" fmla="*/ 787011 h 2579635"/>
                  <a:gd name="connsiteX3" fmla="*/ 1214437 w 2131116"/>
                  <a:gd name="connsiteY3" fmla="*/ 28 h 2579635"/>
                  <a:gd name="connsiteX4" fmla="*/ 1514475 w 2131116"/>
                  <a:gd name="connsiteY4" fmla="*/ 691761 h 2579635"/>
                  <a:gd name="connsiteX5" fmla="*/ 1866900 w 2131116"/>
                  <a:gd name="connsiteY5" fmla="*/ 1415661 h 2579635"/>
                  <a:gd name="connsiteX6" fmla="*/ 2124074 w 2131116"/>
                  <a:gd name="connsiteY6" fmla="*/ 1960510 h 2579635"/>
                  <a:gd name="connsiteX7" fmla="*/ 1628775 w 2131116"/>
                  <a:gd name="connsiteY7" fmla="*/ 2168136 h 2579635"/>
                  <a:gd name="connsiteX8" fmla="*/ 1491614 w 2131116"/>
                  <a:gd name="connsiteY8" fmla="*/ 2547250 h 2579635"/>
                  <a:gd name="connsiteX9" fmla="*/ 19049 w 2131116"/>
                  <a:gd name="connsiteY9" fmla="*/ 2579635 h 2579635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1514475 w 2131116"/>
                  <a:gd name="connsiteY4" fmla="*/ 69173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1514475 w 2131116"/>
                  <a:gd name="connsiteY4" fmla="*/ 69173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2019300 w 2131116"/>
                  <a:gd name="connsiteY4" fmla="*/ 44408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2019300 w 2131116"/>
                  <a:gd name="connsiteY4" fmla="*/ 44408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2019300 w 2131116"/>
                  <a:gd name="connsiteY4" fmla="*/ 44408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427971"/>
                  <a:gd name="connsiteY0" fmla="*/ 2579607 h 2579607"/>
                  <a:gd name="connsiteX1" fmla="*/ 0 w 2427971"/>
                  <a:gd name="connsiteY1" fmla="*/ 1682333 h 2579607"/>
                  <a:gd name="connsiteX2" fmla="*/ 76200 w 2427971"/>
                  <a:gd name="connsiteY2" fmla="*/ 786983 h 2579607"/>
                  <a:gd name="connsiteX3" fmla="*/ 1214437 w 2427971"/>
                  <a:gd name="connsiteY3" fmla="*/ 0 h 2579607"/>
                  <a:gd name="connsiteX4" fmla="*/ 2019300 w 2427971"/>
                  <a:gd name="connsiteY4" fmla="*/ 444083 h 2579607"/>
                  <a:gd name="connsiteX5" fmla="*/ 1866900 w 2427971"/>
                  <a:gd name="connsiteY5" fmla="*/ 1415633 h 2579607"/>
                  <a:gd name="connsiteX6" fmla="*/ 2124074 w 2427971"/>
                  <a:gd name="connsiteY6" fmla="*/ 1960482 h 2579607"/>
                  <a:gd name="connsiteX7" fmla="*/ 1628775 w 2427971"/>
                  <a:gd name="connsiteY7" fmla="*/ 2168108 h 2579607"/>
                  <a:gd name="connsiteX8" fmla="*/ 1491614 w 2427971"/>
                  <a:gd name="connsiteY8" fmla="*/ 2547222 h 2579607"/>
                  <a:gd name="connsiteX9" fmla="*/ 19049 w 2427971"/>
                  <a:gd name="connsiteY9" fmla="*/ 2579607 h 2579607"/>
                  <a:gd name="connsiteX0" fmla="*/ 19049 w 2427971"/>
                  <a:gd name="connsiteY0" fmla="*/ 2579607 h 2579607"/>
                  <a:gd name="connsiteX1" fmla="*/ 0 w 2427971"/>
                  <a:gd name="connsiteY1" fmla="*/ 1682333 h 2579607"/>
                  <a:gd name="connsiteX2" fmla="*/ 76200 w 2427971"/>
                  <a:gd name="connsiteY2" fmla="*/ 786983 h 2579607"/>
                  <a:gd name="connsiteX3" fmla="*/ 1214437 w 2427971"/>
                  <a:gd name="connsiteY3" fmla="*/ 0 h 2579607"/>
                  <a:gd name="connsiteX4" fmla="*/ 2019300 w 2427971"/>
                  <a:gd name="connsiteY4" fmla="*/ 444083 h 2579607"/>
                  <a:gd name="connsiteX5" fmla="*/ 1866900 w 2427971"/>
                  <a:gd name="connsiteY5" fmla="*/ 1415633 h 2579607"/>
                  <a:gd name="connsiteX6" fmla="*/ 2124074 w 2427971"/>
                  <a:gd name="connsiteY6" fmla="*/ 1960482 h 2579607"/>
                  <a:gd name="connsiteX7" fmla="*/ 1628775 w 2427971"/>
                  <a:gd name="connsiteY7" fmla="*/ 2168108 h 2579607"/>
                  <a:gd name="connsiteX8" fmla="*/ 1491614 w 2427971"/>
                  <a:gd name="connsiteY8" fmla="*/ 2547222 h 2579607"/>
                  <a:gd name="connsiteX9" fmla="*/ 19049 w 2427971"/>
                  <a:gd name="connsiteY9" fmla="*/ 2579607 h 2579607"/>
                  <a:gd name="connsiteX0" fmla="*/ 19049 w 2427971"/>
                  <a:gd name="connsiteY0" fmla="*/ 2579607 h 2579607"/>
                  <a:gd name="connsiteX1" fmla="*/ 0 w 2427971"/>
                  <a:gd name="connsiteY1" fmla="*/ 1682333 h 2579607"/>
                  <a:gd name="connsiteX2" fmla="*/ 76200 w 2427971"/>
                  <a:gd name="connsiteY2" fmla="*/ 786983 h 2579607"/>
                  <a:gd name="connsiteX3" fmla="*/ 1214437 w 2427971"/>
                  <a:gd name="connsiteY3" fmla="*/ 0 h 2579607"/>
                  <a:gd name="connsiteX4" fmla="*/ 2019300 w 2427971"/>
                  <a:gd name="connsiteY4" fmla="*/ 444083 h 2579607"/>
                  <a:gd name="connsiteX5" fmla="*/ 1866900 w 2427971"/>
                  <a:gd name="connsiteY5" fmla="*/ 1415633 h 2579607"/>
                  <a:gd name="connsiteX6" fmla="*/ 2124074 w 2427971"/>
                  <a:gd name="connsiteY6" fmla="*/ 1960482 h 2579607"/>
                  <a:gd name="connsiteX7" fmla="*/ 1628775 w 2427971"/>
                  <a:gd name="connsiteY7" fmla="*/ 2168108 h 2579607"/>
                  <a:gd name="connsiteX8" fmla="*/ 1491614 w 2427971"/>
                  <a:gd name="connsiteY8" fmla="*/ 2547222 h 2579607"/>
                  <a:gd name="connsiteX9" fmla="*/ 19049 w 2427971"/>
                  <a:gd name="connsiteY9" fmla="*/ 2579607 h 2579607"/>
                  <a:gd name="connsiteX0" fmla="*/ 19049 w 2131116"/>
                  <a:gd name="connsiteY0" fmla="*/ 2579607 h 2579607"/>
                  <a:gd name="connsiteX1" fmla="*/ 0 w 2131116"/>
                  <a:gd name="connsiteY1" fmla="*/ 1682333 h 2579607"/>
                  <a:gd name="connsiteX2" fmla="*/ 76200 w 2131116"/>
                  <a:gd name="connsiteY2" fmla="*/ 786983 h 2579607"/>
                  <a:gd name="connsiteX3" fmla="*/ 1214437 w 2131116"/>
                  <a:gd name="connsiteY3" fmla="*/ 0 h 2579607"/>
                  <a:gd name="connsiteX4" fmla="*/ 2019300 w 2131116"/>
                  <a:gd name="connsiteY4" fmla="*/ 444083 h 2579607"/>
                  <a:gd name="connsiteX5" fmla="*/ 1866900 w 2131116"/>
                  <a:gd name="connsiteY5" fmla="*/ 1415633 h 2579607"/>
                  <a:gd name="connsiteX6" fmla="*/ 2124074 w 2131116"/>
                  <a:gd name="connsiteY6" fmla="*/ 1960482 h 2579607"/>
                  <a:gd name="connsiteX7" fmla="*/ 1628775 w 2131116"/>
                  <a:gd name="connsiteY7" fmla="*/ 2168108 h 2579607"/>
                  <a:gd name="connsiteX8" fmla="*/ 1491614 w 2131116"/>
                  <a:gd name="connsiteY8" fmla="*/ 2547222 h 2579607"/>
                  <a:gd name="connsiteX9" fmla="*/ 19049 w 2131116"/>
                  <a:gd name="connsiteY9" fmla="*/ 2579607 h 257960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76200 w 2131116"/>
                  <a:gd name="connsiteY2" fmla="*/ 1644233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771525 w 2131116"/>
                  <a:gd name="connsiteY2" fmla="*/ 529808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771525 w 2131116"/>
                  <a:gd name="connsiteY2" fmla="*/ 529808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771525 w 2131116"/>
                  <a:gd name="connsiteY2" fmla="*/ 529808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2019300 w 2131116"/>
                  <a:gd name="connsiteY4" fmla="*/ 13013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1971675 w 2131116"/>
                  <a:gd name="connsiteY4" fmla="*/ 10346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1971675 w 2131116"/>
                  <a:gd name="connsiteY4" fmla="*/ 10346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31116"/>
                  <a:gd name="connsiteY0" fmla="*/ 3436857 h 3436857"/>
                  <a:gd name="connsiteX1" fmla="*/ 0 w 2131116"/>
                  <a:gd name="connsiteY1" fmla="*/ 2539583 h 3436857"/>
                  <a:gd name="connsiteX2" fmla="*/ 942975 w 2131116"/>
                  <a:gd name="connsiteY2" fmla="*/ 234533 h 3436857"/>
                  <a:gd name="connsiteX3" fmla="*/ 1347787 w 2131116"/>
                  <a:gd name="connsiteY3" fmla="*/ 0 h 3436857"/>
                  <a:gd name="connsiteX4" fmla="*/ 1971675 w 2131116"/>
                  <a:gd name="connsiteY4" fmla="*/ 1034633 h 3436857"/>
                  <a:gd name="connsiteX5" fmla="*/ 1866900 w 2131116"/>
                  <a:gd name="connsiteY5" fmla="*/ 2272883 h 3436857"/>
                  <a:gd name="connsiteX6" fmla="*/ 2124074 w 2131116"/>
                  <a:gd name="connsiteY6" fmla="*/ 2817732 h 3436857"/>
                  <a:gd name="connsiteX7" fmla="*/ 1628775 w 2131116"/>
                  <a:gd name="connsiteY7" fmla="*/ 3025358 h 3436857"/>
                  <a:gd name="connsiteX8" fmla="*/ 1491614 w 2131116"/>
                  <a:gd name="connsiteY8" fmla="*/ 3404472 h 3436857"/>
                  <a:gd name="connsiteX9" fmla="*/ 19049 w 2131116"/>
                  <a:gd name="connsiteY9" fmla="*/ 3436857 h 3436857"/>
                  <a:gd name="connsiteX0" fmla="*/ 19049 w 2128356"/>
                  <a:gd name="connsiteY0" fmla="*/ 3436857 h 3436857"/>
                  <a:gd name="connsiteX1" fmla="*/ 0 w 2128356"/>
                  <a:gd name="connsiteY1" fmla="*/ 2539583 h 3436857"/>
                  <a:gd name="connsiteX2" fmla="*/ 942975 w 2128356"/>
                  <a:gd name="connsiteY2" fmla="*/ 234533 h 3436857"/>
                  <a:gd name="connsiteX3" fmla="*/ 1347787 w 2128356"/>
                  <a:gd name="connsiteY3" fmla="*/ 0 h 3436857"/>
                  <a:gd name="connsiteX4" fmla="*/ 1971675 w 2128356"/>
                  <a:gd name="connsiteY4" fmla="*/ 1034633 h 3436857"/>
                  <a:gd name="connsiteX5" fmla="*/ 1866900 w 2128356"/>
                  <a:gd name="connsiteY5" fmla="*/ 2272883 h 3436857"/>
                  <a:gd name="connsiteX6" fmla="*/ 2124074 w 2128356"/>
                  <a:gd name="connsiteY6" fmla="*/ 2817732 h 3436857"/>
                  <a:gd name="connsiteX7" fmla="*/ 1628775 w 2128356"/>
                  <a:gd name="connsiteY7" fmla="*/ 3025358 h 3436857"/>
                  <a:gd name="connsiteX8" fmla="*/ 1491614 w 2128356"/>
                  <a:gd name="connsiteY8" fmla="*/ 3404472 h 3436857"/>
                  <a:gd name="connsiteX9" fmla="*/ 19049 w 2128356"/>
                  <a:gd name="connsiteY9" fmla="*/ 3436857 h 3436857"/>
                  <a:gd name="connsiteX0" fmla="*/ 19049 w 2124074"/>
                  <a:gd name="connsiteY0" fmla="*/ 3436857 h 3436857"/>
                  <a:gd name="connsiteX1" fmla="*/ 0 w 2124074"/>
                  <a:gd name="connsiteY1" fmla="*/ 2539583 h 3436857"/>
                  <a:gd name="connsiteX2" fmla="*/ 942975 w 2124074"/>
                  <a:gd name="connsiteY2" fmla="*/ 234533 h 3436857"/>
                  <a:gd name="connsiteX3" fmla="*/ 1347787 w 2124074"/>
                  <a:gd name="connsiteY3" fmla="*/ 0 h 3436857"/>
                  <a:gd name="connsiteX4" fmla="*/ 1971675 w 2124074"/>
                  <a:gd name="connsiteY4" fmla="*/ 1034633 h 3436857"/>
                  <a:gd name="connsiteX5" fmla="*/ 1866900 w 2124074"/>
                  <a:gd name="connsiteY5" fmla="*/ 2272883 h 3436857"/>
                  <a:gd name="connsiteX6" fmla="*/ 2124074 w 2124074"/>
                  <a:gd name="connsiteY6" fmla="*/ 2817732 h 3436857"/>
                  <a:gd name="connsiteX7" fmla="*/ 1628775 w 2124074"/>
                  <a:gd name="connsiteY7" fmla="*/ 3025358 h 3436857"/>
                  <a:gd name="connsiteX8" fmla="*/ 1491614 w 2124074"/>
                  <a:gd name="connsiteY8" fmla="*/ 3404472 h 3436857"/>
                  <a:gd name="connsiteX9" fmla="*/ 19049 w 2124074"/>
                  <a:gd name="connsiteY9" fmla="*/ 3436857 h 3436857"/>
                  <a:gd name="connsiteX0" fmla="*/ 19049 w 2124074"/>
                  <a:gd name="connsiteY0" fmla="*/ 3436857 h 3436857"/>
                  <a:gd name="connsiteX1" fmla="*/ 0 w 2124074"/>
                  <a:gd name="connsiteY1" fmla="*/ 2539583 h 3436857"/>
                  <a:gd name="connsiteX2" fmla="*/ 942975 w 2124074"/>
                  <a:gd name="connsiteY2" fmla="*/ 234533 h 3436857"/>
                  <a:gd name="connsiteX3" fmla="*/ 1347787 w 2124074"/>
                  <a:gd name="connsiteY3" fmla="*/ 0 h 3436857"/>
                  <a:gd name="connsiteX4" fmla="*/ 1971675 w 2124074"/>
                  <a:gd name="connsiteY4" fmla="*/ 1034633 h 3436857"/>
                  <a:gd name="connsiteX5" fmla="*/ 1866900 w 2124074"/>
                  <a:gd name="connsiteY5" fmla="*/ 2272883 h 3436857"/>
                  <a:gd name="connsiteX6" fmla="*/ 2124074 w 2124074"/>
                  <a:gd name="connsiteY6" fmla="*/ 2817732 h 3436857"/>
                  <a:gd name="connsiteX7" fmla="*/ 1981200 w 2124074"/>
                  <a:gd name="connsiteY7" fmla="*/ 3396833 h 3436857"/>
                  <a:gd name="connsiteX8" fmla="*/ 1491614 w 2124074"/>
                  <a:gd name="connsiteY8" fmla="*/ 3404472 h 3436857"/>
                  <a:gd name="connsiteX9" fmla="*/ 19049 w 2124074"/>
                  <a:gd name="connsiteY9" fmla="*/ 3436857 h 3436857"/>
                  <a:gd name="connsiteX0" fmla="*/ 19049 w 2124074"/>
                  <a:gd name="connsiteY0" fmla="*/ 3436857 h 3718869"/>
                  <a:gd name="connsiteX1" fmla="*/ 0 w 2124074"/>
                  <a:gd name="connsiteY1" fmla="*/ 2539583 h 3718869"/>
                  <a:gd name="connsiteX2" fmla="*/ 942975 w 2124074"/>
                  <a:gd name="connsiteY2" fmla="*/ 234533 h 3718869"/>
                  <a:gd name="connsiteX3" fmla="*/ 1347787 w 2124074"/>
                  <a:gd name="connsiteY3" fmla="*/ 0 h 3718869"/>
                  <a:gd name="connsiteX4" fmla="*/ 1971675 w 2124074"/>
                  <a:gd name="connsiteY4" fmla="*/ 1034633 h 3718869"/>
                  <a:gd name="connsiteX5" fmla="*/ 1866900 w 2124074"/>
                  <a:gd name="connsiteY5" fmla="*/ 2272883 h 3718869"/>
                  <a:gd name="connsiteX6" fmla="*/ 2124074 w 2124074"/>
                  <a:gd name="connsiteY6" fmla="*/ 2817732 h 3718869"/>
                  <a:gd name="connsiteX7" fmla="*/ 1981200 w 2124074"/>
                  <a:gd name="connsiteY7" fmla="*/ 3396833 h 3718869"/>
                  <a:gd name="connsiteX8" fmla="*/ 1548764 w 2124074"/>
                  <a:gd name="connsiteY8" fmla="*/ 3718797 h 3718869"/>
                  <a:gd name="connsiteX9" fmla="*/ 19049 w 2124074"/>
                  <a:gd name="connsiteY9" fmla="*/ 3436857 h 3718869"/>
                  <a:gd name="connsiteX0" fmla="*/ 19049 w 2124074"/>
                  <a:gd name="connsiteY0" fmla="*/ 3436857 h 3718869"/>
                  <a:gd name="connsiteX1" fmla="*/ 0 w 2124074"/>
                  <a:gd name="connsiteY1" fmla="*/ 2539583 h 3718869"/>
                  <a:gd name="connsiteX2" fmla="*/ 942975 w 2124074"/>
                  <a:gd name="connsiteY2" fmla="*/ 234533 h 3718869"/>
                  <a:gd name="connsiteX3" fmla="*/ 1347787 w 2124074"/>
                  <a:gd name="connsiteY3" fmla="*/ 0 h 3718869"/>
                  <a:gd name="connsiteX4" fmla="*/ 1971675 w 2124074"/>
                  <a:gd name="connsiteY4" fmla="*/ 1034633 h 3718869"/>
                  <a:gd name="connsiteX5" fmla="*/ 1866900 w 2124074"/>
                  <a:gd name="connsiteY5" fmla="*/ 2272883 h 3718869"/>
                  <a:gd name="connsiteX6" fmla="*/ 2124074 w 2124074"/>
                  <a:gd name="connsiteY6" fmla="*/ 2817732 h 3718869"/>
                  <a:gd name="connsiteX7" fmla="*/ 1981200 w 2124074"/>
                  <a:gd name="connsiteY7" fmla="*/ 3396833 h 3718869"/>
                  <a:gd name="connsiteX8" fmla="*/ 1548764 w 2124074"/>
                  <a:gd name="connsiteY8" fmla="*/ 3718797 h 3718869"/>
                  <a:gd name="connsiteX9" fmla="*/ 19049 w 2124074"/>
                  <a:gd name="connsiteY9" fmla="*/ 3436857 h 3718869"/>
                  <a:gd name="connsiteX0" fmla="*/ 19049 w 2124074"/>
                  <a:gd name="connsiteY0" fmla="*/ 3436857 h 3718797"/>
                  <a:gd name="connsiteX1" fmla="*/ 0 w 2124074"/>
                  <a:gd name="connsiteY1" fmla="*/ 2539583 h 3718797"/>
                  <a:gd name="connsiteX2" fmla="*/ 942975 w 2124074"/>
                  <a:gd name="connsiteY2" fmla="*/ 234533 h 3718797"/>
                  <a:gd name="connsiteX3" fmla="*/ 1347787 w 2124074"/>
                  <a:gd name="connsiteY3" fmla="*/ 0 h 3718797"/>
                  <a:gd name="connsiteX4" fmla="*/ 1971675 w 2124074"/>
                  <a:gd name="connsiteY4" fmla="*/ 1034633 h 3718797"/>
                  <a:gd name="connsiteX5" fmla="*/ 1866900 w 2124074"/>
                  <a:gd name="connsiteY5" fmla="*/ 2272883 h 3718797"/>
                  <a:gd name="connsiteX6" fmla="*/ 2124074 w 2124074"/>
                  <a:gd name="connsiteY6" fmla="*/ 2817732 h 3718797"/>
                  <a:gd name="connsiteX7" fmla="*/ 1981200 w 2124074"/>
                  <a:gd name="connsiteY7" fmla="*/ 3396833 h 3718797"/>
                  <a:gd name="connsiteX8" fmla="*/ 1548764 w 2124074"/>
                  <a:gd name="connsiteY8" fmla="*/ 3718797 h 3718797"/>
                  <a:gd name="connsiteX9" fmla="*/ 19049 w 2124074"/>
                  <a:gd name="connsiteY9" fmla="*/ 3436857 h 3718797"/>
                  <a:gd name="connsiteX0" fmla="*/ 19049 w 2562225"/>
                  <a:gd name="connsiteY0" fmla="*/ 3436857 h 3718797"/>
                  <a:gd name="connsiteX1" fmla="*/ 0 w 2562225"/>
                  <a:gd name="connsiteY1" fmla="*/ 2539583 h 3718797"/>
                  <a:gd name="connsiteX2" fmla="*/ 942975 w 2562225"/>
                  <a:gd name="connsiteY2" fmla="*/ 234533 h 3718797"/>
                  <a:gd name="connsiteX3" fmla="*/ 1347787 w 2562225"/>
                  <a:gd name="connsiteY3" fmla="*/ 0 h 3718797"/>
                  <a:gd name="connsiteX4" fmla="*/ 1971675 w 2562225"/>
                  <a:gd name="connsiteY4" fmla="*/ 1034633 h 3718797"/>
                  <a:gd name="connsiteX5" fmla="*/ 2562225 w 2562225"/>
                  <a:gd name="connsiteY5" fmla="*/ 2272883 h 3718797"/>
                  <a:gd name="connsiteX6" fmla="*/ 2124074 w 2562225"/>
                  <a:gd name="connsiteY6" fmla="*/ 2817732 h 3718797"/>
                  <a:gd name="connsiteX7" fmla="*/ 1981200 w 2562225"/>
                  <a:gd name="connsiteY7" fmla="*/ 3396833 h 3718797"/>
                  <a:gd name="connsiteX8" fmla="*/ 1548764 w 2562225"/>
                  <a:gd name="connsiteY8" fmla="*/ 3718797 h 3718797"/>
                  <a:gd name="connsiteX9" fmla="*/ 19049 w 2562225"/>
                  <a:gd name="connsiteY9" fmla="*/ 3436857 h 3718797"/>
                  <a:gd name="connsiteX0" fmla="*/ 19049 w 2562225"/>
                  <a:gd name="connsiteY0" fmla="*/ 3436857 h 3718797"/>
                  <a:gd name="connsiteX1" fmla="*/ 0 w 2562225"/>
                  <a:gd name="connsiteY1" fmla="*/ 2539583 h 3718797"/>
                  <a:gd name="connsiteX2" fmla="*/ 942975 w 2562225"/>
                  <a:gd name="connsiteY2" fmla="*/ 234533 h 3718797"/>
                  <a:gd name="connsiteX3" fmla="*/ 1347787 w 2562225"/>
                  <a:gd name="connsiteY3" fmla="*/ 0 h 3718797"/>
                  <a:gd name="connsiteX4" fmla="*/ 1971675 w 2562225"/>
                  <a:gd name="connsiteY4" fmla="*/ 1034633 h 3718797"/>
                  <a:gd name="connsiteX5" fmla="*/ 2562225 w 2562225"/>
                  <a:gd name="connsiteY5" fmla="*/ 2272883 h 3718797"/>
                  <a:gd name="connsiteX6" fmla="*/ 2447924 w 2562225"/>
                  <a:gd name="connsiteY6" fmla="*/ 2979657 h 3718797"/>
                  <a:gd name="connsiteX7" fmla="*/ 1981200 w 2562225"/>
                  <a:gd name="connsiteY7" fmla="*/ 3396833 h 3718797"/>
                  <a:gd name="connsiteX8" fmla="*/ 1548764 w 2562225"/>
                  <a:gd name="connsiteY8" fmla="*/ 3718797 h 3718797"/>
                  <a:gd name="connsiteX9" fmla="*/ 19049 w 2562225"/>
                  <a:gd name="connsiteY9" fmla="*/ 3436857 h 3718797"/>
                  <a:gd name="connsiteX0" fmla="*/ 0 w 2543176"/>
                  <a:gd name="connsiteY0" fmla="*/ 3436857 h 3718797"/>
                  <a:gd name="connsiteX1" fmla="*/ 9526 w 2543176"/>
                  <a:gd name="connsiteY1" fmla="*/ 2387183 h 3718797"/>
                  <a:gd name="connsiteX2" fmla="*/ 923926 w 2543176"/>
                  <a:gd name="connsiteY2" fmla="*/ 234533 h 3718797"/>
                  <a:gd name="connsiteX3" fmla="*/ 1328738 w 2543176"/>
                  <a:gd name="connsiteY3" fmla="*/ 0 h 3718797"/>
                  <a:gd name="connsiteX4" fmla="*/ 1952626 w 2543176"/>
                  <a:gd name="connsiteY4" fmla="*/ 1034633 h 3718797"/>
                  <a:gd name="connsiteX5" fmla="*/ 2543176 w 2543176"/>
                  <a:gd name="connsiteY5" fmla="*/ 2272883 h 3718797"/>
                  <a:gd name="connsiteX6" fmla="*/ 2428875 w 2543176"/>
                  <a:gd name="connsiteY6" fmla="*/ 2979657 h 3718797"/>
                  <a:gd name="connsiteX7" fmla="*/ 1962151 w 2543176"/>
                  <a:gd name="connsiteY7" fmla="*/ 3396833 h 3718797"/>
                  <a:gd name="connsiteX8" fmla="*/ 1529715 w 2543176"/>
                  <a:gd name="connsiteY8" fmla="*/ 3718797 h 3718797"/>
                  <a:gd name="connsiteX9" fmla="*/ 0 w 2543176"/>
                  <a:gd name="connsiteY9" fmla="*/ 3436857 h 3718797"/>
                  <a:gd name="connsiteX0" fmla="*/ 0 w 2543176"/>
                  <a:gd name="connsiteY0" fmla="*/ 3436857 h 3718797"/>
                  <a:gd name="connsiteX1" fmla="*/ 209551 w 2543176"/>
                  <a:gd name="connsiteY1" fmla="*/ 1558508 h 3718797"/>
                  <a:gd name="connsiteX2" fmla="*/ 923926 w 2543176"/>
                  <a:gd name="connsiteY2" fmla="*/ 234533 h 3718797"/>
                  <a:gd name="connsiteX3" fmla="*/ 1328738 w 2543176"/>
                  <a:gd name="connsiteY3" fmla="*/ 0 h 3718797"/>
                  <a:gd name="connsiteX4" fmla="*/ 1952626 w 2543176"/>
                  <a:gd name="connsiteY4" fmla="*/ 1034633 h 3718797"/>
                  <a:gd name="connsiteX5" fmla="*/ 2543176 w 2543176"/>
                  <a:gd name="connsiteY5" fmla="*/ 2272883 h 3718797"/>
                  <a:gd name="connsiteX6" fmla="*/ 2428875 w 2543176"/>
                  <a:gd name="connsiteY6" fmla="*/ 2979657 h 3718797"/>
                  <a:gd name="connsiteX7" fmla="*/ 1962151 w 2543176"/>
                  <a:gd name="connsiteY7" fmla="*/ 3396833 h 3718797"/>
                  <a:gd name="connsiteX8" fmla="*/ 1529715 w 2543176"/>
                  <a:gd name="connsiteY8" fmla="*/ 3718797 h 3718797"/>
                  <a:gd name="connsiteX9" fmla="*/ 0 w 2543176"/>
                  <a:gd name="connsiteY9" fmla="*/ 3436857 h 3718797"/>
                  <a:gd name="connsiteX0" fmla="*/ 22107 w 2565283"/>
                  <a:gd name="connsiteY0" fmla="*/ 3436857 h 3718797"/>
                  <a:gd name="connsiteX1" fmla="*/ 617720 w 2565283"/>
                  <a:gd name="connsiteY1" fmla="*/ 2177633 h 3718797"/>
                  <a:gd name="connsiteX2" fmla="*/ 231658 w 2565283"/>
                  <a:gd name="connsiteY2" fmla="*/ 1558508 h 3718797"/>
                  <a:gd name="connsiteX3" fmla="*/ 946033 w 2565283"/>
                  <a:gd name="connsiteY3" fmla="*/ 234533 h 3718797"/>
                  <a:gd name="connsiteX4" fmla="*/ 1350845 w 2565283"/>
                  <a:gd name="connsiteY4" fmla="*/ 0 h 3718797"/>
                  <a:gd name="connsiteX5" fmla="*/ 1974733 w 2565283"/>
                  <a:gd name="connsiteY5" fmla="*/ 1034633 h 3718797"/>
                  <a:gd name="connsiteX6" fmla="*/ 2565283 w 2565283"/>
                  <a:gd name="connsiteY6" fmla="*/ 2272883 h 3718797"/>
                  <a:gd name="connsiteX7" fmla="*/ 2450982 w 2565283"/>
                  <a:gd name="connsiteY7" fmla="*/ 2979657 h 3718797"/>
                  <a:gd name="connsiteX8" fmla="*/ 1984258 w 2565283"/>
                  <a:gd name="connsiteY8" fmla="*/ 3396833 h 3718797"/>
                  <a:gd name="connsiteX9" fmla="*/ 1551822 w 2565283"/>
                  <a:gd name="connsiteY9" fmla="*/ 3718797 h 3718797"/>
                  <a:gd name="connsiteX10" fmla="*/ 22107 w 2565283"/>
                  <a:gd name="connsiteY10" fmla="*/ 3436857 h 3718797"/>
                  <a:gd name="connsiteX0" fmla="*/ 55443 w 2598619"/>
                  <a:gd name="connsiteY0" fmla="*/ 3436857 h 3718797"/>
                  <a:gd name="connsiteX1" fmla="*/ 365306 w 2598619"/>
                  <a:gd name="connsiteY1" fmla="*/ 2672933 h 3718797"/>
                  <a:gd name="connsiteX2" fmla="*/ 651056 w 2598619"/>
                  <a:gd name="connsiteY2" fmla="*/ 2177633 h 3718797"/>
                  <a:gd name="connsiteX3" fmla="*/ 264994 w 2598619"/>
                  <a:gd name="connsiteY3" fmla="*/ 1558508 h 3718797"/>
                  <a:gd name="connsiteX4" fmla="*/ 979369 w 2598619"/>
                  <a:gd name="connsiteY4" fmla="*/ 234533 h 3718797"/>
                  <a:gd name="connsiteX5" fmla="*/ 1384181 w 2598619"/>
                  <a:gd name="connsiteY5" fmla="*/ 0 h 3718797"/>
                  <a:gd name="connsiteX6" fmla="*/ 2008069 w 2598619"/>
                  <a:gd name="connsiteY6" fmla="*/ 1034633 h 3718797"/>
                  <a:gd name="connsiteX7" fmla="*/ 2598619 w 2598619"/>
                  <a:gd name="connsiteY7" fmla="*/ 2272883 h 3718797"/>
                  <a:gd name="connsiteX8" fmla="*/ 2484318 w 2598619"/>
                  <a:gd name="connsiteY8" fmla="*/ 2979657 h 3718797"/>
                  <a:gd name="connsiteX9" fmla="*/ 2017594 w 2598619"/>
                  <a:gd name="connsiteY9" fmla="*/ 3396833 h 3718797"/>
                  <a:gd name="connsiteX10" fmla="*/ 1585158 w 2598619"/>
                  <a:gd name="connsiteY10" fmla="*/ 3718797 h 3718797"/>
                  <a:gd name="connsiteX11" fmla="*/ 55443 w 2598619"/>
                  <a:gd name="connsiteY11" fmla="*/ 3436857 h 3718797"/>
                  <a:gd name="connsiteX0" fmla="*/ 55443 w 2598619"/>
                  <a:gd name="connsiteY0" fmla="*/ 3436857 h 3718797"/>
                  <a:gd name="connsiteX1" fmla="*/ 365306 w 2598619"/>
                  <a:gd name="connsiteY1" fmla="*/ 2672933 h 3718797"/>
                  <a:gd name="connsiteX2" fmla="*/ 651056 w 2598619"/>
                  <a:gd name="connsiteY2" fmla="*/ 2177633 h 3718797"/>
                  <a:gd name="connsiteX3" fmla="*/ 264994 w 2598619"/>
                  <a:gd name="connsiteY3" fmla="*/ 1558508 h 3718797"/>
                  <a:gd name="connsiteX4" fmla="*/ 979369 w 2598619"/>
                  <a:gd name="connsiteY4" fmla="*/ 234533 h 3718797"/>
                  <a:gd name="connsiteX5" fmla="*/ 1384181 w 2598619"/>
                  <a:gd name="connsiteY5" fmla="*/ 0 h 3718797"/>
                  <a:gd name="connsiteX6" fmla="*/ 2008069 w 2598619"/>
                  <a:gd name="connsiteY6" fmla="*/ 1034633 h 3718797"/>
                  <a:gd name="connsiteX7" fmla="*/ 2598619 w 2598619"/>
                  <a:gd name="connsiteY7" fmla="*/ 2272883 h 3718797"/>
                  <a:gd name="connsiteX8" fmla="*/ 2484318 w 2598619"/>
                  <a:gd name="connsiteY8" fmla="*/ 2979657 h 3718797"/>
                  <a:gd name="connsiteX9" fmla="*/ 2017594 w 2598619"/>
                  <a:gd name="connsiteY9" fmla="*/ 3396833 h 3718797"/>
                  <a:gd name="connsiteX10" fmla="*/ 1585158 w 2598619"/>
                  <a:gd name="connsiteY10" fmla="*/ 3718797 h 3718797"/>
                  <a:gd name="connsiteX11" fmla="*/ 55443 w 2598619"/>
                  <a:gd name="connsiteY11" fmla="*/ 3436857 h 3718797"/>
                  <a:gd name="connsiteX0" fmla="*/ 184934 w 2728110"/>
                  <a:gd name="connsiteY0" fmla="*/ 3436857 h 3718797"/>
                  <a:gd name="connsiteX1" fmla="*/ 56647 w 2728110"/>
                  <a:gd name="connsiteY1" fmla="*/ 2434808 h 3718797"/>
                  <a:gd name="connsiteX2" fmla="*/ 780547 w 2728110"/>
                  <a:gd name="connsiteY2" fmla="*/ 2177633 h 3718797"/>
                  <a:gd name="connsiteX3" fmla="*/ 394485 w 2728110"/>
                  <a:gd name="connsiteY3" fmla="*/ 1558508 h 3718797"/>
                  <a:gd name="connsiteX4" fmla="*/ 1108860 w 2728110"/>
                  <a:gd name="connsiteY4" fmla="*/ 234533 h 3718797"/>
                  <a:gd name="connsiteX5" fmla="*/ 1513672 w 2728110"/>
                  <a:gd name="connsiteY5" fmla="*/ 0 h 3718797"/>
                  <a:gd name="connsiteX6" fmla="*/ 2137560 w 2728110"/>
                  <a:gd name="connsiteY6" fmla="*/ 1034633 h 3718797"/>
                  <a:gd name="connsiteX7" fmla="*/ 2728110 w 2728110"/>
                  <a:gd name="connsiteY7" fmla="*/ 2272883 h 3718797"/>
                  <a:gd name="connsiteX8" fmla="*/ 2613809 w 2728110"/>
                  <a:gd name="connsiteY8" fmla="*/ 2979657 h 3718797"/>
                  <a:gd name="connsiteX9" fmla="*/ 2147085 w 2728110"/>
                  <a:gd name="connsiteY9" fmla="*/ 3396833 h 3718797"/>
                  <a:gd name="connsiteX10" fmla="*/ 1714649 w 2728110"/>
                  <a:gd name="connsiteY10" fmla="*/ 3718797 h 3718797"/>
                  <a:gd name="connsiteX11" fmla="*/ 184934 w 2728110"/>
                  <a:gd name="connsiteY11" fmla="*/ 3436857 h 3718797"/>
                  <a:gd name="connsiteX0" fmla="*/ 128287 w 2671463"/>
                  <a:gd name="connsiteY0" fmla="*/ 3436857 h 3718797"/>
                  <a:gd name="connsiteX1" fmla="*/ 0 w 2671463"/>
                  <a:gd name="connsiteY1" fmla="*/ 2434808 h 3718797"/>
                  <a:gd name="connsiteX2" fmla="*/ 723900 w 2671463"/>
                  <a:gd name="connsiteY2" fmla="*/ 2177633 h 3718797"/>
                  <a:gd name="connsiteX3" fmla="*/ 337838 w 2671463"/>
                  <a:gd name="connsiteY3" fmla="*/ 1558508 h 3718797"/>
                  <a:gd name="connsiteX4" fmla="*/ 1052213 w 2671463"/>
                  <a:gd name="connsiteY4" fmla="*/ 234533 h 3718797"/>
                  <a:gd name="connsiteX5" fmla="*/ 1457025 w 2671463"/>
                  <a:gd name="connsiteY5" fmla="*/ 0 h 3718797"/>
                  <a:gd name="connsiteX6" fmla="*/ 2080913 w 2671463"/>
                  <a:gd name="connsiteY6" fmla="*/ 1034633 h 3718797"/>
                  <a:gd name="connsiteX7" fmla="*/ 2671463 w 2671463"/>
                  <a:gd name="connsiteY7" fmla="*/ 2272883 h 3718797"/>
                  <a:gd name="connsiteX8" fmla="*/ 2557162 w 2671463"/>
                  <a:gd name="connsiteY8" fmla="*/ 2979657 h 3718797"/>
                  <a:gd name="connsiteX9" fmla="*/ 2090438 w 2671463"/>
                  <a:gd name="connsiteY9" fmla="*/ 3396833 h 3718797"/>
                  <a:gd name="connsiteX10" fmla="*/ 1658002 w 2671463"/>
                  <a:gd name="connsiteY10" fmla="*/ 3718797 h 3718797"/>
                  <a:gd name="connsiteX11" fmla="*/ 128287 w 2671463"/>
                  <a:gd name="connsiteY11" fmla="*/ 3436857 h 3718797"/>
                  <a:gd name="connsiteX0" fmla="*/ 128287 w 2671463"/>
                  <a:gd name="connsiteY0" fmla="*/ 3436857 h 3718797"/>
                  <a:gd name="connsiteX1" fmla="*/ 0 w 2671463"/>
                  <a:gd name="connsiteY1" fmla="*/ 2434808 h 3718797"/>
                  <a:gd name="connsiteX2" fmla="*/ 723900 w 2671463"/>
                  <a:gd name="connsiteY2" fmla="*/ 2177633 h 3718797"/>
                  <a:gd name="connsiteX3" fmla="*/ 61613 w 2671463"/>
                  <a:gd name="connsiteY3" fmla="*/ 967958 h 3718797"/>
                  <a:gd name="connsiteX4" fmla="*/ 1052213 w 2671463"/>
                  <a:gd name="connsiteY4" fmla="*/ 234533 h 3718797"/>
                  <a:gd name="connsiteX5" fmla="*/ 1457025 w 2671463"/>
                  <a:gd name="connsiteY5" fmla="*/ 0 h 3718797"/>
                  <a:gd name="connsiteX6" fmla="*/ 2080913 w 2671463"/>
                  <a:gd name="connsiteY6" fmla="*/ 1034633 h 3718797"/>
                  <a:gd name="connsiteX7" fmla="*/ 2671463 w 2671463"/>
                  <a:gd name="connsiteY7" fmla="*/ 2272883 h 3718797"/>
                  <a:gd name="connsiteX8" fmla="*/ 2557162 w 2671463"/>
                  <a:gd name="connsiteY8" fmla="*/ 2979657 h 3718797"/>
                  <a:gd name="connsiteX9" fmla="*/ 2090438 w 2671463"/>
                  <a:gd name="connsiteY9" fmla="*/ 3396833 h 3718797"/>
                  <a:gd name="connsiteX10" fmla="*/ 1658002 w 2671463"/>
                  <a:gd name="connsiteY10" fmla="*/ 3718797 h 3718797"/>
                  <a:gd name="connsiteX11" fmla="*/ 128287 w 2671463"/>
                  <a:gd name="connsiteY11" fmla="*/ 3436857 h 3718797"/>
                  <a:gd name="connsiteX0" fmla="*/ 128287 w 2671463"/>
                  <a:gd name="connsiteY0" fmla="*/ 3436857 h 3718797"/>
                  <a:gd name="connsiteX1" fmla="*/ 0 w 2671463"/>
                  <a:gd name="connsiteY1" fmla="*/ 2434808 h 3718797"/>
                  <a:gd name="connsiteX2" fmla="*/ 723900 w 2671463"/>
                  <a:gd name="connsiteY2" fmla="*/ 2177633 h 3718797"/>
                  <a:gd name="connsiteX3" fmla="*/ 61613 w 2671463"/>
                  <a:gd name="connsiteY3" fmla="*/ 967958 h 3718797"/>
                  <a:gd name="connsiteX4" fmla="*/ 1052213 w 2671463"/>
                  <a:gd name="connsiteY4" fmla="*/ 234533 h 3718797"/>
                  <a:gd name="connsiteX5" fmla="*/ 1457025 w 2671463"/>
                  <a:gd name="connsiteY5" fmla="*/ 0 h 3718797"/>
                  <a:gd name="connsiteX6" fmla="*/ 2080913 w 2671463"/>
                  <a:gd name="connsiteY6" fmla="*/ 1034633 h 3718797"/>
                  <a:gd name="connsiteX7" fmla="*/ 2671463 w 2671463"/>
                  <a:gd name="connsiteY7" fmla="*/ 2272883 h 3718797"/>
                  <a:gd name="connsiteX8" fmla="*/ 2557162 w 2671463"/>
                  <a:gd name="connsiteY8" fmla="*/ 2979657 h 3718797"/>
                  <a:gd name="connsiteX9" fmla="*/ 2090438 w 2671463"/>
                  <a:gd name="connsiteY9" fmla="*/ 3396833 h 3718797"/>
                  <a:gd name="connsiteX10" fmla="*/ 1658002 w 2671463"/>
                  <a:gd name="connsiteY10" fmla="*/ 3718797 h 3718797"/>
                  <a:gd name="connsiteX11" fmla="*/ 128287 w 2671463"/>
                  <a:gd name="connsiteY11" fmla="*/ 3436857 h 3718797"/>
                  <a:gd name="connsiteX0" fmla="*/ 128287 w 2671463"/>
                  <a:gd name="connsiteY0" fmla="*/ 3436857 h 3718797"/>
                  <a:gd name="connsiteX1" fmla="*/ 0 w 2671463"/>
                  <a:gd name="connsiteY1" fmla="*/ 2434808 h 3718797"/>
                  <a:gd name="connsiteX2" fmla="*/ 723900 w 2671463"/>
                  <a:gd name="connsiteY2" fmla="*/ 2177633 h 3718797"/>
                  <a:gd name="connsiteX3" fmla="*/ 414038 w 2671463"/>
                  <a:gd name="connsiteY3" fmla="*/ 644108 h 3718797"/>
                  <a:gd name="connsiteX4" fmla="*/ 1052213 w 2671463"/>
                  <a:gd name="connsiteY4" fmla="*/ 234533 h 3718797"/>
                  <a:gd name="connsiteX5" fmla="*/ 1457025 w 2671463"/>
                  <a:gd name="connsiteY5" fmla="*/ 0 h 3718797"/>
                  <a:gd name="connsiteX6" fmla="*/ 2080913 w 2671463"/>
                  <a:gd name="connsiteY6" fmla="*/ 1034633 h 3718797"/>
                  <a:gd name="connsiteX7" fmla="*/ 2671463 w 2671463"/>
                  <a:gd name="connsiteY7" fmla="*/ 2272883 h 3718797"/>
                  <a:gd name="connsiteX8" fmla="*/ 2557162 w 2671463"/>
                  <a:gd name="connsiteY8" fmla="*/ 2979657 h 3718797"/>
                  <a:gd name="connsiteX9" fmla="*/ 2090438 w 2671463"/>
                  <a:gd name="connsiteY9" fmla="*/ 3396833 h 3718797"/>
                  <a:gd name="connsiteX10" fmla="*/ 1658002 w 2671463"/>
                  <a:gd name="connsiteY10" fmla="*/ 3718797 h 3718797"/>
                  <a:gd name="connsiteX11" fmla="*/ 128287 w 2671463"/>
                  <a:gd name="connsiteY11" fmla="*/ 3436857 h 3718797"/>
                  <a:gd name="connsiteX0" fmla="*/ 128287 w 2671463"/>
                  <a:gd name="connsiteY0" fmla="*/ 3436857 h 3718797"/>
                  <a:gd name="connsiteX1" fmla="*/ 0 w 2671463"/>
                  <a:gd name="connsiteY1" fmla="*/ 2434808 h 3718797"/>
                  <a:gd name="connsiteX2" fmla="*/ 723900 w 2671463"/>
                  <a:gd name="connsiteY2" fmla="*/ 2177633 h 3718797"/>
                  <a:gd name="connsiteX3" fmla="*/ 414038 w 2671463"/>
                  <a:gd name="connsiteY3" fmla="*/ 644108 h 3718797"/>
                  <a:gd name="connsiteX4" fmla="*/ 1052213 w 2671463"/>
                  <a:gd name="connsiteY4" fmla="*/ 234533 h 3718797"/>
                  <a:gd name="connsiteX5" fmla="*/ 1457025 w 2671463"/>
                  <a:gd name="connsiteY5" fmla="*/ 0 h 3718797"/>
                  <a:gd name="connsiteX6" fmla="*/ 2080913 w 2671463"/>
                  <a:gd name="connsiteY6" fmla="*/ 1034633 h 3718797"/>
                  <a:gd name="connsiteX7" fmla="*/ 2671463 w 2671463"/>
                  <a:gd name="connsiteY7" fmla="*/ 2272883 h 3718797"/>
                  <a:gd name="connsiteX8" fmla="*/ 2557162 w 2671463"/>
                  <a:gd name="connsiteY8" fmla="*/ 2979657 h 3718797"/>
                  <a:gd name="connsiteX9" fmla="*/ 2090438 w 2671463"/>
                  <a:gd name="connsiteY9" fmla="*/ 3396833 h 3718797"/>
                  <a:gd name="connsiteX10" fmla="*/ 1658002 w 2671463"/>
                  <a:gd name="connsiteY10" fmla="*/ 3718797 h 3718797"/>
                  <a:gd name="connsiteX11" fmla="*/ 128287 w 2671463"/>
                  <a:gd name="connsiteY11" fmla="*/ 3436857 h 3718797"/>
                  <a:gd name="connsiteX0" fmla="*/ 128287 w 2557162"/>
                  <a:gd name="connsiteY0" fmla="*/ 3436857 h 3718797"/>
                  <a:gd name="connsiteX1" fmla="*/ 0 w 2557162"/>
                  <a:gd name="connsiteY1" fmla="*/ 2434808 h 3718797"/>
                  <a:gd name="connsiteX2" fmla="*/ 723900 w 2557162"/>
                  <a:gd name="connsiteY2" fmla="*/ 2177633 h 3718797"/>
                  <a:gd name="connsiteX3" fmla="*/ 414038 w 2557162"/>
                  <a:gd name="connsiteY3" fmla="*/ 644108 h 3718797"/>
                  <a:gd name="connsiteX4" fmla="*/ 1052213 w 2557162"/>
                  <a:gd name="connsiteY4" fmla="*/ 234533 h 3718797"/>
                  <a:gd name="connsiteX5" fmla="*/ 1457025 w 2557162"/>
                  <a:gd name="connsiteY5" fmla="*/ 0 h 3718797"/>
                  <a:gd name="connsiteX6" fmla="*/ 2080913 w 2557162"/>
                  <a:gd name="connsiteY6" fmla="*/ 1034633 h 3718797"/>
                  <a:gd name="connsiteX7" fmla="*/ 2500013 w 2557162"/>
                  <a:gd name="connsiteY7" fmla="*/ 1644233 h 3718797"/>
                  <a:gd name="connsiteX8" fmla="*/ 2557162 w 2557162"/>
                  <a:gd name="connsiteY8" fmla="*/ 2979657 h 3718797"/>
                  <a:gd name="connsiteX9" fmla="*/ 2090438 w 2557162"/>
                  <a:gd name="connsiteY9" fmla="*/ 3396833 h 3718797"/>
                  <a:gd name="connsiteX10" fmla="*/ 1658002 w 2557162"/>
                  <a:gd name="connsiteY10" fmla="*/ 3718797 h 3718797"/>
                  <a:gd name="connsiteX11" fmla="*/ 128287 w 2557162"/>
                  <a:gd name="connsiteY11" fmla="*/ 3436857 h 3718797"/>
                  <a:gd name="connsiteX0" fmla="*/ 128287 w 2557507"/>
                  <a:gd name="connsiteY0" fmla="*/ 3436857 h 3718797"/>
                  <a:gd name="connsiteX1" fmla="*/ 0 w 2557507"/>
                  <a:gd name="connsiteY1" fmla="*/ 2434808 h 3718797"/>
                  <a:gd name="connsiteX2" fmla="*/ 723900 w 2557507"/>
                  <a:gd name="connsiteY2" fmla="*/ 2177633 h 3718797"/>
                  <a:gd name="connsiteX3" fmla="*/ 414038 w 2557507"/>
                  <a:gd name="connsiteY3" fmla="*/ 644108 h 3718797"/>
                  <a:gd name="connsiteX4" fmla="*/ 1052213 w 2557507"/>
                  <a:gd name="connsiteY4" fmla="*/ 234533 h 3718797"/>
                  <a:gd name="connsiteX5" fmla="*/ 1457025 w 2557507"/>
                  <a:gd name="connsiteY5" fmla="*/ 0 h 3718797"/>
                  <a:gd name="connsiteX6" fmla="*/ 2080913 w 2557507"/>
                  <a:gd name="connsiteY6" fmla="*/ 1034633 h 3718797"/>
                  <a:gd name="connsiteX7" fmla="*/ 2500013 w 2557507"/>
                  <a:gd name="connsiteY7" fmla="*/ 1644233 h 3718797"/>
                  <a:gd name="connsiteX8" fmla="*/ 2171701 w 2557507"/>
                  <a:gd name="connsiteY8" fmla="*/ 2263358 h 3718797"/>
                  <a:gd name="connsiteX9" fmla="*/ 2557162 w 2557507"/>
                  <a:gd name="connsiteY9" fmla="*/ 2979657 h 3718797"/>
                  <a:gd name="connsiteX10" fmla="*/ 2090438 w 2557507"/>
                  <a:gd name="connsiteY10" fmla="*/ 3396833 h 3718797"/>
                  <a:gd name="connsiteX11" fmla="*/ 1658002 w 2557507"/>
                  <a:gd name="connsiteY11" fmla="*/ 3718797 h 3718797"/>
                  <a:gd name="connsiteX12" fmla="*/ 128287 w 2557507"/>
                  <a:gd name="connsiteY12" fmla="*/ 3436857 h 3718797"/>
                  <a:gd name="connsiteX0" fmla="*/ 128287 w 2557816"/>
                  <a:gd name="connsiteY0" fmla="*/ 3436857 h 3718797"/>
                  <a:gd name="connsiteX1" fmla="*/ 0 w 2557816"/>
                  <a:gd name="connsiteY1" fmla="*/ 2434808 h 3718797"/>
                  <a:gd name="connsiteX2" fmla="*/ 723900 w 2557816"/>
                  <a:gd name="connsiteY2" fmla="*/ 2177633 h 3718797"/>
                  <a:gd name="connsiteX3" fmla="*/ 414038 w 2557816"/>
                  <a:gd name="connsiteY3" fmla="*/ 644108 h 3718797"/>
                  <a:gd name="connsiteX4" fmla="*/ 1052213 w 2557816"/>
                  <a:gd name="connsiteY4" fmla="*/ 234533 h 3718797"/>
                  <a:gd name="connsiteX5" fmla="*/ 1457025 w 2557816"/>
                  <a:gd name="connsiteY5" fmla="*/ 0 h 3718797"/>
                  <a:gd name="connsiteX6" fmla="*/ 2080913 w 2557816"/>
                  <a:gd name="connsiteY6" fmla="*/ 1034633 h 3718797"/>
                  <a:gd name="connsiteX7" fmla="*/ 2500013 w 2557816"/>
                  <a:gd name="connsiteY7" fmla="*/ 1644233 h 3718797"/>
                  <a:gd name="connsiteX8" fmla="*/ 2171701 w 2557816"/>
                  <a:gd name="connsiteY8" fmla="*/ 2263358 h 3718797"/>
                  <a:gd name="connsiteX9" fmla="*/ 2557162 w 2557816"/>
                  <a:gd name="connsiteY9" fmla="*/ 2979657 h 3718797"/>
                  <a:gd name="connsiteX10" fmla="*/ 2090438 w 2557816"/>
                  <a:gd name="connsiteY10" fmla="*/ 3396833 h 3718797"/>
                  <a:gd name="connsiteX11" fmla="*/ 1658002 w 2557816"/>
                  <a:gd name="connsiteY11" fmla="*/ 3718797 h 3718797"/>
                  <a:gd name="connsiteX12" fmla="*/ 128287 w 2557816"/>
                  <a:gd name="connsiteY12" fmla="*/ 3436857 h 3718797"/>
                  <a:gd name="connsiteX0" fmla="*/ 128287 w 2833670"/>
                  <a:gd name="connsiteY0" fmla="*/ 3436857 h 3718797"/>
                  <a:gd name="connsiteX1" fmla="*/ 0 w 2833670"/>
                  <a:gd name="connsiteY1" fmla="*/ 2434808 h 3718797"/>
                  <a:gd name="connsiteX2" fmla="*/ 723900 w 2833670"/>
                  <a:gd name="connsiteY2" fmla="*/ 2177633 h 3718797"/>
                  <a:gd name="connsiteX3" fmla="*/ 414038 w 2833670"/>
                  <a:gd name="connsiteY3" fmla="*/ 644108 h 3718797"/>
                  <a:gd name="connsiteX4" fmla="*/ 1052213 w 2833670"/>
                  <a:gd name="connsiteY4" fmla="*/ 234533 h 3718797"/>
                  <a:gd name="connsiteX5" fmla="*/ 1457025 w 2833670"/>
                  <a:gd name="connsiteY5" fmla="*/ 0 h 3718797"/>
                  <a:gd name="connsiteX6" fmla="*/ 2080913 w 2833670"/>
                  <a:gd name="connsiteY6" fmla="*/ 1034633 h 3718797"/>
                  <a:gd name="connsiteX7" fmla="*/ 2500013 w 2833670"/>
                  <a:gd name="connsiteY7" fmla="*/ 1644233 h 3718797"/>
                  <a:gd name="connsiteX8" fmla="*/ 2171701 w 2833670"/>
                  <a:gd name="connsiteY8" fmla="*/ 2263358 h 3718797"/>
                  <a:gd name="connsiteX9" fmla="*/ 2833387 w 2833670"/>
                  <a:gd name="connsiteY9" fmla="*/ 2503407 h 3718797"/>
                  <a:gd name="connsiteX10" fmla="*/ 2090438 w 2833670"/>
                  <a:gd name="connsiteY10" fmla="*/ 3396833 h 3718797"/>
                  <a:gd name="connsiteX11" fmla="*/ 1658002 w 2833670"/>
                  <a:gd name="connsiteY11" fmla="*/ 3718797 h 3718797"/>
                  <a:gd name="connsiteX12" fmla="*/ 128287 w 2833670"/>
                  <a:gd name="connsiteY12" fmla="*/ 3436857 h 3718797"/>
                  <a:gd name="connsiteX0" fmla="*/ 128287 w 2833670"/>
                  <a:gd name="connsiteY0" fmla="*/ 3436857 h 3718797"/>
                  <a:gd name="connsiteX1" fmla="*/ 0 w 2833670"/>
                  <a:gd name="connsiteY1" fmla="*/ 2434808 h 3718797"/>
                  <a:gd name="connsiteX2" fmla="*/ 161925 w 2833670"/>
                  <a:gd name="connsiteY2" fmla="*/ 1872833 h 3718797"/>
                  <a:gd name="connsiteX3" fmla="*/ 414038 w 2833670"/>
                  <a:gd name="connsiteY3" fmla="*/ 644108 h 3718797"/>
                  <a:gd name="connsiteX4" fmla="*/ 1052213 w 2833670"/>
                  <a:gd name="connsiteY4" fmla="*/ 234533 h 3718797"/>
                  <a:gd name="connsiteX5" fmla="*/ 1457025 w 2833670"/>
                  <a:gd name="connsiteY5" fmla="*/ 0 h 3718797"/>
                  <a:gd name="connsiteX6" fmla="*/ 2080913 w 2833670"/>
                  <a:gd name="connsiteY6" fmla="*/ 1034633 h 3718797"/>
                  <a:gd name="connsiteX7" fmla="*/ 2500013 w 2833670"/>
                  <a:gd name="connsiteY7" fmla="*/ 1644233 h 3718797"/>
                  <a:gd name="connsiteX8" fmla="*/ 2171701 w 2833670"/>
                  <a:gd name="connsiteY8" fmla="*/ 2263358 h 3718797"/>
                  <a:gd name="connsiteX9" fmla="*/ 2833387 w 2833670"/>
                  <a:gd name="connsiteY9" fmla="*/ 2503407 h 3718797"/>
                  <a:gd name="connsiteX10" fmla="*/ 2090438 w 2833670"/>
                  <a:gd name="connsiteY10" fmla="*/ 3396833 h 3718797"/>
                  <a:gd name="connsiteX11" fmla="*/ 1658002 w 2833670"/>
                  <a:gd name="connsiteY11" fmla="*/ 3718797 h 3718797"/>
                  <a:gd name="connsiteX12" fmla="*/ 128287 w 2833670"/>
                  <a:gd name="connsiteY12" fmla="*/ 3436857 h 3718797"/>
                  <a:gd name="connsiteX0" fmla="*/ 737887 w 3443270"/>
                  <a:gd name="connsiteY0" fmla="*/ 3436857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737887 w 3443270"/>
                  <a:gd name="connsiteY12" fmla="*/ 3436857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414037 w 3443270"/>
                  <a:gd name="connsiteY12" fmla="*/ 3541632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414037 w 3443270"/>
                  <a:gd name="connsiteY12" fmla="*/ 3541632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1285875 w 3443270"/>
                  <a:gd name="connsiteY12" fmla="*/ 3120608 h 3718797"/>
                  <a:gd name="connsiteX13" fmla="*/ 414037 w 3443270"/>
                  <a:gd name="connsiteY13" fmla="*/ 3541632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1428750 w 3443270"/>
                  <a:gd name="connsiteY12" fmla="*/ 3406358 h 3718797"/>
                  <a:gd name="connsiteX13" fmla="*/ 414037 w 3443270"/>
                  <a:gd name="connsiteY13" fmla="*/ 3541632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1428750 w 3443270"/>
                  <a:gd name="connsiteY12" fmla="*/ 3406358 h 3718797"/>
                  <a:gd name="connsiteX13" fmla="*/ 414037 w 3443270"/>
                  <a:gd name="connsiteY13" fmla="*/ 3541632 h 3718797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2267602 w 3443270"/>
                  <a:gd name="connsiteY11" fmla="*/ 3718797 h 3718797"/>
                  <a:gd name="connsiteX12" fmla="*/ 1428750 w 3443270"/>
                  <a:gd name="connsiteY12" fmla="*/ 3406358 h 3718797"/>
                  <a:gd name="connsiteX13" fmla="*/ 414037 w 3443270"/>
                  <a:gd name="connsiteY13" fmla="*/ 3541632 h 3718797"/>
                  <a:gd name="connsiteX0" fmla="*/ 414037 w 3443270"/>
                  <a:gd name="connsiteY0" fmla="*/ 3541632 h 3718804"/>
                  <a:gd name="connsiteX1" fmla="*/ 0 w 3443270"/>
                  <a:gd name="connsiteY1" fmla="*/ 2406233 h 3718804"/>
                  <a:gd name="connsiteX2" fmla="*/ 771525 w 3443270"/>
                  <a:gd name="connsiteY2" fmla="*/ 1872833 h 3718804"/>
                  <a:gd name="connsiteX3" fmla="*/ 1023638 w 3443270"/>
                  <a:gd name="connsiteY3" fmla="*/ 644108 h 3718804"/>
                  <a:gd name="connsiteX4" fmla="*/ 1661813 w 3443270"/>
                  <a:gd name="connsiteY4" fmla="*/ 234533 h 3718804"/>
                  <a:gd name="connsiteX5" fmla="*/ 2066625 w 3443270"/>
                  <a:gd name="connsiteY5" fmla="*/ 0 h 3718804"/>
                  <a:gd name="connsiteX6" fmla="*/ 2690513 w 3443270"/>
                  <a:gd name="connsiteY6" fmla="*/ 1034633 h 3718804"/>
                  <a:gd name="connsiteX7" fmla="*/ 3109613 w 3443270"/>
                  <a:gd name="connsiteY7" fmla="*/ 1644233 h 3718804"/>
                  <a:gd name="connsiteX8" fmla="*/ 2781301 w 3443270"/>
                  <a:gd name="connsiteY8" fmla="*/ 2263358 h 3718804"/>
                  <a:gd name="connsiteX9" fmla="*/ 3442987 w 3443270"/>
                  <a:gd name="connsiteY9" fmla="*/ 2503407 h 3718804"/>
                  <a:gd name="connsiteX10" fmla="*/ 2700038 w 3443270"/>
                  <a:gd name="connsiteY10" fmla="*/ 3396833 h 3718804"/>
                  <a:gd name="connsiteX11" fmla="*/ 2305050 w 3443270"/>
                  <a:gd name="connsiteY11" fmla="*/ 3415883 h 3718804"/>
                  <a:gd name="connsiteX12" fmla="*/ 2267602 w 3443270"/>
                  <a:gd name="connsiteY12" fmla="*/ 3718797 h 3718804"/>
                  <a:gd name="connsiteX13" fmla="*/ 1428750 w 3443270"/>
                  <a:gd name="connsiteY13" fmla="*/ 3406358 h 3718804"/>
                  <a:gd name="connsiteX14" fmla="*/ 414037 w 3443270"/>
                  <a:gd name="connsiteY14" fmla="*/ 3541632 h 3718804"/>
                  <a:gd name="connsiteX0" fmla="*/ 414037 w 3443270"/>
                  <a:gd name="connsiteY0" fmla="*/ 3541632 h 3718803"/>
                  <a:gd name="connsiteX1" fmla="*/ 0 w 3443270"/>
                  <a:gd name="connsiteY1" fmla="*/ 2406233 h 3718803"/>
                  <a:gd name="connsiteX2" fmla="*/ 771525 w 3443270"/>
                  <a:gd name="connsiteY2" fmla="*/ 1872833 h 3718803"/>
                  <a:gd name="connsiteX3" fmla="*/ 1023638 w 3443270"/>
                  <a:gd name="connsiteY3" fmla="*/ 644108 h 3718803"/>
                  <a:gd name="connsiteX4" fmla="*/ 1661813 w 3443270"/>
                  <a:gd name="connsiteY4" fmla="*/ 234533 h 3718803"/>
                  <a:gd name="connsiteX5" fmla="*/ 2066625 w 3443270"/>
                  <a:gd name="connsiteY5" fmla="*/ 0 h 3718803"/>
                  <a:gd name="connsiteX6" fmla="*/ 2690513 w 3443270"/>
                  <a:gd name="connsiteY6" fmla="*/ 1034633 h 3718803"/>
                  <a:gd name="connsiteX7" fmla="*/ 3109613 w 3443270"/>
                  <a:gd name="connsiteY7" fmla="*/ 1644233 h 3718803"/>
                  <a:gd name="connsiteX8" fmla="*/ 2781301 w 3443270"/>
                  <a:gd name="connsiteY8" fmla="*/ 2263358 h 3718803"/>
                  <a:gd name="connsiteX9" fmla="*/ 3442987 w 3443270"/>
                  <a:gd name="connsiteY9" fmla="*/ 2503407 h 3718803"/>
                  <a:gd name="connsiteX10" fmla="*/ 2700038 w 3443270"/>
                  <a:gd name="connsiteY10" fmla="*/ 3396833 h 3718803"/>
                  <a:gd name="connsiteX11" fmla="*/ 1847850 w 3443270"/>
                  <a:gd name="connsiteY11" fmla="*/ 3358733 h 3718803"/>
                  <a:gd name="connsiteX12" fmla="*/ 2267602 w 3443270"/>
                  <a:gd name="connsiteY12" fmla="*/ 3718797 h 3718803"/>
                  <a:gd name="connsiteX13" fmla="*/ 1428750 w 3443270"/>
                  <a:gd name="connsiteY13" fmla="*/ 3406358 h 3718803"/>
                  <a:gd name="connsiteX14" fmla="*/ 414037 w 3443270"/>
                  <a:gd name="connsiteY14" fmla="*/ 3541632 h 3718803"/>
                  <a:gd name="connsiteX0" fmla="*/ 414037 w 3443270"/>
                  <a:gd name="connsiteY0" fmla="*/ 3541632 h 3718797"/>
                  <a:gd name="connsiteX1" fmla="*/ 0 w 3443270"/>
                  <a:gd name="connsiteY1" fmla="*/ 2406233 h 3718797"/>
                  <a:gd name="connsiteX2" fmla="*/ 771525 w 3443270"/>
                  <a:gd name="connsiteY2" fmla="*/ 1872833 h 3718797"/>
                  <a:gd name="connsiteX3" fmla="*/ 1023638 w 3443270"/>
                  <a:gd name="connsiteY3" fmla="*/ 644108 h 3718797"/>
                  <a:gd name="connsiteX4" fmla="*/ 1661813 w 3443270"/>
                  <a:gd name="connsiteY4" fmla="*/ 234533 h 3718797"/>
                  <a:gd name="connsiteX5" fmla="*/ 2066625 w 3443270"/>
                  <a:gd name="connsiteY5" fmla="*/ 0 h 3718797"/>
                  <a:gd name="connsiteX6" fmla="*/ 2690513 w 3443270"/>
                  <a:gd name="connsiteY6" fmla="*/ 1034633 h 3718797"/>
                  <a:gd name="connsiteX7" fmla="*/ 3109613 w 3443270"/>
                  <a:gd name="connsiteY7" fmla="*/ 1644233 h 3718797"/>
                  <a:gd name="connsiteX8" fmla="*/ 2781301 w 3443270"/>
                  <a:gd name="connsiteY8" fmla="*/ 2263358 h 3718797"/>
                  <a:gd name="connsiteX9" fmla="*/ 3442987 w 3443270"/>
                  <a:gd name="connsiteY9" fmla="*/ 2503407 h 3718797"/>
                  <a:gd name="connsiteX10" fmla="*/ 2700038 w 3443270"/>
                  <a:gd name="connsiteY10" fmla="*/ 3396833 h 3718797"/>
                  <a:gd name="connsiteX11" fmla="*/ 1847850 w 3443270"/>
                  <a:gd name="connsiteY11" fmla="*/ 3358733 h 3718797"/>
                  <a:gd name="connsiteX12" fmla="*/ 2267602 w 3443270"/>
                  <a:gd name="connsiteY12" fmla="*/ 3718797 h 3718797"/>
                  <a:gd name="connsiteX13" fmla="*/ 1428750 w 3443270"/>
                  <a:gd name="connsiteY13" fmla="*/ 3406358 h 3718797"/>
                  <a:gd name="connsiteX14" fmla="*/ 414037 w 3443270"/>
                  <a:gd name="connsiteY14" fmla="*/ 3541632 h 3718797"/>
                  <a:gd name="connsiteX0" fmla="*/ 414037 w 3443270"/>
                  <a:gd name="connsiteY0" fmla="*/ 3541632 h 3776364"/>
                  <a:gd name="connsiteX1" fmla="*/ 0 w 3443270"/>
                  <a:gd name="connsiteY1" fmla="*/ 2406233 h 3776364"/>
                  <a:gd name="connsiteX2" fmla="*/ 771525 w 3443270"/>
                  <a:gd name="connsiteY2" fmla="*/ 1872833 h 3776364"/>
                  <a:gd name="connsiteX3" fmla="*/ 1023638 w 3443270"/>
                  <a:gd name="connsiteY3" fmla="*/ 644108 h 3776364"/>
                  <a:gd name="connsiteX4" fmla="*/ 1661813 w 3443270"/>
                  <a:gd name="connsiteY4" fmla="*/ 234533 h 3776364"/>
                  <a:gd name="connsiteX5" fmla="*/ 2066625 w 3443270"/>
                  <a:gd name="connsiteY5" fmla="*/ 0 h 3776364"/>
                  <a:gd name="connsiteX6" fmla="*/ 2690513 w 3443270"/>
                  <a:gd name="connsiteY6" fmla="*/ 1034633 h 3776364"/>
                  <a:gd name="connsiteX7" fmla="*/ 3109613 w 3443270"/>
                  <a:gd name="connsiteY7" fmla="*/ 1644233 h 3776364"/>
                  <a:gd name="connsiteX8" fmla="*/ 2781301 w 3443270"/>
                  <a:gd name="connsiteY8" fmla="*/ 2263358 h 3776364"/>
                  <a:gd name="connsiteX9" fmla="*/ 3442987 w 3443270"/>
                  <a:gd name="connsiteY9" fmla="*/ 2503407 h 3776364"/>
                  <a:gd name="connsiteX10" fmla="*/ 2700038 w 3443270"/>
                  <a:gd name="connsiteY10" fmla="*/ 3396833 h 3776364"/>
                  <a:gd name="connsiteX11" fmla="*/ 1847850 w 3443270"/>
                  <a:gd name="connsiteY11" fmla="*/ 3358733 h 3776364"/>
                  <a:gd name="connsiteX12" fmla="*/ 2267602 w 3443270"/>
                  <a:gd name="connsiteY12" fmla="*/ 3718797 h 3776364"/>
                  <a:gd name="connsiteX13" fmla="*/ 1428750 w 3443270"/>
                  <a:gd name="connsiteY13" fmla="*/ 3406358 h 3776364"/>
                  <a:gd name="connsiteX14" fmla="*/ 414037 w 3443270"/>
                  <a:gd name="connsiteY14" fmla="*/ 3541632 h 3776364"/>
                  <a:gd name="connsiteX0" fmla="*/ 414037 w 3443270"/>
                  <a:gd name="connsiteY0" fmla="*/ 3541632 h 3776364"/>
                  <a:gd name="connsiteX1" fmla="*/ 0 w 3443270"/>
                  <a:gd name="connsiteY1" fmla="*/ 2406233 h 3776364"/>
                  <a:gd name="connsiteX2" fmla="*/ 771525 w 3443270"/>
                  <a:gd name="connsiteY2" fmla="*/ 1872833 h 3776364"/>
                  <a:gd name="connsiteX3" fmla="*/ 1023638 w 3443270"/>
                  <a:gd name="connsiteY3" fmla="*/ 644108 h 3776364"/>
                  <a:gd name="connsiteX4" fmla="*/ 1661813 w 3443270"/>
                  <a:gd name="connsiteY4" fmla="*/ 234533 h 3776364"/>
                  <a:gd name="connsiteX5" fmla="*/ 2066625 w 3443270"/>
                  <a:gd name="connsiteY5" fmla="*/ 0 h 3776364"/>
                  <a:gd name="connsiteX6" fmla="*/ 2690513 w 3443270"/>
                  <a:gd name="connsiteY6" fmla="*/ 1034633 h 3776364"/>
                  <a:gd name="connsiteX7" fmla="*/ 3109613 w 3443270"/>
                  <a:gd name="connsiteY7" fmla="*/ 1644233 h 3776364"/>
                  <a:gd name="connsiteX8" fmla="*/ 2781301 w 3443270"/>
                  <a:gd name="connsiteY8" fmla="*/ 2263358 h 3776364"/>
                  <a:gd name="connsiteX9" fmla="*/ 3442987 w 3443270"/>
                  <a:gd name="connsiteY9" fmla="*/ 2503407 h 3776364"/>
                  <a:gd name="connsiteX10" fmla="*/ 2700038 w 3443270"/>
                  <a:gd name="connsiteY10" fmla="*/ 3396833 h 3776364"/>
                  <a:gd name="connsiteX11" fmla="*/ 1847850 w 3443270"/>
                  <a:gd name="connsiteY11" fmla="*/ 3358733 h 3776364"/>
                  <a:gd name="connsiteX12" fmla="*/ 2267602 w 3443270"/>
                  <a:gd name="connsiteY12" fmla="*/ 3718797 h 3776364"/>
                  <a:gd name="connsiteX13" fmla="*/ 1428750 w 3443270"/>
                  <a:gd name="connsiteY13" fmla="*/ 3406358 h 3776364"/>
                  <a:gd name="connsiteX14" fmla="*/ 414037 w 3443270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200 w 3128945"/>
                  <a:gd name="connsiteY2" fmla="*/ 1872833 h 3776364"/>
                  <a:gd name="connsiteX3" fmla="*/ 709313 w 3128945"/>
                  <a:gd name="connsiteY3" fmla="*/ 644108 h 3776364"/>
                  <a:gd name="connsiteX4" fmla="*/ 1347488 w 3128945"/>
                  <a:gd name="connsiteY4" fmla="*/ 234533 h 3776364"/>
                  <a:gd name="connsiteX5" fmla="*/ 1752300 w 3128945"/>
                  <a:gd name="connsiteY5" fmla="*/ 0 h 3776364"/>
                  <a:gd name="connsiteX6" fmla="*/ 2376188 w 3128945"/>
                  <a:gd name="connsiteY6" fmla="*/ 1034633 h 3776364"/>
                  <a:gd name="connsiteX7" fmla="*/ 2795288 w 3128945"/>
                  <a:gd name="connsiteY7" fmla="*/ 1644233 h 3776364"/>
                  <a:gd name="connsiteX8" fmla="*/ 2466976 w 3128945"/>
                  <a:gd name="connsiteY8" fmla="*/ 2263358 h 3776364"/>
                  <a:gd name="connsiteX9" fmla="*/ 3128662 w 3128945"/>
                  <a:gd name="connsiteY9" fmla="*/ 2503407 h 3776364"/>
                  <a:gd name="connsiteX10" fmla="*/ 2385713 w 3128945"/>
                  <a:gd name="connsiteY10" fmla="*/ 3396833 h 3776364"/>
                  <a:gd name="connsiteX11" fmla="*/ 1533525 w 3128945"/>
                  <a:gd name="connsiteY11" fmla="*/ 3358733 h 3776364"/>
                  <a:gd name="connsiteX12" fmla="*/ 1953277 w 3128945"/>
                  <a:gd name="connsiteY12" fmla="*/ 3718797 h 3776364"/>
                  <a:gd name="connsiteX13" fmla="*/ 1114425 w 3128945"/>
                  <a:gd name="connsiteY13" fmla="*/ 3406358 h 3776364"/>
                  <a:gd name="connsiteX14" fmla="*/ 99712 w 3128945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200 w 3128945"/>
                  <a:gd name="connsiteY2" fmla="*/ 1872833 h 3776364"/>
                  <a:gd name="connsiteX3" fmla="*/ 709313 w 3128945"/>
                  <a:gd name="connsiteY3" fmla="*/ 644108 h 3776364"/>
                  <a:gd name="connsiteX4" fmla="*/ 1347488 w 3128945"/>
                  <a:gd name="connsiteY4" fmla="*/ 234533 h 3776364"/>
                  <a:gd name="connsiteX5" fmla="*/ 1752300 w 3128945"/>
                  <a:gd name="connsiteY5" fmla="*/ 0 h 3776364"/>
                  <a:gd name="connsiteX6" fmla="*/ 2376188 w 3128945"/>
                  <a:gd name="connsiteY6" fmla="*/ 1034633 h 3776364"/>
                  <a:gd name="connsiteX7" fmla="*/ 2795288 w 3128945"/>
                  <a:gd name="connsiteY7" fmla="*/ 1644233 h 3776364"/>
                  <a:gd name="connsiteX8" fmla="*/ 2466976 w 3128945"/>
                  <a:gd name="connsiteY8" fmla="*/ 2263358 h 3776364"/>
                  <a:gd name="connsiteX9" fmla="*/ 3128662 w 3128945"/>
                  <a:gd name="connsiteY9" fmla="*/ 2503407 h 3776364"/>
                  <a:gd name="connsiteX10" fmla="*/ 2385713 w 3128945"/>
                  <a:gd name="connsiteY10" fmla="*/ 3396833 h 3776364"/>
                  <a:gd name="connsiteX11" fmla="*/ 1533525 w 3128945"/>
                  <a:gd name="connsiteY11" fmla="*/ 3358733 h 3776364"/>
                  <a:gd name="connsiteX12" fmla="*/ 1953277 w 3128945"/>
                  <a:gd name="connsiteY12" fmla="*/ 3718797 h 3776364"/>
                  <a:gd name="connsiteX13" fmla="*/ 1114425 w 3128945"/>
                  <a:gd name="connsiteY13" fmla="*/ 3406358 h 3776364"/>
                  <a:gd name="connsiteX14" fmla="*/ 99712 w 3128945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200 w 3128945"/>
                  <a:gd name="connsiteY2" fmla="*/ 1872833 h 3776364"/>
                  <a:gd name="connsiteX3" fmla="*/ 709313 w 3128945"/>
                  <a:gd name="connsiteY3" fmla="*/ 644108 h 3776364"/>
                  <a:gd name="connsiteX4" fmla="*/ 1347488 w 3128945"/>
                  <a:gd name="connsiteY4" fmla="*/ 234533 h 3776364"/>
                  <a:gd name="connsiteX5" fmla="*/ 1752300 w 3128945"/>
                  <a:gd name="connsiteY5" fmla="*/ 0 h 3776364"/>
                  <a:gd name="connsiteX6" fmla="*/ 2376188 w 3128945"/>
                  <a:gd name="connsiteY6" fmla="*/ 1034633 h 3776364"/>
                  <a:gd name="connsiteX7" fmla="*/ 2795288 w 3128945"/>
                  <a:gd name="connsiteY7" fmla="*/ 1644233 h 3776364"/>
                  <a:gd name="connsiteX8" fmla="*/ 2466976 w 3128945"/>
                  <a:gd name="connsiteY8" fmla="*/ 2263358 h 3776364"/>
                  <a:gd name="connsiteX9" fmla="*/ 3128662 w 3128945"/>
                  <a:gd name="connsiteY9" fmla="*/ 2503407 h 3776364"/>
                  <a:gd name="connsiteX10" fmla="*/ 2385713 w 3128945"/>
                  <a:gd name="connsiteY10" fmla="*/ 3396833 h 3776364"/>
                  <a:gd name="connsiteX11" fmla="*/ 1533525 w 3128945"/>
                  <a:gd name="connsiteY11" fmla="*/ 3358733 h 3776364"/>
                  <a:gd name="connsiteX12" fmla="*/ 1953277 w 3128945"/>
                  <a:gd name="connsiteY12" fmla="*/ 3718797 h 3776364"/>
                  <a:gd name="connsiteX13" fmla="*/ 1114425 w 3128945"/>
                  <a:gd name="connsiteY13" fmla="*/ 3406358 h 3776364"/>
                  <a:gd name="connsiteX14" fmla="*/ 99712 w 3128945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200 w 3128945"/>
                  <a:gd name="connsiteY2" fmla="*/ 1872833 h 3776364"/>
                  <a:gd name="connsiteX3" fmla="*/ 709313 w 3128945"/>
                  <a:gd name="connsiteY3" fmla="*/ 644108 h 3776364"/>
                  <a:gd name="connsiteX4" fmla="*/ 1347488 w 3128945"/>
                  <a:gd name="connsiteY4" fmla="*/ 234533 h 3776364"/>
                  <a:gd name="connsiteX5" fmla="*/ 1752300 w 3128945"/>
                  <a:gd name="connsiteY5" fmla="*/ 0 h 3776364"/>
                  <a:gd name="connsiteX6" fmla="*/ 2376188 w 3128945"/>
                  <a:gd name="connsiteY6" fmla="*/ 1034633 h 3776364"/>
                  <a:gd name="connsiteX7" fmla="*/ 2795288 w 3128945"/>
                  <a:gd name="connsiteY7" fmla="*/ 1644233 h 3776364"/>
                  <a:gd name="connsiteX8" fmla="*/ 2466976 w 3128945"/>
                  <a:gd name="connsiteY8" fmla="*/ 2263358 h 3776364"/>
                  <a:gd name="connsiteX9" fmla="*/ 3128662 w 3128945"/>
                  <a:gd name="connsiteY9" fmla="*/ 2503407 h 3776364"/>
                  <a:gd name="connsiteX10" fmla="*/ 2385713 w 3128945"/>
                  <a:gd name="connsiteY10" fmla="*/ 3396833 h 3776364"/>
                  <a:gd name="connsiteX11" fmla="*/ 1533525 w 3128945"/>
                  <a:gd name="connsiteY11" fmla="*/ 3358733 h 3776364"/>
                  <a:gd name="connsiteX12" fmla="*/ 1953277 w 3128945"/>
                  <a:gd name="connsiteY12" fmla="*/ 3718797 h 3776364"/>
                  <a:gd name="connsiteX13" fmla="*/ 1114425 w 3128945"/>
                  <a:gd name="connsiteY13" fmla="*/ 3406358 h 3776364"/>
                  <a:gd name="connsiteX14" fmla="*/ 99712 w 3128945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200 w 3128945"/>
                  <a:gd name="connsiteY2" fmla="*/ 1872833 h 3776364"/>
                  <a:gd name="connsiteX3" fmla="*/ 242588 w 3128945"/>
                  <a:gd name="connsiteY3" fmla="*/ 777458 h 3776364"/>
                  <a:gd name="connsiteX4" fmla="*/ 1347488 w 3128945"/>
                  <a:gd name="connsiteY4" fmla="*/ 234533 h 3776364"/>
                  <a:gd name="connsiteX5" fmla="*/ 1752300 w 3128945"/>
                  <a:gd name="connsiteY5" fmla="*/ 0 h 3776364"/>
                  <a:gd name="connsiteX6" fmla="*/ 2376188 w 3128945"/>
                  <a:gd name="connsiteY6" fmla="*/ 1034633 h 3776364"/>
                  <a:gd name="connsiteX7" fmla="*/ 2795288 w 3128945"/>
                  <a:gd name="connsiteY7" fmla="*/ 1644233 h 3776364"/>
                  <a:gd name="connsiteX8" fmla="*/ 2466976 w 3128945"/>
                  <a:gd name="connsiteY8" fmla="*/ 2263358 h 3776364"/>
                  <a:gd name="connsiteX9" fmla="*/ 3128662 w 3128945"/>
                  <a:gd name="connsiteY9" fmla="*/ 2503407 h 3776364"/>
                  <a:gd name="connsiteX10" fmla="*/ 2385713 w 3128945"/>
                  <a:gd name="connsiteY10" fmla="*/ 3396833 h 3776364"/>
                  <a:gd name="connsiteX11" fmla="*/ 1533525 w 3128945"/>
                  <a:gd name="connsiteY11" fmla="*/ 3358733 h 3776364"/>
                  <a:gd name="connsiteX12" fmla="*/ 1953277 w 3128945"/>
                  <a:gd name="connsiteY12" fmla="*/ 3718797 h 3776364"/>
                  <a:gd name="connsiteX13" fmla="*/ 1114425 w 3128945"/>
                  <a:gd name="connsiteY13" fmla="*/ 3406358 h 3776364"/>
                  <a:gd name="connsiteX14" fmla="*/ 99712 w 3128945"/>
                  <a:gd name="connsiteY14" fmla="*/ 3541632 h 3776364"/>
                  <a:gd name="connsiteX0" fmla="*/ 99712 w 3128945"/>
                  <a:gd name="connsiteY0" fmla="*/ 3541632 h 3776364"/>
                  <a:gd name="connsiteX1" fmla="*/ 0 w 3128945"/>
                  <a:gd name="connsiteY1" fmla="*/ 2987258 h 3776364"/>
                  <a:gd name="connsiteX2" fmla="*/ 457199 w 3128945"/>
                  <a:gd name="connsiteY2" fmla="*/ 2310983 h 3776364"/>
                  <a:gd name="connsiteX3" fmla="*/ 457200 w 3128945"/>
                  <a:gd name="connsiteY3" fmla="*/ 1872833 h 3776364"/>
                  <a:gd name="connsiteX4" fmla="*/ 242588 w 3128945"/>
                  <a:gd name="connsiteY4" fmla="*/ 777458 h 3776364"/>
                  <a:gd name="connsiteX5" fmla="*/ 1347488 w 3128945"/>
                  <a:gd name="connsiteY5" fmla="*/ 234533 h 3776364"/>
                  <a:gd name="connsiteX6" fmla="*/ 1752300 w 3128945"/>
                  <a:gd name="connsiteY6" fmla="*/ 0 h 3776364"/>
                  <a:gd name="connsiteX7" fmla="*/ 2376188 w 3128945"/>
                  <a:gd name="connsiteY7" fmla="*/ 1034633 h 3776364"/>
                  <a:gd name="connsiteX8" fmla="*/ 2795288 w 3128945"/>
                  <a:gd name="connsiteY8" fmla="*/ 1644233 h 3776364"/>
                  <a:gd name="connsiteX9" fmla="*/ 2466976 w 3128945"/>
                  <a:gd name="connsiteY9" fmla="*/ 2263358 h 3776364"/>
                  <a:gd name="connsiteX10" fmla="*/ 3128662 w 3128945"/>
                  <a:gd name="connsiteY10" fmla="*/ 2503407 h 3776364"/>
                  <a:gd name="connsiteX11" fmla="*/ 2385713 w 3128945"/>
                  <a:gd name="connsiteY11" fmla="*/ 3396833 h 3776364"/>
                  <a:gd name="connsiteX12" fmla="*/ 1533525 w 3128945"/>
                  <a:gd name="connsiteY12" fmla="*/ 3358733 h 3776364"/>
                  <a:gd name="connsiteX13" fmla="*/ 1953277 w 3128945"/>
                  <a:gd name="connsiteY13" fmla="*/ 3718797 h 3776364"/>
                  <a:gd name="connsiteX14" fmla="*/ 1114425 w 3128945"/>
                  <a:gd name="connsiteY14" fmla="*/ 3406358 h 3776364"/>
                  <a:gd name="connsiteX15" fmla="*/ 99712 w 3128945"/>
                  <a:gd name="connsiteY15" fmla="*/ 3541632 h 3776364"/>
                  <a:gd name="connsiteX0" fmla="*/ 320303 w 3349536"/>
                  <a:gd name="connsiteY0" fmla="*/ 3541632 h 3776364"/>
                  <a:gd name="connsiteX1" fmla="*/ 220591 w 3349536"/>
                  <a:gd name="connsiteY1" fmla="*/ 2987258 h 3776364"/>
                  <a:gd name="connsiteX2" fmla="*/ 11040 w 3349536"/>
                  <a:gd name="connsiteY2" fmla="*/ 2196683 h 3776364"/>
                  <a:gd name="connsiteX3" fmla="*/ 677791 w 3349536"/>
                  <a:gd name="connsiteY3" fmla="*/ 1872833 h 3776364"/>
                  <a:gd name="connsiteX4" fmla="*/ 463179 w 3349536"/>
                  <a:gd name="connsiteY4" fmla="*/ 777458 h 3776364"/>
                  <a:gd name="connsiteX5" fmla="*/ 1568079 w 3349536"/>
                  <a:gd name="connsiteY5" fmla="*/ 234533 h 3776364"/>
                  <a:gd name="connsiteX6" fmla="*/ 1972891 w 3349536"/>
                  <a:gd name="connsiteY6" fmla="*/ 0 h 3776364"/>
                  <a:gd name="connsiteX7" fmla="*/ 2596779 w 3349536"/>
                  <a:gd name="connsiteY7" fmla="*/ 1034633 h 3776364"/>
                  <a:gd name="connsiteX8" fmla="*/ 3015879 w 3349536"/>
                  <a:gd name="connsiteY8" fmla="*/ 1644233 h 3776364"/>
                  <a:gd name="connsiteX9" fmla="*/ 2687567 w 3349536"/>
                  <a:gd name="connsiteY9" fmla="*/ 2263358 h 3776364"/>
                  <a:gd name="connsiteX10" fmla="*/ 3349253 w 3349536"/>
                  <a:gd name="connsiteY10" fmla="*/ 2503407 h 3776364"/>
                  <a:gd name="connsiteX11" fmla="*/ 2606304 w 3349536"/>
                  <a:gd name="connsiteY11" fmla="*/ 3396833 h 3776364"/>
                  <a:gd name="connsiteX12" fmla="*/ 1754116 w 3349536"/>
                  <a:gd name="connsiteY12" fmla="*/ 3358733 h 3776364"/>
                  <a:gd name="connsiteX13" fmla="*/ 2173868 w 3349536"/>
                  <a:gd name="connsiteY13" fmla="*/ 3718797 h 3776364"/>
                  <a:gd name="connsiteX14" fmla="*/ 1335016 w 3349536"/>
                  <a:gd name="connsiteY14" fmla="*/ 3406358 h 3776364"/>
                  <a:gd name="connsiteX15" fmla="*/ 320303 w 3349536"/>
                  <a:gd name="connsiteY15" fmla="*/ 3541632 h 3776364"/>
                  <a:gd name="connsiteX0" fmla="*/ 309263 w 3338496"/>
                  <a:gd name="connsiteY0" fmla="*/ 3541632 h 3776364"/>
                  <a:gd name="connsiteX1" fmla="*/ 209551 w 3338496"/>
                  <a:gd name="connsiteY1" fmla="*/ 2987258 h 3776364"/>
                  <a:gd name="connsiteX2" fmla="*/ 0 w 3338496"/>
                  <a:gd name="connsiteY2" fmla="*/ 2196683 h 3776364"/>
                  <a:gd name="connsiteX3" fmla="*/ 666751 w 3338496"/>
                  <a:gd name="connsiteY3" fmla="*/ 1872833 h 3776364"/>
                  <a:gd name="connsiteX4" fmla="*/ 452139 w 3338496"/>
                  <a:gd name="connsiteY4" fmla="*/ 777458 h 3776364"/>
                  <a:gd name="connsiteX5" fmla="*/ 1557039 w 3338496"/>
                  <a:gd name="connsiteY5" fmla="*/ 234533 h 3776364"/>
                  <a:gd name="connsiteX6" fmla="*/ 1961851 w 3338496"/>
                  <a:gd name="connsiteY6" fmla="*/ 0 h 3776364"/>
                  <a:gd name="connsiteX7" fmla="*/ 2585739 w 3338496"/>
                  <a:gd name="connsiteY7" fmla="*/ 1034633 h 3776364"/>
                  <a:gd name="connsiteX8" fmla="*/ 3004839 w 3338496"/>
                  <a:gd name="connsiteY8" fmla="*/ 1644233 h 3776364"/>
                  <a:gd name="connsiteX9" fmla="*/ 2676527 w 3338496"/>
                  <a:gd name="connsiteY9" fmla="*/ 2263358 h 3776364"/>
                  <a:gd name="connsiteX10" fmla="*/ 3338213 w 3338496"/>
                  <a:gd name="connsiteY10" fmla="*/ 2503407 h 3776364"/>
                  <a:gd name="connsiteX11" fmla="*/ 2595264 w 3338496"/>
                  <a:gd name="connsiteY11" fmla="*/ 3396833 h 3776364"/>
                  <a:gd name="connsiteX12" fmla="*/ 1743076 w 3338496"/>
                  <a:gd name="connsiteY12" fmla="*/ 3358733 h 3776364"/>
                  <a:gd name="connsiteX13" fmla="*/ 2162828 w 3338496"/>
                  <a:gd name="connsiteY13" fmla="*/ 3718797 h 3776364"/>
                  <a:gd name="connsiteX14" fmla="*/ 1323976 w 3338496"/>
                  <a:gd name="connsiteY14" fmla="*/ 3406358 h 3776364"/>
                  <a:gd name="connsiteX15" fmla="*/ 309263 w 3338496"/>
                  <a:gd name="connsiteY15" fmla="*/ 3541632 h 3776364"/>
                  <a:gd name="connsiteX0" fmla="*/ 309263 w 3338496"/>
                  <a:gd name="connsiteY0" fmla="*/ 3541632 h 3776364"/>
                  <a:gd name="connsiteX1" fmla="*/ 209551 w 3338496"/>
                  <a:gd name="connsiteY1" fmla="*/ 2987258 h 3776364"/>
                  <a:gd name="connsiteX2" fmla="*/ 0 w 3338496"/>
                  <a:gd name="connsiteY2" fmla="*/ 2196683 h 3776364"/>
                  <a:gd name="connsiteX3" fmla="*/ 666751 w 3338496"/>
                  <a:gd name="connsiteY3" fmla="*/ 1872833 h 3776364"/>
                  <a:gd name="connsiteX4" fmla="*/ 452139 w 3338496"/>
                  <a:gd name="connsiteY4" fmla="*/ 777458 h 3776364"/>
                  <a:gd name="connsiteX5" fmla="*/ 1557039 w 3338496"/>
                  <a:gd name="connsiteY5" fmla="*/ 234533 h 3776364"/>
                  <a:gd name="connsiteX6" fmla="*/ 1961851 w 3338496"/>
                  <a:gd name="connsiteY6" fmla="*/ 0 h 3776364"/>
                  <a:gd name="connsiteX7" fmla="*/ 2585739 w 3338496"/>
                  <a:gd name="connsiteY7" fmla="*/ 1034633 h 3776364"/>
                  <a:gd name="connsiteX8" fmla="*/ 3004839 w 3338496"/>
                  <a:gd name="connsiteY8" fmla="*/ 1644233 h 3776364"/>
                  <a:gd name="connsiteX9" fmla="*/ 2676527 w 3338496"/>
                  <a:gd name="connsiteY9" fmla="*/ 2263358 h 3776364"/>
                  <a:gd name="connsiteX10" fmla="*/ 3338213 w 3338496"/>
                  <a:gd name="connsiteY10" fmla="*/ 2503407 h 3776364"/>
                  <a:gd name="connsiteX11" fmla="*/ 2667001 w 3338496"/>
                  <a:gd name="connsiteY11" fmla="*/ 2834858 h 3776364"/>
                  <a:gd name="connsiteX12" fmla="*/ 2595264 w 3338496"/>
                  <a:gd name="connsiteY12" fmla="*/ 3396833 h 3776364"/>
                  <a:gd name="connsiteX13" fmla="*/ 1743076 w 3338496"/>
                  <a:gd name="connsiteY13" fmla="*/ 3358733 h 3776364"/>
                  <a:gd name="connsiteX14" fmla="*/ 2162828 w 3338496"/>
                  <a:gd name="connsiteY14" fmla="*/ 3718797 h 3776364"/>
                  <a:gd name="connsiteX15" fmla="*/ 1323976 w 3338496"/>
                  <a:gd name="connsiteY15" fmla="*/ 3406358 h 3776364"/>
                  <a:gd name="connsiteX16" fmla="*/ 309263 w 3338496"/>
                  <a:gd name="connsiteY16" fmla="*/ 3541632 h 3776364"/>
                  <a:gd name="connsiteX0" fmla="*/ 309263 w 3338496"/>
                  <a:gd name="connsiteY0" fmla="*/ 3541632 h 3776364"/>
                  <a:gd name="connsiteX1" fmla="*/ 209551 w 3338496"/>
                  <a:gd name="connsiteY1" fmla="*/ 2987258 h 3776364"/>
                  <a:gd name="connsiteX2" fmla="*/ 0 w 3338496"/>
                  <a:gd name="connsiteY2" fmla="*/ 2196683 h 3776364"/>
                  <a:gd name="connsiteX3" fmla="*/ 666751 w 3338496"/>
                  <a:gd name="connsiteY3" fmla="*/ 1872833 h 3776364"/>
                  <a:gd name="connsiteX4" fmla="*/ 452139 w 3338496"/>
                  <a:gd name="connsiteY4" fmla="*/ 777458 h 3776364"/>
                  <a:gd name="connsiteX5" fmla="*/ 1557039 w 3338496"/>
                  <a:gd name="connsiteY5" fmla="*/ 234533 h 3776364"/>
                  <a:gd name="connsiteX6" fmla="*/ 1961851 w 3338496"/>
                  <a:gd name="connsiteY6" fmla="*/ 0 h 3776364"/>
                  <a:gd name="connsiteX7" fmla="*/ 2585739 w 3338496"/>
                  <a:gd name="connsiteY7" fmla="*/ 1034633 h 3776364"/>
                  <a:gd name="connsiteX8" fmla="*/ 3004839 w 3338496"/>
                  <a:gd name="connsiteY8" fmla="*/ 1644233 h 3776364"/>
                  <a:gd name="connsiteX9" fmla="*/ 2676527 w 3338496"/>
                  <a:gd name="connsiteY9" fmla="*/ 2263358 h 3776364"/>
                  <a:gd name="connsiteX10" fmla="*/ 3338213 w 3338496"/>
                  <a:gd name="connsiteY10" fmla="*/ 2503407 h 3776364"/>
                  <a:gd name="connsiteX11" fmla="*/ 2667001 w 3338496"/>
                  <a:gd name="connsiteY11" fmla="*/ 2834858 h 3776364"/>
                  <a:gd name="connsiteX12" fmla="*/ 2595264 w 3338496"/>
                  <a:gd name="connsiteY12" fmla="*/ 3396833 h 3776364"/>
                  <a:gd name="connsiteX13" fmla="*/ 1743076 w 3338496"/>
                  <a:gd name="connsiteY13" fmla="*/ 3358733 h 3776364"/>
                  <a:gd name="connsiteX14" fmla="*/ 2162828 w 3338496"/>
                  <a:gd name="connsiteY14" fmla="*/ 3718797 h 3776364"/>
                  <a:gd name="connsiteX15" fmla="*/ 1323976 w 3338496"/>
                  <a:gd name="connsiteY15" fmla="*/ 3406358 h 3776364"/>
                  <a:gd name="connsiteX16" fmla="*/ 309263 w 3338496"/>
                  <a:gd name="connsiteY16" fmla="*/ 3541632 h 3776364"/>
                  <a:gd name="connsiteX0" fmla="*/ 309263 w 3338496"/>
                  <a:gd name="connsiteY0" fmla="*/ 3541632 h 3776364"/>
                  <a:gd name="connsiteX1" fmla="*/ 209551 w 3338496"/>
                  <a:gd name="connsiteY1" fmla="*/ 2987258 h 3776364"/>
                  <a:gd name="connsiteX2" fmla="*/ 0 w 3338496"/>
                  <a:gd name="connsiteY2" fmla="*/ 2196683 h 3776364"/>
                  <a:gd name="connsiteX3" fmla="*/ 666751 w 3338496"/>
                  <a:gd name="connsiteY3" fmla="*/ 1872833 h 3776364"/>
                  <a:gd name="connsiteX4" fmla="*/ 452139 w 3338496"/>
                  <a:gd name="connsiteY4" fmla="*/ 777458 h 3776364"/>
                  <a:gd name="connsiteX5" fmla="*/ 1557039 w 3338496"/>
                  <a:gd name="connsiteY5" fmla="*/ 234533 h 3776364"/>
                  <a:gd name="connsiteX6" fmla="*/ 1961851 w 3338496"/>
                  <a:gd name="connsiteY6" fmla="*/ 0 h 3776364"/>
                  <a:gd name="connsiteX7" fmla="*/ 2585739 w 3338496"/>
                  <a:gd name="connsiteY7" fmla="*/ 1034633 h 3776364"/>
                  <a:gd name="connsiteX8" fmla="*/ 3004839 w 3338496"/>
                  <a:gd name="connsiteY8" fmla="*/ 1644233 h 3776364"/>
                  <a:gd name="connsiteX9" fmla="*/ 2676527 w 3338496"/>
                  <a:gd name="connsiteY9" fmla="*/ 2263358 h 3776364"/>
                  <a:gd name="connsiteX10" fmla="*/ 3338213 w 3338496"/>
                  <a:gd name="connsiteY10" fmla="*/ 2503407 h 3776364"/>
                  <a:gd name="connsiteX11" fmla="*/ 2667001 w 3338496"/>
                  <a:gd name="connsiteY11" fmla="*/ 2834858 h 3776364"/>
                  <a:gd name="connsiteX12" fmla="*/ 2595264 w 3338496"/>
                  <a:gd name="connsiteY12" fmla="*/ 3396833 h 3776364"/>
                  <a:gd name="connsiteX13" fmla="*/ 1743076 w 3338496"/>
                  <a:gd name="connsiteY13" fmla="*/ 3358733 h 3776364"/>
                  <a:gd name="connsiteX14" fmla="*/ 2162828 w 3338496"/>
                  <a:gd name="connsiteY14" fmla="*/ 3718797 h 3776364"/>
                  <a:gd name="connsiteX15" fmla="*/ 1323976 w 3338496"/>
                  <a:gd name="connsiteY15" fmla="*/ 3406358 h 3776364"/>
                  <a:gd name="connsiteX16" fmla="*/ 309263 w 3338496"/>
                  <a:gd name="connsiteY16" fmla="*/ 3541632 h 3776364"/>
                  <a:gd name="connsiteX0" fmla="*/ 309263 w 3338496"/>
                  <a:gd name="connsiteY0" fmla="*/ 3541632 h 3776364"/>
                  <a:gd name="connsiteX1" fmla="*/ 209551 w 3338496"/>
                  <a:gd name="connsiteY1" fmla="*/ 2987258 h 3776364"/>
                  <a:gd name="connsiteX2" fmla="*/ 0 w 3338496"/>
                  <a:gd name="connsiteY2" fmla="*/ 2196683 h 3776364"/>
                  <a:gd name="connsiteX3" fmla="*/ 666751 w 3338496"/>
                  <a:gd name="connsiteY3" fmla="*/ 1872833 h 3776364"/>
                  <a:gd name="connsiteX4" fmla="*/ 452139 w 3338496"/>
                  <a:gd name="connsiteY4" fmla="*/ 777458 h 3776364"/>
                  <a:gd name="connsiteX5" fmla="*/ 1557039 w 3338496"/>
                  <a:gd name="connsiteY5" fmla="*/ 234533 h 3776364"/>
                  <a:gd name="connsiteX6" fmla="*/ 1961851 w 3338496"/>
                  <a:gd name="connsiteY6" fmla="*/ 0 h 3776364"/>
                  <a:gd name="connsiteX7" fmla="*/ 2585739 w 3338496"/>
                  <a:gd name="connsiteY7" fmla="*/ 1034633 h 3776364"/>
                  <a:gd name="connsiteX8" fmla="*/ 3004839 w 3338496"/>
                  <a:gd name="connsiteY8" fmla="*/ 1644233 h 3776364"/>
                  <a:gd name="connsiteX9" fmla="*/ 2676527 w 3338496"/>
                  <a:gd name="connsiteY9" fmla="*/ 2263358 h 3776364"/>
                  <a:gd name="connsiteX10" fmla="*/ 3338213 w 3338496"/>
                  <a:gd name="connsiteY10" fmla="*/ 2503407 h 3776364"/>
                  <a:gd name="connsiteX11" fmla="*/ 2667001 w 3338496"/>
                  <a:gd name="connsiteY11" fmla="*/ 2834858 h 3776364"/>
                  <a:gd name="connsiteX12" fmla="*/ 2595264 w 3338496"/>
                  <a:gd name="connsiteY12" fmla="*/ 3396833 h 3776364"/>
                  <a:gd name="connsiteX13" fmla="*/ 1743076 w 3338496"/>
                  <a:gd name="connsiteY13" fmla="*/ 3358733 h 3776364"/>
                  <a:gd name="connsiteX14" fmla="*/ 2162828 w 3338496"/>
                  <a:gd name="connsiteY14" fmla="*/ 3718797 h 3776364"/>
                  <a:gd name="connsiteX15" fmla="*/ 1323976 w 3338496"/>
                  <a:gd name="connsiteY15" fmla="*/ 3406358 h 3776364"/>
                  <a:gd name="connsiteX16" fmla="*/ 309263 w 3338496"/>
                  <a:gd name="connsiteY16" fmla="*/ 3541632 h 377636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557039 w 3338496"/>
                  <a:gd name="connsiteY5" fmla="*/ 405983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537989 w 3338496"/>
                  <a:gd name="connsiteY5" fmla="*/ 386933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537989 w 3338496"/>
                  <a:gd name="connsiteY5" fmla="*/ 386933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537989 w 3338496"/>
                  <a:gd name="connsiteY5" fmla="*/ 386933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452139 w 3338496"/>
                  <a:gd name="connsiteY4" fmla="*/ 948908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842664 w 3338496"/>
                  <a:gd name="connsiteY4" fmla="*/ 825083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842664 w 3338496"/>
                  <a:gd name="connsiteY4" fmla="*/ 825083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128414 w 3338496"/>
                  <a:gd name="connsiteY4" fmla="*/ 806033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128414 w 3338496"/>
                  <a:gd name="connsiteY4" fmla="*/ 806033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252239 w 3338496"/>
                  <a:gd name="connsiteY4" fmla="*/ 558383 h 3947814"/>
                  <a:gd name="connsiteX5" fmla="*/ 16713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252239 w 3338496"/>
                  <a:gd name="connsiteY4" fmla="*/ 558383 h 3947814"/>
                  <a:gd name="connsiteX5" fmla="*/ 15570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252239 w 3338496"/>
                  <a:gd name="connsiteY4" fmla="*/ 558383 h 3947814"/>
                  <a:gd name="connsiteX5" fmla="*/ 15570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252239 w 3338496"/>
                  <a:gd name="connsiteY4" fmla="*/ 558383 h 3947814"/>
                  <a:gd name="connsiteX5" fmla="*/ 15570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3082 h 3947814"/>
                  <a:gd name="connsiteX1" fmla="*/ 209551 w 3338496"/>
                  <a:gd name="connsiteY1" fmla="*/ 3158708 h 3947814"/>
                  <a:gd name="connsiteX2" fmla="*/ 0 w 3338496"/>
                  <a:gd name="connsiteY2" fmla="*/ 2368133 h 3947814"/>
                  <a:gd name="connsiteX3" fmla="*/ 666751 w 3338496"/>
                  <a:gd name="connsiteY3" fmla="*/ 2044283 h 3947814"/>
                  <a:gd name="connsiteX4" fmla="*/ 1252239 w 3338496"/>
                  <a:gd name="connsiteY4" fmla="*/ 558383 h 3947814"/>
                  <a:gd name="connsiteX5" fmla="*/ 1557039 w 3338496"/>
                  <a:gd name="connsiteY5" fmla="*/ 263108 h 3947814"/>
                  <a:gd name="connsiteX6" fmla="*/ 1914226 w 3338496"/>
                  <a:gd name="connsiteY6" fmla="*/ 0 h 3947814"/>
                  <a:gd name="connsiteX7" fmla="*/ 2585739 w 3338496"/>
                  <a:gd name="connsiteY7" fmla="*/ 1206083 h 3947814"/>
                  <a:gd name="connsiteX8" fmla="*/ 3004839 w 3338496"/>
                  <a:gd name="connsiteY8" fmla="*/ 1815683 h 3947814"/>
                  <a:gd name="connsiteX9" fmla="*/ 2676527 w 3338496"/>
                  <a:gd name="connsiteY9" fmla="*/ 2434808 h 3947814"/>
                  <a:gd name="connsiteX10" fmla="*/ 3338213 w 3338496"/>
                  <a:gd name="connsiteY10" fmla="*/ 2674857 h 3947814"/>
                  <a:gd name="connsiteX11" fmla="*/ 2667001 w 3338496"/>
                  <a:gd name="connsiteY11" fmla="*/ 3006308 h 3947814"/>
                  <a:gd name="connsiteX12" fmla="*/ 2595264 w 3338496"/>
                  <a:gd name="connsiteY12" fmla="*/ 3568283 h 3947814"/>
                  <a:gd name="connsiteX13" fmla="*/ 1743076 w 3338496"/>
                  <a:gd name="connsiteY13" fmla="*/ 3530183 h 3947814"/>
                  <a:gd name="connsiteX14" fmla="*/ 2162828 w 3338496"/>
                  <a:gd name="connsiteY14" fmla="*/ 3890247 h 3947814"/>
                  <a:gd name="connsiteX15" fmla="*/ 1323976 w 3338496"/>
                  <a:gd name="connsiteY15" fmla="*/ 3577808 h 3947814"/>
                  <a:gd name="connsiteX16" fmla="*/ 309263 w 3338496"/>
                  <a:gd name="connsiteY16" fmla="*/ 3713082 h 3947814"/>
                  <a:gd name="connsiteX0" fmla="*/ 309263 w 3338496"/>
                  <a:gd name="connsiteY0" fmla="*/ 3718952 h 3953684"/>
                  <a:gd name="connsiteX1" fmla="*/ 209551 w 3338496"/>
                  <a:gd name="connsiteY1" fmla="*/ 3164578 h 3953684"/>
                  <a:gd name="connsiteX2" fmla="*/ 0 w 3338496"/>
                  <a:gd name="connsiteY2" fmla="*/ 2374003 h 3953684"/>
                  <a:gd name="connsiteX3" fmla="*/ 666751 w 3338496"/>
                  <a:gd name="connsiteY3" fmla="*/ 2050153 h 3953684"/>
                  <a:gd name="connsiteX4" fmla="*/ 1252239 w 3338496"/>
                  <a:gd name="connsiteY4" fmla="*/ 564253 h 3953684"/>
                  <a:gd name="connsiteX5" fmla="*/ 1557039 w 3338496"/>
                  <a:gd name="connsiteY5" fmla="*/ 268978 h 3953684"/>
                  <a:gd name="connsiteX6" fmla="*/ 1716724 w 3338496"/>
                  <a:gd name="connsiteY6" fmla="*/ 732228 h 3953684"/>
                  <a:gd name="connsiteX7" fmla="*/ 1914226 w 3338496"/>
                  <a:gd name="connsiteY7" fmla="*/ 5870 h 3953684"/>
                  <a:gd name="connsiteX8" fmla="*/ 2585739 w 3338496"/>
                  <a:gd name="connsiteY8" fmla="*/ 1211953 h 3953684"/>
                  <a:gd name="connsiteX9" fmla="*/ 3004839 w 3338496"/>
                  <a:gd name="connsiteY9" fmla="*/ 1821553 h 3953684"/>
                  <a:gd name="connsiteX10" fmla="*/ 2676527 w 3338496"/>
                  <a:gd name="connsiteY10" fmla="*/ 2440678 h 3953684"/>
                  <a:gd name="connsiteX11" fmla="*/ 3338213 w 3338496"/>
                  <a:gd name="connsiteY11" fmla="*/ 2680727 h 3953684"/>
                  <a:gd name="connsiteX12" fmla="*/ 2667001 w 3338496"/>
                  <a:gd name="connsiteY12" fmla="*/ 3012178 h 3953684"/>
                  <a:gd name="connsiteX13" fmla="*/ 2595264 w 3338496"/>
                  <a:gd name="connsiteY13" fmla="*/ 3574153 h 3953684"/>
                  <a:gd name="connsiteX14" fmla="*/ 1743076 w 3338496"/>
                  <a:gd name="connsiteY14" fmla="*/ 3536053 h 3953684"/>
                  <a:gd name="connsiteX15" fmla="*/ 2162828 w 3338496"/>
                  <a:gd name="connsiteY15" fmla="*/ 3896117 h 3953684"/>
                  <a:gd name="connsiteX16" fmla="*/ 1323976 w 3338496"/>
                  <a:gd name="connsiteY16" fmla="*/ 3583678 h 3953684"/>
                  <a:gd name="connsiteX17" fmla="*/ 309263 w 3338496"/>
                  <a:gd name="connsiteY17" fmla="*/ 3718952 h 3953684"/>
                  <a:gd name="connsiteX0" fmla="*/ 309263 w 3338496"/>
                  <a:gd name="connsiteY0" fmla="*/ 3717358 h 3952090"/>
                  <a:gd name="connsiteX1" fmla="*/ 209551 w 3338496"/>
                  <a:gd name="connsiteY1" fmla="*/ 3162984 h 3952090"/>
                  <a:gd name="connsiteX2" fmla="*/ 0 w 3338496"/>
                  <a:gd name="connsiteY2" fmla="*/ 2372409 h 3952090"/>
                  <a:gd name="connsiteX3" fmla="*/ 666751 w 3338496"/>
                  <a:gd name="connsiteY3" fmla="*/ 2048559 h 3952090"/>
                  <a:gd name="connsiteX4" fmla="*/ 1252239 w 3338496"/>
                  <a:gd name="connsiteY4" fmla="*/ 562659 h 3952090"/>
                  <a:gd name="connsiteX5" fmla="*/ 1557039 w 3338496"/>
                  <a:gd name="connsiteY5" fmla="*/ 267384 h 3952090"/>
                  <a:gd name="connsiteX6" fmla="*/ 1659574 w 3338496"/>
                  <a:gd name="connsiteY6" fmla="*/ 1035434 h 3952090"/>
                  <a:gd name="connsiteX7" fmla="*/ 1914226 w 3338496"/>
                  <a:gd name="connsiteY7" fmla="*/ 4276 h 3952090"/>
                  <a:gd name="connsiteX8" fmla="*/ 2585739 w 3338496"/>
                  <a:gd name="connsiteY8" fmla="*/ 1210359 h 3952090"/>
                  <a:gd name="connsiteX9" fmla="*/ 3004839 w 3338496"/>
                  <a:gd name="connsiteY9" fmla="*/ 1819959 h 3952090"/>
                  <a:gd name="connsiteX10" fmla="*/ 2676527 w 3338496"/>
                  <a:gd name="connsiteY10" fmla="*/ 2439084 h 3952090"/>
                  <a:gd name="connsiteX11" fmla="*/ 3338213 w 3338496"/>
                  <a:gd name="connsiteY11" fmla="*/ 2679133 h 3952090"/>
                  <a:gd name="connsiteX12" fmla="*/ 2667001 w 3338496"/>
                  <a:gd name="connsiteY12" fmla="*/ 3010584 h 3952090"/>
                  <a:gd name="connsiteX13" fmla="*/ 2595264 w 3338496"/>
                  <a:gd name="connsiteY13" fmla="*/ 3572559 h 3952090"/>
                  <a:gd name="connsiteX14" fmla="*/ 1743076 w 3338496"/>
                  <a:gd name="connsiteY14" fmla="*/ 3534459 h 3952090"/>
                  <a:gd name="connsiteX15" fmla="*/ 2162828 w 3338496"/>
                  <a:gd name="connsiteY15" fmla="*/ 3894523 h 3952090"/>
                  <a:gd name="connsiteX16" fmla="*/ 1323976 w 3338496"/>
                  <a:gd name="connsiteY16" fmla="*/ 3582084 h 3952090"/>
                  <a:gd name="connsiteX17" fmla="*/ 309263 w 3338496"/>
                  <a:gd name="connsiteY17" fmla="*/ 3717358 h 3952090"/>
                  <a:gd name="connsiteX0" fmla="*/ 309263 w 3338496"/>
                  <a:gd name="connsiteY0" fmla="*/ 3717358 h 3952090"/>
                  <a:gd name="connsiteX1" fmla="*/ 209551 w 3338496"/>
                  <a:gd name="connsiteY1" fmla="*/ 3162984 h 3952090"/>
                  <a:gd name="connsiteX2" fmla="*/ 0 w 3338496"/>
                  <a:gd name="connsiteY2" fmla="*/ 2372409 h 3952090"/>
                  <a:gd name="connsiteX3" fmla="*/ 666751 w 3338496"/>
                  <a:gd name="connsiteY3" fmla="*/ 2048559 h 3952090"/>
                  <a:gd name="connsiteX4" fmla="*/ 1004589 w 3338496"/>
                  <a:gd name="connsiteY4" fmla="*/ 638859 h 3952090"/>
                  <a:gd name="connsiteX5" fmla="*/ 1557039 w 3338496"/>
                  <a:gd name="connsiteY5" fmla="*/ 267384 h 3952090"/>
                  <a:gd name="connsiteX6" fmla="*/ 1659574 w 3338496"/>
                  <a:gd name="connsiteY6" fmla="*/ 1035434 h 3952090"/>
                  <a:gd name="connsiteX7" fmla="*/ 1914226 w 3338496"/>
                  <a:gd name="connsiteY7" fmla="*/ 4276 h 3952090"/>
                  <a:gd name="connsiteX8" fmla="*/ 2585739 w 3338496"/>
                  <a:gd name="connsiteY8" fmla="*/ 1210359 h 3952090"/>
                  <a:gd name="connsiteX9" fmla="*/ 3004839 w 3338496"/>
                  <a:gd name="connsiteY9" fmla="*/ 1819959 h 3952090"/>
                  <a:gd name="connsiteX10" fmla="*/ 2676527 w 3338496"/>
                  <a:gd name="connsiteY10" fmla="*/ 2439084 h 3952090"/>
                  <a:gd name="connsiteX11" fmla="*/ 3338213 w 3338496"/>
                  <a:gd name="connsiteY11" fmla="*/ 2679133 h 3952090"/>
                  <a:gd name="connsiteX12" fmla="*/ 2667001 w 3338496"/>
                  <a:gd name="connsiteY12" fmla="*/ 3010584 h 3952090"/>
                  <a:gd name="connsiteX13" fmla="*/ 2595264 w 3338496"/>
                  <a:gd name="connsiteY13" fmla="*/ 3572559 h 3952090"/>
                  <a:gd name="connsiteX14" fmla="*/ 1743076 w 3338496"/>
                  <a:gd name="connsiteY14" fmla="*/ 3534459 h 3952090"/>
                  <a:gd name="connsiteX15" fmla="*/ 2162828 w 3338496"/>
                  <a:gd name="connsiteY15" fmla="*/ 3894523 h 3952090"/>
                  <a:gd name="connsiteX16" fmla="*/ 1323976 w 3338496"/>
                  <a:gd name="connsiteY16" fmla="*/ 3582084 h 3952090"/>
                  <a:gd name="connsiteX17" fmla="*/ 309263 w 3338496"/>
                  <a:gd name="connsiteY17" fmla="*/ 3717358 h 3952090"/>
                  <a:gd name="connsiteX0" fmla="*/ 309263 w 3338496"/>
                  <a:gd name="connsiteY0" fmla="*/ 3717358 h 3952090"/>
                  <a:gd name="connsiteX1" fmla="*/ 209551 w 3338496"/>
                  <a:gd name="connsiteY1" fmla="*/ 3162984 h 3952090"/>
                  <a:gd name="connsiteX2" fmla="*/ 0 w 3338496"/>
                  <a:gd name="connsiteY2" fmla="*/ 2372409 h 3952090"/>
                  <a:gd name="connsiteX3" fmla="*/ 666751 w 3338496"/>
                  <a:gd name="connsiteY3" fmla="*/ 2048559 h 3952090"/>
                  <a:gd name="connsiteX4" fmla="*/ 1004589 w 3338496"/>
                  <a:gd name="connsiteY4" fmla="*/ 638859 h 3952090"/>
                  <a:gd name="connsiteX5" fmla="*/ 1557039 w 3338496"/>
                  <a:gd name="connsiteY5" fmla="*/ 267384 h 3952090"/>
                  <a:gd name="connsiteX6" fmla="*/ 1659574 w 3338496"/>
                  <a:gd name="connsiteY6" fmla="*/ 1035434 h 3952090"/>
                  <a:gd name="connsiteX7" fmla="*/ 1914226 w 3338496"/>
                  <a:gd name="connsiteY7" fmla="*/ 4276 h 3952090"/>
                  <a:gd name="connsiteX8" fmla="*/ 2585739 w 3338496"/>
                  <a:gd name="connsiteY8" fmla="*/ 1210359 h 3952090"/>
                  <a:gd name="connsiteX9" fmla="*/ 3004839 w 3338496"/>
                  <a:gd name="connsiteY9" fmla="*/ 1819959 h 3952090"/>
                  <a:gd name="connsiteX10" fmla="*/ 2676527 w 3338496"/>
                  <a:gd name="connsiteY10" fmla="*/ 2439084 h 3952090"/>
                  <a:gd name="connsiteX11" fmla="*/ 3338213 w 3338496"/>
                  <a:gd name="connsiteY11" fmla="*/ 2679133 h 3952090"/>
                  <a:gd name="connsiteX12" fmla="*/ 2667001 w 3338496"/>
                  <a:gd name="connsiteY12" fmla="*/ 3010584 h 3952090"/>
                  <a:gd name="connsiteX13" fmla="*/ 2595264 w 3338496"/>
                  <a:gd name="connsiteY13" fmla="*/ 3572559 h 3952090"/>
                  <a:gd name="connsiteX14" fmla="*/ 1743076 w 3338496"/>
                  <a:gd name="connsiteY14" fmla="*/ 3534459 h 3952090"/>
                  <a:gd name="connsiteX15" fmla="*/ 2162828 w 3338496"/>
                  <a:gd name="connsiteY15" fmla="*/ 3894523 h 3952090"/>
                  <a:gd name="connsiteX16" fmla="*/ 1323976 w 3338496"/>
                  <a:gd name="connsiteY16" fmla="*/ 3582084 h 3952090"/>
                  <a:gd name="connsiteX17" fmla="*/ 309263 w 3338496"/>
                  <a:gd name="connsiteY17" fmla="*/ 3717358 h 3952090"/>
                  <a:gd name="connsiteX0" fmla="*/ 309263 w 3338496"/>
                  <a:gd name="connsiteY0" fmla="*/ 3718339 h 3953071"/>
                  <a:gd name="connsiteX1" fmla="*/ 209551 w 3338496"/>
                  <a:gd name="connsiteY1" fmla="*/ 3163965 h 3953071"/>
                  <a:gd name="connsiteX2" fmla="*/ 0 w 3338496"/>
                  <a:gd name="connsiteY2" fmla="*/ 2373390 h 3953071"/>
                  <a:gd name="connsiteX3" fmla="*/ 666751 w 3338496"/>
                  <a:gd name="connsiteY3" fmla="*/ 2049540 h 3953071"/>
                  <a:gd name="connsiteX4" fmla="*/ 1004589 w 3338496"/>
                  <a:gd name="connsiteY4" fmla="*/ 639840 h 3953071"/>
                  <a:gd name="connsiteX5" fmla="*/ 1557039 w 3338496"/>
                  <a:gd name="connsiteY5" fmla="*/ 268365 h 3953071"/>
                  <a:gd name="connsiteX6" fmla="*/ 1688149 w 3338496"/>
                  <a:gd name="connsiteY6" fmla="*/ 826865 h 3953071"/>
                  <a:gd name="connsiteX7" fmla="*/ 1914226 w 3338496"/>
                  <a:gd name="connsiteY7" fmla="*/ 5257 h 3953071"/>
                  <a:gd name="connsiteX8" fmla="*/ 2585739 w 3338496"/>
                  <a:gd name="connsiteY8" fmla="*/ 1211340 h 3953071"/>
                  <a:gd name="connsiteX9" fmla="*/ 3004839 w 3338496"/>
                  <a:gd name="connsiteY9" fmla="*/ 1820940 h 3953071"/>
                  <a:gd name="connsiteX10" fmla="*/ 2676527 w 3338496"/>
                  <a:gd name="connsiteY10" fmla="*/ 2440065 h 3953071"/>
                  <a:gd name="connsiteX11" fmla="*/ 3338213 w 3338496"/>
                  <a:gd name="connsiteY11" fmla="*/ 2680114 h 3953071"/>
                  <a:gd name="connsiteX12" fmla="*/ 2667001 w 3338496"/>
                  <a:gd name="connsiteY12" fmla="*/ 3011565 h 3953071"/>
                  <a:gd name="connsiteX13" fmla="*/ 2595264 w 3338496"/>
                  <a:gd name="connsiteY13" fmla="*/ 3573540 h 3953071"/>
                  <a:gd name="connsiteX14" fmla="*/ 1743076 w 3338496"/>
                  <a:gd name="connsiteY14" fmla="*/ 3535440 h 3953071"/>
                  <a:gd name="connsiteX15" fmla="*/ 2162828 w 3338496"/>
                  <a:gd name="connsiteY15" fmla="*/ 3895504 h 3953071"/>
                  <a:gd name="connsiteX16" fmla="*/ 1323976 w 3338496"/>
                  <a:gd name="connsiteY16" fmla="*/ 3583065 h 3953071"/>
                  <a:gd name="connsiteX17" fmla="*/ 309263 w 3338496"/>
                  <a:gd name="connsiteY17" fmla="*/ 3718339 h 3953071"/>
                  <a:gd name="connsiteX0" fmla="*/ 309263 w 3338496"/>
                  <a:gd name="connsiteY0" fmla="*/ 3718339 h 3953071"/>
                  <a:gd name="connsiteX1" fmla="*/ 209551 w 3338496"/>
                  <a:gd name="connsiteY1" fmla="*/ 3163965 h 3953071"/>
                  <a:gd name="connsiteX2" fmla="*/ 0 w 3338496"/>
                  <a:gd name="connsiteY2" fmla="*/ 2373390 h 3953071"/>
                  <a:gd name="connsiteX3" fmla="*/ 819151 w 3338496"/>
                  <a:gd name="connsiteY3" fmla="*/ 1639965 h 3953071"/>
                  <a:gd name="connsiteX4" fmla="*/ 1004589 w 3338496"/>
                  <a:gd name="connsiteY4" fmla="*/ 639840 h 3953071"/>
                  <a:gd name="connsiteX5" fmla="*/ 1557039 w 3338496"/>
                  <a:gd name="connsiteY5" fmla="*/ 268365 h 3953071"/>
                  <a:gd name="connsiteX6" fmla="*/ 1688149 w 3338496"/>
                  <a:gd name="connsiteY6" fmla="*/ 826865 h 3953071"/>
                  <a:gd name="connsiteX7" fmla="*/ 1914226 w 3338496"/>
                  <a:gd name="connsiteY7" fmla="*/ 5257 h 3953071"/>
                  <a:gd name="connsiteX8" fmla="*/ 2585739 w 3338496"/>
                  <a:gd name="connsiteY8" fmla="*/ 1211340 h 3953071"/>
                  <a:gd name="connsiteX9" fmla="*/ 3004839 w 3338496"/>
                  <a:gd name="connsiteY9" fmla="*/ 1820940 h 3953071"/>
                  <a:gd name="connsiteX10" fmla="*/ 2676527 w 3338496"/>
                  <a:gd name="connsiteY10" fmla="*/ 2440065 h 3953071"/>
                  <a:gd name="connsiteX11" fmla="*/ 3338213 w 3338496"/>
                  <a:gd name="connsiteY11" fmla="*/ 2680114 h 3953071"/>
                  <a:gd name="connsiteX12" fmla="*/ 2667001 w 3338496"/>
                  <a:gd name="connsiteY12" fmla="*/ 3011565 h 3953071"/>
                  <a:gd name="connsiteX13" fmla="*/ 2595264 w 3338496"/>
                  <a:gd name="connsiteY13" fmla="*/ 3573540 h 3953071"/>
                  <a:gd name="connsiteX14" fmla="*/ 1743076 w 3338496"/>
                  <a:gd name="connsiteY14" fmla="*/ 3535440 h 3953071"/>
                  <a:gd name="connsiteX15" fmla="*/ 2162828 w 3338496"/>
                  <a:gd name="connsiteY15" fmla="*/ 3895504 h 3953071"/>
                  <a:gd name="connsiteX16" fmla="*/ 1323976 w 3338496"/>
                  <a:gd name="connsiteY16" fmla="*/ 3583065 h 3953071"/>
                  <a:gd name="connsiteX17" fmla="*/ 309263 w 3338496"/>
                  <a:gd name="connsiteY17" fmla="*/ 3718339 h 3953071"/>
                  <a:gd name="connsiteX0" fmla="*/ 309263 w 3338496"/>
                  <a:gd name="connsiteY0" fmla="*/ 3718339 h 3953071"/>
                  <a:gd name="connsiteX1" fmla="*/ 209551 w 3338496"/>
                  <a:gd name="connsiteY1" fmla="*/ 3163965 h 3953071"/>
                  <a:gd name="connsiteX2" fmla="*/ 0 w 3338496"/>
                  <a:gd name="connsiteY2" fmla="*/ 2373390 h 3953071"/>
                  <a:gd name="connsiteX3" fmla="*/ 819151 w 3338496"/>
                  <a:gd name="connsiteY3" fmla="*/ 1639965 h 3953071"/>
                  <a:gd name="connsiteX4" fmla="*/ 1004589 w 3338496"/>
                  <a:gd name="connsiteY4" fmla="*/ 639840 h 3953071"/>
                  <a:gd name="connsiteX5" fmla="*/ 1557039 w 3338496"/>
                  <a:gd name="connsiteY5" fmla="*/ 268365 h 3953071"/>
                  <a:gd name="connsiteX6" fmla="*/ 1688149 w 3338496"/>
                  <a:gd name="connsiteY6" fmla="*/ 826865 h 3953071"/>
                  <a:gd name="connsiteX7" fmla="*/ 1914226 w 3338496"/>
                  <a:gd name="connsiteY7" fmla="*/ 5257 h 3953071"/>
                  <a:gd name="connsiteX8" fmla="*/ 2585739 w 3338496"/>
                  <a:gd name="connsiteY8" fmla="*/ 1211340 h 3953071"/>
                  <a:gd name="connsiteX9" fmla="*/ 3004839 w 3338496"/>
                  <a:gd name="connsiteY9" fmla="*/ 1820940 h 3953071"/>
                  <a:gd name="connsiteX10" fmla="*/ 2676527 w 3338496"/>
                  <a:gd name="connsiteY10" fmla="*/ 2440065 h 3953071"/>
                  <a:gd name="connsiteX11" fmla="*/ 3338213 w 3338496"/>
                  <a:gd name="connsiteY11" fmla="*/ 2680114 h 3953071"/>
                  <a:gd name="connsiteX12" fmla="*/ 2667001 w 3338496"/>
                  <a:gd name="connsiteY12" fmla="*/ 3011565 h 3953071"/>
                  <a:gd name="connsiteX13" fmla="*/ 2595264 w 3338496"/>
                  <a:gd name="connsiteY13" fmla="*/ 3573540 h 3953071"/>
                  <a:gd name="connsiteX14" fmla="*/ 1743076 w 3338496"/>
                  <a:gd name="connsiteY14" fmla="*/ 3535440 h 3953071"/>
                  <a:gd name="connsiteX15" fmla="*/ 2162828 w 3338496"/>
                  <a:gd name="connsiteY15" fmla="*/ 3895504 h 3953071"/>
                  <a:gd name="connsiteX16" fmla="*/ 1323976 w 3338496"/>
                  <a:gd name="connsiteY16" fmla="*/ 3583065 h 3953071"/>
                  <a:gd name="connsiteX17" fmla="*/ 309263 w 3338496"/>
                  <a:gd name="connsiteY17" fmla="*/ 3718339 h 3953071"/>
                  <a:gd name="connsiteX0" fmla="*/ 309263 w 3338496"/>
                  <a:gd name="connsiteY0" fmla="*/ 3718339 h 3953071"/>
                  <a:gd name="connsiteX1" fmla="*/ 209551 w 3338496"/>
                  <a:gd name="connsiteY1" fmla="*/ 3163965 h 3953071"/>
                  <a:gd name="connsiteX2" fmla="*/ 0 w 3338496"/>
                  <a:gd name="connsiteY2" fmla="*/ 2373390 h 3953071"/>
                  <a:gd name="connsiteX3" fmla="*/ 828676 w 3338496"/>
                  <a:gd name="connsiteY3" fmla="*/ 1373265 h 3953071"/>
                  <a:gd name="connsiteX4" fmla="*/ 1004589 w 3338496"/>
                  <a:gd name="connsiteY4" fmla="*/ 639840 h 3953071"/>
                  <a:gd name="connsiteX5" fmla="*/ 1557039 w 3338496"/>
                  <a:gd name="connsiteY5" fmla="*/ 268365 h 3953071"/>
                  <a:gd name="connsiteX6" fmla="*/ 1688149 w 3338496"/>
                  <a:gd name="connsiteY6" fmla="*/ 826865 h 3953071"/>
                  <a:gd name="connsiteX7" fmla="*/ 1914226 w 3338496"/>
                  <a:gd name="connsiteY7" fmla="*/ 5257 h 3953071"/>
                  <a:gd name="connsiteX8" fmla="*/ 2585739 w 3338496"/>
                  <a:gd name="connsiteY8" fmla="*/ 1211340 h 3953071"/>
                  <a:gd name="connsiteX9" fmla="*/ 3004839 w 3338496"/>
                  <a:gd name="connsiteY9" fmla="*/ 1820940 h 3953071"/>
                  <a:gd name="connsiteX10" fmla="*/ 2676527 w 3338496"/>
                  <a:gd name="connsiteY10" fmla="*/ 2440065 h 3953071"/>
                  <a:gd name="connsiteX11" fmla="*/ 3338213 w 3338496"/>
                  <a:gd name="connsiteY11" fmla="*/ 2680114 h 3953071"/>
                  <a:gd name="connsiteX12" fmla="*/ 2667001 w 3338496"/>
                  <a:gd name="connsiteY12" fmla="*/ 3011565 h 3953071"/>
                  <a:gd name="connsiteX13" fmla="*/ 2595264 w 3338496"/>
                  <a:gd name="connsiteY13" fmla="*/ 3573540 h 3953071"/>
                  <a:gd name="connsiteX14" fmla="*/ 1743076 w 3338496"/>
                  <a:gd name="connsiteY14" fmla="*/ 3535440 h 3953071"/>
                  <a:gd name="connsiteX15" fmla="*/ 2162828 w 3338496"/>
                  <a:gd name="connsiteY15" fmla="*/ 3895504 h 3953071"/>
                  <a:gd name="connsiteX16" fmla="*/ 1323976 w 3338496"/>
                  <a:gd name="connsiteY16" fmla="*/ 3583065 h 3953071"/>
                  <a:gd name="connsiteX17" fmla="*/ 309263 w 3338496"/>
                  <a:gd name="connsiteY17" fmla="*/ 3718339 h 3953071"/>
                  <a:gd name="connsiteX0" fmla="*/ 109238 w 3138471"/>
                  <a:gd name="connsiteY0" fmla="*/ 3718339 h 3953071"/>
                  <a:gd name="connsiteX1" fmla="*/ 9526 w 3138471"/>
                  <a:gd name="connsiteY1" fmla="*/ 3163965 h 3953071"/>
                  <a:gd name="connsiteX2" fmla="*/ 0 w 3138471"/>
                  <a:gd name="connsiteY2" fmla="*/ 1659015 h 3953071"/>
                  <a:gd name="connsiteX3" fmla="*/ 628651 w 3138471"/>
                  <a:gd name="connsiteY3" fmla="*/ 1373265 h 3953071"/>
                  <a:gd name="connsiteX4" fmla="*/ 804564 w 3138471"/>
                  <a:gd name="connsiteY4" fmla="*/ 639840 h 3953071"/>
                  <a:gd name="connsiteX5" fmla="*/ 1357014 w 3138471"/>
                  <a:gd name="connsiteY5" fmla="*/ 268365 h 3953071"/>
                  <a:gd name="connsiteX6" fmla="*/ 1488124 w 3138471"/>
                  <a:gd name="connsiteY6" fmla="*/ 826865 h 3953071"/>
                  <a:gd name="connsiteX7" fmla="*/ 1714201 w 3138471"/>
                  <a:gd name="connsiteY7" fmla="*/ 5257 h 3953071"/>
                  <a:gd name="connsiteX8" fmla="*/ 2385714 w 3138471"/>
                  <a:gd name="connsiteY8" fmla="*/ 1211340 h 3953071"/>
                  <a:gd name="connsiteX9" fmla="*/ 2804814 w 3138471"/>
                  <a:gd name="connsiteY9" fmla="*/ 1820940 h 3953071"/>
                  <a:gd name="connsiteX10" fmla="*/ 2476502 w 3138471"/>
                  <a:gd name="connsiteY10" fmla="*/ 2440065 h 3953071"/>
                  <a:gd name="connsiteX11" fmla="*/ 3138188 w 3138471"/>
                  <a:gd name="connsiteY11" fmla="*/ 2680114 h 3953071"/>
                  <a:gd name="connsiteX12" fmla="*/ 2466976 w 3138471"/>
                  <a:gd name="connsiteY12" fmla="*/ 3011565 h 3953071"/>
                  <a:gd name="connsiteX13" fmla="*/ 2395239 w 3138471"/>
                  <a:gd name="connsiteY13" fmla="*/ 3573540 h 3953071"/>
                  <a:gd name="connsiteX14" fmla="*/ 1543051 w 3138471"/>
                  <a:gd name="connsiteY14" fmla="*/ 3535440 h 3953071"/>
                  <a:gd name="connsiteX15" fmla="*/ 1962803 w 3138471"/>
                  <a:gd name="connsiteY15" fmla="*/ 3895504 h 3953071"/>
                  <a:gd name="connsiteX16" fmla="*/ 1123951 w 3138471"/>
                  <a:gd name="connsiteY16" fmla="*/ 3583065 h 3953071"/>
                  <a:gd name="connsiteX17" fmla="*/ 109238 w 3138471"/>
                  <a:gd name="connsiteY17" fmla="*/ 3718339 h 3953071"/>
                  <a:gd name="connsiteX0" fmla="*/ 176151 w 3205384"/>
                  <a:gd name="connsiteY0" fmla="*/ 3718339 h 3953071"/>
                  <a:gd name="connsiteX1" fmla="*/ 76439 w 3205384"/>
                  <a:gd name="connsiteY1" fmla="*/ 3163965 h 3953071"/>
                  <a:gd name="connsiteX2" fmla="*/ 66913 w 3205384"/>
                  <a:gd name="connsiteY2" fmla="*/ 1659015 h 3953071"/>
                  <a:gd name="connsiteX3" fmla="*/ 695564 w 3205384"/>
                  <a:gd name="connsiteY3" fmla="*/ 1373265 h 3953071"/>
                  <a:gd name="connsiteX4" fmla="*/ 871477 w 3205384"/>
                  <a:gd name="connsiteY4" fmla="*/ 639840 h 3953071"/>
                  <a:gd name="connsiteX5" fmla="*/ 1423927 w 3205384"/>
                  <a:gd name="connsiteY5" fmla="*/ 268365 h 3953071"/>
                  <a:gd name="connsiteX6" fmla="*/ 1555037 w 3205384"/>
                  <a:gd name="connsiteY6" fmla="*/ 826865 h 3953071"/>
                  <a:gd name="connsiteX7" fmla="*/ 1781114 w 3205384"/>
                  <a:gd name="connsiteY7" fmla="*/ 5257 h 3953071"/>
                  <a:gd name="connsiteX8" fmla="*/ 2452627 w 3205384"/>
                  <a:gd name="connsiteY8" fmla="*/ 1211340 h 3953071"/>
                  <a:gd name="connsiteX9" fmla="*/ 2871727 w 3205384"/>
                  <a:gd name="connsiteY9" fmla="*/ 1820940 h 3953071"/>
                  <a:gd name="connsiteX10" fmla="*/ 2543415 w 3205384"/>
                  <a:gd name="connsiteY10" fmla="*/ 2440065 h 3953071"/>
                  <a:gd name="connsiteX11" fmla="*/ 3205101 w 3205384"/>
                  <a:gd name="connsiteY11" fmla="*/ 2680114 h 3953071"/>
                  <a:gd name="connsiteX12" fmla="*/ 2533889 w 3205384"/>
                  <a:gd name="connsiteY12" fmla="*/ 3011565 h 3953071"/>
                  <a:gd name="connsiteX13" fmla="*/ 2462152 w 3205384"/>
                  <a:gd name="connsiteY13" fmla="*/ 3573540 h 3953071"/>
                  <a:gd name="connsiteX14" fmla="*/ 1609964 w 3205384"/>
                  <a:gd name="connsiteY14" fmla="*/ 3535440 h 3953071"/>
                  <a:gd name="connsiteX15" fmla="*/ 2029716 w 3205384"/>
                  <a:gd name="connsiteY15" fmla="*/ 3895504 h 3953071"/>
                  <a:gd name="connsiteX16" fmla="*/ 1190864 w 3205384"/>
                  <a:gd name="connsiteY16" fmla="*/ 3583065 h 3953071"/>
                  <a:gd name="connsiteX17" fmla="*/ 176151 w 3205384"/>
                  <a:gd name="connsiteY17" fmla="*/ 3718339 h 3953071"/>
                  <a:gd name="connsiteX0" fmla="*/ 99712 w 3128945"/>
                  <a:gd name="connsiteY0" fmla="*/ 3718339 h 3953071"/>
                  <a:gd name="connsiteX1" fmla="*/ 0 w 3128945"/>
                  <a:gd name="connsiteY1" fmla="*/ 3163965 h 3953071"/>
                  <a:gd name="connsiteX2" fmla="*/ 238124 w 3128945"/>
                  <a:gd name="connsiteY2" fmla="*/ 1335165 h 3953071"/>
                  <a:gd name="connsiteX3" fmla="*/ 619125 w 3128945"/>
                  <a:gd name="connsiteY3" fmla="*/ 1373265 h 3953071"/>
                  <a:gd name="connsiteX4" fmla="*/ 795038 w 3128945"/>
                  <a:gd name="connsiteY4" fmla="*/ 639840 h 3953071"/>
                  <a:gd name="connsiteX5" fmla="*/ 1347488 w 3128945"/>
                  <a:gd name="connsiteY5" fmla="*/ 268365 h 3953071"/>
                  <a:gd name="connsiteX6" fmla="*/ 1478598 w 3128945"/>
                  <a:gd name="connsiteY6" fmla="*/ 826865 h 3953071"/>
                  <a:gd name="connsiteX7" fmla="*/ 1704675 w 3128945"/>
                  <a:gd name="connsiteY7" fmla="*/ 5257 h 3953071"/>
                  <a:gd name="connsiteX8" fmla="*/ 2376188 w 3128945"/>
                  <a:gd name="connsiteY8" fmla="*/ 1211340 h 3953071"/>
                  <a:gd name="connsiteX9" fmla="*/ 2795288 w 3128945"/>
                  <a:gd name="connsiteY9" fmla="*/ 1820940 h 3953071"/>
                  <a:gd name="connsiteX10" fmla="*/ 2466976 w 3128945"/>
                  <a:gd name="connsiteY10" fmla="*/ 2440065 h 3953071"/>
                  <a:gd name="connsiteX11" fmla="*/ 3128662 w 3128945"/>
                  <a:gd name="connsiteY11" fmla="*/ 2680114 h 3953071"/>
                  <a:gd name="connsiteX12" fmla="*/ 2457450 w 3128945"/>
                  <a:gd name="connsiteY12" fmla="*/ 3011565 h 3953071"/>
                  <a:gd name="connsiteX13" fmla="*/ 2385713 w 3128945"/>
                  <a:gd name="connsiteY13" fmla="*/ 3573540 h 3953071"/>
                  <a:gd name="connsiteX14" fmla="*/ 1533525 w 3128945"/>
                  <a:gd name="connsiteY14" fmla="*/ 3535440 h 3953071"/>
                  <a:gd name="connsiteX15" fmla="*/ 1953277 w 3128945"/>
                  <a:gd name="connsiteY15" fmla="*/ 3895504 h 3953071"/>
                  <a:gd name="connsiteX16" fmla="*/ 1114425 w 3128945"/>
                  <a:gd name="connsiteY16" fmla="*/ 3583065 h 3953071"/>
                  <a:gd name="connsiteX17" fmla="*/ 99712 w 3128945"/>
                  <a:gd name="connsiteY17" fmla="*/ 3718339 h 3953071"/>
                  <a:gd name="connsiteX0" fmla="*/ 99712 w 3128945"/>
                  <a:gd name="connsiteY0" fmla="*/ 3718339 h 3953071"/>
                  <a:gd name="connsiteX1" fmla="*/ 0 w 3128945"/>
                  <a:gd name="connsiteY1" fmla="*/ 3163965 h 3953071"/>
                  <a:gd name="connsiteX2" fmla="*/ 238124 w 3128945"/>
                  <a:gd name="connsiteY2" fmla="*/ 1335165 h 3953071"/>
                  <a:gd name="connsiteX3" fmla="*/ 619125 w 3128945"/>
                  <a:gd name="connsiteY3" fmla="*/ 1373265 h 3953071"/>
                  <a:gd name="connsiteX4" fmla="*/ 795038 w 3128945"/>
                  <a:gd name="connsiteY4" fmla="*/ 639840 h 3953071"/>
                  <a:gd name="connsiteX5" fmla="*/ 1347488 w 3128945"/>
                  <a:gd name="connsiteY5" fmla="*/ 268365 h 3953071"/>
                  <a:gd name="connsiteX6" fmla="*/ 1478598 w 3128945"/>
                  <a:gd name="connsiteY6" fmla="*/ 826865 h 3953071"/>
                  <a:gd name="connsiteX7" fmla="*/ 1704675 w 3128945"/>
                  <a:gd name="connsiteY7" fmla="*/ 5257 h 3953071"/>
                  <a:gd name="connsiteX8" fmla="*/ 2376188 w 3128945"/>
                  <a:gd name="connsiteY8" fmla="*/ 1211340 h 3953071"/>
                  <a:gd name="connsiteX9" fmla="*/ 2795288 w 3128945"/>
                  <a:gd name="connsiteY9" fmla="*/ 1820940 h 3953071"/>
                  <a:gd name="connsiteX10" fmla="*/ 2466976 w 3128945"/>
                  <a:gd name="connsiteY10" fmla="*/ 2440065 h 3953071"/>
                  <a:gd name="connsiteX11" fmla="*/ 3128662 w 3128945"/>
                  <a:gd name="connsiteY11" fmla="*/ 2680114 h 3953071"/>
                  <a:gd name="connsiteX12" fmla="*/ 2457450 w 3128945"/>
                  <a:gd name="connsiteY12" fmla="*/ 3011565 h 3953071"/>
                  <a:gd name="connsiteX13" fmla="*/ 2385713 w 3128945"/>
                  <a:gd name="connsiteY13" fmla="*/ 3573540 h 3953071"/>
                  <a:gd name="connsiteX14" fmla="*/ 1533525 w 3128945"/>
                  <a:gd name="connsiteY14" fmla="*/ 3535440 h 3953071"/>
                  <a:gd name="connsiteX15" fmla="*/ 1953277 w 3128945"/>
                  <a:gd name="connsiteY15" fmla="*/ 3895504 h 3953071"/>
                  <a:gd name="connsiteX16" fmla="*/ 1114425 w 3128945"/>
                  <a:gd name="connsiteY16" fmla="*/ 3583065 h 3953071"/>
                  <a:gd name="connsiteX17" fmla="*/ 99712 w 3128945"/>
                  <a:gd name="connsiteY17" fmla="*/ 3718339 h 3953071"/>
                  <a:gd name="connsiteX0" fmla="*/ 99712 w 3128945"/>
                  <a:gd name="connsiteY0" fmla="*/ 3718339 h 3953071"/>
                  <a:gd name="connsiteX1" fmla="*/ 0 w 3128945"/>
                  <a:gd name="connsiteY1" fmla="*/ 3163965 h 3953071"/>
                  <a:gd name="connsiteX2" fmla="*/ 304799 w 3128945"/>
                  <a:gd name="connsiteY2" fmla="*/ 1182765 h 3953071"/>
                  <a:gd name="connsiteX3" fmla="*/ 619125 w 3128945"/>
                  <a:gd name="connsiteY3" fmla="*/ 1373265 h 3953071"/>
                  <a:gd name="connsiteX4" fmla="*/ 795038 w 3128945"/>
                  <a:gd name="connsiteY4" fmla="*/ 639840 h 3953071"/>
                  <a:gd name="connsiteX5" fmla="*/ 1347488 w 3128945"/>
                  <a:gd name="connsiteY5" fmla="*/ 268365 h 3953071"/>
                  <a:gd name="connsiteX6" fmla="*/ 1478598 w 3128945"/>
                  <a:gd name="connsiteY6" fmla="*/ 826865 h 3953071"/>
                  <a:gd name="connsiteX7" fmla="*/ 1704675 w 3128945"/>
                  <a:gd name="connsiteY7" fmla="*/ 5257 h 3953071"/>
                  <a:gd name="connsiteX8" fmla="*/ 2376188 w 3128945"/>
                  <a:gd name="connsiteY8" fmla="*/ 1211340 h 3953071"/>
                  <a:gd name="connsiteX9" fmla="*/ 2795288 w 3128945"/>
                  <a:gd name="connsiteY9" fmla="*/ 1820940 h 3953071"/>
                  <a:gd name="connsiteX10" fmla="*/ 2466976 w 3128945"/>
                  <a:gd name="connsiteY10" fmla="*/ 2440065 h 3953071"/>
                  <a:gd name="connsiteX11" fmla="*/ 3128662 w 3128945"/>
                  <a:gd name="connsiteY11" fmla="*/ 2680114 h 3953071"/>
                  <a:gd name="connsiteX12" fmla="*/ 2457450 w 3128945"/>
                  <a:gd name="connsiteY12" fmla="*/ 3011565 h 3953071"/>
                  <a:gd name="connsiteX13" fmla="*/ 2385713 w 3128945"/>
                  <a:gd name="connsiteY13" fmla="*/ 3573540 h 3953071"/>
                  <a:gd name="connsiteX14" fmla="*/ 1533525 w 3128945"/>
                  <a:gd name="connsiteY14" fmla="*/ 3535440 h 3953071"/>
                  <a:gd name="connsiteX15" fmla="*/ 1953277 w 3128945"/>
                  <a:gd name="connsiteY15" fmla="*/ 3895504 h 3953071"/>
                  <a:gd name="connsiteX16" fmla="*/ 1114425 w 3128945"/>
                  <a:gd name="connsiteY16" fmla="*/ 3583065 h 3953071"/>
                  <a:gd name="connsiteX17" fmla="*/ 99712 w 3128945"/>
                  <a:gd name="connsiteY17" fmla="*/ 3718339 h 3953071"/>
                  <a:gd name="connsiteX0" fmla="*/ 157903 w 3187136"/>
                  <a:gd name="connsiteY0" fmla="*/ 3718339 h 3953071"/>
                  <a:gd name="connsiteX1" fmla="*/ 58191 w 3187136"/>
                  <a:gd name="connsiteY1" fmla="*/ 3163965 h 3953071"/>
                  <a:gd name="connsiteX2" fmla="*/ 362990 w 3187136"/>
                  <a:gd name="connsiteY2" fmla="*/ 1182765 h 3953071"/>
                  <a:gd name="connsiteX3" fmla="*/ 677316 w 3187136"/>
                  <a:gd name="connsiteY3" fmla="*/ 1373265 h 3953071"/>
                  <a:gd name="connsiteX4" fmla="*/ 853229 w 3187136"/>
                  <a:gd name="connsiteY4" fmla="*/ 639840 h 3953071"/>
                  <a:gd name="connsiteX5" fmla="*/ 1405679 w 3187136"/>
                  <a:gd name="connsiteY5" fmla="*/ 268365 h 3953071"/>
                  <a:gd name="connsiteX6" fmla="*/ 1536789 w 3187136"/>
                  <a:gd name="connsiteY6" fmla="*/ 826865 h 3953071"/>
                  <a:gd name="connsiteX7" fmla="*/ 1762866 w 3187136"/>
                  <a:gd name="connsiteY7" fmla="*/ 5257 h 3953071"/>
                  <a:gd name="connsiteX8" fmla="*/ 2434379 w 3187136"/>
                  <a:gd name="connsiteY8" fmla="*/ 1211340 h 3953071"/>
                  <a:gd name="connsiteX9" fmla="*/ 2853479 w 3187136"/>
                  <a:gd name="connsiteY9" fmla="*/ 1820940 h 3953071"/>
                  <a:gd name="connsiteX10" fmla="*/ 2525167 w 3187136"/>
                  <a:gd name="connsiteY10" fmla="*/ 2440065 h 3953071"/>
                  <a:gd name="connsiteX11" fmla="*/ 3186853 w 3187136"/>
                  <a:gd name="connsiteY11" fmla="*/ 2680114 h 3953071"/>
                  <a:gd name="connsiteX12" fmla="*/ 2515641 w 3187136"/>
                  <a:gd name="connsiteY12" fmla="*/ 3011565 h 3953071"/>
                  <a:gd name="connsiteX13" fmla="*/ 2443904 w 3187136"/>
                  <a:gd name="connsiteY13" fmla="*/ 3573540 h 3953071"/>
                  <a:gd name="connsiteX14" fmla="*/ 1591716 w 3187136"/>
                  <a:gd name="connsiteY14" fmla="*/ 3535440 h 3953071"/>
                  <a:gd name="connsiteX15" fmla="*/ 2011468 w 3187136"/>
                  <a:gd name="connsiteY15" fmla="*/ 3895504 h 3953071"/>
                  <a:gd name="connsiteX16" fmla="*/ 1172616 w 3187136"/>
                  <a:gd name="connsiteY16" fmla="*/ 3583065 h 3953071"/>
                  <a:gd name="connsiteX17" fmla="*/ 157903 w 3187136"/>
                  <a:gd name="connsiteY17" fmla="*/ 3718339 h 3953071"/>
                  <a:gd name="connsiteX0" fmla="*/ 154691 w 3183924"/>
                  <a:gd name="connsiteY0" fmla="*/ 3718339 h 3953071"/>
                  <a:gd name="connsiteX1" fmla="*/ 54979 w 3183924"/>
                  <a:gd name="connsiteY1" fmla="*/ 3163965 h 3953071"/>
                  <a:gd name="connsiteX2" fmla="*/ 19102 w 3183924"/>
                  <a:gd name="connsiteY2" fmla="*/ 1912715 h 3953071"/>
                  <a:gd name="connsiteX3" fmla="*/ 359778 w 3183924"/>
                  <a:gd name="connsiteY3" fmla="*/ 1182765 h 3953071"/>
                  <a:gd name="connsiteX4" fmla="*/ 674104 w 3183924"/>
                  <a:gd name="connsiteY4" fmla="*/ 1373265 h 3953071"/>
                  <a:gd name="connsiteX5" fmla="*/ 850017 w 3183924"/>
                  <a:gd name="connsiteY5" fmla="*/ 639840 h 3953071"/>
                  <a:gd name="connsiteX6" fmla="*/ 1402467 w 3183924"/>
                  <a:gd name="connsiteY6" fmla="*/ 268365 h 3953071"/>
                  <a:gd name="connsiteX7" fmla="*/ 1533577 w 3183924"/>
                  <a:gd name="connsiteY7" fmla="*/ 826865 h 3953071"/>
                  <a:gd name="connsiteX8" fmla="*/ 1759654 w 3183924"/>
                  <a:gd name="connsiteY8" fmla="*/ 5257 h 3953071"/>
                  <a:gd name="connsiteX9" fmla="*/ 2431167 w 3183924"/>
                  <a:gd name="connsiteY9" fmla="*/ 1211340 h 3953071"/>
                  <a:gd name="connsiteX10" fmla="*/ 2850267 w 3183924"/>
                  <a:gd name="connsiteY10" fmla="*/ 1820940 h 3953071"/>
                  <a:gd name="connsiteX11" fmla="*/ 2521955 w 3183924"/>
                  <a:gd name="connsiteY11" fmla="*/ 2440065 h 3953071"/>
                  <a:gd name="connsiteX12" fmla="*/ 3183641 w 3183924"/>
                  <a:gd name="connsiteY12" fmla="*/ 2680114 h 3953071"/>
                  <a:gd name="connsiteX13" fmla="*/ 2512429 w 3183924"/>
                  <a:gd name="connsiteY13" fmla="*/ 3011565 h 3953071"/>
                  <a:gd name="connsiteX14" fmla="*/ 2440692 w 3183924"/>
                  <a:gd name="connsiteY14" fmla="*/ 3573540 h 3953071"/>
                  <a:gd name="connsiteX15" fmla="*/ 1588504 w 3183924"/>
                  <a:gd name="connsiteY15" fmla="*/ 3535440 h 3953071"/>
                  <a:gd name="connsiteX16" fmla="*/ 2008256 w 3183924"/>
                  <a:gd name="connsiteY16" fmla="*/ 3895504 h 3953071"/>
                  <a:gd name="connsiteX17" fmla="*/ 1169404 w 3183924"/>
                  <a:gd name="connsiteY17" fmla="*/ 3583065 h 3953071"/>
                  <a:gd name="connsiteX18" fmla="*/ 154691 w 3183924"/>
                  <a:gd name="connsiteY18" fmla="*/ 3718339 h 3953071"/>
                  <a:gd name="connsiteX0" fmla="*/ 121391 w 3150624"/>
                  <a:gd name="connsiteY0" fmla="*/ 3718339 h 3953071"/>
                  <a:gd name="connsiteX1" fmla="*/ 21679 w 3150624"/>
                  <a:gd name="connsiteY1" fmla="*/ 3163965 h 3953071"/>
                  <a:gd name="connsiteX2" fmla="*/ 33427 w 3150624"/>
                  <a:gd name="connsiteY2" fmla="*/ 1541240 h 3953071"/>
                  <a:gd name="connsiteX3" fmla="*/ 326478 w 3150624"/>
                  <a:gd name="connsiteY3" fmla="*/ 1182765 h 3953071"/>
                  <a:gd name="connsiteX4" fmla="*/ 640804 w 3150624"/>
                  <a:gd name="connsiteY4" fmla="*/ 1373265 h 3953071"/>
                  <a:gd name="connsiteX5" fmla="*/ 816717 w 3150624"/>
                  <a:gd name="connsiteY5" fmla="*/ 639840 h 3953071"/>
                  <a:gd name="connsiteX6" fmla="*/ 1369167 w 3150624"/>
                  <a:gd name="connsiteY6" fmla="*/ 268365 h 3953071"/>
                  <a:gd name="connsiteX7" fmla="*/ 1500277 w 3150624"/>
                  <a:gd name="connsiteY7" fmla="*/ 826865 h 3953071"/>
                  <a:gd name="connsiteX8" fmla="*/ 1726354 w 3150624"/>
                  <a:gd name="connsiteY8" fmla="*/ 5257 h 3953071"/>
                  <a:gd name="connsiteX9" fmla="*/ 2397867 w 3150624"/>
                  <a:gd name="connsiteY9" fmla="*/ 1211340 h 3953071"/>
                  <a:gd name="connsiteX10" fmla="*/ 2816967 w 3150624"/>
                  <a:gd name="connsiteY10" fmla="*/ 1820940 h 3953071"/>
                  <a:gd name="connsiteX11" fmla="*/ 2488655 w 3150624"/>
                  <a:gd name="connsiteY11" fmla="*/ 2440065 h 3953071"/>
                  <a:gd name="connsiteX12" fmla="*/ 3150341 w 3150624"/>
                  <a:gd name="connsiteY12" fmla="*/ 2680114 h 3953071"/>
                  <a:gd name="connsiteX13" fmla="*/ 2479129 w 3150624"/>
                  <a:gd name="connsiteY13" fmla="*/ 3011565 h 3953071"/>
                  <a:gd name="connsiteX14" fmla="*/ 2407392 w 3150624"/>
                  <a:gd name="connsiteY14" fmla="*/ 3573540 h 3953071"/>
                  <a:gd name="connsiteX15" fmla="*/ 1555204 w 3150624"/>
                  <a:gd name="connsiteY15" fmla="*/ 3535440 h 3953071"/>
                  <a:gd name="connsiteX16" fmla="*/ 1974956 w 3150624"/>
                  <a:gd name="connsiteY16" fmla="*/ 3895504 h 3953071"/>
                  <a:gd name="connsiteX17" fmla="*/ 1136104 w 3150624"/>
                  <a:gd name="connsiteY17" fmla="*/ 3583065 h 3953071"/>
                  <a:gd name="connsiteX18" fmla="*/ 121391 w 3150624"/>
                  <a:gd name="connsiteY18" fmla="*/ 3718339 h 3953071"/>
                  <a:gd name="connsiteX0" fmla="*/ 119633 w 3148866"/>
                  <a:gd name="connsiteY0" fmla="*/ 3718339 h 3953071"/>
                  <a:gd name="connsiteX1" fmla="*/ 19921 w 3148866"/>
                  <a:gd name="connsiteY1" fmla="*/ 3163965 h 3953071"/>
                  <a:gd name="connsiteX2" fmla="*/ 6705 w 3148866"/>
                  <a:gd name="connsiteY2" fmla="*/ 2417539 h 3953071"/>
                  <a:gd name="connsiteX3" fmla="*/ 31669 w 3148866"/>
                  <a:gd name="connsiteY3" fmla="*/ 1541240 h 3953071"/>
                  <a:gd name="connsiteX4" fmla="*/ 324720 w 3148866"/>
                  <a:gd name="connsiteY4" fmla="*/ 1182765 h 3953071"/>
                  <a:gd name="connsiteX5" fmla="*/ 639046 w 3148866"/>
                  <a:gd name="connsiteY5" fmla="*/ 1373265 h 3953071"/>
                  <a:gd name="connsiteX6" fmla="*/ 814959 w 3148866"/>
                  <a:gd name="connsiteY6" fmla="*/ 639840 h 3953071"/>
                  <a:gd name="connsiteX7" fmla="*/ 1367409 w 3148866"/>
                  <a:gd name="connsiteY7" fmla="*/ 268365 h 3953071"/>
                  <a:gd name="connsiteX8" fmla="*/ 1498519 w 3148866"/>
                  <a:gd name="connsiteY8" fmla="*/ 826865 h 3953071"/>
                  <a:gd name="connsiteX9" fmla="*/ 1724596 w 3148866"/>
                  <a:gd name="connsiteY9" fmla="*/ 5257 h 3953071"/>
                  <a:gd name="connsiteX10" fmla="*/ 2396109 w 3148866"/>
                  <a:gd name="connsiteY10" fmla="*/ 1211340 h 3953071"/>
                  <a:gd name="connsiteX11" fmla="*/ 2815209 w 3148866"/>
                  <a:gd name="connsiteY11" fmla="*/ 1820940 h 3953071"/>
                  <a:gd name="connsiteX12" fmla="*/ 2486897 w 3148866"/>
                  <a:gd name="connsiteY12" fmla="*/ 2440065 h 3953071"/>
                  <a:gd name="connsiteX13" fmla="*/ 3148583 w 3148866"/>
                  <a:gd name="connsiteY13" fmla="*/ 2680114 h 3953071"/>
                  <a:gd name="connsiteX14" fmla="*/ 2477371 w 3148866"/>
                  <a:gd name="connsiteY14" fmla="*/ 3011565 h 3953071"/>
                  <a:gd name="connsiteX15" fmla="*/ 2405634 w 3148866"/>
                  <a:gd name="connsiteY15" fmla="*/ 3573540 h 3953071"/>
                  <a:gd name="connsiteX16" fmla="*/ 1553446 w 3148866"/>
                  <a:gd name="connsiteY16" fmla="*/ 3535440 h 3953071"/>
                  <a:gd name="connsiteX17" fmla="*/ 1973198 w 3148866"/>
                  <a:gd name="connsiteY17" fmla="*/ 3895504 h 3953071"/>
                  <a:gd name="connsiteX18" fmla="*/ 1134346 w 3148866"/>
                  <a:gd name="connsiteY18" fmla="*/ 3583065 h 3953071"/>
                  <a:gd name="connsiteX19" fmla="*/ 119633 w 3148866"/>
                  <a:gd name="connsiteY19" fmla="*/ 3718339 h 3953071"/>
                  <a:gd name="connsiteX0" fmla="*/ 114573 w 3143806"/>
                  <a:gd name="connsiteY0" fmla="*/ 3718339 h 3953071"/>
                  <a:gd name="connsiteX1" fmla="*/ 14861 w 3143806"/>
                  <a:gd name="connsiteY1" fmla="*/ 3163965 h 3953071"/>
                  <a:gd name="connsiteX2" fmla="*/ 1645 w 3143806"/>
                  <a:gd name="connsiteY2" fmla="*/ 2417539 h 3953071"/>
                  <a:gd name="connsiteX3" fmla="*/ 365145 w 3143806"/>
                  <a:gd name="connsiteY3" fmla="*/ 1817465 h 3953071"/>
                  <a:gd name="connsiteX4" fmla="*/ 319660 w 3143806"/>
                  <a:gd name="connsiteY4" fmla="*/ 1182765 h 3953071"/>
                  <a:gd name="connsiteX5" fmla="*/ 633986 w 3143806"/>
                  <a:gd name="connsiteY5" fmla="*/ 1373265 h 3953071"/>
                  <a:gd name="connsiteX6" fmla="*/ 809899 w 3143806"/>
                  <a:gd name="connsiteY6" fmla="*/ 639840 h 3953071"/>
                  <a:gd name="connsiteX7" fmla="*/ 1362349 w 3143806"/>
                  <a:gd name="connsiteY7" fmla="*/ 268365 h 3953071"/>
                  <a:gd name="connsiteX8" fmla="*/ 1493459 w 3143806"/>
                  <a:gd name="connsiteY8" fmla="*/ 826865 h 3953071"/>
                  <a:gd name="connsiteX9" fmla="*/ 1719536 w 3143806"/>
                  <a:gd name="connsiteY9" fmla="*/ 5257 h 3953071"/>
                  <a:gd name="connsiteX10" fmla="*/ 2391049 w 3143806"/>
                  <a:gd name="connsiteY10" fmla="*/ 1211340 h 3953071"/>
                  <a:gd name="connsiteX11" fmla="*/ 2810149 w 3143806"/>
                  <a:gd name="connsiteY11" fmla="*/ 1820940 h 3953071"/>
                  <a:gd name="connsiteX12" fmla="*/ 2481837 w 3143806"/>
                  <a:gd name="connsiteY12" fmla="*/ 2440065 h 3953071"/>
                  <a:gd name="connsiteX13" fmla="*/ 3143523 w 3143806"/>
                  <a:gd name="connsiteY13" fmla="*/ 2680114 h 3953071"/>
                  <a:gd name="connsiteX14" fmla="*/ 2472311 w 3143806"/>
                  <a:gd name="connsiteY14" fmla="*/ 3011565 h 3953071"/>
                  <a:gd name="connsiteX15" fmla="*/ 2400574 w 3143806"/>
                  <a:gd name="connsiteY15" fmla="*/ 3573540 h 3953071"/>
                  <a:gd name="connsiteX16" fmla="*/ 1548386 w 3143806"/>
                  <a:gd name="connsiteY16" fmla="*/ 3535440 h 3953071"/>
                  <a:gd name="connsiteX17" fmla="*/ 1968138 w 3143806"/>
                  <a:gd name="connsiteY17" fmla="*/ 3895504 h 3953071"/>
                  <a:gd name="connsiteX18" fmla="*/ 1129286 w 3143806"/>
                  <a:gd name="connsiteY18" fmla="*/ 3583065 h 3953071"/>
                  <a:gd name="connsiteX19" fmla="*/ 114573 w 3143806"/>
                  <a:gd name="connsiteY19" fmla="*/ 3718339 h 3953071"/>
                  <a:gd name="connsiteX0" fmla="*/ 114573 w 3143806"/>
                  <a:gd name="connsiteY0" fmla="*/ 3718339 h 3953071"/>
                  <a:gd name="connsiteX1" fmla="*/ 14861 w 3143806"/>
                  <a:gd name="connsiteY1" fmla="*/ 3163965 h 3953071"/>
                  <a:gd name="connsiteX2" fmla="*/ 1645 w 3143806"/>
                  <a:gd name="connsiteY2" fmla="*/ 2417539 h 3953071"/>
                  <a:gd name="connsiteX3" fmla="*/ 365145 w 3143806"/>
                  <a:gd name="connsiteY3" fmla="*/ 1817465 h 3953071"/>
                  <a:gd name="connsiteX4" fmla="*/ 319660 w 3143806"/>
                  <a:gd name="connsiteY4" fmla="*/ 1182765 h 3953071"/>
                  <a:gd name="connsiteX5" fmla="*/ 633986 w 3143806"/>
                  <a:gd name="connsiteY5" fmla="*/ 1373265 h 3953071"/>
                  <a:gd name="connsiteX6" fmla="*/ 809899 w 3143806"/>
                  <a:gd name="connsiteY6" fmla="*/ 639840 h 3953071"/>
                  <a:gd name="connsiteX7" fmla="*/ 1362349 w 3143806"/>
                  <a:gd name="connsiteY7" fmla="*/ 268365 h 3953071"/>
                  <a:gd name="connsiteX8" fmla="*/ 1493459 w 3143806"/>
                  <a:gd name="connsiteY8" fmla="*/ 826865 h 3953071"/>
                  <a:gd name="connsiteX9" fmla="*/ 1719536 w 3143806"/>
                  <a:gd name="connsiteY9" fmla="*/ 5257 h 3953071"/>
                  <a:gd name="connsiteX10" fmla="*/ 2391049 w 3143806"/>
                  <a:gd name="connsiteY10" fmla="*/ 1211340 h 3953071"/>
                  <a:gd name="connsiteX11" fmla="*/ 2810149 w 3143806"/>
                  <a:gd name="connsiteY11" fmla="*/ 1820940 h 3953071"/>
                  <a:gd name="connsiteX12" fmla="*/ 2481837 w 3143806"/>
                  <a:gd name="connsiteY12" fmla="*/ 2440065 h 3953071"/>
                  <a:gd name="connsiteX13" fmla="*/ 3143523 w 3143806"/>
                  <a:gd name="connsiteY13" fmla="*/ 2680114 h 3953071"/>
                  <a:gd name="connsiteX14" fmla="*/ 2472311 w 3143806"/>
                  <a:gd name="connsiteY14" fmla="*/ 3011565 h 3953071"/>
                  <a:gd name="connsiteX15" fmla="*/ 2400574 w 3143806"/>
                  <a:gd name="connsiteY15" fmla="*/ 3573540 h 3953071"/>
                  <a:gd name="connsiteX16" fmla="*/ 1548386 w 3143806"/>
                  <a:gd name="connsiteY16" fmla="*/ 3535440 h 3953071"/>
                  <a:gd name="connsiteX17" fmla="*/ 1968138 w 3143806"/>
                  <a:gd name="connsiteY17" fmla="*/ 3895504 h 3953071"/>
                  <a:gd name="connsiteX18" fmla="*/ 1129286 w 3143806"/>
                  <a:gd name="connsiteY18" fmla="*/ 3583065 h 3953071"/>
                  <a:gd name="connsiteX19" fmla="*/ 114573 w 3143806"/>
                  <a:gd name="connsiteY19" fmla="*/ 3718339 h 3953071"/>
                  <a:gd name="connsiteX0" fmla="*/ 100666 w 3129899"/>
                  <a:gd name="connsiteY0" fmla="*/ 3718339 h 3953071"/>
                  <a:gd name="connsiteX1" fmla="*/ 954 w 3129899"/>
                  <a:gd name="connsiteY1" fmla="*/ 3163965 h 3953071"/>
                  <a:gd name="connsiteX2" fmla="*/ 250103 w 3129899"/>
                  <a:gd name="connsiteY2" fmla="*/ 2369914 h 3953071"/>
                  <a:gd name="connsiteX3" fmla="*/ 351238 w 3129899"/>
                  <a:gd name="connsiteY3" fmla="*/ 1817465 h 3953071"/>
                  <a:gd name="connsiteX4" fmla="*/ 305753 w 3129899"/>
                  <a:gd name="connsiteY4" fmla="*/ 1182765 h 3953071"/>
                  <a:gd name="connsiteX5" fmla="*/ 620079 w 3129899"/>
                  <a:gd name="connsiteY5" fmla="*/ 1373265 h 3953071"/>
                  <a:gd name="connsiteX6" fmla="*/ 795992 w 3129899"/>
                  <a:gd name="connsiteY6" fmla="*/ 639840 h 3953071"/>
                  <a:gd name="connsiteX7" fmla="*/ 1348442 w 3129899"/>
                  <a:gd name="connsiteY7" fmla="*/ 268365 h 3953071"/>
                  <a:gd name="connsiteX8" fmla="*/ 1479552 w 3129899"/>
                  <a:gd name="connsiteY8" fmla="*/ 826865 h 3953071"/>
                  <a:gd name="connsiteX9" fmla="*/ 1705629 w 3129899"/>
                  <a:gd name="connsiteY9" fmla="*/ 5257 h 3953071"/>
                  <a:gd name="connsiteX10" fmla="*/ 2377142 w 3129899"/>
                  <a:gd name="connsiteY10" fmla="*/ 1211340 h 3953071"/>
                  <a:gd name="connsiteX11" fmla="*/ 2796242 w 3129899"/>
                  <a:gd name="connsiteY11" fmla="*/ 1820940 h 3953071"/>
                  <a:gd name="connsiteX12" fmla="*/ 2467930 w 3129899"/>
                  <a:gd name="connsiteY12" fmla="*/ 2440065 h 3953071"/>
                  <a:gd name="connsiteX13" fmla="*/ 3129616 w 3129899"/>
                  <a:gd name="connsiteY13" fmla="*/ 2680114 h 3953071"/>
                  <a:gd name="connsiteX14" fmla="*/ 2458404 w 3129899"/>
                  <a:gd name="connsiteY14" fmla="*/ 3011565 h 3953071"/>
                  <a:gd name="connsiteX15" fmla="*/ 2386667 w 3129899"/>
                  <a:gd name="connsiteY15" fmla="*/ 3573540 h 3953071"/>
                  <a:gd name="connsiteX16" fmla="*/ 1534479 w 3129899"/>
                  <a:gd name="connsiteY16" fmla="*/ 3535440 h 3953071"/>
                  <a:gd name="connsiteX17" fmla="*/ 1954231 w 3129899"/>
                  <a:gd name="connsiteY17" fmla="*/ 3895504 h 3953071"/>
                  <a:gd name="connsiteX18" fmla="*/ 1115379 w 3129899"/>
                  <a:gd name="connsiteY18" fmla="*/ 3583065 h 3953071"/>
                  <a:gd name="connsiteX19" fmla="*/ 100666 w 3129899"/>
                  <a:gd name="connsiteY19" fmla="*/ 3718339 h 3953071"/>
                  <a:gd name="connsiteX0" fmla="*/ 100666 w 3129899"/>
                  <a:gd name="connsiteY0" fmla="*/ 3718339 h 3953071"/>
                  <a:gd name="connsiteX1" fmla="*/ 954 w 3129899"/>
                  <a:gd name="connsiteY1" fmla="*/ 3163965 h 3953071"/>
                  <a:gd name="connsiteX2" fmla="*/ 250103 w 3129899"/>
                  <a:gd name="connsiteY2" fmla="*/ 2369914 h 3953071"/>
                  <a:gd name="connsiteX3" fmla="*/ 351238 w 3129899"/>
                  <a:gd name="connsiteY3" fmla="*/ 1817465 h 3953071"/>
                  <a:gd name="connsiteX4" fmla="*/ 305753 w 3129899"/>
                  <a:gd name="connsiteY4" fmla="*/ 1182765 h 3953071"/>
                  <a:gd name="connsiteX5" fmla="*/ 620079 w 3129899"/>
                  <a:gd name="connsiteY5" fmla="*/ 1373265 h 3953071"/>
                  <a:gd name="connsiteX6" fmla="*/ 795992 w 3129899"/>
                  <a:gd name="connsiteY6" fmla="*/ 639840 h 3953071"/>
                  <a:gd name="connsiteX7" fmla="*/ 1348442 w 3129899"/>
                  <a:gd name="connsiteY7" fmla="*/ 268365 h 3953071"/>
                  <a:gd name="connsiteX8" fmla="*/ 1479552 w 3129899"/>
                  <a:gd name="connsiteY8" fmla="*/ 826865 h 3953071"/>
                  <a:gd name="connsiteX9" fmla="*/ 1705629 w 3129899"/>
                  <a:gd name="connsiteY9" fmla="*/ 5257 h 3953071"/>
                  <a:gd name="connsiteX10" fmla="*/ 2377142 w 3129899"/>
                  <a:gd name="connsiteY10" fmla="*/ 1211340 h 3953071"/>
                  <a:gd name="connsiteX11" fmla="*/ 2796242 w 3129899"/>
                  <a:gd name="connsiteY11" fmla="*/ 1820940 h 3953071"/>
                  <a:gd name="connsiteX12" fmla="*/ 2467930 w 3129899"/>
                  <a:gd name="connsiteY12" fmla="*/ 2440065 h 3953071"/>
                  <a:gd name="connsiteX13" fmla="*/ 3129616 w 3129899"/>
                  <a:gd name="connsiteY13" fmla="*/ 2680114 h 3953071"/>
                  <a:gd name="connsiteX14" fmla="*/ 2458404 w 3129899"/>
                  <a:gd name="connsiteY14" fmla="*/ 3011565 h 3953071"/>
                  <a:gd name="connsiteX15" fmla="*/ 2386667 w 3129899"/>
                  <a:gd name="connsiteY15" fmla="*/ 3573540 h 3953071"/>
                  <a:gd name="connsiteX16" fmla="*/ 1534479 w 3129899"/>
                  <a:gd name="connsiteY16" fmla="*/ 3535440 h 3953071"/>
                  <a:gd name="connsiteX17" fmla="*/ 1954231 w 3129899"/>
                  <a:gd name="connsiteY17" fmla="*/ 3895504 h 3953071"/>
                  <a:gd name="connsiteX18" fmla="*/ 1115379 w 3129899"/>
                  <a:gd name="connsiteY18" fmla="*/ 3583065 h 3953071"/>
                  <a:gd name="connsiteX19" fmla="*/ 100666 w 3129899"/>
                  <a:gd name="connsiteY19" fmla="*/ 3718339 h 3953071"/>
                  <a:gd name="connsiteX0" fmla="*/ 163880 w 3193113"/>
                  <a:gd name="connsiteY0" fmla="*/ 3718339 h 3953071"/>
                  <a:gd name="connsiteX1" fmla="*/ 64168 w 3193113"/>
                  <a:gd name="connsiteY1" fmla="*/ 3163965 h 3953071"/>
                  <a:gd name="connsiteX2" fmla="*/ 8635 w 3193113"/>
                  <a:gd name="connsiteY2" fmla="*/ 2150839 h 3953071"/>
                  <a:gd name="connsiteX3" fmla="*/ 414452 w 3193113"/>
                  <a:gd name="connsiteY3" fmla="*/ 1817465 h 3953071"/>
                  <a:gd name="connsiteX4" fmla="*/ 368967 w 3193113"/>
                  <a:gd name="connsiteY4" fmla="*/ 1182765 h 3953071"/>
                  <a:gd name="connsiteX5" fmla="*/ 683293 w 3193113"/>
                  <a:gd name="connsiteY5" fmla="*/ 1373265 h 3953071"/>
                  <a:gd name="connsiteX6" fmla="*/ 859206 w 3193113"/>
                  <a:gd name="connsiteY6" fmla="*/ 639840 h 3953071"/>
                  <a:gd name="connsiteX7" fmla="*/ 1411656 w 3193113"/>
                  <a:gd name="connsiteY7" fmla="*/ 268365 h 3953071"/>
                  <a:gd name="connsiteX8" fmla="*/ 1542766 w 3193113"/>
                  <a:gd name="connsiteY8" fmla="*/ 826865 h 3953071"/>
                  <a:gd name="connsiteX9" fmla="*/ 1768843 w 3193113"/>
                  <a:gd name="connsiteY9" fmla="*/ 5257 h 3953071"/>
                  <a:gd name="connsiteX10" fmla="*/ 2440356 w 3193113"/>
                  <a:gd name="connsiteY10" fmla="*/ 1211340 h 3953071"/>
                  <a:gd name="connsiteX11" fmla="*/ 2859456 w 3193113"/>
                  <a:gd name="connsiteY11" fmla="*/ 1820940 h 3953071"/>
                  <a:gd name="connsiteX12" fmla="*/ 2531144 w 3193113"/>
                  <a:gd name="connsiteY12" fmla="*/ 2440065 h 3953071"/>
                  <a:gd name="connsiteX13" fmla="*/ 3192830 w 3193113"/>
                  <a:gd name="connsiteY13" fmla="*/ 2680114 h 3953071"/>
                  <a:gd name="connsiteX14" fmla="*/ 2521618 w 3193113"/>
                  <a:gd name="connsiteY14" fmla="*/ 3011565 h 3953071"/>
                  <a:gd name="connsiteX15" fmla="*/ 2449881 w 3193113"/>
                  <a:gd name="connsiteY15" fmla="*/ 3573540 h 3953071"/>
                  <a:gd name="connsiteX16" fmla="*/ 1597693 w 3193113"/>
                  <a:gd name="connsiteY16" fmla="*/ 3535440 h 3953071"/>
                  <a:gd name="connsiteX17" fmla="*/ 2017445 w 3193113"/>
                  <a:gd name="connsiteY17" fmla="*/ 3895504 h 3953071"/>
                  <a:gd name="connsiteX18" fmla="*/ 1178593 w 3193113"/>
                  <a:gd name="connsiteY18" fmla="*/ 3583065 h 3953071"/>
                  <a:gd name="connsiteX19" fmla="*/ 163880 w 3193113"/>
                  <a:gd name="connsiteY19" fmla="*/ 3718339 h 3953071"/>
                  <a:gd name="connsiteX0" fmla="*/ 155317 w 3184550"/>
                  <a:gd name="connsiteY0" fmla="*/ 3718339 h 3953071"/>
                  <a:gd name="connsiteX1" fmla="*/ 55605 w 3184550"/>
                  <a:gd name="connsiteY1" fmla="*/ 3163965 h 3953071"/>
                  <a:gd name="connsiteX2" fmla="*/ 72 w 3184550"/>
                  <a:gd name="connsiteY2" fmla="*/ 2150839 h 3953071"/>
                  <a:gd name="connsiteX3" fmla="*/ 405889 w 3184550"/>
                  <a:gd name="connsiteY3" fmla="*/ 1817465 h 3953071"/>
                  <a:gd name="connsiteX4" fmla="*/ 360404 w 3184550"/>
                  <a:gd name="connsiteY4" fmla="*/ 1182765 h 3953071"/>
                  <a:gd name="connsiteX5" fmla="*/ 674730 w 3184550"/>
                  <a:gd name="connsiteY5" fmla="*/ 1373265 h 3953071"/>
                  <a:gd name="connsiteX6" fmla="*/ 850643 w 3184550"/>
                  <a:gd name="connsiteY6" fmla="*/ 639840 h 3953071"/>
                  <a:gd name="connsiteX7" fmla="*/ 1403093 w 3184550"/>
                  <a:gd name="connsiteY7" fmla="*/ 268365 h 3953071"/>
                  <a:gd name="connsiteX8" fmla="*/ 1534203 w 3184550"/>
                  <a:gd name="connsiteY8" fmla="*/ 826865 h 3953071"/>
                  <a:gd name="connsiteX9" fmla="*/ 1760280 w 3184550"/>
                  <a:gd name="connsiteY9" fmla="*/ 5257 h 3953071"/>
                  <a:gd name="connsiteX10" fmla="*/ 2431793 w 3184550"/>
                  <a:gd name="connsiteY10" fmla="*/ 1211340 h 3953071"/>
                  <a:gd name="connsiteX11" fmla="*/ 2850893 w 3184550"/>
                  <a:gd name="connsiteY11" fmla="*/ 1820940 h 3953071"/>
                  <a:gd name="connsiteX12" fmla="*/ 2522581 w 3184550"/>
                  <a:gd name="connsiteY12" fmla="*/ 2440065 h 3953071"/>
                  <a:gd name="connsiteX13" fmla="*/ 3184267 w 3184550"/>
                  <a:gd name="connsiteY13" fmla="*/ 2680114 h 3953071"/>
                  <a:gd name="connsiteX14" fmla="*/ 2513055 w 3184550"/>
                  <a:gd name="connsiteY14" fmla="*/ 3011565 h 3953071"/>
                  <a:gd name="connsiteX15" fmla="*/ 2441318 w 3184550"/>
                  <a:gd name="connsiteY15" fmla="*/ 3573540 h 3953071"/>
                  <a:gd name="connsiteX16" fmla="*/ 1589130 w 3184550"/>
                  <a:gd name="connsiteY16" fmla="*/ 3535440 h 3953071"/>
                  <a:gd name="connsiteX17" fmla="*/ 2008882 w 3184550"/>
                  <a:gd name="connsiteY17" fmla="*/ 3895504 h 3953071"/>
                  <a:gd name="connsiteX18" fmla="*/ 1170030 w 3184550"/>
                  <a:gd name="connsiteY18" fmla="*/ 3583065 h 3953071"/>
                  <a:gd name="connsiteX19" fmla="*/ 155317 w 3184550"/>
                  <a:gd name="connsiteY19" fmla="*/ 3718339 h 3953071"/>
                  <a:gd name="connsiteX0" fmla="*/ 323372 w 3352605"/>
                  <a:gd name="connsiteY0" fmla="*/ 3718339 h 3953071"/>
                  <a:gd name="connsiteX1" fmla="*/ 223660 w 3352605"/>
                  <a:gd name="connsiteY1" fmla="*/ 3163965 h 3953071"/>
                  <a:gd name="connsiteX2" fmla="*/ 168127 w 3352605"/>
                  <a:gd name="connsiteY2" fmla="*/ 2150839 h 3953071"/>
                  <a:gd name="connsiteX3" fmla="*/ 573944 w 3352605"/>
                  <a:gd name="connsiteY3" fmla="*/ 1817465 h 3953071"/>
                  <a:gd name="connsiteX4" fmla="*/ 528459 w 3352605"/>
                  <a:gd name="connsiteY4" fmla="*/ 1182765 h 3953071"/>
                  <a:gd name="connsiteX5" fmla="*/ 842785 w 3352605"/>
                  <a:gd name="connsiteY5" fmla="*/ 1373265 h 3953071"/>
                  <a:gd name="connsiteX6" fmla="*/ 1018698 w 3352605"/>
                  <a:gd name="connsiteY6" fmla="*/ 639840 h 3953071"/>
                  <a:gd name="connsiteX7" fmla="*/ 1571148 w 3352605"/>
                  <a:gd name="connsiteY7" fmla="*/ 268365 h 3953071"/>
                  <a:gd name="connsiteX8" fmla="*/ 1702258 w 3352605"/>
                  <a:gd name="connsiteY8" fmla="*/ 826865 h 3953071"/>
                  <a:gd name="connsiteX9" fmla="*/ 1928335 w 3352605"/>
                  <a:gd name="connsiteY9" fmla="*/ 5257 h 3953071"/>
                  <a:gd name="connsiteX10" fmla="*/ 2599848 w 3352605"/>
                  <a:gd name="connsiteY10" fmla="*/ 1211340 h 3953071"/>
                  <a:gd name="connsiteX11" fmla="*/ 3018948 w 3352605"/>
                  <a:gd name="connsiteY11" fmla="*/ 1820940 h 3953071"/>
                  <a:gd name="connsiteX12" fmla="*/ 2690636 w 3352605"/>
                  <a:gd name="connsiteY12" fmla="*/ 2440065 h 3953071"/>
                  <a:gd name="connsiteX13" fmla="*/ 3352322 w 3352605"/>
                  <a:gd name="connsiteY13" fmla="*/ 2680114 h 3953071"/>
                  <a:gd name="connsiteX14" fmla="*/ 2681110 w 3352605"/>
                  <a:gd name="connsiteY14" fmla="*/ 3011565 h 3953071"/>
                  <a:gd name="connsiteX15" fmla="*/ 2609373 w 3352605"/>
                  <a:gd name="connsiteY15" fmla="*/ 3573540 h 3953071"/>
                  <a:gd name="connsiteX16" fmla="*/ 1757185 w 3352605"/>
                  <a:gd name="connsiteY16" fmla="*/ 3535440 h 3953071"/>
                  <a:gd name="connsiteX17" fmla="*/ 2176937 w 3352605"/>
                  <a:gd name="connsiteY17" fmla="*/ 3895504 h 3953071"/>
                  <a:gd name="connsiteX18" fmla="*/ 1338085 w 3352605"/>
                  <a:gd name="connsiteY18" fmla="*/ 3583065 h 3953071"/>
                  <a:gd name="connsiteX19" fmla="*/ 323372 w 3352605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642918 w 3421579"/>
                  <a:gd name="connsiteY3" fmla="*/ 1817465 h 3953071"/>
                  <a:gd name="connsiteX4" fmla="*/ 597433 w 3421579"/>
                  <a:gd name="connsiteY4" fmla="*/ 118276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642918 w 3421579"/>
                  <a:gd name="connsiteY3" fmla="*/ 1817465 h 3953071"/>
                  <a:gd name="connsiteX4" fmla="*/ 495872 w 3421579"/>
                  <a:gd name="connsiteY4" fmla="*/ 104941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558284 w 3421579"/>
                  <a:gd name="connsiteY3" fmla="*/ 1684115 h 3953071"/>
                  <a:gd name="connsiteX4" fmla="*/ 495872 w 3421579"/>
                  <a:gd name="connsiteY4" fmla="*/ 104941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558284 w 3421579"/>
                  <a:gd name="connsiteY3" fmla="*/ 1684115 h 3953071"/>
                  <a:gd name="connsiteX4" fmla="*/ 495872 w 3421579"/>
                  <a:gd name="connsiteY4" fmla="*/ 104941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558284 w 3421579"/>
                  <a:gd name="connsiteY3" fmla="*/ 1684115 h 3953071"/>
                  <a:gd name="connsiteX4" fmla="*/ 495872 w 3421579"/>
                  <a:gd name="connsiteY4" fmla="*/ 104941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392346 w 3421579"/>
                  <a:gd name="connsiteY0" fmla="*/ 3718339 h 3953071"/>
                  <a:gd name="connsiteX1" fmla="*/ 292634 w 3421579"/>
                  <a:gd name="connsiteY1" fmla="*/ 3163965 h 3953071"/>
                  <a:gd name="connsiteX2" fmla="*/ 59370 w 3421579"/>
                  <a:gd name="connsiteY2" fmla="*/ 1579339 h 3953071"/>
                  <a:gd name="connsiteX3" fmla="*/ 558284 w 3421579"/>
                  <a:gd name="connsiteY3" fmla="*/ 1684115 h 3953071"/>
                  <a:gd name="connsiteX4" fmla="*/ 495872 w 3421579"/>
                  <a:gd name="connsiteY4" fmla="*/ 1049415 h 3953071"/>
                  <a:gd name="connsiteX5" fmla="*/ 911759 w 3421579"/>
                  <a:gd name="connsiteY5" fmla="*/ 1373265 h 3953071"/>
                  <a:gd name="connsiteX6" fmla="*/ 1087672 w 3421579"/>
                  <a:gd name="connsiteY6" fmla="*/ 639840 h 3953071"/>
                  <a:gd name="connsiteX7" fmla="*/ 1640122 w 3421579"/>
                  <a:gd name="connsiteY7" fmla="*/ 268365 h 3953071"/>
                  <a:gd name="connsiteX8" fmla="*/ 1771232 w 3421579"/>
                  <a:gd name="connsiteY8" fmla="*/ 826865 h 3953071"/>
                  <a:gd name="connsiteX9" fmla="*/ 1997309 w 3421579"/>
                  <a:gd name="connsiteY9" fmla="*/ 5257 h 3953071"/>
                  <a:gd name="connsiteX10" fmla="*/ 2668822 w 3421579"/>
                  <a:gd name="connsiteY10" fmla="*/ 1211340 h 3953071"/>
                  <a:gd name="connsiteX11" fmla="*/ 3087922 w 3421579"/>
                  <a:gd name="connsiteY11" fmla="*/ 1820940 h 3953071"/>
                  <a:gd name="connsiteX12" fmla="*/ 2759610 w 3421579"/>
                  <a:gd name="connsiteY12" fmla="*/ 2440065 h 3953071"/>
                  <a:gd name="connsiteX13" fmla="*/ 3421296 w 3421579"/>
                  <a:gd name="connsiteY13" fmla="*/ 2680114 h 3953071"/>
                  <a:gd name="connsiteX14" fmla="*/ 2750084 w 3421579"/>
                  <a:gd name="connsiteY14" fmla="*/ 3011565 h 3953071"/>
                  <a:gd name="connsiteX15" fmla="*/ 2678347 w 3421579"/>
                  <a:gd name="connsiteY15" fmla="*/ 3573540 h 3953071"/>
                  <a:gd name="connsiteX16" fmla="*/ 1826159 w 3421579"/>
                  <a:gd name="connsiteY16" fmla="*/ 3535440 h 3953071"/>
                  <a:gd name="connsiteX17" fmla="*/ 2245911 w 3421579"/>
                  <a:gd name="connsiteY17" fmla="*/ 3895504 h 3953071"/>
                  <a:gd name="connsiteX18" fmla="*/ 1407059 w 3421579"/>
                  <a:gd name="connsiteY18" fmla="*/ 3583065 h 3953071"/>
                  <a:gd name="connsiteX19" fmla="*/ 392346 w 3421579"/>
                  <a:gd name="connsiteY19" fmla="*/ 3718339 h 3953071"/>
                  <a:gd name="connsiteX0" fmla="*/ 477851 w 3507084"/>
                  <a:gd name="connsiteY0" fmla="*/ 3718339 h 3953071"/>
                  <a:gd name="connsiteX1" fmla="*/ 234261 w 3507084"/>
                  <a:gd name="connsiteY1" fmla="*/ 2525790 h 3953071"/>
                  <a:gd name="connsiteX2" fmla="*/ 144875 w 3507084"/>
                  <a:gd name="connsiteY2" fmla="*/ 1579339 h 3953071"/>
                  <a:gd name="connsiteX3" fmla="*/ 643789 w 3507084"/>
                  <a:gd name="connsiteY3" fmla="*/ 1684115 h 3953071"/>
                  <a:gd name="connsiteX4" fmla="*/ 581377 w 3507084"/>
                  <a:gd name="connsiteY4" fmla="*/ 1049415 h 3953071"/>
                  <a:gd name="connsiteX5" fmla="*/ 997264 w 3507084"/>
                  <a:gd name="connsiteY5" fmla="*/ 1373265 h 3953071"/>
                  <a:gd name="connsiteX6" fmla="*/ 1173177 w 3507084"/>
                  <a:gd name="connsiteY6" fmla="*/ 639840 h 3953071"/>
                  <a:gd name="connsiteX7" fmla="*/ 1725627 w 3507084"/>
                  <a:gd name="connsiteY7" fmla="*/ 268365 h 3953071"/>
                  <a:gd name="connsiteX8" fmla="*/ 1856737 w 3507084"/>
                  <a:gd name="connsiteY8" fmla="*/ 826865 h 3953071"/>
                  <a:gd name="connsiteX9" fmla="*/ 2082814 w 3507084"/>
                  <a:gd name="connsiteY9" fmla="*/ 5257 h 3953071"/>
                  <a:gd name="connsiteX10" fmla="*/ 2754327 w 3507084"/>
                  <a:gd name="connsiteY10" fmla="*/ 1211340 h 3953071"/>
                  <a:gd name="connsiteX11" fmla="*/ 3173427 w 3507084"/>
                  <a:gd name="connsiteY11" fmla="*/ 1820940 h 3953071"/>
                  <a:gd name="connsiteX12" fmla="*/ 2845115 w 3507084"/>
                  <a:gd name="connsiteY12" fmla="*/ 2440065 h 3953071"/>
                  <a:gd name="connsiteX13" fmla="*/ 3506801 w 3507084"/>
                  <a:gd name="connsiteY13" fmla="*/ 2680114 h 3953071"/>
                  <a:gd name="connsiteX14" fmla="*/ 2835589 w 3507084"/>
                  <a:gd name="connsiteY14" fmla="*/ 3011565 h 3953071"/>
                  <a:gd name="connsiteX15" fmla="*/ 2763852 w 3507084"/>
                  <a:gd name="connsiteY15" fmla="*/ 3573540 h 3953071"/>
                  <a:gd name="connsiteX16" fmla="*/ 1911664 w 3507084"/>
                  <a:gd name="connsiteY16" fmla="*/ 3535440 h 3953071"/>
                  <a:gd name="connsiteX17" fmla="*/ 2331416 w 3507084"/>
                  <a:gd name="connsiteY17" fmla="*/ 3895504 h 3953071"/>
                  <a:gd name="connsiteX18" fmla="*/ 1492564 w 3507084"/>
                  <a:gd name="connsiteY18" fmla="*/ 3583065 h 3953071"/>
                  <a:gd name="connsiteX19" fmla="*/ 477851 w 3507084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36813 w 3362520"/>
                  <a:gd name="connsiteY4" fmla="*/ 10494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36813 w 3362520"/>
                  <a:gd name="connsiteY4" fmla="*/ 10494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36813 w 3362520"/>
                  <a:gd name="connsiteY4" fmla="*/ 10494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36813 w 3362520"/>
                  <a:gd name="connsiteY4" fmla="*/ 10494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267545 w 3362520"/>
                  <a:gd name="connsiteY4" fmla="*/ 83986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267545 w 3362520"/>
                  <a:gd name="connsiteY4" fmla="*/ 83986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62203 w 3362520"/>
                  <a:gd name="connsiteY4" fmla="*/ 10875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62203 w 3362520"/>
                  <a:gd name="connsiteY4" fmla="*/ 10875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62203 w 3362520"/>
                  <a:gd name="connsiteY4" fmla="*/ 10875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691025 w 3362520"/>
                  <a:gd name="connsiteY14" fmla="*/ 30115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62203 w 3362520"/>
                  <a:gd name="connsiteY4" fmla="*/ 10875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919537 w 3362520"/>
                  <a:gd name="connsiteY14" fmla="*/ 30877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89697 w 3362520"/>
                  <a:gd name="connsiteY1" fmla="*/ 2525790 h 3953071"/>
                  <a:gd name="connsiteX2" fmla="*/ 311 w 3362520"/>
                  <a:gd name="connsiteY2" fmla="*/ 1579339 h 3953071"/>
                  <a:gd name="connsiteX3" fmla="*/ 499225 w 3362520"/>
                  <a:gd name="connsiteY3" fmla="*/ 1684115 h 3953071"/>
                  <a:gd name="connsiteX4" fmla="*/ 462203 w 3362520"/>
                  <a:gd name="connsiteY4" fmla="*/ 1087515 h 3953071"/>
                  <a:gd name="connsiteX5" fmla="*/ 852700 w 3362520"/>
                  <a:gd name="connsiteY5" fmla="*/ 1373265 h 3953071"/>
                  <a:gd name="connsiteX6" fmla="*/ 1028613 w 3362520"/>
                  <a:gd name="connsiteY6" fmla="*/ 639840 h 3953071"/>
                  <a:gd name="connsiteX7" fmla="*/ 1581063 w 3362520"/>
                  <a:gd name="connsiteY7" fmla="*/ 268365 h 3953071"/>
                  <a:gd name="connsiteX8" fmla="*/ 1712173 w 3362520"/>
                  <a:gd name="connsiteY8" fmla="*/ 826865 h 3953071"/>
                  <a:gd name="connsiteX9" fmla="*/ 1938250 w 3362520"/>
                  <a:gd name="connsiteY9" fmla="*/ 5257 h 3953071"/>
                  <a:gd name="connsiteX10" fmla="*/ 2609763 w 3362520"/>
                  <a:gd name="connsiteY10" fmla="*/ 1211340 h 3953071"/>
                  <a:gd name="connsiteX11" fmla="*/ 3028863 w 3362520"/>
                  <a:gd name="connsiteY11" fmla="*/ 1820940 h 3953071"/>
                  <a:gd name="connsiteX12" fmla="*/ 2700551 w 3362520"/>
                  <a:gd name="connsiteY12" fmla="*/ 2440065 h 3953071"/>
                  <a:gd name="connsiteX13" fmla="*/ 3362237 w 3362520"/>
                  <a:gd name="connsiteY13" fmla="*/ 2680114 h 3953071"/>
                  <a:gd name="connsiteX14" fmla="*/ 2919537 w 3362520"/>
                  <a:gd name="connsiteY14" fmla="*/ 3087765 h 3953071"/>
                  <a:gd name="connsiteX15" fmla="*/ 2619288 w 3362520"/>
                  <a:gd name="connsiteY15" fmla="*/ 3573540 h 3953071"/>
                  <a:gd name="connsiteX16" fmla="*/ 1767100 w 3362520"/>
                  <a:gd name="connsiteY16" fmla="*/ 3535440 h 3953071"/>
                  <a:gd name="connsiteX17" fmla="*/ 2186852 w 3362520"/>
                  <a:gd name="connsiteY17" fmla="*/ 3895504 h 3953071"/>
                  <a:gd name="connsiteX18" fmla="*/ 1348000 w 3362520"/>
                  <a:gd name="connsiteY18" fmla="*/ 3583065 h 3953071"/>
                  <a:gd name="connsiteX19" fmla="*/ 333287 w 3362520"/>
                  <a:gd name="connsiteY19" fmla="*/ 3718339 h 3953071"/>
                  <a:gd name="connsiteX0" fmla="*/ 333287 w 3362520"/>
                  <a:gd name="connsiteY0" fmla="*/ 3718339 h 3953071"/>
                  <a:gd name="connsiteX1" fmla="*/ 601210 w 3362520"/>
                  <a:gd name="connsiteY1" fmla="*/ 2989039 h 3953071"/>
                  <a:gd name="connsiteX2" fmla="*/ 89697 w 3362520"/>
                  <a:gd name="connsiteY2" fmla="*/ 2525790 h 3953071"/>
                  <a:gd name="connsiteX3" fmla="*/ 311 w 3362520"/>
                  <a:gd name="connsiteY3" fmla="*/ 1579339 h 3953071"/>
                  <a:gd name="connsiteX4" fmla="*/ 499225 w 3362520"/>
                  <a:gd name="connsiteY4" fmla="*/ 1684115 h 3953071"/>
                  <a:gd name="connsiteX5" fmla="*/ 462203 w 3362520"/>
                  <a:gd name="connsiteY5" fmla="*/ 1087515 h 3953071"/>
                  <a:gd name="connsiteX6" fmla="*/ 852700 w 3362520"/>
                  <a:gd name="connsiteY6" fmla="*/ 1373265 h 3953071"/>
                  <a:gd name="connsiteX7" fmla="*/ 1028613 w 3362520"/>
                  <a:gd name="connsiteY7" fmla="*/ 639840 h 3953071"/>
                  <a:gd name="connsiteX8" fmla="*/ 1581063 w 3362520"/>
                  <a:gd name="connsiteY8" fmla="*/ 268365 h 3953071"/>
                  <a:gd name="connsiteX9" fmla="*/ 1712173 w 3362520"/>
                  <a:gd name="connsiteY9" fmla="*/ 826865 h 3953071"/>
                  <a:gd name="connsiteX10" fmla="*/ 1938250 w 3362520"/>
                  <a:gd name="connsiteY10" fmla="*/ 5257 h 3953071"/>
                  <a:gd name="connsiteX11" fmla="*/ 2609763 w 3362520"/>
                  <a:gd name="connsiteY11" fmla="*/ 1211340 h 3953071"/>
                  <a:gd name="connsiteX12" fmla="*/ 3028863 w 3362520"/>
                  <a:gd name="connsiteY12" fmla="*/ 1820940 h 3953071"/>
                  <a:gd name="connsiteX13" fmla="*/ 2700551 w 3362520"/>
                  <a:gd name="connsiteY13" fmla="*/ 2440065 h 3953071"/>
                  <a:gd name="connsiteX14" fmla="*/ 3362237 w 3362520"/>
                  <a:gd name="connsiteY14" fmla="*/ 2680114 h 3953071"/>
                  <a:gd name="connsiteX15" fmla="*/ 2919537 w 3362520"/>
                  <a:gd name="connsiteY15" fmla="*/ 3087765 h 3953071"/>
                  <a:gd name="connsiteX16" fmla="*/ 2619288 w 3362520"/>
                  <a:gd name="connsiteY16" fmla="*/ 3573540 h 3953071"/>
                  <a:gd name="connsiteX17" fmla="*/ 1767100 w 3362520"/>
                  <a:gd name="connsiteY17" fmla="*/ 3535440 h 3953071"/>
                  <a:gd name="connsiteX18" fmla="*/ 2186852 w 3362520"/>
                  <a:gd name="connsiteY18" fmla="*/ 3895504 h 3953071"/>
                  <a:gd name="connsiteX19" fmla="*/ 1348000 w 3362520"/>
                  <a:gd name="connsiteY19" fmla="*/ 3583065 h 3953071"/>
                  <a:gd name="connsiteX20" fmla="*/ 333287 w 3362520"/>
                  <a:gd name="connsiteY20" fmla="*/ 3718339 h 3953071"/>
                  <a:gd name="connsiteX0" fmla="*/ 333287 w 3362520"/>
                  <a:gd name="connsiteY0" fmla="*/ 3718339 h 3953071"/>
                  <a:gd name="connsiteX1" fmla="*/ 601210 w 3362520"/>
                  <a:gd name="connsiteY1" fmla="*/ 2989039 h 3953071"/>
                  <a:gd name="connsiteX2" fmla="*/ 89697 w 3362520"/>
                  <a:gd name="connsiteY2" fmla="*/ 2525790 h 3953071"/>
                  <a:gd name="connsiteX3" fmla="*/ 311 w 3362520"/>
                  <a:gd name="connsiteY3" fmla="*/ 1579339 h 3953071"/>
                  <a:gd name="connsiteX4" fmla="*/ 499225 w 3362520"/>
                  <a:gd name="connsiteY4" fmla="*/ 1684115 h 3953071"/>
                  <a:gd name="connsiteX5" fmla="*/ 462203 w 3362520"/>
                  <a:gd name="connsiteY5" fmla="*/ 1087515 h 3953071"/>
                  <a:gd name="connsiteX6" fmla="*/ 852700 w 3362520"/>
                  <a:gd name="connsiteY6" fmla="*/ 1373265 h 3953071"/>
                  <a:gd name="connsiteX7" fmla="*/ 1028613 w 3362520"/>
                  <a:gd name="connsiteY7" fmla="*/ 639840 h 3953071"/>
                  <a:gd name="connsiteX8" fmla="*/ 1581063 w 3362520"/>
                  <a:gd name="connsiteY8" fmla="*/ 268365 h 3953071"/>
                  <a:gd name="connsiteX9" fmla="*/ 1712173 w 3362520"/>
                  <a:gd name="connsiteY9" fmla="*/ 826865 h 3953071"/>
                  <a:gd name="connsiteX10" fmla="*/ 1938250 w 3362520"/>
                  <a:gd name="connsiteY10" fmla="*/ 5257 h 3953071"/>
                  <a:gd name="connsiteX11" fmla="*/ 2660543 w 3362520"/>
                  <a:gd name="connsiteY11" fmla="*/ 925590 h 3953071"/>
                  <a:gd name="connsiteX12" fmla="*/ 3028863 w 3362520"/>
                  <a:gd name="connsiteY12" fmla="*/ 1820940 h 3953071"/>
                  <a:gd name="connsiteX13" fmla="*/ 2700551 w 3362520"/>
                  <a:gd name="connsiteY13" fmla="*/ 2440065 h 3953071"/>
                  <a:gd name="connsiteX14" fmla="*/ 3362237 w 3362520"/>
                  <a:gd name="connsiteY14" fmla="*/ 2680114 h 3953071"/>
                  <a:gd name="connsiteX15" fmla="*/ 2919537 w 3362520"/>
                  <a:gd name="connsiteY15" fmla="*/ 3087765 h 3953071"/>
                  <a:gd name="connsiteX16" fmla="*/ 2619288 w 3362520"/>
                  <a:gd name="connsiteY16" fmla="*/ 3573540 h 3953071"/>
                  <a:gd name="connsiteX17" fmla="*/ 1767100 w 3362520"/>
                  <a:gd name="connsiteY17" fmla="*/ 3535440 h 3953071"/>
                  <a:gd name="connsiteX18" fmla="*/ 2186852 w 3362520"/>
                  <a:gd name="connsiteY18" fmla="*/ 3895504 h 3953071"/>
                  <a:gd name="connsiteX19" fmla="*/ 1348000 w 3362520"/>
                  <a:gd name="connsiteY19" fmla="*/ 3583065 h 3953071"/>
                  <a:gd name="connsiteX20" fmla="*/ 333287 w 3362520"/>
                  <a:gd name="connsiteY20" fmla="*/ 3718339 h 3953071"/>
                  <a:gd name="connsiteX0" fmla="*/ 333287 w 3362520"/>
                  <a:gd name="connsiteY0" fmla="*/ 3718339 h 3953071"/>
                  <a:gd name="connsiteX1" fmla="*/ 601210 w 3362520"/>
                  <a:gd name="connsiteY1" fmla="*/ 2989039 h 3953071"/>
                  <a:gd name="connsiteX2" fmla="*/ 89697 w 3362520"/>
                  <a:gd name="connsiteY2" fmla="*/ 2525790 h 3953071"/>
                  <a:gd name="connsiteX3" fmla="*/ 311 w 3362520"/>
                  <a:gd name="connsiteY3" fmla="*/ 1579339 h 3953071"/>
                  <a:gd name="connsiteX4" fmla="*/ 499225 w 3362520"/>
                  <a:gd name="connsiteY4" fmla="*/ 1684115 h 3953071"/>
                  <a:gd name="connsiteX5" fmla="*/ 462203 w 3362520"/>
                  <a:gd name="connsiteY5" fmla="*/ 1087515 h 3953071"/>
                  <a:gd name="connsiteX6" fmla="*/ 852700 w 3362520"/>
                  <a:gd name="connsiteY6" fmla="*/ 1373265 h 3953071"/>
                  <a:gd name="connsiteX7" fmla="*/ 1028613 w 3362520"/>
                  <a:gd name="connsiteY7" fmla="*/ 639840 h 3953071"/>
                  <a:gd name="connsiteX8" fmla="*/ 1581063 w 3362520"/>
                  <a:gd name="connsiteY8" fmla="*/ 268365 h 3953071"/>
                  <a:gd name="connsiteX9" fmla="*/ 1712173 w 3362520"/>
                  <a:gd name="connsiteY9" fmla="*/ 826865 h 3953071"/>
                  <a:gd name="connsiteX10" fmla="*/ 1938250 w 3362520"/>
                  <a:gd name="connsiteY10" fmla="*/ 5257 h 3953071"/>
                  <a:gd name="connsiteX11" fmla="*/ 2660543 w 3362520"/>
                  <a:gd name="connsiteY11" fmla="*/ 925590 h 3953071"/>
                  <a:gd name="connsiteX12" fmla="*/ 3011936 w 3362520"/>
                  <a:gd name="connsiteY12" fmla="*/ 1497090 h 3953071"/>
                  <a:gd name="connsiteX13" fmla="*/ 2700551 w 3362520"/>
                  <a:gd name="connsiteY13" fmla="*/ 2440065 h 3953071"/>
                  <a:gd name="connsiteX14" fmla="*/ 3362237 w 3362520"/>
                  <a:gd name="connsiteY14" fmla="*/ 2680114 h 3953071"/>
                  <a:gd name="connsiteX15" fmla="*/ 2919537 w 3362520"/>
                  <a:gd name="connsiteY15" fmla="*/ 3087765 h 3953071"/>
                  <a:gd name="connsiteX16" fmla="*/ 2619288 w 3362520"/>
                  <a:gd name="connsiteY16" fmla="*/ 3573540 h 3953071"/>
                  <a:gd name="connsiteX17" fmla="*/ 1767100 w 3362520"/>
                  <a:gd name="connsiteY17" fmla="*/ 3535440 h 3953071"/>
                  <a:gd name="connsiteX18" fmla="*/ 2186852 w 3362520"/>
                  <a:gd name="connsiteY18" fmla="*/ 3895504 h 3953071"/>
                  <a:gd name="connsiteX19" fmla="*/ 1348000 w 3362520"/>
                  <a:gd name="connsiteY19" fmla="*/ 3583065 h 3953071"/>
                  <a:gd name="connsiteX20" fmla="*/ 333287 w 3362520"/>
                  <a:gd name="connsiteY20" fmla="*/ 3718339 h 3953071"/>
                  <a:gd name="connsiteX0" fmla="*/ 333287 w 3362520"/>
                  <a:gd name="connsiteY0" fmla="*/ 3718339 h 3953071"/>
                  <a:gd name="connsiteX1" fmla="*/ 601210 w 3362520"/>
                  <a:gd name="connsiteY1" fmla="*/ 2989039 h 3953071"/>
                  <a:gd name="connsiteX2" fmla="*/ 89697 w 3362520"/>
                  <a:gd name="connsiteY2" fmla="*/ 2525790 h 3953071"/>
                  <a:gd name="connsiteX3" fmla="*/ 311 w 3362520"/>
                  <a:gd name="connsiteY3" fmla="*/ 1579339 h 3953071"/>
                  <a:gd name="connsiteX4" fmla="*/ 499225 w 3362520"/>
                  <a:gd name="connsiteY4" fmla="*/ 1684115 h 3953071"/>
                  <a:gd name="connsiteX5" fmla="*/ 462203 w 3362520"/>
                  <a:gd name="connsiteY5" fmla="*/ 1087515 h 3953071"/>
                  <a:gd name="connsiteX6" fmla="*/ 852700 w 3362520"/>
                  <a:gd name="connsiteY6" fmla="*/ 1373265 h 3953071"/>
                  <a:gd name="connsiteX7" fmla="*/ 1028613 w 3362520"/>
                  <a:gd name="connsiteY7" fmla="*/ 639840 h 3953071"/>
                  <a:gd name="connsiteX8" fmla="*/ 1581063 w 3362520"/>
                  <a:gd name="connsiteY8" fmla="*/ 268365 h 3953071"/>
                  <a:gd name="connsiteX9" fmla="*/ 1712173 w 3362520"/>
                  <a:gd name="connsiteY9" fmla="*/ 826865 h 3953071"/>
                  <a:gd name="connsiteX10" fmla="*/ 1938250 w 3362520"/>
                  <a:gd name="connsiteY10" fmla="*/ 5257 h 3953071"/>
                  <a:gd name="connsiteX11" fmla="*/ 2660543 w 3362520"/>
                  <a:gd name="connsiteY11" fmla="*/ 925590 h 3953071"/>
                  <a:gd name="connsiteX12" fmla="*/ 3011936 w 3362520"/>
                  <a:gd name="connsiteY12" fmla="*/ 1497090 h 3953071"/>
                  <a:gd name="connsiteX13" fmla="*/ 2700551 w 3362520"/>
                  <a:gd name="connsiteY13" fmla="*/ 2440065 h 3953071"/>
                  <a:gd name="connsiteX14" fmla="*/ 3362237 w 3362520"/>
                  <a:gd name="connsiteY14" fmla="*/ 2680114 h 3953071"/>
                  <a:gd name="connsiteX15" fmla="*/ 2919537 w 3362520"/>
                  <a:gd name="connsiteY15" fmla="*/ 3087765 h 3953071"/>
                  <a:gd name="connsiteX16" fmla="*/ 2619288 w 3362520"/>
                  <a:gd name="connsiteY16" fmla="*/ 3573540 h 3953071"/>
                  <a:gd name="connsiteX17" fmla="*/ 1767100 w 3362520"/>
                  <a:gd name="connsiteY17" fmla="*/ 3535440 h 3953071"/>
                  <a:gd name="connsiteX18" fmla="*/ 2186852 w 3362520"/>
                  <a:gd name="connsiteY18" fmla="*/ 3895504 h 3953071"/>
                  <a:gd name="connsiteX19" fmla="*/ 1348000 w 3362520"/>
                  <a:gd name="connsiteY19" fmla="*/ 3583065 h 3953071"/>
                  <a:gd name="connsiteX20" fmla="*/ 333287 w 3362520"/>
                  <a:gd name="connsiteY20" fmla="*/ 3718339 h 3953071"/>
                  <a:gd name="connsiteX0" fmla="*/ 333287 w 3362547"/>
                  <a:gd name="connsiteY0" fmla="*/ 3718339 h 3953071"/>
                  <a:gd name="connsiteX1" fmla="*/ 601210 w 3362547"/>
                  <a:gd name="connsiteY1" fmla="*/ 2989039 h 3953071"/>
                  <a:gd name="connsiteX2" fmla="*/ 89697 w 3362547"/>
                  <a:gd name="connsiteY2" fmla="*/ 2525790 h 3953071"/>
                  <a:gd name="connsiteX3" fmla="*/ 311 w 3362547"/>
                  <a:gd name="connsiteY3" fmla="*/ 1579339 h 3953071"/>
                  <a:gd name="connsiteX4" fmla="*/ 499225 w 3362547"/>
                  <a:gd name="connsiteY4" fmla="*/ 1684115 h 3953071"/>
                  <a:gd name="connsiteX5" fmla="*/ 462203 w 3362547"/>
                  <a:gd name="connsiteY5" fmla="*/ 1087515 h 3953071"/>
                  <a:gd name="connsiteX6" fmla="*/ 852700 w 3362547"/>
                  <a:gd name="connsiteY6" fmla="*/ 1373265 h 3953071"/>
                  <a:gd name="connsiteX7" fmla="*/ 1028613 w 3362547"/>
                  <a:gd name="connsiteY7" fmla="*/ 639840 h 3953071"/>
                  <a:gd name="connsiteX8" fmla="*/ 1581063 w 3362547"/>
                  <a:gd name="connsiteY8" fmla="*/ 268365 h 3953071"/>
                  <a:gd name="connsiteX9" fmla="*/ 1712173 w 3362547"/>
                  <a:gd name="connsiteY9" fmla="*/ 826865 h 3953071"/>
                  <a:gd name="connsiteX10" fmla="*/ 1938250 w 3362547"/>
                  <a:gd name="connsiteY10" fmla="*/ 5257 h 3953071"/>
                  <a:gd name="connsiteX11" fmla="*/ 2660543 w 3362547"/>
                  <a:gd name="connsiteY11" fmla="*/ 925590 h 3953071"/>
                  <a:gd name="connsiteX12" fmla="*/ 3011936 w 3362547"/>
                  <a:gd name="connsiteY12" fmla="*/ 1497090 h 3953071"/>
                  <a:gd name="connsiteX13" fmla="*/ 2742868 w 3362547"/>
                  <a:gd name="connsiteY13" fmla="*/ 2059065 h 3953071"/>
                  <a:gd name="connsiteX14" fmla="*/ 3362237 w 3362547"/>
                  <a:gd name="connsiteY14" fmla="*/ 2680114 h 3953071"/>
                  <a:gd name="connsiteX15" fmla="*/ 2919537 w 3362547"/>
                  <a:gd name="connsiteY15" fmla="*/ 3087765 h 3953071"/>
                  <a:gd name="connsiteX16" fmla="*/ 2619288 w 3362547"/>
                  <a:gd name="connsiteY16" fmla="*/ 3573540 h 3953071"/>
                  <a:gd name="connsiteX17" fmla="*/ 1767100 w 3362547"/>
                  <a:gd name="connsiteY17" fmla="*/ 3535440 h 3953071"/>
                  <a:gd name="connsiteX18" fmla="*/ 2186852 w 3362547"/>
                  <a:gd name="connsiteY18" fmla="*/ 3895504 h 3953071"/>
                  <a:gd name="connsiteX19" fmla="*/ 1348000 w 3362547"/>
                  <a:gd name="connsiteY19" fmla="*/ 3583065 h 3953071"/>
                  <a:gd name="connsiteX20" fmla="*/ 333287 w 3362547"/>
                  <a:gd name="connsiteY20" fmla="*/ 3718339 h 3953071"/>
                  <a:gd name="connsiteX0" fmla="*/ 333287 w 3269532"/>
                  <a:gd name="connsiteY0" fmla="*/ 3718339 h 3953071"/>
                  <a:gd name="connsiteX1" fmla="*/ 601210 w 3269532"/>
                  <a:gd name="connsiteY1" fmla="*/ 2989039 h 3953071"/>
                  <a:gd name="connsiteX2" fmla="*/ 89697 w 3269532"/>
                  <a:gd name="connsiteY2" fmla="*/ 2525790 h 3953071"/>
                  <a:gd name="connsiteX3" fmla="*/ 311 w 3269532"/>
                  <a:gd name="connsiteY3" fmla="*/ 1579339 h 3953071"/>
                  <a:gd name="connsiteX4" fmla="*/ 499225 w 3269532"/>
                  <a:gd name="connsiteY4" fmla="*/ 1684115 h 3953071"/>
                  <a:gd name="connsiteX5" fmla="*/ 462203 w 3269532"/>
                  <a:gd name="connsiteY5" fmla="*/ 1087515 h 3953071"/>
                  <a:gd name="connsiteX6" fmla="*/ 852700 w 3269532"/>
                  <a:gd name="connsiteY6" fmla="*/ 1373265 h 3953071"/>
                  <a:gd name="connsiteX7" fmla="*/ 1028613 w 3269532"/>
                  <a:gd name="connsiteY7" fmla="*/ 639840 h 3953071"/>
                  <a:gd name="connsiteX8" fmla="*/ 1581063 w 3269532"/>
                  <a:gd name="connsiteY8" fmla="*/ 268365 h 3953071"/>
                  <a:gd name="connsiteX9" fmla="*/ 1712173 w 3269532"/>
                  <a:gd name="connsiteY9" fmla="*/ 826865 h 3953071"/>
                  <a:gd name="connsiteX10" fmla="*/ 1938250 w 3269532"/>
                  <a:gd name="connsiteY10" fmla="*/ 5257 h 3953071"/>
                  <a:gd name="connsiteX11" fmla="*/ 2660543 w 3269532"/>
                  <a:gd name="connsiteY11" fmla="*/ 925590 h 3953071"/>
                  <a:gd name="connsiteX12" fmla="*/ 3011936 w 3269532"/>
                  <a:gd name="connsiteY12" fmla="*/ 1497090 h 3953071"/>
                  <a:gd name="connsiteX13" fmla="*/ 2742868 w 3269532"/>
                  <a:gd name="connsiteY13" fmla="*/ 2059065 h 3953071"/>
                  <a:gd name="connsiteX14" fmla="*/ 3269140 w 3269532"/>
                  <a:gd name="connsiteY14" fmla="*/ 2099089 h 3953071"/>
                  <a:gd name="connsiteX15" fmla="*/ 2919537 w 3269532"/>
                  <a:gd name="connsiteY15" fmla="*/ 3087765 h 3953071"/>
                  <a:gd name="connsiteX16" fmla="*/ 2619288 w 3269532"/>
                  <a:gd name="connsiteY16" fmla="*/ 3573540 h 3953071"/>
                  <a:gd name="connsiteX17" fmla="*/ 1767100 w 3269532"/>
                  <a:gd name="connsiteY17" fmla="*/ 3535440 h 3953071"/>
                  <a:gd name="connsiteX18" fmla="*/ 2186852 w 3269532"/>
                  <a:gd name="connsiteY18" fmla="*/ 3895504 h 3953071"/>
                  <a:gd name="connsiteX19" fmla="*/ 1348000 w 3269532"/>
                  <a:gd name="connsiteY19" fmla="*/ 3583065 h 3953071"/>
                  <a:gd name="connsiteX20" fmla="*/ 333287 w 3269532"/>
                  <a:gd name="connsiteY20" fmla="*/ 3718339 h 3953071"/>
                  <a:gd name="connsiteX0" fmla="*/ 333287 w 3269532"/>
                  <a:gd name="connsiteY0" fmla="*/ 3718339 h 3953071"/>
                  <a:gd name="connsiteX1" fmla="*/ 601210 w 3269532"/>
                  <a:gd name="connsiteY1" fmla="*/ 2989039 h 3953071"/>
                  <a:gd name="connsiteX2" fmla="*/ 89697 w 3269532"/>
                  <a:gd name="connsiteY2" fmla="*/ 2525790 h 3953071"/>
                  <a:gd name="connsiteX3" fmla="*/ 311 w 3269532"/>
                  <a:gd name="connsiteY3" fmla="*/ 1579339 h 3953071"/>
                  <a:gd name="connsiteX4" fmla="*/ 499225 w 3269532"/>
                  <a:gd name="connsiteY4" fmla="*/ 1684115 h 3953071"/>
                  <a:gd name="connsiteX5" fmla="*/ 462203 w 3269532"/>
                  <a:gd name="connsiteY5" fmla="*/ 1087515 h 3953071"/>
                  <a:gd name="connsiteX6" fmla="*/ 852700 w 3269532"/>
                  <a:gd name="connsiteY6" fmla="*/ 1373265 h 3953071"/>
                  <a:gd name="connsiteX7" fmla="*/ 1028613 w 3269532"/>
                  <a:gd name="connsiteY7" fmla="*/ 639840 h 3953071"/>
                  <a:gd name="connsiteX8" fmla="*/ 1581063 w 3269532"/>
                  <a:gd name="connsiteY8" fmla="*/ 268365 h 3953071"/>
                  <a:gd name="connsiteX9" fmla="*/ 1712173 w 3269532"/>
                  <a:gd name="connsiteY9" fmla="*/ 826865 h 3953071"/>
                  <a:gd name="connsiteX10" fmla="*/ 1938250 w 3269532"/>
                  <a:gd name="connsiteY10" fmla="*/ 5257 h 3953071"/>
                  <a:gd name="connsiteX11" fmla="*/ 2660543 w 3269532"/>
                  <a:gd name="connsiteY11" fmla="*/ 925590 h 3953071"/>
                  <a:gd name="connsiteX12" fmla="*/ 3011936 w 3269532"/>
                  <a:gd name="connsiteY12" fmla="*/ 1497090 h 3953071"/>
                  <a:gd name="connsiteX13" fmla="*/ 2742868 w 3269532"/>
                  <a:gd name="connsiteY13" fmla="*/ 2059065 h 3953071"/>
                  <a:gd name="connsiteX14" fmla="*/ 3269140 w 3269532"/>
                  <a:gd name="connsiteY14" fmla="*/ 2099089 h 3953071"/>
                  <a:gd name="connsiteX15" fmla="*/ 2919537 w 3269532"/>
                  <a:gd name="connsiteY15" fmla="*/ 3087765 h 3953071"/>
                  <a:gd name="connsiteX16" fmla="*/ 2619288 w 3269532"/>
                  <a:gd name="connsiteY16" fmla="*/ 3573540 h 3953071"/>
                  <a:gd name="connsiteX17" fmla="*/ 1767100 w 3269532"/>
                  <a:gd name="connsiteY17" fmla="*/ 3535440 h 3953071"/>
                  <a:gd name="connsiteX18" fmla="*/ 2186852 w 3269532"/>
                  <a:gd name="connsiteY18" fmla="*/ 3895504 h 3953071"/>
                  <a:gd name="connsiteX19" fmla="*/ 1348000 w 3269532"/>
                  <a:gd name="connsiteY19" fmla="*/ 3583065 h 3953071"/>
                  <a:gd name="connsiteX20" fmla="*/ 333287 w 3269532"/>
                  <a:gd name="connsiteY20" fmla="*/ 3718339 h 3953071"/>
                  <a:gd name="connsiteX0" fmla="*/ 333287 w 3269532"/>
                  <a:gd name="connsiteY0" fmla="*/ 3718339 h 3953071"/>
                  <a:gd name="connsiteX1" fmla="*/ 601210 w 3269532"/>
                  <a:gd name="connsiteY1" fmla="*/ 2989039 h 3953071"/>
                  <a:gd name="connsiteX2" fmla="*/ 89697 w 3269532"/>
                  <a:gd name="connsiteY2" fmla="*/ 2525790 h 3953071"/>
                  <a:gd name="connsiteX3" fmla="*/ 311 w 3269532"/>
                  <a:gd name="connsiteY3" fmla="*/ 1579339 h 3953071"/>
                  <a:gd name="connsiteX4" fmla="*/ 499225 w 3269532"/>
                  <a:gd name="connsiteY4" fmla="*/ 1684115 h 3953071"/>
                  <a:gd name="connsiteX5" fmla="*/ 419886 w 3269532"/>
                  <a:gd name="connsiteY5" fmla="*/ 897015 h 3953071"/>
                  <a:gd name="connsiteX6" fmla="*/ 852700 w 3269532"/>
                  <a:gd name="connsiteY6" fmla="*/ 1373265 h 3953071"/>
                  <a:gd name="connsiteX7" fmla="*/ 1028613 w 3269532"/>
                  <a:gd name="connsiteY7" fmla="*/ 639840 h 3953071"/>
                  <a:gd name="connsiteX8" fmla="*/ 1581063 w 3269532"/>
                  <a:gd name="connsiteY8" fmla="*/ 268365 h 3953071"/>
                  <a:gd name="connsiteX9" fmla="*/ 1712173 w 3269532"/>
                  <a:gd name="connsiteY9" fmla="*/ 826865 h 3953071"/>
                  <a:gd name="connsiteX10" fmla="*/ 1938250 w 3269532"/>
                  <a:gd name="connsiteY10" fmla="*/ 5257 h 3953071"/>
                  <a:gd name="connsiteX11" fmla="*/ 2660543 w 3269532"/>
                  <a:gd name="connsiteY11" fmla="*/ 925590 h 3953071"/>
                  <a:gd name="connsiteX12" fmla="*/ 3011936 w 3269532"/>
                  <a:gd name="connsiteY12" fmla="*/ 1497090 h 3953071"/>
                  <a:gd name="connsiteX13" fmla="*/ 2742868 w 3269532"/>
                  <a:gd name="connsiteY13" fmla="*/ 2059065 h 3953071"/>
                  <a:gd name="connsiteX14" fmla="*/ 3269140 w 3269532"/>
                  <a:gd name="connsiteY14" fmla="*/ 2099089 h 3953071"/>
                  <a:gd name="connsiteX15" fmla="*/ 2919537 w 3269532"/>
                  <a:gd name="connsiteY15" fmla="*/ 3087765 h 3953071"/>
                  <a:gd name="connsiteX16" fmla="*/ 2619288 w 3269532"/>
                  <a:gd name="connsiteY16" fmla="*/ 3573540 h 3953071"/>
                  <a:gd name="connsiteX17" fmla="*/ 1767100 w 3269532"/>
                  <a:gd name="connsiteY17" fmla="*/ 3535440 h 3953071"/>
                  <a:gd name="connsiteX18" fmla="*/ 2186852 w 3269532"/>
                  <a:gd name="connsiteY18" fmla="*/ 3895504 h 3953071"/>
                  <a:gd name="connsiteX19" fmla="*/ 1348000 w 3269532"/>
                  <a:gd name="connsiteY19" fmla="*/ 3583065 h 3953071"/>
                  <a:gd name="connsiteX20" fmla="*/ 333287 w 3269532"/>
                  <a:gd name="connsiteY20" fmla="*/ 3718339 h 3953071"/>
                  <a:gd name="connsiteX0" fmla="*/ 333287 w 3269532"/>
                  <a:gd name="connsiteY0" fmla="*/ 3718339 h 3953071"/>
                  <a:gd name="connsiteX1" fmla="*/ 812795 w 3269532"/>
                  <a:gd name="connsiteY1" fmla="*/ 2998564 h 3953071"/>
                  <a:gd name="connsiteX2" fmla="*/ 89697 w 3269532"/>
                  <a:gd name="connsiteY2" fmla="*/ 2525790 h 3953071"/>
                  <a:gd name="connsiteX3" fmla="*/ 311 w 3269532"/>
                  <a:gd name="connsiteY3" fmla="*/ 1579339 h 3953071"/>
                  <a:gd name="connsiteX4" fmla="*/ 499225 w 3269532"/>
                  <a:gd name="connsiteY4" fmla="*/ 1684115 h 3953071"/>
                  <a:gd name="connsiteX5" fmla="*/ 419886 w 3269532"/>
                  <a:gd name="connsiteY5" fmla="*/ 897015 h 3953071"/>
                  <a:gd name="connsiteX6" fmla="*/ 852700 w 3269532"/>
                  <a:gd name="connsiteY6" fmla="*/ 1373265 h 3953071"/>
                  <a:gd name="connsiteX7" fmla="*/ 1028613 w 3269532"/>
                  <a:gd name="connsiteY7" fmla="*/ 639840 h 3953071"/>
                  <a:gd name="connsiteX8" fmla="*/ 1581063 w 3269532"/>
                  <a:gd name="connsiteY8" fmla="*/ 268365 h 3953071"/>
                  <a:gd name="connsiteX9" fmla="*/ 1712173 w 3269532"/>
                  <a:gd name="connsiteY9" fmla="*/ 826865 h 3953071"/>
                  <a:gd name="connsiteX10" fmla="*/ 1938250 w 3269532"/>
                  <a:gd name="connsiteY10" fmla="*/ 5257 h 3953071"/>
                  <a:gd name="connsiteX11" fmla="*/ 2660543 w 3269532"/>
                  <a:gd name="connsiteY11" fmla="*/ 925590 h 3953071"/>
                  <a:gd name="connsiteX12" fmla="*/ 3011936 w 3269532"/>
                  <a:gd name="connsiteY12" fmla="*/ 1497090 h 3953071"/>
                  <a:gd name="connsiteX13" fmla="*/ 2742868 w 3269532"/>
                  <a:gd name="connsiteY13" fmla="*/ 2059065 h 3953071"/>
                  <a:gd name="connsiteX14" fmla="*/ 3269140 w 3269532"/>
                  <a:gd name="connsiteY14" fmla="*/ 2099089 h 3953071"/>
                  <a:gd name="connsiteX15" fmla="*/ 2919537 w 3269532"/>
                  <a:gd name="connsiteY15" fmla="*/ 3087765 h 3953071"/>
                  <a:gd name="connsiteX16" fmla="*/ 2619288 w 3269532"/>
                  <a:gd name="connsiteY16" fmla="*/ 3573540 h 3953071"/>
                  <a:gd name="connsiteX17" fmla="*/ 1767100 w 3269532"/>
                  <a:gd name="connsiteY17" fmla="*/ 3535440 h 3953071"/>
                  <a:gd name="connsiteX18" fmla="*/ 2186852 w 3269532"/>
                  <a:gd name="connsiteY18" fmla="*/ 3895504 h 3953071"/>
                  <a:gd name="connsiteX19" fmla="*/ 1348000 w 3269532"/>
                  <a:gd name="connsiteY19" fmla="*/ 3583065 h 3953071"/>
                  <a:gd name="connsiteX20" fmla="*/ 333287 w 3269532"/>
                  <a:gd name="connsiteY20" fmla="*/ 3718339 h 3953071"/>
                  <a:gd name="connsiteX0" fmla="*/ 333287 w 3269532"/>
                  <a:gd name="connsiteY0" fmla="*/ 3718339 h 3922740"/>
                  <a:gd name="connsiteX1" fmla="*/ 812795 w 3269532"/>
                  <a:gd name="connsiteY1" fmla="*/ 2998564 h 3922740"/>
                  <a:gd name="connsiteX2" fmla="*/ 89697 w 3269532"/>
                  <a:gd name="connsiteY2" fmla="*/ 2525790 h 3922740"/>
                  <a:gd name="connsiteX3" fmla="*/ 311 w 3269532"/>
                  <a:gd name="connsiteY3" fmla="*/ 1579339 h 3922740"/>
                  <a:gd name="connsiteX4" fmla="*/ 499225 w 3269532"/>
                  <a:gd name="connsiteY4" fmla="*/ 1684115 h 3922740"/>
                  <a:gd name="connsiteX5" fmla="*/ 419886 w 3269532"/>
                  <a:gd name="connsiteY5" fmla="*/ 897015 h 3922740"/>
                  <a:gd name="connsiteX6" fmla="*/ 852700 w 3269532"/>
                  <a:gd name="connsiteY6" fmla="*/ 1373265 h 3922740"/>
                  <a:gd name="connsiteX7" fmla="*/ 1028613 w 3269532"/>
                  <a:gd name="connsiteY7" fmla="*/ 639840 h 3922740"/>
                  <a:gd name="connsiteX8" fmla="*/ 1581063 w 3269532"/>
                  <a:gd name="connsiteY8" fmla="*/ 268365 h 3922740"/>
                  <a:gd name="connsiteX9" fmla="*/ 1712173 w 3269532"/>
                  <a:gd name="connsiteY9" fmla="*/ 826865 h 3922740"/>
                  <a:gd name="connsiteX10" fmla="*/ 1938250 w 3269532"/>
                  <a:gd name="connsiteY10" fmla="*/ 5257 h 3922740"/>
                  <a:gd name="connsiteX11" fmla="*/ 2660543 w 3269532"/>
                  <a:gd name="connsiteY11" fmla="*/ 925590 h 3922740"/>
                  <a:gd name="connsiteX12" fmla="*/ 3011936 w 3269532"/>
                  <a:gd name="connsiteY12" fmla="*/ 1497090 h 3922740"/>
                  <a:gd name="connsiteX13" fmla="*/ 2742868 w 3269532"/>
                  <a:gd name="connsiteY13" fmla="*/ 2059065 h 3922740"/>
                  <a:gd name="connsiteX14" fmla="*/ 3269140 w 3269532"/>
                  <a:gd name="connsiteY14" fmla="*/ 2099089 h 3922740"/>
                  <a:gd name="connsiteX15" fmla="*/ 2919537 w 3269532"/>
                  <a:gd name="connsiteY15" fmla="*/ 3087765 h 3922740"/>
                  <a:gd name="connsiteX16" fmla="*/ 2619288 w 3269532"/>
                  <a:gd name="connsiteY16" fmla="*/ 3573540 h 3922740"/>
                  <a:gd name="connsiteX17" fmla="*/ 1767100 w 3269532"/>
                  <a:gd name="connsiteY17" fmla="*/ 3535440 h 3922740"/>
                  <a:gd name="connsiteX18" fmla="*/ 2186852 w 3269532"/>
                  <a:gd name="connsiteY18" fmla="*/ 3895504 h 3922740"/>
                  <a:gd name="connsiteX19" fmla="*/ 1212586 w 3269532"/>
                  <a:gd name="connsiteY19" fmla="*/ 3402090 h 3922740"/>
                  <a:gd name="connsiteX20" fmla="*/ 333287 w 3269532"/>
                  <a:gd name="connsiteY20" fmla="*/ 3718339 h 3922740"/>
                  <a:gd name="connsiteX0" fmla="*/ 502555 w 3269532"/>
                  <a:gd name="connsiteY0" fmla="*/ 3546889 h 3922740"/>
                  <a:gd name="connsiteX1" fmla="*/ 812795 w 3269532"/>
                  <a:gd name="connsiteY1" fmla="*/ 2998564 h 3922740"/>
                  <a:gd name="connsiteX2" fmla="*/ 89697 w 3269532"/>
                  <a:gd name="connsiteY2" fmla="*/ 2525790 h 3922740"/>
                  <a:gd name="connsiteX3" fmla="*/ 311 w 3269532"/>
                  <a:gd name="connsiteY3" fmla="*/ 1579339 h 3922740"/>
                  <a:gd name="connsiteX4" fmla="*/ 499225 w 3269532"/>
                  <a:gd name="connsiteY4" fmla="*/ 1684115 h 3922740"/>
                  <a:gd name="connsiteX5" fmla="*/ 419886 w 3269532"/>
                  <a:gd name="connsiteY5" fmla="*/ 897015 h 3922740"/>
                  <a:gd name="connsiteX6" fmla="*/ 852700 w 3269532"/>
                  <a:gd name="connsiteY6" fmla="*/ 1373265 h 3922740"/>
                  <a:gd name="connsiteX7" fmla="*/ 1028613 w 3269532"/>
                  <a:gd name="connsiteY7" fmla="*/ 639840 h 3922740"/>
                  <a:gd name="connsiteX8" fmla="*/ 1581063 w 3269532"/>
                  <a:gd name="connsiteY8" fmla="*/ 268365 h 3922740"/>
                  <a:gd name="connsiteX9" fmla="*/ 1712173 w 3269532"/>
                  <a:gd name="connsiteY9" fmla="*/ 826865 h 3922740"/>
                  <a:gd name="connsiteX10" fmla="*/ 1938250 w 3269532"/>
                  <a:gd name="connsiteY10" fmla="*/ 5257 h 3922740"/>
                  <a:gd name="connsiteX11" fmla="*/ 2660543 w 3269532"/>
                  <a:gd name="connsiteY11" fmla="*/ 925590 h 3922740"/>
                  <a:gd name="connsiteX12" fmla="*/ 3011936 w 3269532"/>
                  <a:gd name="connsiteY12" fmla="*/ 1497090 h 3922740"/>
                  <a:gd name="connsiteX13" fmla="*/ 2742868 w 3269532"/>
                  <a:gd name="connsiteY13" fmla="*/ 2059065 h 3922740"/>
                  <a:gd name="connsiteX14" fmla="*/ 3269140 w 3269532"/>
                  <a:gd name="connsiteY14" fmla="*/ 2099089 h 3922740"/>
                  <a:gd name="connsiteX15" fmla="*/ 2919537 w 3269532"/>
                  <a:gd name="connsiteY15" fmla="*/ 3087765 h 3922740"/>
                  <a:gd name="connsiteX16" fmla="*/ 2619288 w 3269532"/>
                  <a:gd name="connsiteY16" fmla="*/ 3573540 h 3922740"/>
                  <a:gd name="connsiteX17" fmla="*/ 1767100 w 3269532"/>
                  <a:gd name="connsiteY17" fmla="*/ 3535440 h 3922740"/>
                  <a:gd name="connsiteX18" fmla="*/ 2186852 w 3269532"/>
                  <a:gd name="connsiteY18" fmla="*/ 3895504 h 3922740"/>
                  <a:gd name="connsiteX19" fmla="*/ 1212586 w 3269532"/>
                  <a:gd name="connsiteY19" fmla="*/ 3402090 h 3922740"/>
                  <a:gd name="connsiteX20" fmla="*/ 502555 w 3269532"/>
                  <a:gd name="connsiteY20" fmla="*/ 3546889 h 3922740"/>
                  <a:gd name="connsiteX0" fmla="*/ 502555 w 3269532"/>
                  <a:gd name="connsiteY0" fmla="*/ 3546889 h 3922740"/>
                  <a:gd name="connsiteX1" fmla="*/ 812795 w 3269532"/>
                  <a:gd name="connsiteY1" fmla="*/ 2998564 h 3922740"/>
                  <a:gd name="connsiteX2" fmla="*/ 89697 w 3269532"/>
                  <a:gd name="connsiteY2" fmla="*/ 2525790 h 3922740"/>
                  <a:gd name="connsiteX3" fmla="*/ 311 w 3269532"/>
                  <a:gd name="connsiteY3" fmla="*/ 1579339 h 3922740"/>
                  <a:gd name="connsiteX4" fmla="*/ 499225 w 3269532"/>
                  <a:gd name="connsiteY4" fmla="*/ 1684115 h 3922740"/>
                  <a:gd name="connsiteX5" fmla="*/ 419886 w 3269532"/>
                  <a:gd name="connsiteY5" fmla="*/ 897015 h 3922740"/>
                  <a:gd name="connsiteX6" fmla="*/ 852700 w 3269532"/>
                  <a:gd name="connsiteY6" fmla="*/ 1373265 h 3922740"/>
                  <a:gd name="connsiteX7" fmla="*/ 1028613 w 3269532"/>
                  <a:gd name="connsiteY7" fmla="*/ 639840 h 3922740"/>
                  <a:gd name="connsiteX8" fmla="*/ 1581063 w 3269532"/>
                  <a:gd name="connsiteY8" fmla="*/ 268365 h 3922740"/>
                  <a:gd name="connsiteX9" fmla="*/ 1712173 w 3269532"/>
                  <a:gd name="connsiteY9" fmla="*/ 826865 h 3922740"/>
                  <a:gd name="connsiteX10" fmla="*/ 1938250 w 3269532"/>
                  <a:gd name="connsiteY10" fmla="*/ 5257 h 3922740"/>
                  <a:gd name="connsiteX11" fmla="*/ 2660543 w 3269532"/>
                  <a:gd name="connsiteY11" fmla="*/ 925590 h 3922740"/>
                  <a:gd name="connsiteX12" fmla="*/ 3011936 w 3269532"/>
                  <a:gd name="connsiteY12" fmla="*/ 1497090 h 3922740"/>
                  <a:gd name="connsiteX13" fmla="*/ 2742868 w 3269532"/>
                  <a:gd name="connsiteY13" fmla="*/ 2059065 h 3922740"/>
                  <a:gd name="connsiteX14" fmla="*/ 3269140 w 3269532"/>
                  <a:gd name="connsiteY14" fmla="*/ 2099089 h 3922740"/>
                  <a:gd name="connsiteX15" fmla="*/ 2919537 w 3269532"/>
                  <a:gd name="connsiteY15" fmla="*/ 3087765 h 3922740"/>
                  <a:gd name="connsiteX16" fmla="*/ 2619288 w 3269532"/>
                  <a:gd name="connsiteY16" fmla="*/ 3573540 h 3922740"/>
                  <a:gd name="connsiteX17" fmla="*/ 1767100 w 3269532"/>
                  <a:gd name="connsiteY17" fmla="*/ 3535440 h 3922740"/>
                  <a:gd name="connsiteX18" fmla="*/ 2186852 w 3269532"/>
                  <a:gd name="connsiteY18" fmla="*/ 3895504 h 3922740"/>
                  <a:gd name="connsiteX19" fmla="*/ 1212586 w 3269532"/>
                  <a:gd name="connsiteY19" fmla="*/ 3402090 h 3922740"/>
                  <a:gd name="connsiteX20" fmla="*/ 502555 w 3269532"/>
                  <a:gd name="connsiteY20" fmla="*/ 3546889 h 3922740"/>
                  <a:gd name="connsiteX0" fmla="*/ 502264 w 3269241"/>
                  <a:gd name="connsiteY0" fmla="*/ 3546889 h 3922740"/>
                  <a:gd name="connsiteX1" fmla="*/ 812504 w 3269241"/>
                  <a:gd name="connsiteY1" fmla="*/ 2998564 h 3922740"/>
                  <a:gd name="connsiteX2" fmla="*/ 233284 w 3269241"/>
                  <a:gd name="connsiteY2" fmla="*/ 2792490 h 3922740"/>
                  <a:gd name="connsiteX3" fmla="*/ 20 w 3269241"/>
                  <a:gd name="connsiteY3" fmla="*/ 1579339 h 3922740"/>
                  <a:gd name="connsiteX4" fmla="*/ 498934 w 3269241"/>
                  <a:gd name="connsiteY4" fmla="*/ 1684115 h 3922740"/>
                  <a:gd name="connsiteX5" fmla="*/ 419595 w 3269241"/>
                  <a:gd name="connsiteY5" fmla="*/ 897015 h 3922740"/>
                  <a:gd name="connsiteX6" fmla="*/ 852409 w 3269241"/>
                  <a:gd name="connsiteY6" fmla="*/ 1373265 h 3922740"/>
                  <a:gd name="connsiteX7" fmla="*/ 1028322 w 3269241"/>
                  <a:gd name="connsiteY7" fmla="*/ 639840 h 3922740"/>
                  <a:gd name="connsiteX8" fmla="*/ 1580772 w 3269241"/>
                  <a:gd name="connsiteY8" fmla="*/ 268365 h 3922740"/>
                  <a:gd name="connsiteX9" fmla="*/ 1711882 w 3269241"/>
                  <a:gd name="connsiteY9" fmla="*/ 826865 h 3922740"/>
                  <a:gd name="connsiteX10" fmla="*/ 1937959 w 3269241"/>
                  <a:gd name="connsiteY10" fmla="*/ 5257 h 3922740"/>
                  <a:gd name="connsiteX11" fmla="*/ 2660252 w 3269241"/>
                  <a:gd name="connsiteY11" fmla="*/ 925590 h 3922740"/>
                  <a:gd name="connsiteX12" fmla="*/ 3011645 w 3269241"/>
                  <a:gd name="connsiteY12" fmla="*/ 1497090 h 3922740"/>
                  <a:gd name="connsiteX13" fmla="*/ 2742577 w 3269241"/>
                  <a:gd name="connsiteY13" fmla="*/ 2059065 h 3922740"/>
                  <a:gd name="connsiteX14" fmla="*/ 3268849 w 3269241"/>
                  <a:gd name="connsiteY14" fmla="*/ 2099089 h 3922740"/>
                  <a:gd name="connsiteX15" fmla="*/ 2919246 w 3269241"/>
                  <a:gd name="connsiteY15" fmla="*/ 3087765 h 3922740"/>
                  <a:gd name="connsiteX16" fmla="*/ 2618997 w 3269241"/>
                  <a:gd name="connsiteY16" fmla="*/ 3573540 h 3922740"/>
                  <a:gd name="connsiteX17" fmla="*/ 1766809 w 3269241"/>
                  <a:gd name="connsiteY17" fmla="*/ 3535440 h 3922740"/>
                  <a:gd name="connsiteX18" fmla="*/ 2186561 w 3269241"/>
                  <a:gd name="connsiteY18" fmla="*/ 3895504 h 3922740"/>
                  <a:gd name="connsiteX19" fmla="*/ 1212295 w 3269241"/>
                  <a:gd name="connsiteY19" fmla="*/ 3402090 h 3922740"/>
                  <a:gd name="connsiteX20" fmla="*/ 502264 w 3269241"/>
                  <a:gd name="connsiteY20" fmla="*/ 3546889 h 3922740"/>
                  <a:gd name="connsiteX0" fmla="*/ 514682 w 3281659"/>
                  <a:gd name="connsiteY0" fmla="*/ 3546889 h 3922740"/>
                  <a:gd name="connsiteX1" fmla="*/ 824922 w 3281659"/>
                  <a:gd name="connsiteY1" fmla="*/ 2998564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514682 w 3281659"/>
                  <a:gd name="connsiteY20" fmla="*/ 3546889 h 3922740"/>
                  <a:gd name="connsiteX0" fmla="*/ 514682 w 3281659"/>
                  <a:gd name="connsiteY0" fmla="*/ 3546889 h 3922740"/>
                  <a:gd name="connsiteX1" fmla="*/ 824922 w 3281659"/>
                  <a:gd name="connsiteY1" fmla="*/ 2998564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514682 w 3281659"/>
                  <a:gd name="connsiteY20" fmla="*/ 3546889 h 3922740"/>
                  <a:gd name="connsiteX0" fmla="*/ 514682 w 3281659"/>
                  <a:gd name="connsiteY0" fmla="*/ 3546889 h 3922740"/>
                  <a:gd name="connsiteX1" fmla="*/ 824922 w 3281659"/>
                  <a:gd name="connsiteY1" fmla="*/ 2998564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514682 w 3281659"/>
                  <a:gd name="connsiteY20" fmla="*/ 3546889 h 3922740"/>
                  <a:gd name="connsiteX0" fmla="*/ 404658 w 3281659"/>
                  <a:gd name="connsiteY0" fmla="*/ 3289714 h 3922740"/>
                  <a:gd name="connsiteX1" fmla="*/ 824922 w 3281659"/>
                  <a:gd name="connsiteY1" fmla="*/ 2998564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404658 w 3281659"/>
                  <a:gd name="connsiteY20" fmla="*/ 3289714 h 3922740"/>
                  <a:gd name="connsiteX0" fmla="*/ 404658 w 3281659"/>
                  <a:gd name="connsiteY0" fmla="*/ 3289714 h 3922740"/>
                  <a:gd name="connsiteX1" fmla="*/ 833386 w 3281659"/>
                  <a:gd name="connsiteY1" fmla="*/ 27985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404658 w 3281659"/>
                  <a:gd name="connsiteY20" fmla="*/ 3289714 h 3922740"/>
                  <a:gd name="connsiteX0" fmla="*/ 404658 w 3281659"/>
                  <a:gd name="connsiteY0" fmla="*/ 3289714 h 3922740"/>
                  <a:gd name="connsiteX1" fmla="*/ 833386 w 3281659"/>
                  <a:gd name="connsiteY1" fmla="*/ 27985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404658 w 3281659"/>
                  <a:gd name="connsiteY20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404658 w 3281659"/>
                  <a:gd name="connsiteY20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593190 w 3281659"/>
                  <a:gd name="connsiteY8" fmla="*/ 268365 h 3922740"/>
                  <a:gd name="connsiteX9" fmla="*/ 1724300 w 3281659"/>
                  <a:gd name="connsiteY9" fmla="*/ 826865 h 3922740"/>
                  <a:gd name="connsiteX10" fmla="*/ 1950377 w 3281659"/>
                  <a:gd name="connsiteY10" fmla="*/ 5257 h 3922740"/>
                  <a:gd name="connsiteX11" fmla="*/ 2672670 w 3281659"/>
                  <a:gd name="connsiteY11" fmla="*/ 925590 h 3922740"/>
                  <a:gd name="connsiteX12" fmla="*/ 3024063 w 3281659"/>
                  <a:gd name="connsiteY12" fmla="*/ 1497090 h 3922740"/>
                  <a:gd name="connsiteX13" fmla="*/ 2754995 w 3281659"/>
                  <a:gd name="connsiteY13" fmla="*/ 2059065 h 3922740"/>
                  <a:gd name="connsiteX14" fmla="*/ 3281267 w 3281659"/>
                  <a:gd name="connsiteY14" fmla="*/ 2099089 h 3922740"/>
                  <a:gd name="connsiteX15" fmla="*/ 2931664 w 3281659"/>
                  <a:gd name="connsiteY15" fmla="*/ 3087765 h 3922740"/>
                  <a:gd name="connsiteX16" fmla="*/ 2631415 w 3281659"/>
                  <a:gd name="connsiteY16" fmla="*/ 3573540 h 3922740"/>
                  <a:gd name="connsiteX17" fmla="*/ 1779227 w 3281659"/>
                  <a:gd name="connsiteY17" fmla="*/ 3535440 h 3922740"/>
                  <a:gd name="connsiteX18" fmla="*/ 2198979 w 3281659"/>
                  <a:gd name="connsiteY18" fmla="*/ 3895504 h 3922740"/>
                  <a:gd name="connsiteX19" fmla="*/ 1224713 w 3281659"/>
                  <a:gd name="connsiteY19" fmla="*/ 3402090 h 3922740"/>
                  <a:gd name="connsiteX20" fmla="*/ 404658 w 3281659"/>
                  <a:gd name="connsiteY20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64827 w 3281659"/>
                  <a:gd name="connsiteY6" fmla="*/ 13732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881753 w 3281659"/>
                  <a:gd name="connsiteY6" fmla="*/ 1344690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432013 w 3281659"/>
                  <a:gd name="connsiteY5" fmla="*/ 897015 h 3922740"/>
                  <a:gd name="connsiteX6" fmla="*/ 974850 w 3281659"/>
                  <a:gd name="connsiteY6" fmla="*/ 12589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652061 w 3281659"/>
                  <a:gd name="connsiteY5" fmla="*/ 944640 h 3922740"/>
                  <a:gd name="connsiteX6" fmla="*/ 974850 w 3281659"/>
                  <a:gd name="connsiteY6" fmla="*/ 12589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652061 w 3281659"/>
                  <a:gd name="connsiteY5" fmla="*/ 944640 h 3922740"/>
                  <a:gd name="connsiteX6" fmla="*/ 974850 w 3281659"/>
                  <a:gd name="connsiteY6" fmla="*/ 12589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511352 w 3281659"/>
                  <a:gd name="connsiteY4" fmla="*/ 1684115 h 3922740"/>
                  <a:gd name="connsiteX5" fmla="*/ 770548 w 3281659"/>
                  <a:gd name="connsiteY5" fmla="*/ 858915 h 3922740"/>
                  <a:gd name="connsiteX6" fmla="*/ 974850 w 3281659"/>
                  <a:gd name="connsiteY6" fmla="*/ 12589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404658 w 3281659"/>
                  <a:gd name="connsiteY0" fmla="*/ 3289714 h 3922740"/>
                  <a:gd name="connsiteX1" fmla="*/ 892630 w 3281659"/>
                  <a:gd name="connsiteY1" fmla="*/ 2989039 h 3922740"/>
                  <a:gd name="connsiteX2" fmla="*/ 245702 w 3281659"/>
                  <a:gd name="connsiteY2" fmla="*/ 2792490 h 3922740"/>
                  <a:gd name="connsiteX3" fmla="*/ 12438 w 3281659"/>
                  <a:gd name="connsiteY3" fmla="*/ 1579339 h 3922740"/>
                  <a:gd name="connsiteX4" fmla="*/ 629839 w 3281659"/>
                  <a:gd name="connsiteY4" fmla="*/ 1579340 h 3922740"/>
                  <a:gd name="connsiteX5" fmla="*/ 770548 w 3281659"/>
                  <a:gd name="connsiteY5" fmla="*/ 858915 h 3922740"/>
                  <a:gd name="connsiteX6" fmla="*/ 974850 w 3281659"/>
                  <a:gd name="connsiteY6" fmla="*/ 1258965 h 3922740"/>
                  <a:gd name="connsiteX7" fmla="*/ 1040740 w 3281659"/>
                  <a:gd name="connsiteY7" fmla="*/ 639840 h 3922740"/>
                  <a:gd name="connsiteX8" fmla="*/ 1205775 w 3281659"/>
                  <a:gd name="connsiteY8" fmla="*/ 941165 h 3922740"/>
                  <a:gd name="connsiteX9" fmla="*/ 1593190 w 3281659"/>
                  <a:gd name="connsiteY9" fmla="*/ 268365 h 3922740"/>
                  <a:gd name="connsiteX10" fmla="*/ 1724300 w 3281659"/>
                  <a:gd name="connsiteY10" fmla="*/ 826865 h 3922740"/>
                  <a:gd name="connsiteX11" fmla="*/ 1950377 w 3281659"/>
                  <a:gd name="connsiteY11" fmla="*/ 5257 h 3922740"/>
                  <a:gd name="connsiteX12" fmla="*/ 2672670 w 3281659"/>
                  <a:gd name="connsiteY12" fmla="*/ 925590 h 3922740"/>
                  <a:gd name="connsiteX13" fmla="*/ 3024063 w 3281659"/>
                  <a:gd name="connsiteY13" fmla="*/ 1497090 h 3922740"/>
                  <a:gd name="connsiteX14" fmla="*/ 2754995 w 3281659"/>
                  <a:gd name="connsiteY14" fmla="*/ 2059065 h 3922740"/>
                  <a:gd name="connsiteX15" fmla="*/ 3281267 w 3281659"/>
                  <a:gd name="connsiteY15" fmla="*/ 2099089 h 3922740"/>
                  <a:gd name="connsiteX16" fmla="*/ 2931664 w 3281659"/>
                  <a:gd name="connsiteY16" fmla="*/ 3087765 h 3922740"/>
                  <a:gd name="connsiteX17" fmla="*/ 2631415 w 3281659"/>
                  <a:gd name="connsiteY17" fmla="*/ 3573540 h 3922740"/>
                  <a:gd name="connsiteX18" fmla="*/ 1779227 w 3281659"/>
                  <a:gd name="connsiteY18" fmla="*/ 3535440 h 3922740"/>
                  <a:gd name="connsiteX19" fmla="*/ 2198979 w 3281659"/>
                  <a:gd name="connsiteY19" fmla="*/ 3895504 h 3922740"/>
                  <a:gd name="connsiteX20" fmla="*/ 1224713 w 3281659"/>
                  <a:gd name="connsiteY20" fmla="*/ 3402090 h 3922740"/>
                  <a:gd name="connsiteX21" fmla="*/ 404658 w 3281659"/>
                  <a:gd name="connsiteY21" fmla="*/ 3289714 h 3922740"/>
                  <a:gd name="connsiteX0" fmla="*/ 302211 w 3179212"/>
                  <a:gd name="connsiteY0" fmla="*/ 3289714 h 3922740"/>
                  <a:gd name="connsiteX1" fmla="*/ 790183 w 3179212"/>
                  <a:gd name="connsiteY1" fmla="*/ 2989039 h 3922740"/>
                  <a:gd name="connsiteX2" fmla="*/ 143255 w 3179212"/>
                  <a:gd name="connsiteY2" fmla="*/ 2792490 h 3922740"/>
                  <a:gd name="connsiteX3" fmla="*/ 146966 w 3179212"/>
                  <a:gd name="connsiteY3" fmla="*/ 1407889 h 3922740"/>
                  <a:gd name="connsiteX4" fmla="*/ 527392 w 3179212"/>
                  <a:gd name="connsiteY4" fmla="*/ 1579340 h 3922740"/>
                  <a:gd name="connsiteX5" fmla="*/ 668101 w 3179212"/>
                  <a:gd name="connsiteY5" fmla="*/ 858915 h 3922740"/>
                  <a:gd name="connsiteX6" fmla="*/ 872403 w 3179212"/>
                  <a:gd name="connsiteY6" fmla="*/ 1258965 h 3922740"/>
                  <a:gd name="connsiteX7" fmla="*/ 938293 w 3179212"/>
                  <a:gd name="connsiteY7" fmla="*/ 639840 h 3922740"/>
                  <a:gd name="connsiteX8" fmla="*/ 1103328 w 3179212"/>
                  <a:gd name="connsiteY8" fmla="*/ 941165 h 3922740"/>
                  <a:gd name="connsiteX9" fmla="*/ 1490743 w 3179212"/>
                  <a:gd name="connsiteY9" fmla="*/ 268365 h 3922740"/>
                  <a:gd name="connsiteX10" fmla="*/ 1621853 w 3179212"/>
                  <a:gd name="connsiteY10" fmla="*/ 826865 h 3922740"/>
                  <a:gd name="connsiteX11" fmla="*/ 1847930 w 3179212"/>
                  <a:gd name="connsiteY11" fmla="*/ 5257 h 3922740"/>
                  <a:gd name="connsiteX12" fmla="*/ 2570223 w 3179212"/>
                  <a:gd name="connsiteY12" fmla="*/ 925590 h 3922740"/>
                  <a:gd name="connsiteX13" fmla="*/ 2921616 w 3179212"/>
                  <a:gd name="connsiteY13" fmla="*/ 1497090 h 3922740"/>
                  <a:gd name="connsiteX14" fmla="*/ 2652548 w 3179212"/>
                  <a:gd name="connsiteY14" fmla="*/ 2059065 h 3922740"/>
                  <a:gd name="connsiteX15" fmla="*/ 3178820 w 3179212"/>
                  <a:gd name="connsiteY15" fmla="*/ 2099089 h 3922740"/>
                  <a:gd name="connsiteX16" fmla="*/ 2829217 w 3179212"/>
                  <a:gd name="connsiteY16" fmla="*/ 3087765 h 3922740"/>
                  <a:gd name="connsiteX17" fmla="*/ 2528968 w 3179212"/>
                  <a:gd name="connsiteY17" fmla="*/ 3573540 h 3922740"/>
                  <a:gd name="connsiteX18" fmla="*/ 1676780 w 3179212"/>
                  <a:gd name="connsiteY18" fmla="*/ 3535440 h 3922740"/>
                  <a:gd name="connsiteX19" fmla="*/ 2096532 w 3179212"/>
                  <a:gd name="connsiteY19" fmla="*/ 3895504 h 3922740"/>
                  <a:gd name="connsiteX20" fmla="*/ 1122266 w 3179212"/>
                  <a:gd name="connsiteY20" fmla="*/ 3402090 h 3922740"/>
                  <a:gd name="connsiteX21" fmla="*/ 302211 w 3179212"/>
                  <a:gd name="connsiteY21" fmla="*/ 3289714 h 3922740"/>
                  <a:gd name="connsiteX0" fmla="*/ 302211 w 3179212"/>
                  <a:gd name="connsiteY0" fmla="*/ 3289714 h 3922740"/>
                  <a:gd name="connsiteX1" fmla="*/ 790183 w 3179212"/>
                  <a:gd name="connsiteY1" fmla="*/ 2989039 h 3922740"/>
                  <a:gd name="connsiteX2" fmla="*/ 143255 w 3179212"/>
                  <a:gd name="connsiteY2" fmla="*/ 2792490 h 3922740"/>
                  <a:gd name="connsiteX3" fmla="*/ 146966 w 3179212"/>
                  <a:gd name="connsiteY3" fmla="*/ 1407889 h 3922740"/>
                  <a:gd name="connsiteX4" fmla="*/ 527392 w 3179212"/>
                  <a:gd name="connsiteY4" fmla="*/ 1579340 h 3922740"/>
                  <a:gd name="connsiteX5" fmla="*/ 668101 w 3179212"/>
                  <a:gd name="connsiteY5" fmla="*/ 858915 h 3922740"/>
                  <a:gd name="connsiteX6" fmla="*/ 872403 w 3179212"/>
                  <a:gd name="connsiteY6" fmla="*/ 1258965 h 3922740"/>
                  <a:gd name="connsiteX7" fmla="*/ 938293 w 3179212"/>
                  <a:gd name="connsiteY7" fmla="*/ 639840 h 3922740"/>
                  <a:gd name="connsiteX8" fmla="*/ 1103328 w 3179212"/>
                  <a:gd name="connsiteY8" fmla="*/ 941165 h 3922740"/>
                  <a:gd name="connsiteX9" fmla="*/ 1490743 w 3179212"/>
                  <a:gd name="connsiteY9" fmla="*/ 268365 h 3922740"/>
                  <a:gd name="connsiteX10" fmla="*/ 1621853 w 3179212"/>
                  <a:gd name="connsiteY10" fmla="*/ 826865 h 3922740"/>
                  <a:gd name="connsiteX11" fmla="*/ 1847930 w 3179212"/>
                  <a:gd name="connsiteY11" fmla="*/ 5257 h 3922740"/>
                  <a:gd name="connsiteX12" fmla="*/ 2570223 w 3179212"/>
                  <a:gd name="connsiteY12" fmla="*/ 925590 h 3922740"/>
                  <a:gd name="connsiteX13" fmla="*/ 2921616 w 3179212"/>
                  <a:gd name="connsiteY13" fmla="*/ 1497090 h 3922740"/>
                  <a:gd name="connsiteX14" fmla="*/ 2652548 w 3179212"/>
                  <a:gd name="connsiteY14" fmla="*/ 2059065 h 3922740"/>
                  <a:gd name="connsiteX15" fmla="*/ 3178820 w 3179212"/>
                  <a:gd name="connsiteY15" fmla="*/ 2099089 h 3922740"/>
                  <a:gd name="connsiteX16" fmla="*/ 2829217 w 3179212"/>
                  <a:gd name="connsiteY16" fmla="*/ 3087765 h 3922740"/>
                  <a:gd name="connsiteX17" fmla="*/ 2528968 w 3179212"/>
                  <a:gd name="connsiteY17" fmla="*/ 3573540 h 3922740"/>
                  <a:gd name="connsiteX18" fmla="*/ 1676780 w 3179212"/>
                  <a:gd name="connsiteY18" fmla="*/ 3535440 h 3922740"/>
                  <a:gd name="connsiteX19" fmla="*/ 2096532 w 3179212"/>
                  <a:gd name="connsiteY19" fmla="*/ 3895504 h 3922740"/>
                  <a:gd name="connsiteX20" fmla="*/ 1122266 w 3179212"/>
                  <a:gd name="connsiteY20" fmla="*/ 3402090 h 3922740"/>
                  <a:gd name="connsiteX21" fmla="*/ 302211 w 3179212"/>
                  <a:gd name="connsiteY21" fmla="*/ 3289714 h 3922740"/>
                  <a:gd name="connsiteX0" fmla="*/ 302211 w 3179212"/>
                  <a:gd name="connsiteY0" fmla="*/ 3289714 h 3922740"/>
                  <a:gd name="connsiteX1" fmla="*/ 790183 w 3179212"/>
                  <a:gd name="connsiteY1" fmla="*/ 2989039 h 3922740"/>
                  <a:gd name="connsiteX2" fmla="*/ 143255 w 3179212"/>
                  <a:gd name="connsiteY2" fmla="*/ 2792490 h 3922740"/>
                  <a:gd name="connsiteX3" fmla="*/ 146966 w 3179212"/>
                  <a:gd name="connsiteY3" fmla="*/ 1407889 h 3922740"/>
                  <a:gd name="connsiteX4" fmla="*/ 527392 w 3179212"/>
                  <a:gd name="connsiteY4" fmla="*/ 1579340 h 3922740"/>
                  <a:gd name="connsiteX5" fmla="*/ 668101 w 3179212"/>
                  <a:gd name="connsiteY5" fmla="*/ 858915 h 3922740"/>
                  <a:gd name="connsiteX6" fmla="*/ 872403 w 3179212"/>
                  <a:gd name="connsiteY6" fmla="*/ 1258965 h 3922740"/>
                  <a:gd name="connsiteX7" fmla="*/ 938293 w 3179212"/>
                  <a:gd name="connsiteY7" fmla="*/ 639840 h 3922740"/>
                  <a:gd name="connsiteX8" fmla="*/ 1103328 w 3179212"/>
                  <a:gd name="connsiteY8" fmla="*/ 941165 h 3922740"/>
                  <a:gd name="connsiteX9" fmla="*/ 1490743 w 3179212"/>
                  <a:gd name="connsiteY9" fmla="*/ 268365 h 3922740"/>
                  <a:gd name="connsiteX10" fmla="*/ 1621853 w 3179212"/>
                  <a:gd name="connsiteY10" fmla="*/ 826865 h 3922740"/>
                  <a:gd name="connsiteX11" fmla="*/ 1847930 w 3179212"/>
                  <a:gd name="connsiteY11" fmla="*/ 5257 h 3922740"/>
                  <a:gd name="connsiteX12" fmla="*/ 2451736 w 3179212"/>
                  <a:gd name="connsiteY12" fmla="*/ 763665 h 3922740"/>
                  <a:gd name="connsiteX13" fmla="*/ 2921616 w 3179212"/>
                  <a:gd name="connsiteY13" fmla="*/ 1497090 h 3922740"/>
                  <a:gd name="connsiteX14" fmla="*/ 2652548 w 3179212"/>
                  <a:gd name="connsiteY14" fmla="*/ 2059065 h 3922740"/>
                  <a:gd name="connsiteX15" fmla="*/ 3178820 w 3179212"/>
                  <a:gd name="connsiteY15" fmla="*/ 2099089 h 3922740"/>
                  <a:gd name="connsiteX16" fmla="*/ 2829217 w 3179212"/>
                  <a:gd name="connsiteY16" fmla="*/ 3087765 h 3922740"/>
                  <a:gd name="connsiteX17" fmla="*/ 2528968 w 3179212"/>
                  <a:gd name="connsiteY17" fmla="*/ 3573540 h 3922740"/>
                  <a:gd name="connsiteX18" fmla="*/ 1676780 w 3179212"/>
                  <a:gd name="connsiteY18" fmla="*/ 3535440 h 3922740"/>
                  <a:gd name="connsiteX19" fmla="*/ 2096532 w 3179212"/>
                  <a:gd name="connsiteY19" fmla="*/ 3895504 h 3922740"/>
                  <a:gd name="connsiteX20" fmla="*/ 1122266 w 3179212"/>
                  <a:gd name="connsiteY20" fmla="*/ 3402090 h 3922740"/>
                  <a:gd name="connsiteX21" fmla="*/ 302211 w 3179212"/>
                  <a:gd name="connsiteY21" fmla="*/ 3289714 h 3922740"/>
                  <a:gd name="connsiteX0" fmla="*/ 302211 w 3179212"/>
                  <a:gd name="connsiteY0" fmla="*/ 3289714 h 3922740"/>
                  <a:gd name="connsiteX1" fmla="*/ 790183 w 3179212"/>
                  <a:gd name="connsiteY1" fmla="*/ 2989039 h 3922740"/>
                  <a:gd name="connsiteX2" fmla="*/ 143255 w 3179212"/>
                  <a:gd name="connsiteY2" fmla="*/ 2792490 h 3922740"/>
                  <a:gd name="connsiteX3" fmla="*/ 146966 w 3179212"/>
                  <a:gd name="connsiteY3" fmla="*/ 1407889 h 3922740"/>
                  <a:gd name="connsiteX4" fmla="*/ 527392 w 3179212"/>
                  <a:gd name="connsiteY4" fmla="*/ 1579340 h 3922740"/>
                  <a:gd name="connsiteX5" fmla="*/ 668101 w 3179212"/>
                  <a:gd name="connsiteY5" fmla="*/ 858915 h 3922740"/>
                  <a:gd name="connsiteX6" fmla="*/ 872403 w 3179212"/>
                  <a:gd name="connsiteY6" fmla="*/ 1258965 h 3922740"/>
                  <a:gd name="connsiteX7" fmla="*/ 938293 w 3179212"/>
                  <a:gd name="connsiteY7" fmla="*/ 639840 h 3922740"/>
                  <a:gd name="connsiteX8" fmla="*/ 1103328 w 3179212"/>
                  <a:gd name="connsiteY8" fmla="*/ 941165 h 3922740"/>
                  <a:gd name="connsiteX9" fmla="*/ 1490743 w 3179212"/>
                  <a:gd name="connsiteY9" fmla="*/ 268365 h 3922740"/>
                  <a:gd name="connsiteX10" fmla="*/ 1621853 w 3179212"/>
                  <a:gd name="connsiteY10" fmla="*/ 826865 h 3922740"/>
                  <a:gd name="connsiteX11" fmla="*/ 1847930 w 3179212"/>
                  <a:gd name="connsiteY11" fmla="*/ 5257 h 3922740"/>
                  <a:gd name="connsiteX12" fmla="*/ 2451736 w 3179212"/>
                  <a:gd name="connsiteY12" fmla="*/ 763665 h 3922740"/>
                  <a:gd name="connsiteX13" fmla="*/ 2760812 w 3179212"/>
                  <a:gd name="connsiteY13" fmla="*/ 1211340 h 3922740"/>
                  <a:gd name="connsiteX14" fmla="*/ 2652548 w 3179212"/>
                  <a:gd name="connsiteY14" fmla="*/ 2059065 h 3922740"/>
                  <a:gd name="connsiteX15" fmla="*/ 3178820 w 3179212"/>
                  <a:gd name="connsiteY15" fmla="*/ 2099089 h 3922740"/>
                  <a:gd name="connsiteX16" fmla="*/ 2829217 w 3179212"/>
                  <a:gd name="connsiteY16" fmla="*/ 3087765 h 3922740"/>
                  <a:gd name="connsiteX17" fmla="*/ 2528968 w 3179212"/>
                  <a:gd name="connsiteY17" fmla="*/ 3573540 h 3922740"/>
                  <a:gd name="connsiteX18" fmla="*/ 1676780 w 3179212"/>
                  <a:gd name="connsiteY18" fmla="*/ 3535440 h 3922740"/>
                  <a:gd name="connsiteX19" fmla="*/ 2096532 w 3179212"/>
                  <a:gd name="connsiteY19" fmla="*/ 3895504 h 3922740"/>
                  <a:gd name="connsiteX20" fmla="*/ 1122266 w 3179212"/>
                  <a:gd name="connsiteY20" fmla="*/ 3402090 h 3922740"/>
                  <a:gd name="connsiteX21" fmla="*/ 302211 w 3179212"/>
                  <a:gd name="connsiteY21" fmla="*/ 3289714 h 3922740"/>
                  <a:gd name="connsiteX0" fmla="*/ 302211 w 3035605"/>
                  <a:gd name="connsiteY0" fmla="*/ 3289714 h 3922740"/>
                  <a:gd name="connsiteX1" fmla="*/ 790183 w 3035605"/>
                  <a:gd name="connsiteY1" fmla="*/ 2989039 h 3922740"/>
                  <a:gd name="connsiteX2" fmla="*/ 143255 w 3035605"/>
                  <a:gd name="connsiteY2" fmla="*/ 2792490 h 3922740"/>
                  <a:gd name="connsiteX3" fmla="*/ 146966 w 3035605"/>
                  <a:gd name="connsiteY3" fmla="*/ 1407889 h 3922740"/>
                  <a:gd name="connsiteX4" fmla="*/ 527392 w 3035605"/>
                  <a:gd name="connsiteY4" fmla="*/ 1579340 h 3922740"/>
                  <a:gd name="connsiteX5" fmla="*/ 668101 w 3035605"/>
                  <a:gd name="connsiteY5" fmla="*/ 858915 h 3922740"/>
                  <a:gd name="connsiteX6" fmla="*/ 872403 w 3035605"/>
                  <a:gd name="connsiteY6" fmla="*/ 1258965 h 3922740"/>
                  <a:gd name="connsiteX7" fmla="*/ 938293 w 3035605"/>
                  <a:gd name="connsiteY7" fmla="*/ 639840 h 3922740"/>
                  <a:gd name="connsiteX8" fmla="*/ 1103328 w 3035605"/>
                  <a:gd name="connsiteY8" fmla="*/ 941165 h 3922740"/>
                  <a:gd name="connsiteX9" fmla="*/ 1490743 w 3035605"/>
                  <a:gd name="connsiteY9" fmla="*/ 268365 h 3922740"/>
                  <a:gd name="connsiteX10" fmla="*/ 1621853 w 3035605"/>
                  <a:gd name="connsiteY10" fmla="*/ 826865 h 3922740"/>
                  <a:gd name="connsiteX11" fmla="*/ 1847930 w 3035605"/>
                  <a:gd name="connsiteY11" fmla="*/ 5257 h 3922740"/>
                  <a:gd name="connsiteX12" fmla="*/ 2451736 w 3035605"/>
                  <a:gd name="connsiteY12" fmla="*/ 763665 h 3922740"/>
                  <a:gd name="connsiteX13" fmla="*/ 2760812 w 3035605"/>
                  <a:gd name="connsiteY13" fmla="*/ 1211340 h 3922740"/>
                  <a:gd name="connsiteX14" fmla="*/ 2652548 w 3035605"/>
                  <a:gd name="connsiteY14" fmla="*/ 2059065 h 3922740"/>
                  <a:gd name="connsiteX15" fmla="*/ 3034942 w 3035605"/>
                  <a:gd name="connsiteY15" fmla="*/ 2032414 h 3922740"/>
                  <a:gd name="connsiteX16" fmla="*/ 2829217 w 3035605"/>
                  <a:gd name="connsiteY16" fmla="*/ 3087765 h 3922740"/>
                  <a:gd name="connsiteX17" fmla="*/ 2528968 w 3035605"/>
                  <a:gd name="connsiteY17" fmla="*/ 3573540 h 3922740"/>
                  <a:gd name="connsiteX18" fmla="*/ 1676780 w 3035605"/>
                  <a:gd name="connsiteY18" fmla="*/ 3535440 h 3922740"/>
                  <a:gd name="connsiteX19" fmla="*/ 2096532 w 3035605"/>
                  <a:gd name="connsiteY19" fmla="*/ 3895504 h 3922740"/>
                  <a:gd name="connsiteX20" fmla="*/ 1122266 w 3035605"/>
                  <a:gd name="connsiteY20" fmla="*/ 3402090 h 3922740"/>
                  <a:gd name="connsiteX21" fmla="*/ 302211 w 3035605"/>
                  <a:gd name="connsiteY21" fmla="*/ 3289714 h 3922740"/>
                  <a:gd name="connsiteX0" fmla="*/ 302211 w 3035271"/>
                  <a:gd name="connsiteY0" fmla="*/ 3289714 h 3922740"/>
                  <a:gd name="connsiteX1" fmla="*/ 790183 w 3035271"/>
                  <a:gd name="connsiteY1" fmla="*/ 2989039 h 3922740"/>
                  <a:gd name="connsiteX2" fmla="*/ 143255 w 3035271"/>
                  <a:gd name="connsiteY2" fmla="*/ 2792490 h 3922740"/>
                  <a:gd name="connsiteX3" fmla="*/ 146966 w 3035271"/>
                  <a:gd name="connsiteY3" fmla="*/ 1407889 h 3922740"/>
                  <a:gd name="connsiteX4" fmla="*/ 527392 w 3035271"/>
                  <a:gd name="connsiteY4" fmla="*/ 1579340 h 3922740"/>
                  <a:gd name="connsiteX5" fmla="*/ 668101 w 3035271"/>
                  <a:gd name="connsiteY5" fmla="*/ 858915 h 3922740"/>
                  <a:gd name="connsiteX6" fmla="*/ 872403 w 3035271"/>
                  <a:gd name="connsiteY6" fmla="*/ 1258965 h 3922740"/>
                  <a:gd name="connsiteX7" fmla="*/ 938293 w 3035271"/>
                  <a:gd name="connsiteY7" fmla="*/ 639840 h 3922740"/>
                  <a:gd name="connsiteX8" fmla="*/ 1103328 w 3035271"/>
                  <a:gd name="connsiteY8" fmla="*/ 941165 h 3922740"/>
                  <a:gd name="connsiteX9" fmla="*/ 1490743 w 3035271"/>
                  <a:gd name="connsiteY9" fmla="*/ 268365 h 3922740"/>
                  <a:gd name="connsiteX10" fmla="*/ 1621853 w 3035271"/>
                  <a:gd name="connsiteY10" fmla="*/ 826865 h 3922740"/>
                  <a:gd name="connsiteX11" fmla="*/ 1847930 w 3035271"/>
                  <a:gd name="connsiteY11" fmla="*/ 5257 h 3922740"/>
                  <a:gd name="connsiteX12" fmla="*/ 2451736 w 3035271"/>
                  <a:gd name="connsiteY12" fmla="*/ 763665 h 3922740"/>
                  <a:gd name="connsiteX13" fmla="*/ 2760812 w 3035271"/>
                  <a:gd name="connsiteY13" fmla="*/ 1211340 h 3922740"/>
                  <a:gd name="connsiteX14" fmla="*/ 2440963 w 3035271"/>
                  <a:gd name="connsiteY14" fmla="*/ 1801890 h 3922740"/>
                  <a:gd name="connsiteX15" fmla="*/ 3034942 w 3035271"/>
                  <a:gd name="connsiteY15" fmla="*/ 2032414 h 3922740"/>
                  <a:gd name="connsiteX16" fmla="*/ 2829217 w 3035271"/>
                  <a:gd name="connsiteY16" fmla="*/ 3087765 h 3922740"/>
                  <a:gd name="connsiteX17" fmla="*/ 2528968 w 3035271"/>
                  <a:gd name="connsiteY17" fmla="*/ 3573540 h 3922740"/>
                  <a:gd name="connsiteX18" fmla="*/ 1676780 w 3035271"/>
                  <a:gd name="connsiteY18" fmla="*/ 3535440 h 3922740"/>
                  <a:gd name="connsiteX19" fmla="*/ 2096532 w 3035271"/>
                  <a:gd name="connsiteY19" fmla="*/ 3895504 h 3922740"/>
                  <a:gd name="connsiteX20" fmla="*/ 1122266 w 3035271"/>
                  <a:gd name="connsiteY20" fmla="*/ 3402090 h 3922740"/>
                  <a:gd name="connsiteX21" fmla="*/ 302211 w 3035271"/>
                  <a:gd name="connsiteY21" fmla="*/ 3289714 h 3922740"/>
                  <a:gd name="connsiteX0" fmla="*/ 302211 w 3034942"/>
                  <a:gd name="connsiteY0" fmla="*/ 3289714 h 3922740"/>
                  <a:gd name="connsiteX1" fmla="*/ 790183 w 3034942"/>
                  <a:gd name="connsiteY1" fmla="*/ 2989039 h 3922740"/>
                  <a:gd name="connsiteX2" fmla="*/ 143255 w 3034942"/>
                  <a:gd name="connsiteY2" fmla="*/ 2792490 h 3922740"/>
                  <a:gd name="connsiteX3" fmla="*/ 146966 w 3034942"/>
                  <a:gd name="connsiteY3" fmla="*/ 1407889 h 3922740"/>
                  <a:gd name="connsiteX4" fmla="*/ 527392 w 3034942"/>
                  <a:gd name="connsiteY4" fmla="*/ 1579340 h 3922740"/>
                  <a:gd name="connsiteX5" fmla="*/ 668101 w 3034942"/>
                  <a:gd name="connsiteY5" fmla="*/ 858915 h 3922740"/>
                  <a:gd name="connsiteX6" fmla="*/ 872403 w 3034942"/>
                  <a:gd name="connsiteY6" fmla="*/ 1258965 h 3922740"/>
                  <a:gd name="connsiteX7" fmla="*/ 938293 w 3034942"/>
                  <a:gd name="connsiteY7" fmla="*/ 639840 h 3922740"/>
                  <a:gd name="connsiteX8" fmla="*/ 1103328 w 3034942"/>
                  <a:gd name="connsiteY8" fmla="*/ 941165 h 3922740"/>
                  <a:gd name="connsiteX9" fmla="*/ 1490743 w 3034942"/>
                  <a:gd name="connsiteY9" fmla="*/ 268365 h 3922740"/>
                  <a:gd name="connsiteX10" fmla="*/ 1621853 w 3034942"/>
                  <a:gd name="connsiteY10" fmla="*/ 826865 h 3922740"/>
                  <a:gd name="connsiteX11" fmla="*/ 1847930 w 3034942"/>
                  <a:gd name="connsiteY11" fmla="*/ 5257 h 3922740"/>
                  <a:gd name="connsiteX12" fmla="*/ 2451736 w 3034942"/>
                  <a:gd name="connsiteY12" fmla="*/ 763665 h 3922740"/>
                  <a:gd name="connsiteX13" fmla="*/ 2760812 w 3034942"/>
                  <a:gd name="connsiteY13" fmla="*/ 1211340 h 3922740"/>
                  <a:gd name="connsiteX14" fmla="*/ 2440963 w 3034942"/>
                  <a:gd name="connsiteY14" fmla="*/ 1801890 h 3922740"/>
                  <a:gd name="connsiteX15" fmla="*/ 3034942 w 3034942"/>
                  <a:gd name="connsiteY15" fmla="*/ 2032414 h 3922740"/>
                  <a:gd name="connsiteX16" fmla="*/ 2829217 w 3034942"/>
                  <a:gd name="connsiteY16" fmla="*/ 3087765 h 3922740"/>
                  <a:gd name="connsiteX17" fmla="*/ 2528968 w 3034942"/>
                  <a:gd name="connsiteY17" fmla="*/ 3573540 h 3922740"/>
                  <a:gd name="connsiteX18" fmla="*/ 1676780 w 3034942"/>
                  <a:gd name="connsiteY18" fmla="*/ 3535440 h 3922740"/>
                  <a:gd name="connsiteX19" fmla="*/ 2096532 w 3034942"/>
                  <a:gd name="connsiteY19" fmla="*/ 3895504 h 3922740"/>
                  <a:gd name="connsiteX20" fmla="*/ 1122266 w 3034942"/>
                  <a:gd name="connsiteY20" fmla="*/ 3402090 h 3922740"/>
                  <a:gd name="connsiteX21" fmla="*/ 302211 w 3034942"/>
                  <a:gd name="connsiteY21" fmla="*/ 3289714 h 3922740"/>
                  <a:gd name="connsiteX0" fmla="*/ 302211 w 3034942"/>
                  <a:gd name="connsiteY0" fmla="*/ 3289714 h 3922740"/>
                  <a:gd name="connsiteX1" fmla="*/ 790183 w 3034942"/>
                  <a:gd name="connsiteY1" fmla="*/ 2989039 h 3922740"/>
                  <a:gd name="connsiteX2" fmla="*/ 143255 w 3034942"/>
                  <a:gd name="connsiteY2" fmla="*/ 2792490 h 3922740"/>
                  <a:gd name="connsiteX3" fmla="*/ 146966 w 3034942"/>
                  <a:gd name="connsiteY3" fmla="*/ 1407889 h 3922740"/>
                  <a:gd name="connsiteX4" fmla="*/ 527392 w 3034942"/>
                  <a:gd name="connsiteY4" fmla="*/ 1579340 h 3922740"/>
                  <a:gd name="connsiteX5" fmla="*/ 668101 w 3034942"/>
                  <a:gd name="connsiteY5" fmla="*/ 858915 h 3922740"/>
                  <a:gd name="connsiteX6" fmla="*/ 872403 w 3034942"/>
                  <a:gd name="connsiteY6" fmla="*/ 1258965 h 3922740"/>
                  <a:gd name="connsiteX7" fmla="*/ 938293 w 3034942"/>
                  <a:gd name="connsiteY7" fmla="*/ 639840 h 3922740"/>
                  <a:gd name="connsiteX8" fmla="*/ 1103328 w 3034942"/>
                  <a:gd name="connsiteY8" fmla="*/ 941165 h 3922740"/>
                  <a:gd name="connsiteX9" fmla="*/ 1490743 w 3034942"/>
                  <a:gd name="connsiteY9" fmla="*/ 268365 h 3922740"/>
                  <a:gd name="connsiteX10" fmla="*/ 1621853 w 3034942"/>
                  <a:gd name="connsiteY10" fmla="*/ 826865 h 3922740"/>
                  <a:gd name="connsiteX11" fmla="*/ 1847930 w 3034942"/>
                  <a:gd name="connsiteY11" fmla="*/ 5257 h 3922740"/>
                  <a:gd name="connsiteX12" fmla="*/ 2451736 w 3034942"/>
                  <a:gd name="connsiteY12" fmla="*/ 763665 h 3922740"/>
                  <a:gd name="connsiteX13" fmla="*/ 2760812 w 3034942"/>
                  <a:gd name="connsiteY13" fmla="*/ 1211340 h 3922740"/>
                  <a:gd name="connsiteX14" fmla="*/ 2440963 w 3034942"/>
                  <a:gd name="connsiteY14" fmla="*/ 1801890 h 3922740"/>
                  <a:gd name="connsiteX15" fmla="*/ 3034942 w 3034942"/>
                  <a:gd name="connsiteY15" fmla="*/ 1841914 h 3922740"/>
                  <a:gd name="connsiteX16" fmla="*/ 2829217 w 3034942"/>
                  <a:gd name="connsiteY16" fmla="*/ 3087765 h 3922740"/>
                  <a:gd name="connsiteX17" fmla="*/ 2528968 w 3034942"/>
                  <a:gd name="connsiteY17" fmla="*/ 3573540 h 3922740"/>
                  <a:gd name="connsiteX18" fmla="*/ 1676780 w 3034942"/>
                  <a:gd name="connsiteY18" fmla="*/ 3535440 h 3922740"/>
                  <a:gd name="connsiteX19" fmla="*/ 2096532 w 3034942"/>
                  <a:gd name="connsiteY19" fmla="*/ 3895504 h 3922740"/>
                  <a:gd name="connsiteX20" fmla="*/ 1122266 w 3034942"/>
                  <a:gd name="connsiteY20" fmla="*/ 3402090 h 3922740"/>
                  <a:gd name="connsiteX21" fmla="*/ 302211 w 3034942"/>
                  <a:gd name="connsiteY21" fmla="*/ 3289714 h 3922740"/>
                  <a:gd name="connsiteX0" fmla="*/ 302211 w 3034942"/>
                  <a:gd name="connsiteY0" fmla="*/ 3289714 h 3922740"/>
                  <a:gd name="connsiteX1" fmla="*/ 790183 w 3034942"/>
                  <a:gd name="connsiteY1" fmla="*/ 2989039 h 3922740"/>
                  <a:gd name="connsiteX2" fmla="*/ 143255 w 3034942"/>
                  <a:gd name="connsiteY2" fmla="*/ 2792490 h 3922740"/>
                  <a:gd name="connsiteX3" fmla="*/ 146966 w 3034942"/>
                  <a:gd name="connsiteY3" fmla="*/ 1407889 h 3922740"/>
                  <a:gd name="connsiteX4" fmla="*/ 527392 w 3034942"/>
                  <a:gd name="connsiteY4" fmla="*/ 1579340 h 3922740"/>
                  <a:gd name="connsiteX5" fmla="*/ 668101 w 3034942"/>
                  <a:gd name="connsiteY5" fmla="*/ 858915 h 3922740"/>
                  <a:gd name="connsiteX6" fmla="*/ 872403 w 3034942"/>
                  <a:gd name="connsiteY6" fmla="*/ 1258965 h 3922740"/>
                  <a:gd name="connsiteX7" fmla="*/ 938293 w 3034942"/>
                  <a:gd name="connsiteY7" fmla="*/ 639840 h 3922740"/>
                  <a:gd name="connsiteX8" fmla="*/ 1103328 w 3034942"/>
                  <a:gd name="connsiteY8" fmla="*/ 941165 h 3922740"/>
                  <a:gd name="connsiteX9" fmla="*/ 1490743 w 3034942"/>
                  <a:gd name="connsiteY9" fmla="*/ 268365 h 3922740"/>
                  <a:gd name="connsiteX10" fmla="*/ 1621853 w 3034942"/>
                  <a:gd name="connsiteY10" fmla="*/ 826865 h 3922740"/>
                  <a:gd name="connsiteX11" fmla="*/ 1847930 w 3034942"/>
                  <a:gd name="connsiteY11" fmla="*/ 5257 h 3922740"/>
                  <a:gd name="connsiteX12" fmla="*/ 2451736 w 3034942"/>
                  <a:gd name="connsiteY12" fmla="*/ 763665 h 3922740"/>
                  <a:gd name="connsiteX13" fmla="*/ 2760812 w 3034942"/>
                  <a:gd name="connsiteY13" fmla="*/ 1211340 h 3922740"/>
                  <a:gd name="connsiteX14" fmla="*/ 2550987 w 3034942"/>
                  <a:gd name="connsiteY14" fmla="*/ 1725690 h 3922740"/>
                  <a:gd name="connsiteX15" fmla="*/ 3034942 w 3034942"/>
                  <a:gd name="connsiteY15" fmla="*/ 1841914 h 3922740"/>
                  <a:gd name="connsiteX16" fmla="*/ 2829217 w 3034942"/>
                  <a:gd name="connsiteY16" fmla="*/ 3087765 h 3922740"/>
                  <a:gd name="connsiteX17" fmla="*/ 2528968 w 3034942"/>
                  <a:gd name="connsiteY17" fmla="*/ 3573540 h 3922740"/>
                  <a:gd name="connsiteX18" fmla="*/ 1676780 w 3034942"/>
                  <a:gd name="connsiteY18" fmla="*/ 3535440 h 3922740"/>
                  <a:gd name="connsiteX19" fmla="*/ 2096532 w 3034942"/>
                  <a:gd name="connsiteY19" fmla="*/ 3895504 h 3922740"/>
                  <a:gd name="connsiteX20" fmla="*/ 1122266 w 3034942"/>
                  <a:gd name="connsiteY20" fmla="*/ 3402090 h 3922740"/>
                  <a:gd name="connsiteX21" fmla="*/ 302211 w 3034942"/>
                  <a:gd name="connsiteY21" fmla="*/ 3289714 h 3922740"/>
                  <a:gd name="connsiteX0" fmla="*/ 302211 w 3034942"/>
                  <a:gd name="connsiteY0" fmla="*/ 3289714 h 3922740"/>
                  <a:gd name="connsiteX1" fmla="*/ 790183 w 3034942"/>
                  <a:gd name="connsiteY1" fmla="*/ 2989039 h 3922740"/>
                  <a:gd name="connsiteX2" fmla="*/ 143255 w 3034942"/>
                  <a:gd name="connsiteY2" fmla="*/ 2792490 h 3922740"/>
                  <a:gd name="connsiteX3" fmla="*/ 146966 w 3034942"/>
                  <a:gd name="connsiteY3" fmla="*/ 1407889 h 3922740"/>
                  <a:gd name="connsiteX4" fmla="*/ 527392 w 3034942"/>
                  <a:gd name="connsiteY4" fmla="*/ 1579340 h 3922740"/>
                  <a:gd name="connsiteX5" fmla="*/ 668101 w 3034942"/>
                  <a:gd name="connsiteY5" fmla="*/ 858915 h 3922740"/>
                  <a:gd name="connsiteX6" fmla="*/ 872403 w 3034942"/>
                  <a:gd name="connsiteY6" fmla="*/ 1258965 h 3922740"/>
                  <a:gd name="connsiteX7" fmla="*/ 938293 w 3034942"/>
                  <a:gd name="connsiteY7" fmla="*/ 639840 h 3922740"/>
                  <a:gd name="connsiteX8" fmla="*/ 1103328 w 3034942"/>
                  <a:gd name="connsiteY8" fmla="*/ 941165 h 3922740"/>
                  <a:gd name="connsiteX9" fmla="*/ 1490743 w 3034942"/>
                  <a:gd name="connsiteY9" fmla="*/ 268365 h 3922740"/>
                  <a:gd name="connsiteX10" fmla="*/ 1621853 w 3034942"/>
                  <a:gd name="connsiteY10" fmla="*/ 826865 h 3922740"/>
                  <a:gd name="connsiteX11" fmla="*/ 1847930 w 3034942"/>
                  <a:gd name="connsiteY11" fmla="*/ 5257 h 3922740"/>
                  <a:gd name="connsiteX12" fmla="*/ 2451736 w 3034942"/>
                  <a:gd name="connsiteY12" fmla="*/ 763665 h 3922740"/>
                  <a:gd name="connsiteX13" fmla="*/ 2760812 w 3034942"/>
                  <a:gd name="connsiteY13" fmla="*/ 1211340 h 3922740"/>
                  <a:gd name="connsiteX14" fmla="*/ 2550987 w 3034942"/>
                  <a:gd name="connsiteY14" fmla="*/ 1725690 h 3922740"/>
                  <a:gd name="connsiteX15" fmla="*/ 3034942 w 3034942"/>
                  <a:gd name="connsiteY15" fmla="*/ 1841914 h 3922740"/>
                  <a:gd name="connsiteX16" fmla="*/ 2829217 w 3034942"/>
                  <a:gd name="connsiteY16" fmla="*/ 3087765 h 3922740"/>
                  <a:gd name="connsiteX17" fmla="*/ 2528968 w 3034942"/>
                  <a:gd name="connsiteY17" fmla="*/ 3573540 h 3922740"/>
                  <a:gd name="connsiteX18" fmla="*/ 1676780 w 3034942"/>
                  <a:gd name="connsiteY18" fmla="*/ 3535440 h 3922740"/>
                  <a:gd name="connsiteX19" fmla="*/ 2096532 w 3034942"/>
                  <a:gd name="connsiteY19" fmla="*/ 3895504 h 3922740"/>
                  <a:gd name="connsiteX20" fmla="*/ 1122266 w 3034942"/>
                  <a:gd name="connsiteY20" fmla="*/ 3402090 h 3922740"/>
                  <a:gd name="connsiteX21" fmla="*/ 302211 w 3034942"/>
                  <a:gd name="connsiteY21" fmla="*/ 3289714 h 3922740"/>
                  <a:gd name="connsiteX0" fmla="*/ 307604 w 3040335"/>
                  <a:gd name="connsiteY0" fmla="*/ 3289714 h 3922740"/>
                  <a:gd name="connsiteX1" fmla="*/ 795576 w 3040335"/>
                  <a:gd name="connsiteY1" fmla="*/ 2989039 h 3922740"/>
                  <a:gd name="connsiteX2" fmla="*/ 148648 w 3040335"/>
                  <a:gd name="connsiteY2" fmla="*/ 2792490 h 3922740"/>
                  <a:gd name="connsiteX3" fmla="*/ 16 w 3040335"/>
                  <a:gd name="connsiteY3" fmla="*/ 2246090 h 3922740"/>
                  <a:gd name="connsiteX4" fmla="*/ 152359 w 3040335"/>
                  <a:gd name="connsiteY4" fmla="*/ 1407889 h 3922740"/>
                  <a:gd name="connsiteX5" fmla="*/ 532785 w 3040335"/>
                  <a:gd name="connsiteY5" fmla="*/ 1579340 h 3922740"/>
                  <a:gd name="connsiteX6" fmla="*/ 673494 w 3040335"/>
                  <a:gd name="connsiteY6" fmla="*/ 858915 h 3922740"/>
                  <a:gd name="connsiteX7" fmla="*/ 877796 w 3040335"/>
                  <a:gd name="connsiteY7" fmla="*/ 1258965 h 3922740"/>
                  <a:gd name="connsiteX8" fmla="*/ 943686 w 3040335"/>
                  <a:gd name="connsiteY8" fmla="*/ 639840 h 3922740"/>
                  <a:gd name="connsiteX9" fmla="*/ 1108721 w 3040335"/>
                  <a:gd name="connsiteY9" fmla="*/ 941165 h 3922740"/>
                  <a:gd name="connsiteX10" fmla="*/ 1496136 w 3040335"/>
                  <a:gd name="connsiteY10" fmla="*/ 268365 h 3922740"/>
                  <a:gd name="connsiteX11" fmla="*/ 1627246 w 3040335"/>
                  <a:gd name="connsiteY11" fmla="*/ 826865 h 3922740"/>
                  <a:gd name="connsiteX12" fmla="*/ 1853323 w 3040335"/>
                  <a:gd name="connsiteY12" fmla="*/ 5257 h 3922740"/>
                  <a:gd name="connsiteX13" fmla="*/ 2457129 w 3040335"/>
                  <a:gd name="connsiteY13" fmla="*/ 763665 h 3922740"/>
                  <a:gd name="connsiteX14" fmla="*/ 2766205 w 3040335"/>
                  <a:gd name="connsiteY14" fmla="*/ 1211340 h 3922740"/>
                  <a:gd name="connsiteX15" fmla="*/ 2556380 w 3040335"/>
                  <a:gd name="connsiteY15" fmla="*/ 1725690 h 3922740"/>
                  <a:gd name="connsiteX16" fmla="*/ 3040335 w 3040335"/>
                  <a:gd name="connsiteY16" fmla="*/ 1841914 h 3922740"/>
                  <a:gd name="connsiteX17" fmla="*/ 2834610 w 3040335"/>
                  <a:gd name="connsiteY17" fmla="*/ 3087765 h 3922740"/>
                  <a:gd name="connsiteX18" fmla="*/ 2534361 w 3040335"/>
                  <a:gd name="connsiteY18" fmla="*/ 3573540 h 3922740"/>
                  <a:gd name="connsiteX19" fmla="*/ 1682173 w 3040335"/>
                  <a:gd name="connsiteY19" fmla="*/ 3535440 h 3922740"/>
                  <a:gd name="connsiteX20" fmla="*/ 2101925 w 3040335"/>
                  <a:gd name="connsiteY20" fmla="*/ 3895504 h 3922740"/>
                  <a:gd name="connsiteX21" fmla="*/ 1127659 w 3040335"/>
                  <a:gd name="connsiteY21" fmla="*/ 3402090 h 3922740"/>
                  <a:gd name="connsiteX22" fmla="*/ 307604 w 3040335"/>
                  <a:gd name="connsiteY22" fmla="*/ 3289714 h 3922740"/>
                  <a:gd name="connsiteX0" fmla="*/ 307604 w 3040335"/>
                  <a:gd name="connsiteY0" fmla="*/ 3289714 h 3950532"/>
                  <a:gd name="connsiteX1" fmla="*/ 795576 w 3040335"/>
                  <a:gd name="connsiteY1" fmla="*/ 298903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07604 w 3040335"/>
                  <a:gd name="connsiteY22" fmla="*/ 3289714 h 3950532"/>
                  <a:gd name="connsiteX0" fmla="*/ 307604 w 3040335"/>
                  <a:gd name="connsiteY0" fmla="*/ 3289714 h 3950532"/>
                  <a:gd name="connsiteX1" fmla="*/ 736332 w 3040335"/>
                  <a:gd name="connsiteY1" fmla="*/ 316048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07604 w 3040335"/>
                  <a:gd name="connsiteY22" fmla="*/ 3289714 h 3950532"/>
                  <a:gd name="connsiteX0" fmla="*/ 307604 w 3040335"/>
                  <a:gd name="connsiteY0" fmla="*/ 3289714 h 3950532"/>
                  <a:gd name="connsiteX1" fmla="*/ 736332 w 3040335"/>
                  <a:gd name="connsiteY1" fmla="*/ 316048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07604 w 3040335"/>
                  <a:gd name="connsiteY22" fmla="*/ 3289714 h 3950532"/>
                  <a:gd name="connsiteX0" fmla="*/ 36775 w 3040335"/>
                  <a:gd name="connsiteY0" fmla="*/ 3413539 h 3950532"/>
                  <a:gd name="connsiteX1" fmla="*/ 736332 w 3040335"/>
                  <a:gd name="connsiteY1" fmla="*/ 316048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6775 w 3040335"/>
                  <a:gd name="connsiteY22" fmla="*/ 3413539 h 3950532"/>
                  <a:gd name="connsiteX0" fmla="*/ 36775 w 3040335"/>
                  <a:gd name="connsiteY0" fmla="*/ 3413539 h 3950532"/>
                  <a:gd name="connsiteX1" fmla="*/ 736332 w 3040335"/>
                  <a:gd name="connsiteY1" fmla="*/ 316048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6775 w 3040335"/>
                  <a:gd name="connsiteY22" fmla="*/ 3413539 h 3950532"/>
                  <a:gd name="connsiteX0" fmla="*/ 36775 w 3040335"/>
                  <a:gd name="connsiteY0" fmla="*/ 3413539 h 3950532"/>
                  <a:gd name="connsiteX1" fmla="*/ 736332 w 3040335"/>
                  <a:gd name="connsiteY1" fmla="*/ 3160489 h 3950532"/>
                  <a:gd name="connsiteX2" fmla="*/ 148648 w 3040335"/>
                  <a:gd name="connsiteY2" fmla="*/ 2792490 h 3950532"/>
                  <a:gd name="connsiteX3" fmla="*/ 16 w 3040335"/>
                  <a:gd name="connsiteY3" fmla="*/ 2246090 h 3950532"/>
                  <a:gd name="connsiteX4" fmla="*/ 152359 w 3040335"/>
                  <a:gd name="connsiteY4" fmla="*/ 1407889 h 3950532"/>
                  <a:gd name="connsiteX5" fmla="*/ 532785 w 3040335"/>
                  <a:gd name="connsiteY5" fmla="*/ 1579340 h 3950532"/>
                  <a:gd name="connsiteX6" fmla="*/ 673494 w 3040335"/>
                  <a:gd name="connsiteY6" fmla="*/ 858915 h 3950532"/>
                  <a:gd name="connsiteX7" fmla="*/ 877796 w 3040335"/>
                  <a:gd name="connsiteY7" fmla="*/ 1258965 h 3950532"/>
                  <a:gd name="connsiteX8" fmla="*/ 943686 w 3040335"/>
                  <a:gd name="connsiteY8" fmla="*/ 639840 h 3950532"/>
                  <a:gd name="connsiteX9" fmla="*/ 1108721 w 3040335"/>
                  <a:gd name="connsiteY9" fmla="*/ 941165 h 3950532"/>
                  <a:gd name="connsiteX10" fmla="*/ 1496136 w 3040335"/>
                  <a:gd name="connsiteY10" fmla="*/ 268365 h 3950532"/>
                  <a:gd name="connsiteX11" fmla="*/ 1627246 w 3040335"/>
                  <a:gd name="connsiteY11" fmla="*/ 826865 h 3950532"/>
                  <a:gd name="connsiteX12" fmla="*/ 1853323 w 3040335"/>
                  <a:gd name="connsiteY12" fmla="*/ 5257 h 3950532"/>
                  <a:gd name="connsiteX13" fmla="*/ 2457129 w 3040335"/>
                  <a:gd name="connsiteY13" fmla="*/ 763665 h 3950532"/>
                  <a:gd name="connsiteX14" fmla="*/ 2766205 w 3040335"/>
                  <a:gd name="connsiteY14" fmla="*/ 1211340 h 3950532"/>
                  <a:gd name="connsiteX15" fmla="*/ 2556380 w 3040335"/>
                  <a:gd name="connsiteY15" fmla="*/ 1725690 h 3950532"/>
                  <a:gd name="connsiteX16" fmla="*/ 3040335 w 3040335"/>
                  <a:gd name="connsiteY16" fmla="*/ 1841914 h 3950532"/>
                  <a:gd name="connsiteX17" fmla="*/ 2834610 w 3040335"/>
                  <a:gd name="connsiteY17" fmla="*/ 3087765 h 3950532"/>
                  <a:gd name="connsiteX18" fmla="*/ 2534361 w 3040335"/>
                  <a:gd name="connsiteY18" fmla="*/ 3573540 h 3950532"/>
                  <a:gd name="connsiteX19" fmla="*/ 1682173 w 3040335"/>
                  <a:gd name="connsiteY19" fmla="*/ 3535440 h 3950532"/>
                  <a:gd name="connsiteX20" fmla="*/ 2101925 w 3040335"/>
                  <a:gd name="connsiteY20" fmla="*/ 3895504 h 3950532"/>
                  <a:gd name="connsiteX21" fmla="*/ 1127659 w 3040335"/>
                  <a:gd name="connsiteY21" fmla="*/ 3573540 h 3950532"/>
                  <a:gd name="connsiteX22" fmla="*/ 36775 w 3040335"/>
                  <a:gd name="connsiteY22" fmla="*/ 3413539 h 3950532"/>
                  <a:gd name="connsiteX0" fmla="*/ 92335 w 3095895"/>
                  <a:gd name="connsiteY0" fmla="*/ 3413539 h 3950532"/>
                  <a:gd name="connsiteX1" fmla="*/ 791892 w 3095895"/>
                  <a:gd name="connsiteY1" fmla="*/ 3160489 h 3950532"/>
                  <a:gd name="connsiteX2" fmla="*/ 60331 w 3095895"/>
                  <a:gd name="connsiteY2" fmla="*/ 2935365 h 3950532"/>
                  <a:gd name="connsiteX3" fmla="*/ 55576 w 3095895"/>
                  <a:gd name="connsiteY3" fmla="*/ 2246090 h 3950532"/>
                  <a:gd name="connsiteX4" fmla="*/ 207919 w 3095895"/>
                  <a:gd name="connsiteY4" fmla="*/ 1407889 h 3950532"/>
                  <a:gd name="connsiteX5" fmla="*/ 588345 w 3095895"/>
                  <a:gd name="connsiteY5" fmla="*/ 1579340 h 3950532"/>
                  <a:gd name="connsiteX6" fmla="*/ 729054 w 3095895"/>
                  <a:gd name="connsiteY6" fmla="*/ 858915 h 3950532"/>
                  <a:gd name="connsiteX7" fmla="*/ 933356 w 3095895"/>
                  <a:gd name="connsiteY7" fmla="*/ 1258965 h 3950532"/>
                  <a:gd name="connsiteX8" fmla="*/ 999246 w 3095895"/>
                  <a:gd name="connsiteY8" fmla="*/ 639840 h 3950532"/>
                  <a:gd name="connsiteX9" fmla="*/ 1164281 w 3095895"/>
                  <a:gd name="connsiteY9" fmla="*/ 941165 h 3950532"/>
                  <a:gd name="connsiteX10" fmla="*/ 1551696 w 3095895"/>
                  <a:gd name="connsiteY10" fmla="*/ 268365 h 3950532"/>
                  <a:gd name="connsiteX11" fmla="*/ 1682806 w 3095895"/>
                  <a:gd name="connsiteY11" fmla="*/ 826865 h 3950532"/>
                  <a:gd name="connsiteX12" fmla="*/ 1908883 w 3095895"/>
                  <a:gd name="connsiteY12" fmla="*/ 5257 h 3950532"/>
                  <a:gd name="connsiteX13" fmla="*/ 2512689 w 3095895"/>
                  <a:gd name="connsiteY13" fmla="*/ 763665 h 3950532"/>
                  <a:gd name="connsiteX14" fmla="*/ 2821765 w 3095895"/>
                  <a:gd name="connsiteY14" fmla="*/ 1211340 h 3950532"/>
                  <a:gd name="connsiteX15" fmla="*/ 2611940 w 3095895"/>
                  <a:gd name="connsiteY15" fmla="*/ 1725690 h 3950532"/>
                  <a:gd name="connsiteX16" fmla="*/ 3095895 w 3095895"/>
                  <a:gd name="connsiteY16" fmla="*/ 1841914 h 3950532"/>
                  <a:gd name="connsiteX17" fmla="*/ 2890170 w 3095895"/>
                  <a:gd name="connsiteY17" fmla="*/ 3087765 h 3950532"/>
                  <a:gd name="connsiteX18" fmla="*/ 2589921 w 3095895"/>
                  <a:gd name="connsiteY18" fmla="*/ 3573540 h 3950532"/>
                  <a:gd name="connsiteX19" fmla="*/ 1737733 w 3095895"/>
                  <a:gd name="connsiteY19" fmla="*/ 3535440 h 3950532"/>
                  <a:gd name="connsiteX20" fmla="*/ 2157485 w 3095895"/>
                  <a:gd name="connsiteY20" fmla="*/ 3895504 h 3950532"/>
                  <a:gd name="connsiteX21" fmla="*/ 1183219 w 3095895"/>
                  <a:gd name="connsiteY21" fmla="*/ 3573540 h 3950532"/>
                  <a:gd name="connsiteX22" fmla="*/ 92335 w 3095895"/>
                  <a:gd name="connsiteY22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532770 w 3040320"/>
                  <a:gd name="connsiteY5" fmla="*/ 1579340 h 3950532"/>
                  <a:gd name="connsiteX6" fmla="*/ 673479 w 3040320"/>
                  <a:gd name="connsiteY6" fmla="*/ 858915 h 3950532"/>
                  <a:gd name="connsiteX7" fmla="*/ 877781 w 3040320"/>
                  <a:gd name="connsiteY7" fmla="*/ 1258965 h 3950532"/>
                  <a:gd name="connsiteX8" fmla="*/ 943671 w 3040320"/>
                  <a:gd name="connsiteY8" fmla="*/ 639840 h 3950532"/>
                  <a:gd name="connsiteX9" fmla="*/ 1108706 w 3040320"/>
                  <a:gd name="connsiteY9" fmla="*/ 941165 h 3950532"/>
                  <a:gd name="connsiteX10" fmla="*/ 1496121 w 3040320"/>
                  <a:gd name="connsiteY10" fmla="*/ 268365 h 3950532"/>
                  <a:gd name="connsiteX11" fmla="*/ 1627231 w 3040320"/>
                  <a:gd name="connsiteY11" fmla="*/ 826865 h 3950532"/>
                  <a:gd name="connsiteX12" fmla="*/ 1853308 w 3040320"/>
                  <a:gd name="connsiteY12" fmla="*/ 5257 h 3950532"/>
                  <a:gd name="connsiteX13" fmla="*/ 2457114 w 3040320"/>
                  <a:gd name="connsiteY13" fmla="*/ 763665 h 3950532"/>
                  <a:gd name="connsiteX14" fmla="*/ 2766190 w 3040320"/>
                  <a:gd name="connsiteY14" fmla="*/ 1211340 h 3950532"/>
                  <a:gd name="connsiteX15" fmla="*/ 2556365 w 3040320"/>
                  <a:gd name="connsiteY15" fmla="*/ 1725690 h 3950532"/>
                  <a:gd name="connsiteX16" fmla="*/ 3040320 w 3040320"/>
                  <a:gd name="connsiteY16" fmla="*/ 1841914 h 3950532"/>
                  <a:gd name="connsiteX17" fmla="*/ 2834595 w 3040320"/>
                  <a:gd name="connsiteY17" fmla="*/ 3087765 h 3950532"/>
                  <a:gd name="connsiteX18" fmla="*/ 2534346 w 3040320"/>
                  <a:gd name="connsiteY18" fmla="*/ 3573540 h 3950532"/>
                  <a:gd name="connsiteX19" fmla="*/ 1682158 w 3040320"/>
                  <a:gd name="connsiteY19" fmla="*/ 3535440 h 3950532"/>
                  <a:gd name="connsiteX20" fmla="*/ 2101910 w 3040320"/>
                  <a:gd name="connsiteY20" fmla="*/ 3895504 h 3950532"/>
                  <a:gd name="connsiteX21" fmla="*/ 1127644 w 3040320"/>
                  <a:gd name="connsiteY21" fmla="*/ 3573540 h 3950532"/>
                  <a:gd name="connsiteX22" fmla="*/ 36760 w 3040320"/>
                  <a:gd name="connsiteY22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532770 w 3040320"/>
                  <a:gd name="connsiteY5" fmla="*/ 1579340 h 3950532"/>
                  <a:gd name="connsiteX6" fmla="*/ 673479 w 3040320"/>
                  <a:gd name="connsiteY6" fmla="*/ 858915 h 3950532"/>
                  <a:gd name="connsiteX7" fmla="*/ 877781 w 3040320"/>
                  <a:gd name="connsiteY7" fmla="*/ 1258965 h 3950532"/>
                  <a:gd name="connsiteX8" fmla="*/ 943671 w 3040320"/>
                  <a:gd name="connsiteY8" fmla="*/ 639840 h 3950532"/>
                  <a:gd name="connsiteX9" fmla="*/ 1108706 w 3040320"/>
                  <a:gd name="connsiteY9" fmla="*/ 941165 h 3950532"/>
                  <a:gd name="connsiteX10" fmla="*/ 1496121 w 3040320"/>
                  <a:gd name="connsiteY10" fmla="*/ 268365 h 3950532"/>
                  <a:gd name="connsiteX11" fmla="*/ 1627231 w 3040320"/>
                  <a:gd name="connsiteY11" fmla="*/ 826865 h 3950532"/>
                  <a:gd name="connsiteX12" fmla="*/ 1853308 w 3040320"/>
                  <a:gd name="connsiteY12" fmla="*/ 5257 h 3950532"/>
                  <a:gd name="connsiteX13" fmla="*/ 2457114 w 3040320"/>
                  <a:gd name="connsiteY13" fmla="*/ 763665 h 3950532"/>
                  <a:gd name="connsiteX14" fmla="*/ 2766190 w 3040320"/>
                  <a:gd name="connsiteY14" fmla="*/ 1211340 h 3950532"/>
                  <a:gd name="connsiteX15" fmla="*/ 2556365 w 3040320"/>
                  <a:gd name="connsiteY15" fmla="*/ 1725690 h 3950532"/>
                  <a:gd name="connsiteX16" fmla="*/ 3040320 w 3040320"/>
                  <a:gd name="connsiteY16" fmla="*/ 1841914 h 3950532"/>
                  <a:gd name="connsiteX17" fmla="*/ 2834595 w 3040320"/>
                  <a:gd name="connsiteY17" fmla="*/ 3087765 h 3950532"/>
                  <a:gd name="connsiteX18" fmla="*/ 2534346 w 3040320"/>
                  <a:gd name="connsiteY18" fmla="*/ 3573540 h 3950532"/>
                  <a:gd name="connsiteX19" fmla="*/ 1682158 w 3040320"/>
                  <a:gd name="connsiteY19" fmla="*/ 3535440 h 3950532"/>
                  <a:gd name="connsiteX20" fmla="*/ 2101910 w 3040320"/>
                  <a:gd name="connsiteY20" fmla="*/ 3895504 h 3950532"/>
                  <a:gd name="connsiteX21" fmla="*/ 1127644 w 3040320"/>
                  <a:gd name="connsiteY21" fmla="*/ 3573540 h 3950532"/>
                  <a:gd name="connsiteX22" fmla="*/ 36760 w 3040320"/>
                  <a:gd name="connsiteY22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532770 w 3040320"/>
                  <a:gd name="connsiteY5" fmla="*/ 1579340 h 3950532"/>
                  <a:gd name="connsiteX6" fmla="*/ 673479 w 3040320"/>
                  <a:gd name="connsiteY6" fmla="*/ 858915 h 3950532"/>
                  <a:gd name="connsiteX7" fmla="*/ 877781 w 3040320"/>
                  <a:gd name="connsiteY7" fmla="*/ 1258965 h 3950532"/>
                  <a:gd name="connsiteX8" fmla="*/ 943671 w 3040320"/>
                  <a:gd name="connsiteY8" fmla="*/ 639840 h 3950532"/>
                  <a:gd name="connsiteX9" fmla="*/ 1108706 w 3040320"/>
                  <a:gd name="connsiteY9" fmla="*/ 941165 h 3950532"/>
                  <a:gd name="connsiteX10" fmla="*/ 1496121 w 3040320"/>
                  <a:gd name="connsiteY10" fmla="*/ 268365 h 3950532"/>
                  <a:gd name="connsiteX11" fmla="*/ 1627231 w 3040320"/>
                  <a:gd name="connsiteY11" fmla="*/ 826865 h 3950532"/>
                  <a:gd name="connsiteX12" fmla="*/ 1853308 w 3040320"/>
                  <a:gd name="connsiteY12" fmla="*/ 5257 h 3950532"/>
                  <a:gd name="connsiteX13" fmla="*/ 2457114 w 3040320"/>
                  <a:gd name="connsiteY13" fmla="*/ 763665 h 3950532"/>
                  <a:gd name="connsiteX14" fmla="*/ 2766190 w 3040320"/>
                  <a:gd name="connsiteY14" fmla="*/ 1211340 h 3950532"/>
                  <a:gd name="connsiteX15" fmla="*/ 2556365 w 3040320"/>
                  <a:gd name="connsiteY15" fmla="*/ 1725690 h 3950532"/>
                  <a:gd name="connsiteX16" fmla="*/ 3040320 w 3040320"/>
                  <a:gd name="connsiteY16" fmla="*/ 1841914 h 3950532"/>
                  <a:gd name="connsiteX17" fmla="*/ 2834595 w 3040320"/>
                  <a:gd name="connsiteY17" fmla="*/ 3087765 h 3950532"/>
                  <a:gd name="connsiteX18" fmla="*/ 2534346 w 3040320"/>
                  <a:gd name="connsiteY18" fmla="*/ 3573540 h 3950532"/>
                  <a:gd name="connsiteX19" fmla="*/ 1682158 w 3040320"/>
                  <a:gd name="connsiteY19" fmla="*/ 3535440 h 3950532"/>
                  <a:gd name="connsiteX20" fmla="*/ 2101910 w 3040320"/>
                  <a:gd name="connsiteY20" fmla="*/ 3895504 h 3950532"/>
                  <a:gd name="connsiteX21" fmla="*/ 1127644 w 3040320"/>
                  <a:gd name="connsiteY21" fmla="*/ 3573540 h 3950532"/>
                  <a:gd name="connsiteX22" fmla="*/ 36760 w 3040320"/>
                  <a:gd name="connsiteY22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673479 w 3040320"/>
                  <a:gd name="connsiteY5" fmla="*/ 858915 h 3950532"/>
                  <a:gd name="connsiteX6" fmla="*/ 877781 w 3040320"/>
                  <a:gd name="connsiteY6" fmla="*/ 1258965 h 3950532"/>
                  <a:gd name="connsiteX7" fmla="*/ 943671 w 3040320"/>
                  <a:gd name="connsiteY7" fmla="*/ 639840 h 3950532"/>
                  <a:gd name="connsiteX8" fmla="*/ 1108706 w 3040320"/>
                  <a:gd name="connsiteY8" fmla="*/ 941165 h 3950532"/>
                  <a:gd name="connsiteX9" fmla="*/ 1496121 w 3040320"/>
                  <a:gd name="connsiteY9" fmla="*/ 268365 h 3950532"/>
                  <a:gd name="connsiteX10" fmla="*/ 1627231 w 3040320"/>
                  <a:gd name="connsiteY10" fmla="*/ 826865 h 3950532"/>
                  <a:gd name="connsiteX11" fmla="*/ 1853308 w 3040320"/>
                  <a:gd name="connsiteY11" fmla="*/ 5257 h 3950532"/>
                  <a:gd name="connsiteX12" fmla="*/ 2457114 w 3040320"/>
                  <a:gd name="connsiteY12" fmla="*/ 763665 h 3950532"/>
                  <a:gd name="connsiteX13" fmla="*/ 2766190 w 3040320"/>
                  <a:gd name="connsiteY13" fmla="*/ 1211340 h 3950532"/>
                  <a:gd name="connsiteX14" fmla="*/ 2556365 w 3040320"/>
                  <a:gd name="connsiteY14" fmla="*/ 1725690 h 3950532"/>
                  <a:gd name="connsiteX15" fmla="*/ 3040320 w 3040320"/>
                  <a:gd name="connsiteY15" fmla="*/ 1841914 h 3950532"/>
                  <a:gd name="connsiteX16" fmla="*/ 2834595 w 3040320"/>
                  <a:gd name="connsiteY16" fmla="*/ 3087765 h 3950532"/>
                  <a:gd name="connsiteX17" fmla="*/ 2534346 w 3040320"/>
                  <a:gd name="connsiteY17" fmla="*/ 3573540 h 3950532"/>
                  <a:gd name="connsiteX18" fmla="*/ 1682158 w 3040320"/>
                  <a:gd name="connsiteY18" fmla="*/ 3535440 h 3950532"/>
                  <a:gd name="connsiteX19" fmla="*/ 2101910 w 3040320"/>
                  <a:gd name="connsiteY19" fmla="*/ 3895504 h 3950532"/>
                  <a:gd name="connsiteX20" fmla="*/ 1127644 w 3040320"/>
                  <a:gd name="connsiteY20" fmla="*/ 3573540 h 3950532"/>
                  <a:gd name="connsiteX21" fmla="*/ 36760 w 3040320"/>
                  <a:gd name="connsiteY21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673479 w 3040320"/>
                  <a:gd name="connsiteY5" fmla="*/ 858915 h 3950532"/>
                  <a:gd name="connsiteX6" fmla="*/ 877781 w 3040320"/>
                  <a:gd name="connsiteY6" fmla="*/ 1258965 h 3950532"/>
                  <a:gd name="connsiteX7" fmla="*/ 943671 w 3040320"/>
                  <a:gd name="connsiteY7" fmla="*/ 639840 h 3950532"/>
                  <a:gd name="connsiteX8" fmla="*/ 1108706 w 3040320"/>
                  <a:gd name="connsiteY8" fmla="*/ 941165 h 3950532"/>
                  <a:gd name="connsiteX9" fmla="*/ 1496121 w 3040320"/>
                  <a:gd name="connsiteY9" fmla="*/ 268365 h 3950532"/>
                  <a:gd name="connsiteX10" fmla="*/ 1627231 w 3040320"/>
                  <a:gd name="connsiteY10" fmla="*/ 826865 h 3950532"/>
                  <a:gd name="connsiteX11" fmla="*/ 1853308 w 3040320"/>
                  <a:gd name="connsiteY11" fmla="*/ 5257 h 3950532"/>
                  <a:gd name="connsiteX12" fmla="*/ 2457114 w 3040320"/>
                  <a:gd name="connsiteY12" fmla="*/ 763665 h 3950532"/>
                  <a:gd name="connsiteX13" fmla="*/ 2766190 w 3040320"/>
                  <a:gd name="connsiteY13" fmla="*/ 1211340 h 3950532"/>
                  <a:gd name="connsiteX14" fmla="*/ 2556365 w 3040320"/>
                  <a:gd name="connsiteY14" fmla="*/ 1725690 h 3950532"/>
                  <a:gd name="connsiteX15" fmla="*/ 3040320 w 3040320"/>
                  <a:gd name="connsiteY15" fmla="*/ 1841914 h 3950532"/>
                  <a:gd name="connsiteX16" fmla="*/ 2834595 w 3040320"/>
                  <a:gd name="connsiteY16" fmla="*/ 3087765 h 3950532"/>
                  <a:gd name="connsiteX17" fmla="*/ 2534346 w 3040320"/>
                  <a:gd name="connsiteY17" fmla="*/ 3573540 h 3950532"/>
                  <a:gd name="connsiteX18" fmla="*/ 1682158 w 3040320"/>
                  <a:gd name="connsiteY18" fmla="*/ 3535440 h 3950532"/>
                  <a:gd name="connsiteX19" fmla="*/ 2101910 w 3040320"/>
                  <a:gd name="connsiteY19" fmla="*/ 3895504 h 3950532"/>
                  <a:gd name="connsiteX20" fmla="*/ 1127644 w 3040320"/>
                  <a:gd name="connsiteY20" fmla="*/ 3573540 h 3950532"/>
                  <a:gd name="connsiteX21" fmla="*/ 36760 w 3040320"/>
                  <a:gd name="connsiteY21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673479 w 3040320"/>
                  <a:gd name="connsiteY5" fmla="*/ 858915 h 3950532"/>
                  <a:gd name="connsiteX6" fmla="*/ 877781 w 3040320"/>
                  <a:gd name="connsiteY6" fmla="*/ 1258965 h 3950532"/>
                  <a:gd name="connsiteX7" fmla="*/ 943671 w 3040320"/>
                  <a:gd name="connsiteY7" fmla="*/ 639840 h 3950532"/>
                  <a:gd name="connsiteX8" fmla="*/ 1108706 w 3040320"/>
                  <a:gd name="connsiteY8" fmla="*/ 941165 h 3950532"/>
                  <a:gd name="connsiteX9" fmla="*/ 1496121 w 3040320"/>
                  <a:gd name="connsiteY9" fmla="*/ 268365 h 3950532"/>
                  <a:gd name="connsiteX10" fmla="*/ 1627231 w 3040320"/>
                  <a:gd name="connsiteY10" fmla="*/ 826865 h 3950532"/>
                  <a:gd name="connsiteX11" fmla="*/ 1853308 w 3040320"/>
                  <a:gd name="connsiteY11" fmla="*/ 5257 h 3950532"/>
                  <a:gd name="connsiteX12" fmla="*/ 2457114 w 3040320"/>
                  <a:gd name="connsiteY12" fmla="*/ 763665 h 3950532"/>
                  <a:gd name="connsiteX13" fmla="*/ 2766190 w 3040320"/>
                  <a:gd name="connsiteY13" fmla="*/ 1211340 h 3950532"/>
                  <a:gd name="connsiteX14" fmla="*/ 2556365 w 3040320"/>
                  <a:gd name="connsiteY14" fmla="*/ 1725690 h 3950532"/>
                  <a:gd name="connsiteX15" fmla="*/ 3040320 w 3040320"/>
                  <a:gd name="connsiteY15" fmla="*/ 1841914 h 3950532"/>
                  <a:gd name="connsiteX16" fmla="*/ 2834595 w 3040320"/>
                  <a:gd name="connsiteY16" fmla="*/ 3087765 h 3950532"/>
                  <a:gd name="connsiteX17" fmla="*/ 2534346 w 3040320"/>
                  <a:gd name="connsiteY17" fmla="*/ 3573540 h 3950532"/>
                  <a:gd name="connsiteX18" fmla="*/ 1682158 w 3040320"/>
                  <a:gd name="connsiteY18" fmla="*/ 3535440 h 3950532"/>
                  <a:gd name="connsiteX19" fmla="*/ 2101910 w 3040320"/>
                  <a:gd name="connsiteY19" fmla="*/ 3895504 h 3950532"/>
                  <a:gd name="connsiteX20" fmla="*/ 1127644 w 3040320"/>
                  <a:gd name="connsiteY20" fmla="*/ 3573540 h 3950532"/>
                  <a:gd name="connsiteX21" fmla="*/ 36760 w 3040320"/>
                  <a:gd name="connsiteY21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461894 w 3040320"/>
                  <a:gd name="connsiteY5" fmla="*/ 1087515 h 3950532"/>
                  <a:gd name="connsiteX6" fmla="*/ 877781 w 3040320"/>
                  <a:gd name="connsiteY6" fmla="*/ 1258965 h 3950532"/>
                  <a:gd name="connsiteX7" fmla="*/ 943671 w 3040320"/>
                  <a:gd name="connsiteY7" fmla="*/ 639840 h 3950532"/>
                  <a:gd name="connsiteX8" fmla="*/ 1108706 w 3040320"/>
                  <a:gd name="connsiteY8" fmla="*/ 941165 h 3950532"/>
                  <a:gd name="connsiteX9" fmla="*/ 1496121 w 3040320"/>
                  <a:gd name="connsiteY9" fmla="*/ 268365 h 3950532"/>
                  <a:gd name="connsiteX10" fmla="*/ 1627231 w 3040320"/>
                  <a:gd name="connsiteY10" fmla="*/ 826865 h 3950532"/>
                  <a:gd name="connsiteX11" fmla="*/ 1853308 w 3040320"/>
                  <a:gd name="connsiteY11" fmla="*/ 5257 h 3950532"/>
                  <a:gd name="connsiteX12" fmla="*/ 2457114 w 3040320"/>
                  <a:gd name="connsiteY12" fmla="*/ 763665 h 3950532"/>
                  <a:gd name="connsiteX13" fmla="*/ 2766190 w 3040320"/>
                  <a:gd name="connsiteY13" fmla="*/ 1211340 h 3950532"/>
                  <a:gd name="connsiteX14" fmla="*/ 2556365 w 3040320"/>
                  <a:gd name="connsiteY14" fmla="*/ 1725690 h 3950532"/>
                  <a:gd name="connsiteX15" fmla="*/ 3040320 w 3040320"/>
                  <a:gd name="connsiteY15" fmla="*/ 1841914 h 3950532"/>
                  <a:gd name="connsiteX16" fmla="*/ 2834595 w 3040320"/>
                  <a:gd name="connsiteY16" fmla="*/ 3087765 h 3950532"/>
                  <a:gd name="connsiteX17" fmla="*/ 2534346 w 3040320"/>
                  <a:gd name="connsiteY17" fmla="*/ 3573540 h 3950532"/>
                  <a:gd name="connsiteX18" fmla="*/ 1682158 w 3040320"/>
                  <a:gd name="connsiteY18" fmla="*/ 3535440 h 3950532"/>
                  <a:gd name="connsiteX19" fmla="*/ 2101910 w 3040320"/>
                  <a:gd name="connsiteY19" fmla="*/ 3895504 h 3950532"/>
                  <a:gd name="connsiteX20" fmla="*/ 1127644 w 3040320"/>
                  <a:gd name="connsiteY20" fmla="*/ 3573540 h 3950532"/>
                  <a:gd name="connsiteX21" fmla="*/ 36760 w 3040320"/>
                  <a:gd name="connsiteY21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461894 w 3040320"/>
                  <a:gd name="connsiteY5" fmla="*/ 1087515 h 3950532"/>
                  <a:gd name="connsiteX6" fmla="*/ 943671 w 3040320"/>
                  <a:gd name="connsiteY6" fmla="*/ 639840 h 3950532"/>
                  <a:gd name="connsiteX7" fmla="*/ 1108706 w 3040320"/>
                  <a:gd name="connsiteY7" fmla="*/ 941165 h 3950532"/>
                  <a:gd name="connsiteX8" fmla="*/ 1496121 w 3040320"/>
                  <a:gd name="connsiteY8" fmla="*/ 268365 h 3950532"/>
                  <a:gd name="connsiteX9" fmla="*/ 1627231 w 3040320"/>
                  <a:gd name="connsiteY9" fmla="*/ 826865 h 3950532"/>
                  <a:gd name="connsiteX10" fmla="*/ 1853308 w 3040320"/>
                  <a:gd name="connsiteY10" fmla="*/ 5257 h 3950532"/>
                  <a:gd name="connsiteX11" fmla="*/ 2457114 w 3040320"/>
                  <a:gd name="connsiteY11" fmla="*/ 763665 h 3950532"/>
                  <a:gd name="connsiteX12" fmla="*/ 2766190 w 3040320"/>
                  <a:gd name="connsiteY12" fmla="*/ 1211340 h 3950532"/>
                  <a:gd name="connsiteX13" fmla="*/ 2556365 w 3040320"/>
                  <a:gd name="connsiteY13" fmla="*/ 1725690 h 3950532"/>
                  <a:gd name="connsiteX14" fmla="*/ 3040320 w 3040320"/>
                  <a:gd name="connsiteY14" fmla="*/ 1841914 h 3950532"/>
                  <a:gd name="connsiteX15" fmla="*/ 2834595 w 3040320"/>
                  <a:gd name="connsiteY15" fmla="*/ 3087765 h 3950532"/>
                  <a:gd name="connsiteX16" fmla="*/ 2534346 w 3040320"/>
                  <a:gd name="connsiteY16" fmla="*/ 3573540 h 3950532"/>
                  <a:gd name="connsiteX17" fmla="*/ 1682158 w 3040320"/>
                  <a:gd name="connsiteY17" fmla="*/ 3535440 h 3950532"/>
                  <a:gd name="connsiteX18" fmla="*/ 2101910 w 3040320"/>
                  <a:gd name="connsiteY18" fmla="*/ 3895504 h 3950532"/>
                  <a:gd name="connsiteX19" fmla="*/ 1127644 w 3040320"/>
                  <a:gd name="connsiteY19" fmla="*/ 3573540 h 3950532"/>
                  <a:gd name="connsiteX20" fmla="*/ 36760 w 3040320"/>
                  <a:gd name="connsiteY20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461894 w 3040320"/>
                  <a:gd name="connsiteY5" fmla="*/ 1087515 h 3950532"/>
                  <a:gd name="connsiteX6" fmla="*/ 943671 w 3040320"/>
                  <a:gd name="connsiteY6" fmla="*/ 639840 h 3950532"/>
                  <a:gd name="connsiteX7" fmla="*/ 1108706 w 3040320"/>
                  <a:gd name="connsiteY7" fmla="*/ 941165 h 3950532"/>
                  <a:gd name="connsiteX8" fmla="*/ 1496121 w 3040320"/>
                  <a:gd name="connsiteY8" fmla="*/ 268365 h 3950532"/>
                  <a:gd name="connsiteX9" fmla="*/ 1627231 w 3040320"/>
                  <a:gd name="connsiteY9" fmla="*/ 826865 h 3950532"/>
                  <a:gd name="connsiteX10" fmla="*/ 1853308 w 3040320"/>
                  <a:gd name="connsiteY10" fmla="*/ 5257 h 3950532"/>
                  <a:gd name="connsiteX11" fmla="*/ 2457114 w 3040320"/>
                  <a:gd name="connsiteY11" fmla="*/ 763665 h 3950532"/>
                  <a:gd name="connsiteX12" fmla="*/ 2766190 w 3040320"/>
                  <a:gd name="connsiteY12" fmla="*/ 1211340 h 3950532"/>
                  <a:gd name="connsiteX13" fmla="*/ 2556365 w 3040320"/>
                  <a:gd name="connsiteY13" fmla="*/ 1725690 h 3950532"/>
                  <a:gd name="connsiteX14" fmla="*/ 3040320 w 3040320"/>
                  <a:gd name="connsiteY14" fmla="*/ 1841914 h 3950532"/>
                  <a:gd name="connsiteX15" fmla="*/ 2834595 w 3040320"/>
                  <a:gd name="connsiteY15" fmla="*/ 3087765 h 3950532"/>
                  <a:gd name="connsiteX16" fmla="*/ 2534346 w 3040320"/>
                  <a:gd name="connsiteY16" fmla="*/ 3573540 h 3950532"/>
                  <a:gd name="connsiteX17" fmla="*/ 1682158 w 3040320"/>
                  <a:gd name="connsiteY17" fmla="*/ 3535440 h 3950532"/>
                  <a:gd name="connsiteX18" fmla="*/ 2101910 w 3040320"/>
                  <a:gd name="connsiteY18" fmla="*/ 3895504 h 3950532"/>
                  <a:gd name="connsiteX19" fmla="*/ 1127644 w 3040320"/>
                  <a:gd name="connsiteY19" fmla="*/ 3573540 h 3950532"/>
                  <a:gd name="connsiteX20" fmla="*/ 36760 w 3040320"/>
                  <a:gd name="connsiteY20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461894 w 3040320"/>
                  <a:gd name="connsiteY5" fmla="*/ 1087515 h 3950532"/>
                  <a:gd name="connsiteX6" fmla="*/ 943671 w 3040320"/>
                  <a:gd name="connsiteY6" fmla="*/ 639840 h 3950532"/>
                  <a:gd name="connsiteX7" fmla="*/ 1108706 w 3040320"/>
                  <a:gd name="connsiteY7" fmla="*/ 941165 h 3950532"/>
                  <a:gd name="connsiteX8" fmla="*/ 1496121 w 3040320"/>
                  <a:gd name="connsiteY8" fmla="*/ 268365 h 3950532"/>
                  <a:gd name="connsiteX9" fmla="*/ 1627231 w 3040320"/>
                  <a:gd name="connsiteY9" fmla="*/ 826865 h 3950532"/>
                  <a:gd name="connsiteX10" fmla="*/ 1853308 w 3040320"/>
                  <a:gd name="connsiteY10" fmla="*/ 5257 h 3950532"/>
                  <a:gd name="connsiteX11" fmla="*/ 2457114 w 3040320"/>
                  <a:gd name="connsiteY11" fmla="*/ 763665 h 3950532"/>
                  <a:gd name="connsiteX12" fmla="*/ 2766190 w 3040320"/>
                  <a:gd name="connsiteY12" fmla="*/ 1211340 h 3950532"/>
                  <a:gd name="connsiteX13" fmla="*/ 2556365 w 3040320"/>
                  <a:gd name="connsiteY13" fmla="*/ 1725690 h 3950532"/>
                  <a:gd name="connsiteX14" fmla="*/ 3040320 w 3040320"/>
                  <a:gd name="connsiteY14" fmla="*/ 1841914 h 3950532"/>
                  <a:gd name="connsiteX15" fmla="*/ 2834595 w 3040320"/>
                  <a:gd name="connsiteY15" fmla="*/ 3087765 h 3950532"/>
                  <a:gd name="connsiteX16" fmla="*/ 2534346 w 3040320"/>
                  <a:gd name="connsiteY16" fmla="*/ 3573540 h 3950532"/>
                  <a:gd name="connsiteX17" fmla="*/ 2101910 w 3040320"/>
                  <a:gd name="connsiteY17" fmla="*/ 3895504 h 3950532"/>
                  <a:gd name="connsiteX18" fmla="*/ 1127644 w 3040320"/>
                  <a:gd name="connsiteY18" fmla="*/ 3573540 h 3950532"/>
                  <a:gd name="connsiteX19" fmla="*/ 36760 w 3040320"/>
                  <a:gd name="connsiteY19" fmla="*/ 3413539 h 3950532"/>
                  <a:gd name="connsiteX0" fmla="*/ 36760 w 3040320"/>
                  <a:gd name="connsiteY0" fmla="*/ 3413539 h 3950532"/>
                  <a:gd name="connsiteX1" fmla="*/ 736317 w 3040320"/>
                  <a:gd name="connsiteY1" fmla="*/ 3160489 h 3950532"/>
                  <a:gd name="connsiteX2" fmla="*/ 4756 w 3040320"/>
                  <a:gd name="connsiteY2" fmla="*/ 2935365 h 3950532"/>
                  <a:gd name="connsiteX3" fmla="*/ 1 w 3040320"/>
                  <a:gd name="connsiteY3" fmla="*/ 2246090 h 3950532"/>
                  <a:gd name="connsiteX4" fmla="*/ 152344 w 3040320"/>
                  <a:gd name="connsiteY4" fmla="*/ 1407889 h 3950532"/>
                  <a:gd name="connsiteX5" fmla="*/ 461894 w 3040320"/>
                  <a:gd name="connsiteY5" fmla="*/ 1087515 h 3950532"/>
                  <a:gd name="connsiteX6" fmla="*/ 943671 w 3040320"/>
                  <a:gd name="connsiteY6" fmla="*/ 639840 h 3950532"/>
                  <a:gd name="connsiteX7" fmla="*/ 1108706 w 3040320"/>
                  <a:gd name="connsiteY7" fmla="*/ 941165 h 3950532"/>
                  <a:gd name="connsiteX8" fmla="*/ 1496121 w 3040320"/>
                  <a:gd name="connsiteY8" fmla="*/ 268365 h 3950532"/>
                  <a:gd name="connsiteX9" fmla="*/ 1627231 w 3040320"/>
                  <a:gd name="connsiteY9" fmla="*/ 826865 h 3950532"/>
                  <a:gd name="connsiteX10" fmla="*/ 1853308 w 3040320"/>
                  <a:gd name="connsiteY10" fmla="*/ 5257 h 3950532"/>
                  <a:gd name="connsiteX11" fmla="*/ 2457114 w 3040320"/>
                  <a:gd name="connsiteY11" fmla="*/ 763665 h 3950532"/>
                  <a:gd name="connsiteX12" fmla="*/ 2766190 w 3040320"/>
                  <a:gd name="connsiteY12" fmla="*/ 1211340 h 3950532"/>
                  <a:gd name="connsiteX13" fmla="*/ 2556365 w 3040320"/>
                  <a:gd name="connsiteY13" fmla="*/ 1725690 h 3950532"/>
                  <a:gd name="connsiteX14" fmla="*/ 3040320 w 3040320"/>
                  <a:gd name="connsiteY14" fmla="*/ 1841914 h 3950532"/>
                  <a:gd name="connsiteX15" fmla="*/ 2834595 w 3040320"/>
                  <a:gd name="connsiteY15" fmla="*/ 3087765 h 3950532"/>
                  <a:gd name="connsiteX16" fmla="*/ 2534346 w 3040320"/>
                  <a:gd name="connsiteY16" fmla="*/ 3573540 h 3950532"/>
                  <a:gd name="connsiteX17" fmla="*/ 2101910 w 3040320"/>
                  <a:gd name="connsiteY17" fmla="*/ 3895504 h 3950532"/>
                  <a:gd name="connsiteX18" fmla="*/ 1127644 w 3040320"/>
                  <a:gd name="connsiteY18" fmla="*/ 3573540 h 3950532"/>
                  <a:gd name="connsiteX19" fmla="*/ 36760 w 3040320"/>
                  <a:gd name="connsiteY19" fmla="*/ 3413539 h 3950532"/>
                  <a:gd name="connsiteX0" fmla="*/ 36760 w 3040320"/>
                  <a:gd name="connsiteY0" fmla="*/ 3413539 h 3974763"/>
                  <a:gd name="connsiteX1" fmla="*/ 736317 w 3040320"/>
                  <a:gd name="connsiteY1" fmla="*/ 3160489 h 3974763"/>
                  <a:gd name="connsiteX2" fmla="*/ 4756 w 3040320"/>
                  <a:gd name="connsiteY2" fmla="*/ 2935365 h 3974763"/>
                  <a:gd name="connsiteX3" fmla="*/ 1 w 3040320"/>
                  <a:gd name="connsiteY3" fmla="*/ 2246090 h 3974763"/>
                  <a:gd name="connsiteX4" fmla="*/ 152344 w 3040320"/>
                  <a:gd name="connsiteY4" fmla="*/ 1407889 h 3974763"/>
                  <a:gd name="connsiteX5" fmla="*/ 461894 w 3040320"/>
                  <a:gd name="connsiteY5" fmla="*/ 1087515 h 3974763"/>
                  <a:gd name="connsiteX6" fmla="*/ 943671 w 3040320"/>
                  <a:gd name="connsiteY6" fmla="*/ 639840 h 3974763"/>
                  <a:gd name="connsiteX7" fmla="*/ 1108706 w 3040320"/>
                  <a:gd name="connsiteY7" fmla="*/ 941165 h 3974763"/>
                  <a:gd name="connsiteX8" fmla="*/ 1496121 w 3040320"/>
                  <a:gd name="connsiteY8" fmla="*/ 268365 h 3974763"/>
                  <a:gd name="connsiteX9" fmla="*/ 1627231 w 3040320"/>
                  <a:gd name="connsiteY9" fmla="*/ 826865 h 3974763"/>
                  <a:gd name="connsiteX10" fmla="*/ 1853308 w 3040320"/>
                  <a:gd name="connsiteY10" fmla="*/ 5257 h 3974763"/>
                  <a:gd name="connsiteX11" fmla="*/ 2457114 w 3040320"/>
                  <a:gd name="connsiteY11" fmla="*/ 763665 h 3974763"/>
                  <a:gd name="connsiteX12" fmla="*/ 2766190 w 3040320"/>
                  <a:gd name="connsiteY12" fmla="*/ 1211340 h 3974763"/>
                  <a:gd name="connsiteX13" fmla="*/ 2556365 w 3040320"/>
                  <a:gd name="connsiteY13" fmla="*/ 1725690 h 3974763"/>
                  <a:gd name="connsiteX14" fmla="*/ 3040320 w 3040320"/>
                  <a:gd name="connsiteY14" fmla="*/ 1841914 h 3974763"/>
                  <a:gd name="connsiteX15" fmla="*/ 2834595 w 3040320"/>
                  <a:gd name="connsiteY15" fmla="*/ 3087765 h 3974763"/>
                  <a:gd name="connsiteX16" fmla="*/ 2534346 w 3040320"/>
                  <a:gd name="connsiteY16" fmla="*/ 3573540 h 3974763"/>
                  <a:gd name="connsiteX17" fmla="*/ 2101910 w 3040320"/>
                  <a:gd name="connsiteY17" fmla="*/ 3895504 h 3974763"/>
                  <a:gd name="connsiteX18" fmla="*/ 1313839 w 3040320"/>
                  <a:gd name="connsiteY18" fmla="*/ 3649740 h 3974763"/>
                  <a:gd name="connsiteX19" fmla="*/ 36760 w 3040320"/>
                  <a:gd name="connsiteY19" fmla="*/ 3413539 h 3974763"/>
                  <a:gd name="connsiteX0" fmla="*/ 36760 w 3040320"/>
                  <a:gd name="connsiteY0" fmla="*/ 3413539 h 3974763"/>
                  <a:gd name="connsiteX1" fmla="*/ 804024 w 3040320"/>
                  <a:gd name="connsiteY1" fmla="*/ 3255739 h 3974763"/>
                  <a:gd name="connsiteX2" fmla="*/ 4756 w 3040320"/>
                  <a:gd name="connsiteY2" fmla="*/ 2935365 h 3974763"/>
                  <a:gd name="connsiteX3" fmla="*/ 1 w 3040320"/>
                  <a:gd name="connsiteY3" fmla="*/ 2246090 h 3974763"/>
                  <a:gd name="connsiteX4" fmla="*/ 152344 w 3040320"/>
                  <a:gd name="connsiteY4" fmla="*/ 1407889 h 3974763"/>
                  <a:gd name="connsiteX5" fmla="*/ 461894 w 3040320"/>
                  <a:gd name="connsiteY5" fmla="*/ 1087515 h 3974763"/>
                  <a:gd name="connsiteX6" fmla="*/ 943671 w 3040320"/>
                  <a:gd name="connsiteY6" fmla="*/ 639840 h 3974763"/>
                  <a:gd name="connsiteX7" fmla="*/ 1108706 w 3040320"/>
                  <a:gd name="connsiteY7" fmla="*/ 941165 h 3974763"/>
                  <a:gd name="connsiteX8" fmla="*/ 1496121 w 3040320"/>
                  <a:gd name="connsiteY8" fmla="*/ 268365 h 3974763"/>
                  <a:gd name="connsiteX9" fmla="*/ 1627231 w 3040320"/>
                  <a:gd name="connsiteY9" fmla="*/ 826865 h 3974763"/>
                  <a:gd name="connsiteX10" fmla="*/ 1853308 w 3040320"/>
                  <a:gd name="connsiteY10" fmla="*/ 5257 h 3974763"/>
                  <a:gd name="connsiteX11" fmla="*/ 2457114 w 3040320"/>
                  <a:gd name="connsiteY11" fmla="*/ 763665 h 3974763"/>
                  <a:gd name="connsiteX12" fmla="*/ 2766190 w 3040320"/>
                  <a:gd name="connsiteY12" fmla="*/ 1211340 h 3974763"/>
                  <a:gd name="connsiteX13" fmla="*/ 2556365 w 3040320"/>
                  <a:gd name="connsiteY13" fmla="*/ 1725690 h 3974763"/>
                  <a:gd name="connsiteX14" fmla="*/ 3040320 w 3040320"/>
                  <a:gd name="connsiteY14" fmla="*/ 1841914 h 3974763"/>
                  <a:gd name="connsiteX15" fmla="*/ 2834595 w 3040320"/>
                  <a:gd name="connsiteY15" fmla="*/ 3087765 h 3974763"/>
                  <a:gd name="connsiteX16" fmla="*/ 2534346 w 3040320"/>
                  <a:gd name="connsiteY16" fmla="*/ 3573540 h 3974763"/>
                  <a:gd name="connsiteX17" fmla="*/ 2101910 w 3040320"/>
                  <a:gd name="connsiteY17" fmla="*/ 3895504 h 3974763"/>
                  <a:gd name="connsiteX18" fmla="*/ 1313839 w 3040320"/>
                  <a:gd name="connsiteY18" fmla="*/ 3649740 h 3974763"/>
                  <a:gd name="connsiteX19" fmla="*/ 36760 w 3040320"/>
                  <a:gd name="connsiteY19" fmla="*/ 3413539 h 3974763"/>
                  <a:gd name="connsiteX0" fmla="*/ 36760 w 3045315"/>
                  <a:gd name="connsiteY0" fmla="*/ 3413539 h 3974763"/>
                  <a:gd name="connsiteX1" fmla="*/ 804024 w 3045315"/>
                  <a:gd name="connsiteY1" fmla="*/ 3255739 h 3974763"/>
                  <a:gd name="connsiteX2" fmla="*/ 4756 w 3045315"/>
                  <a:gd name="connsiteY2" fmla="*/ 2935365 h 3974763"/>
                  <a:gd name="connsiteX3" fmla="*/ 1 w 3045315"/>
                  <a:gd name="connsiteY3" fmla="*/ 2246090 h 3974763"/>
                  <a:gd name="connsiteX4" fmla="*/ 152344 w 3045315"/>
                  <a:gd name="connsiteY4" fmla="*/ 1407889 h 3974763"/>
                  <a:gd name="connsiteX5" fmla="*/ 461894 w 3045315"/>
                  <a:gd name="connsiteY5" fmla="*/ 1087515 h 3974763"/>
                  <a:gd name="connsiteX6" fmla="*/ 943671 w 3045315"/>
                  <a:gd name="connsiteY6" fmla="*/ 639840 h 3974763"/>
                  <a:gd name="connsiteX7" fmla="*/ 1108706 w 3045315"/>
                  <a:gd name="connsiteY7" fmla="*/ 941165 h 3974763"/>
                  <a:gd name="connsiteX8" fmla="*/ 1496121 w 3045315"/>
                  <a:gd name="connsiteY8" fmla="*/ 268365 h 3974763"/>
                  <a:gd name="connsiteX9" fmla="*/ 1627231 w 3045315"/>
                  <a:gd name="connsiteY9" fmla="*/ 826865 h 3974763"/>
                  <a:gd name="connsiteX10" fmla="*/ 1853308 w 3045315"/>
                  <a:gd name="connsiteY10" fmla="*/ 5257 h 3974763"/>
                  <a:gd name="connsiteX11" fmla="*/ 2457114 w 3045315"/>
                  <a:gd name="connsiteY11" fmla="*/ 763665 h 3974763"/>
                  <a:gd name="connsiteX12" fmla="*/ 2766190 w 3045315"/>
                  <a:gd name="connsiteY12" fmla="*/ 1211340 h 3974763"/>
                  <a:gd name="connsiteX13" fmla="*/ 2556365 w 3045315"/>
                  <a:gd name="connsiteY13" fmla="*/ 1725690 h 3974763"/>
                  <a:gd name="connsiteX14" fmla="*/ 3040320 w 3045315"/>
                  <a:gd name="connsiteY14" fmla="*/ 1841914 h 3974763"/>
                  <a:gd name="connsiteX15" fmla="*/ 2809773 w 3045315"/>
                  <a:gd name="connsiteY15" fmla="*/ 2519432 h 3974763"/>
                  <a:gd name="connsiteX16" fmla="*/ 2834595 w 3045315"/>
                  <a:gd name="connsiteY16" fmla="*/ 3087765 h 3974763"/>
                  <a:gd name="connsiteX17" fmla="*/ 2534346 w 3045315"/>
                  <a:gd name="connsiteY17" fmla="*/ 3573540 h 3974763"/>
                  <a:gd name="connsiteX18" fmla="*/ 2101910 w 3045315"/>
                  <a:gd name="connsiteY18" fmla="*/ 3895504 h 3974763"/>
                  <a:gd name="connsiteX19" fmla="*/ 1313839 w 3045315"/>
                  <a:gd name="connsiteY19" fmla="*/ 3649740 h 3974763"/>
                  <a:gd name="connsiteX20" fmla="*/ 36760 w 3045315"/>
                  <a:gd name="connsiteY20" fmla="*/ 3413539 h 3974763"/>
                  <a:gd name="connsiteX0" fmla="*/ 36760 w 3045315"/>
                  <a:gd name="connsiteY0" fmla="*/ 3413539 h 3974763"/>
                  <a:gd name="connsiteX1" fmla="*/ 804024 w 3045315"/>
                  <a:gd name="connsiteY1" fmla="*/ 3255739 h 3974763"/>
                  <a:gd name="connsiteX2" fmla="*/ 4756 w 3045315"/>
                  <a:gd name="connsiteY2" fmla="*/ 2935365 h 3974763"/>
                  <a:gd name="connsiteX3" fmla="*/ 1 w 3045315"/>
                  <a:gd name="connsiteY3" fmla="*/ 2246090 h 3974763"/>
                  <a:gd name="connsiteX4" fmla="*/ 152344 w 3045315"/>
                  <a:gd name="connsiteY4" fmla="*/ 1407889 h 3974763"/>
                  <a:gd name="connsiteX5" fmla="*/ 461894 w 3045315"/>
                  <a:gd name="connsiteY5" fmla="*/ 1087515 h 3974763"/>
                  <a:gd name="connsiteX6" fmla="*/ 943671 w 3045315"/>
                  <a:gd name="connsiteY6" fmla="*/ 639840 h 3974763"/>
                  <a:gd name="connsiteX7" fmla="*/ 1108706 w 3045315"/>
                  <a:gd name="connsiteY7" fmla="*/ 941165 h 3974763"/>
                  <a:gd name="connsiteX8" fmla="*/ 1496121 w 3045315"/>
                  <a:gd name="connsiteY8" fmla="*/ 268365 h 3974763"/>
                  <a:gd name="connsiteX9" fmla="*/ 1627231 w 3045315"/>
                  <a:gd name="connsiteY9" fmla="*/ 826865 h 3974763"/>
                  <a:gd name="connsiteX10" fmla="*/ 1853308 w 3045315"/>
                  <a:gd name="connsiteY10" fmla="*/ 5257 h 3974763"/>
                  <a:gd name="connsiteX11" fmla="*/ 2457114 w 3045315"/>
                  <a:gd name="connsiteY11" fmla="*/ 763665 h 3974763"/>
                  <a:gd name="connsiteX12" fmla="*/ 2766190 w 3045315"/>
                  <a:gd name="connsiteY12" fmla="*/ 1211340 h 3974763"/>
                  <a:gd name="connsiteX13" fmla="*/ 2556365 w 3045315"/>
                  <a:gd name="connsiteY13" fmla="*/ 1725690 h 3974763"/>
                  <a:gd name="connsiteX14" fmla="*/ 3040320 w 3045315"/>
                  <a:gd name="connsiteY14" fmla="*/ 1841914 h 3974763"/>
                  <a:gd name="connsiteX15" fmla="*/ 2809773 w 3045315"/>
                  <a:gd name="connsiteY15" fmla="*/ 2519432 h 3974763"/>
                  <a:gd name="connsiteX16" fmla="*/ 2834595 w 3045315"/>
                  <a:gd name="connsiteY16" fmla="*/ 3087765 h 3974763"/>
                  <a:gd name="connsiteX17" fmla="*/ 2534346 w 3045315"/>
                  <a:gd name="connsiteY17" fmla="*/ 3573540 h 3974763"/>
                  <a:gd name="connsiteX18" fmla="*/ 2101910 w 3045315"/>
                  <a:gd name="connsiteY18" fmla="*/ 3895504 h 3974763"/>
                  <a:gd name="connsiteX19" fmla="*/ 1313839 w 3045315"/>
                  <a:gd name="connsiteY19" fmla="*/ 3649740 h 3974763"/>
                  <a:gd name="connsiteX20" fmla="*/ 36760 w 3045315"/>
                  <a:gd name="connsiteY20" fmla="*/ 3413539 h 3974763"/>
                  <a:gd name="connsiteX0" fmla="*/ 36760 w 3042020"/>
                  <a:gd name="connsiteY0" fmla="*/ 3413539 h 3974763"/>
                  <a:gd name="connsiteX1" fmla="*/ 804024 w 3042020"/>
                  <a:gd name="connsiteY1" fmla="*/ 3255739 h 3974763"/>
                  <a:gd name="connsiteX2" fmla="*/ 4756 w 3042020"/>
                  <a:gd name="connsiteY2" fmla="*/ 2935365 h 3974763"/>
                  <a:gd name="connsiteX3" fmla="*/ 1 w 3042020"/>
                  <a:gd name="connsiteY3" fmla="*/ 2246090 h 3974763"/>
                  <a:gd name="connsiteX4" fmla="*/ 152344 w 3042020"/>
                  <a:gd name="connsiteY4" fmla="*/ 1407889 h 3974763"/>
                  <a:gd name="connsiteX5" fmla="*/ 461894 w 3042020"/>
                  <a:gd name="connsiteY5" fmla="*/ 1087515 h 3974763"/>
                  <a:gd name="connsiteX6" fmla="*/ 943671 w 3042020"/>
                  <a:gd name="connsiteY6" fmla="*/ 639840 h 3974763"/>
                  <a:gd name="connsiteX7" fmla="*/ 1108706 w 3042020"/>
                  <a:gd name="connsiteY7" fmla="*/ 941165 h 3974763"/>
                  <a:gd name="connsiteX8" fmla="*/ 1496121 w 3042020"/>
                  <a:gd name="connsiteY8" fmla="*/ 268365 h 3974763"/>
                  <a:gd name="connsiteX9" fmla="*/ 1627231 w 3042020"/>
                  <a:gd name="connsiteY9" fmla="*/ 826865 h 3974763"/>
                  <a:gd name="connsiteX10" fmla="*/ 1853308 w 3042020"/>
                  <a:gd name="connsiteY10" fmla="*/ 5257 h 3974763"/>
                  <a:gd name="connsiteX11" fmla="*/ 2457114 w 3042020"/>
                  <a:gd name="connsiteY11" fmla="*/ 763665 h 3974763"/>
                  <a:gd name="connsiteX12" fmla="*/ 2766190 w 3042020"/>
                  <a:gd name="connsiteY12" fmla="*/ 1211340 h 3974763"/>
                  <a:gd name="connsiteX13" fmla="*/ 2556365 w 3042020"/>
                  <a:gd name="connsiteY13" fmla="*/ 1725690 h 3974763"/>
                  <a:gd name="connsiteX14" fmla="*/ 3040320 w 3042020"/>
                  <a:gd name="connsiteY14" fmla="*/ 1841914 h 3974763"/>
                  <a:gd name="connsiteX15" fmla="*/ 2809773 w 3042020"/>
                  <a:gd name="connsiteY15" fmla="*/ 2519432 h 3974763"/>
                  <a:gd name="connsiteX16" fmla="*/ 2834595 w 3042020"/>
                  <a:gd name="connsiteY16" fmla="*/ 3087765 h 3974763"/>
                  <a:gd name="connsiteX17" fmla="*/ 2534346 w 3042020"/>
                  <a:gd name="connsiteY17" fmla="*/ 3573540 h 3974763"/>
                  <a:gd name="connsiteX18" fmla="*/ 2101910 w 3042020"/>
                  <a:gd name="connsiteY18" fmla="*/ 3895504 h 3974763"/>
                  <a:gd name="connsiteX19" fmla="*/ 1313839 w 3042020"/>
                  <a:gd name="connsiteY19" fmla="*/ 3649740 h 3974763"/>
                  <a:gd name="connsiteX20" fmla="*/ 36760 w 3042020"/>
                  <a:gd name="connsiteY20" fmla="*/ 3413539 h 3974763"/>
                  <a:gd name="connsiteX0" fmla="*/ 36760 w 3042020"/>
                  <a:gd name="connsiteY0" fmla="*/ 3413539 h 3930281"/>
                  <a:gd name="connsiteX1" fmla="*/ 804024 w 3042020"/>
                  <a:gd name="connsiteY1" fmla="*/ 32557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36760 w 3042020"/>
                  <a:gd name="connsiteY20" fmla="*/ 3413539 h 3930281"/>
                  <a:gd name="connsiteX0" fmla="*/ 36760 w 3042020"/>
                  <a:gd name="connsiteY0" fmla="*/ 3413539 h 4022488"/>
                  <a:gd name="connsiteX1" fmla="*/ 804024 w 3042020"/>
                  <a:gd name="connsiteY1" fmla="*/ 3255739 h 4022488"/>
                  <a:gd name="connsiteX2" fmla="*/ 4756 w 3042020"/>
                  <a:gd name="connsiteY2" fmla="*/ 2935365 h 4022488"/>
                  <a:gd name="connsiteX3" fmla="*/ 1 w 3042020"/>
                  <a:gd name="connsiteY3" fmla="*/ 2246090 h 4022488"/>
                  <a:gd name="connsiteX4" fmla="*/ 152344 w 3042020"/>
                  <a:gd name="connsiteY4" fmla="*/ 1407889 h 4022488"/>
                  <a:gd name="connsiteX5" fmla="*/ 461894 w 3042020"/>
                  <a:gd name="connsiteY5" fmla="*/ 1087515 h 4022488"/>
                  <a:gd name="connsiteX6" fmla="*/ 943671 w 3042020"/>
                  <a:gd name="connsiteY6" fmla="*/ 639840 h 4022488"/>
                  <a:gd name="connsiteX7" fmla="*/ 1108706 w 3042020"/>
                  <a:gd name="connsiteY7" fmla="*/ 941165 h 4022488"/>
                  <a:gd name="connsiteX8" fmla="*/ 1496121 w 3042020"/>
                  <a:gd name="connsiteY8" fmla="*/ 268365 h 4022488"/>
                  <a:gd name="connsiteX9" fmla="*/ 1627231 w 3042020"/>
                  <a:gd name="connsiteY9" fmla="*/ 826865 h 4022488"/>
                  <a:gd name="connsiteX10" fmla="*/ 1853308 w 3042020"/>
                  <a:gd name="connsiteY10" fmla="*/ 5257 h 4022488"/>
                  <a:gd name="connsiteX11" fmla="*/ 2457114 w 3042020"/>
                  <a:gd name="connsiteY11" fmla="*/ 763665 h 4022488"/>
                  <a:gd name="connsiteX12" fmla="*/ 2766190 w 3042020"/>
                  <a:gd name="connsiteY12" fmla="*/ 1211340 h 4022488"/>
                  <a:gd name="connsiteX13" fmla="*/ 2556365 w 3042020"/>
                  <a:gd name="connsiteY13" fmla="*/ 1725690 h 4022488"/>
                  <a:gd name="connsiteX14" fmla="*/ 3040320 w 3042020"/>
                  <a:gd name="connsiteY14" fmla="*/ 1841914 h 4022488"/>
                  <a:gd name="connsiteX15" fmla="*/ 2809773 w 3042020"/>
                  <a:gd name="connsiteY15" fmla="*/ 2519432 h 4022488"/>
                  <a:gd name="connsiteX16" fmla="*/ 2834595 w 3042020"/>
                  <a:gd name="connsiteY16" fmla="*/ 3087765 h 4022488"/>
                  <a:gd name="connsiteX17" fmla="*/ 2534346 w 3042020"/>
                  <a:gd name="connsiteY17" fmla="*/ 3573540 h 4022488"/>
                  <a:gd name="connsiteX18" fmla="*/ 2101910 w 3042020"/>
                  <a:gd name="connsiteY18" fmla="*/ 3895504 h 4022488"/>
                  <a:gd name="connsiteX19" fmla="*/ 1415400 w 3042020"/>
                  <a:gd name="connsiteY19" fmla="*/ 3468765 h 4022488"/>
                  <a:gd name="connsiteX20" fmla="*/ 36760 w 3042020"/>
                  <a:gd name="connsiteY20" fmla="*/ 3413539 h 4022488"/>
                  <a:gd name="connsiteX0" fmla="*/ 36760 w 3042020"/>
                  <a:gd name="connsiteY0" fmla="*/ 3413539 h 3930281"/>
                  <a:gd name="connsiteX1" fmla="*/ 804024 w 3042020"/>
                  <a:gd name="connsiteY1" fmla="*/ 32557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36760 w 3042020"/>
                  <a:gd name="connsiteY20" fmla="*/ 3413539 h 3930281"/>
                  <a:gd name="connsiteX0" fmla="*/ 36760 w 3042020"/>
                  <a:gd name="connsiteY0" fmla="*/ 3413539 h 3930281"/>
                  <a:gd name="connsiteX1" fmla="*/ 804024 w 3042020"/>
                  <a:gd name="connsiteY1" fmla="*/ 32557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36760 w 3042020"/>
                  <a:gd name="connsiteY20" fmla="*/ 3413539 h 3930281"/>
                  <a:gd name="connsiteX0" fmla="*/ 36760 w 3042020"/>
                  <a:gd name="connsiteY0" fmla="*/ 34135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36760 w 3042020"/>
                  <a:gd name="connsiteY20" fmla="*/ 3413539 h 3930281"/>
                  <a:gd name="connsiteX0" fmla="*/ 36760 w 3042020"/>
                  <a:gd name="connsiteY0" fmla="*/ 34135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964752 w 3042020"/>
                  <a:gd name="connsiteY20" fmla="*/ 3795782 h 3930281"/>
                  <a:gd name="connsiteX21" fmla="*/ 36760 w 3042020"/>
                  <a:gd name="connsiteY21" fmla="*/ 3413539 h 3930281"/>
                  <a:gd name="connsiteX0" fmla="*/ 36760 w 3042020"/>
                  <a:gd name="connsiteY0" fmla="*/ 34135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998606 w 3042020"/>
                  <a:gd name="connsiteY20" fmla="*/ 3405257 h 3930281"/>
                  <a:gd name="connsiteX21" fmla="*/ 36760 w 3042020"/>
                  <a:gd name="connsiteY21" fmla="*/ 3413539 h 3930281"/>
                  <a:gd name="connsiteX0" fmla="*/ 36760 w 3042020"/>
                  <a:gd name="connsiteY0" fmla="*/ 34135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998606 w 3042020"/>
                  <a:gd name="connsiteY20" fmla="*/ 3405257 h 3930281"/>
                  <a:gd name="connsiteX21" fmla="*/ 36760 w 3042020"/>
                  <a:gd name="connsiteY21" fmla="*/ 3413539 h 3930281"/>
                  <a:gd name="connsiteX0" fmla="*/ 36760 w 3042020"/>
                  <a:gd name="connsiteY0" fmla="*/ 34135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998606 w 3042020"/>
                  <a:gd name="connsiteY20" fmla="*/ 3405257 h 3930281"/>
                  <a:gd name="connsiteX21" fmla="*/ 36760 w 3042020"/>
                  <a:gd name="connsiteY21" fmla="*/ 3413539 h 3930281"/>
                  <a:gd name="connsiteX0" fmla="*/ 121394 w 3042020"/>
                  <a:gd name="connsiteY0" fmla="*/ 3261139 h 3930281"/>
                  <a:gd name="connsiteX1" fmla="*/ 685537 w 3042020"/>
                  <a:gd name="connsiteY1" fmla="*/ 3027139 h 3930281"/>
                  <a:gd name="connsiteX2" fmla="*/ 4756 w 3042020"/>
                  <a:gd name="connsiteY2" fmla="*/ 2935365 h 3930281"/>
                  <a:gd name="connsiteX3" fmla="*/ 1 w 3042020"/>
                  <a:gd name="connsiteY3" fmla="*/ 2246090 h 3930281"/>
                  <a:gd name="connsiteX4" fmla="*/ 152344 w 3042020"/>
                  <a:gd name="connsiteY4" fmla="*/ 1407889 h 3930281"/>
                  <a:gd name="connsiteX5" fmla="*/ 461894 w 3042020"/>
                  <a:gd name="connsiteY5" fmla="*/ 1087515 h 3930281"/>
                  <a:gd name="connsiteX6" fmla="*/ 943671 w 3042020"/>
                  <a:gd name="connsiteY6" fmla="*/ 639840 h 3930281"/>
                  <a:gd name="connsiteX7" fmla="*/ 1108706 w 3042020"/>
                  <a:gd name="connsiteY7" fmla="*/ 941165 h 3930281"/>
                  <a:gd name="connsiteX8" fmla="*/ 1496121 w 3042020"/>
                  <a:gd name="connsiteY8" fmla="*/ 268365 h 3930281"/>
                  <a:gd name="connsiteX9" fmla="*/ 1627231 w 3042020"/>
                  <a:gd name="connsiteY9" fmla="*/ 826865 h 3930281"/>
                  <a:gd name="connsiteX10" fmla="*/ 1853308 w 3042020"/>
                  <a:gd name="connsiteY10" fmla="*/ 5257 h 3930281"/>
                  <a:gd name="connsiteX11" fmla="*/ 2457114 w 3042020"/>
                  <a:gd name="connsiteY11" fmla="*/ 763665 h 3930281"/>
                  <a:gd name="connsiteX12" fmla="*/ 2766190 w 3042020"/>
                  <a:gd name="connsiteY12" fmla="*/ 1211340 h 3930281"/>
                  <a:gd name="connsiteX13" fmla="*/ 2556365 w 3042020"/>
                  <a:gd name="connsiteY13" fmla="*/ 1725690 h 3930281"/>
                  <a:gd name="connsiteX14" fmla="*/ 3040320 w 3042020"/>
                  <a:gd name="connsiteY14" fmla="*/ 1841914 h 3930281"/>
                  <a:gd name="connsiteX15" fmla="*/ 2809773 w 3042020"/>
                  <a:gd name="connsiteY15" fmla="*/ 2519432 h 3930281"/>
                  <a:gd name="connsiteX16" fmla="*/ 2834595 w 3042020"/>
                  <a:gd name="connsiteY16" fmla="*/ 3087765 h 3930281"/>
                  <a:gd name="connsiteX17" fmla="*/ 2534346 w 3042020"/>
                  <a:gd name="connsiteY17" fmla="*/ 3573540 h 3930281"/>
                  <a:gd name="connsiteX18" fmla="*/ 2101910 w 3042020"/>
                  <a:gd name="connsiteY18" fmla="*/ 3895504 h 3930281"/>
                  <a:gd name="connsiteX19" fmla="*/ 1415400 w 3042020"/>
                  <a:gd name="connsiteY19" fmla="*/ 3468765 h 3930281"/>
                  <a:gd name="connsiteX20" fmla="*/ 998606 w 3042020"/>
                  <a:gd name="connsiteY20" fmla="*/ 3405257 h 3930281"/>
                  <a:gd name="connsiteX21" fmla="*/ 121394 w 3042020"/>
                  <a:gd name="connsiteY21" fmla="*/ 3261139 h 3930281"/>
                  <a:gd name="connsiteX0" fmla="*/ 121394 w 3042020"/>
                  <a:gd name="connsiteY0" fmla="*/ 3261139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121394 w 3042020"/>
                  <a:gd name="connsiteY20" fmla="*/ 3261139 h 3930281"/>
                  <a:gd name="connsiteX0" fmla="*/ 459930 w 3042020"/>
                  <a:gd name="connsiteY0" fmla="*/ 332781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459930 w 3042020"/>
                  <a:gd name="connsiteY20" fmla="*/ 3327814 h 3930281"/>
                  <a:gd name="connsiteX0" fmla="*/ 459930 w 3042020"/>
                  <a:gd name="connsiteY0" fmla="*/ 332781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459930 w 3042020"/>
                  <a:gd name="connsiteY20" fmla="*/ 3327814 h 3930281"/>
                  <a:gd name="connsiteX0" fmla="*/ 459930 w 3042020"/>
                  <a:gd name="connsiteY0" fmla="*/ 332781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459930 w 3042020"/>
                  <a:gd name="connsiteY20" fmla="*/ 3327814 h 3930281"/>
                  <a:gd name="connsiteX0" fmla="*/ 459930 w 3042020"/>
                  <a:gd name="connsiteY0" fmla="*/ 332781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459930 w 3042020"/>
                  <a:gd name="connsiteY20" fmla="*/ 3327814 h 3930281"/>
                  <a:gd name="connsiteX0" fmla="*/ 569954 w 3042020"/>
                  <a:gd name="connsiteY0" fmla="*/ 315636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569954 w 3042020"/>
                  <a:gd name="connsiteY20" fmla="*/ 3156364 h 3930281"/>
                  <a:gd name="connsiteX0" fmla="*/ 569954 w 3042020"/>
                  <a:gd name="connsiteY0" fmla="*/ 315636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34346 w 3042020"/>
                  <a:gd name="connsiteY16" fmla="*/ 3573540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569954 w 3042020"/>
                  <a:gd name="connsiteY20" fmla="*/ 3156364 h 3930281"/>
                  <a:gd name="connsiteX0" fmla="*/ 569954 w 3042020"/>
                  <a:gd name="connsiteY0" fmla="*/ 3156364 h 3930281"/>
                  <a:gd name="connsiteX1" fmla="*/ 4756 w 3042020"/>
                  <a:gd name="connsiteY1" fmla="*/ 2935365 h 3930281"/>
                  <a:gd name="connsiteX2" fmla="*/ 1 w 3042020"/>
                  <a:gd name="connsiteY2" fmla="*/ 2246090 h 3930281"/>
                  <a:gd name="connsiteX3" fmla="*/ 152344 w 3042020"/>
                  <a:gd name="connsiteY3" fmla="*/ 1407889 h 3930281"/>
                  <a:gd name="connsiteX4" fmla="*/ 461894 w 3042020"/>
                  <a:gd name="connsiteY4" fmla="*/ 1087515 h 3930281"/>
                  <a:gd name="connsiteX5" fmla="*/ 943671 w 3042020"/>
                  <a:gd name="connsiteY5" fmla="*/ 639840 h 3930281"/>
                  <a:gd name="connsiteX6" fmla="*/ 1108706 w 3042020"/>
                  <a:gd name="connsiteY6" fmla="*/ 941165 h 3930281"/>
                  <a:gd name="connsiteX7" fmla="*/ 1496121 w 3042020"/>
                  <a:gd name="connsiteY7" fmla="*/ 268365 h 3930281"/>
                  <a:gd name="connsiteX8" fmla="*/ 1627231 w 3042020"/>
                  <a:gd name="connsiteY8" fmla="*/ 826865 h 3930281"/>
                  <a:gd name="connsiteX9" fmla="*/ 1853308 w 3042020"/>
                  <a:gd name="connsiteY9" fmla="*/ 5257 h 3930281"/>
                  <a:gd name="connsiteX10" fmla="*/ 2457114 w 3042020"/>
                  <a:gd name="connsiteY10" fmla="*/ 763665 h 3930281"/>
                  <a:gd name="connsiteX11" fmla="*/ 2766190 w 3042020"/>
                  <a:gd name="connsiteY11" fmla="*/ 1211340 h 3930281"/>
                  <a:gd name="connsiteX12" fmla="*/ 2556365 w 3042020"/>
                  <a:gd name="connsiteY12" fmla="*/ 1725690 h 3930281"/>
                  <a:gd name="connsiteX13" fmla="*/ 3040320 w 3042020"/>
                  <a:gd name="connsiteY13" fmla="*/ 1841914 h 3930281"/>
                  <a:gd name="connsiteX14" fmla="*/ 2809773 w 3042020"/>
                  <a:gd name="connsiteY14" fmla="*/ 2519432 h 3930281"/>
                  <a:gd name="connsiteX15" fmla="*/ 2834595 w 3042020"/>
                  <a:gd name="connsiteY15" fmla="*/ 3087765 h 3930281"/>
                  <a:gd name="connsiteX16" fmla="*/ 2576663 w 3042020"/>
                  <a:gd name="connsiteY16" fmla="*/ 3449715 h 3930281"/>
                  <a:gd name="connsiteX17" fmla="*/ 2101910 w 3042020"/>
                  <a:gd name="connsiteY17" fmla="*/ 3895504 h 3930281"/>
                  <a:gd name="connsiteX18" fmla="*/ 1415400 w 3042020"/>
                  <a:gd name="connsiteY18" fmla="*/ 3468765 h 3930281"/>
                  <a:gd name="connsiteX19" fmla="*/ 998606 w 3042020"/>
                  <a:gd name="connsiteY19" fmla="*/ 3405257 h 3930281"/>
                  <a:gd name="connsiteX20" fmla="*/ 569954 w 3042020"/>
                  <a:gd name="connsiteY20" fmla="*/ 3156364 h 3930281"/>
                  <a:gd name="connsiteX0" fmla="*/ 569954 w 3042096"/>
                  <a:gd name="connsiteY0" fmla="*/ 3156364 h 3930281"/>
                  <a:gd name="connsiteX1" fmla="*/ 4756 w 3042096"/>
                  <a:gd name="connsiteY1" fmla="*/ 2935365 h 3930281"/>
                  <a:gd name="connsiteX2" fmla="*/ 1 w 3042096"/>
                  <a:gd name="connsiteY2" fmla="*/ 2246090 h 3930281"/>
                  <a:gd name="connsiteX3" fmla="*/ 152344 w 3042096"/>
                  <a:gd name="connsiteY3" fmla="*/ 1407889 h 3930281"/>
                  <a:gd name="connsiteX4" fmla="*/ 461894 w 3042096"/>
                  <a:gd name="connsiteY4" fmla="*/ 1087515 h 3930281"/>
                  <a:gd name="connsiteX5" fmla="*/ 943671 w 3042096"/>
                  <a:gd name="connsiteY5" fmla="*/ 639840 h 3930281"/>
                  <a:gd name="connsiteX6" fmla="*/ 1108706 w 3042096"/>
                  <a:gd name="connsiteY6" fmla="*/ 941165 h 3930281"/>
                  <a:gd name="connsiteX7" fmla="*/ 1496121 w 3042096"/>
                  <a:gd name="connsiteY7" fmla="*/ 268365 h 3930281"/>
                  <a:gd name="connsiteX8" fmla="*/ 1627231 w 3042096"/>
                  <a:gd name="connsiteY8" fmla="*/ 826865 h 3930281"/>
                  <a:gd name="connsiteX9" fmla="*/ 1853308 w 3042096"/>
                  <a:gd name="connsiteY9" fmla="*/ 5257 h 3930281"/>
                  <a:gd name="connsiteX10" fmla="*/ 2457114 w 3042096"/>
                  <a:gd name="connsiteY10" fmla="*/ 763665 h 3930281"/>
                  <a:gd name="connsiteX11" fmla="*/ 2766190 w 3042096"/>
                  <a:gd name="connsiteY11" fmla="*/ 1211340 h 3930281"/>
                  <a:gd name="connsiteX12" fmla="*/ 2556365 w 3042096"/>
                  <a:gd name="connsiteY12" fmla="*/ 1725690 h 3930281"/>
                  <a:gd name="connsiteX13" fmla="*/ 3040320 w 3042096"/>
                  <a:gd name="connsiteY13" fmla="*/ 1841914 h 3930281"/>
                  <a:gd name="connsiteX14" fmla="*/ 2843627 w 3042096"/>
                  <a:gd name="connsiteY14" fmla="*/ 2748032 h 3930281"/>
                  <a:gd name="connsiteX15" fmla="*/ 2834595 w 3042096"/>
                  <a:gd name="connsiteY15" fmla="*/ 3087765 h 3930281"/>
                  <a:gd name="connsiteX16" fmla="*/ 2576663 w 3042096"/>
                  <a:gd name="connsiteY16" fmla="*/ 3449715 h 3930281"/>
                  <a:gd name="connsiteX17" fmla="*/ 2101910 w 3042096"/>
                  <a:gd name="connsiteY17" fmla="*/ 3895504 h 3930281"/>
                  <a:gd name="connsiteX18" fmla="*/ 1415400 w 3042096"/>
                  <a:gd name="connsiteY18" fmla="*/ 3468765 h 3930281"/>
                  <a:gd name="connsiteX19" fmla="*/ 998606 w 3042096"/>
                  <a:gd name="connsiteY19" fmla="*/ 3405257 h 3930281"/>
                  <a:gd name="connsiteX20" fmla="*/ 569954 w 3042096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766190 w 3033653"/>
                  <a:gd name="connsiteY11" fmla="*/ 1211340 h 3930281"/>
                  <a:gd name="connsiteX12" fmla="*/ 2556365 w 3033653"/>
                  <a:gd name="connsiteY12" fmla="*/ 17256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664630 w 3033653"/>
                  <a:gd name="connsiteY11" fmla="*/ 916065 h 3930281"/>
                  <a:gd name="connsiteX12" fmla="*/ 2556365 w 3033653"/>
                  <a:gd name="connsiteY12" fmla="*/ 17256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664630 w 3033653"/>
                  <a:gd name="connsiteY11" fmla="*/ 916065 h 3930281"/>
                  <a:gd name="connsiteX12" fmla="*/ 2556365 w 3033653"/>
                  <a:gd name="connsiteY12" fmla="*/ 17256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664630 w 3033653"/>
                  <a:gd name="connsiteY11" fmla="*/ 916065 h 3930281"/>
                  <a:gd name="connsiteX12" fmla="*/ 2404024 w 3033653"/>
                  <a:gd name="connsiteY12" fmla="*/ 16875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664630 w 3033653"/>
                  <a:gd name="connsiteY11" fmla="*/ 916065 h 3930281"/>
                  <a:gd name="connsiteX12" fmla="*/ 2404024 w 3033653"/>
                  <a:gd name="connsiteY12" fmla="*/ 16875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664630 w 3033653"/>
                  <a:gd name="connsiteY11" fmla="*/ 916065 h 3930281"/>
                  <a:gd name="connsiteX12" fmla="*/ 2404024 w 3033653"/>
                  <a:gd name="connsiteY12" fmla="*/ 16875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3156364 h 3930281"/>
                  <a:gd name="connsiteX1" fmla="*/ 4756 w 3033653"/>
                  <a:gd name="connsiteY1" fmla="*/ 2935365 h 3930281"/>
                  <a:gd name="connsiteX2" fmla="*/ 1 w 3033653"/>
                  <a:gd name="connsiteY2" fmla="*/ 2246090 h 3930281"/>
                  <a:gd name="connsiteX3" fmla="*/ 152344 w 3033653"/>
                  <a:gd name="connsiteY3" fmla="*/ 1407889 h 3930281"/>
                  <a:gd name="connsiteX4" fmla="*/ 461894 w 3033653"/>
                  <a:gd name="connsiteY4" fmla="*/ 1087515 h 3930281"/>
                  <a:gd name="connsiteX5" fmla="*/ 943671 w 3033653"/>
                  <a:gd name="connsiteY5" fmla="*/ 639840 h 3930281"/>
                  <a:gd name="connsiteX6" fmla="*/ 1108706 w 3033653"/>
                  <a:gd name="connsiteY6" fmla="*/ 941165 h 3930281"/>
                  <a:gd name="connsiteX7" fmla="*/ 1496121 w 3033653"/>
                  <a:gd name="connsiteY7" fmla="*/ 268365 h 3930281"/>
                  <a:gd name="connsiteX8" fmla="*/ 1627231 w 3033653"/>
                  <a:gd name="connsiteY8" fmla="*/ 826865 h 3930281"/>
                  <a:gd name="connsiteX9" fmla="*/ 1853308 w 3033653"/>
                  <a:gd name="connsiteY9" fmla="*/ 5257 h 3930281"/>
                  <a:gd name="connsiteX10" fmla="*/ 2457114 w 3033653"/>
                  <a:gd name="connsiteY10" fmla="*/ 763665 h 3930281"/>
                  <a:gd name="connsiteX11" fmla="*/ 2943922 w 3033653"/>
                  <a:gd name="connsiteY11" fmla="*/ 1268490 h 3930281"/>
                  <a:gd name="connsiteX12" fmla="*/ 2404024 w 3033653"/>
                  <a:gd name="connsiteY12" fmla="*/ 1687590 h 3930281"/>
                  <a:gd name="connsiteX13" fmla="*/ 3031856 w 3033653"/>
                  <a:gd name="connsiteY13" fmla="*/ 2022889 h 3930281"/>
                  <a:gd name="connsiteX14" fmla="*/ 2843627 w 3033653"/>
                  <a:gd name="connsiteY14" fmla="*/ 2748032 h 3930281"/>
                  <a:gd name="connsiteX15" fmla="*/ 2834595 w 3033653"/>
                  <a:gd name="connsiteY15" fmla="*/ 3087765 h 3930281"/>
                  <a:gd name="connsiteX16" fmla="*/ 2576663 w 3033653"/>
                  <a:gd name="connsiteY16" fmla="*/ 3449715 h 3930281"/>
                  <a:gd name="connsiteX17" fmla="*/ 2101910 w 3033653"/>
                  <a:gd name="connsiteY17" fmla="*/ 3895504 h 3930281"/>
                  <a:gd name="connsiteX18" fmla="*/ 1415400 w 3033653"/>
                  <a:gd name="connsiteY18" fmla="*/ 3468765 h 3930281"/>
                  <a:gd name="connsiteX19" fmla="*/ 998606 w 3033653"/>
                  <a:gd name="connsiteY19" fmla="*/ 3405257 h 3930281"/>
                  <a:gd name="connsiteX20" fmla="*/ 569954 w 3033653"/>
                  <a:gd name="connsiteY20" fmla="*/ 3156364 h 3930281"/>
                  <a:gd name="connsiteX0" fmla="*/ 569954 w 3033653"/>
                  <a:gd name="connsiteY0" fmla="*/ 2967251 h 3741168"/>
                  <a:gd name="connsiteX1" fmla="*/ 4756 w 3033653"/>
                  <a:gd name="connsiteY1" fmla="*/ 2746252 h 3741168"/>
                  <a:gd name="connsiteX2" fmla="*/ 1 w 3033653"/>
                  <a:gd name="connsiteY2" fmla="*/ 2056977 h 3741168"/>
                  <a:gd name="connsiteX3" fmla="*/ 152344 w 3033653"/>
                  <a:gd name="connsiteY3" fmla="*/ 1218776 h 3741168"/>
                  <a:gd name="connsiteX4" fmla="*/ 461894 w 3033653"/>
                  <a:gd name="connsiteY4" fmla="*/ 898402 h 3741168"/>
                  <a:gd name="connsiteX5" fmla="*/ 943671 w 3033653"/>
                  <a:gd name="connsiteY5" fmla="*/ 450727 h 3741168"/>
                  <a:gd name="connsiteX6" fmla="*/ 1108706 w 3033653"/>
                  <a:gd name="connsiteY6" fmla="*/ 752052 h 3741168"/>
                  <a:gd name="connsiteX7" fmla="*/ 1496121 w 3033653"/>
                  <a:gd name="connsiteY7" fmla="*/ 79252 h 3741168"/>
                  <a:gd name="connsiteX8" fmla="*/ 1627231 w 3033653"/>
                  <a:gd name="connsiteY8" fmla="*/ 637752 h 3741168"/>
                  <a:gd name="connsiteX9" fmla="*/ 2141063 w 3033653"/>
                  <a:gd name="connsiteY9" fmla="*/ 6644 h 3741168"/>
                  <a:gd name="connsiteX10" fmla="*/ 2457114 w 3033653"/>
                  <a:gd name="connsiteY10" fmla="*/ 574552 h 3741168"/>
                  <a:gd name="connsiteX11" fmla="*/ 2943922 w 3033653"/>
                  <a:gd name="connsiteY11" fmla="*/ 1079377 h 3741168"/>
                  <a:gd name="connsiteX12" fmla="*/ 2404024 w 3033653"/>
                  <a:gd name="connsiteY12" fmla="*/ 1498477 h 3741168"/>
                  <a:gd name="connsiteX13" fmla="*/ 3031856 w 3033653"/>
                  <a:gd name="connsiteY13" fmla="*/ 1833776 h 3741168"/>
                  <a:gd name="connsiteX14" fmla="*/ 2843627 w 3033653"/>
                  <a:gd name="connsiteY14" fmla="*/ 2558919 h 3741168"/>
                  <a:gd name="connsiteX15" fmla="*/ 2834595 w 3033653"/>
                  <a:gd name="connsiteY15" fmla="*/ 2898652 h 3741168"/>
                  <a:gd name="connsiteX16" fmla="*/ 2576663 w 3033653"/>
                  <a:gd name="connsiteY16" fmla="*/ 3260602 h 3741168"/>
                  <a:gd name="connsiteX17" fmla="*/ 2101910 w 3033653"/>
                  <a:gd name="connsiteY17" fmla="*/ 3706391 h 3741168"/>
                  <a:gd name="connsiteX18" fmla="*/ 1415400 w 3033653"/>
                  <a:gd name="connsiteY18" fmla="*/ 3279652 h 3741168"/>
                  <a:gd name="connsiteX19" fmla="*/ 998606 w 3033653"/>
                  <a:gd name="connsiteY19" fmla="*/ 3216144 h 3741168"/>
                  <a:gd name="connsiteX20" fmla="*/ 569954 w 3033653"/>
                  <a:gd name="connsiteY20" fmla="*/ 2967251 h 3741168"/>
                  <a:gd name="connsiteX0" fmla="*/ 569954 w 3033653"/>
                  <a:gd name="connsiteY0" fmla="*/ 2967251 h 3741168"/>
                  <a:gd name="connsiteX1" fmla="*/ 4756 w 3033653"/>
                  <a:gd name="connsiteY1" fmla="*/ 2746252 h 3741168"/>
                  <a:gd name="connsiteX2" fmla="*/ 1 w 3033653"/>
                  <a:gd name="connsiteY2" fmla="*/ 2056977 h 3741168"/>
                  <a:gd name="connsiteX3" fmla="*/ 152344 w 3033653"/>
                  <a:gd name="connsiteY3" fmla="*/ 1218776 h 3741168"/>
                  <a:gd name="connsiteX4" fmla="*/ 461894 w 3033653"/>
                  <a:gd name="connsiteY4" fmla="*/ 898402 h 3741168"/>
                  <a:gd name="connsiteX5" fmla="*/ 943671 w 3033653"/>
                  <a:gd name="connsiteY5" fmla="*/ 450727 h 3741168"/>
                  <a:gd name="connsiteX6" fmla="*/ 1108706 w 3033653"/>
                  <a:gd name="connsiteY6" fmla="*/ 752052 h 3741168"/>
                  <a:gd name="connsiteX7" fmla="*/ 1496121 w 3033653"/>
                  <a:gd name="connsiteY7" fmla="*/ 79252 h 3741168"/>
                  <a:gd name="connsiteX8" fmla="*/ 1627231 w 3033653"/>
                  <a:gd name="connsiteY8" fmla="*/ 637752 h 3741168"/>
                  <a:gd name="connsiteX9" fmla="*/ 2141063 w 3033653"/>
                  <a:gd name="connsiteY9" fmla="*/ 6644 h 3741168"/>
                  <a:gd name="connsiteX10" fmla="*/ 2457114 w 3033653"/>
                  <a:gd name="connsiteY10" fmla="*/ 574552 h 3741168"/>
                  <a:gd name="connsiteX11" fmla="*/ 2943922 w 3033653"/>
                  <a:gd name="connsiteY11" fmla="*/ 1079377 h 3741168"/>
                  <a:gd name="connsiteX12" fmla="*/ 2404024 w 3033653"/>
                  <a:gd name="connsiteY12" fmla="*/ 1498477 h 3741168"/>
                  <a:gd name="connsiteX13" fmla="*/ 3031856 w 3033653"/>
                  <a:gd name="connsiteY13" fmla="*/ 1833776 h 3741168"/>
                  <a:gd name="connsiteX14" fmla="*/ 2843627 w 3033653"/>
                  <a:gd name="connsiteY14" fmla="*/ 2558919 h 3741168"/>
                  <a:gd name="connsiteX15" fmla="*/ 2834595 w 3033653"/>
                  <a:gd name="connsiteY15" fmla="*/ 2898652 h 3741168"/>
                  <a:gd name="connsiteX16" fmla="*/ 2576663 w 3033653"/>
                  <a:gd name="connsiteY16" fmla="*/ 3260602 h 3741168"/>
                  <a:gd name="connsiteX17" fmla="*/ 2101910 w 3033653"/>
                  <a:gd name="connsiteY17" fmla="*/ 3706391 h 3741168"/>
                  <a:gd name="connsiteX18" fmla="*/ 1415400 w 3033653"/>
                  <a:gd name="connsiteY18" fmla="*/ 3279652 h 3741168"/>
                  <a:gd name="connsiteX19" fmla="*/ 998606 w 3033653"/>
                  <a:gd name="connsiteY19" fmla="*/ 3216144 h 3741168"/>
                  <a:gd name="connsiteX20" fmla="*/ 569954 w 3033653"/>
                  <a:gd name="connsiteY20" fmla="*/ 2967251 h 3741168"/>
                  <a:gd name="connsiteX0" fmla="*/ 569954 w 3033653"/>
                  <a:gd name="connsiteY0" fmla="*/ 2967251 h 3741168"/>
                  <a:gd name="connsiteX1" fmla="*/ 4756 w 3033653"/>
                  <a:gd name="connsiteY1" fmla="*/ 2746252 h 3741168"/>
                  <a:gd name="connsiteX2" fmla="*/ 1 w 3033653"/>
                  <a:gd name="connsiteY2" fmla="*/ 2056977 h 3741168"/>
                  <a:gd name="connsiteX3" fmla="*/ 152344 w 3033653"/>
                  <a:gd name="connsiteY3" fmla="*/ 1218776 h 3741168"/>
                  <a:gd name="connsiteX4" fmla="*/ 461894 w 3033653"/>
                  <a:gd name="connsiteY4" fmla="*/ 898402 h 3741168"/>
                  <a:gd name="connsiteX5" fmla="*/ 943671 w 3033653"/>
                  <a:gd name="connsiteY5" fmla="*/ 450727 h 3741168"/>
                  <a:gd name="connsiteX6" fmla="*/ 1108706 w 3033653"/>
                  <a:gd name="connsiteY6" fmla="*/ 752052 h 3741168"/>
                  <a:gd name="connsiteX7" fmla="*/ 1496121 w 3033653"/>
                  <a:gd name="connsiteY7" fmla="*/ 79252 h 3741168"/>
                  <a:gd name="connsiteX8" fmla="*/ 1627231 w 3033653"/>
                  <a:gd name="connsiteY8" fmla="*/ 637752 h 3741168"/>
                  <a:gd name="connsiteX9" fmla="*/ 2141063 w 3033653"/>
                  <a:gd name="connsiteY9" fmla="*/ 6644 h 3741168"/>
                  <a:gd name="connsiteX10" fmla="*/ 2457114 w 3033653"/>
                  <a:gd name="connsiteY10" fmla="*/ 574552 h 3741168"/>
                  <a:gd name="connsiteX11" fmla="*/ 2943922 w 3033653"/>
                  <a:gd name="connsiteY11" fmla="*/ 1079377 h 3741168"/>
                  <a:gd name="connsiteX12" fmla="*/ 2404024 w 3033653"/>
                  <a:gd name="connsiteY12" fmla="*/ 1498477 h 3741168"/>
                  <a:gd name="connsiteX13" fmla="*/ 3031856 w 3033653"/>
                  <a:gd name="connsiteY13" fmla="*/ 1833776 h 3741168"/>
                  <a:gd name="connsiteX14" fmla="*/ 2843627 w 3033653"/>
                  <a:gd name="connsiteY14" fmla="*/ 2558919 h 3741168"/>
                  <a:gd name="connsiteX15" fmla="*/ 2834595 w 3033653"/>
                  <a:gd name="connsiteY15" fmla="*/ 2898652 h 3741168"/>
                  <a:gd name="connsiteX16" fmla="*/ 2576663 w 3033653"/>
                  <a:gd name="connsiteY16" fmla="*/ 3260602 h 3741168"/>
                  <a:gd name="connsiteX17" fmla="*/ 2101910 w 3033653"/>
                  <a:gd name="connsiteY17" fmla="*/ 3706391 h 3741168"/>
                  <a:gd name="connsiteX18" fmla="*/ 1415400 w 3033653"/>
                  <a:gd name="connsiteY18" fmla="*/ 3279652 h 3741168"/>
                  <a:gd name="connsiteX19" fmla="*/ 998606 w 3033653"/>
                  <a:gd name="connsiteY19" fmla="*/ 3216144 h 3741168"/>
                  <a:gd name="connsiteX20" fmla="*/ 569954 w 3033653"/>
                  <a:gd name="connsiteY20" fmla="*/ 2967251 h 3741168"/>
                  <a:gd name="connsiteX0" fmla="*/ 569954 w 3033653"/>
                  <a:gd name="connsiteY0" fmla="*/ 2967251 h 3741168"/>
                  <a:gd name="connsiteX1" fmla="*/ 4756 w 3033653"/>
                  <a:gd name="connsiteY1" fmla="*/ 2746252 h 3741168"/>
                  <a:gd name="connsiteX2" fmla="*/ 1 w 3033653"/>
                  <a:gd name="connsiteY2" fmla="*/ 2056977 h 3741168"/>
                  <a:gd name="connsiteX3" fmla="*/ 152344 w 3033653"/>
                  <a:gd name="connsiteY3" fmla="*/ 1218776 h 3741168"/>
                  <a:gd name="connsiteX4" fmla="*/ 461894 w 3033653"/>
                  <a:gd name="connsiteY4" fmla="*/ 898402 h 3741168"/>
                  <a:gd name="connsiteX5" fmla="*/ 664379 w 3033653"/>
                  <a:gd name="connsiteY5" fmla="*/ 441202 h 3741168"/>
                  <a:gd name="connsiteX6" fmla="*/ 1108706 w 3033653"/>
                  <a:gd name="connsiteY6" fmla="*/ 752052 h 3741168"/>
                  <a:gd name="connsiteX7" fmla="*/ 1496121 w 3033653"/>
                  <a:gd name="connsiteY7" fmla="*/ 79252 h 3741168"/>
                  <a:gd name="connsiteX8" fmla="*/ 1627231 w 3033653"/>
                  <a:gd name="connsiteY8" fmla="*/ 637752 h 3741168"/>
                  <a:gd name="connsiteX9" fmla="*/ 2141063 w 3033653"/>
                  <a:gd name="connsiteY9" fmla="*/ 6644 h 3741168"/>
                  <a:gd name="connsiteX10" fmla="*/ 2457114 w 3033653"/>
                  <a:gd name="connsiteY10" fmla="*/ 574552 h 3741168"/>
                  <a:gd name="connsiteX11" fmla="*/ 2943922 w 3033653"/>
                  <a:gd name="connsiteY11" fmla="*/ 1079377 h 3741168"/>
                  <a:gd name="connsiteX12" fmla="*/ 2404024 w 3033653"/>
                  <a:gd name="connsiteY12" fmla="*/ 1498477 h 3741168"/>
                  <a:gd name="connsiteX13" fmla="*/ 3031856 w 3033653"/>
                  <a:gd name="connsiteY13" fmla="*/ 1833776 h 3741168"/>
                  <a:gd name="connsiteX14" fmla="*/ 2843627 w 3033653"/>
                  <a:gd name="connsiteY14" fmla="*/ 2558919 h 3741168"/>
                  <a:gd name="connsiteX15" fmla="*/ 2834595 w 3033653"/>
                  <a:gd name="connsiteY15" fmla="*/ 2898652 h 3741168"/>
                  <a:gd name="connsiteX16" fmla="*/ 2576663 w 3033653"/>
                  <a:gd name="connsiteY16" fmla="*/ 3260602 h 3741168"/>
                  <a:gd name="connsiteX17" fmla="*/ 2101910 w 3033653"/>
                  <a:gd name="connsiteY17" fmla="*/ 3706391 h 3741168"/>
                  <a:gd name="connsiteX18" fmla="*/ 1415400 w 3033653"/>
                  <a:gd name="connsiteY18" fmla="*/ 3279652 h 3741168"/>
                  <a:gd name="connsiteX19" fmla="*/ 998606 w 3033653"/>
                  <a:gd name="connsiteY19" fmla="*/ 3216144 h 3741168"/>
                  <a:gd name="connsiteX20" fmla="*/ 569954 w 3033653"/>
                  <a:gd name="connsiteY20" fmla="*/ 2967251 h 3741168"/>
                  <a:gd name="connsiteX0" fmla="*/ 602055 w 3065754"/>
                  <a:gd name="connsiteY0" fmla="*/ 2967251 h 3741168"/>
                  <a:gd name="connsiteX1" fmla="*/ 36857 w 3065754"/>
                  <a:gd name="connsiteY1" fmla="*/ 2746252 h 3741168"/>
                  <a:gd name="connsiteX2" fmla="*/ 32102 w 3065754"/>
                  <a:gd name="connsiteY2" fmla="*/ 2056977 h 3741168"/>
                  <a:gd name="connsiteX3" fmla="*/ 6713 w 3065754"/>
                  <a:gd name="connsiteY3" fmla="*/ 1523576 h 3741168"/>
                  <a:gd name="connsiteX4" fmla="*/ 493995 w 3065754"/>
                  <a:gd name="connsiteY4" fmla="*/ 898402 h 3741168"/>
                  <a:gd name="connsiteX5" fmla="*/ 696480 w 3065754"/>
                  <a:gd name="connsiteY5" fmla="*/ 441202 h 3741168"/>
                  <a:gd name="connsiteX6" fmla="*/ 1140807 w 3065754"/>
                  <a:gd name="connsiteY6" fmla="*/ 752052 h 3741168"/>
                  <a:gd name="connsiteX7" fmla="*/ 1528222 w 3065754"/>
                  <a:gd name="connsiteY7" fmla="*/ 79252 h 3741168"/>
                  <a:gd name="connsiteX8" fmla="*/ 1659332 w 3065754"/>
                  <a:gd name="connsiteY8" fmla="*/ 637752 h 3741168"/>
                  <a:gd name="connsiteX9" fmla="*/ 2173164 w 3065754"/>
                  <a:gd name="connsiteY9" fmla="*/ 6644 h 3741168"/>
                  <a:gd name="connsiteX10" fmla="*/ 2489215 w 3065754"/>
                  <a:gd name="connsiteY10" fmla="*/ 574552 h 3741168"/>
                  <a:gd name="connsiteX11" fmla="*/ 2976023 w 3065754"/>
                  <a:gd name="connsiteY11" fmla="*/ 1079377 h 3741168"/>
                  <a:gd name="connsiteX12" fmla="*/ 2436125 w 3065754"/>
                  <a:gd name="connsiteY12" fmla="*/ 1498477 h 3741168"/>
                  <a:gd name="connsiteX13" fmla="*/ 3063957 w 3065754"/>
                  <a:gd name="connsiteY13" fmla="*/ 1833776 h 3741168"/>
                  <a:gd name="connsiteX14" fmla="*/ 2875728 w 3065754"/>
                  <a:gd name="connsiteY14" fmla="*/ 2558919 h 3741168"/>
                  <a:gd name="connsiteX15" fmla="*/ 2866696 w 3065754"/>
                  <a:gd name="connsiteY15" fmla="*/ 2898652 h 3741168"/>
                  <a:gd name="connsiteX16" fmla="*/ 2608764 w 3065754"/>
                  <a:gd name="connsiteY16" fmla="*/ 3260602 h 3741168"/>
                  <a:gd name="connsiteX17" fmla="*/ 2134011 w 3065754"/>
                  <a:gd name="connsiteY17" fmla="*/ 3706391 h 3741168"/>
                  <a:gd name="connsiteX18" fmla="*/ 1447501 w 3065754"/>
                  <a:gd name="connsiteY18" fmla="*/ 3279652 h 3741168"/>
                  <a:gd name="connsiteX19" fmla="*/ 1030707 w 3065754"/>
                  <a:gd name="connsiteY19" fmla="*/ 3216144 h 3741168"/>
                  <a:gd name="connsiteX20" fmla="*/ 602055 w 3065754"/>
                  <a:gd name="connsiteY20" fmla="*/ 2967251 h 3741168"/>
                  <a:gd name="connsiteX0" fmla="*/ 602055 w 3065754"/>
                  <a:gd name="connsiteY0" fmla="*/ 2967251 h 3741168"/>
                  <a:gd name="connsiteX1" fmla="*/ 36857 w 3065754"/>
                  <a:gd name="connsiteY1" fmla="*/ 2746252 h 3741168"/>
                  <a:gd name="connsiteX2" fmla="*/ 32102 w 3065754"/>
                  <a:gd name="connsiteY2" fmla="*/ 2056977 h 3741168"/>
                  <a:gd name="connsiteX3" fmla="*/ 6713 w 3065754"/>
                  <a:gd name="connsiteY3" fmla="*/ 1523576 h 3741168"/>
                  <a:gd name="connsiteX4" fmla="*/ 493995 w 3065754"/>
                  <a:gd name="connsiteY4" fmla="*/ 898402 h 3741168"/>
                  <a:gd name="connsiteX5" fmla="*/ 696480 w 3065754"/>
                  <a:gd name="connsiteY5" fmla="*/ 441202 h 3741168"/>
                  <a:gd name="connsiteX6" fmla="*/ 1140807 w 3065754"/>
                  <a:gd name="connsiteY6" fmla="*/ 752052 h 3741168"/>
                  <a:gd name="connsiteX7" fmla="*/ 1528222 w 3065754"/>
                  <a:gd name="connsiteY7" fmla="*/ 79252 h 3741168"/>
                  <a:gd name="connsiteX8" fmla="*/ 1659332 w 3065754"/>
                  <a:gd name="connsiteY8" fmla="*/ 637752 h 3741168"/>
                  <a:gd name="connsiteX9" fmla="*/ 2173164 w 3065754"/>
                  <a:gd name="connsiteY9" fmla="*/ 6644 h 3741168"/>
                  <a:gd name="connsiteX10" fmla="*/ 2489215 w 3065754"/>
                  <a:gd name="connsiteY10" fmla="*/ 574552 h 3741168"/>
                  <a:gd name="connsiteX11" fmla="*/ 2976023 w 3065754"/>
                  <a:gd name="connsiteY11" fmla="*/ 1079377 h 3741168"/>
                  <a:gd name="connsiteX12" fmla="*/ 2436125 w 3065754"/>
                  <a:gd name="connsiteY12" fmla="*/ 1498477 h 3741168"/>
                  <a:gd name="connsiteX13" fmla="*/ 3063957 w 3065754"/>
                  <a:gd name="connsiteY13" fmla="*/ 1833776 h 3741168"/>
                  <a:gd name="connsiteX14" fmla="*/ 2875728 w 3065754"/>
                  <a:gd name="connsiteY14" fmla="*/ 2558919 h 3741168"/>
                  <a:gd name="connsiteX15" fmla="*/ 2866696 w 3065754"/>
                  <a:gd name="connsiteY15" fmla="*/ 2898652 h 3741168"/>
                  <a:gd name="connsiteX16" fmla="*/ 2608764 w 3065754"/>
                  <a:gd name="connsiteY16" fmla="*/ 3260602 h 3741168"/>
                  <a:gd name="connsiteX17" fmla="*/ 2134011 w 3065754"/>
                  <a:gd name="connsiteY17" fmla="*/ 3706391 h 3741168"/>
                  <a:gd name="connsiteX18" fmla="*/ 1447501 w 3065754"/>
                  <a:gd name="connsiteY18" fmla="*/ 3279652 h 3741168"/>
                  <a:gd name="connsiteX19" fmla="*/ 1030707 w 3065754"/>
                  <a:gd name="connsiteY19" fmla="*/ 3216144 h 3741168"/>
                  <a:gd name="connsiteX20" fmla="*/ 602055 w 3065754"/>
                  <a:gd name="connsiteY20" fmla="*/ 2967251 h 3741168"/>
                  <a:gd name="connsiteX0" fmla="*/ 669762 w 3065754"/>
                  <a:gd name="connsiteY0" fmla="*/ 2910101 h 3741168"/>
                  <a:gd name="connsiteX1" fmla="*/ 36857 w 3065754"/>
                  <a:gd name="connsiteY1" fmla="*/ 2746252 h 3741168"/>
                  <a:gd name="connsiteX2" fmla="*/ 32102 w 3065754"/>
                  <a:gd name="connsiteY2" fmla="*/ 2056977 h 3741168"/>
                  <a:gd name="connsiteX3" fmla="*/ 6713 w 3065754"/>
                  <a:gd name="connsiteY3" fmla="*/ 1523576 h 3741168"/>
                  <a:gd name="connsiteX4" fmla="*/ 493995 w 3065754"/>
                  <a:gd name="connsiteY4" fmla="*/ 898402 h 3741168"/>
                  <a:gd name="connsiteX5" fmla="*/ 696480 w 3065754"/>
                  <a:gd name="connsiteY5" fmla="*/ 441202 h 3741168"/>
                  <a:gd name="connsiteX6" fmla="*/ 1140807 w 3065754"/>
                  <a:gd name="connsiteY6" fmla="*/ 752052 h 3741168"/>
                  <a:gd name="connsiteX7" fmla="*/ 1528222 w 3065754"/>
                  <a:gd name="connsiteY7" fmla="*/ 79252 h 3741168"/>
                  <a:gd name="connsiteX8" fmla="*/ 1659332 w 3065754"/>
                  <a:gd name="connsiteY8" fmla="*/ 637752 h 3741168"/>
                  <a:gd name="connsiteX9" fmla="*/ 2173164 w 3065754"/>
                  <a:gd name="connsiteY9" fmla="*/ 6644 h 3741168"/>
                  <a:gd name="connsiteX10" fmla="*/ 2489215 w 3065754"/>
                  <a:gd name="connsiteY10" fmla="*/ 574552 h 3741168"/>
                  <a:gd name="connsiteX11" fmla="*/ 2976023 w 3065754"/>
                  <a:gd name="connsiteY11" fmla="*/ 1079377 h 3741168"/>
                  <a:gd name="connsiteX12" fmla="*/ 2436125 w 3065754"/>
                  <a:gd name="connsiteY12" fmla="*/ 1498477 h 3741168"/>
                  <a:gd name="connsiteX13" fmla="*/ 3063957 w 3065754"/>
                  <a:gd name="connsiteY13" fmla="*/ 1833776 h 3741168"/>
                  <a:gd name="connsiteX14" fmla="*/ 2875728 w 3065754"/>
                  <a:gd name="connsiteY14" fmla="*/ 2558919 h 3741168"/>
                  <a:gd name="connsiteX15" fmla="*/ 2866696 w 3065754"/>
                  <a:gd name="connsiteY15" fmla="*/ 2898652 h 3741168"/>
                  <a:gd name="connsiteX16" fmla="*/ 2608764 w 3065754"/>
                  <a:gd name="connsiteY16" fmla="*/ 3260602 h 3741168"/>
                  <a:gd name="connsiteX17" fmla="*/ 2134011 w 3065754"/>
                  <a:gd name="connsiteY17" fmla="*/ 3706391 h 3741168"/>
                  <a:gd name="connsiteX18" fmla="*/ 1447501 w 3065754"/>
                  <a:gd name="connsiteY18" fmla="*/ 3279652 h 3741168"/>
                  <a:gd name="connsiteX19" fmla="*/ 1030707 w 3065754"/>
                  <a:gd name="connsiteY19" fmla="*/ 3216144 h 3741168"/>
                  <a:gd name="connsiteX20" fmla="*/ 669762 w 3065754"/>
                  <a:gd name="connsiteY20" fmla="*/ 2910101 h 3741168"/>
                  <a:gd name="connsiteX0" fmla="*/ 669762 w 3065754"/>
                  <a:gd name="connsiteY0" fmla="*/ 2910101 h 3741168"/>
                  <a:gd name="connsiteX1" fmla="*/ 36857 w 3065754"/>
                  <a:gd name="connsiteY1" fmla="*/ 2746252 h 3741168"/>
                  <a:gd name="connsiteX2" fmla="*/ 32102 w 3065754"/>
                  <a:gd name="connsiteY2" fmla="*/ 2056977 h 3741168"/>
                  <a:gd name="connsiteX3" fmla="*/ 6713 w 3065754"/>
                  <a:gd name="connsiteY3" fmla="*/ 1523576 h 3741168"/>
                  <a:gd name="connsiteX4" fmla="*/ 493995 w 3065754"/>
                  <a:gd name="connsiteY4" fmla="*/ 898402 h 3741168"/>
                  <a:gd name="connsiteX5" fmla="*/ 696480 w 3065754"/>
                  <a:gd name="connsiteY5" fmla="*/ 441202 h 3741168"/>
                  <a:gd name="connsiteX6" fmla="*/ 1140807 w 3065754"/>
                  <a:gd name="connsiteY6" fmla="*/ 752052 h 3741168"/>
                  <a:gd name="connsiteX7" fmla="*/ 1528222 w 3065754"/>
                  <a:gd name="connsiteY7" fmla="*/ 79252 h 3741168"/>
                  <a:gd name="connsiteX8" fmla="*/ 1659332 w 3065754"/>
                  <a:gd name="connsiteY8" fmla="*/ 637752 h 3741168"/>
                  <a:gd name="connsiteX9" fmla="*/ 2173164 w 3065754"/>
                  <a:gd name="connsiteY9" fmla="*/ 6644 h 3741168"/>
                  <a:gd name="connsiteX10" fmla="*/ 2489215 w 3065754"/>
                  <a:gd name="connsiteY10" fmla="*/ 574552 h 3741168"/>
                  <a:gd name="connsiteX11" fmla="*/ 2976023 w 3065754"/>
                  <a:gd name="connsiteY11" fmla="*/ 1079377 h 3741168"/>
                  <a:gd name="connsiteX12" fmla="*/ 2436125 w 3065754"/>
                  <a:gd name="connsiteY12" fmla="*/ 1498477 h 3741168"/>
                  <a:gd name="connsiteX13" fmla="*/ 3063957 w 3065754"/>
                  <a:gd name="connsiteY13" fmla="*/ 1833776 h 3741168"/>
                  <a:gd name="connsiteX14" fmla="*/ 2875728 w 3065754"/>
                  <a:gd name="connsiteY14" fmla="*/ 2558919 h 3741168"/>
                  <a:gd name="connsiteX15" fmla="*/ 2866696 w 3065754"/>
                  <a:gd name="connsiteY15" fmla="*/ 2898652 h 3741168"/>
                  <a:gd name="connsiteX16" fmla="*/ 2608764 w 3065754"/>
                  <a:gd name="connsiteY16" fmla="*/ 3260602 h 3741168"/>
                  <a:gd name="connsiteX17" fmla="*/ 2134011 w 3065754"/>
                  <a:gd name="connsiteY17" fmla="*/ 3706391 h 3741168"/>
                  <a:gd name="connsiteX18" fmla="*/ 1447501 w 3065754"/>
                  <a:gd name="connsiteY18" fmla="*/ 3279652 h 3741168"/>
                  <a:gd name="connsiteX19" fmla="*/ 1056097 w 3065754"/>
                  <a:gd name="connsiteY19" fmla="*/ 3082794 h 3741168"/>
                  <a:gd name="connsiteX20" fmla="*/ 669762 w 3065754"/>
                  <a:gd name="connsiteY20" fmla="*/ 2910101 h 3741168"/>
                  <a:gd name="connsiteX0" fmla="*/ 669762 w 3065754"/>
                  <a:gd name="connsiteY0" fmla="*/ 2910101 h 3727918"/>
                  <a:gd name="connsiteX1" fmla="*/ 36857 w 3065754"/>
                  <a:gd name="connsiteY1" fmla="*/ 2746252 h 3727918"/>
                  <a:gd name="connsiteX2" fmla="*/ 32102 w 3065754"/>
                  <a:gd name="connsiteY2" fmla="*/ 2056977 h 3727918"/>
                  <a:gd name="connsiteX3" fmla="*/ 6713 w 3065754"/>
                  <a:gd name="connsiteY3" fmla="*/ 1523576 h 3727918"/>
                  <a:gd name="connsiteX4" fmla="*/ 493995 w 3065754"/>
                  <a:gd name="connsiteY4" fmla="*/ 898402 h 3727918"/>
                  <a:gd name="connsiteX5" fmla="*/ 696480 w 3065754"/>
                  <a:gd name="connsiteY5" fmla="*/ 441202 h 3727918"/>
                  <a:gd name="connsiteX6" fmla="*/ 1140807 w 3065754"/>
                  <a:gd name="connsiteY6" fmla="*/ 752052 h 3727918"/>
                  <a:gd name="connsiteX7" fmla="*/ 1528222 w 3065754"/>
                  <a:gd name="connsiteY7" fmla="*/ 79252 h 3727918"/>
                  <a:gd name="connsiteX8" fmla="*/ 1659332 w 3065754"/>
                  <a:gd name="connsiteY8" fmla="*/ 637752 h 3727918"/>
                  <a:gd name="connsiteX9" fmla="*/ 2173164 w 3065754"/>
                  <a:gd name="connsiteY9" fmla="*/ 6644 h 3727918"/>
                  <a:gd name="connsiteX10" fmla="*/ 2489215 w 3065754"/>
                  <a:gd name="connsiteY10" fmla="*/ 574552 h 3727918"/>
                  <a:gd name="connsiteX11" fmla="*/ 2976023 w 3065754"/>
                  <a:gd name="connsiteY11" fmla="*/ 1079377 h 3727918"/>
                  <a:gd name="connsiteX12" fmla="*/ 2436125 w 3065754"/>
                  <a:gd name="connsiteY12" fmla="*/ 1498477 h 3727918"/>
                  <a:gd name="connsiteX13" fmla="*/ 3063957 w 3065754"/>
                  <a:gd name="connsiteY13" fmla="*/ 1833776 h 3727918"/>
                  <a:gd name="connsiteX14" fmla="*/ 2875728 w 3065754"/>
                  <a:gd name="connsiteY14" fmla="*/ 2558919 h 3727918"/>
                  <a:gd name="connsiteX15" fmla="*/ 2866696 w 3065754"/>
                  <a:gd name="connsiteY15" fmla="*/ 2898652 h 3727918"/>
                  <a:gd name="connsiteX16" fmla="*/ 2608764 w 3065754"/>
                  <a:gd name="connsiteY16" fmla="*/ 3260602 h 3727918"/>
                  <a:gd name="connsiteX17" fmla="*/ 2134011 w 3065754"/>
                  <a:gd name="connsiteY17" fmla="*/ 3706391 h 3727918"/>
                  <a:gd name="connsiteX18" fmla="*/ 1498281 w 3065754"/>
                  <a:gd name="connsiteY18" fmla="*/ 3136777 h 3727918"/>
                  <a:gd name="connsiteX19" fmla="*/ 1056097 w 3065754"/>
                  <a:gd name="connsiteY19" fmla="*/ 3082794 h 3727918"/>
                  <a:gd name="connsiteX20" fmla="*/ 669762 w 3065754"/>
                  <a:gd name="connsiteY20" fmla="*/ 2910101 h 3727918"/>
                  <a:gd name="connsiteX0" fmla="*/ 669762 w 3065754"/>
                  <a:gd name="connsiteY0" fmla="*/ 2910101 h 3727918"/>
                  <a:gd name="connsiteX1" fmla="*/ 36857 w 3065754"/>
                  <a:gd name="connsiteY1" fmla="*/ 2746252 h 3727918"/>
                  <a:gd name="connsiteX2" fmla="*/ 32102 w 3065754"/>
                  <a:gd name="connsiteY2" fmla="*/ 2056977 h 3727918"/>
                  <a:gd name="connsiteX3" fmla="*/ 6713 w 3065754"/>
                  <a:gd name="connsiteY3" fmla="*/ 1523576 h 3727918"/>
                  <a:gd name="connsiteX4" fmla="*/ 367179 w 3065754"/>
                  <a:gd name="connsiteY4" fmla="*/ 1353070 h 3727918"/>
                  <a:gd name="connsiteX5" fmla="*/ 493995 w 3065754"/>
                  <a:gd name="connsiteY5" fmla="*/ 898402 h 3727918"/>
                  <a:gd name="connsiteX6" fmla="*/ 696480 w 3065754"/>
                  <a:gd name="connsiteY6" fmla="*/ 441202 h 3727918"/>
                  <a:gd name="connsiteX7" fmla="*/ 1140807 w 3065754"/>
                  <a:gd name="connsiteY7" fmla="*/ 752052 h 3727918"/>
                  <a:gd name="connsiteX8" fmla="*/ 1528222 w 3065754"/>
                  <a:gd name="connsiteY8" fmla="*/ 79252 h 3727918"/>
                  <a:gd name="connsiteX9" fmla="*/ 1659332 w 3065754"/>
                  <a:gd name="connsiteY9" fmla="*/ 637752 h 3727918"/>
                  <a:gd name="connsiteX10" fmla="*/ 2173164 w 3065754"/>
                  <a:gd name="connsiteY10" fmla="*/ 6644 h 3727918"/>
                  <a:gd name="connsiteX11" fmla="*/ 2489215 w 3065754"/>
                  <a:gd name="connsiteY11" fmla="*/ 574552 h 3727918"/>
                  <a:gd name="connsiteX12" fmla="*/ 2976023 w 3065754"/>
                  <a:gd name="connsiteY12" fmla="*/ 1079377 h 3727918"/>
                  <a:gd name="connsiteX13" fmla="*/ 2436125 w 3065754"/>
                  <a:gd name="connsiteY13" fmla="*/ 1498477 h 3727918"/>
                  <a:gd name="connsiteX14" fmla="*/ 3063957 w 3065754"/>
                  <a:gd name="connsiteY14" fmla="*/ 1833776 h 3727918"/>
                  <a:gd name="connsiteX15" fmla="*/ 2875728 w 3065754"/>
                  <a:gd name="connsiteY15" fmla="*/ 2558919 h 3727918"/>
                  <a:gd name="connsiteX16" fmla="*/ 2866696 w 3065754"/>
                  <a:gd name="connsiteY16" fmla="*/ 2898652 h 3727918"/>
                  <a:gd name="connsiteX17" fmla="*/ 2608764 w 3065754"/>
                  <a:gd name="connsiteY17" fmla="*/ 3260602 h 3727918"/>
                  <a:gd name="connsiteX18" fmla="*/ 2134011 w 3065754"/>
                  <a:gd name="connsiteY18" fmla="*/ 3706391 h 3727918"/>
                  <a:gd name="connsiteX19" fmla="*/ 1498281 w 3065754"/>
                  <a:gd name="connsiteY19" fmla="*/ 3136777 h 3727918"/>
                  <a:gd name="connsiteX20" fmla="*/ 1056097 w 3065754"/>
                  <a:gd name="connsiteY20" fmla="*/ 3082794 h 3727918"/>
                  <a:gd name="connsiteX21" fmla="*/ 669762 w 3065754"/>
                  <a:gd name="connsiteY21" fmla="*/ 2910101 h 3727918"/>
                  <a:gd name="connsiteX0" fmla="*/ 669762 w 3065754"/>
                  <a:gd name="connsiteY0" fmla="*/ 2910101 h 3727918"/>
                  <a:gd name="connsiteX1" fmla="*/ 36857 w 3065754"/>
                  <a:gd name="connsiteY1" fmla="*/ 2746252 h 3727918"/>
                  <a:gd name="connsiteX2" fmla="*/ 32102 w 3065754"/>
                  <a:gd name="connsiteY2" fmla="*/ 2056977 h 3727918"/>
                  <a:gd name="connsiteX3" fmla="*/ 6713 w 3065754"/>
                  <a:gd name="connsiteY3" fmla="*/ 1523576 h 3727918"/>
                  <a:gd name="connsiteX4" fmla="*/ 544910 w 3065754"/>
                  <a:gd name="connsiteY4" fmla="*/ 1438795 h 3727918"/>
                  <a:gd name="connsiteX5" fmla="*/ 493995 w 3065754"/>
                  <a:gd name="connsiteY5" fmla="*/ 898402 h 3727918"/>
                  <a:gd name="connsiteX6" fmla="*/ 696480 w 3065754"/>
                  <a:gd name="connsiteY6" fmla="*/ 441202 h 3727918"/>
                  <a:gd name="connsiteX7" fmla="*/ 1140807 w 3065754"/>
                  <a:gd name="connsiteY7" fmla="*/ 752052 h 3727918"/>
                  <a:gd name="connsiteX8" fmla="*/ 1528222 w 3065754"/>
                  <a:gd name="connsiteY8" fmla="*/ 79252 h 3727918"/>
                  <a:gd name="connsiteX9" fmla="*/ 1659332 w 3065754"/>
                  <a:gd name="connsiteY9" fmla="*/ 637752 h 3727918"/>
                  <a:gd name="connsiteX10" fmla="*/ 2173164 w 3065754"/>
                  <a:gd name="connsiteY10" fmla="*/ 6644 h 3727918"/>
                  <a:gd name="connsiteX11" fmla="*/ 2489215 w 3065754"/>
                  <a:gd name="connsiteY11" fmla="*/ 574552 h 3727918"/>
                  <a:gd name="connsiteX12" fmla="*/ 2976023 w 3065754"/>
                  <a:gd name="connsiteY12" fmla="*/ 1079377 h 3727918"/>
                  <a:gd name="connsiteX13" fmla="*/ 2436125 w 3065754"/>
                  <a:gd name="connsiteY13" fmla="*/ 1498477 h 3727918"/>
                  <a:gd name="connsiteX14" fmla="*/ 3063957 w 3065754"/>
                  <a:gd name="connsiteY14" fmla="*/ 1833776 h 3727918"/>
                  <a:gd name="connsiteX15" fmla="*/ 2875728 w 3065754"/>
                  <a:gd name="connsiteY15" fmla="*/ 2558919 h 3727918"/>
                  <a:gd name="connsiteX16" fmla="*/ 2866696 w 3065754"/>
                  <a:gd name="connsiteY16" fmla="*/ 2898652 h 3727918"/>
                  <a:gd name="connsiteX17" fmla="*/ 2608764 w 3065754"/>
                  <a:gd name="connsiteY17" fmla="*/ 3260602 h 3727918"/>
                  <a:gd name="connsiteX18" fmla="*/ 2134011 w 3065754"/>
                  <a:gd name="connsiteY18" fmla="*/ 3706391 h 3727918"/>
                  <a:gd name="connsiteX19" fmla="*/ 1498281 w 3065754"/>
                  <a:gd name="connsiteY19" fmla="*/ 3136777 h 3727918"/>
                  <a:gd name="connsiteX20" fmla="*/ 1056097 w 3065754"/>
                  <a:gd name="connsiteY20" fmla="*/ 3082794 h 3727918"/>
                  <a:gd name="connsiteX21" fmla="*/ 669762 w 3065754"/>
                  <a:gd name="connsiteY21" fmla="*/ 2910101 h 3727918"/>
                  <a:gd name="connsiteX0" fmla="*/ 669762 w 3065754"/>
                  <a:gd name="connsiteY0" fmla="*/ 2910101 h 3727918"/>
                  <a:gd name="connsiteX1" fmla="*/ 36857 w 3065754"/>
                  <a:gd name="connsiteY1" fmla="*/ 2746252 h 3727918"/>
                  <a:gd name="connsiteX2" fmla="*/ 32102 w 3065754"/>
                  <a:gd name="connsiteY2" fmla="*/ 2056977 h 3727918"/>
                  <a:gd name="connsiteX3" fmla="*/ 6713 w 3065754"/>
                  <a:gd name="connsiteY3" fmla="*/ 1523576 h 3727918"/>
                  <a:gd name="connsiteX4" fmla="*/ 544910 w 3065754"/>
                  <a:gd name="connsiteY4" fmla="*/ 1438795 h 3727918"/>
                  <a:gd name="connsiteX5" fmla="*/ 493995 w 3065754"/>
                  <a:gd name="connsiteY5" fmla="*/ 898402 h 3727918"/>
                  <a:gd name="connsiteX6" fmla="*/ 696480 w 3065754"/>
                  <a:gd name="connsiteY6" fmla="*/ 441202 h 3727918"/>
                  <a:gd name="connsiteX7" fmla="*/ 1140807 w 3065754"/>
                  <a:gd name="connsiteY7" fmla="*/ 752052 h 3727918"/>
                  <a:gd name="connsiteX8" fmla="*/ 1528222 w 3065754"/>
                  <a:gd name="connsiteY8" fmla="*/ 79252 h 3727918"/>
                  <a:gd name="connsiteX9" fmla="*/ 1659332 w 3065754"/>
                  <a:gd name="connsiteY9" fmla="*/ 637752 h 3727918"/>
                  <a:gd name="connsiteX10" fmla="*/ 2173164 w 3065754"/>
                  <a:gd name="connsiteY10" fmla="*/ 6644 h 3727918"/>
                  <a:gd name="connsiteX11" fmla="*/ 2489215 w 3065754"/>
                  <a:gd name="connsiteY11" fmla="*/ 574552 h 3727918"/>
                  <a:gd name="connsiteX12" fmla="*/ 2976023 w 3065754"/>
                  <a:gd name="connsiteY12" fmla="*/ 1079377 h 3727918"/>
                  <a:gd name="connsiteX13" fmla="*/ 2436125 w 3065754"/>
                  <a:gd name="connsiteY13" fmla="*/ 1498477 h 3727918"/>
                  <a:gd name="connsiteX14" fmla="*/ 3063957 w 3065754"/>
                  <a:gd name="connsiteY14" fmla="*/ 1833776 h 3727918"/>
                  <a:gd name="connsiteX15" fmla="*/ 2875728 w 3065754"/>
                  <a:gd name="connsiteY15" fmla="*/ 2558919 h 3727918"/>
                  <a:gd name="connsiteX16" fmla="*/ 2866696 w 3065754"/>
                  <a:gd name="connsiteY16" fmla="*/ 2898652 h 3727918"/>
                  <a:gd name="connsiteX17" fmla="*/ 2608764 w 3065754"/>
                  <a:gd name="connsiteY17" fmla="*/ 3260602 h 3727918"/>
                  <a:gd name="connsiteX18" fmla="*/ 2134011 w 3065754"/>
                  <a:gd name="connsiteY18" fmla="*/ 3706391 h 3727918"/>
                  <a:gd name="connsiteX19" fmla="*/ 1498281 w 3065754"/>
                  <a:gd name="connsiteY19" fmla="*/ 3136777 h 3727918"/>
                  <a:gd name="connsiteX20" fmla="*/ 1056097 w 3065754"/>
                  <a:gd name="connsiteY20" fmla="*/ 3082794 h 3727918"/>
                  <a:gd name="connsiteX21" fmla="*/ 669762 w 3065754"/>
                  <a:gd name="connsiteY21" fmla="*/ 2910101 h 3727918"/>
                  <a:gd name="connsiteX0" fmla="*/ 669762 w 3065754"/>
                  <a:gd name="connsiteY0" fmla="*/ 2910101 h 3727918"/>
                  <a:gd name="connsiteX1" fmla="*/ 36857 w 3065754"/>
                  <a:gd name="connsiteY1" fmla="*/ 2746252 h 3727918"/>
                  <a:gd name="connsiteX2" fmla="*/ 32102 w 3065754"/>
                  <a:gd name="connsiteY2" fmla="*/ 2056977 h 3727918"/>
                  <a:gd name="connsiteX3" fmla="*/ 6713 w 3065754"/>
                  <a:gd name="connsiteY3" fmla="*/ 1523576 h 3727918"/>
                  <a:gd name="connsiteX4" fmla="*/ 544910 w 3065754"/>
                  <a:gd name="connsiteY4" fmla="*/ 1438795 h 3727918"/>
                  <a:gd name="connsiteX5" fmla="*/ 493995 w 3065754"/>
                  <a:gd name="connsiteY5" fmla="*/ 898402 h 3727918"/>
                  <a:gd name="connsiteX6" fmla="*/ 696480 w 3065754"/>
                  <a:gd name="connsiteY6" fmla="*/ 441202 h 3727918"/>
                  <a:gd name="connsiteX7" fmla="*/ 1140807 w 3065754"/>
                  <a:gd name="connsiteY7" fmla="*/ 752052 h 3727918"/>
                  <a:gd name="connsiteX8" fmla="*/ 1528222 w 3065754"/>
                  <a:gd name="connsiteY8" fmla="*/ 79252 h 3727918"/>
                  <a:gd name="connsiteX9" fmla="*/ 1659332 w 3065754"/>
                  <a:gd name="connsiteY9" fmla="*/ 637752 h 3727918"/>
                  <a:gd name="connsiteX10" fmla="*/ 2173164 w 3065754"/>
                  <a:gd name="connsiteY10" fmla="*/ 6644 h 3727918"/>
                  <a:gd name="connsiteX11" fmla="*/ 2489215 w 3065754"/>
                  <a:gd name="connsiteY11" fmla="*/ 574552 h 3727918"/>
                  <a:gd name="connsiteX12" fmla="*/ 2976023 w 3065754"/>
                  <a:gd name="connsiteY12" fmla="*/ 1079377 h 3727918"/>
                  <a:gd name="connsiteX13" fmla="*/ 2436125 w 3065754"/>
                  <a:gd name="connsiteY13" fmla="*/ 1498477 h 3727918"/>
                  <a:gd name="connsiteX14" fmla="*/ 3063957 w 3065754"/>
                  <a:gd name="connsiteY14" fmla="*/ 1833776 h 3727918"/>
                  <a:gd name="connsiteX15" fmla="*/ 2875728 w 3065754"/>
                  <a:gd name="connsiteY15" fmla="*/ 2558919 h 3727918"/>
                  <a:gd name="connsiteX16" fmla="*/ 2866696 w 3065754"/>
                  <a:gd name="connsiteY16" fmla="*/ 2898652 h 3727918"/>
                  <a:gd name="connsiteX17" fmla="*/ 2608764 w 3065754"/>
                  <a:gd name="connsiteY17" fmla="*/ 3260602 h 3727918"/>
                  <a:gd name="connsiteX18" fmla="*/ 2134011 w 3065754"/>
                  <a:gd name="connsiteY18" fmla="*/ 3706391 h 3727918"/>
                  <a:gd name="connsiteX19" fmla="*/ 1498281 w 3065754"/>
                  <a:gd name="connsiteY19" fmla="*/ 3136777 h 3727918"/>
                  <a:gd name="connsiteX20" fmla="*/ 1056097 w 3065754"/>
                  <a:gd name="connsiteY20" fmla="*/ 3082794 h 3727918"/>
                  <a:gd name="connsiteX21" fmla="*/ 669762 w 3065754"/>
                  <a:gd name="connsiteY21" fmla="*/ 2910101 h 3727918"/>
                  <a:gd name="connsiteX0" fmla="*/ 669762 w 3065754"/>
                  <a:gd name="connsiteY0" fmla="*/ 2908771 h 3726588"/>
                  <a:gd name="connsiteX1" fmla="*/ 36857 w 3065754"/>
                  <a:gd name="connsiteY1" fmla="*/ 2744922 h 3726588"/>
                  <a:gd name="connsiteX2" fmla="*/ 32102 w 3065754"/>
                  <a:gd name="connsiteY2" fmla="*/ 2055647 h 3726588"/>
                  <a:gd name="connsiteX3" fmla="*/ 6713 w 3065754"/>
                  <a:gd name="connsiteY3" fmla="*/ 1522246 h 3726588"/>
                  <a:gd name="connsiteX4" fmla="*/ 544910 w 3065754"/>
                  <a:gd name="connsiteY4" fmla="*/ 1437465 h 3726588"/>
                  <a:gd name="connsiteX5" fmla="*/ 493995 w 3065754"/>
                  <a:gd name="connsiteY5" fmla="*/ 897072 h 3726588"/>
                  <a:gd name="connsiteX6" fmla="*/ 696480 w 3065754"/>
                  <a:gd name="connsiteY6" fmla="*/ 439872 h 3726588"/>
                  <a:gd name="connsiteX7" fmla="*/ 1140807 w 3065754"/>
                  <a:gd name="connsiteY7" fmla="*/ 750722 h 3726588"/>
                  <a:gd name="connsiteX8" fmla="*/ 1528222 w 3065754"/>
                  <a:gd name="connsiteY8" fmla="*/ 77922 h 3726588"/>
                  <a:gd name="connsiteX9" fmla="*/ 1659332 w 3065754"/>
                  <a:gd name="connsiteY9" fmla="*/ 817397 h 3726588"/>
                  <a:gd name="connsiteX10" fmla="*/ 2173164 w 3065754"/>
                  <a:gd name="connsiteY10" fmla="*/ 5314 h 3726588"/>
                  <a:gd name="connsiteX11" fmla="*/ 2489215 w 3065754"/>
                  <a:gd name="connsiteY11" fmla="*/ 573222 h 3726588"/>
                  <a:gd name="connsiteX12" fmla="*/ 2976023 w 3065754"/>
                  <a:gd name="connsiteY12" fmla="*/ 1078047 h 3726588"/>
                  <a:gd name="connsiteX13" fmla="*/ 2436125 w 3065754"/>
                  <a:gd name="connsiteY13" fmla="*/ 1497147 h 3726588"/>
                  <a:gd name="connsiteX14" fmla="*/ 3063957 w 3065754"/>
                  <a:gd name="connsiteY14" fmla="*/ 1832446 h 3726588"/>
                  <a:gd name="connsiteX15" fmla="*/ 2875728 w 3065754"/>
                  <a:gd name="connsiteY15" fmla="*/ 2557589 h 3726588"/>
                  <a:gd name="connsiteX16" fmla="*/ 2866696 w 3065754"/>
                  <a:gd name="connsiteY16" fmla="*/ 2897322 h 3726588"/>
                  <a:gd name="connsiteX17" fmla="*/ 2608764 w 3065754"/>
                  <a:gd name="connsiteY17" fmla="*/ 3259272 h 3726588"/>
                  <a:gd name="connsiteX18" fmla="*/ 2134011 w 3065754"/>
                  <a:gd name="connsiteY18" fmla="*/ 3705061 h 3726588"/>
                  <a:gd name="connsiteX19" fmla="*/ 1498281 w 3065754"/>
                  <a:gd name="connsiteY19" fmla="*/ 3135447 h 3726588"/>
                  <a:gd name="connsiteX20" fmla="*/ 1056097 w 3065754"/>
                  <a:gd name="connsiteY20" fmla="*/ 3081464 h 3726588"/>
                  <a:gd name="connsiteX21" fmla="*/ 669762 w 3065754"/>
                  <a:gd name="connsiteY21" fmla="*/ 2908771 h 3726588"/>
                  <a:gd name="connsiteX0" fmla="*/ 669762 w 3065754"/>
                  <a:gd name="connsiteY0" fmla="*/ 2910374 h 3728191"/>
                  <a:gd name="connsiteX1" fmla="*/ 36857 w 3065754"/>
                  <a:gd name="connsiteY1" fmla="*/ 2746525 h 3728191"/>
                  <a:gd name="connsiteX2" fmla="*/ 32102 w 3065754"/>
                  <a:gd name="connsiteY2" fmla="*/ 2057250 h 3728191"/>
                  <a:gd name="connsiteX3" fmla="*/ 6713 w 3065754"/>
                  <a:gd name="connsiteY3" fmla="*/ 1523849 h 3728191"/>
                  <a:gd name="connsiteX4" fmla="*/ 544910 w 3065754"/>
                  <a:gd name="connsiteY4" fmla="*/ 1439068 h 3728191"/>
                  <a:gd name="connsiteX5" fmla="*/ 493995 w 3065754"/>
                  <a:gd name="connsiteY5" fmla="*/ 898675 h 3728191"/>
                  <a:gd name="connsiteX6" fmla="*/ 696480 w 3065754"/>
                  <a:gd name="connsiteY6" fmla="*/ 441475 h 3728191"/>
                  <a:gd name="connsiteX7" fmla="*/ 1140807 w 3065754"/>
                  <a:gd name="connsiteY7" fmla="*/ 752325 h 3728191"/>
                  <a:gd name="connsiteX8" fmla="*/ 1528222 w 3065754"/>
                  <a:gd name="connsiteY8" fmla="*/ 79525 h 3728191"/>
                  <a:gd name="connsiteX9" fmla="*/ 1684722 w 3065754"/>
                  <a:gd name="connsiteY9" fmla="*/ 609450 h 3728191"/>
                  <a:gd name="connsiteX10" fmla="*/ 2173164 w 3065754"/>
                  <a:gd name="connsiteY10" fmla="*/ 6917 h 3728191"/>
                  <a:gd name="connsiteX11" fmla="*/ 2489215 w 3065754"/>
                  <a:gd name="connsiteY11" fmla="*/ 574825 h 3728191"/>
                  <a:gd name="connsiteX12" fmla="*/ 2976023 w 3065754"/>
                  <a:gd name="connsiteY12" fmla="*/ 1079650 h 3728191"/>
                  <a:gd name="connsiteX13" fmla="*/ 2436125 w 3065754"/>
                  <a:gd name="connsiteY13" fmla="*/ 1498750 h 3728191"/>
                  <a:gd name="connsiteX14" fmla="*/ 3063957 w 3065754"/>
                  <a:gd name="connsiteY14" fmla="*/ 1834049 h 3728191"/>
                  <a:gd name="connsiteX15" fmla="*/ 2875728 w 3065754"/>
                  <a:gd name="connsiteY15" fmla="*/ 2559192 h 3728191"/>
                  <a:gd name="connsiteX16" fmla="*/ 2866696 w 3065754"/>
                  <a:gd name="connsiteY16" fmla="*/ 2898925 h 3728191"/>
                  <a:gd name="connsiteX17" fmla="*/ 2608764 w 3065754"/>
                  <a:gd name="connsiteY17" fmla="*/ 3260875 h 3728191"/>
                  <a:gd name="connsiteX18" fmla="*/ 2134011 w 3065754"/>
                  <a:gd name="connsiteY18" fmla="*/ 3706664 h 3728191"/>
                  <a:gd name="connsiteX19" fmla="*/ 1498281 w 3065754"/>
                  <a:gd name="connsiteY19" fmla="*/ 3137050 h 3728191"/>
                  <a:gd name="connsiteX20" fmla="*/ 1056097 w 3065754"/>
                  <a:gd name="connsiteY20" fmla="*/ 3083067 h 3728191"/>
                  <a:gd name="connsiteX21" fmla="*/ 669762 w 3065754"/>
                  <a:gd name="connsiteY21" fmla="*/ 2910374 h 3728191"/>
                  <a:gd name="connsiteX0" fmla="*/ 669762 w 3065754"/>
                  <a:gd name="connsiteY0" fmla="*/ 2910374 h 3728191"/>
                  <a:gd name="connsiteX1" fmla="*/ 36857 w 3065754"/>
                  <a:gd name="connsiteY1" fmla="*/ 2746525 h 3728191"/>
                  <a:gd name="connsiteX2" fmla="*/ 32102 w 3065754"/>
                  <a:gd name="connsiteY2" fmla="*/ 2057250 h 3728191"/>
                  <a:gd name="connsiteX3" fmla="*/ 6713 w 3065754"/>
                  <a:gd name="connsiteY3" fmla="*/ 1523849 h 3728191"/>
                  <a:gd name="connsiteX4" fmla="*/ 544910 w 3065754"/>
                  <a:gd name="connsiteY4" fmla="*/ 1439068 h 3728191"/>
                  <a:gd name="connsiteX5" fmla="*/ 493995 w 3065754"/>
                  <a:gd name="connsiteY5" fmla="*/ 898675 h 3728191"/>
                  <a:gd name="connsiteX6" fmla="*/ 696480 w 3065754"/>
                  <a:gd name="connsiteY6" fmla="*/ 441475 h 3728191"/>
                  <a:gd name="connsiteX7" fmla="*/ 1140807 w 3065754"/>
                  <a:gd name="connsiteY7" fmla="*/ 752325 h 3728191"/>
                  <a:gd name="connsiteX8" fmla="*/ 1528222 w 3065754"/>
                  <a:gd name="connsiteY8" fmla="*/ 79525 h 3728191"/>
                  <a:gd name="connsiteX9" fmla="*/ 1684722 w 3065754"/>
                  <a:gd name="connsiteY9" fmla="*/ 609450 h 3728191"/>
                  <a:gd name="connsiteX10" fmla="*/ 2173164 w 3065754"/>
                  <a:gd name="connsiteY10" fmla="*/ 6917 h 3728191"/>
                  <a:gd name="connsiteX11" fmla="*/ 2489215 w 3065754"/>
                  <a:gd name="connsiteY11" fmla="*/ 574825 h 3728191"/>
                  <a:gd name="connsiteX12" fmla="*/ 2976023 w 3065754"/>
                  <a:gd name="connsiteY12" fmla="*/ 1079650 h 3728191"/>
                  <a:gd name="connsiteX13" fmla="*/ 2436125 w 3065754"/>
                  <a:gd name="connsiteY13" fmla="*/ 1498750 h 3728191"/>
                  <a:gd name="connsiteX14" fmla="*/ 3063957 w 3065754"/>
                  <a:gd name="connsiteY14" fmla="*/ 1834049 h 3728191"/>
                  <a:gd name="connsiteX15" fmla="*/ 2875728 w 3065754"/>
                  <a:gd name="connsiteY15" fmla="*/ 2559192 h 3728191"/>
                  <a:gd name="connsiteX16" fmla="*/ 2866696 w 3065754"/>
                  <a:gd name="connsiteY16" fmla="*/ 2898925 h 3728191"/>
                  <a:gd name="connsiteX17" fmla="*/ 2608764 w 3065754"/>
                  <a:gd name="connsiteY17" fmla="*/ 3260875 h 3728191"/>
                  <a:gd name="connsiteX18" fmla="*/ 2094486 w 3065754"/>
                  <a:gd name="connsiteY18" fmla="*/ 3276398 h 3728191"/>
                  <a:gd name="connsiteX19" fmla="*/ 2134011 w 3065754"/>
                  <a:gd name="connsiteY19" fmla="*/ 3706664 h 3728191"/>
                  <a:gd name="connsiteX20" fmla="*/ 1498281 w 3065754"/>
                  <a:gd name="connsiteY20" fmla="*/ 3137050 h 3728191"/>
                  <a:gd name="connsiteX21" fmla="*/ 1056097 w 3065754"/>
                  <a:gd name="connsiteY21" fmla="*/ 3083067 h 3728191"/>
                  <a:gd name="connsiteX22" fmla="*/ 669762 w 3065754"/>
                  <a:gd name="connsiteY22" fmla="*/ 2910374 h 3728191"/>
                  <a:gd name="connsiteX0" fmla="*/ 669762 w 3065754"/>
                  <a:gd name="connsiteY0" fmla="*/ 2910374 h 3728191"/>
                  <a:gd name="connsiteX1" fmla="*/ 36857 w 3065754"/>
                  <a:gd name="connsiteY1" fmla="*/ 2746525 h 3728191"/>
                  <a:gd name="connsiteX2" fmla="*/ 32102 w 3065754"/>
                  <a:gd name="connsiteY2" fmla="*/ 2057250 h 3728191"/>
                  <a:gd name="connsiteX3" fmla="*/ 6713 w 3065754"/>
                  <a:gd name="connsiteY3" fmla="*/ 1523849 h 3728191"/>
                  <a:gd name="connsiteX4" fmla="*/ 544910 w 3065754"/>
                  <a:gd name="connsiteY4" fmla="*/ 1439068 h 3728191"/>
                  <a:gd name="connsiteX5" fmla="*/ 493995 w 3065754"/>
                  <a:gd name="connsiteY5" fmla="*/ 898675 h 3728191"/>
                  <a:gd name="connsiteX6" fmla="*/ 696480 w 3065754"/>
                  <a:gd name="connsiteY6" fmla="*/ 441475 h 3728191"/>
                  <a:gd name="connsiteX7" fmla="*/ 1140807 w 3065754"/>
                  <a:gd name="connsiteY7" fmla="*/ 752325 h 3728191"/>
                  <a:gd name="connsiteX8" fmla="*/ 1528222 w 3065754"/>
                  <a:gd name="connsiteY8" fmla="*/ 79525 h 3728191"/>
                  <a:gd name="connsiteX9" fmla="*/ 1684722 w 3065754"/>
                  <a:gd name="connsiteY9" fmla="*/ 609450 h 3728191"/>
                  <a:gd name="connsiteX10" fmla="*/ 2173164 w 3065754"/>
                  <a:gd name="connsiteY10" fmla="*/ 6917 h 3728191"/>
                  <a:gd name="connsiteX11" fmla="*/ 2489215 w 3065754"/>
                  <a:gd name="connsiteY11" fmla="*/ 574825 h 3728191"/>
                  <a:gd name="connsiteX12" fmla="*/ 2976023 w 3065754"/>
                  <a:gd name="connsiteY12" fmla="*/ 1079650 h 3728191"/>
                  <a:gd name="connsiteX13" fmla="*/ 2436125 w 3065754"/>
                  <a:gd name="connsiteY13" fmla="*/ 1498750 h 3728191"/>
                  <a:gd name="connsiteX14" fmla="*/ 3063957 w 3065754"/>
                  <a:gd name="connsiteY14" fmla="*/ 1834049 h 3728191"/>
                  <a:gd name="connsiteX15" fmla="*/ 2875728 w 3065754"/>
                  <a:gd name="connsiteY15" fmla="*/ 2559192 h 3728191"/>
                  <a:gd name="connsiteX16" fmla="*/ 2866696 w 3065754"/>
                  <a:gd name="connsiteY16" fmla="*/ 2898925 h 3728191"/>
                  <a:gd name="connsiteX17" fmla="*/ 2608764 w 3065754"/>
                  <a:gd name="connsiteY17" fmla="*/ 3260875 h 3728191"/>
                  <a:gd name="connsiteX18" fmla="*/ 1975999 w 3065754"/>
                  <a:gd name="connsiteY18" fmla="*/ 3066848 h 3728191"/>
                  <a:gd name="connsiteX19" fmla="*/ 2134011 w 3065754"/>
                  <a:gd name="connsiteY19" fmla="*/ 3706664 h 3728191"/>
                  <a:gd name="connsiteX20" fmla="*/ 1498281 w 3065754"/>
                  <a:gd name="connsiteY20" fmla="*/ 3137050 h 3728191"/>
                  <a:gd name="connsiteX21" fmla="*/ 1056097 w 3065754"/>
                  <a:gd name="connsiteY21" fmla="*/ 3083067 h 3728191"/>
                  <a:gd name="connsiteX22" fmla="*/ 669762 w 3065754"/>
                  <a:gd name="connsiteY22" fmla="*/ 2910374 h 3728191"/>
                  <a:gd name="connsiteX0" fmla="*/ 669762 w 3065754"/>
                  <a:gd name="connsiteY0" fmla="*/ 2910374 h 3728191"/>
                  <a:gd name="connsiteX1" fmla="*/ 36857 w 3065754"/>
                  <a:gd name="connsiteY1" fmla="*/ 2746525 h 3728191"/>
                  <a:gd name="connsiteX2" fmla="*/ 32102 w 3065754"/>
                  <a:gd name="connsiteY2" fmla="*/ 2057250 h 3728191"/>
                  <a:gd name="connsiteX3" fmla="*/ 6713 w 3065754"/>
                  <a:gd name="connsiteY3" fmla="*/ 1523849 h 3728191"/>
                  <a:gd name="connsiteX4" fmla="*/ 544910 w 3065754"/>
                  <a:gd name="connsiteY4" fmla="*/ 1439068 h 3728191"/>
                  <a:gd name="connsiteX5" fmla="*/ 493995 w 3065754"/>
                  <a:gd name="connsiteY5" fmla="*/ 898675 h 3728191"/>
                  <a:gd name="connsiteX6" fmla="*/ 696480 w 3065754"/>
                  <a:gd name="connsiteY6" fmla="*/ 441475 h 3728191"/>
                  <a:gd name="connsiteX7" fmla="*/ 1140807 w 3065754"/>
                  <a:gd name="connsiteY7" fmla="*/ 752325 h 3728191"/>
                  <a:gd name="connsiteX8" fmla="*/ 1528222 w 3065754"/>
                  <a:gd name="connsiteY8" fmla="*/ 79525 h 3728191"/>
                  <a:gd name="connsiteX9" fmla="*/ 1684722 w 3065754"/>
                  <a:gd name="connsiteY9" fmla="*/ 609450 h 3728191"/>
                  <a:gd name="connsiteX10" fmla="*/ 2173164 w 3065754"/>
                  <a:gd name="connsiteY10" fmla="*/ 6917 h 3728191"/>
                  <a:gd name="connsiteX11" fmla="*/ 2489215 w 3065754"/>
                  <a:gd name="connsiteY11" fmla="*/ 574825 h 3728191"/>
                  <a:gd name="connsiteX12" fmla="*/ 2976023 w 3065754"/>
                  <a:gd name="connsiteY12" fmla="*/ 1079650 h 3728191"/>
                  <a:gd name="connsiteX13" fmla="*/ 2436125 w 3065754"/>
                  <a:gd name="connsiteY13" fmla="*/ 1498750 h 3728191"/>
                  <a:gd name="connsiteX14" fmla="*/ 3063957 w 3065754"/>
                  <a:gd name="connsiteY14" fmla="*/ 1834049 h 3728191"/>
                  <a:gd name="connsiteX15" fmla="*/ 2875728 w 3065754"/>
                  <a:gd name="connsiteY15" fmla="*/ 2559192 h 3728191"/>
                  <a:gd name="connsiteX16" fmla="*/ 2866696 w 3065754"/>
                  <a:gd name="connsiteY16" fmla="*/ 2898925 h 3728191"/>
                  <a:gd name="connsiteX17" fmla="*/ 2608764 w 3065754"/>
                  <a:gd name="connsiteY17" fmla="*/ 3260875 h 3728191"/>
                  <a:gd name="connsiteX18" fmla="*/ 1975999 w 3065754"/>
                  <a:gd name="connsiteY18" fmla="*/ 3066848 h 3728191"/>
                  <a:gd name="connsiteX19" fmla="*/ 2134011 w 3065754"/>
                  <a:gd name="connsiteY19" fmla="*/ 3706664 h 3728191"/>
                  <a:gd name="connsiteX20" fmla="*/ 1498281 w 3065754"/>
                  <a:gd name="connsiteY20" fmla="*/ 3137050 h 3728191"/>
                  <a:gd name="connsiteX21" fmla="*/ 1056097 w 3065754"/>
                  <a:gd name="connsiteY21" fmla="*/ 3083067 h 3728191"/>
                  <a:gd name="connsiteX22" fmla="*/ 669762 w 3065754"/>
                  <a:gd name="connsiteY22" fmla="*/ 2910374 h 3728191"/>
                  <a:gd name="connsiteX0" fmla="*/ 669698 w 3065690"/>
                  <a:gd name="connsiteY0" fmla="*/ 2910374 h 3728191"/>
                  <a:gd name="connsiteX1" fmla="*/ 36793 w 3065690"/>
                  <a:gd name="connsiteY1" fmla="*/ 2746525 h 3728191"/>
                  <a:gd name="connsiteX2" fmla="*/ 40502 w 3065690"/>
                  <a:gd name="connsiteY2" fmla="*/ 2257275 h 3728191"/>
                  <a:gd name="connsiteX3" fmla="*/ 6649 w 3065690"/>
                  <a:gd name="connsiteY3" fmla="*/ 1523849 h 3728191"/>
                  <a:gd name="connsiteX4" fmla="*/ 544846 w 3065690"/>
                  <a:gd name="connsiteY4" fmla="*/ 1439068 h 3728191"/>
                  <a:gd name="connsiteX5" fmla="*/ 493931 w 3065690"/>
                  <a:gd name="connsiteY5" fmla="*/ 898675 h 3728191"/>
                  <a:gd name="connsiteX6" fmla="*/ 696416 w 3065690"/>
                  <a:gd name="connsiteY6" fmla="*/ 441475 h 3728191"/>
                  <a:gd name="connsiteX7" fmla="*/ 1140743 w 3065690"/>
                  <a:gd name="connsiteY7" fmla="*/ 752325 h 3728191"/>
                  <a:gd name="connsiteX8" fmla="*/ 1528158 w 3065690"/>
                  <a:gd name="connsiteY8" fmla="*/ 79525 h 3728191"/>
                  <a:gd name="connsiteX9" fmla="*/ 1684658 w 3065690"/>
                  <a:gd name="connsiteY9" fmla="*/ 609450 h 3728191"/>
                  <a:gd name="connsiteX10" fmla="*/ 2173100 w 3065690"/>
                  <a:gd name="connsiteY10" fmla="*/ 6917 h 3728191"/>
                  <a:gd name="connsiteX11" fmla="*/ 2489151 w 3065690"/>
                  <a:gd name="connsiteY11" fmla="*/ 574825 h 3728191"/>
                  <a:gd name="connsiteX12" fmla="*/ 2975959 w 3065690"/>
                  <a:gd name="connsiteY12" fmla="*/ 1079650 h 3728191"/>
                  <a:gd name="connsiteX13" fmla="*/ 2436061 w 3065690"/>
                  <a:gd name="connsiteY13" fmla="*/ 1498750 h 3728191"/>
                  <a:gd name="connsiteX14" fmla="*/ 3063893 w 3065690"/>
                  <a:gd name="connsiteY14" fmla="*/ 1834049 h 3728191"/>
                  <a:gd name="connsiteX15" fmla="*/ 2875664 w 3065690"/>
                  <a:gd name="connsiteY15" fmla="*/ 2559192 h 3728191"/>
                  <a:gd name="connsiteX16" fmla="*/ 2866632 w 3065690"/>
                  <a:gd name="connsiteY16" fmla="*/ 2898925 h 3728191"/>
                  <a:gd name="connsiteX17" fmla="*/ 2608700 w 3065690"/>
                  <a:gd name="connsiteY17" fmla="*/ 3260875 h 3728191"/>
                  <a:gd name="connsiteX18" fmla="*/ 1975935 w 3065690"/>
                  <a:gd name="connsiteY18" fmla="*/ 3066848 h 3728191"/>
                  <a:gd name="connsiteX19" fmla="*/ 2133947 w 3065690"/>
                  <a:gd name="connsiteY19" fmla="*/ 3706664 h 3728191"/>
                  <a:gd name="connsiteX20" fmla="*/ 1498217 w 3065690"/>
                  <a:gd name="connsiteY20" fmla="*/ 3137050 h 3728191"/>
                  <a:gd name="connsiteX21" fmla="*/ 1056033 w 3065690"/>
                  <a:gd name="connsiteY21" fmla="*/ 3083067 h 3728191"/>
                  <a:gd name="connsiteX22" fmla="*/ 669698 w 3065690"/>
                  <a:gd name="connsiteY22" fmla="*/ 2910374 h 3728191"/>
                  <a:gd name="connsiteX0" fmla="*/ 667195 w 3063187"/>
                  <a:gd name="connsiteY0" fmla="*/ 2910374 h 3728191"/>
                  <a:gd name="connsiteX1" fmla="*/ 34290 w 3063187"/>
                  <a:gd name="connsiteY1" fmla="*/ 2746525 h 3728191"/>
                  <a:gd name="connsiteX2" fmla="*/ 37999 w 3063187"/>
                  <a:gd name="connsiteY2" fmla="*/ 2257275 h 3728191"/>
                  <a:gd name="connsiteX3" fmla="*/ 280754 w 3063187"/>
                  <a:gd name="connsiteY3" fmla="*/ 2009573 h 3728191"/>
                  <a:gd name="connsiteX4" fmla="*/ 4146 w 3063187"/>
                  <a:gd name="connsiteY4" fmla="*/ 1523849 h 3728191"/>
                  <a:gd name="connsiteX5" fmla="*/ 542343 w 3063187"/>
                  <a:gd name="connsiteY5" fmla="*/ 1439068 h 3728191"/>
                  <a:gd name="connsiteX6" fmla="*/ 491428 w 3063187"/>
                  <a:gd name="connsiteY6" fmla="*/ 898675 h 3728191"/>
                  <a:gd name="connsiteX7" fmla="*/ 693913 w 3063187"/>
                  <a:gd name="connsiteY7" fmla="*/ 441475 h 3728191"/>
                  <a:gd name="connsiteX8" fmla="*/ 1138240 w 3063187"/>
                  <a:gd name="connsiteY8" fmla="*/ 752325 h 3728191"/>
                  <a:gd name="connsiteX9" fmla="*/ 1525655 w 3063187"/>
                  <a:gd name="connsiteY9" fmla="*/ 79525 h 3728191"/>
                  <a:gd name="connsiteX10" fmla="*/ 1682155 w 3063187"/>
                  <a:gd name="connsiteY10" fmla="*/ 609450 h 3728191"/>
                  <a:gd name="connsiteX11" fmla="*/ 2170597 w 3063187"/>
                  <a:gd name="connsiteY11" fmla="*/ 6917 h 3728191"/>
                  <a:gd name="connsiteX12" fmla="*/ 2486648 w 3063187"/>
                  <a:gd name="connsiteY12" fmla="*/ 574825 h 3728191"/>
                  <a:gd name="connsiteX13" fmla="*/ 2973456 w 3063187"/>
                  <a:gd name="connsiteY13" fmla="*/ 1079650 h 3728191"/>
                  <a:gd name="connsiteX14" fmla="*/ 2433558 w 3063187"/>
                  <a:gd name="connsiteY14" fmla="*/ 1498750 h 3728191"/>
                  <a:gd name="connsiteX15" fmla="*/ 3061390 w 3063187"/>
                  <a:gd name="connsiteY15" fmla="*/ 1834049 h 3728191"/>
                  <a:gd name="connsiteX16" fmla="*/ 2873161 w 3063187"/>
                  <a:gd name="connsiteY16" fmla="*/ 2559192 h 3728191"/>
                  <a:gd name="connsiteX17" fmla="*/ 2864129 w 3063187"/>
                  <a:gd name="connsiteY17" fmla="*/ 2898925 h 3728191"/>
                  <a:gd name="connsiteX18" fmla="*/ 2606197 w 3063187"/>
                  <a:gd name="connsiteY18" fmla="*/ 3260875 h 3728191"/>
                  <a:gd name="connsiteX19" fmla="*/ 1973432 w 3063187"/>
                  <a:gd name="connsiteY19" fmla="*/ 3066848 h 3728191"/>
                  <a:gd name="connsiteX20" fmla="*/ 2131444 w 3063187"/>
                  <a:gd name="connsiteY20" fmla="*/ 3706664 h 3728191"/>
                  <a:gd name="connsiteX21" fmla="*/ 1495714 w 3063187"/>
                  <a:gd name="connsiteY21" fmla="*/ 3137050 h 3728191"/>
                  <a:gd name="connsiteX22" fmla="*/ 1053530 w 3063187"/>
                  <a:gd name="connsiteY22" fmla="*/ 3083067 h 3728191"/>
                  <a:gd name="connsiteX23" fmla="*/ 667195 w 3063187"/>
                  <a:gd name="connsiteY23" fmla="*/ 2910374 h 3728191"/>
                  <a:gd name="connsiteX0" fmla="*/ 667195 w 3063187"/>
                  <a:gd name="connsiteY0" fmla="*/ 2910374 h 3728191"/>
                  <a:gd name="connsiteX1" fmla="*/ 34290 w 3063187"/>
                  <a:gd name="connsiteY1" fmla="*/ 2746525 h 3728191"/>
                  <a:gd name="connsiteX2" fmla="*/ 37999 w 3063187"/>
                  <a:gd name="connsiteY2" fmla="*/ 2257275 h 3728191"/>
                  <a:gd name="connsiteX3" fmla="*/ 280754 w 3063187"/>
                  <a:gd name="connsiteY3" fmla="*/ 2009573 h 3728191"/>
                  <a:gd name="connsiteX4" fmla="*/ 4146 w 3063187"/>
                  <a:gd name="connsiteY4" fmla="*/ 1523849 h 3728191"/>
                  <a:gd name="connsiteX5" fmla="*/ 542343 w 3063187"/>
                  <a:gd name="connsiteY5" fmla="*/ 1439068 h 3728191"/>
                  <a:gd name="connsiteX6" fmla="*/ 491428 w 3063187"/>
                  <a:gd name="connsiteY6" fmla="*/ 898675 h 3728191"/>
                  <a:gd name="connsiteX7" fmla="*/ 693913 w 3063187"/>
                  <a:gd name="connsiteY7" fmla="*/ 441475 h 3728191"/>
                  <a:gd name="connsiteX8" fmla="*/ 1138240 w 3063187"/>
                  <a:gd name="connsiteY8" fmla="*/ 752325 h 3728191"/>
                  <a:gd name="connsiteX9" fmla="*/ 1525655 w 3063187"/>
                  <a:gd name="connsiteY9" fmla="*/ 79525 h 3728191"/>
                  <a:gd name="connsiteX10" fmla="*/ 1682155 w 3063187"/>
                  <a:gd name="connsiteY10" fmla="*/ 609450 h 3728191"/>
                  <a:gd name="connsiteX11" fmla="*/ 2170597 w 3063187"/>
                  <a:gd name="connsiteY11" fmla="*/ 6917 h 3728191"/>
                  <a:gd name="connsiteX12" fmla="*/ 2486648 w 3063187"/>
                  <a:gd name="connsiteY12" fmla="*/ 574825 h 3728191"/>
                  <a:gd name="connsiteX13" fmla="*/ 2973456 w 3063187"/>
                  <a:gd name="connsiteY13" fmla="*/ 1079650 h 3728191"/>
                  <a:gd name="connsiteX14" fmla="*/ 2433558 w 3063187"/>
                  <a:gd name="connsiteY14" fmla="*/ 1498750 h 3728191"/>
                  <a:gd name="connsiteX15" fmla="*/ 3061390 w 3063187"/>
                  <a:gd name="connsiteY15" fmla="*/ 1834049 h 3728191"/>
                  <a:gd name="connsiteX16" fmla="*/ 2873161 w 3063187"/>
                  <a:gd name="connsiteY16" fmla="*/ 2559192 h 3728191"/>
                  <a:gd name="connsiteX17" fmla="*/ 2864129 w 3063187"/>
                  <a:gd name="connsiteY17" fmla="*/ 2898925 h 3728191"/>
                  <a:gd name="connsiteX18" fmla="*/ 2606197 w 3063187"/>
                  <a:gd name="connsiteY18" fmla="*/ 3260875 h 3728191"/>
                  <a:gd name="connsiteX19" fmla="*/ 1973432 w 3063187"/>
                  <a:gd name="connsiteY19" fmla="*/ 3066848 h 3728191"/>
                  <a:gd name="connsiteX20" fmla="*/ 2131444 w 3063187"/>
                  <a:gd name="connsiteY20" fmla="*/ 3706664 h 3728191"/>
                  <a:gd name="connsiteX21" fmla="*/ 1495714 w 3063187"/>
                  <a:gd name="connsiteY21" fmla="*/ 3137050 h 3728191"/>
                  <a:gd name="connsiteX22" fmla="*/ 1053530 w 3063187"/>
                  <a:gd name="connsiteY22" fmla="*/ 3083067 h 3728191"/>
                  <a:gd name="connsiteX23" fmla="*/ 667195 w 3063187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378170 w 3160603"/>
                  <a:gd name="connsiteY3" fmla="*/ 200957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588844 w 3160603"/>
                  <a:gd name="connsiteY6" fmla="*/ 8986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378170 w 3160603"/>
                  <a:gd name="connsiteY3" fmla="*/ 200957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588844 w 3160603"/>
                  <a:gd name="connsiteY6" fmla="*/ 8986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588844 w 3160603"/>
                  <a:gd name="connsiteY6" fmla="*/ 8986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588844 w 3160603"/>
                  <a:gd name="connsiteY6" fmla="*/ 8986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453430 w 3160603"/>
                  <a:gd name="connsiteY6" fmla="*/ 7843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453430 w 3160603"/>
                  <a:gd name="connsiteY6" fmla="*/ 7843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453430 w 3160603"/>
                  <a:gd name="connsiteY6" fmla="*/ 7843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453430 w 3160603"/>
                  <a:gd name="connsiteY6" fmla="*/ 784375 h 3728191"/>
                  <a:gd name="connsiteX7" fmla="*/ 791329 w 3160603"/>
                  <a:gd name="connsiteY7" fmla="*/ 441475 h 3728191"/>
                  <a:gd name="connsiteX8" fmla="*/ 1235656 w 3160603"/>
                  <a:gd name="connsiteY8" fmla="*/ 752325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2910374 h 3728191"/>
                  <a:gd name="connsiteX1" fmla="*/ 131706 w 3160603"/>
                  <a:gd name="connsiteY1" fmla="*/ 2746525 h 3728191"/>
                  <a:gd name="connsiteX2" fmla="*/ 0 w 3160603"/>
                  <a:gd name="connsiteY2" fmla="*/ 2247750 h 3728191"/>
                  <a:gd name="connsiteX3" fmla="*/ 530511 w 3160603"/>
                  <a:gd name="connsiteY3" fmla="*/ 1990523 h 3728191"/>
                  <a:gd name="connsiteX4" fmla="*/ 101562 w 3160603"/>
                  <a:gd name="connsiteY4" fmla="*/ 1523849 h 3728191"/>
                  <a:gd name="connsiteX5" fmla="*/ 639759 w 3160603"/>
                  <a:gd name="connsiteY5" fmla="*/ 1439068 h 3728191"/>
                  <a:gd name="connsiteX6" fmla="*/ 453430 w 3160603"/>
                  <a:gd name="connsiteY6" fmla="*/ 784375 h 3728191"/>
                  <a:gd name="connsiteX7" fmla="*/ 791329 w 3160603"/>
                  <a:gd name="connsiteY7" fmla="*/ 441475 h 3728191"/>
                  <a:gd name="connsiteX8" fmla="*/ 1184876 w 3160603"/>
                  <a:gd name="connsiteY8" fmla="*/ 476100 h 3728191"/>
                  <a:gd name="connsiteX9" fmla="*/ 1623071 w 3160603"/>
                  <a:gd name="connsiteY9" fmla="*/ 79525 h 3728191"/>
                  <a:gd name="connsiteX10" fmla="*/ 1779571 w 3160603"/>
                  <a:gd name="connsiteY10" fmla="*/ 609450 h 3728191"/>
                  <a:gd name="connsiteX11" fmla="*/ 2268013 w 3160603"/>
                  <a:gd name="connsiteY11" fmla="*/ 6917 h 3728191"/>
                  <a:gd name="connsiteX12" fmla="*/ 2584064 w 3160603"/>
                  <a:gd name="connsiteY12" fmla="*/ 574825 h 3728191"/>
                  <a:gd name="connsiteX13" fmla="*/ 3070872 w 3160603"/>
                  <a:gd name="connsiteY13" fmla="*/ 1079650 h 3728191"/>
                  <a:gd name="connsiteX14" fmla="*/ 2530974 w 3160603"/>
                  <a:gd name="connsiteY14" fmla="*/ 1498750 h 3728191"/>
                  <a:gd name="connsiteX15" fmla="*/ 3158806 w 3160603"/>
                  <a:gd name="connsiteY15" fmla="*/ 1834049 h 3728191"/>
                  <a:gd name="connsiteX16" fmla="*/ 2970577 w 3160603"/>
                  <a:gd name="connsiteY16" fmla="*/ 2559192 h 3728191"/>
                  <a:gd name="connsiteX17" fmla="*/ 2961545 w 3160603"/>
                  <a:gd name="connsiteY17" fmla="*/ 2898925 h 3728191"/>
                  <a:gd name="connsiteX18" fmla="*/ 2703613 w 3160603"/>
                  <a:gd name="connsiteY18" fmla="*/ 3260875 h 3728191"/>
                  <a:gd name="connsiteX19" fmla="*/ 2070848 w 3160603"/>
                  <a:gd name="connsiteY19" fmla="*/ 3066848 h 3728191"/>
                  <a:gd name="connsiteX20" fmla="*/ 2228860 w 3160603"/>
                  <a:gd name="connsiteY20" fmla="*/ 3706664 h 3728191"/>
                  <a:gd name="connsiteX21" fmla="*/ 1593130 w 3160603"/>
                  <a:gd name="connsiteY21" fmla="*/ 3137050 h 3728191"/>
                  <a:gd name="connsiteX22" fmla="*/ 1150946 w 3160603"/>
                  <a:gd name="connsiteY22" fmla="*/ 3083067 h 3728191"/>
                  <a:gd name="connsiteX23" fmla="*/ 764611 w 3160603"/>
                  <a:gd name="connsiteY23" fmla="*/ 2910374 h 3728191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584064 w 3160603"/>
                  <a:gd name="connsiteY12" fmla="*/ 876300 h 4029666"/>
                  <a:gd name="connsiteX13" fmla="*/ 3070872 w 3160603"/>
                  <a:gd name="connsiteY13" fmla="*/ 1381125 h 4029666"/>
                  <a:gd name="connsiteX14" fmla="*/ 2530974 w 3160603"/>
                  <a:gd name="connsiteY14" fmla="*/ 1800225 h 4029666"/>
                  <a:gd name="connsiteX15" fmla="*/ 3158806 w 3160603"/>
                  <a:gd name="connsiteY15" fmla="*/ 2135524 h 4029666"/>
                  <a:gd name="connsiteX16" fmla="*/ 2970577 w 3160603"/>
                  <a:gd name="connsiteY16" fmla="*/ 2860667 h 4029666"/>
                  <a:gd name="connsiteX17" fmla="*/ 2961545 w 3160603"/>
                  <a:gd name="connsiteY17" fmla="*/ 3200400 h 4029666"/>
                  <a:gd name="connsiteX18" fmla="*/ 2703613 w 3160603"/>
                  <a:gd name="connsiteY18" fmla="*/ 3562350 h 4029666"/>
                  <a:gd name="connsiteX19" fmla="*/ 2070848 w 3160603"/>
                  <a:gd name="connsiteY19" fmla="*/ 3368323 h 4029666"/>
                  <a:gd name="connsiteX20" fmla="*/ 2228860 w 3160603"/>
                  <a:gd name="connsiteY20" fmla="*/ 4008139 h 4029666"/>
                  <a:gd name="connsiteX21" fmla="*/ 1593130 w 3160603"/>
                  <a:gd name="connsiteY21" fmla="*/ 3438525 h 4029666"/>
                  <a:gd name="connsiteX22" fmla="*/ 1150946 w 3160603"/>
                  <a:gd name="connsiteY22" fmla="*/ 3384542 h 4029666"/>
                  <a:gd name="connsiteX23" fmla="*/ 764611 w 3160603"/>
                  <a:gd name="connsiteY23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584064 w 3160603"/>
                  <a:gd name="connsiteY12" fmla="*/ 876300 h 4029666"/>
                  <a:gd name="connsiteX13" fmla="*/ 3070872 w 3160603"/>
                  <a:gd name="connsiteY13" fmla="*/ 1381125 h 4029666"/>
                  <a:gd name="connsiteX14" fmla="*/ 2530974 w 3160603"/>
                  <a:gd name="connsiteY14" fmla="*/ 1800225 h 4029666"/>
                  <a:gd name="connsiteX15" fmla="*/ 3158806 w 3160603"/>
                  <a:gd name="connsiteY15" fmla="*/ 2135524 h 4029666"/>
                  <a:gd name="connsiteX16" fmla="*/ 2970577 w 3160603"/>
                  <a:gd name="connsiteY16" fmla="*/ 2860667 h 4029666"/>
                  <a:gd name="connsiteX17" fmla="*/ 2961545 w 3160603"/>
                  <a:gd name="connsiteY17" fmla="*/ 3200400 h 4029666"/>
                  <a:gd name="connsiteX18" fmla="*/ 2703613 w 3160603"/>
                  <a:gd name="connsiteY18" fmla="*/ 3562350 h 4029666"/>
                  <a:gd name="connsiteX19" fmla="*/ 2070848 w 3160603"/>
                  <a:gd name="connsiteY19" fmla="*/ 3368323 h 4029666"/>
                  <a:gd name="connsiteX20" fmla="*/ 2228860 w 3160603"/>
                  <a:gd name="connsiteY20" fmla="*/ 4008139 h 4029666"/>
                  <a:gd name="connsiteX21" fmla="*/ 1593130 w 3160603"/>
                  <a:gd name="connsiteY21" fmla="*/ 3438525 h 4029666"/>
                  <a:gd name="connsiteX22" fmla="*/ 1150946 w 3160603"/>
                  <a:gd name="connsiteY22" fmla="*/ 3384542 h 4029666"/>
                  <a:gd name="connsiteX23" fmla="*/ 764611 w 3160603"/>
                  <a:gd name="connsiteY23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584064 w 3160603"/>
                  <a:gd name="connsiteY12" fmla="*/ 876300 h 4029666"/>
                  <a:gd name="connsiteX13" fmla="*/ 3070872 w 3160603"/>
                  <a:gd name="connsiteY13" fmla="*/ 1381125 h 4029666"/>
                  <a:gd name="connsiteX14" fmla="*/ 2624071 w 3160603"/>
                  <a:gd name="connsiteY14" fmla="*/ 2019300 h 4029666"/>
                  <a:gd name="connsiteX15" fmla="*/ 3158806 w 3160603"/>
                  <a:gd name="connsiteY15" fmla="*/ 2135524 h 4029666"/>
                  <a:gd name="connsiteX16" fmla="*/ 2970577 w 3160603"/>
                  <a:gd name="connsiteY16" fmla="*/ 2860667 h 4029666"/>
                  <a:gd name="connsiteX17" fmla="*/ 2961545 w 3160603"/>
                  <a:gd name="connsiteY17" fmla="*/ 3200400 h 4029666"/>
                  <a:gd name="connsiteX18" fmla="*/ 2703613 w 3160603"/>
                  <a:gd name="connsiteY18" fmla="*/ 3562350 h 4029666"/>
                  <a:gd name="connsiteX19" fmla="*/ 2070848 w 3160603"/>
                  <a:gd name="connsiteY19" fmla="*/ 3368323 h 4029666"/>
                  <a:gd name="connsiteX20" fmla="*/ 2228860 w 3160603"/>
                  <a:gd name="connsiteY20" fmla="*/ 4008139 h 4029666"/>
                  <a:gd name="connsiteX21" fmla="*/ 1593130 w 3160603"/>
                  <a:gd name="connsiteY21" fmla="*/ 3438525 h 4029666"/>
                  <a:gd name="connsiteX22" fmla="*/ 1150946 w 3160603"/>
                  <a:gd name="connsiteY22" fmla="*/ 3384542 h 4029666"/>
                  <a:gd name="connsiteX23" fmla="*/ 764611 w 3160603"/>
                  <a:gd name="connsiteY23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584064 w 3160603"/>
                  <a:gd name="connsiteY12" fmla="*/ 876300 h 4029666"/>
                  <a:gd name="connsiteX13" fmla="*/ 3070872 w 3160603"/>
                  <a:gd name="connsiteY13" fmla="*/ 1381125 h 4029666"/>
                  <a:gd name="connsiteX14" fmla="*/ 2624071 w 3160603"/>
                  <a:gd name="connsiteY14" fmla="*/ 2019300 h 4029666"/>
                  <a:gd name="connsiteX15" fmla="*/ 3158806 w 3160603"/>
                  <a:gd name="connsiteY15" fmla="*/ 2135524 h 4029666"/>
                  <a:gd name="connsiteX16" fmla="*/ 2970577 w 3160603"/>
                  <a:gd name="connsiteY16" fmla="*/ 2860667 h 4029666"/>
                  <a:gd name="connsiteX17" fmla="*/ 2961545 w 3160603"/>
                  <a:gd name="connsiteY17" fmla="*/ 3200400 h 4029666"/>
                  <a:gd name="connsiteX18" fmla="*/ 2703613 w 3160603"/>
                  <a:gd name="connsiteY18" fmla="*/ 3562350 h 4029666"/>
                  <a:gd name="connsiteX19" fmla="*/ 2070848 w 3160603"/>
                  <a:gd name="connsiteY19" fmla="*/ 3368323 h 4029666"/>
                  <a:gd name="connsiteX20" fmla="*/ 2228860 w 3160603"/>
                  <a:gd name="connsiteY20" fmla="*/ 4008139 h 4029666"/>
                  <a:gd name="connsiteX21" fmla="*/ 1593130 w 3160603"/>
                  <a:gd name="connsiteY21" fmla="*/ 3438525 h 4029666"/>
                  <a:gd name="connsiteX22" fmla="*/ 1150946 w 3160603"/>
                  <a:gd name="connsiteY22" fmla="*/ 3384542 h 4029666"/>
                  <a:gd name="connsiteX23" fmla="*/ 764611 w 3160603"/>
                  <a:gd name="connsiteY23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121628 w 3160603"/>
                  <a:gd name="connsiteY12" fmla="*/ 977549 h 4029666"/>
                  <a:gd name="connsiteX13" fmla="*/ 2584064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121628 w 3160603"/>
                  <a:gd name="connsiteY12" fmla="*/ 977549 h 4029666"/>
                  <a:gd name="connsiteX13" fmla="*/ 2584064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121628 w 3160603"/>
                  <a:gd name="connsiteY12" fmla="*/ 977549 h 4029666"/>
                  <a:gd name="connsiteX13" fmla="*/ 2660235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910925 h 4029666"/>
                  <a:gd name="connsiteX11" fmla="*/ 2268013 w 3160603"/>
                  <a:gd name="connsiteY11" fmla="*/ 308392 h 4029666"/>
                  <a:gd name="connsiteX12" fmla="*/ 2265506 w 3160603"/>
                  <a:gd name="connsiteY12" fmla="*/ 1091849 h 4029666"/>
                  <a:gd name="connsiteX13" fmla="*/ 2660235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265506 w 3160603"/>
                  <a:gd name="connsiteY12" fmla="*/ 1091849 h 4029666"/>
                  <a:gd name="connsiteX13" fmla="*/ 2660235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265506 w 3160603"/>
                  <a:gd name="connsiteY12" fmla="*/ 1091849 h 4029666"/>
                  <a:gd name="connsiteX13" fmla="*/ 2660235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660235 w 3160603"/>
                  <a:gd name="connsiteY13" fmla="*/ 876300 h 4029666"/>
                  <a:gd name="connsiteX14" fmla="*/ 3070872 w 3160603"/>
                  <a:gd name="connsiteY14" fmla="*/ 1381125 h 4029666"/>
                  <a:gd name="connsiteX15" fmla="*/ 2624071 w 3160603"/>
                  <a:gd name="connsiteY15" fmla="*/ 2019300 h 4029666"/>
                  <a:gd name="connsiteX16" fmla="*/ 3158806 w 3160603"/>
                  <a:gd name="connsiteY16" fmla="*/ 2135524 h 4029666"/>
                  <a:gd name="connsiteX17" fmla="*/ 2970577 w 3160603"/>
                  <a:gd name="connsiteY17" fmla="*/ 2860667 h 4029666"/>
                  <a:gd name="connsiteX18" fmla="*/ 2961545 w 3160603"/>
                  <a:gd name="connsiteY18" fmla="*/ 3200400 h 4029666"/>
                  <a:gd name="connsiteX19" fmla="*/ 2703613 w 3160603"/>
                  <a:gd name="connsiteY19" fmla="*/ 3562350 h 4029666"/>
                  <a:gd name="connsiteX20" fmla="*/ 2070848 w 3160603"/>
                  <a:gd name="connsiteY20" fmla="*/ 3368323 h 4029666"/>
                  <a:gd name="connsiteX21" fmla="*/ 2228860 w 3160603"/>
                  <a:gd name="connsiteY21" fmla="*/ 4008139 h 4029666"/>
                  <a:gd name="connsiteX22" fmla="*/ 1593130 w 3160603"/>
                  <a:gd name="connsiteY22" fmla="*/ 3438525 h 4029666"/>
                  <a:gd name="connsiteX23" fmla="*/ 1150946 w 3160603"/>
                  <a:gd name="connsiteY23" fmla="*/ 3384542 h 4029666"/>
                  <a:gd name="connsiteX24" fmla="*/ 764611 w 3160603"/>
                  <a:gd name="connsiteY24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660235 w 3160603"/>
                  <a:gd name="connsiteY13" fmla="*/ 876300 h 4029666"/>
                  <a:gd name="connsiteX14" fmla="*/ 2561724 w 3160603"/>
                  <a:gd name="connsiteY14" fmla="*/ 1282349 h 4029666"/>
                  <a:gd name="connsiteX15" fmla="*/ 3070872 w 3160603"/>
                  <a:gd name="connsiteY15" fmla="*/ 1381125 h 4029666"/>
                  <a:gd name="connsiteX16" fmla="*/ 2624071 w 3160603"/>
                  <a:gd name="connsiteY16" fmla="*/ 2019300 h 4029666"/>
                  <a:gd name="connsiteX17" fmla="*/ 3158806 w 3160603"/>
                  <a:gd name="connsiteY17" fmla="*/ 2135524 h 4029666"/>
                  <a:gd name="connsiteX18" fmla="*/ 2970577 w 3160603"/>
                  <a:gd name="connsiteY18" fmla="*/ 2860667 h 4029666"/>
                  <a:gd name="connsiteX19" fmla="*/ 2961545 w 3160603"/>
                  <a:gd name="connsiteY19" fmla="*/ 3200400 h 4029666"/>
                  <a:gd name="connsiteX20" fmla="*/ 2703613 w 3160603"/>
                  <a:gd name="connsiteY20" fmla="*/ 3562350 h 4029666"/>
                  <a:gd name="connsiteX21" fmla="*/ 2070848 w 3160603"/>
                  <a:gd name="connsiteY21" fmla="*/ 3368323 h 4029666"/>
                  <a:gd name="connsiteX22" fmla="*/ 2228860 w 3160603"/>
                  <a:gd name="connsiteY22" fmla="*/ 4008139 h 4029666"/>
                  <a:gd name="connsiteX23" fmla="*/ 1593130 w 3160603"/>
                  <a:gd name="connsiteY23" fmla="*/ 3438525 h 4029666"/>
                  <a:gd name="connsiteX24" fmla="*/ 1150946 w 3160603"/>
                  <a:gd name="connsiteY24" fmla="*/ 3384542 h 4029666"/>
                  <a:gd name="connsiteX25" fmla="*/ 764611 w 3160603"/>
                  <a:gd name="connsiteY25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561724 w 3160603"/>
                  <a:gd name="connsiteY14" fmla="*/ 1282349 h 4029666"/>
                  <a:gd name="connsiteX15" fmla="*/ 3070872 w 3160603"/>
                  <a:gd name="connsiteY15" fmla="*/ 1381125 h 4029666"/>
                  <a:gd name="connsiteX16" fmla="*/ 2624071 w 3160603"/>
                  <a:gd name="connsiteY16" fmla="*/ 2019300 h 4029666"/>
                  <a:gd name="connsiteX17" fmla="*/ 3158806 w 3160603"/>
                  <a:gd name="connsiteY17" fmla="*/ 2135524 h 4029666"/>
                  <a:gd name="connsiteX18" fmla="*/ 2970577 w 3160603"/>
                  <a:gd name="connsiteY18" fmla="*/ 2860667 h 4029666"/>
                  <a:gd name="connsiteX19" fmla="*/ 2961545 w 3160603"/>
                  <a:gd name="connsiteY19" fmla="*/ 3200400 h 4029666"/>
                  <a:gd name="connsiteX20" fmla="*/ 2703613 w 3160603"/>
                  <a:gd name="connsiteY20" fmla="*/ 3562350 h 4029666"/>
                  <a:gd name="connsiteX21" fmla="*/ 2070848 w 3160603"/>
                  <a:gd name="connsiteY21" fmla="*/ 3368323 h 4029666"/>
                  <a:gd name="connsiteX22" fmla="*/ 2228860 w 3160603"/>
                  <a:gd name="connsiteY22" fmla="*/ 4008139 h 4029666"/>
                  <a:gd name="connsiteX23" fmla="*/ 1593130 w 3160603"/>
                  <a:gd name="connsiteY23" fmla="*/ 3438525 h 4029666"/>
                  <a:gd name="connsiteX24" fmla="*/ 1150946 w 3160603"/>
                  <a:gd name="connsiteY24" fmla="*/ 3384542 h 4029666"/>
                  <a:gd name="connsiteX25" fmla="*/ 764611 w 3160603"/>
                  <a:gd name="connsiteY25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561724 w 3160603"/>
                  <a:gd name="connsiteY14" fmla="*/ 1282349 h 4029666"/>
                  <a:gd name="connsiteX15" fmla="*/ 3070872 w 3160603"/>
                  <a:gd name="connsiteY15" fmla="*/ 1381125 h 4029666"/>
                  <a:gd name="connsiteX16" fmla="*/ 2624071 w 3160603"/>
                  <a:gd name="connsiteY16" fmla="*/ 2019300 h 4029666"/>
                  <a:gd name="connsiteX17" fmla="*/ 3158806 w 3160603"/>
                  <a:gd name="connsiteY17" fmla="*/ 2135524 h 4029666"/>
                  <a:gd name="connsiteX18" fmla="*/ 2970577 w 3160603"/>
                  <a:gd name="connsiteY18" fmla="*/ 2860667 h 4029666"/>
                  <a:gd name="connsiteX19" fmla="*/ 2961545 w 3160603"/>
                  <a:gd name="connsiteY19" fmla="*/ 3200400 h 4029666"/>
                  <a:gd name="connsiteX20" fmla="*/ 2703613 w 3160603"/>
                  <a:gd name="connsiteY20" fmla="*/ 3562350 h 4029666"/>
                  <a:gd name="connsiteX21" fmla="*/ 2070848 w 3160603"/>
                  <a:gd name="connsiteY21" fmla="*/ 3368323 h 4029666"/>
                  <a:gd name="connsiteX22" fmla="*/ 2228860 w 3160603"/>
                  <a:gd name="connsiteY22" fmla="*/ 4008139 h 4029666"/>
                  <a:gd name="connsiteX23" fmla="*/ 1593130 w 3160603"/>
                  <a:gd name="connsiteY23" fmla="*/ 3438525 h 4029666"/>
                  <a:gd name="connsiteX24" fmla="*/ 1150946 w 3160603"/>
                  <a:gd name="connsiteY24" fmla="*/ 3384542 h 4029666"/>
                  <a:gd name="connsiteX25" fmla="*/ 764611 w 3160603"/>
                  <a:gd name="connsiteY25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443237 w 3160603"/>
                  <a:gd name="connsiteY14" fmla="*/ 1015649 h 4029666"/>
                  <a:gd name="connsiteX15" fmla="*/ 3070872 w 3160603"/>
                  <a:gd name="connsiteY15" fmla="*/ 1381125 h 4029666"/>
                  <a:gd name="connsiteX16" fmla="*/ 2624071 w 3160603"/>
                  <a:gd name="connsiteY16" fmla="*/ 2019300 h 4029666"/>
                  <a:gd name="connsiteX17" fmla="*/ 3158806 w 3160603"/>
                  <a:gd name="connsiteY17" fmla="*/ 2135524 h 4029666"/>
                  <a:gd name="connsiteX18" fmla="*/ 2970577 w 3160603"/>
                  <a:gd name="connsiteY18" fmla="*/ 2860667 h 4029666"/>
                  <a:gd name="connsiteX19" fmla="*/ 2961545 w 3160603"/>
                  <a:gd name="connsiteY19" fmla="*/ 3200400 h 4029666"/>
                  <a:gd name="connsiteX20" fmla="*/ 2703613 w 3160603"/>
                  <a:gd name="connsiteY20" fmla="*/ 3562350 h 4029666"/>
                  <a:gd name="connsiteX21" fmla="*/ 2070848 w 3160603"/>
                  <a:gd name="connsiteY21" fmla="*/ 3368323 h 4029666"/>
                  <a:gd name="connsiteX22" fmla="*/ 2228860 w 3160603"/>
                  <a:gd name="connsiteY22" fmla="*/ 4008139 h 4029666"/>
                  <a:gd name="connsiteX23" fmla="*/ 1593130 w 3160603"/>
                  <a:gd name="connsiteY23" fmla="*/ 3438525 h 4029666"/>
                  <a:gd name="connsiteX24" fmla="*/ 1150946 w 3160603"/>
                  <a:gd name="connsiteY24" fmla="*/ 3384542 h 4029666"/>
                  <a:gd name="connsiteX25" fmla="*/ 764611 w 3160603"/>
                  <a:gd name="connsiteY25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443237 w 3160603"/>
                  <a:gd name="connsiteY14" fmla="*/ 1015649 h 4029666"/>
                  <a:gd name="connsiteX15" fmla="*/ 2857943 w 3160603"/>
                  <a:gd name="connsiteY15" fmla="*/ 12347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443237 w 3160603"/>
                  <a:gd name="connsiteY14" fmla="*/ 1015649 h 4029666"/>
                  <a:gd name="connsiteX15" fmla="*/ 2485554 w 3160603"/>
                  <a:gd name="connsiteY15" fmla="*/ 13490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485554 w 3160603"/>
                  <a:gd name="connsiteY15" fmla="*/ 13490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485554 w 3160603"/>
                  <a:gd name="connsiteY15" fmla="*/ 13490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485554 w 3160603"/>
                  <a:gd name="connsiteY15" fmla="*/ 13490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773309 w 3160603"/>
                  <a:gd name="connsiteY15" fmla="*/ 12728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773309 w 3160603"/>
                  <a:gd name="connsiteY15" fmla="*/ 12728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2019300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160603"/>
                  <a:gd name="connsiteY0" fmla="*/ 3211849 h 4029666"/>
                  <a:gd name="connsiteX1" fmla="*/ 131706 w 3160603"/>
                  <a:gd name="connsiteY1" fmla="*/ 3048000 h 4029666"/>
                  <a:gd name="connsiteX2" fmla="*/ 0 w 3160603"/>
                  <a:gd name="connsiteY2" fmla="*/ 2549225 h 4029666"/>
                  <a:gd name="connsiteX3" fmla="*/ 530511 w 3160603"/>
                  <a:gd name="connsiteY3" fmla="*/ 2291998 h 4029666"/>
                  <a:gd name="connsiteX4" fmla="*/ 101562 w 3160603"/>
                  <a:gd name="connsiteY4" fmla="*/ 1825324 h 4029666"/>
                  <a:gd name="connsiteX5" fmla="*/ 639759 w 3160603"/>
                  <a:gd name="connsiteY5" fmla="*/ 1740543 h 4029666"/>
                  <a:gd name="connsiteX6" fmla="*/ 453430 w 3160603"/>
                  <a:gd name="connsiteY6" fmla="*/ 1085850 h 4029666"/>
                  <a:gd name="connsiteX7" fmla="*/ 791329 w 3160603"/>
                  <a:gd name="connsiteY7" fmla="*/ 742950 h 4029666"/>
                  <a:gd name="connsiteX8" fmla="*/ 1184876 w 3160603"/>
                  <a:gd name="connsiteY8" fmla="*/ 777575 h 4029666"/>
                  <a:gd name="connsiteX9" fmla="*/ 1589217 w 3160603"/>
                  <a:gd name="connsiteY9" fmla="*/ 0 h 4029666"/>
                  <a:gd name="connsiteX10" fmla="*/ 1779571 w 3160603"/>
                  <a:gd name="connsiteY10" fmla="*/ 663275 h 4029666"/>
                  <a:gd name="connsiteX11" fmla="*/ 2268013 w 3160603"/>
                  <a:gd name="connsiteY11" fmla="*/ 308392 h 4029666"/>
                  <a:gd name="connsiteX12" fmla="*/ 2138555 w 3160603"/>
                  <a:gd name="connsiteY12" fmla="*/ 777524 h 4029666"/>
                  <a:gd name="connsiteX13" fmla="*/ 2550211 w 3160603"/>
                  <a:gd name="connsiteY13" fmla="*/ 619125 h 4029666"/>
                  <a:gd name="connsiteX14" fmla="*/ 2646358 w 3160603"/>
                  <a:gd name="connsiteY14" fmla="*/ 996599 h 4029666"/>
                  <a:gd name="connsiteX15" fmla="*/ 2773309 w 3160603"/>
                  <a:gd name="connsiteY15" fmla="*/ 1272824 h 4029666"/>
                  <a:gd name="connsiteX16" fmla="*/ 3070872 w 3160603"/>
                  <a:gd name="connsiteY16" fmla="*/ 1381125 h 4029666"/>
                  <a:gd name="connsiteX17" fmla="*/ 2624071 w 3160603"/>
                  <a:gd name="connsiteY17" fmla="*/ 1838325 h 4029666"/>
                  <a:gd name="connsiteX18" fmla="*/ 3158806 w 3160603"/>
                  <a:gd name="connsiteY18" fmla="*/ 2135524 h 4029666"/>
                  <a:gd name="connsiteX19" fmla="*/ 2970577 w 3160603"/>
                  <a:gd name="connsiteY19" fmla="*/ 2860667 h 4029666"/>
                  <a:gd name="connsiteX20" fmla="*/ 2961545 w 3160603"/>
                  <a:gd name="connsiteY20" fmla="*/ 3200400 h 4029666"/>
                  <a:gd name="connsiteX21" fmla="*/ 2703613 w 3160603"/>
                  <a:gd name="connsiteY21" fmla="*/ 3562350 h 4029666"/>
                  <a:gd name="connsiteX22" fmla="*/ 2070848 w 3160603"/>
                  <a:gd name="connsiteY22" fmla="*/ 3368323 h 4029666"/>
                  <a:gd name="connsiteX23" fmla="*/ 2228860 w 3160603"/>
                  <a:gd name="connsiteY23" fmla="*/ 4008139 h 4029666"/>
                  <a:gd name="connsiteX24" fmla="*/ 1593130 w 3160603"/>
                  <a:gd name="connsiteY24" fmla="*/ 3438525 h 4029666"/>
                  <a:gd name="connsiteX25" fmla="*/ 1150946 w 3160603"/>
                  <a:gd name="connsiteY25" fmla="*/ 3384542 h 4029666"/>
                  <a:gd name="connsiteX26" fmla="*/ 764611 w 3160603"/>
                  <a:gd name="connsiteY26" fmla="*/ 3211849 h 4029666"/>
                  <a:gd name="connsiteX0" fmla="*/ 764611 w 3236606"/>
                  <a:gd name="connsiteY0" fmla="*/ 3211849 h 4029666"/>
                  <a:gd name="connsiteX1" fmla="*/ 131706 w 3236606"/>
                  <a:gd name="connsiteY1" fmla="*/ 3048000 h 4029666"/>
                  <a:gd name="connsiteX2" fmla="*/ 0 w 3236606"/>
                  <a:gd name="connsiteY2" fmla="*/ 2549225 h 4029666"/>
                  <a:gd name="connsiteX3" fmla="*/ 530511 w 3236606"/>
                  <a:gd name="connsiteY3" fmla="*/ 2291998 h 4029666"/>
                  <a:gd name="connsiteX4" fmla="*/ 101562 w 3236606"/>
                  <a:gd name="connsiteY4" fmla="*/ 1825324 h 4029666"/>
                  <a:gd name="connsiteX5" fmla="*/ 639759 w 3236606"/>
                  <a:gd name="connsiteY5" fmla="*/ 1740543 h 4029666"/>
                  <a:gd name="connsiteX6" fmla="*/ 453430 w 3236606"/>
                  <a:gd name="connsiteY6" fmla="*/ 1085850 h 4029666"/>
                  <a:gd name="connsiteX7" fmla="*/ 791329 w 3236606"/>
                  <a:gd name="connsiteY7" fmla="*/ 742950 h 4029666"/>
                  <a:gd name="connsiteX8" fmla="*/ 1184876 w 3236606"/>
                  <a:gd name="connsiteY8" fmla="*/ 777575 h 4029666"/>
                  <a:gd name="connsiteX9" fmla="*/ 1589217 w 3236606"/>
                  <a:gd name="connsiteY9" fmla="*/ 0 h 4029666"/>
                  <a:gd name="connsiteX10" fmla="*/ 1779571 w 3236606"/>
                  <a:gd name="connsiteY10" fmla="*/ 663275 h 4029666"/>
                  <a:gd name="connsiteX11" fmla="*/ 2268013 w 3236606"/>
                  <a:gd name="connsiteY11" fmla="*/ 308392 h 4029666"/>
                  <a:gd name="connsiteX12" fmla="*/ 2138555 w 3236606"/>
                  <a:gd name="connsiteY12" fmla="*/ 777524 h 4029666"/>
                  <a:gd name="connsiteX13" fmla="*/ 2550211 w 3236606"/>
                  <a:gd name="connsiteY13" fmla="*/ 619125 h 4029666"/>
                  <a:gd name="connsiteX14" fmla="*/ 2646358 w 3236606"/>
                  <a:gd name="connsiteY14" fmla="*/ 996599 h 4029666"/>
                  <a:gd name="connsiteX15" fmla="*/ 2773309 w 3236606"/>
                  <a:gd name="connsiteY15" fmla="*/ 1272824 h 4029666"/>
                  <a:gd name="connsiteX16" fmla="*/ 3070872 w 3236606"/>
                  <a:gd name="connsiteY16" fmla="*/ 1381125 h 4029666"/>
                  <a:gd name="connsiteX17" fmla="*/ 2624071 w 3236606"/>
                  <a:gd name="connsiteY17" fmla="*/ 1838325 h 4029666"/>
                  <a:gd name="connsiteX18" fmla="*/ 3234977 w 3236606"/>
                  <a:gd name="connsiteY18" fmla="*/ 1868824 h 4029666"/>
                  <a:gd name="connsiteX19" fmla="*/ 2970577 w 3236606"/>
                  <a:gd name="connsiteY19" fmla="*/ 2860667 h 4029666"/>
                  <a:gd name="connsiteX20" fmla="*/ 2961545 w 3236606"/>
                  <a:gd name="connsiteY20" fmla="*/ 3200400 h 4029666"/>
                  <a:gd name="connsiteX21" fmla="*/ 2703613 w 3236606"/>
                  <a:gd name="connsiteY21" fmla="*/ 3562350 h 4029666"/>
                  <a:gd name="connsiteX22" fmla="*/ 2070848 w 3236606"/>
                  <a:gd name="connsiteY22" fmla="*/ 3368323 h 4029666"/>
                  <a:gd name="connsiteX23" fmla="*/ 2228860 w 3236606"/>
                  <a:gd name="connsiteY23" fmla="*/ 4008139 h 4029666"/>
                  <a:gd name="connsiteX24" fmla="*/ 1593130 w 3236606"/>
                  <a:gd name="connsiteY24" fmla="*/ 3438525 h 4029666"/>
                  <a:gd name="connsiteX25" fmla="*/ 1150946 w 3236606"/>
                  <a:gd name="connsiteY25" fmla="*/ 3384542 h 4029666"/>
                  <a:gd name="connsiteX26" fmla="*/ 764611 w 3236606"/>
                  <a:gd name="connsiteY26" fmla="*/ 3211849 h 4029666"/>
                  <a:gd name="connsiteX0" fmla="*/ 764611 w 3236606"/>
                  <a:gd name="connsiteY0" fmla="*/ 3211849 h 4029666"/>
                  <a:gd name="connsiteX1" fmla="*/ 131706 w 3236606"/>
                  <a:gd name="connsiteY1" fmla="*/ 3048000 h 4029666"/>
                  <a:gd name="connsiteX2" fmla="*/ 0 w 3236606"/>
                  <a:gd name="connsiteY2" fmla="*/ 2549225 h 4029666"/>
                  <a:gd name="connsiteX3" fmla="*/ 530511 w 3236606"/>
                  <a:gd name="connsiteY3" fmla="*/ 2291998 h 4029666"/>
                  <a:gd name="connsiteX4" fmla="*/ 101562 w 3236606"/>
                  <a:gd name="connsiteY4" fmla="*/ 1825324 h 4029666"/>
                  <a:gd name="connsiteX5" fmla="*/ 639759 w 3236606"/>
                  <a:gd name="connsiteY5" fmla="*/ 1740543 h 4029666"/>
                  <a:gd name="connsiteX6" fmla="*/ 453430 w 3236606"/>
                  <a:gd name="connsiteY6" fmla="*/ 1085850 h 4029666"/>
                  <a:gd name="connsiteX7" fmla="*/ 791329 w 3236606"/>
                  <a:gd name="connsiteY7" fmla="*/ 742950 h 4029666"/>
                  <a:gd name="connsiteX8" fmla="*/ 1184876 w 3236606"/>
                  <a:gd name="connsiteY8" fmla="*/ 777575 h 4029666"/>
                  <a:gd name="connsiteX9" fmla="*/ 1589217 w 3236606"/>
                  <a:gd name="connsiteY9" fmla="*/ 0 h 4029666"/>
                  <a:gd name="connsiteX10" fmla="*/ 1779571 w 3236606"/>
                  <a:gd name="connsiteY10" fmla="*/ 663275 h 4029666"/>
                  <a:gd name="connsiteX11" fmla="*/ 2268013 w 3236606"/>
                  <a:gd name="connsiteY11" fmla="*/ 308392 h 4029666"/>
                  <a:gd name="connsiteX12" fmla="*/ 2138555 w 3236606"/>
                  <a:gd name="connsiteY12" fmla="*/ 777524 h 4029666"/>
                  <a:gd name="connsiteX13" fmla="*/ 2550211 w 3236606"/>
                  <a:gd name="connsiteY13" fmla="*/ 619125 h 4029666"/>
                  <a:gd name="connsiteX14" fmla="*/ 2646358 w 3236606"/>
                  <a:gd name="connsiteY14" fmla="*/ 996599 h 4029666"/>
                  <a:gd name="connsiteX15" fmla="*/ 2773309 w 3236606"/>
                  <a:gd name="connsiteY15" fmla="*/ 1272824 h 4029666"/>
                  <a:gd name="connsiteX16" fmla="*/ 3070872 w 3236606"/>
                  <a:gd name="connsiteY16" fmla="*/ 1381125 h 4029666"/>
                  <a:gd name="connsiteX17" fmla="*/ 2624071 w 3236606"/>
                  <a:gd name="connsiteY17" fmla="*/ 1838325 h 4029666"/>
                  <a:gd name="connsiteX18" fmla="*/ 3234977 w 3236606"/>
                  <a:gd name="connsiteY18" fmla="*/ 1868824 h 4029666"/>
                  <a:gd name="connsiteX19" fmla="*/ 2970577 w 3236606"/>
                  <a:gd name="connsiteY19" fmla="*/ 2860667 h 4029666"/>
                  <a:gd name="connsiteX20" fmla="*/ 2961545 w 3236606"/>
                  <a:gd name="connsiteY20" fmla="*/ 3200400 h 4029666"/>
                  <a:gd name="connsiteX21" fmla="*/ 2703613 w 3236606"/>
                  <a:gd name="connsiteY21" fmla="*/ 3562350 h 4029666"/>
                  <a:gd name="connsiteX22" fmla="*/ 2070848 w 3236606"/>
                  <a:gd name="connsiteY22" fmla="*/ 3368323 h 4029666"/>
                  <a:gd name="connsiteX23" fmla="*/ 2228860 w 3236606"/>
                  <a:gd name="connsiteY23" fmla="*/ 4008139 h 4029666"/>
                  <a:gd name="connsiteX24" fmla="*/ 1593130 w 3236606"/>
                  <a:gd name="connsiteY24" fmla="*/ 3438525 h 4029666"/>
                  <a:gd name="connsiteX25" fmla="*/ 1150946 w 3236606"/>
                  <a:gd name="connsiteY25" fmla="*/ 3384542 h 4029666"/>
                  <a:gd name="connsiteX26" fmla="*/ 764611 w 3236606"/>
                  <a:gd name="connsiteY26" fmla="*/ 3211849 h 4029666"/>
                  <a:gd name="connsiteX0" fmla="*/ 764611 w 3236606"/>
                  <a:gd name="connsiteY0" fmla="*/ 3211849 h 4029666"/>
                  <a:gd name="connsiteX1" fmla="*/ 131706 w 3236606"/>
                  <a:gd name="connsiteY1" fmla="*/ 3048000 h 4029666"/>
                  <a:gd name="connsiteX2" fmla="*/ 0 w 3236606"/>
                  <a:gd name="connsiteY2" fmla="*/ 2549225 h 4029666"/>
                  <a:gd name="connsiteX3" fmla="*/ 530511 w 3236606"/>
                  <a:gd name="connsiteY3" fmla="*/ 2291998 h 4029666"/>
                  <a:gd name="connsiteX4" fmla="*/ 101562 w 3236606"/>
                  <a:gd name="connsiteY4" fmla="*/ 1825324 h 4029666"/>
                  <a:gd name="connsiteX5" fmla="*/ 639759 w 3236606"/>
                  <a:gd name="connsiteY5" fmla="*/ 1740543 h 4029666"/>
                  <a:gd name="connsiteX6" fmla="*/ 453430 w 3236606"/>
                  <a:gd name="connsiteY6" fmla="*/ 1085850 h 4029666"/>
                  <a:gd name="connsiteX7" fmla="*/ 791329 w 3236606"/>
                  <a:gd name="connsiteY7" fmla="*/ 742950 h 4029666"/>
                  <a:gd name="connsiteX8" fmla="*/ 1184876 w 3236606"/>
                  <a:gd name="connsiteY8" fmla="*/ 777575 h 4029666"/>
                  <a:gd name="connsiteX9" fmla="*/ 1589217 w 3236606"/>
                  <a:gd name="connsiteY9" fmla="*/ 0 h 4029666"/>
                  <a:gd name="connsiteX10" fmla="*/ 1779571 w 3236606"/>
                  <a:gd name="connsiteY10" fmla="*/ 663275 h 4029666"/>
                  <a:gd name="connsiteX11" fmla="*/ 2268013 w 3236606"/>
                  <a:gd name="connsiteY11" fmla="*/ 308392 h 4029666"/>
                  <a:gd name="connsiteX12" fmla="*/ 2138555 w 3236606"/>
                  <a:gd name="connsiteY12" fmla="*/ 777524 h 4029666"/>
                  <a:gd name="connsiteX13" fmla="*/ 2550211 w 3236606"/>
                  <a:gd name="connsiteY13" fmla="*/ 619125 h 4029666"/>
                  <a:gd name="connsiteX14" fmla="*/ 2646358 w 3236606"/>
                  <a:gd name="connsiteY14" fmla="*/ 996599 h 4029666"/>
                  <a:gd name="connsiteX15" fmla="*/ 2773309 w 3236606"/>
                  <a:gd name="connsiteY15" fmla="*/ 1272824 h 4029666"/>
                  <a:gd name="connsiteX16" fmla="*/ 3070872 w 3236606"/>
                  <a:gd name="connsiteY16" fmla="*/ 1381125 h 4029666"/>
                  <a:gd name="connsiteX17" fmla="*/ 2734095 w 3236606"/>
                  <a:gd name="connsiteY17" fmla="*/ 1724025 h 4029666"/>
                  <a:gd name="connsiteX18" fmla="*/ 3234977 w 3236606"/>
                  <a:gd name="connsiteY18" fmla="*/ 1868824 h 4029666"/>
                  <a:gd name="connsiteX19" fmla="*/ 2970577 w 3236606"/>
                  <a:gd name="connsiteY19" fmla="*/ 2860667 h 4029666"/>
                  <a:gd name="connsiteX20" fmla="*/ 2961545 w 3236606"/>
                  <a:gd name="connsiteY20" fmla="*/ 3200400 h 4029666"/>
                  <a:gd name="connsiteX21" fmla="*/ 2703613 w 3236606"/>
                  <a:gd name="connsiteY21" fmla="*/ 3562350 h 4029666"/>
                  <a:gd name="connsiteX22" fmla="*/ 2070848 w 3236606"/>
                  <a:gd name="connsiteY22" fmla="*/ 3368323 h 4029666"/>
                  <a:gd name="connsiteX23" fmla="*/ 2228860 w 3236606"/>
                  <a:gd name="connsiteY23" fmla="*/ 4008139 h 4029666"/>
                  <a:gd name="connsiteX24" fmla="*/ 1593130 w 3236606"/>
                  <a:gd name="connsiteY24" fmla="*/ 3438525 h 4029666"/>
                  <a:gd name="connsiteX25" fmla="*/ 1150946 w 3236606"/>
                  <a:gd name="connsiteY25" fmla="*/ 3384542 h 4029666"/>
                  <a:gd name="connsiteX26" fmla="*/ 764611 w 3236606"/>
                  <a:gd name="connsiteY26" fmla="*/ 3211849 h 4029666"/>
                  <a:gd name="connsiteX0" fmla="*/ 764611 w 3237209"/>
                  <a:gd name="connsiteY0" fmla="*/ 3211849 h 4029666"/>
                  <a:gd name="connsiteX1" fmla="*/ 131706 w 3237209"/>
                  <a:gd name="connsiteY1" fmla="*/ 3048000 h 4029666"/>
                  <a:gd name="connsiteX2" fmla="*/ 0 w 3237209"/>
                  <a:gd name="connsiteY2" fmla="*/ 2549225 h 4029666"/>
                  <a:gd name="connsiteX3" fmla="*/ 530511 w 3237209"/>
                  <a:gd name="connsiteY3" fmla="*/ 2291998 h 4029666"/>
                  <a:gd name="connsiteX4" fmla="*/ 101562 w 3237209"/>
                  <a:gd name="connsiteY4" fmla="*/ 1825324 h 4029666"/>
                  <a:gd name="connsiteX5" fmla="*/ 639759 w 3237209"/>
                  <a:gd name="connsiteY5" fmla="*/ 1740543 h 4029666"/>
                  <a:gd name="connsiteX6" fmla="*/ 453430 w 3237209"/>
                  <a:gd name="connsiteY6" fmla="*/ 1085850 h 4029666"/>
                  <a:gd name="connsiteX7" fmla="*/ 791329 w 3237209"/>
                  <a:gd name="connsiteY7" fmla="*/ 742950 h 4029666"/>
                  <a:gd name="connsiteX8" fmla="*/ 1184876 w 3237209"/>
                  <a:gd name="connsiteY8" fmla="*/ 777575 h 4029666"/>
                  <a:gd name="connsiteX9" fmla="*/ 1589217 w 3237209"/>
                  <a:gd name="connsiteY9" fmla="*/ 0 h 4029666"/>
                  <a:gd name="connsiteX10" fmla="*/ 1779571 w 3237209"/>
                  <a:gd name="connsiteY10" fmla="*/ 663275 h 4029666"/>
                  <a:gd name="connsiteX11" fmla="*/ 2268013 w 3237209"/>
                  <a:gd name="connsiteY11" fmla="*/ 308392 h 4029666"/>
                  <a:gd name="connsiteX12" fmla="*/ 2138555 w 3237209"/>
                  <a:gd name="connsiteY12" fmla="*/ 777524 h 4029666"/>
                  <a:gd name="connsiteX13" fmla="*/ 2550211 w 3237209"/>
                  <a:gd name="connsiteY13" fmla="*/ 619125 h 4029666"/>
                  <a:gd name="connsiteX14" fmla="*/ 2646358 w 3237209"/>
                  <a:gd name="connsiteY14" fmla="*/ 996599 h 4029666"/>
                  <a:gd name="connsiteX15" fmla="*/ 2773309 w 3237209"/>
                  <a:gd name="connsiteY15" fmla="*/ 1272824 h 4029666"/>
                  <a:gd name="connsiteX16" fmla="*/ 3070872 w 3237209"/>
                  <a:gd name="connsiteY16" fmla="*/ 1381125 h 4029666"/>
                  <a:gd name="connsiteX17" fmla="*/ 2734095 w 3237209"/>
                  <a:gd name="connsiteY17" fmla="*/ 1724025 h 4029666"/>
                  <a:gd name="connsiteX18" fmla="*/ 3234977 w 3237209"/>
                  <a:gd name="connsiteY18" fmla="*/ 1868824 h 4029666"/>
                  <a:gd name="connsiteX19" fmla="*/ 3190626 w 3237209"/>
                  <a:gd name="connsiteY19" fmla="*/ 2422517 h 4029666"/>
                  <a:gd name="connsiteX20" fmla="*/ 2961545 w 3237209"/>
                  <a:gd name="connsiteY20" fmla="*/ 3200400 h 4029666"/>
                  <a:gd name="connsiteX21" fmla="*/ 2703613 w 3237209"/>
                  <a:gd name="connsiteY21" fmla="*/ 3562350 h 4029666"/>
                  <a:gd name="connsiteX22" fmla="*/ 2070848 w 3237209"/>
                  <a:gd name="connsiteY22" fmla="*/ 3368323 h 4029666"/>
                  <a:gd name="connsiteX23" fmla="*/ 2228860 w 3237209"/>
                  <a:gd name="connsiteY23" fmla="*/ 4008139 h 4029666"/>
                  <a:gd name="connsiteX24" fmla="*/ 1593130 w 3237209"/>
                  <a:gd name="connsiteY24" fmla="*/ 3438525 h 4029666"/>
                  <a:gd name="connsiteX25" fmla="*/ 1150946 w 3237209"/>
                  <a:gd name="connsiteY25" fmla="*/ 3384542 h 4029666"/>
                  <a:gd name="connsiteX26" fmla="*/ 764611 w 3237209"/>
                  <a:gd name="connsiteY26" fmla="*/ 3211849 h 4029666"/>
                  <a:gd name="connsiteX0" fmla="*/ 764611 w 3236662"/>
                  <a:gd name="connsiteY0" fmla="*/ 3211849 h 4029666"/>
                  <a:gd name="connsiteX1" fmla="*/ 131706 w 3236662"/>
                  <a:gd name="connsiteY1" fmla="*/ 3048000 h 4029666"/>
                  <a:gd name="connsiteX2" fmla="*/ 0 w 3236662"/>
                  <a:gd name="connsiteY2" fmla="*/ 2549225 h 4029666"/>
                  <a:gd name="connsiteX3" fmla="*/ 530511 w 3236662"/>
                  <a:gd name="connsiteY3" fmla="*/ 2291998 h 4029666"/>
                  <a:gd name="connsiteX4" fmla="*/ 101562 w 3236662"/>
                  <a:gd name="connsiteY4" fmla="*/ 1825324 h 4029666"/>
                  <a:gd name="connsiteX5" fmla="*/ 639759 w 3236662"/>
                  <a:gd name="connsiteY5" fmla="*/ 1740543 h 4029666"/>
                  <a:gd name="connsiteX6" fmla="*/ 453430 w 3236662"/>
                  <a:gd name="connsiteY6" fmla="*/ 1085850 h 4029666"/>
                  <a:gd name="connsiteX7" fmla="*/ 791329 w 3236662"/>
                  <a:gd name="connsiteY7" fmla="*/ 742950 h 4029666"/>
                  <a:gd name="connsiteX8" fmla="*/ 1184876 w 3236662"/>
                  <a:gd name="connsiteY8" fmla="*/ 777575 h 4029666"/>
                  <a:gd name="connsiteX9" fmla="*/ 1589217 w 3236662"/>
                  <a:gd name="connsiteY9" fmla="*/ 0 h 4029666"/>
                  <a:gd name="connsiteX10" fmla="*/ 1779571 w 3236662"/>
                  <a:gd name="connsiteY10" fmla="*/ 663275 h 4029666"/>
                  <a:gd name="connsiteX11" fmla="*/ 2268013 w 3236662"/>
                  <a:gd name="connsiteY11" fmla="*/ 308392 h 4029666"/>
                  <a:gd name="connsiteX12" fmla="*/ 2138555 w 3236662"/>
                  <a:gd name="connsiteY12" fmla="*/ 777524 h 4029666"/>
                  <a:gd name="connsiteX13" fmla="*/ 2550211 w 3236662"/>
                  <a:gd name="connsiteY13" fmla="*/ 619125 h 4029666"/>
                  <a:gd name="connsiteX14" fmla="*/ 2646358 w 3236662"/>
                  <a:gd name="connsiteY14" fmla="*/ 996599 h 4029666"/>
                  <a:gd name="connsiteX15" fmla="*/ 2773309 w 3236662"/>
                  <a:gd name="connsiteY15" fmla="*/ 1272824 h 4029666"/>
                  <a:gd name="connsiteX16" fmla="*/ 3070872 w 3236662"/>
                  <a:gd name="connsiteY16" fmla="*/ 1381125 h 4029666"/>
                  <a:gd name="connsiteX17" fmla="*/ 2734095 w 3236662"/>
                  <a:gd name="connsiteY17" fmla="*/ 1724025 h 4029666"/>
                  <a:gd name="connsiteX18" fmla="*/ 3234977 w 3236662"/>
                  <a:gd name="connsiteY18" fmla="*/ 1868824 h 4029666"/>
                  <a:gd name="connsiteX19" fmla="*/ 3190626 w 3236662"/>
                  <a:gd name="connsiteY19" fmla="*/ 2422517 h 4029666"/>
                  <a:gd name="connsiteX20" fmla="*/ 2961545 w 3236662"/>
                  <a:gd name="connsiteY20" fmla="*/ 3200400 h 4029666"/>
                  <a:gd name="connsiteX21" fmla="*/ 2703613 w 3236662"/>
                  <a:gd name="connsiteY21" fmla="*/ 3562350 h 4029666"/>
                  <a:gd name="connsiteX22" fmla="*/ 2070848 w 3236662"/>
                  <a:gd name="connsiteY22" fmla="*/ 3368323 h 4029666"/>
                  <a:gd name="connsiteX23" fmla="*/ 2228860 w 3236662"/>
                  <a:gd name="connsiteY23" fmla="*/ 4008139 h 4029666"/>
                  <a:gd name="connsiteX24" fmla="*/ 1593130 w 3236662"/>
                  <a:gd name="connsiteY24" fmla="*/ 3438525 h 4029666"/>
                  <a:gd name="connsiteX25" fmla="*/ 1150946 w 3236662"/>
                  <a:gd name="connsiteY25" fmla="*/ 3384542 h 4029666"/>
                  <a:gd name="connsiteX26" fmla="*/ 764611 w 3236662"/>
                  <a:gd name="connsiteY26" fmla="*/ 3211849 h 4029666"/>
                  <a:gd name="connsiteX0" fmla="*/ 764611 w 3234977"/>
                  <a:gd name="connsiteY0" fmla="*/ 3211849 h 4029666"/>
                  <a:gd name="connsiteX1" fmla="*/ 131706 w 3234977"/>
                  <a:gd name="connsiteY1" fmla="*/ 3048000 h 4029666"/>
                  <a:gd name="connsiteX2" fmla="*/ 0 w 3234977"/>
                  <a:gd name="connsiteY2" fmla="*/ 2549225 h 4029666"/>
                  <a:gd name="connsiteX3" fmla="*/ 530511 w 3234977"/>
                  <a:gd name="connsiteY3" fmla="*/ 2291998 h 4029666"/>
                  <a:gd name="connsiteX4" fmla="*/ 101562 w 3234977"/>
                  <a:gd name="connsiteY4" fmla="*/ 1825324 h 4029666"/>
                  <a:gd name="connsiteX5" fmla="*/ 639759 w 3234977"/>
                  <a:gd name="connsiteY5" fmla="*/ 1740543 h 4029666"/>
                  <a:gd name="connsiteX6" fmla="*/ 453430 w 3234977"/>
                  <a:gd name="connsiteY6" fmla="*/ 1085850 h 4029666"/>
                  <a:gd name="connsiteX7" fmla="*/ 791329 w 3234977"/>
                  <a:gd name="connsiteY7" fmla="*/ 742950 h 4029666"/>
                  <a:gd name="connsiteX8" fmla="*/ 1184876 w 3234977"/>
                  <a:gd name="connsiteY8" fmla="*/ 777575 h 4029666"/>
                  <a:gd name="connsiteX9" fmla="*/ 1589217 w 3234977"/>
                  <a:gd name="connsiteY9" fmla="*/ 0 h 4029666"/>
                  <a:gd name="connsiteX10" fmla="*/ 1779571 w 3234977"/>
                  <a:gd name="connsiteY10" fmla="*/ 663275 h 4029666"/>
                  <a:gd name="connsiteX11" fmla="*/ 2268013 w 3234977"/>
                  <a:gd name="connsiteY11" fmla="*/ 308392 h 4029666"/>
                  <a:gd name="connsiteX12" fmla="*/ 2138555 w 3234977"/>
                  <a:gd name="connsiteY12" fmla="*/ 777524 h 4029666"/>
                  <a:gd name="connsiteX13" fmla="*/ 2550211 w 3234977"/>
                  <a:gd name="connsiteY13" fmla="*/ 619125 h 4029666"/>
                  <a:gd name="connsiteX14" fmla="*/ 2646358 w 3234977"/>
                  <a:gd name="connsiteY14" fmla="*/ 996599 h 4029666"/>
                  <a:gd name="connsiteX15" fmla="*/ 2773309 w 3234977"/>
                  <a:gd name="connsiteY15" fmla="*/ 1272824 h 4029666"/>
                  <a:gd name="connsiteX16" fmla="*/ 3070872 w 3234977"/>
                  <a:gd name="connsiteY16" fmla="*/ 1381125 h 4029666"/>
                  <a:gd name="connsiteX17" fmla="*/ 2734095 w 3234977"/>
                  <a:gd name="connsiteY17" fmla="*/ 1724025 h 4029666"/>
                  <a:gd name="connsiteX18" fmla="*/ 3234977 w 3234977"/>
                  <a:gd name="connsiteY18" fmla="*/ 1868824 h 4029666"/>
                  <a:gd name="connsiteX19" fmla="*/ 3190626 w 3234977"/>
                  <a:gd name="connsiteY19" fmla="*/ 2422517 h 4029666"/>
                  <a:gd name="connsiteX20" fmla="*/ 2961545 w 3234977"/>
                  <a:gd name="connsiteY20" fmla="*/ 3200400 h 4029666"/>
                  <a:gd name="connsiteX21" fmla="*/ 2703613 w 3234977"/>
                  <a:gd name="connsiteY21" fmla="*/ 3562350 h 4029666"/>
                  <a:gd name="connsiteX22" fmla="*/ 2070848 w 3234977"/>
                  <a:gd name="connsiteY22" fmla="*/ 3368323 h 4029666"/>
                  <a:gd name="connsiteX23" fmla="*/ 2228860 w 3234977"/>
                  <a:gd name="connsiteY23" fmla="*/ 4008139 h 4029666"/>
                  <a:gd name="connsiteX24" fmla="*/ 1593130 w 3234977"/>
                  <a:gd name="connsiteY24" fmla="*/ 3438525 h 4029666"/>
                  <a:gd name="connsiteX25" fmla="*/ 1150946 w 3234977"/>
                  <a:gd name="connsiteY25" fmla="*/ 3384542 h 4029666"/>
                  <a:gd name="connsiteX26" fmla="*/ 764611 w 323497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070872 w 3241407"/>
                  <a:gd name="connsiteY16" fmla="*/ 1381125 h 4029666"/>
                  <a:gd name="connsiteX17" fmla="*/ 2734095 w 3241407"/>
                  <a:gd name="connsiteY17" fmla="*/ 1724025 h 4029666"/>
                  <a:gd name="connsiteX18" fmla="*/ 3234977 w 3241407"/>
                  <a:gd name="connsiteY18" fmla="*/ 1868824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070872 w 3241407"/>
                  <a:gd name="connsiteY16" fmla="*/ 1381125 h 4029666"/>
                  <a:gd name="connsiteX17" fmla="*/ 2734095 w 3241407"/>
                  <a:gd name="connsiteY17" fmla="*/ 1724025 h 4029666"/>
                  <a:gd name="connsiteX18" fmla="*/ 3167270 w 3241407"/>
                  <a:gd name="connsiteY18" fmla="*/ 2240299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070872 w 3241407"/>
                  <a:gd name="connsiteY16" fmla="*/ 1381125 h 4029666"/>
                  <a:gd name="connsiteX17" fmla="*/ 2734095 w 3241407"/>
                  <a:gd name="connsiteY17" fmla="*/ 2076450 h 4029666"/>
                  <a:gd name="connsiteX18" fmla="*/ 3167270 w 3241407"/>
                  <a:gd name="connsiteY18" fmla="*/ 2240299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070872 w 3241407"/>
                  <a:gd name="connsiteY16" fmla="*/ 1381125 h 4029666"/>
                  <a:gd name="connsiteX17" fmla="*/ 2971070 w 3241407"/>
                  <a:gd name="connsiteY17" fmla="*/ 1924050 h 4029666"/>
                  <a:gd name="connsiteX18" fmla="*/ 3167270 w 3241407"/>
                  <a:gd name="connsiteY18" fmla="*/ 2240299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070872 w 3241407"/>
                  <a:gd name="connsiteY16" fmla="*/ 1381125 h 4029666"/>
                  <a:gd name="connsiteX17" fmla="*/ 2971070 w 3241407"/>
                  <a:gd name="connsiteY17" fmla="*/ 1924050 h 4029666"/>
                  <a:gd name="connsiteX18" fmla="*/ 3167270 w 3241407"/>
                  <a:gd name="connsiteY18" fmla="*/ 2240299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189360 w 3241407"/>
                  <a:gd name="connsiteY16" fmla="*/ 1590675 h 4029666"/>
                  <a:gd name="connsiteX17" fmla="*/ 2971070 w 3241407"/>
                  <a:gd name="connsiteY17" fmla="*/ 1924050 h 4029666"/>
                  <a:gd name="connsiteX18" fmla="*/ 3167270 w 3241407"/>
                  <a:gd name="connsiteY18" fmla="*/ 2240299 h 4029666"/>
                  <a:gd name="connsiteX19" fmla="*/ 3241407 w 3241407"/>
                  <a:gd name="connsiteY19" fmla="*/ 2708267 h 4029666"/>
                  <a:gd name="connsiteX20" fmla="*/ 2961545 w 3241407"/>
                  <a:gd name="connsiteY20" fmla="*/ 3200400 h 4029666"/>
                  <a:gd name="connsiteX21" fmla="*/ 2703613 w 3241407"/>
                  <a:gd name="connsiteY21" fmla="*/ 3562350 h 4029666"/>
                  <a:gd name="connsiteX22" fmla="*/ 2070848 w 3241407"/>
                  <a:gd name="connsiteY22" fmla="*/ 3368323 h 4029666"/>
                  <a:gd name="connsiteX23" fmla="*/ 2228860 w 3241407"/>
                  <a:gd name="connsiteY23" fmla="*/ 4008139 h 4029666"/>
                  <a:gd name="connsiteX24" fmla="*/ 1593130 w 3241407"/>
                  <a:gd name="connsiteY24" fmla="*/ 3438525 h 4029666"/>
                  <a:gd name="connsiteX25" fmla="*/ 1150946 w 3241407"/>
                  <a:gd name="connsiteY25" fmla="*/ 3384542 h 4029666"/>
                  <a:gd name="connsiteX26" fmla="*/ 764611 w 3241407"/>
                  <a:gd name="connsiteY26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773309 w 3241407"/>
                  <a:gd name="connsiteY15" fmla="*/ 1272824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646358 w 3241407"/>
                  <a:gd name="connsiteY14" fmla="*/ 9965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01562 w 3241407"/>
                  <a:gd name="connsiteY4" fmla="*/ 182532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639759 w 3241407"/>
                  <a:gd name="connsiteY5" fmla="*/ 1740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309686 w 3241407"/>
                  <a:gd name="connsiteY5" fmla="*/ 1359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309686 w 3241407"/>
                  <a:gd name="connsiteY5" fmla="*/ 1359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309686 w 3241407"/>
                  <a:gd name="connsiteY5" fmla="*/ 1359543 h 4029666"/>
                  <a:gd name="connsiteX6" fmla="*/ 453430 w 3241407"/>
                  <a:gd name="connsiteY6" fmla="*/ 1085850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309686 w 3241407"/>
                  <a:gd name="connsiteY5" fmla="*/ 1359543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203122 w 3241407"/>
                  <a:gd name="connsiteY4" fmla="*/ 1653874 h 4029666"/>
                  <a:gd name="connsiteX5" fmla="*/ 309686 w 3241407"/>
                  <a:gd name="connsiteY5" fmla="*/ 1359543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09686 w 3241407"/>
                  <a:gd name="connsiteY5" fmla="*/ 1359543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18150 w 3241407"/>
                  <a:gd name="connsiteY5" fmla="*/ 1350018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46527 w 3241407"/>
                  <a:gd name="connsiteY6" fmla="*/ 1000125 h 4029666"/>
                  <a:gd name="connsiteX7" fmla="*/ 791329 w 3241407"/>
                  <a:gd name="connsiteY7" fmla="*/ 74295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46527 w 3241407"/>
                  <a:gd name="connsiteY6" fmla="*/ 100012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46527 w 3241407"/>
                  <a:gd name="connsiteY6" fmla="*/ 100012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639624 w 3241407"/>
                  <a:gd name="connsiteY6" fmla="*/ 88582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639624 w 3241407"/>
                  <a:gd name="connsiteY6" fmla="*/ 88582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88843 w 3241407"/>
                  <a:gd name="connsiteY6" fmla="*/ 71437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88843 w 3241407"/>
                  <a:gd name="connsiteY6" fmla="*/ 71437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779571 w 3241407"/>
                  <a:gd name="connsiteY10" fmla="*/ 663275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211849 h 4029666"/>
                  <a:gd name="connsiteX1" fmla="*/ 131706 w 3241407"/>
                  <a:gd name="connsiteY1" fmla="*/ 3048000 h 4029666"/>
                  <a:gd name="connsiteX2" fmla="*/ 0 w 3241407"/>
                  <a:gd name="connsiteY2" fmla="*/ 2549225 h 4029666"/>
                  <a:gd name="connsiteX3" fmla="*/ 530511 w 3241407"/>
                  <a:gd name="connsiteY3" fmla="*/ 2291998 h 4029666"/>
                  <a:gd name="connsiteX4" fmla="*/ 177732 w 3241407"/>
                  <a:gd name="connsiteY4" fmla="*/ 1510999 h 4029666"/>
                  <a:gd name="connsiteX5" fmla="*/ 326613 w 3241407"/>
                  <a:gd name="connsiteY5" fmla="*/ 1188093 h 4029666"/>
                  <a:gd name="connsiteX6" fmla="*/ 588843 w 3241407"/>
                  <a:gd name="connsiteY6" fmla="*/ 714375 h 4029666"/>
                  <a:gd name="connsiteX7" fmla="*/ 977524 w 3241407"/>
                  <a:gd name="connsiteY7" fmla="*/ 419100 h 4029666"/>
                  <a:gd name="connsiteX8" fmla="*/ 1184876 w 3241407"/>
                  <a:gd name="connsiteY8" fmla="*/ 777575 h 4029666"/>
                  <a:gd name="connsiteX9" fmla="*/ 1589217 w 3241407"/>
                  <a:gd name="connsiteY9" fmla="*/ 0 h 4029666"/>
                  <a:gd name="connsiteX10" fmla="*/ 1810231 w 3241407"/>
                  <a:gd name="connsiteY10" fmla="*/ 844429 h 4029666"/>
                  <a:gd name="connsiteX11" fmla="*/ 2268013 w 3241407"/>
                  <a:gd name="connsiteY11" fmla="*/ 308392 h 4029666"/>
                  <a:gd name="connsiteX12" fmla="*/ 2138555 w 3241407"/>
                  <a:gd name="connsiteY12" fmla="*/ 777524 h 4029666"/>
                  <a:gd name="connsiteX13" fmla="*/ 2550211 w 3241407"/>
                  <a:gd name="connsiteY13" fmla="*/ 619125 h 4029666"/>
                  <a:gd name="connsiteX14" fmla="*/ 2747919 w 3241407"/>
                  <a:gd name="connsiteY14" fmla="*/ 1034699 h 4029666"/>
                  <a:gd name="connsiteX15" fmla="*/ 2959504 w 3241407"/>
                  <a:gd name="connsiteY15" fmla="*/ 1282349 h 4029666"/>
                  <a:gd name="connsiteX16" fmla="*/ 3189360 w 3241407"/>
                  <a:gd name="connsiteY16" fmla="*/ 1590675 h 4029666"/>
                  <a:gd name="connsiteX17" fmla="*/ 3167270 w 3241407"/>
                  <a:gd name="connsiteY17" fmla="*/ 2240299 h 4029666"/>
                  <a:gd name="connsiteX18" fmla="*/ 3241407 w 3241407"/>
                  <a:gd name="connsiteY18" fmla="*/ 2708267 h 4029666"/>
                  <a:gd name="connsiteX19" fmla="*/ 2961545 w 3241407"/>
                  <a:gd name="connsiteY19" fmla="*/ 3200400 h 4029666"/>
                  <a:gd name="connsiteX20" fmla="*/ 2703613 w 3241407"/>
                  <a:gd name="connsiteY20" fmla="*/ 3562350 h 4029666"/>
                  <a:gd name="connsiteX21" fmla="*/ 2070848 w 3241407"/>
                  <a:gd name="connsiteY21" fmla="*/ 3368323 h 4029666"/>
                  <a:gd name="connsiteX22" fmla="*/ 2228860 w 3241407"/>
                  <a:gd name="connsiteY22" fmla="*/ 4008139 h 4029666"/>
                  <a:gd name="connsiteX23" fmla="*/ 1593130 w 3241407"/>
                  <a:gd name="connsiteY23" fmla="*/ 3438525 h 4029666"/>
                  <a:gd name="connsiteX24" fmla="*/ 1150946 w 3241407"/>
                  <a:gd name="connsiteY24" fmla="*/ 3384542 h 4029666"/>
                  <a:gd name="connsiteX25" fmla="*/ 764611 w 3241407"/>
                  <a:gd name="connsiteY25" fmla="*/ 3211849 h 4029666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977524 w 3241407"/>
                  <a:gd name="connsiteY7" fmla="*/ 583002 h 4193568"/>
                  <a:gd name="connsiteX8" fmla="*/ 1184876 w 3241407"/>
                  <a:gd name="connsiteY8" fmla="*/ 941477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977524 w 3241407"/>
                  <a:gd name="connsiteY7" fmla="*/ 583002 h 4193568"/>
                  <a:gd name="connsiteX8" fmla="*/ 1184876 w 3241407"/>
                  <a:gd name="connsiteY8" fmla="*/ 941477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977524 w 3241407"/>
                  <a:gd name="connsiteY7" fmla="*/ 583002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588843 w 3241407"/>
                  <a:gd name="connsiteY6" fmla="*/ 878277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650163 w 3241407"/>
                  <a:gd name="connsiteY6" fmla="*/ 610858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650163 w 3241407"/>
                  <a:gd name="connsiteY6" fmla="*/ 610858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650163 w 3241407"/>
                  <a:gd name="connsiteY6" fmla="*/ 610858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650163 w 3241407"/>
                  <a:gd name="connsiteY6" fmla="*/ 610858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326613 w 3241407"/>
                  <a:gd name="connsiteY5" fmla="*/ 1351995 h 4193568"/>
                  <a:gd name="connsiteX6" fmla="*/ 650163 w 3241407"/>
                  <a:gd name="connsiteY6" fmla="*/ 610858 h 4193568"/>
                  <a:gd name="connsiteX7" fmla="*/ 1153818 w 3241407"/>
                  <a:gd name="connsiteY7" fmla="*/ 237945 h 4193568"/>
                  <a:gd name="connsiteX8" fmla="*/ 1261525 w 3241407"/>
                  <a:gd name="connsiteY8" fmla="*/ 932850 h 4193568"/>
                  <a:gd name="connsiteX9" fmla="*/ 1719521 w 3241407"/>
                  <a:gd name="connsiteY9" fmla="*/ 0 h 4193568"/>
                  <a:gd name="connsiteX10" fmla="*/ 1810231 w 3241407"/>
                  <a:gd name="connsiteY10" fmla="*/ 1008331 h 4193568"/>
                  <a:gd name="connsiteX11" fmla="*/ 2268013 w 3241407"/>
                  <a:gd name="connsiteY11" fmla="*/ 472294 h 4193568"/>
                  <a:gd name="connsiteX12" fmla="*/ 2138555 w 3241407"/>
                  <a:gd name="connsiteY12" fmla="*/ 941426 h 4193568"/>
                  <a:gd name="connsiteX13" fmla="*/ 2550211 w 3241407"/>
                  <a:gd name="connsiteY13" fmla="*/ 783027 h 4193568"/>
                  <a:gd name="connsiteX14" fmla="*/ 2747919 w 3241407"/>
                  <a:gd name="connsiteY14" fmla="*/ 1198601 h 4193568"/>
                  <a:gd name="connsiteX15" fmla="*/ 2959504 w 3241407"/>
                  <a:gd name="connsiteY15" fmla="*/ 1446251 h 4193568"/>
                  <a:gd name="connsiteX16" fmla="*/ 3189360 w 3241407"/>
                  <a:gd name="connsiteY16" fmla="*/ 1754577 h 4193568"/>
                  <a:gd name="connsiteX17" fmla="*/ 3167270 w 3241407"/>
                  <a:gd name="connsiteY17" fmla="*/ 2404201 h 4193568"/>
                  <a:gd name="connsiteX18" fmla="*/ 3241407 w 3241407"/>
                  <a:gd name="connsiteY18" fmla="*/ 2872169 h 4193568"/>
                  <a:gd name="connsiteX19" fmla="*/ 2961545 w 3241407"/>
                  <a:gd name="connsiteY19" fmla="*/ 3364302 h 4193568"/>
                  <a:gd name="connsiteX20" fmla="*/ 2703613 w 3241407"/>
                  <a:gd name="connsiteY20" fmla="*/ 3726252 h 4193568"/>
                  <a:gd name="connsiteX21" fmla="*/ 2070848 w 3241407"/>
                  <a:gd name="connsiteY21" fmla="*/ 3532225 h 4193568"/>
                  <a:gd name="connsiteX22" fmla="*/ 2228860 w 3241407"/>
                  <a:gd name="connsiteY22" fmla="*/ 4172041 h 4193568"/>
                  <a:gd name="connsiteX23" fmla="*/ 1593130 w 3241407"/>
                  <a:gd name="connsiteY23" fmla="*/ 3602427 h 4193568"/>
                  <a:gd name="connsiteX24" fmla="*/ 1150946 w 3241407"/>
                  <a:gd name="connsiteY24" fmla="*/ 3548444 h 4193568"/>
                  <a:gd name="connsiteX25" fmla="*/ 764611 w 3241407"/>
                  <a:gd name="connsiteY25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177732 w 3241407"/>
                  <a:gd name="connsiteY4" fmla="*/ 1674901 h 4193568"/>
                  <a:gd name="connsiteX5" fmla="*/ 611628 w 3241407"/>
                  <a:gd name="connsiteY5" fmla="*/ 1688330 h 4193568"/>
                  <a:gd name="connsiteX6" fmla="*/ 326613 w 3241407"/>
                  <a:gd name="connsiteY6" fmla="*/ 1351995 h 4193568"/>
                  <a:gd name="connsiteX7" fmla="*/ 650163 w 3241407"/>
                  <a:gd name="connsiteY7" fmla="*/ 610858 h 4193568"/>
                  <a:gd name="connsiteX8" fmla="*/ 1153818 w 3241407"/>
                  <a:gd name="connsiteY8" fmla="*/ 237945 h 4193568"/>
                  <a:gd name="connsiteX9" fmla="*/ 1261525 w 3241407"/>
                  <a:gd name="connsiteY9" fmla="*/ 932850 h 4193568"/>
                  <a:gd name="connsiteX10" fmla="*/ 1719521 w 3241407"/>
                  <a:gd name="connsiteY10" fmla="*/ 0 h 4193568"/>
                  <a:gd name="connsiteX11" fmla="*/ 1810231 w 3241407"/>
                  <a:gd name="connsiteY11" fmla="*/ 1008331 h 4193568"/>
                  <a:gd name="connsiteX12" fmla="*/ 2268013 w 3241407"/>
                  <a:gd name="connsiteY12" fmla="*/ 472294 h 4193568"/>
                  <a:gd name="connsiteX13" fmla="*/ 2138555 w 3241407"/>
                  <a:gd name="connsiteY13" fmla="*/ 941426 h 4193568"/>
                  <a:gd name="connsiteX14" fmla="*/ 2550211 w 3241407"/>
                  <a:gd name="connsiteY14" fmla="*/ 783027 h 4193568"/>
                  <a:gd name="connsiteX15" fmla="*/ 2747919 w 3241407"/>
                  <a:gd name="connsiteY15" fmla="*/ 1198601 h 4193568"/>
                  <a:gd name="connsiteX16" fmla="*/ 2959504 w 3241407"/>
                  <a:gd name="connsiteY16" fmla="*/ 1446251 h 4193568"/>
                  <a:gd name="connsiteX17" fmla="*/ 3189360 w 3241407"/>
                  <a:gd name="connsiteY17" fmla="*/ 1754577 h 4193568"/>
                  <a:gd name="connsiteX18" fmla="*/ 3167270 w 3241407"/>
                  <a:gd name="connsiteY18" fmla="*/ 2404201 h 4193568"/>
                  <a:gd name="connsiteX19" fmla="*/ 3241407 w 3241407"/>
                  <a:gd name="connsiteY19" fmla="*/ 2872169 h 4193568"/>
                  <a:gd name="connsiteX20" fmla="*/ 2961545 w 3241407"/>
                  <a:gd name="connsiteY20" fmla="*/ 3364302 h 4193568"/>
                  <a:gd name="connsiteX21" fmla="*/ 2703613 w 3241407"/>
                  <a:gd name="connsiteY21" fmla="*/ 3726252 h 4193568"/>
                  <a:gd name="connsiteX22" fmla="*/ 2070848 w 3241407"/>
                  <a:gd name="connsiteY22" fmla="*/ 3532225 h 4193568"/>
                  <a:gd name="connsiteX23" fmla="*/ 2228860 w 3241407"/>
                  <a:gd name="connsiteY23" fmla="*/ 4172041 h 4193568"/>
                  <a:gd name="connsiteX24" fmla="*/ 1593130 w 3241407"/>
                  <a:gd name="connsiteY24" fmla="*/ 3602427 h 4193568"/>
                  <a:gd name="connsiteX25" fmla="*/ 1150946 w 3241407"/>
                  <a:gd name="connsiteY25" fmla="*/ 3548444 h 4193568"/>
                  <a:gd name="connsiteX26" fmla="*/ 764611 w 3241407"/>
                  <a:gd name="connsiteY26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557973 w 3241407"/>
                  <a:gd name="connsiteY4" fmla="*/ 2067892 h 4193568"/>
                  <a:gd name="connsiteX5" fmla="*/ 177732 w 3241407"/>
                  <a:gd name="connsiteY5" fmla="*/ 1674901 h 4193568"/>
                  <a:gd name="connsiteX6" fmla="*/ 611628 w 3241407"/>
                  <a:gd name="connsiteY6" fmla="*/ 1688330 h 4193568"/>
                  <a:gd name="connsiteX7" fmla="*/ 326613 w 3241407"/>
                  <a:gd name="connsiteY7" fmla="*/ 1351995 h 4193568"/>
                  <a:gd name="connsiteX8" fmla="*/ 650163 w 3241407"/>
                  <a:gd name="connsiteY8" fmla="*/ 610858 h 4193568"/>
                  <a:gd name="connsiteX9" fmla="*/ 1153818 w 3241407"/>
                  <a:gd name="connsiteY9" fmla="*/ 237945 h 4193568"/>
                  <a:gd name="connsiteX10" fmla="*/ 1261525 w 3241407"/>
                  <a:gd name="connsiteY10" fmla="*/ 932850 h 4193568"/>
                  <a:gd name="connsiteX11" fmla="*/ 1719521 w 3241407"/>
                  <a:gd name="connsiteY11" fmla="*/ 0 h 4193568"/>
                  <a:gd name="connsiteX12" fmla="*/ 1810231 w 3241407"/>
                  <a:gd name="connsiteY12" fmla="*/ 1008331 h 4193568"/>
                  <a:gd name="connsiteX13" fmla="*/ 2268013 w 3241407"/>
                  <a:gd name="connsiteY13" fmla="*/ 472294 h 4193568"/>
                  <a:gd name="connsiteX14" fmla="*/ 2138555 w 3241407"/>
                  <a:gd name="connsiteY14" fmla="*/ 941426 h 4193568"/>
                  <a:gd name="connsiteX15" fmla="*/ 2550211 w 3241407"/>
                  <a:gd name="connsiteY15" fmla="*/ 783027 h 4193568"/>
                  <a:gd name="connsiteX16" fmla="*/ 2747919 w 3241407"/>
                  <a:gd name="connsiteY16" fmla="*/ 1198601 h 4193568"/>
                  <a:gd name="connsiteX17" fmla="*/ 2959504 w 3241407"/>
                  <a:gd name="connsiteY17" fmla="*/ 1446251 h 4193568"/>
                  <a:gd name="connsiteX18" fmla="*/ 3189360 w 3241407"/>
                  <a:gd name="connsiteY18" fmla="*/ 1754577 h 4193568"/>
                  <a:gd name="connsiteX19" fmla="*/ 3167270 w 3241407"/>
                  <a:gd name="connsiteY19" fmla="*/ 2404201 h 4193568"/>
                  <a:gd name="connsiteX20" fmla="*/ 3241407 w 3241407"/>
                  <a:gd name="connsiteY20" fmla="*/ 2872169 h 4193568"/>
                  <a:gd name="connsiteX21" fmla="*/ 2961545 w 3241407"/>
                  <a:gd name="connsiteY21" fmla="*/ 3364302 h 4193568"/>
                  <a:gd name="connsiteX22" fmla="*/ 2703613 w 3241407"/>
                  <a:gd name="connsiteY22" fmla="*/ 3726252 h 4193568"/>
                  <a:gd name="connsiteX23" fmla="*/ 2070848 w 3241407"/>
                  <a:gd name="connsiteY23" fmla="*/ 3532225 h 4193568"/>
                  <a:gd name="connsiteX24" fmla="*/ 2228860 w 3241407"/>
                  <a:gd name="connsiteY24" fmla="*/ 4172041 h 4193568"/>
                  <a:gd name="connsiteX25" fmla="*/ 1593130 w 3241407"/>
                  <a:gd name="connsiteY25" fmla="*/ 3602427 h 4193568"/>
                  <a:gd name="connsiteX26" fmla="*/ 1150946 w 3241407"/>
                  <a:gd name="connsiteY26" fmla="*/ 3548444 h 4193568"/>
                  <a:gd name="connsiteX27" fmla="*/ 764611 w 3241407"/>
                  <a:gd name="connsiteY27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557973 w 3241407"/>
                  <a:gd name="connsiteY4" fmla="*/ 2067892 h 4193568"/>
                  <a:gd name="connsiteX5" fmla="*/ 177732 w 3241407"/>
                  <a:gd name="connsiteY5" fmla="*/ 1674901 h 4193568"/>
                  <a:gd name="connsiteX6" fmla="*/ 611628 w 3241407"/>
                  <a:gd name="connsiteY6" fmla="*/ 1688330 h 4193568"/>
                  <a:gd name="connsiteX7" fmla="*/ 326613 w 3241407"/>
                  <a:gd name="connsiteY7" fmla="*/ 1351995 h 4193568"/>
                  <a:gd name="connsiteX8" fmla="*/ 650163 w 3241407"/>
                  <a:gd name="connsiteY8" fmla="*/ 610858 h 4193568"/>
                  <a:gd name="connsiteX9" fmla="*/ 1153818 w 3241407"/>
                  <a:gd name="connsiteY9" fmla="*/ 237945 h 4193568"/>
                  <a:gd name="connsiteX10" fmla="*/ 1261525 w 3241407"/>
                  <a:gd name="connsiteY10" fmla="*/ 932850 h 4193568"/>
                  <a:gd name="connsiteX11" fmla="*/ 1719521 w 3241407"/>
                  <a:gd name="connsiteY11" fmla="*/ 0 h 4193568"/>
                  <a:gd name="connsiteX12" fmla="*/ 1810231 w 3241407"/>
                  <a:gd name="connsiteY12" fmla="*/ 1008331 h 4193568"/>
                  <a:gd name="connsiteX13" fmla="*/ 2268013 w 3241407"/>
                  <a:gd name="connsiteY13" fmla="*/ 472294 h 4193568"/>
                  <a:gd name="connsiteX14" fmla="*/ 2138555 w 3241407"/>
                  <a:gd name="connsiteY14" fmla="*/ 941426 h 4193568"/>
                  <a:gd name="connsiteX15" fmla="*/ 2550211 w 3241407"/>
                  <a:gd name="connsiteY15" fmla="*/ 783027 h 4193568"/>
                  <a:gd name="connsiteX16" fmla="*/ 2747919 w 3241407"/>
                  <a:gd name="connsiteY16" fmla="*/ 1198601 h 4193568"/>
                  <a:gd name="connsiteX17" fmla="*/ 2959504 w 3241407"/>
                  <a:gd name="connsiteY17" fmla="*/ 1446251 h 4193568"/>
                  <a:gd name="connsiteX18" fmla="*/ 3189360 w 3241407"/>
                  <a:gd name="connsiteY18" fmla="*/ 1754577 h 4193568"/>
                  <a:gd name="connsiteX19" fmla="*/ 3167270 w 3241407"/>
                  <a:gd name="connsiteY19" fmla="*/ 2404201 h 4193568"/>
                  <a:gd name="connsiteX20" fmla="*/ 3241407 w 3241407"/>
                  <a:gd name="connsiteY20" fmla="*/ 2872169 h 4193568"/>
                  <a:gd name="connsiteX21" fmla="*/ 2961545 w 3241407"/>
                  <a:gd name="connsiteY21" fmla="*/ 3364302 h 4193568"/>
                  <a:gd name="connsiteX22" fmla="*/ 2703613 w 3241407"/>
                  <a:gd name="connsiteY22" fmla="*/ 3726252 h 4193568"/>
                  <a:gd name="connsiteX23" fmla="*/ 2070848 w 3241407"/>
                  <a:gd name="connsiteY23" fmla="*/ 3532225 h 4193568"/>
                  <a:gd name="connsiteX24" fmla="*/ 2228860 w 3241407"/>
                  <a:gd name="connsiteY24" fmla="*/ 4172041 h 4193568"/>
                  <a:gd name="connsiteX25" fmla="*/ 1593130 w 3241407"/>
                  <a:gd name="connsiteY25" fmla="*/ 3602427 h 4193568"/>
                  <a:gd name="connsiteX26" fmla="*/ 1150946 w 3241407"/>
                  <a:gd name="connsiteY26" fmla="*/ 3548444 h 4193568"/>
                  <a:gd name="connsiteX27" fmla="*/ 764611 w 3241407"/>
                  <a:gd name="connsiteY27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557973 w 3241407"/>
                  <a:gd name="connsiteY4" fmla="*/ 2067892 h 4193568"/>
                  <a:gd name="connsiteX5" fmla="*/ 177732 w 3241407"/>
                  <a:gd name="connsiteY5" fmla="*/ 1674901 h 4193568"/>
                  <a:gd name="connsiteX6" fmla="*/ 611628 w 3241407"/>
                  <a:gd name="connsiteY6" fmla="*/ 1688330 h 4193568"/>
                  <a:gd name="connsiteX7" fmla="*/ 326613 w 3241407"/>
                  <a:gd name="connsiteY7" fmla="*/ 1351995 h 4193568"/>
                  <a:gd name="connsiteX8" fmla="*/ 650163 w 3241407"/>
                  <a:gd name="connsiteY8" fmla="*/ 610858 h 4193568"/>
                  <a:gd name="connsiteX9" fmla="*/ 1153818 w 3241407"/>
                  <a:gd name="connsiteY9" fmla="*/ 237945 h 4193568"/>
                  <a:gd name="connsiteX10" fmla="*/ 1261525 w 3241407"/>
                  <a:gd name="connsiteY10" fmla="*/ 932850 h 4193568"/>
                  <a:gd name="connsiteX11" fmla="*/ 1719521 w 3241407"/>
                  <a:gd name="connsiteY11" fmla="*/ 0 h 4193568"/>
                  <a:gd name="connsiteX12" fmla="*/ 1810231 w 3241407"/>
                  <a:gd name="connsiteY12" fmla="*/ 1008331 h 4193568"/>
                  <a:gd name="connsiteX13" fmla="*/ 2268013 w 3241407"/>
                  <a:gd name="connsiteY13" fmla="*/ 472294 h 4193568"/>
                  <a:gd name="connsiteX14" fmla="*/ 2138555 w 3241407"/>
                  <a:gd name="connsiteY14" fmla="*/ 941426 h 4193568"/>
                  <a:gd name="connsiteX15" fmla="*/ 2550211 w 3241407"/>
                  <a:gd name="connsiteY15" fmla="*/ 783027 h 4193568"/>
                  <a:gd name="connsiteX16" fmla="*/ 2747919 w 3241407"/>
                  <a:gd name="connsiteY16" fmla="*/ 1198601 h 4193568"/>
                  <a:gd name="connsiteX17" fmla="*/ 2959504 w 3241407"/>
                  <a:gd name="connsiteY17" fmla="*/ 1446251 h 4193568"/>
                  <a:gd name="connsiteX18" fmla="*/ 3189360 w 3241407"/>
                  <a:gd name="connsiteY18" fmla="*/ 1754577 h 4193568"/>
                  <a:gd name="connsiteX19" fmla="*/ 3167270 w 3241407"/>
                  <a:gd name="connsiteY19" fmla="*/ 2404201 h 4193568"/>
                  <a:gd name="connsiteX20" fmla="*/ 3241407 w 3241407"/>
                  <a:gd name="connsiteY20" fmla="*/ 2872169 h 4193568"/>
                  <a:gd name="connsiteX21" fmla="*/ 2961545 w 3241407"/>
                  <a:gd name="connsiteY21" fmla="*/ 3364302 h 4193568"/>
                  <a:gd name="connsiteX22" fmla="*/ 2703613 w 3241407"/>
                  <a:gd name="connsiteY22" fmla="*/ 3726252 h 4193568"/>
                  <a:gd name="connsiteX23" fmla="*/ 2070848 w 3241407"/>
                  <a:gd name="connsiteY23" fmla="*/ 3532225 h 4193568"/>
                  <a:gd name="connsiteX24" fmla="*/ 2228860 w 3241407"/>
                  <a:gd name="connsiteY24" fmla="*/ 4172041 h 4193568"/>
                  <a:gd name="connsiteX25" fmla="*/ 1593130 w 3241407"/>
                  <a:gd name="connsiteY25" fmla="*/ 3602427 h 4193568"/>
                  <a:gd name="connsiteX26" fmla="*/ 1150946 w 3241407"/>
                  <a:gd name="connsiteY26" fmla="*/ 3548444 h 4193568"/>
                  <a:gd name="connsiteX27" fmla="*/ 764611 w 3241407"/>
                  <a:gd name="connsiteY27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557973 w 3241407"/>
                  <a:gd name="connsiteY4" fmla="*/ 2067892 h 4193568"/>
                  <a:gd name="connsiteX5" fmla="*/ 177732 w 3241407"/>
                  <a:gd name="connsiteY5" fmla="*/ 1674901 h 4193568"/>
                  <a:gd name="connsiteX6" fmla="*/ 611628 w 3241407"/>
                  <a:gd name="connsiteY6" fmla="*/ 1688330 h 4193568"/>
                  <a:gd name="connsiteX7" fmla="*/ 326613 w 3241407"/>
                  <a:gd name="connsiteY7" fmla="*/ 1351995 h 4193568"/>
                  <a:gd name="connsiteX8" fmla="*/ 650163 w 3241407"/>
                  <a:gd name="connsiteY8" fmla="*/ 610858 h 4193568"/>
                  <a:gd name="connsiteX9" fmla="*/ 1153818 w 3241407"/>
                  <a:gd name="connsiteY9" fmla="*/ 237945 h 4193568"/>
                  <a:gd name="connsiteX10" fmla="*/ 1261525 w 3241407"/>
                  <a:gd name="connsiteY10" fmla="*/ 932850 h 4193568"/>
                  <a:gd name="connsiteX11" fmla="*/ 1719521 w 3241407"/>
                  <a:gd name="connsiteY11" fmla="*/ 0 h 4193568"/>
                  <a:gd name="connsiteX12" fmla="*/ 1810231 w 3241407"/>
                  <a:gd name="connsiteY12" fmla="*/ 1008331 h 4193568"/>
                  <a:gd name="connsiteX13" fmla="*/ 2268013 w 3241407"/>
                  <a:gd name="connsiteY13" fmla="*/ 472294 h 4193568"/>
                  <a:gd name="connsiteX14" fmla="*/ 2138555 w 3241407"/>
                  <a:gd name="connsiteY14" fmla="*/ 941426 h 4193568"/>
                  <a:gd name="connsiteX15" fmla="*/ 2550211 w 3241407"/>
                  <a:gd name="connsiteY15" fmla="*/ 783027 h 4193568"/>
                  <a:gd name="connsiteX16" fmla="*/ 2747919 w 3241407"/>
                  <a:gd name="connsiteY16" fmla="*/ 1198601 h 4193568"/>
                  <a:gd name="connsiteX17" fmla="*/ 2959504 w 3241407"/>
                  <a:gd name="connsiteY17" fmla="*/ 1446251 h 4193568"/>
                  <a:gd name="connsiteX18" fmla="*/ 3189360 w 3241407"/>
                  <a:gd name="connsiteY18" fmla="*/ 1754577 h 4193568"/>
                  <a:gd name="connsiteX19" fmla="*/ 3167270 w 3241407"/>
                  <a:gd name="connsiteY19" fmla="*/ 2404201 h 4193568"/>
                  <a:gd name="connsiteX20" fmla="*/ 3241407 w 3241407"/>
                  <a:gd name="connsiteY20" fmla="*/ 2872169 h 4193568"/>
                  <a:gd name="connsiteX21" fmla="*/ 2961545 w 3241407"/>
                  <a:gd name="connsiteY21" fmla="*/ 3364302 h 4193568"/>
                  <a:gd name="connsiteX22" fmla="*/ 2703613 w 3241407"/>
                  <a:gd name="connsiteY22" fmla="*/ 3726252 h 4193568"/>
                  <a:gd name="connsiteX23" fmla="*/ 2070848 w 3241407"/>
                  <a:gd name="connsiteY23" fmla="*/ 3532225 h 4193568"/>
                  <a:gd name="connsiteX24" fmla="*/ 2228860 w 3241407"/>
                  <a:gd name="connsiteY24" fmla="*/ 4172041 h 4193568"/>
                  <a:gd name="connsiteX25" fmla="*/ 1593130 w 3241407"/>
                  <a:gd name="connsiteY25" fmla="*/ 3602427 h 4193568"/>
                  <a:gd name="connsiteX26" fmla="*/ 1150946 w 3241407"/>
                  <a:gd name="connsiteY26" fmla="*/ 3548444 h 4193568"/>
                  <a:gd name="connsiteX27" fmla="*/ 764611 w 3241407"/>
                  <a:gd name="connsiteY27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557973 w 3241407"/>
                  <a:gd name="connsiteY4" fmla="*/ 2067892 h 4193568"/>
                  <a:gd name="connsiteX5" fmla="*/ 216057 w 3241407"/>
                  <a:gd name="connsiteY5" fmla="*/ 1528252 h 4193568"/>
                  <a:gd name="connsiteX6" fmla="*/ 611628 w 3241407"/>
                  <a:gd name="connsiteY6" fmla="*/ 1688330 h 4193568"/>
                  <a:gd name="connsiteX7" fmla="*/ 326613 w 3241407"/>
                  <a:gd name="connsiteY7" fmla="*/ 1351995 h 4193568"/>
                  <a:gd name="connsiteX8" fmla="*/ 650163 w 3241407"/>
                  <a:gd name="connsiteY8" fmla="*/ 610858 h 4193568"/>
                  <a:gd name="connsiteX9" fmla="*/ 1153818 w 3241407"/>
                  <a:gd name="connsiteY9" fmla="*/ 237945 h 4193568"/>
                  <a:gd name="connsiteX10" fmla="*/ 1261525 w 3241407"/>
                  <a:gd name="connsiteY10" fmla="*/ 932850 h 4193568"/>
                  <a:gd name="connsiteX11" fmla="*/ 1719521 w 3241407"/>
                  <a:gd name="connsiteY11" fmla="*/ 0 h 4193568"/>
                  <a:gd name="connsiteX12" fmla="*/ 1810231 w 3241407"/>
                  <a:gd name="connsiteY12" fmla="*/ 1008331 h 4193568"/>
                  <a:gd name="connsiteX13" fmla="*/ 2268013 w 3241407"/>
                  <a:gd name="connsiteY13" fmla="*/ 472294 h 4193568"/>
                  <a:gd name="connsiteX14" fmla="*/ 2138555 w 3241407"/>
                  <a:gd name="connsiteY14" fmla="*/ 941426 h 4193568"/>
                  <a:gd name="connsiteX15" fmla="*/ 2550211 w 3241407"/>
                  <a:gd name="connsiteY15" fmla="*/ 783027 h 4193568"/>
                  <a:gd name="connsiteX16" fmla="*/ 2747919 w 3241407"/>
                  <a:gd name="connsiteY16" fmla="*/ 1198601 h 4193568"/>
                  <a:gd name="connsiteX17" fmla="*/ 2959504 w 3241407"/>
                  <a:gd name="connsiteY17" fmla="*/ 1446251 h 4193568"/>
                  <a:gd name="connsiteX18" fmla="*/ 3189360 w 3241407"/>
                  <a:gd name="connsiteY18" fmla="*/ 1754577 h 4193568"/>
                  <a:gd name="connsiteX19" fmla="*/ 3167270 w 3241407"/>
                  <a:gd name="connsiteY19" fmla="*/ 2404201 h 4193568"/>
                  <a:gd name="connsiteX20" fmla="*/ 3241407 w 3241407"/>
                  <a:gd name="connsiteY20" fmla="*/ 2872169 h 4193568"/>
                  <a:gd name="connsiteX21" fmla="*/ 2961545 w 3241407"/>
                  <a:gd name="connsiteY21" fmla="*/ 3364302 h 4193568"/>
                  <a:gd name="connsiteX22" fmla="*/ 2703613 w 3241407"/>
                  <a:gd name="connsiteY22" fmla="*/ 3726252 h 4193568"/>
                  <a:gd name="connsiteX23" fmla="*/ 2070848 w 3241407"/>
                  <a:gd name="connsiteY23" fmla="*/ 3532225 h 4193568"/>
                  <a:gd name="connsiteX24" fmla="*/ 2228860 w 3241407"/>
                  <a:gd name="connsiteY24" fmla="*/ 4172041 h 4193568"/>
                  <a:gd name="connsiteX25" fmla="*/ 1593130 w 3241407"/>
                  <a:gd name="connsiteY25" fmla="*/ 3602427 h 4193568"/>
                  <a:gd name="connsiteX26" fmla="*/ 1150946 w 3241407"/>
                  <a:gd name="connsiteY26" fmla="*/ 3548444 h 4193568"/>
                  <a:gd name="connsiteX27" fmla="*/ 764611 w 3241407"/>
                  <a:gd name="connsiteY27" fmla="*/ 3375751 h 4193568"/>
                  <a:gd name="connsiteX0" fmla="*/ 764611 w 3241407"/>
                  <a:gd name="connsiteY0" fmla="*/ 3375751 h 4193568"/>
                  <a:gd name="connsiteX1" fmla="*/ 131706 w 3241407"/>
                  <a:gd name="connsiteY1" fmla="*/ 3211902 h 4193568"/>
                  <a:gd name="connsiteX2" fmla="*/ 0 w 3241407"/>
                  <a:gd name="connsiteY2" fmla="*/ 2713127 h 4193568"/>
                  <a:gd name="connsiteX3" fmla="*/ 530511 w 3241407"/>
                  <a:gd name="connsiteY3" fmla="*/ 2455900 h 4193568"/>
                  <a:gd name="connsiteX4" fmla="*/ 98076 w 3241407"/>
                  <a:gd name="connsiteY4" fmla="*/ 2059266 h 4193568"/>
                  <a:gd name="connsiteX5" fmla="*/ 557973 w 3241407"/>
                  <a:gd name="connsiteY5" fmla="*/ 2067892 h 4193568"/>
                  <a:gd name="connsiteX6" fmla="*/ 216057 w 3241407"/>
                  <a:gd name="connsiteY6" fmla="*/ 1528252 h 4193568"/>
                  <a:gd name="connsiteX7" fmla="*/ 611628 w 3241407"/>
                  <a:gd name="connsiteY7" fmla="*/ 1688330 h 4193568"/>
                  <a:gd name="connsiteX8" fmla="*/ 326613 w 3241407"/>
                  <a:gd name="connsiteY8" fmla="*/ 1351995 h 4193568"/>
                  <a:gd name="connsiteX9" fmla="*/ 650163 w 3241407"/>
                  <a:gd name="connsiteY9" fmla="*/ 610858 h 4193568"/>
                  <a:gd name="connsiteX10" fmla="*/ 1153818 w 3241407"/>
                  <a:gd name="connsiteY10" fmla="*/ 237945 h 4193568"/>
                  <a:gd name="connsiteX11" fmla="*/ 1261525 w 3241407"/>
                  <a:gd name="connsiteY11" fmla="*/ 932850 h 4193568"/>
                  <a:gd name="connsiteX12" fmla="*/ 1719521 w 3241407"/>
                  <a:gd name="connsiteY12" fmla="*/ 0 h 4193568"/>
                  <a:gd name="connsiteX13" fmla="*/ 1810231 w 3241407"/>
                  <a:gd name="connsiteY13" fmla="*/ 1008331 h 4193568"/>
                  <a:gd name="connsiteX14" fmla="*/ 2268013 w 3241407"/>
                  <a:gd name="connsiteY14" fmla="*/ 472294 h 4193568"/>
                  <a:gd name="connsiteX15" fmla="*/ 2138555 w 3241407"/>
                  <a:gd name="connsiteY15" fmla="*/ 941426 h 4193568"/>
                  <a:gd name="connsiteX16" fmla="*/ 2550211 w 3241407"/>
                  <a:gd name="connsiteY16" fmla="*/ 783027 h 4193568"/>
                  <a:gd name="connsiteX17" fmla="*/ 2747919 w 3241407"/>
                  <a:gd name="connsiteY17" fmla="*/ 1198601 h 4193568"/>
                  <a:gd name="connsiteX18" fmla="*/ 2959504 w 3241407"/>
                  <a:gd name="connsiteY18" fmla="*/ 1446251 h 4193568"/>
                  <a:gd name="connsiteX19" fmla="*/ 3189360 w 3241407"/>
                  <a:gd name="connsiteY19" fmla="*/ 1754577 h 4193568"/>
                  <a:gd name="connsiteX20" fmla="*/ 3167270 w 3241407"/>
                  <a:gd name="connsiteY20" fmla="*/ 2404201 h 4193568"/>
                  <a:gd name="connsiteX21" fmla="*/ 3241407 w 3241407"/>
                  <a:gd name="connsiteY21" fmla="*/ 2872169 h 4193568"/>
                  <a:gd name="connsiteX22" fmla="*/ 2961545 w 3241407"/>
                  <a:gd name="connsiteY22" fmla="*/ 3364302 h 4193568"/>
                  <a:gd name="connsiteX23" fmla="*/ 2703613 w 3241407"/>
                  <a:gd name="connsiteY23" fmla="*/ 3726252 h 4193568"/>
                  <a:gd name="connsiteX24" fmla="*/ 2070848 w 3241407"/>
                  <a:gd name="connsiteY24" fmla="*/ 3532225 h 4193568"/>
                  <a:gd name="connsiteX25" fmla="*/ 2228860 w 3241407"/>
                  <a:gd name="connsiteY25" fmla="*/ 4172041 h 4193568"/>
                  <a:gd name="connsiteX26" fmla="*/ 1593130 w 3241407"/>
                  <a:gd name="connsiteY26" fmla="*/ 3602427 h 4193568"/>
                  <a:gd name="connsiteX27" fmla="*/ 1150946 w 3241407"/>
                  <a:gd name="connsiteY27" fmla="*/ 3548444 h 4193568"/>
                  <a:gd name="connsiteX28" fmla="*/ 764611 w 3241407"/>
                  <a:gd name="connsiteY28" fmla="*/ 3375751 h 4193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241407" h="4193568">
                    <a:moveTo>
                      <a:pt x="764611" y="3375751"/>
                    </a:moveTo>
                    <a:cubicBezTo>
                      <a:pt x="328140" y="3497461"/>
                      <a:pt x="151938" y="3381077"/>
                      <a:pt x="131706" y="3211902"/>
                    </a:cubicBezTo>
                    <a:cubicBezTo>
                      <a:pt x="963940" y="3078552"/>
                      <a:pt x="41699" y="2734344"/>
                      <a:pt x="0" y="2713127"/>
                    </a:cubicBezTo>
                    <a:cubicBezTo>
                      <a:pt x="41077" y="2590302"/>
                      <a:pt x="536153" y="2578138"/>
                      <a:pt x="530511" y="2455900"/>
                    </a:cubicBezTo>
                    <a:cubicBezTo>
                      <a:pt x="541747" y="2397244"/>
                      <a:pt x="93499" y="2123934"/>
                      <a:pt x="98076" y="2059266"/>
                    </a:cubicBezTo>
                    <a:cubicBezTo>
                      <a:pt x="102653" y="1994598"/>
                      <a:pt x="533200" y="2206715"/>
                      <a:pt x="557973" y="2067892"/>
                    </a:cubicBezTo>
                    <a:cubicBezTo>
                      <a:pt x="92934" y="2032617"/>
                      <a:pt x="182842" y="1605890"/>
                      <a:pt x="216057" y="1528252"/>
                    </a:cubicBezTo>
                    <a:cubicBezTo>
                      <a:pt x="394905" y="1752538"/>
                      <a:pt x="586815" y="1742148"/>
                      <a:pt x="611628" y="1688330"/>
                    </a:cubicBezTo>
                    <a:cubicBezTo>
                      <a:pt x="636442" y="1634512"/>
                      <a:pt x="279311" y="1522947"/>
                      <a:pt x="326613" y="1351995"/>
                    </a:cubicBezTo>
                    <a:cubicBezTo>
                      <a:pt x="981900" y="1342330"/>
                      <a:pt x="357027" y="1201885"/>
                      <a:pt x="650163" y="610858"/>
                    </a:cubicBezTo>
                    <a:cubicBezTo>
                      <a:pt x="1209533" y="1244131"/>
                      <a:pt x="536775" y="698690"/>
                      <a:pt x="1153818" y="237945"/>
                    </a:cubicBezTo>
                    <a:cubicBezTo>
                      <a:pt x="1210643" y="165928"/>
                      <a:pt x="1169450" y="994763"/>
                      <a:pt x="1261525" y="932850"/>
                    </a:cubicBezTo>
                    <a:cubicBezTo>
                      <a:pt x="1288928" y="472685"/>
                      <a:pt x="1336881" y="142875"/>
                      <a:pt x="1719521" y="0"/>
                    </a:cubicBezTo>
                    <a:cubicBezTo>
                      <a:pt x="1796935" y="27996"/>
                      <a:pt x="1750700" y="1052182"/>
                      <a:pt x="1810231" y="1008331"/>
                    </a:cubicBezTo>
                    <a:cubicBezTo>
                      <a:pt x="1895152" y="659680"/>
                      <a:pt x="2211004" y="461190"/>
                      <a:pt x="2268013" y="472294"/>
                    </a:cubicBezTo>
                    <a:cubicBezTo>
                      <a:pt x="2325022" y="483398"/>
                      <a:pt x="2085880" y="846775"/>
                      <a:pt x="2138555" y="941426"/>
                    </a:cubicBezTo>
                    <a:cubicBezTo>
                      <a:pt x="2377424" y="912252"/>
                      <a:pt x="2392004" y="934839"/>
                      <a:pt x="2550211" y="783027"/>
                    </a:cubicBezTo>
                    <a:cubicBezTo>
                      <a:pt x="2620739" y="867165"/>
                      <a:pt x="2087043" y="1438314"/>
                      <a:pt x="2747919" y="1198601"/>
                    </a:cubicBezTo>
                    <a:cubicBezTo>
                      <a:pt x="2799208" y="1301201"/>
                      <a:pt x="2448656" y="1909213"/>
                      <a:pt x="2959504" y="1446251"/>
                    </a:cubicBezTo>
                    <a:cubicBezTo>
                      <a:pt x="3064110" y="1507164"/>
                      <a:pt x="2542804" y="2061964"/>
                      <a:pt x="3189360" y="1754577"/>
                    </a:cubicBezTo>
                    <a:cubicBezTo>
                      <a:pt x="3255020" y="1915823"/>
                      <a:pt x="2430745" y="2075061"/>
                      <a:pt x="3167270" y="2404201"/>
                    </a:cubicBezTo>
                    <a:cubicBezTo>
                      <a:pt x="2744019" y="2650791"/>
                      <a:pt x="2556306" y="2864552"/>
                      <a:pt x="3241407" y="2872169"/>
                    </a:cubicBezTo>
                    <a:cubicBezTo>
                      <a:pt x="3207120" y="3079811"/>
                      <a:pt x="2440401" y="2969542"/>
                      <a:pt x="2961545" y="3364302"/>
                    </a:cubicBezTo>
                    <a:cubicBezTo>
                      <a:pt x="2837720" y="3513206"/>
                      <a:pt x="2257525" y="3248415"/>
                      <a:pt x="2703613" y="3726252"/>
                    </a:cubicBezTo>
                    <a:cubicBezTo>
                      <a:pt x="2574911" y="3789164"/>
                      <a:pt x="2149973" y="3457927"/>
                      <a:pt x="2070848" y="3532225"/>
                    </a:cubicBezTo>
                    <a:cubicBezTo>
                      <a:pt x="1991723" y="3606523"/>
                      <a:pt x="2328227" y="4195266"/>
                      <a:pt x="2228860" y="4172041"/>
                    </a:cubicBezTo>
                    <a:cubicBezTo>
                      <a:pt x="1945541" y="4268879"/>
                      <a:pt x="1854432" y="4032004"/>
                      <a:pt x="1593130" y="3602427"/>
                    </a:cubicBezTo>
                    <a:cubicBezTo>
                      <a:pt x="1403604" y="3585807"/>
                      <a:pt x="830599" y="4376798"/>
                      <a:pt x="1150946" y="3548444"/>
                    </a:cubicBezTo>
                    <a:cubicBezTo>
                      <a:pt x="557247" y="4158365"/>
                      <a:pt x="684196" y="3884858"/>
                      <a:pt x="764611" y="3375751"/>
                    </a:cubicBezTo>
                    <a:close/>
                  </a:path>
                </a:pathLst>
              </a:custGeom>
              <a:solidFill>
                <a:srgbClr val="FFC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5" name="Könnycsepp 61">
                <a:extLst>
                  <a:ext uri="{FF2B5EF4-FFF2-40B4-BE49-F238E27FC236}">
                    <a16:creationId xmlns:a16="http://schemas.microsoft.com/office/drawing/2014/main" id="{0ED8CB48-20E3-4054-920B-681203045B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717217">
                <a:off x="1629837" y="2033993"/>
                <a:ext cx="1986078" cy="2120274"/>
              </a:xfrm>
              <a:custGeom>
                <a:avLst/>
                <a:gdLst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0 h 1315792"/>
                  <a:gd name="connsiteX3" fmla="*/ 1264986 w 1264986"/>
                  <a:gd name="connsiteY3" fmla="*/ 657896 h 1315792"/>
                  <a:gd name="connsiteX4" fmla="*/ 632493 w 1264986"/>
                  <a:gd name="connsiteY4" fmla="*/ 1315792 h 1315792"/>
                  <a:gd name="connsiteX5" fmla="*/ 0 w 1264986"/>
                  <a:gd name="connsiteY5" fmla="*/ 657896 h 1315792"/>
                  <a:gd name="connsiteX0" fmla="*/ 0 w 1264986"/>
                  <a:gd name="connsiteY0" fmla="*/ 779643 h 1437539"/>
                  <a:gd name="connsiteX1" fmla="*/ 632493 w 1264986"/>
                  <a:gd name="connsiteY1" fmla="*/ 121747 h 1437539"/>
                  <a:gd name="connsiteX2" fmla="*/ 1264986 w 1264986"/>
                  <a:gd name="connsiteY2" fmla="*/ 121747 h 1437539"/>
                  <a:gd name="connsiteX3" fmla="*/ 1264986 w 1264986"/>
                  <a:gd name="connsiteY3" fmla="*/ 779643 h 1437539"/>
                  <a:gd name="connsiteX4" fmla="*/ 632493 w 1264986"/>
                  <a:gd name="connsiteY4" fmla="*/ 1437539 h 1437539"/>
                  <a:gd name="connsiteX5" fmla="*/ 0 w 1264986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657896 h 1315792"/>
                  <a:gd name="connsiteX3" fmla="*/ 632493 w 1264986"/>
                  <a:gd name="connsiteY3" fmla="*/ 1315792 h 1315792"/>
                  <a:gd name="connsiteX4" fmla="*/ 0 w 1264986"/>
                  <a:gd name="connsiteY4" fmla="*/ 657896 h 1315792"/>
                  <a:gd name="connsiteX0" fmla="*/ 0 w 1353395"/>
                  <a:gd name="connsiteY0" fmla="*/ 776207 h 1434103"/>
                  <a:gd name="connsiteX1" fmla="*/ 632493 w 1353395"/>
                  <a:gd name="connsiteY1" fmla="*/ 118311 h 1434103"/>
                  <a:gd name="connsiteX2" fmla="*/ 1301412 w 1353395"/>
                  <a:gd name="connsiteY2" fmla="*/ 45911 h 1434103"/>
                  <a:gd name="connsiteX3" fmla="*/ 1264986 w 1353395"/>
                  <a:gd name="connsiteY3" fmla="*/ 776207 h 1434103"/>
                  <a:gd name="connsiteX4" fmla="*/ 632493 w 1353395"/>
                  <a:gd name="connsiteY4" fmla="*/ 1434103 h 1434103"/>
                  <a:gd name="connsiteX5" fmla="*/ 0 w 1353395"/>
                  <a:gd name="connsiteY5" fmla="*/ 776207 h 1434103"/>
                  <a:gd name="connsiteX0" fmla="*/ 0 w 1292196"/>
                  <a:gd name="connsiteY0" fmla="*/ 692470 h 1350366"/>
                  <a:gd name="connsiteX1" fmla="*/ 632493 w 1292196"/>
                  <a:gd name="connsiteY1" fmla="*/ 34574 h 1350366"/>
                  <a:gd name="connsiteX2" fmla="*/ 1166382 w 1292196"/>
                  <a:gd name="connsiteY2" fmla="*/ 114899 h 1350366"/>
                  <a:gd name="connsiteX3" fmla="*/ 1264986 w 1292196"/>
                  <a:gd name="connsiteY3" fmla="*/ 692470 h 1350366"/>
                  <a:gd name="connsiteX4" fmla="*/ 632493 w 1292196"/>
                  <a:gd name="connsiteY4" fmla="*/ 1350366 h 1350366"/>
                  <a:gd name="connsiteX5" fmla="*/ 0 w 1292196"/>
                  <a:gd name="connsiteY5" fmla="*/ 692470 h 1350366"/>
                  <a:gd name="connsiteX0" fmla="*/ 39832 w 1332028"/>
                  <a:gd name="connsiteY0" fmla="*/ 692470 h 1350366"/>
                  <a:gd name="connsiteX1" fmla="*/ 672325 w 1332028"/>
                  <a:gd name="connsiteY1" fmla="*/ 34574 h 1350366"/>
                  <a:gd name="connsiteX2" fmla="*/ 1206214 w 1332028"/>
                  <a:gd name="connsiteY2" fmla="*/ 114899 h 1350366"/>
                  <a:gd name="connsiteX3" fmla="*/ 1304818 w 1332028"/>
                  <a:gd name="connsiteY3" fmla="*/ 692470 h 1350366"/>
                  <a:gd name="connsiteX4" fmla="*/ 672325 w 1332028"/>
                  <a:gd name="connsiteY4" fmla="*/ 1350366 h 1350366"/>
                  <a:gd name="connsiteX5" fmla="*/ 39832 w 1332028"/>
                  <a:gd name="connsiteY5" fmla="*/ 692470 h 1350366"/>
                  <a:gd name="connsiteX0" fmla="*/ 39832 w 1332028"/>
                  <a:gd name="connsiteY0" fmla="*/ 692470 h 1373345"/>
                  <a:gd name="connsiteX1" fmla="*/ 672325 w 1332028"/>
                  <a:gd name="connsiteY1" fmla="*/ 34574 h 1373345"/>
                  <a:gd name="connsiteX2" fmla="*/ 1206214 w 1332028"/>
                  <a:gd name="connsiteY2" fmla="*/ 114899 h 1373345"/>
                  <a:gd name="connsiteX3" fmla="*/ 1304818 w 1332028"/>
                  <a:gd name="connsiteY3" fmla="*/ 692470 h 1373345"/>
                  <a:gd name="connsiteX4" fmla="*/ 672325 w 1332028"/>
                  <a:gd name="connsiteY4" fmla="*/ 1350366 h 1373345"/>
                  <a:gd name="connsiteX5" fmla="*/ 39832 w 1332028"/>
                  <a:gd name="connsiteY5" fmla="*/ 692470 h 1373345"/>
                  <a:gd name="connsiteX0" fmla="*/ 36373 w 1388076"/>
                  <a:gd name="connsiteY0" fmla="*/ 739300 h 1350517"/>
                  <a:gd name="connsiteX1" fmla="*/ 728373 w 1388076"/>
                  <a:gd name="connsiteY1" fmla="*/ 34574 h 1350517"/>
                  <a:gd name="connsiteX2" fmla="*/ 1262262 w 1388076"/>
                  <a:gd name="connsiteY2" fmla="*/ 114899 h 1350517"/>
                  <a:gd name="connsiteX3" fmla="*/ 1360866 w 1388076"/>
                  <a:gd name="connsiteY3" fmla="*/ 692470 h 1350517"/>
                  <a:gd name="connsiteX4" fmla="*/ 728373 w 1388076"/>
                  <a:gd name="connsiteY4" fmla="*/ 1350366 h 1350517"/>
                  <a:gd name="connsiteX5" fmla="*/ 36373 w 1388076"/>
                  <a:gd name="connsiteY5" fmla="*/ 739300 h 1350517"/>
                  <a:gd name="connsiteX0" fmla="*/ 36373 w 1388076"/>
                  <a:gd name="connsiteY0" fmla="*/ 725379 h 1336596"/>
                  <a:gd name="connsiteX1" fmla="*/ 728373 w 1388076"/>
                  <a:gd name="connsiteY1" fmla="*/ 20653 h 1336596"/>
                  <a:gd name="connsiteX2" fmla="*/ 1262262 w 1388076"/>
                  <a:gd name="connsiteY2" fmla="*/ 100978 h 1336596"/>
                  <a:gd name="connsiteX3" fmla="*/ 1360866 w 1388076"/>
                  <a:gd name="connsiteY3" fmla="*/ 678549 h 1336596"/>
                  <a:gd name="connsiteX4" fmla="*/ 728373 w 1388076"/>
                  <a:gd name="connsiteY4" fmla="*/ 1336445 h 1336596"/>
                  <a:gd name="connsiteX5" fmla="*/ 36373 w 1388076"/>
                  <a:gd name="connsiteY5" fmla="*/ 725379 h 1336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8076" h="1336596">
                    <a:moveTo>
                      <a:pt x="36373" y="725379"/>
                    </a:moveTo>
                    <a:cubicBezTo>
                      <a:pt x="-142622" y="400680"/>
                      <a:pt x="379057" y="20653"/>
                      <a:pt x="728373" y="20653"/>
                    </a:cubicBezTo>
                    <a:cubicBezTo>
                      <a:pt x="926281" y="-17828"/>
                      <a:pt x="1156847" y="-8671"/>
                      <a:pt x="1262262" y="100978"/>
                    </a:cubicBezTo>
                    <a:cubicBezTo>
                      <a:pt x="1367678" y="210627"/>
                      <a:pt x="1425610" y="499089"/>
                      <a:pt x="1360866" y="678549"/>
                    </a:cubicBezTo>
                    <a:cubicBezTo>
                      <a:pt x="1296122" y="858009"/>
                      <a:pt x="949122" y="1328640"/>
                      <a:pt x="728373" y="1336445"/>
                    </a:cubicBezTo>
                    <a:cubicBezTo>
                      <a:pt x="507624" y="1344250"/>
                      <a:pt x="215368" y="1050078"/>
                      <a:pt x="36373" y="725379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6" name="Könnycsepp 61">
                <a:extLst>
                  <a:ext uri="{FF2B5EF4-FFF2-40B4-BE49-F238E27FC236}">
                    <a16:creationId xmlns:a16="http://schemas.microsoft.com/office/drawing/2014/main" id="{07419AC8-52A7-4FA9-A9E3-3150341C9C17}"/>
                  </a:ext>
                </a:extLst>
              </p:cNvPr>
              <p:cNvSpPr/>
              <p:nvPr/>
            </p:nvSpPr>
            <p:spPr>
              <a:xfrm rot="7717217">
                <a:off x="1615241" y="2203770"/>
                <a:ext cx="2052493" cy="1879513"/>
              </a:xfrm>
              <a:custGeom>
                <a:avLst/>
                <a:gdLst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0 h 1315792"/>
                  <a:gd name="connsiteX3" fmla="*/ 1264986 w 1264986"/>
                  <a:gd name="connsiteY3" fmla="*/ 657896 h 1315792"/>
                  <a:gd name="connsiteX4" fmla="*/ 632493 w 1264986"/>
                  <a:gd name="connsiteY4" fmla="*/ 1315792 h 1315792"/>
                  <a:gd name="connsiteX5" fmla="*/ 0 w 1264986"/>
                  <a:gd name="connsiteY5" fmla="*/ 657896 h 1315792"/>
                  <a:gd name="connsiteX0" fmla="*/ 0 w 1264986"/>
                  <a:gd name="connsiteY0" fmla="*/ 779643 h 1437539"/>
                  <a:gd name="connsiteX1" fmla="*/ 632493 w 1264986"/>
                  <a:gd name="connsiteY1" fmla="*/ 121747 h 1437539"/>
                  <a:gd name="connsiteX2" fmla="*/ 1264986 w 1264986"/>
                  <a:gd name="connsiteY2" fmla="*/ 121747 h 1437539"/>
                  <a:gd name="connsiteX3" fmla="*/ 1264986 w 1264986"/>
                  <a:gd name="connsiteY3" fmla="*/ 779643 h 1437539"/>
                  <a:gd name="connsiteX4" fmla="*/ 632493 w 1264986"/>
                  <a:gd name="connsiteY4" fmla="*/ 1437539 h 1437539"/>
                  <a:gd name="connsiteX5" fmla="*/ 0 w 1264986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657896 h 1315792"/>
                  <a:gd name="connsiteX3" fmla="*/ 632493 w 1264986"/>
                  <a:gd name="connsiteY3" fmla="*/ 1315792 h 1315792"/>
                  <a:gd name="connsiteX4" fmla="*/ 0 w 1264986"/>
                  <a:gd name="connsiteY4" fmla="*/ 657896 h 1315792"/>
                  <a:gd name="connsiteX0" fmla="*/ 0 w 1353395"/>
                  <a:gd name="connsiteY0" fmla="*/ 776207 h 1434103"/>
                  <a:gd name="connsiteX1" fmla="*/ 632493 w 1353395"/>
                  <a:gd name="connsiteY1" fmla="*/ 118311 h 1434103"/>
                  <a:gd name="connsiteX2" fmla="*/ 1301412 w 1353395"/>
                  <a:gd name="connsiteY2" fmla="*/ 45911 h 1434103"/>
                  <a:gd name="connsiteX3" fmla="*/ 1264986 w 1353395"/>
                  <a:gd name="connsiteY3" fmla="*/ 776207 h 1434103"/>
                  <a:gd name="connsiteX4" fmla="*/ 632493 w 1353395"/>
                  <a:gd name="connsiteY4" fmla="*/ 1434103 h 1434103"/>
                  <a:gd name="connsiteX5" fmla="*/ 0 w 1353395"/>
                  <a:gd name="connsiteY5" fmla="*/ 776207 h 1434103"/>
                  <a:gd name="connsiteX0" fmla="*/ 0 w 1292196"/>
                  <a:gd name="connsiteY0" fmla="*/ 692470 h 1350366"/>
                  <a:gd name="connsiteX1" fmla="*/ 632493 w 1292196"/>
                  <a:gd name="connsiteY1" fmla="*/ 34574 h 1350366"/>
                  <a:gd name="connsiteX2" fmla="*/ 1166382 w 1292196"/>
                  <a:gd name="connsiteY2" fmla="*/ 114899 h 1350366"/>
                  <a:gd name="connsiteX3" fmla="*/ 1264986 w 1292196"/>
                  <a:gd name="connsiteY3" fmla="*/ 692470 h 1350366"/>
                  <a:gd name="connsiteX4" fmla="*/ 632493 w 1292196"/>
                  <a:gd name="connsiteY4" fmla="*/ 1350366 h 1350366"/>
                  <a:gd name="connsiteX5" fmla="*/ 0 w 1292196"/>
                  <a:gd name="connsiteY5" fmla="*/ 692470 h 1350366"/>
                  <a:gd name="connsiteX0" fmla="*/ 39832 w 1332028"/>
                  <a:gd name="connsiteY0" fmla="*/ 692470 h 1350366"/>
                  <a:gd name="connsiteX1" fmla="*/ 672325 w 1332028"/>
                  <a:gd name="connsiteY1" fmla="*/ 34574 h 1350366"/>
                  <a:gd name="connsiteX2" fmla="*/ 1206214 w 1332028"/>
                  <a:gd name="connsiteY2" fmla="*/ 114899 h 1350366"/>
                  <a:gd name="connsiteX3" fmla="*/ 1304818 w 1332028"/>
                  <a:gd name="connsiteY3" fmla="*/ 692470 h 1350366"/>
                  <a:gd name="connsiteX4" fmla="*/ 672325 w 1332028"/>
                  <a:gd name="connsiteY4" fmla="*/ 1350366 h 1350366"/>
                  <a:gd name="connsiteX5" fmla="*/ 39832 w 1332028"/>
                  <a:gd name="connsiteY5" fmla="*/ 692470 h 1350366"/>
                  <a:gd name="connsiteX0" fmla="*/ 39832 w 1332028"/>
                  <a:gd name="connsiteY0" fmla="*/ 692470 h 1373345"/>
                  <a:gd name="connsiteX1" fmla="*/ 672325 w 1332028"/>
                  <a:gd name="connsiteY1" fmla="*/ 34574 h 1373345"/>
                  <a:gd name="connsiteX2" fmla="*/ 1206214 w 1332028"/>
                  <a:gd name="connsiteY2" fmla="*/ 114899 h 1373345"/>
                  <a:gd name="connsiteX3" fmla="*/ 1304818 w 1332028"/>
                  <a:gd name="connsiteY3" fmla="*/ 692470 h 1373345"/>
                  <a:gd name="connsiteX4" fmla="*/ 672325 w 1332028"/>
                  <a:gd name="connsiteY4" fmla="*/ 1350366 h 1373345"/>
                  <a:gd name="connsiteX5" fmla="*/ 39832 w 1332028"/>
                  <a:gd name="connsiteY5" fmla="*/ 692470 h 1373345"/>
                  <a:gd name="connsiteX0" fmla="*/ 36373 w 1388076"/>
                  <a:gd name="connsiteY0" fmla="*/ 739300 h 1350517"/>
                  <a:gd name="connsiteX1" fmla="*/ 728373 w 1388076"/>
                  <a:gd name="connsiteY1" fmla="*/ 34574 h 1350517"/>
                  <a:gd name="connsiteX2" fmla="*/ 1262262 w 1388076"/>
                  <a:gd name="connsiteY2" fmla="*/ 114899 h 1350517"/>
                  <a:gd name="connsiteX3" fmla="*/ 1360866 w 1388076"/>
                  <a:gd name="connsiteY3" fmla="*/ 692470 h 1350517"/>
                  <a:gd name="connsiteX4" fmla="*/ 728373 w 1388076"/>
                  <a:gd name="connsiteY4" fmla="*/ 1350366 h 1350517"/>
                  <a:gd name="connsiteX5" fmla="*/ 36373 w 1388076"/>
                  <a:gd name="connsiteY5" fmla="*/ 739300 h 1350517"/>
                  <a:gd name="connsiteX0" fmla="*/ 32378 w 1384081"/>
                  <a:gd name="connsiteY0" fmla="*/ 739300 h 1350517"/>
                  <a:gd name="connsiteX1" fmla="*/ 724378 w 1384081"/>
                  <a:gd name="connsiteY1" fmla="*/ 34574 h 1350517"/>
                  <a:gd name="connsiteX2" fmla="*/ 1258267 w 1384081"/>
                  <a:gd name="connsiteY2" fmla="*/ 114899 h 1350517"/>
                  <a:gd name="connsiteX3" fmla="*/ 1356871 w 1384081"/>
                  <a:gd name="connsiteY3" fmla="*/ 692470 h 1350517"/>
                  <a:gd name="connsiteX4" fmla="*/ 724378 w 1384081"/>
                  <a:gd name="connsiteY4" fmla="*/ 1350366 h 1350517"/>
                  <a:gd name="connsiteX5" fmla="*/ 32378 w 1384081"/>
                  <a:gd name="connsiteY5" fmla="*/ 739300 h 135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4081" h="1350517">
                    <a:moveTo>
                      <a:pt x="32378" y="739300"/>
                    </a:moveTo>
                    <a:cubicBezTo>
                      <a:pt x="-146617" y="414601"/>
                      <a:pt x="462989" y="32854"/>
                      <a:pt x="724378" y="34574"/>
                    </a:cubicBezTo>
                    <a:cubicBezTo>
                      <a:pt x="894538" y="-35236"/>
                      <a:pt x="1152852" y="5250"/>
                      <a:pt x="1258267" y="114899"/>
                    </a:cubicBezTo>
                    <a:cubicBezTo>
                      <a:pt x="1363683" y="224548"/>
                      <a:pt x="1421615" y="513010"/>
                      <a:pt x="1356871" y="692470"/>
                    </a:cubicBezTo>
                    <a:cubicBezTo>
                      <a:pt x="1292127" y="871930"/>
                      <a:pt x="945127" y="1342561"/>
                      <a:pt x="724378" y="1350366"/>
                    </a:cubicBezTo>
                    <a:cubicBezTo>
                      <a:pt x="503629" y="1358171"/>
                      <a:pt x="211373" y="1063999"/>
                      <a:pt x="32378" y="73930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7" name="Könnycsepp 61">
                <a:extLst>
                  <a:ext uri="{FF2B5EF4-FFF2-40B4-BE49-F238E27FC236}">
                    <a16:creationId xmlns:a16="http://schemas.microsoft.com/office/drawing/2014/main" id="{D17628A2-9B92-430C-BF86-153D3A5250F4}"/>
                  </a:ext>
                </a:extLst>
              </p:cNvPr>
              <p:cNvSpPr/>
              <p:nvPr/>
            </p:nvSpPr>
            <p:spPr>
              <a:xfrm rot="7717217">
                <a:off x="1683676" y="2384000"/>
                <a:ext cx="1868938" cy="1620000"/>
              </a:xfrm>
              <a:custGeom>
                <a:avLst/>
                <a:gdLst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0 h 1315792"/>
                  <a:gd name="connsiteX3" fmla="*/ 1264986 w 1264986"/>
                  <a:gd name="connsiteY3" fmla="*/ 657896 h 1315792"/>
                  <a:gd name="connsiteX4" fmla="*/ 632493 w 1264986"/>
                  <a:gd name="connsiteY4" fmla="*/ 1315792 h 1315792"/>
                  <a:gd name="connsiteX5" fmla="*/ 0 w 1264986"/>
                  <a:gd name="connsiteY5" fmla="*/ 657896 h 1315792"/>
                  <a:gd name="connsiteX0" fmla="*/ 0 w 1264986"/>
                  <a:gd name="connsiteY0" fmla="*/ 779643 h 1437539"/>
                  <a:gd name="connsiteX1" fmla="*/ 632493 w 1264986"/>
                  <a:gd name="connsiteY1" fmla="*/ 121747 h 1437539"/>
                  <a:gd name="connsiteX2" fmla="*/ 1264986 w 1264986"/>
                  <a:gd name="connsiteY2" fmla="*/ 121747 h 1437539"/>
                  <a:gd name="connsiteX3" fmla="*/ 1264986 w 1264986"/>
                  <a:gd name="connsiteY3" fmla="*/ 779643 h 1437539"/>
                  <a:gd name="connsiteX4" fmla="*/ 632493 w 1264986"/>
                  <a:gd name="connsiteY4" fmla="*/ 1437539 h 1437539"/>
                  <a:gd name="connsiteX5" fmla="*/ 0 w 1264986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389615"/>
                  <a:gd name="connsiteY0" fmla="*/ 779643 h 1437539"/>
                  <a:gd name="connsiteX1" fmla="*/ 632493 w 1389615"/>
                  <a:gd name="connsiteY1" fmla="*/ 121747 h 1437539"/>
                  <a:gd name="connsiteX2" fmla="*/ 1264986 w 1389615"/>
                  <a:gd name="connsiteY2" fmla="*/ 121747 h 1437539"/>
                  <a:gd name="connsiteX3" fmla="*/ 1264986 w 1389615"/>
                  <a:gd name="connsiteY3" fmla="*/ 779643 h 1437539"/>
                  <a:gd name="connsiteX4" fmla="*/ 632493 w 1389615"/>
                  <a:gd name="connsiteY4" fmla="*/ 1437539 h 1437539"/>
                  <a:gd name="connsiteX5" fmla="*/ 0 w 1389615"/>
                  <a:gd name="connsiteY5" fmla="*/ 779643 h 1437539"/>
                  <a:gd name="connsiteX0" fmla="*/ 0 w 1264986"/>
                  <a:gd name="connsiteY0" fmla="*/ 657896 h 1315792"/>
                  <a:gd name="connsiteX1" fmla="*/ 632493 w 1264986"/>
                  <a:gd name="connsiteY1" fmla="*/ 0 h 1315792"/>
                  <a:gd name="connsiteX2" fmla="*/ 1264986 w 1264986"/>
                  <a:gd name="connsiteY2" fmla="*/ 657896 h 1315792"/>
                  <a:gd name="connsiteX3" fmla="*/ 632493 w 1264986"/>
                  <a:gd name="connsiteY3" fmla="*/ 1315792 h 1315792"/>
                  <a:gd name="connsiteX4" fmla="*/ 0 w 1264986"/>
                  <a:gd name="connsiteY4" fmla="*/ 657896 h 1315792"/>
                  <a:gd name="connsiteX0" fmla="*/ 0 w 1353395"/>
                  <a:gd name="connsiteY0" fmla="*/ 776207 h 1434103"/>
                  <a:gd name="connsiteX1" fmla="*/ 632493 w 1353395"/>
                  <a:gd name="connsiteY1" fmla="*/ 118311 h 1434103"/>
                  <a:gd name="connsiteX2" fmla="*/ 1301412 w 1353395"/>
                  <a:gd name="connsiteY2" fmla="*/ 45911 h 1434103"/>
                  <a:gd name="connsiteX3" fmla="*/ 1264986 w 1353395"/>
                  <a:gd name="connsiteY3" fmla="*/ 776207 h 1434103"/>
                  <a:gd name="connsiteX4" fmla="*/ 632493 w 1353395"/>
                  <a:gd name="connsiteY4" fmla="*/ 1434103 h 1434103"/>
                  <a:gd name="connsiteX5" fmla="*/ 0 w 1353395"/>
                  <a:gd name="connsiteY5" fmla="*/ 776207 h 1434103"/>
                  <a:gd name="connsiteX0" fmla="*/ 0 w 1292196"/>
                  <a:gd name="connsiteY0" fmla="*/ 692470 h 1350366"/>
                  <a:gd name="connsiteX1" fmla="*/ 632493 w 1292196"/>
                  <a:gd name="connsiteY1" fmla="*/ 34574 h 1350366"/>
                  <a:gd name="connsiteX2" fmla="*/ 1166382 w 1292196"/>
                  <a:gd name="connsiteY2" fmla="*/ 114899 h 1350366"/>
                  <a:gd name="connsiteX3" fmla="*/ 1264986 w 1292196"/>
                  <a:gd name="connsiteY3" fmla="*/ 692470 h 1350366"/>
                  <a:gd name="connsiteX4" fmla="*/ 632493 w 1292196"/>
                  <a:gd name="connsiteY4" fmla="*/ 1350366 h 1350366"/>
                  <a:gd name="connsiteX5" fmla="*/ 0 w 1292196"/>
                  <a:gd name="connsiteY5" fmla="*/ 692470 h 1350366"/>
                  <a:gd name="connsiteX0" fmla="*/ 39832 w 1332028"/>
                  <a:gd name="connsiteY0" fmla="*/ 692470 h 1350366"/>
                  <a:gd name="connsiteX1" fmla="*/ 672325 w 1332028"/>
                  <a:gd name="connsiteY1" fmla="*/ 34574 h 1350366"/>
                  <a:gd name="connsiteX2" fmla="*/ 1206214 w 1332028"/>
                  <a:gd name="connsiteY2" fmla="*/ 114899 h 1350366"/>
                  <a:gd name="connsiteX3" fmla="*/ 1304818 w 1332028"/>
                  <a:gd name="connsiteY3" fmla="*/ 692470 h 1350366"/>
                  <a:gd name="connsiteX4" fmla="*/ 672325 w 1332028"/>
                  <a:gd name="connsiteY4" fmla="*/ 1350366 h 1350366"/>
                  <a:gd name="connsiteX5" fmla="*/ 39832 w 1332028"/>
                  <a:gd name="connsiteY5" fmla="*/ 692470 h 1350366"/>
                  <a:gd name="connsiteX0" fmla="*/ 39832 w 1332028"/>
                  <a:gd name="connsiteY0" fmla="*/ 692470 h 1373345"/>
                  <a:gd name="connsiteX1" fmla="*/ 672325 w 1332028"/>
                  <a:gd name="connsiteY1" fmla="*/ 34574 h 1373345"/>
                  <a:gd name="connsiteX2" fmla="*/ 1206214 w 1332028"/>
                  <a:gd name="connsiteY2" fmla="*/ 114899 h 1373345"/>
                  <a:gd name="connsiteX3" fmla="*/ 1304818 w 1332028"/>
                  <a:gd name="connsiteY3" fmla="*/ 692470 h 1373345"/>
                  <a:gd name="connsiteX4" fmla="*/ 672325 w 1332028"/>
                  <a:gd name="connsiteY4" fmla="*/ 1350366 h 1373345"/>
                  <a:gd name="connsiteX5" fmla="*/ 39832 w 1332028"/>
                  <a:gd name="connsiteY5" fmla="*/ 692470 h 1373345"/>
                  <a:gd name="connsiteX0" fmla="*/ 36373 w 1388076"/>
                  <a:gd name="connsiteY0" fmla="*/ 739300 h 1350517"/>
                  <a:gd name="connsiteX1" fmla="*/ 728373 w 1388076"/>
                  <a:gd name="connsiteY1" fmla="*/ 34574 h 1350517"/>
                  <a:gd name="connsiteX2" fmla="*/ 1262262 w 1388076"/>
                  <a:gd name="connsiteY2" fmla="*/ 114899 h 1350517"/>
                  <a:gd name="connsiteX3" fmla="*/ 1360866 w 1388076"/>
                  <a:gd name="connsiteY3" fmla="*/ 692470 h 1350517"/>
                  <a:gd name="connsiteX4" fmla="*/ 728373 w 1388076"/>
                  <a:gd name="connsiteY4" fmla="*/ 1350366 h 1350517"/>
                  <a:gd name="connsiteX5" fmla="*/ 36373 w 1388076"/>
                  <a:gd name="connsiteY5" fmla="*/ 739300 h 135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8076" h="1350517">
                    <a:moveTo>
                      <a:pt x="36373" y="739300"/>
                    </a:moveTo>
                    <a:cubicBezTo>
                      <a:pt x="-142622" y="414601"/>
                      <a:pt x="379057" y="34574"/>
                      <a:pt x="728373" y="34574"/>
                    </a:cubicBezTo>
                    <a:cubicBezTo>
                      <a:pt x="898533" y="-35236"/>
                      <a:pt x="1156847" y="5250"/>
                      <a:pt x="1262262" y="114899"/>
                    </a:cubicBezTo>
                    <a:cubicBezTo>
                      <a:pt x="1367678" y="224548"/>
                      <a:pt x="1425610" y="513010"/>
                      <a:pt x="1360866" y="692470"/>
                    </a:cubicBezTo>
                    <a:cubicBezTo>
                      <a:pt x="1296122" y="871930"/>
                      <a:pt x="949122" y="1342561"/>
                      <a:pt x="728373" y="1350366"/>
                    </a:cubicBezTo>
                    <a:cubicBezTo>
                      <a:pt x="507624" y="1358171"/>
                      <a:pt x="215368" y="1063999"/>
                      <a:pt x="36373" y="73930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8" name="Folyamatábra: Bekötés 147">
                <a:extLst>
                  <a:ext uri="{FF2B5EF4-FFF2-40B4-BE49-F238E27FC236}">
                    <a16:creationId xmlns:a16="http://schemas.microsoft.com/office/drawing/2014/main" id="{6B3BC4C5-E919-4F30-826F-BE0A55543F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9791" y="2864372"/>
                <a:ext cx="324000" cy="324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9" name="Folyamatábra: Bekötés 148">
                <a:extLst>
                  <a:ext uri="{FF2B5EF4-FFF2-40B4-BE49-F238E27FC236}">
                    <a16:creationId xmlns:a16="http://schemas.microsoft.com/office/drawing/2014/main" id="{E198D32E-9412-4913-96C2-F9B70281A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9564" y="2980845"/>
                <a:ext cx="180000" cy="180000"/>
              </a:xfrm>
              <a:prstGeom prst="flowChartConnector">
                <a:avLst/>
              </a:prstGeom>
              <a:solidFill>
                <a:srgbClr val="F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0" name="Lekerekített téglalap 5">
                <a:extLst>
                  <a:ext uri="{FF2B5EF4-FFF2-40B4-BE49-F238E27FC236}">
                    <a16:creationId xmlns:a16="http://schemas.microsoft.com/office/drawing/2014/main" id="{C679DE39-46CC-40A6-AC19-0D8B99D83997}"/>
                  </a:ext>
                </a:extLst>
              </p:cNvPr>
              <p:cNvSpPr/>
              <p:nvPr/>
            </p:nvSpPr>
            <p:spPr>
              <a:xfrm rot="240000">
                <a:off x="2411811" y="2690593"/>
                <a:ext cx="317078" cy="1069107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1" name="Lekerekített téglalap 5">
                <a:extLst>
                  <a:ext uri="{FF2B5EF4-FFF2-40B4-BE49-F238E27FC236}">
                    <a16:creationId xmlns:a16="http://schemas.microsoft.com/office/drawing/2014/main" id="{D178CB9C-AEA2-4604-BFB8-77FC7D73EF92}"/>
                  </a:ext>
                </a:extLst>
              </p:cNvPr>
              <p:cNvSpPr/>
              <p:nvPr/>
            </p:nvSpPr>
            <p:spPr>
              <a:xfrm rot="5580000">
                <a:off x="3074454" y="2461826"/>
                <a:ext cx="106273" cy="612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2" name="Lekerekített téglalap 5">
                <a:extLst>
                  <a:ext uri="{FF2B5EF4-FFF2-40B4-BE49-F238E27FC236}">
                    <a16:creationId xmlns:a16="http://schemas.microsoft.com/office/drawing/2014/main" id="{09EC7362-C5DB-4A36-B3E8-8298C156BAB2}"/>
                  </a:ext>
                </a:extLst>
              </p:cNvPr>
              <p:cNvSpPr/>
              <p:nvPr/>
            </p:nvSpPr>
            <p:spPr>
              <a:xfrm rot="5656742" flipH="1">
                <a:off x="1994912" y="2774957"/>
                <a:ext cx="179032" cy="333535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771309"/>
                  <a:gd name="connsiteY0" fmla="*/ 1947174 h 2059747"/>
                  <a:gd name="connsiteX1" fmla="*/ 171288 w 771309"/>
                  <a:gd name="connsiteY1" fmla="*/ 2844 h 2059747"/>
                  <a:gd name="connsiteX2" fmla="*/ 535558 w 771309"/>
                  <a:gd name="connsiteY2" fmla="*/ 0 h 2059747"/>
                  <a:gd name="connsiteX3" fmla="*/ 771307 w 771309"/>
                  <a:gd name="connsiteY3" fmla="*/ 1133180 h 2059747"/>
                  <a:gd name="connsiteX4" fmla="*/ 562853 w 771309"/>
                  <a:gd name="connsiteY4" fmla="*/ 2059747 h 2059747"/>
                  <a:gd name="connsiteX5" fmla="*/ 112573 w 771309"/>
                  <a:gd name="connsiteY5" fmla="*/ 2059747 h 2059747"/>
                  <a:gd name="connsiteX6" fmla="*/ 0 w 771309"/>
                  <a:gd name="connsiteY6" fmla="*/ 1947174 h 2059747"/>
                  <a:gd name="connsiteX0" fmla="*/ 29508 w 688241"/>
                  <a:gd name="connsiteY0" fmla="*/ 2059747 h 2059747"/>
                  <a:gd name="connsiteX1" fmla="*/ 88223 w 688241"/>
                  <a:gd name="connsiteY1" fmla="*/ 2844 h 2059747"/>
                  <a:gd name="connsiteX2" fmla="*/ 452493 w 688241"/>
                  <a:gd name="connsiteY2" fmla="*/ 0 h 2059747"/>
                  <a:gd name="connsiteX3" fmla="*/ 688242 w 688241"/>
                  <a:gd name="connsiteY3" fmla="*/ 1133180 h 2059747"/>
                  <a:gd name="connsiteX4" fmla="*/ 479788 w 688241"/>
                  <a:gd name="connsiteY4" fmla="*/ 2059747 h 2059747"/>
                  <a:gd name="connsiteX5" fmla="*/ 29508 w 688241"/>
                  <a:gd name="connsiteY5" fmla="*/ 2059747 h 2059747"/>
                  <a:gd name="connsiteX0" fmla="*/ 29508 w 688241"/>
                  <a:gd name="connsiteY0" fmla="*/ 2059747 h 2059747"/>
                  <a:gd name="connsiteX1" fmla="*/ 88223 w 688241"/>
                  <a:gd name="connsiteY1" fmla="*/ 2844 h 2059747"/>
                  <a:gd name="connsiteX2" fmla="*/ 452493 w 688241"/>
                  <a:gd name="connsiteY2" fmla="*/ 0 h 2059747"/>
                  <a:gd name="connsiteX3" fmla="*/ 688242 w 688241"/>
                  <a:gd name="connsiteY3" fmla="*/ 1133180 h 2059747"/>
                  <a:gd name="connsiteX4" fmla="*/ 479788 w 688241"/>
                  <a:gd name="connsiteY4" fmla="*/ 2059747 h 2059747"/>
                  <a:gd name="connsiteX5" fmla="*/ 29508 w 688241"/>
                  <a:gd name="connsiteY5" fmla="*/ 2059747 h 2059747"/>
                  <a:gd name="connsiteX0" fmla="*/ 29508 w 688241"/>
                  <a:gd name="connsiteY0" fmla="*/ 2059747 h 2088946"/>
                  <a:gd name="connsiteX1" fmla="*/ 88223 w 688241"/>
                  <a:gd name="connsiteY1" fmla="*/ 2844 h 2088946"/>
                  <a:gd name="connsiteX2" fmla="*/ 452493 w 688241"/>
                  <a:gd name="connsiteY2" fmla="*/ 0 h 2088946"/>
                  <a:gd name="connsiteX3" fmla="*/ 688242 w 688241"/>
                  <a:gd name="connsiteY3" fmla="*/ 1133180 h 2088946"/>
                  <a:gd name="connsiteX4" fmla="*/ 29508 w 688241"/>
                  <a:gd name="connsiteY4" fmla="*/ 2059747 h 2088946"/>
                  <a:gd name="connsiteX0" fmla="*/ 29508 w 688241"/>
                  <a:gd name="connsiteY0" fmla="*/ 2059747 h 2123205"/>
                  <a:gd name="connsiteX1" fmla="*/ 88223 w 688241"/>
                  <a:gd name="connsiteY1" fmla="*/ 2844 h 2123205"/>
                  <a:gd name="connsiteX2" fmla="*/ 452493 w 688241"/>
                  <a:gd name="connsiteY2" fmla="*/ 0 h 2123205"/>
                  <a:gd name="connsiteX3" fmla="*/ 688242 w 688241"/>
                  <a:gd name="connsiteY3" fmla="*/ 1133180 h 2123205"/>
                  <a:gd name="connsiteX4" fmla="*/ 29508 w 688241"/>
                  <a:gd name="connsiteY4" fmla="*/ 2059747 h 2123205"/>
                  <a:gd name="connsiteX0" fmla="*/ 29508 w 688241"/>
                  <a:gd name="connsiteY0" fmla="*/ 2059747 h 2123205"/>
                  <a:gd name="connsiteX1" fmla="*/ 88223 w 688241"/>
                  <a:gd name="connsiteY1" fmla="*/ 2844 h 2123205"/>
                  <a:gd name="connsiteX2" fmla="*/ 452495 w 688241"/>
                  <a:gd name="connsiteY2" fmla="*/ 3 h 2123205"/>
                  <a:gd name="connsiteX3" fmla="*/ 688242 w 688241"/>
                  <a:gd name="connsiteY3" fmla="*/ 1133180 h 2123205"/>
                  <a:gd name="connsiteX4" fmla="*/ 29508 w 688241"/>
                  <a:gd name="connsiteY4" fmla="*/ 2059747 h 2123205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90401"/>
                  <a:gd name="connsiteY0" fmla="*/ 2056905 h 2120363"/>
                  <a:gd name="connsiteX1" fmla="*/ 88223 w 690401"/>
                  <a:gd name="connsiteY1" fmla="*/ 2 h 2120363"/>
                  <a:gd name="connsiteX2" fmla="*/ 688242 w 690401"/>
                  <a:gd name="connsiteY2" fmla="*/ 1130338 h 2120363"/>
                  <a:gd name="connsiteX3" fmla="*/ 29508 w 690401"/>
                  <a:gd name="connsiteY3" fmla="*/ 2056905 h 212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401" h="2120363">
                    <a:moveTo>
                      <a:pt x="29508" y="2056905"/>
                    </a:moveTo>
                    <a:cubicBezTo>
                      <a:pt x="-35753" y="1714088"/>
                      <a:pt x="17725" y="343293"/>
                      <a:pt x="88223" y="2"/>
                    </a:cubicBezTo>
                    <a:cubicBezTo>
                      <a:pt x="330686" y="90555"/>
                      <a:pt x="722960" y="126720"/>
                      <a:pt x="688242" y="1130338"/>
                    </a:cubicBezTo>
                    <a:cubicBezTo>
                      <a:pt x="651140" y="2036391"/>
                      <a:pt x="129511" y="2245294"/>
                      <a:pt x="29508" y="2056905"/>
                    </a:cubicBezTo>
                    <a:close/>
                  </a:path>
                </a:pathLst>
              </a:custGeom>
              <a:solidFill>
                <a:srgbClr val="FF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3" name="Lekerekített téglalap 5">
                <a:extLst>
                  <a:ext uri="{FF2B5EF4-FFF2-40B4-BE49-F238E27FC236}">
                    <a16:creationId xmlns:a16="http://schemas.microsoft.com/office/drawing/2014/main" id="{F9280360-9898-4466-BD61-6FC079BB495B}"/>
                  </a:ext>
                </a:extLst>
              </p:cNvPr>
              <p:cNvSpPr/>
              <p:nvPr/>
            </p:nvSpPr>
            <p:spPr>
              <a:xfrm rot="16200000">
                <a:off x="2013466" y="2438595"/>
                <a:ext cx="108000" cy="612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4" name="Folyamatábra: Bekötés 34">
                <a:extLst>
                  <a:ext uri="{FF2B5EF4-FFF2-40B4-BE49-F238E27FC236}">
                    <a16:creationId xmlns:a16="http://schemas.microsoft.com/office/drawing/2014/main" id="{5C7E7099-6B1B-4CE5-AD59-7FE8F1A038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198438" y="3747934"/>
                <a:ext cx="774996" cy="264228"/>
              </a:xfrm>
              <a:custGeom>
                <a:avLst/>
                <a:gdLst>
                  <a:gd name="connsiteX0" fmla="*/ 0 w 286790"/>
                  <a:gd name="connsiteY0" fmla="*/ 143395 h 286790"/>
                  <a:gd name="connsiteX1" fmla="*/ 143395 w 286790"/>
                  <a:gd name="connsiteY1" fmla="*/ 0 h 286790"/>
                  <a:gd name="connsiteX2" fmla="*/ 286790 w 286790"/>
                  <a:gd name="connsiteY2" fmla="*/ 143395 h 286790"/>
                  <a:gd name="connsiteX3" fmla="*/ 143395 w 286790"/>
                  <a:gd name="connsiteY3" fmla="*/ 286790 h 286790"/>
                  <a:gd name="connsiteX4" fmla="*/ 0 w 286790"/>
                  <a:gd name="connsiteY4" fmla="*/ 143395 h 286790"/>
                  <a:gd name="connsiteX0" fmla="*/ 0 w 390307"/>
                  <a:gd name="connsiteY0" fmla="*/ 143395 h 286790"/>
                  <a:gd name="connsiteX1" fmla="*/ 143395 w 390307"/>
                  <a:gd name="connsiteY1" fmla="*/ 0 h 286790"/>
                  <a:gd name="connsiteX2" fmla="*/ 390307 w 390307"/>
                  <a:gd name="connsiteY2" fmla="*/ 143395 h 286790"/>
                  <a:gd name="connsiteX3" fmla="*/ 143395 w 390307"/>
                  <a:gd name="connsiteY3" fmla="*/ 286790 h 286790"/>
                  <a:gd name="connsiteX4" fmla="*/ 0 w 390307"/>
                  <a:gd name="connsiteY4" fmla="*/ 143395 h 286790"/>
                  <a:gd name="connsiteX0" fmla="*/ 0 w 476571"/>
                  <a:gd name="connsiteY0" fmla="*/ 152045 h 286839"/>
                  <a:gd name="connsiteX1" fmla="*/ 229659 w 476571"/>
                  <a:gd name="connsiteY1" fmla="*/ 23 h 286839"/>
                  <a:gd name="connsiteX2" fmla="*/ 476571 w 476571"/>
                  <a:gd name="connsiteY2" fmla="*/ 143418 h 286839"/>
                  <a:gd name="connsiteX3" fmla="*/ 229659 w 476571"/>
                  <a:gd name="connsiteY3" fmla="*/ 286813 h 286839"/>
                  <a:gd name="connsiteX4" fmla="*/ 0 w 476571"/>
                  <a:gd name="connsiteY4" fmla="*/ 152045 h 286839"/>
                  <a:gd name="connsiteX0" fmla="*/ 5 w 476576"/>
                  <a:gd name="connsiteY0" fmla="*/ 422652 h 557454"/>
                  <a:gd name="connsiteX1" fmla="*/ 223496 w 476576"/>
                  <a:gd name="connsiteY1" fmla="*/ 3 h 557454"/>
                  <a:gd name="connsiteX2" fmla="*/ 476576 w 476576"/>
                  <a:gd name="connsiteY2" fmla="*/ 414025 h 557454"/>
                  <a:gd name="connsiteX3" fmla="*/ 229664 w 476576"/>
                  <a:gd name="connsiteY3" fmla="*/ 557420 h 557454"/>
                  <a:gd name="connsiteX4" fmla="*/ 5 w 476576"/>
                  <a:gd name="connsiteY4" fmla="*/ 422652 h 557454"/>
                  <a:gd name="connsiteX0" fmla="*/ 21 w 476592"/>
                  <a:gd name="connsiteY0" fmla="*/ 422652 h 438421"/>
                  <a:gd name="connsiteX1" fmla="*/ 223512 w 476592"/>
                  <a:gd name="connsiteY1" fmla="*/ 3 h 438421"/>
                  <a:gd name="connsiteX2" fmla="*/ 476592 w 476592"/>
                  <a:gd name="connsiteY2" fmla="*/ 414025 h 438421"/>
                  <a:gd name="connsiteX3" fmla="*/ 235849 w 476592"/>
                  <a:gd name="connsiteY3" fmla="*/ 354453 h 438421"/>
                  <a:gd name="connsiteX4" fmla="*/ 21 w 476592"/>
                  <a:gd name="connsiteY4" fmla="*/ 422652 h 438421"/>
                  <a:gd name="connsiteX0" fmla="*/ 21 w 476592"/>
                  <a:gd name="connsiteY0" fmla="*/ 422652 h 440642"/>
                  <a:gd name="connsiteX1" fmla="*/ 223512 w 476592"/>
                  <a:gd name="connsiteY1" fmla="*/ 3 h 440642"/>
                  <a:gd name="connsiteX2" fmla="*/ 476592 w 476592"/>
                  <a:gd name="connsiteY2" fmla="*/ 414025 h 440642"/>
                  <a:gd name="connsiteX3" fmla="*/ 235849 w 476592"/>
                  <a:gd name="connsiteY3" fmla="*/ 354453 h 440642"/>
                  <a:gd name="connsiteX4" fmla="*/ 21 w 476592"/>
                  <a:gd name="connsiteY4" fmla="*/ 422652 h 440642"/>
                  <a:gd name="connsiteX0" fmla="*/ 100 w 476671"/>
                  <a:gd name="connsiteY0" fmla="*/ 422652 h 920328"/>
                  <a:gd name="connsiteX1" fmla="*/ 223591 w 476671"/>
                  <a:gd name="connsiteY1" fmla="*/ 3 h 920328"/>
                  <a:gd name="connsiteX2" fmla="*/ 476671 w 476671"/>
                  <a:gd name="connsiteY2" fmla="*/ 414025 h 920328"/>
                  <a:gd name="connsiteX3" fmla="*/ 250705 w 476671"/>
                  <a:gd name="connsiteY3" fmla="*/ 919209 h 920328"/>
                  <a:gd name="connsiteX4" fmla="*/ 100 w 476671"/>
                  <a:gd name="connsiteY4" fmla="*/ 422652 h 920328"/>
                  <a:gd name="connsiteX0" fmla="*/ 350 w 476921"/>
                  <a:gd name="connsiteY0" fmla="*/ 422652 h 979131"/>
                  <a:gd name="connsiteX1" fmla="*/ 223841 w 476921"/>
                  <a:gd name="connsiteY1" fmla="*/ 3 h 979131"/>
                  <a:gd name="connsiteX2" fmla="*/ 476921 w 476921"/>
                  <a:gd name="connsiteY2" fmla="*/ 414025 h 979131"/>
                  <a:gd name="connsiteX3" fmla="*/ 275626 w 476921"/>
                  <a:gd name="connsiteY3" fmla="*/ 978138 h 979131"/>
                  <a:gd name="connsiteX4" fmla="*/ 350 w 476921"/>
                  <a:gd name="connsiteY4" fmla="*/ 422652 h 979131"/>
                  <a:gd name="connsiteX0" fmla="*/ 350 w 476921"/>
                  <a:gd name="connsiteY0" fmla="*/ 422652 h 1351028"/>
                  <a:gd name="connsiteX1" fmla="*/ 223841 w 476921"/>
                  <a:gd name="connsiteY1" fmla="*/ 3 h 1351028"/>
                  <a:gd name="connsiteX2" fmla="*/ 476921 w 476921"/>
                  <a:gd name="connsiteY2" fmla="*/ 414025 h 1351028"/>
                  <a:gd name="connsiteX3" fmla="*/ 275626 w 476921"/>
                  <a:gd name="connsiteY3" fmla="*/ 978138 h 1351028"/>
                  <a:gd name="connsiteX4" fmla="*/ 350 w 476921"/>
                  <a:gd name="connsiteY4" fmla="*/ 422652 h 1351028"/>
                  <a:gd name="connsiteX0" fmla="*/ 350 w 476921"/>
                  <a:gd name="connsiteY0" fmla="*/ 422652 h 1210740"/>
                  <a:gd name="connsiteX1" fmla="*/ 223841 w 476921"/>
                  <a:gd name="connsiteY1" fmla="*/ 3 h 1210740"/>
                  <a:gd name="connsiteX2" fmla="*/ 476921 w 476921"/>
                  <a:gd name="connsiteY2" fmla="*/ 414025 h 1210740"/>
                  <a:gd name="connsiteX3" fmla="*/ 275626 w 476921"/>
                  <a:gd name="connsiteY3" fmla="*/ 978138 h 1210740"/>
                  <a:gd name="connsiteX4" fmla="*/ 350 w 476921"/>
                  <a:gd name="connsiteY4" fmla="*/ 422652 h 1210740"/>
                  <a:gd name="connsiteX0" fmla="*/ 350 w 476921"/>
                  <a:gd name="connsiteY0" fmla="*/ 422652 h 994299"/>
                  <a:gd name="connsiteX1" fmla="*/ 223841 w 476921"/>
                  <a:gd name="connsiteY1" fmla="*/ 3 h 994299"/>
                  <a:gd name="connsiteX2" fmla="*/ 476921 w 476921"/>
                  <a:gd name="connsiteY2" fmla="*/ 414025 h 994299"/>
                  <a:gd name="connsiteX3" fmla="*/ 275626 w 476921"/>
                  <a:gd name="connsiteY3" fmla="*/ 978138 h 994299"/>
                  <a:gd name="connsiteX4" fmla="*/ 350 w 476921"/>
                  <a:gd name="connsiteY4" fmla="*/ 422652 h 994299"/>
                  <a:gd name="connsiteX0" fmla="*/ 144125 w 620696"/>
                  <a:gd name="connsiteY0" fmla="*/ 422652 h 986498"/>
                  <a:gd name="connsiteX1" fmla="*/ 367616 w 620696"/>
                  <a:gd name="connsiteY1" fmla="*/ 3 h 986498"/>
                  <a:gd name="connsiteX2" fmla="*/ 620696 w 620696"/>
                  <a:gd name="connsiteY2" fmla="*/ 414025 h 986498"/>
                  <a:gd name="connsiteX3" fmla="*/ 419401 w 620696"/>
                  <a:gd name="connsiteY3" fmla="*/ 978138 h 986498"/>
                  <a:gd name="connsiteX4" fmla="*/ 144125 w 620696"/>
                  <a:gd name="connsiteY4" fmla="*/ 422652 h 986498"/>
                  <a:gd name="connsiteX0" fmla="*/ 144125 w 620696"/>
                  <a:gd name="connsiteY0" fmla="*/ 422652 h 986498"/>
                  <a:gd name="connsiteX1" fmla="*/ 367616 w 620696"/>
                  <a:gd name="connsiteY1" fmla="*/ 3 h 986498"/>
                  <a:gd name="connsiteX2" fmla="*/ 620696 w 620696"/>
                  <a:gd name="connsiteY2" fmla="*/ 414025 h 986498"/>
                  <a:gd name="connsiteX3" fmla="*/ 419401 w 620696"/>
                  <a:gd name="connsiteY3" fmla="*/ 978138 h 986498"/>
                  <a:gd name="connsiteX4" fmla="*/ 144125 w 620696"/>
                  <a:gd name="connsiteY4" fmla="*/ 422652 h 986498"/>
                  <a:gd name="connsiteX0" fmla="*/ 147511 w 754106"/>
                  <a:gd name="connsiteY0" fmla="*/ 423341 h 979672"/>
                  <a:gd name="connsiteX1" fmla="*/ 371002 w 754106"/>
                  <a:gd name="connsiteY1" fmla="*/ 692 h 979672"/>
                  <a:gd name="connsiteX2" fmla="*/ 754106 w 754106"/>
                  <a:gd name="connsiteY2" fmla="*/ 592919 h 979672"/>
                  <a:gd name="connsiteX3" fmla="*/ 422787 w 754106"/>
                  <a:gd name="connsiteY3" fmla="*/ 978827 h 979672"/>
                  <a:gd name="connsiteX4" fmla="*/ 147511 w 754106"/>
                  <a:gd name="connsiteY4" fmla="*/ 423341 h 979672"/>
                  <a:gd name="connsiteX0" fmla="*/ 147511 w 754106"/>
                  <a:gd name="connsiteY0" fmla="*/ 423341 h 979476"/>
                  <a:gd name="connsiteX1" fmla="*/ 371002 w 754106"/>
                  <a:gd name="connsiteY1" fmla="*/ 692 h 979476"/>
                  <a:gd name="connsiteX2" fmla="*/ 754106 w 754106"/>
                  <a:gd name="connsiteY2" fmla="*/ 592919 h 979476"/>
                  <a:gd name="connsiteX3" fmla="*/ 422787 w 754106"/>
                  <a:gd name="connsiteY3" fmla="*/ 978827 h 979476"/>
                  <a:gd name="connsiteX4" fmla="*/ 147511 w 754106"/>
                  <a:gd name="connsiteY4" fmla="*/ 423341 h 979476"/>
                  <a:gd name="connsiteX0" fmla="*/ 37505 w 644100"/>
                  <a:gd name="connsiteY0" fmla="*/ 423623 h 979758"/>
                  <a:gd name="connsiteX1" fmla="*/ 260996 w 644100"/>
                  <a:gd name="connsiteY1" fmla="*/ 974 h 979758"/>
                  <a:gd name="connsiteX2" fmla="*/ 644100 w 644100"/>
                  <a:gd name="connsiteY2" fmla="*/ 593201 h 979758"/>
                  <a:gd name="connsiteX3" fmla="*/ 312781 w 644100"/>
                  <a:gd name="connsiteY3" fmla="*/ 979109 h 979758"/>
                  <a:gd name="connsiteX4" fmla="*/ 37505 w 644100"/>
                  <a:gd name="connsiteY4" fmla="*/ 423623 h 979758"/>
                  <a:gd name="connsiteX0" fmla="*/ 105387 w 711982"/>
                  <a:gd name="connsiteY0" fmla="*/ 424049 h 980184"/>
                  <a:gd name="connsiteX1" fmla="*/ 328878 w 711982"/>
                  <a:gd name="connsiteY1" fmla="*/ 1400 h 980184"/>
                  <a:gd name="connsiteX2" fmla="*/ 711982 w 711982"/>
                  <a:gd name="connsiteY2" fmla="*/ 593627 h 980184"/>
                  <a:gd name="connsiteX3" fmla="*/ 380663 w 711982"/>
                  <a:gd name="connsiteY3" fmla="*/ 979535 h 980184"/>
                  <a:gd name="connsiteX4" fmla="*/ 105387 w 711982"/>
                  <a:gd name="connsiteY4" fmla="*/ 424049 h 980184"/>
                  <a:gd name="connsiteX0" fmla="*/ 65643 w 672238"/>
                  <a:gd name="connsiteY0" fmla="*/ 424049 h 980184"/>
                  <a:gd name="connsiteX1" fmla="*/ 289134 w 672238"/>
                  <a:gd name="connsiteY1" fmla="*/ 1400 h 980184"/>
                  <a:gd name="connsiteX2" fmla="*/ 672238 w 672238"/>
                  <a:gd name="connsiteY2" fmla="*/ 593627 h 980184"/>
                  <a:gd name="connsiteX3" fmla="*/ 340919 w 672238"/>
                  <a:gd name="connsiteY3" fmla="*/ 979535 h 980184"/>
                  <a:gd name="connsiteX4" fmla="*/ 65643 w 672238"/>
                  <a:gd name="connsiteY4" fmla="*/ 424049 h 980184"/>
                  <a:gd name="connsiteX0" fmla="*/ 172333 w 778928"/>
                  <a:gd name="connsiteY0" fmla="*/ 423419 h 979554"/>
                  <a:gd name="connsiteX1" fmla="*/ 395824 w 778928"/>
                  <a:gd name="connsiteY1" fmla="*/ 770 h 979554"/>
                  <a:gd name="connsiteX2" fmla="*/ 778928 w 778928"/>
                  <a:gd name="connsiteY2" fmla="*/ 592997 h 979554"/>
                  <a:gd name="connsiteX3" fmla="*/ 447609 w 778928"/>
                  <a:gd name="connsiteY3" fmla="*/ 978905 h 979554"/>
                  <a:gd name="connsiteX4" fmla="*/ 172333 w 778928"/>
                  <a:gd name="connsiteY4" fmla="*/ 423419 h 979554"/>
                  <a:gd name="connsiteX0" fmla="*/ 172333 w 778928"/>
                  <a:gd name="connsiteY0" fmla="*/ 423419 h 979647"/>
                  <a:gd name="connsiteX1" fmla="*/ 395824 w 778928"/>
                  <a:gd name="connsiteY1" fmla="*/ 770 h 979647"/>
                  <a:gd name="connsiteX2" fmla="*/ 778928 w 778928"/>
                  <a:gd name="connsiteY2" fmla="*/ 592997 h 979647"/>
                  <a:gd name="connsiteX3" fmla="*/ 447609 w 778928"/>
                  <a:gd name="connsiteY3" fmla="*/ 978905 h 979647"/>
                  <a:gd name="connsiteX4" fmla="*/ 172333 w 778928"/>
                  <a:gd name="connsiteY4" fmla="*/ 423419 h 979647"/>
                  <a:gd name="connsiteX0" fmla="*/ 174547 w 860610"/>
                  <a:gd name="connsiteY0" fmla="*/ 423182 h 979162"/>
                  <a:gd name="connsiteX1" fmla="*/ 398038 w 860610"/>
                  <a:gd name="connsiteY1" fmla="*/ 533 h 979162"/>
                  <a:gd name="connsiteX2" fmla="*/ 860609 w 860610"/>
                  <a:gd name="connsiteY2" fmla="*/ 563296 h 979162"/>
                  <a:gd name="connsiteX3" fmla="*/ 449823 w 860610"/>
                  <a:gd name="connsiteY3" fmla="*/ 978668 h 979162"/>
                  <a:gd name="connsiteX4" fmla="*/ 174547 w 860610"/>
                  <a:gd name="connsiteY4" fmla="*/ 423182 h 979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610" h="979162">
                    <a:moveTo>
                      <a:pt x="174547" y="423182"/>
                    </a:moveTo>
                    <a:cubicBezTo>
                      <a:pt x="-280003" y="733958"/>
                      <a:pt x="283695" y="-22819"/>
                      <a:pt x="398038" y="533"/>
                    </a:cubicBezTo>
                    <a:cubicBezTo>
                      <a:pt x="512381" y="23885"/>
                      <a:pt x="860609" y="484101"/>
                      <a:pt x="860609" y="563296"/>
                    </a:cubicBezTo>
                    <a:cubicBezTo>
                      <a:pt x="356240" y="188753"/>
                      <a:pt x="564166" y="1002020"/>
                      <a:pt x="449823" y="978668"/>
                    </a:cubicBezTo>
                    <a:cubicBezTo>
                      <a:pt x="335480" y="955316"/>
                      <a:pt x="629097" y="112406"/>
                      <a:pt x="174547" y="423182"/>
                    </a:cubicBezTo>
                    <a:close/>
                  </a:path>
                </a:pathLst>
              </a:custGeom>
              <a:solidFill>
                <a:srgbClr val="F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5" name="Folyamatábra: Bekötés 154">
                <a:extLst>
                  <a:ext uri="{FF2B5EF4-FFF2-40B4-BE49-F238E27FC236}">
                    <a16:creationId xmlns:a16="http://schemas.microsoft.com/office/drawing/2014/main" id="{C567C9D4-D4AE-4674-B87C-2B64D289F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1704" y="2905125"/>
                <a:ext cx="324000" cy="32400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6" name="Folyamatábra: Bekötés 155">
                <a:extLst>
                  <a:ext uri="{FF2B5EF4-FFF2-40B4-BE49-F238E27FC236}">
                    <a16:creationId xmlns:a16="http://schemas.microsoft.com/office/drawing/2014/main" id="{08880394-F605-426A-8645-444A4CDE75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44484" y="3029512"/>
                <a:ext cx="180000" cy="180000"/>
              </a:xfrm>
              <a:prstGeom prst="flowChartConnector">
                <a:avLst/>
              </a:prstGeom>
              <a:solidFill>
                <a:srgbClr val="F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7" name="Folyamatábra: Bekötés 34">
                <a:extLst>
                  <a:ext uri="{FF2B5EF4-FFF2-40B4-BE49-F238E27FC236}">
                    <a16:creationId xmlns:a16="http://schemas.microsoft.com/office/drawing/2014/main" id="{93E2E680-2F1F-48E3-A694-0DC2DF7228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526329">
                <a:off x="2312921" y="3545558"/>
                <a:ext cx="472964" cy="272815"/>
              </a:xfrm>
              <a:custGeom>
                <a:avLst/>
                <a:gdLst>
                  <a:gd name="connsiteX0" fmla="*/ 0 w 286790"/>
                  <a:gd name="connsiteY0" fmla="*/ 143395 h 286790"/>
                  <a:gd name="connsiteX1" fmla="*/ 143395 w 286790"/>
                  <a:gd name="connsiteY1" fmla="*/ 0 h 286790"/>
                  <a:gd name="connsiteX2" fmla="*/ 286790 w 286790"/>
                  <a:gd name="connsiteY2" fmla="*/ 143395 h 286790"/>
                  <a:gd name="connsiteX3" fmla="*/ 143395 w 286790"/>
                  <a:gd name="connsiteY3" fmla="*/ 286790 h 286790"/>
                  <a:gd name="connsiteX4" fmla="*/ 0 w 286790"/>
                  <a:gd name="connsiteY4" fmla="*/ 143395 h 286790"/>
                  <a:gd name="connsiteX0" fmla="*/ 0 w 390307"/>
                  <a:gd name="connsiteY0" fmla="*/ 143395 h 286790"/>
                  <a:gd name="connsiteX1" fmla="*/ 143395 w 390307"/>
                  <a:gd name="connsiteY1" fmla="*/ 0 h 286790"/>
                  <a:gd name="connsiteX2" fmla="*/ 390307 w 390307"/>
                  <a:gd name="connsiteY2" fmla="*/ 143395 h 286790"/>
                  <a:gd name="connsiteX3" fmla="*/ 143395 w 390307"/>
                  <a:gd name="connsiteY3" fmla="*/ 286790 h 286790"/>
                  <a:gd name="connsiteX4" fmla="*/ 0 w 390307"/>
                  <a:gd name="connsiteY4" fmla="*/ 143395 h 286790"/>
                  <a:gd name="connsiteX0" fmla="*/ 0 w 476571"/>
                  <a:gd name="connsiteY0" fmla="*/ 152045 h 286839"/>
                  <a:gd name="connsiteX1" fmla="*/ 229659 w 476571"/>
                  <a:gd name="connsiteY1" fmla="*/ 23 h 286839"/>
                  <a:gd name="connsiteX2" fmla="*/ 476571 w 476571"/>
                  <a:gd name="connsiteY2" fmla="*/ 143418 h 286839"/>
                  <a:gd name="connsiteX3" fmla="*/ 229659 w 476571"/>
                  <a:gd name="connsiteY3" fmla="*/ 286813 h 286839"/>
                  <a:gd name="connsiteX4" fmla="*/ 0 w 476571"/>
                  <a:gd name="connsiteY4" fmla="*/ 152045 h 286839"/>
                  <a:gd name="connsiteX0" fmla="*/ 5 w 476576"/>
                  <a:gd name="connsiteY0" fmla="*/ 422652 h 557454"/>
                  <a:gd name="connsiteX1" fmla="*/ 223496 w 476576"/>
                  <a:gd name="connsiteY1" fmla="*/ 3 h 557454"/>
                  <a:gd name="connsiteX2" fmla="*/ 476576 w 476576"/>
                  <a:gd name="connsiteY2" fmla="*/ 414025 h 557454"/>
                  <a:gd name="connsiteX3" fmla="*/ 229664 w 476576"/>
                  <a:gd name="connsiteY3" fmla="*/ 557420 h 557454"/>
                  <a:gd name="connsiteX4" fmla="*/ 5 w 476576"/>
                  <a:gd name="connsiteY4" fmla="*/ 422652 h 557454"/>
                  <a:gd name="connsiteX0" fmla="*/ 21 w 476592"/>
                  <a:gd name="connsiteY0" fmla="*/ 422652 h 438421"/>
                  <a:gd name="connsiteX1" fmla="*/ 223512 w 476592"/>
                  <a:gd name="connsiteY1" fmla="*/ 3 h 438421"/>
                  <a:gd name="connsiteX2" fmla="*/ 476592 w 476592"/>
                  <a:gd name="connsiteY2" fmla="*/ 414025 h 438421"/>
                  <a:gd name="connsiteX3" fmla="*/ 235849 w 476592"/>
                  <a:gd name="connsiteY3" fmla="*/ 354453 h 438421"/>
                  <a:gd name="connsiteX4" fmla="*/ 21 w 476592"/>
                  <a:gd name="connsiteY4" fmla="*/ 422652 h 438421"/>
                  <a:gd name="connsiteX0" fmla="*/ 21 w 476592"/>
                  <a:gd name="connsiteY0" fmla="*/ 422652 h 440642"/>
                  <a:gd name="connsiteX1" fmla="*/ 223512 w 476592"/>
                  <a:gd name="connsiteY1" fmla="*/ 3 h 440642"/>
                  <a:gd name="connsiteX2" fmla="*/ 476592 w 476592"/>
                  <a:gd name="connsiteY2" fmla="*/ 414025 h 440642"/>
                  <a:gd name="connsiteX3" fmla="*/ 235849 w 476592"/>
                  <a:gd name="connsiteY3" fmla="*/ 354453 h 440642"/>
                  <a:gd name="connsiteX4" fmla="*/ 21 w 476592"/>
                  <a:gd name="connsiteY4" fmla="*/ 422652 h 440642"/>
                  <a:gd name="connsiteX0" fmla="*/ 100 w 476671"/>
                  <a:gd name="connsiteY0" fmla="*/ 422652 h 920328"/>
                  <a:gd name="connsiteX1" fmla="*/ 223591 w 476671"/>
                  <a:gd name="connsiteY1" fmla="*/ 3 h 920328"/>
                  <a:gd name="connsiteX2" fmla="*/ 476671 w 476671"/>
                  <a:gd name="connsiteY2" fmla="*/ 414025 h 920328"/>
                  <a:gd name="connsiteX3" fmla="*/ 250705 w 476671"/>
                  <a:gd name="connsiteY3" fmla="*/ 919209 h 920328"/>
                  <a:gd name="connsiteX4" fmla="*/ 100 w 476671"/>
                  <a:gd name="connsiteY4" fmla="*/ 422652 h 920328"/>
                  <a:gd name="connsiteX0" fmla="*/ 350 w 476921"/>
                  <a:gd name="connsiteY0" fmla="*/ 422652 h 979131"/>
                  <a:gd name="connsiteX1" fmla="*/ 223841 w 476921"/>
                  <a:gd name="connsiteY1" fmla="*/ 3 h 979131"/>
                  <a:gd name="connsiteX2" fmla="*/ 476921 w 476921"/>
                  <a:gd name="connsiteY2" fmla="*/ 414025 h 979131"/>
                  <a:gd name="connsiteX3" fmla="*/ 275626 w 476921"/>
                  <a:gd name="connsiteY3" fmla="*/ 978138 h 979131"/>
                  <a:gd name="connsiteX4" fmla="*/ 350 w 476921"/>
                  <a:gd name="connsiteY4" fmla="*/ 422652 h 979131"/>
                  <a:gd name="connsiteX0" fmla="*/ 350 w 476921"/>
                  <a:gd name="connsiteY0" fmla="*/ 422652 h 1351028"/>
                  <a:gd name="connsiteX1" fmla="*/ 223841 w 476921"/>
                  <a:gd name="connsiteY1" fmla="*/ 3 h 1351028"/>
                  <a:gd name="connsiteX2" fmla="*/ 476921 w 476921"/>
                  <a:gd name="connsiteY2" fmla="*/ 414025 h 1351028"/>
                  <a:gd name="connsiteX3" fmla="*/ 275626 w 476921"/>
                  <a:gd name="connsiteY3" fmla="*/ 978138 h 1351028"/>
                  <a:gd name="connsiteX4" fmla="*/ 350 w 476921"/>
                  <a:gd name="connsiteY4" fmla="*/ 422652 h 1351028"/>
                  <a:gd name="connsiteX0" fmla="*/ 350 w 476921"/>
                  <a:gd name="connsiteY0" fmla="*/ 422652 h 1210740"/>
                  <a:gd name="connsiteX1" fmla="*/ 223841 w 476921"/>
                  <a:gd name="connsiteY1" fmla="*/ 3 h 1210740"/>
                  <a:gd name="connsiteX2" fmla="*/ 476921 w 476921"/>
                  <a:gd name="connsiteY2" fmla="*/ 414025 h 1210740"/>
                  <a:gd name="connsiteX3" fmla="*/ 275626 w 476921"/>
                  <a:gd name="connsiteY3" fmla="*/ 978138 h 1210740"/>
                  <a:gd name="connsiteX4" fmla="*/ 350 w 476921"/>
                  <a:gd name="connsiteY4" fmla="*/ 422652 h 1210740"/>
                  <a:gd name="connsiteX0" fmla="*/ 350 w 476921"/>
                  <a:gd name="connsiteY0" fmla="*/ 422652 h 994299"/>
                  <a:gd name="connsiteX1" fmla="*/ 223841 w 476921"/>
                  <a:gd name="connsiteY1" fmla="*/ 3 h 994299"/>
                  <a:gd name="connsiteX2" fmla="*/ 476921 w 476921"/>
                  <a:gd name="connsiteY2" fmla="*/ 414025 h 994299"/>
                  <a:gd name="connsiteX3" fmla="*/ 275626 w 476921"/>
                  <a:gd name="connsiteY3" fmla="*/ 978138 h 994299"/>
                  <a:gd name="connsiteX4" fmla="*/ 350 w 476921"/>
                  <a:gd name="connsiteY4" fmla="*/ 422652 h 994299"/>
                  <a:gd name="connsiteX0" fmla="*/ 144125 w 620696"/>
                  <a:gd name="connsiteY0" fmla="*/ 422652 h 986498"/>
                  <a:gd name="connsiteX1" fmla="*/ 367616 w 620696"/>
                  <a:gd name="connsiteY1" fmla="*/ 3 h 986498"/>
                  <a:gd name="connsiteX2" fmla="*/ 620696 w 620696"/>
                  <a:gd name="connsiteY2" fmla="*/ 414025 h 986498"/>
                  <a:gd name="connsiteX3" fmla="*/ 419401 w 620696"/>
                  <a:gd name="connsiteY3" fmla="*/ 978138 h 986498"/>
                  <a:gd name="connsiteX4" fmla="*/ 144125 w 620696"/>
                  <a:gd name="connsiteY4" fmla="*/ 422652 h 986498"/>
                  <a:gd name="connsiteX0" fmla="*/ 7409 w 538073"/>
                  <a:gd name="connsiteY0" fmla="*/ 422652 h 969776"/>
                  <a:gd name="connsiteX1" fmla="*/ 230900 w 538073"/>
                  <a:gd name="connsiteY1" fmla="*/ 3 h 969776"/>
                  <a:gd name="connsiteX2" fmla="*/ 483980 w 538073"/>
                  <a:gd name="connsiteY2" fmla="*/ 414025 h 969776"/>
                  <a:gd name="connsiteX3" fmla="*/ 514534 w 538073"/>
                  <a:gd name="connsiteY3" fmla="*/ 953019 h 969776"/>
                  <a:gd name="connsiteX4" fmla="*/ 7409 w 538073"/>
                  <a:gd name="connsiteY4" fmla="*/ 422652 h 969776"/>
                  <a:gd name="connsiteX0" fmla="*/ 49 w 549928"/>
                  <a:gd name="connsiteY0" fmla="*/ 71279 h 618403"/>
                  <a:gd name="connsiteX1" fmla="*/ 476620 w 549928"/>
                  <a:gd name="connsiteY1" fmla="*/ 62652 h 618403"/>
                  <a:gd name="connsiteX2" fmla="*/ 507174 w 549928"/>
                  <a:gd name="connsiteY2" fmla="*/ 601646 h 618403"/>
                  <a:gd name="connsiteX3" fmla="*/ 49 w 549928"/>
                  <a:gd name="connsiteY3" fmla="*/ 71279 h 618403"/>
                  <a:gd name="connsiteX0" fmla="*/ 6148 w 518229"/>
                  <a:gd name="connsiteY0" fmla="*/ 409322 h 946309"/>
                  <a:gd name="connsiteX1" fmla="*/ 249705 w 518229"/>
                  <a:gd name="connsiteY1" fmla="*/ 14846 h 946309"/>
                  <a:gd name="connsiteX2" fmla="*/ 513273 w 518229"/>
                  <a:gd name="connsiteY2" fmla="*/ 939689 h 946309"/>
                  <a:gd name="connsiteX3" fmla="*/ 6148 w 518229"/>
                  <a:gd name="connsiteY3" fmla="*/ 409322 h 946309"/>
                  <a:gd name="connsiteX0" fmla="*/ 3930 w 518656"/>
                  <a:gd name="connsiteY0" fmla="*/ 85710 h 616124"/>
                  <a:gd name="connsiteX1" fmla="*/ 287993 w 518656"/>
                  <a:gd name="connsiteY1" fmla="*/ 54208 h 616124"/>
                  <a:gd name="connsiteX2" fmla="*/ 511055 w 518656"/>
                  <a:gd name="connsiteY2" fmla="*/ 616077 h 616124"/>
                  <a:gd name="connsiteX3" fmla="*/ 3930 w 518656"/>
                  <a:gd name="connsiteY3" fmla="*/ 85710 h 616124"/>
                  <a:gd name="connsiteX0" fmla="*/ 8024 w 522752"/>
                  <a:gd name="connsiteY0" fmla="*/ 252626 h 783040"/>
                  <a:gd name="connsiteX1" fmla="*/ 292087 w 522752"/>
                  <a:gd name="connsiteY1" fmla="*/ 221124 h 783040"/>
                  <a:gd name="connsiteX2" fmla="*/ 515149 w 522752"/>
                  <a:gd name="connsiteY2" fmla="*/ 782993 h 783040"/>
                  <a:gd name="connsiteX3" fmla="*/ 8024 w 522752"/>
                  <a:gd name="connsiteY3" fmla="*/ 252626 h 783040"/>
                  <a:gd name="connsiteX0" fmla="*/ 8024 w 530805"/>
                  <a:gd name="connsiteY0" fmla="*/ 252626 h 783040"/>
                  <a:gd name="connsiteX1" fmla="*/ 292087 w 530805"/>
                  <a:gd name="connsiteY1" fmla="*/ 221124 h 783040"/>
                  <a:gd name="connsiteX2" fmla="*/ 515149 w 530805"/>
                  <a:gd name="connsiteY2" fmla="*/ 782993 h 783040"/>
                  <a:gd name="connsiteX3" fmla="*/ 8024 w 530805"/>
                  <a:gd name="connsiteY3" fmla="*/ 252626 h 783040"/>
                  <a:gd name="connsiteX0" fmla="*/ 6092 w 496897"/>
                  <a:gd name="connsiteY0" fmla="*/ 262626 h 1035032"/>
                  <a:gd name="connsiteX1" fmla="*/ 290155 w 496897"/>
                  <a:gd name="connsiteY1" fmla="*/ 231124 h 1035032"/>
                  <a:gd name="connsiteX2" fmla="*/ 475414 w 496897"/>
                  <a:gd name="connsiteY2" fmla="*/ 1035000 h 1035032"/>
                  <a:gd name="connsiteX3" fmla="*/ 6092 w 496897"/>
                  <a:gd name="connsiteY3" fmla="*/ 262626 h 1035032"/>
                  <a:gd name="connsiteX0" fmla="*/ 4440 w 545638"/>
                  <a:gd name="connsiteY0" fmla="*/ 366044 h 999745"/>
                  <a:gd name="connsiteX1" fmla="*/ 335477 w 545638"/>
                  <a:gd name="connsiteY1" fmla="*/ 194753 h 999745"/>
                  <a:gd name="connsiteX2" fmla="*/ 520736 w 545638"/>
                  <a:gd name="connsiteY2" fmla="*/ 998629 h 999745"/>
                  <a:gd name="connsiteX3" fmla="*/ 4440 w 545638"/>
                  <a:gd name="connsiteY3" fmla="*/ 366044 h 999745"/>
                  <a:gd name="connsiteX0" fmla="*/ 1719 w 562673"/>
                  <a:gd name="connsiteY0" fmla="*/ 497640 h 1134200"/>
                  <a:gd name="connsiteX1" fmla="*/ 390042 w 562673"/>
                  <a:gd name="connsiteY1" fmla="*/ 168826 h 1134200"/>
                  <a:gd name="connsiteX2" fmla="*/ 518015 w 562673"/>
                  <a:gd name="connsiteY2" fmla="*/ 1130225 h 1134200"/>
                  <a:gd name="connsiteX3" fmla="*/ 1719 w 562673"/>
                  <a:gd name="connsiteY3" fmla="*/ 497640 h 1134200"/>
                  <a:gd name="connsiteX0" fmla="*/ 2593 w 563547"/>
                  <a:gd name="connsiteY0" fmla="*/ 405348 h 1041908"/>
                  <a:gd name="connsiteX1" fmla="*/ 390916 w 563547"/>
                  <a:gd name="connsiteY1" fmla="*/ 76534 h 1041908"/>
                  <a:gd name="connsiteX2" fmla="*/ 518889 w 563547"/>
                  <a:gd name="connsiteY2" fmla="*/ 1037933 h 1041908"/>
                  <a:gd name="connsiteX3" fmla="*/ 2593 w 563547"/>
                  <a:gd name="connsiteY3" fmla="*/ 405348 h 1041908"/>
                  <a:gd name="connsiteX0" fmla="*/ 2593 w 568409"/>
                  <a:gd name="connsiteY0" fmla="*/ 405348 h 1041908"/>
                  <a:gd name="connsiteX1" fmla="*/ 390916 w 568409"/>
                  <a:gd name="connsiteY1" fmla="*/ 76534 h 1041908"/>
                  <a:gd name="connsiteX2" fmla="*/ 518889 w 568409"/>
                  <a:gd name="connsiteY2" fmla="*/ 1037933 h 1041908"/>
                  <a:gd name="connsiteX3" fmla="*/ 2593 w 568409"/>
                  <a:gd name="connsiteY3" fmla="*/ 405348 h 1041908"/>
                  <a:gd name="connsiteX0" fmla="*/ 9169 w 697201"/>
                  <a:gd name="connsiteY0" fmla="*/ 408624 h 1212278"/>
                  <a:gd name="connsiteX1" fmla="*/ 397492 w 697201"/>
                  <a:gd name="connsiteY1" fmla="*/ 79810 h 1212278"/>
                  <a:gd name="connsiteX2" fmla="*/ 679403 w 697201"/>
                  <a:gd name="connsiteY2" fmla="*/ 1209088 h 1212278"/>
                  <a:gd name="connsiteX3" fmla="*/ 9169 w 697201"/>
                  <a:gd name="connsiteY3" fmla="*/ 408624 h 1212278"/>
                  <a:gd name="connsiteX0" fmla="*/ 6357 w 784514"/>
                  <a:gd name="connsiteY0" fmla="*/ 285351 h 1235768"/>
                  <a:gd name="connsiteX1" fmla="*/ 479482 w 784514"/>
                  <a:gd name="connsiteY1" fmla="*/ 105662 h 1235768"/>
                  <a:gd name="connsiteX2" fmla="*/ 761393 w 784514"/>
                  <a:gd name="connsiteY2" fmla="*/ 1234940 h 1235768"/>
                  <a:gd name="connsiteX3" fmla="*/ 6357 w 784514"/>
                  <a:gd name="connsiteY3" fmla="*/ 285351 h 123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4514" h="1235768">
                    <a:moveTo>
                      <a:pt x="6357" y="285351"/>
                    </a:moveTo>
                    <a:cubicBezTo>
                      <a:pt x="-40628" y="97138"/>
                      <a:pt x="178383" y="-141202"/>
                      <a:pt x="479482" y="105662"/>
                    </a:cubicBezTo>
                    <a:cubicBezTo>
                      <a:pt x="710304" y="453722"/>
                      <a:pt x="840247" y="1204992"/>
                      <a:pt x="761393" y="1234940"/>
                    </a:cubicBezTo>
                    <a:cubicBezTo>
                      <a:pt x="682539" y="1264888"/>
                      <a:pt x="53342" y="473564"/>
                      <a:pt x="6357" y="285351"/>
                    </a:cubicBezTo>
                    <a:close/>
                  </a:path>
                </a:pathLst>
              </a:custGeom>
              <a:solidFill>
                <a:srgbClr val="FFC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8" name="Lekerekített téglalap 5">
                <a:extLst>
                  <a:ext uri="{FF2B5EF4-FFF2-40B4-BE49-F238E27FC236}">
                    <a16:creationId xmlns:a16="http://schemas.microsoft.com/office/drawing/2014/main" id="{EA86E01C-CDC8-454D-833E-01812E79FF9D}"/>
                  </a:ext>
                </a:extLst>
              </p:cNvPr>
              <p:cNvSpPr/>
              <p:nvPr/>
            </p:nvSpPr>
            <p:spPr>
              <a:xfrm rot="5656742" flipH="1">
                <a:off x="2961043" y="2822643"/>
                <a:ext cx="179032" cy="333535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771309"/>
                  <a:gd name="connsiteY0" fmla="*/ 1947174 h 2059747"/>
                  <a:gd name="connsiteX1" fmla="*/ 171288 w 771309"/>
                  <a:gd name="connsiteY1" fmla="*/ 2844 h 2059747"/>
                  <a:gd name="connsiteX2" fmla="*/ 535558 w 771309"/>
                  <a:gd name="connsiteY2" fmla="*/ 0 h 2059747"/>
                  <a:gd name="connsiteX3" fmla="*/ 771307 w 771309"/>
                  <a:gd name="connsiteY3" fmla="*/ 1133180 h 2059747"/>
                  <a:gd name="connsiteX4" fmla="*/ 562853 w 771309"/>
                  <a:gd name="connsiteY4" fmla="*/ 2059747 h 2059747"/>
                  <a:gd name="connsiteX5" fmla="*/ 112573 w 771309"/>
                  <a:gd name="connsiteY5" fmla="*/ 2059747 h 2059747"/>
                  <a:gd name="connsiteX6" fmla="*/ 0 w 771309"/>
                  <a:gd name="connsiteY6" fmla="*/ 1947174 h 2059747"/>
                  <a:gd name="connsiteX0" fmla="*/ 29508 w 688241"/>
                  <a:gd name="connsiteY0" fmla="*/ 2059747 h 2059747"/>
                  <a:gd name="connsiteX1" fmla="*/ 88223 w 688241"/>
                  <a:gd name="connsiteY1" fmla="*/ 2844 h 2059747"/>
                  <a:gd name="connsiteX2" fmla="*/ 452493 w 688241"/>
                  <a:gd name="connsiteY2" fmla="*/ 0 h 2059747"/>
                  <a:gd name="connsiteX3" fmla="*/ 688242 w 688241"/>
                  <a:gd name="connsiteY3" fmla="*/ 1133180 h 2059747"/>
                  <a:gd name="connsiteX4" fmla="*/ 479788 w 688241"/>
                  <a:gd name="connsiteY4" fmla="*/ 2059747 h 2059747"/>
                  <a:gd name="connsiteX5" fmla="*/ 29508 w 688241"/>
                  <a:gd name="connsiteY5" fmla="*/ 2059747 h 2059747"/>
                  <a:gd name="connsiteX0" fmla="*/ 29508 w 688241"/>
                  <a:gd name="connsiteY0" fmla="*/ 2059747 h 2059747"/>
                  <a:gd name="connsiteX1" fmla="*/ 88223 w 688241"/>
                  <a:gd name="connsiteY1" fmla="*/ 2844 h 2059747"/>
                  <a:gd name="connsiteX2" fmla="*/ 452493 w 688241"/>
                  <a:gd name="connsiteY2" fmla="*/ 0 h 2059747"/>
                  <a:gd name="connsiteX3" fmla="*/ 688242 w 688241"/>
                  <a:gd name="connsiteY3" fmla="*/ 1133180 h 2059747"/>
                  <a:gd name="connsiteX4" fmla="*/ 479788 w 688241"/>
                  <a:gd name="connsiteY4" fmla="*/ 2059747 h 2059747"/>
                  <a:gd name="connsiteX5" fmla="*/ 29508 w 688241"/>
                  <a:gd name="connsiteY5" fmla="*/ 2059747 h 2059747"/>
                  <a:gd name="connsiteX0" fmla="*/ 29508 w 688241"/>
                  <a:gd name="connsiteY0" fmla="*/ 2059747 h 2088946"/>
                  <a:gd name="connsiteX1" fmla="*/ 88223 w 688241"/>
                  <a:gd name="connsiteY1" fmla="*/ 2844 h 2088946"/>
                  <a:gd name="connsiteX2" fmla="*/ 452493 w 688241"/>
                  <a:gd name="connsiteY2" fmla="*/ 0 h 2088946"/>
                  <a:gd name="connsiteX3" fmla="*/ 688242 w 688241"/>
                  <a:gd name="connsiteY3" fmla="*/ 1133180 h 2088946"/>
                  <a:gd name="connsiteX4" fmla="*/ 29508 w 688241"/>
                  <a:gd name="connsiteY4" fmla="*/ 2059747 h 2088946"/>
                  <a:gd name="connsiteX0" fmla="*/ 29508 w 688241"/>
                  <a:gd name="connsiteY0" fmla="*/ 2059747 h 2123205"/>
                  <a:gd name="connsiteX1" fmla="*/ 88223 w 688241"/>
                  <a:gd name="connsiteY1" fmla="*/ 2844 h 2123205"/>
                  <a:gd name="connsiteX2" fmla="*/ 452493 w 688241"/>
                  <a:gd name="connsiteY2" fmla="*/ 0 h 2123205"/>
                  <a:gd name="connsiteX3" fmla="*/ 688242 w 688241"/>
                  <a:gd name="connsiteY3" fmla="*/ 1133180 h 2123205"/>
                  <a:gd name="connsiteX4" fmla="*/ 29508 w 688241"/>
                  <a:gd name="connsiteY4" fmla="*/ 2059747 h 2123205"/>
                  <a:gd name="connsiteX0" fmla="*/ 29508 w 688241"/>
                  <a:gd name="connsiteY0" fmla="*/ 2059747 h 2123205"/>
                  <a:gd name="connsiteX1" fmla="*/ 88223 w 688241"/>
                  <a:gd name="connsiteY1" fmla="*/ 2844 h 2123205"/>
                  <a:gd name="connsiteX2" fmla="*/ 452495 w 688241"/>
                  <a:gd name="connsiteY2" fmla="*/ 3 h 2123205"/>
                  <a:gd name="connsiteX3" fmla="*/ 688242 w 688241"/>
                  <a:gd name="connsiteY3" fmla="*/ 1133180 h 2123205"/>
                  <a:gd name="connsiteX4" fmla="*/ 29508 w 688241"/>
                  <a:gd name="connsiteY4" fmla="*/ 2059747 h 2123205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88241"/>
                  <a:gd name="connsiteY0" fmla="*/ 2056905 h 2120363"/>
                  <a:gd name="connsiteX1" fmla="*/ 88223 w 688241"/>
                  <a:gd name="connsiteY1" fmla="*/ 2 h 2120363"/>
                  <a:gd name="connsiteX2" fmla="*/ 688242 w 688241"/>
                  <a:gd name="connsiteY2" fmla="*/ 1130338 h 2120363"/>
                  <a:gd name="connsiteX3" fmla="*/ 29508 w 688241"/>
                  <a:gd name="connsiteY3" fmla="*/ 2056905 h 2120363"/>
                  <a:gd name="connsiteX0" fmla="*/ 29508 w 690401"/>
                  <a:gd name="connsiteY0" fmla="*/ 2056905 h 2120363"/>
                  <a:gd name="connsiteX1" fmla="*/ 88223 w 690401"/>
                  <a:gd name="connsiteY1" fmla="*/ 2 h 2120363"/>
                  <a:gd name="connsiteX2" fmla="*/ 688242 w 690401"/>
                  <a:gd name="connsiteY2" fmla="*/ 1130338 h 2120363"/>
                  <a:gd name="connsiteX3" fmla="*/ 29508 w 690401"/>
                  <a:gd name="connsiteY3" fmla="*/ 2056905 h 212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401" h="2120363">
                    <a:moveTo>
                      <a:pt x="29508" y="2056905"/>
                    </a:moveTo>
                    <a:cubicBezTo>
                      <a:pt x="-35753" y="1714088"/>
                      <a:pt x="17725" y="343293"/>
                      <a:pt x="88223" y="2"/>
                    </a:cubicBezTo>
                    <a:cubicBezTo>
                      <a:pt x="330686" y="90555"/>
                      <a:pt x="722960" y="126720"/>
                      <a:pt x="688242" y="1130338"/>
                    </a:cubicBezTo>
                    <a:cubicBezTo>
                      <a:pt x="651140" y="2036391"/>
                      <a:pt x="129511" y="2245294"/>
                      <a:pt x="29508" y="2056905"/>
                    </a:cubicBezTo>
                    <a:close/>
                  </a:path>
                </a:pathLst>
              </a:custGeom>
              <a:solidFill>
                <a:srgbClr val="FF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9" name="Lekerekített téglalap 5">
                <a:extLst>
                  <a:ext uri="{FF2B5EF4-FFF2-40B4-BE49-F238E27FC236}">
                    <a16:creationId xmlns:a16="http://schemas.microsoft.com/office/drawing/2014/main" id="{380217C3-978E-4DE8-9D59-0B9CEFBDF5A3}"/>
                  </a:ext>
                </a:extLst>
              </p:cNvPr>
              <p:cNvSpPr/>
              <p:nvPr/>
            </p:nvSpPr>
            <p:spPr>
              <a:xfrm rot="5580000">
                <a:off x="3203712" y="3547394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0" name="Lekerekített téglalap 5">
                <a:extLst>
                  <a:ext uri="{FF2B5EF4-FFF2-40B4-BE49-F238E27FC236}">
                    <a16:creationId xmlns:a16="http://schemas.microsoft.com/office/drawing/2014/main" id="{8F857F81-E872-4CB2-BF52-6B013F1BE734}"/>
                  </a:ext>
                </a:extLst>
              </p:cNvPr>
              <p:cNvSpPr/>
              <p:nvPr/>
            </p:nvSpPr>
            <p:spPr>
              <a:xfrm rot="5160000">
                <a:off x="3228896" y="3453300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1" name="Lekerekített téglalap 5">
                <a:extLst>
                  <a:ext uri="{FF2B5EF4-FFF2-40B4-BE49-F238E27FC236}">
                    <a16:creationId xmlns:a16="http://schemas.microsoft.com/office/drawing/2014/main" id="{7764910C-D2CC-43EF-8479-92D7127182FF}"/>
                  </a:ext>
                </a:extLst>
              </p:cNvPr>
              <p:cNvSpPr/>
              <p:nvPr/>
            </p:nvSpPr>
            <p:spPr>
              <a:xfrm rot="6000000">
                <a:off x="3181178" y="3636186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2" name="Lekerekített téglalap 5">
                <a:extLst>
                  <a:ext uri="{FF2B5EF4-FFF2-40B4-BE49-F238E27FC236}">
                    <a16:creationId xmlns:a16="http://schemas.microsoft.com/office/drawing/2014/main" id="{545DC720-EC1F-4639-9B4F-0C97ECB207E8}"/>
                  </a:ext>
                </a:extLst>
              </p:cNvPr>
              <p:cNvSpPr/>
              <p:nvPr/>
            </p:nvSpPr>
            <p:spPr>
              <a:xfrm rot="-5580000">
                <a:off x="1907310" y="3604718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3" name="Lekerekített téglalap 5">
                <a:extLst>
                  <a:ext uri="{FF2B5EF4-FFF2-40B4-BE49-F238E27FC236}">
                    <a16:creationId xmlns:a16="http://schemas.microsoft.com/office/drawing/2014/main" id="{9E866CD5-2A02-430A-8EC1-7D7868527BC7}"/>
                  </a:ext>
                </a:extLst>
              </p:cNvPr>
              <p:cNvSpPr/>
              <p:nvPr/>
            </p:nvSpPr>
            <p:spPr>
              <a:xfrm rot="-5400000">
                <a:off x="1924537" y="3518576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4" name="Lekerekített téglalap 5">
                <a:extLst>
                  <a:ext uri="{FF2B5EF4-FFF2-40B4-BE49-F238E27FC236}">
                    <a16:creationId xmlns:a16="http://schemas.microsoft.com/office/drawing/2014/main" id="{E8C49698-C3A4-42A0-B63A-037DB0FB0383}"/>
                  </a:ext>
                </a:extLst>
              </p:cNvPr>
              <p:cNvSpPr/>
              <p:nvPr/>
            </p:nvSpPr>
            <p:spPr>
              <a:xfrm rot="-4980000">
                <a:off x="1948385" y="3431116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rgbClr val="DE7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116" name="Csoportba foglalás 115">
            <a:extLst>
              <a:ext uri="{FF2B5EF4-FFF2-40B4-BE49-F238E27FC236}">
                <a16:creationId xmlns:a16="http://schemas.microsoft.com/office/drawing/2014/main" id="{31AD1534-39B1-40D2-B982-9DBDCD036CEF}"/>
              </a:ext>
            </a:extLst>
          </p:cNvPr>
          <p:cNvGrpSpPr/>
          <p:nvPr/>
        </p:nvGrpSpPr>
        <p:grpSpPr>
          <a:xfrm>
            <a:off x="10370493" y="4699300"/>
            <a:ext cx="1305081" cy="1414616"/>
            <a:chOff x="10132986" y="4466456"/>
            <a:chExt cx="1676698" cy="1768008"/>
          </a:xfrm>
        </p:grpSpPr>
        <p:grpSp>
          <p:nvGrpSpPr>
            <p:cNvPr id="124" name="Csoportba foglalás 123">
              <a:extLst>
                <a:ext uri="{FF2B5EF4-FFF2-40B4-BE49-F238E27FC236}">
                  <a16:creationId xmlns:a16="http://schemas.microsoft.com/office/drawing/2014/main" id="{BDF5E66B-0C00-4A77-AEBA-121C8879B20B}"/>
                </a:ext>
              </a:extLst>
            </p:cNvPr>
            <p:cNvGrpSpPr/>
            <p:nvPr/>
          </p:nvGrpSpPr>
          <p:grpSpPr>
            <a:xfrm>
              <a:off x="10132986" y="4466456"/>
              <a:ext cx="1676698" cy="1768008"/>
              <a:chOff x="1463619" y="1636990"/>
              <a:chExt cx="2938677" cy="3098712"/>
            </a:xfrm>
          </p:grpSpPr>
          <p:grpSp>
            <p:nvGrpSpPr>
              <p:cNvPr id="127" name="Csoportba foglalás 126">
                <a:extLst>
                  <a:ext uri="{FF2B5EF4-FFF2-40B4-BE49-F238E27FC236}">
                    <a16:creationId xmlns:a16="http://schemas.microsoft.com/office/drawing/2014/main" id="{61E4B2B9-99D5-444C-807D-F16A97577B02}"/>
                  </a:ext>
                </a:extLst>
              </p:cNvPr>
              <p:cNvGrpSpPr/>
              <p:nvPr/>
            </p:nvGrpSpPr>
            <p:grpSpPr>
              <a:xfrm rot="17115618">
                <a:off x="1564910" y="1625802"/>
                <a:ext cx="794038" cy="816413"/>
                <a:chOff x="3608258" y="1729940"/>
                <a:chExt cx="794038" cy="816413"/>
              </a:xfrm>
            </p:grpSpPr>
            <p:sp>
              <p:nvSpPr>
                <p:cNvPr id="141" name="Folyamatábra: Késleltetés 140">
                  <a:extLst>
                    <a:ext uri="{FF2B5EF4-FFF2-40B4-BE49-F238E27FC236}">
                      <a16:creationId xmlns:a16="http://schemas.microsoft.com/office/drawing/2014/main" id="{C454B091-C1F3-4E17-96C2-328403CC614B}"/>
                    </a:ext>
                  </a:extLst>
                </p:cNvPr>
                <p:cNvSpPr/>
                <p:nvPr/>
              </p:nvSpPr>
              <p:spPr>
                <a:xfrm rot="18555699">
                  <a:off x="3597070" y="1741128"/>
                  <a:ext cx="816413" cy="794038"/>
                </a:xfrm>
                <a:prstGeom prst="flowChartDelay">
                  <a:avLst/>
                </a:prstGeom>
                <a:solidFill>
                  <a:srgbClr val="A177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2" name="Folyamatábra: Késleltetés 141">
                  <a:extLst>
                    <a:ext uri="{FF2B5EF4-FFF2-40B4-BE49-F238E27FC236}">
                      <a16:creationId xmlns:a16="http://schemas.microsoft.com/office/drawing/2014/main" id="{87F7029D-5E04-41A3-8763-265C30433B26}"/>
                    </a:ext>
                  </a:extLst>
                </p:cNvPr>
                <p:cNvSpPr/>
                <p:nvPr/>
              </p:nvSpPr>
              <p:spPr>
                <a:xfrm rot="18555699">
                  <a:off x="3677492" y="1995232"/>
                  <a:ext cx="467572" cy="500212"/>
                </a:xfrm>
                <a:prstGeom prst="flowChartDelay">
                  <a:avLst/>
                </a:prstGeom>
                <a:solidFill>
                  <a:srgbClr val="7858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28" name="Csoportba foglalás 127">
                <a:extLst>
                  <a:ext uri="{FF2B5EF4-FFF2-40B4-BE49-F238E27FC236}">
                    <a16:creationId xmlns:a16="http://schemas.microsoft.com/office/drawing/2014/main" id="{DC94C0BA-99DD-426A-8C77-86E81B6CF2EF}"/>
                  </a:ext>
                </a:extLst>
              </p:cNvPr>
              <p:cNvGrpSpPr/>
              <p:nvPr/>
            </p:nvGrpSpPr>
            <p:grpSpPr>
              <a:xfrm>
                <a:off x="3608258" y="1729940"/>
                <a:ext cx="794038" cy="816413"/>
                <a:chOff x="3608258" y="1729940"/>
                <a:chExt cx="794038" cy="816413"/>
              </a:xfrm>
            </p:grpSpPr>
            <p:sp>
              <p:nvSpPr>
                <p:cNvPr id="139" name="Folyamatábra: Késleltetés 138">
                  <a:extLst>
                    <a:ext uri="{FF2B5EF4-FFF2-40B4-BE49-F238E27FC236}">
                      <a16:creationId xmlns:a16="http://schemas.microsoft.com/office/drawing/2014/main" id="{49D0F46C-E03E-4E9C-B5B6-CB70AF82D178}"/>
                    </a:ext>
                  </a:extLst>
                </p:cNvPr>
                <p:cNvSpPr/>
                <p:nvPr/>
              </p:nvSpPr>
              <p:spPr>
                <a:xfrm rot="18555699">
                  <a:off x="3597070" y="1741128"/>
                  <a:ext cx="816413" cy="794038"/>
                </a:xfrm>
                <a:prstGeom prst="flowChartDelay">
                  <a:avLst/>
                </a:prstGeom>
                <a:solidFill>
                  <a:srgbClr val="A177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0" name="Folyamatábra: Késleltetés 139">
                  <a:extLst>
                    <a:ext uri="{FF2B5EF4-FFF2-40B4-BE49-F238E27FC236}">
                      <a16:creationId xmlns:a16="http://schemas.microsoft.com/office/drawing/2014/main" id="{817135C0-60D4-4DAD-A092-839CE233B098}"/>
                    </a:ext>
                  </a:extLst>
                </p:cNvPr>
                <p:cNvSpPr/>
                <p:nvPr/>
              </p:nvSpPr>
              <p:spPr>
                <a:xfrm rot="18555699">
                  <a:off x="3677492" y="1995232"/>
                  <a:ext cx="467572" cy="500212"/>
                </a:xfrm>
                <a:prstGeom prst="flowChartDelay">
                  <a:avLst/>
                </a:prstGeom>
                <a:solidFill>
                  <a:srgbClr val="7858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29" name="Ellipszis 3">
                <a:extLst>
                  <a:ext uri="{FF2B5EF4-FFF2-40B4-BE49-F238E27FC236}">
                    <a16:creationId xmlns:a16="http://schemas.microsoft.com/office/drawing/2014/main" id="{146D607A-56DF-4890-ADDE-68D05CB4C704}"/>
                  </a:ext>
                </a:extLst>
              </p:cNvPr>
              <p:cNvSpPr/>
              <p:nvPr/>
            </p:nvSpPr>
            <p:spPr>
              <a:xfrm>
                <a:off x="1463619" y="1897538"/>
                <a:ext cx="2789263" cy="2797248"/>
              </a:xfrm>
              <a:custGeom>
                <a:avLst/>
                <a:gdLst>
                  <a:gd name="connsiteX0" fmla="*/ 0 w 2501153"/>
                  <a:gd name="connsiteY0" fmla="*/ 1337983 h 2675965"/>
                  <a:gd name="connsiteX1" fmla="*/ 1250577 w 2501153"/>
                  <a:gd name="connsiteY1" fmla="*/ 0 h 2675965"/>
                  <a:gd name="connsiteX2" fmla="*/ 2501154 w 2501153"/>
                  <a:gd name="connsiteY2" fmla="*/ 1337983 h 2675965"/>
                  <a:gd name="connsiteX3" fmla="*/ 1250577 w 2501153"/>
                  <a:gd name="connsiteY3" fmla="*/ 2675966 h 2675965"/>
                  <a:gd name="connsiteX4" fmla="*/ 0 w 2501153"/>
                  <a:gd name="connsiteY4" fmla="*/ 1337983 h 2675965"/>
                  <a:gd name="connsiteX0" fmla="*/ 34 w 2501188"/>
                  <a:gd name="connsiteY0" fmla="*/ 1337983 h 3125671"/>
                  <a:gd name="connsiteX1" fmla="*/ 1250611 w 2501188"/>
                  <a:gd name="connsiteY1" fmla="*/ 0 h 3125671"/>
                  <a:gd name="connsiteX2" fmla="*/ 2501188 w 2501188"/>
                  <a:gd name="connsiteY2" fmla="*/ 1337983 h 3125671"/>
                  <a:gd name="connsiteX3" fmla="*/ 1220631 w 2501188"/>
                  <a:gd name="connsiteY3" fmla="*/ 3125671 h 3125671"/>
                  <a:gd name="connsiteX4" fmla="*/ 34 w 2501188"/>
                  <a:gd name="connsiteY4" fmla="*/ 1337983 h 3125671"/>
                  <a:gd name="connsiteX0" fmla="*/ 33 w 2501187"/>
                  <a:gd name="connsiteY0" fmla="*/ 1337983 h 3129235"/>
                  <a:gd name="connsiteX1" fmla="*/ 1250610 w 2501187"/>
                  <a:gd name="connsiteY1" fmla="*/ 0 h 3129235"/>
                  <a:gd name="connsiteX2" fmla="*/ 2501187 w 2501187"/>
                  <a:gd name="connsiteY2" fmla="*/ 1337983 h 3129235"/>
                  <a:gd name="connsiteX3" fmla="*/ 1220630 w 2501187"/>
                  <a:gd name="connsiteY3" fmla="*/ 3125671 h 3129235"/>
                  <a:gd name="connsiteX4" fmla="*/ 33 w 2501187"/>
                  <a:gd name="connsiteY4" fmla="*/ 1337983 h 3129235"/>
                  <a:gd name="connsiteX0" fmla="*/ 33 w 2501187"/>
                  <a:gd name="connsiteY0" fmla="*/ 1337983 h 3126282"/>
                  <a:gd name="connsiteX1" fmla="*/ 1250610 w 2501187"/>
                  <a:gd name="connsiteY1" fmla="*/ 0 h 3126282"/>
                  <a:gd name="connsiteX2" fmla="*/ 2501187 w 2501187"/>
                  <a:gd name="connsiteY2" fmla="*/ 1337983 h 3126282"/>
                  <a:gd name="connsiteX3" fmla="*/ 1220630 w 2501187"/>
                  <a:gd name="connsiteY3" fmla="*/ 3125671 h 3126282"/>
                  <a:gd name="connsiteX4" fmla="*/ 33 w 2501187"/>
                  <a:gd name="connsiteY4" fmla="*/ 1337983 h 3126282"/>
                  <a:gd name="connsiteX0" fmla="*/ 9 w 2501163"/>
                  <a:gd name="connsiteY0" fmla="*/ 1337983 h 2273831"/>
                  <a:gd name="connsiteX1" fmla="*/ 1250586 w 2501163"/>
                  <a:gd name="connsiteY1" fmla="*/ 0 h 2273831"/>
                  <a:gd name="connsiteX2" fmla="*/ 2501163 w 2501163"/>
                  <a:gd name="connsiteY2" fmla="*/ 1337983 h 2273831"/>
                  <a:gd name="connsiteX3" fmla="*/ 1235596 w 2501163"/>
                  <a:gd name="connsiteY3" fmla="*/ 2271231 h 2273831"/>
                  <a:gd name="connsiteX4" fmla="*/ 9 w 2501163"/>
                  <a:gd name="connsiteY4" fmla="*/ 1337983 h 2273831"/>
                  <a:gd name="connsiteX0" fmla="*/ 9 w 2501163"/>
                  <a:gd name="connsiteY0" fmla="*/ 1337983 h 2273831"/>
                  <a:gd name="connsiteX1" fmla="*/ 1250586 w 2501163"/>
                  <a:gd name="connsiteY1" fmla="*/ 0 h 2273831"/>
                  <a:gd name="connsiteX2" fmla="*/ 2501163 w 2501163"/>
                  <a:gd name="connsiteY2" fmla="*/ 1337983 h 2273831"/>
                  <a:gd name="connsiteX3" fmla="*/ 1235596 w 2501163"/>
                  <a:gd name="connsiteY3" fmla="*/ 2271231 h 2273831"/>
                  <a:gd name="connsiteX4" fmla="*/ 9 w 2501163"/>
                  <a:gd name="connsiteY4" fmla="*/ 1337983 h 2273831"/>
                  <a:gd name="connsiteX0" fmla="*/ 35 w 2501189"/>
                  <a:gd name="connsiteY0" fmla="*/ 2027531 h 2963379"/>
                  <a:gd name="connsiteX1" fmla="*/ 1265603 w 2501189"/>
                  <a:gd name="connsiteY1" fmla="*/ 0 h 2963379"/>
                  <a:gd name="connsiteX2" fmla="*/ 2501189 w 2501189"/>
                  <a:gd name="connsiteY2" fmla="*/ 2027531 h 2963379"/>
                  <a:gd name="connsiteX3" fmla="*/ 1235622 w 2501189"/>
                  <a:gd name="connsiteY3" fmla="*/ 2960779 h 2963379"/>
                  <a:gd name="connsiteX4" fmla="*/ 35 w 2501189"/>
                  <a:gd name="connsiteY4" fmla="*/ 2027531 h 2963379"/>
                  <a:gd name="connsiteX0" fmla="*/ 148 w 2501302"/>
                  <a:gd name="connsiteY0" fmla="*/ 1023190 h 1959038"/>
                  <a:gd name="connsiteX1" fmla="*/ 1175775 w 2501302"/>
                  <a:gd name="connsiteY1" fmla="*/ 0 h 1959038"/>
                  <a:gd name="connsiteX2" fmla="*/ 2501302 w 2501302"/>
                  <a:gd name="connsiteY2" fmla="*/ 1023190 h 1959038"/>
                  <a:gd name="connsiteX3" fmla="*/ 1235735 w 2501302"/>
                  <a:gd name="connsiteY3" fmla="*/ 1956438 h 1959038"/>
                  <a:gd name="connsiteX4" fmla="*/ 148 w 2501302"/>
                  <a:gd name="connsiteY4" fmla="*/ 1023190 h 1959038"/>
                  <a:gd name="connsiteX0" fmla="*/ 85 w 2501239"/>
                  <a:gd name="connsiteY0" fmla="*/ 1023190 h 2796507"/>
                  <a:gd name="connsiteX1" fmla="*/ 1175712 w 2501239"/>
                  <a:gd name="connsiteY1" fmla="*/ 0 h 2796507"/>
                  <a:gd name="connsiteX2" fmla="*/ 2501239 w 2501239"/>
                  <a:gd name="connsiteY2" fmla="*/ 1023190 h 2796507"/>
                  <a:gd name="connsiteX3" fmla="*/ 1220682 w 2501239"/>
                  <a:gd name="connsiteY3" fmla="*/ 2795887 h 2796507"/>
                  <a:gd name="connsiteX4" fmla="*/ 85 w 2501239"/>
                  <a:gd name="connsiteY4" fmla="*/ 1023190 h 2796507"/>
                  <a:gd name="connsiteX0" fmla="*/ 85 w 2501239"/>
                  <a:gd name="connsiteY0" fmla="*/ 1023190 h 2796507"/>
                  <a:gd name="connsiteX1" fmla="*/ 1175712 w 2501239"/>
                  <a:gd name="connsiteY1" fmla="*/ 0 h 2796507"/>
                  <a:gd name="connsiteX2" fmla="*/ 2501239 w 2501239"/>
                  <a:gd name="connsiteY2" fmla="*/ 1023190 h 2796507"/>
                  <a:gd name="connsiteX3" fmla="*/ 1220682 w 2501239"/>
                  <a:gd name="connsiteY3" fmla="*/ 2795887 h 2796507"/>
                  <a:gd name="connsiteX4" fmla="*/ 85 w 2501239"/>
                  <a:gd name="connsiteY4" fmla="*/ 1023190 h 2796507"/>
                  <a:gd name="connsiteX0" fmla="*/ 154518 w 2789263"/>
                  <a:gd name="connsiteY0" fmla="*/ 1023190 h 2800970"/>
                  <a:gd name="connsiteX1" fmla="*/ 1330145 w 2789263"/>
                  <a:gd name="connsiteY1" fmla="*/ 0 h 2800970"/>
                  <a:gd name="connsiteX2" fmla="*/ 2655672 w 2789263"/>
                  <a:gd name="connsiteY2" fmla="*/ 1023190 h 2800970"/>
                  <a:gd name="connsiteX3" fmla="*/ 1375115 w 2789263"/>
                  <a:gd name="connsiteY3" fmla="*/ 2795887 h 2800970"/>
                  <a:gd name="connsiteX4" fmla="*/ 154518 w 2789263"/>
                  <a:gd name="connsiteY4" fmla="*/ 1023190 h 2800970"/>
                  <a:gd name="connsiteX0" fmla="*/ 154518 w 2789263"/>
                  <a:gd name="connsiteY0" fmla="*/ 1023190 h 2797248"/>
                  <a:gd name="connsiteX1" fmla="*/ 1330145 w 2789263"/>
                  <a:gd name="connsiteY1" fmla="*/ 0 h 2797248"/>
                  <a:gd name="connsiteX2" fmla="*/ 2655672 w 2789263"/>
                  <a:gd name="connsiteY2" fmla="*/ 1023190 h 2797248"/>
                  <a:gd name="connsiteX3" fmla="*/ 1375115 w 2789263"/>
                  <a:gd name="connsiteY3" fmla="*/ 2795887 h 2797248"/>
                  <a:gd name="connsiteX4" fmla="*/ 154518 w 2789263"/>
                  <a:gd name="connsiteY4" fmla="*/ 1023190 h 279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263" h="2797248">
                    <a:moveTo>
                      <a:pt x="154518" y="1023190"/>
                    </a:moveTo>
                    <a:cubicBezTo>
                      <a:pt x="147023" y="557209"/>
                      <a:pt x="639470" y="0"/>
                      <a:pt x="1330145" y="0"/>
                    </a:cubicBezTo>
                    <a:cubicBezTo>
                      <a:pt x="2020820" y="0"/>
                      <a:pt x="2655672" y="284242"/>
                      <a:pt x="2655672" y="1023190"/>
                    </a:cubicBezTo>
                    <a:cubicBezTo>
                      <a:pt x="2655672" y="1762138"/>
                      <a:pt x="3399916" y="2840858"/>
                      <a:pt x="1375115" y="2795887"/>
                    </a:cubicBezTo>
                    <a:cubicBezTo>
                      <a:pt x="-649686" y="2750916"/>
                      <a:pt x="162013" y="1489171"/>
                      <a:pt x="154518" y="1023190"/>
                    </a:cubicBezTo>
                    <a:close/>
                  </a:path>
                </a:pathLst>
              </a:custGeom>
              <a:solidFill>
                <a:srgbClr val="A177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0" name="Ellipszis 3">
                <a:extLst>
                  <a:ext uri="{FF2B5EF4-FFF2-40B4-BE49-F238E27FC236}">
                    <a16:creationId xmlns:a16="http://schemas.microsoft.com/office/drawing/2014/main" id="{48D444CE-BDFD-4CC2-93E0-0838EC6F1FC3}"/>
                  </a:ext>
                </a:extLst>
              </p:cNvPr>
              <p:cNvSpPr/>
              <p:nvPr/>
            </p:nvSpPr>
            <p:spPr>
              <a:xfrm rot="10800000" flipV="1">
                <a:off x="2407909" y="3187766"/>
                <a:ext cx="949161" cy="1547936"/>
              </a:xfrm>
              <a:custGeom>
                <a:avLst/>
                <a:gdLst>
                  <a:gd name="connsiteX0" fmla="*/ 0 w 2501153"/>
                  <a:gd name="connsiteY0" fmla="*/ 1337983 h 2675965"/>
                  <a:gd name="connsiteX1" fmla="*/ 1250577 w 2501153"/>
                  <a:gd name="connsiteY1" fmla="*/ 0 h 2675965"/>
                  <a:gd name="connsiteX2" fmla="*/ 2501154 w 2501153"/>
                  <a:gd name="connsiteY2" fmla="*/ 1337983 h 2675965"/>
                  <a:gd name="connsiteX3" fmla="*/ 1250577 w 2501153"/>
                  <a:gd name="connsiteY3" fmla="*/ 2675966 h 2675965"/>
                  <a:gd name="connsiteX4" fmla="*/ 0 w 2501153"/>
                  <a:gd name="connsiteY4" fmla="*/ 1337983 h 2675965"/>
                  <a:gd name="connsiteX0" fmla="*/ 34 w 2501188"/>
                  <a:gd name="connsiteY0" fmla="*/ 1337983 h 3125671"/>
                  <a:gd name="connsiteX1" fmla="*/ 1250611 w 2501188"/>
                  <a:gd name="connsiteY1" fmla="*/ 0 h 3125671"/>
                  <a:gd name="connsiteX2" fmla="*/ 2501188 w 2501188"/>
                  <a:gd name="connsiteY2" fmla="*/ 1337983 h 3125671"/>
                  <a:gd name="connsiteX3" fmla="*/ 1220631 w 2501188"/>
                  <a:gd name="connsiteY3" fmla="*/ 3125671 h 3125671"/>
                  <a:gd name="connsiteX4" fmla="*/ 34 w 2501188"/>
                  <a:gd name="connsiteY4" fmla="*/ 1337983 h 3125671"/>
                  <a:gd name="connsiteX0" fmla="*/ 33 w 2501187"/>
                  <a:gd name="connsiteY0" fmla="*/ 1337983 h 3129235"/>
                  <a:gd name="connsiteX1" fmla="*/ 1250610 w 2501187"/>
                  <a:gd name="connsiteY1" fmla="*/ 0 h 3129235"/>
                  <a:gd name="connsiteX2" fmla="*/ 2501187 w 2501187"/>
                  <a:gd name="connsiteY2" fmla="*/ 1337983 h 3129235"/>
                  <a:gd name="connsiteX3" fmla="*/ 1220630 w 2501187"/>
                  <a:gd name="connsiteY3" fmla="*/ 3125671 h 3129235"/>
                  <a:gd name="connsiteX4" fmla="*/ 33 w 2501187"/>
                  <a:gd name="connsiteY4" fmla="*/ 1337983 h 3129235"/>
                  <a:gd name="connsiteX0" fmla="*/ 33 w 2501187"/>
                  <a:gd name="connsiteY0" fmla="*/ 1337983 h 3126282"/>
                  <a:gd name="connsiteX1" fmla="*/ 1250610 w 2501187"/>
                  <a:gd name="connsiteY1" fmla="*/ 0 h 3126282"/>
                  <a:gd name="connsiteX2" fmla="*/ 2501187 w 2501187"/>
                  <a:gd name="connsiteY2" fmla="*/ 1337983 h 3126282"/>
                  <a:gd name="connsiteX3" fmla="*/ 1220630 w 2501187"/>
                  <a:gd name="connsiteY3" fmla="*/ 3125671 h 3126282"/>
                  <a:gd name="connsiteX4" fmla="*/ 33 w 2501187"/>
                  <a:gd name="connsiteY4" fmla="*/ 1337983 h 3126282"/>
                  <a:gd name="connsiteX0" fmla="*/ 9 w 2501163"/>
                  <a:gd name="connsiteY0" fmla="*/ 1337983 h 2273831"/>
                  <a:gd name="connsiteX1" fmla="*/ 1250586 w 2501163"/>
                  <a:gd name="connsiteY1" fmla="*/ 0 h 2273831"/>
                  <a:gd name="connsiteX2" fmla="*/ 2501163 w 2501163"/>
                  <a:gd name="connsiteY2" fmla="*/ 1337983 h 2273831"/>
                  <a:gd name="connsiteX3" fmla="*/ 1235596 w 2501163"/>
                  <a:gd name="connsiteY3" fmla="*/ 2271231 h 2273831"/>
                  <a:gd name="connsiteX4" fmla="*/ 9 w 2501163"/>
                  <a:gd name="connsiteY4" fmla="*/ 1337983 h 2273831"/>
                  <a:gd name="connsiteX0" fmla="*/ 9 w 2501163"/>
                  <a:gd name="connsiteY0" fmla="*/ 1337983 h 2273831"/>
                  <a:gd name="connsiteX1" fmla="*/ 1250586 w 2501163"/>
                  <a:gd name="connsiteY1" fmla="*/ 0 h 2273831"/>
                  <a:gd name="connsiteX2" fmla="*/ 2501163 w 2501163"/>
                  <a:gd name="connsiteY2" fmla="*/ 1337983 h 2273831"/>
                  <a:gd name="connsiteX3" fmla="*/ 1235596 w 2501163"/>
                  <a:gd name="connsiteY3" fmla="*/ 2271231 h 2273831"/>
                  <a:gd name="connsiteX4" fmla="*/ 9 w 2501163"/>
                  <a:gd name="connsiteY4" fmla="*/ 1337983 h 2273831"/>
                  <a:gd name="connsiteX0" fmla="*/ 35 w 2501189"/>
                  <a:gd name="connsiteY0" fmla="*/ 2027531 h 2963379"/>
                  <a:gd name="connsiteX1" fmla="*/ 1265603 w 2501189"/>
                  <a:gd name="connsiteY1" fmla="*/ 0 h 2963379"/>
                  <a:gd name="connsiteX2" fmla="*/ 2501189 w 2501189"/>
                  <a:gd name="connsiteY2" fmla="*/ 2027531 h 2963379"/>
                  <a:gd name="connsiteX3" fmla="*/ 1235622 w 2501189"/>
                  <a:gd name="connsiteY3" fmla="*/ 2960779 h 2963379"/>
                  <a:gd name="connsiteX4" fmla="*/ 35 w 2501189"/>
                  <a:gd name="connsiteY4" fmla="*/ 2027531 h 2963379"/>
                  <a:gd name="connsiteX0" fmla="*/ 148 w 2501302"/>
                  <a:gd name="connsiteY0" fmla="*/ 1023190 h 1959038"/>
                  <a:gd name="connsiteX1" fmla="*/ 1175775 w 2501302"/>
                  <a:gd name="connsiteY1" fmla="*/ 0 h 1959038"/>
                  <a:gd name="connsiteX2" fmla="*/ 2501302 w 2501302"/>
                  <a:gd name="connsiteY2" fmla="*/ 1023190 h 1959038"/>
                  <a:gd name="connsiteX3" fmla="*/ 1235735 w 2501302"/>
                  <a:gd name="connsiteY3" fmla="*/ 1956438 h 1959038"/>
                  <a:gd name="connsiteX4" fmla="*/ 148 w 2501302"/>
                  <a:gd name="connsiteY4" fmla="*/ 1023190 h 1959038"/>
                  <a:gd name="connsiteX0" fmla="*/ 85 w 2501239"/>
                  <a:gd name="connsiteY0" fmla="*/ 1023190 h 2796507"/>
                  <a:gd name="connsiteX1" fmla="*/ 1175712 w 2501239"/>
                  <a:gd name="connsiteY1" fmla="*/ 0 h 2796507"/>
                  <a:gd name="connsiteX2" fmla="*/ 2501239 w 2501239"/>
                  <a:gd name="connsiteY2" fmla="*/ 1023190 h 2796507"/>
                  <a:gd name="connsiteX3" fmla="*/ 1220682 w 2501239"/>
                  <a:gd name="connsiteY3" fmla="*/ 2795887 h 2796507"/>
                  <a:gd name="connsiteX4" fmla="*/ 85 w 2501239"/>
                  <a:gd name="connsiteY4" fmla="*/ 1023190 h 2796507"/>
                  <a:gd name="connsiteX0" fmla="*/ 85 w 2501239"/>
                  <a:gd name="connsiteY0" fmla="*/ 1023190 h 2796507"/>
                  <a:gd name="connsiteX1" fmla="*/ 1175712 w 2501239"/>
                  <a:gd name="connsiteY1" fmla="*/ 0 h 2796507"/>
                  <a:gd name="connsiteX2" fmla="*/ 2501239 w 2501239"/>
                  <a:gd name="connsiteY2" fmla="*/ 1023190 h 2796507"/>
                  <a:gd name="connsiteX3" fmla="*/ 1220682 w 2501239"/>
                  <a:gd name="connsiteY3" fmla="*/ 2795887 h 2796507"/>
                  <a:gd name="connsiteX4" fmla="*/ 85 w 2501239"/>
                  <a:gd name="connsiteY4" fmla="*/ 1023190 h 2796507"/>
                  <a:gd name="connsiteX0" fmla="*/ 154518 w 2789263"/>
                  <a:gd name="connsiteY0" fmla="*/ 1023190 h 2800970"/>
                  <a:gd name="connsiteX1" fmla="*/ 1330145 w 2789263"/>
                  <a:gd name="connsiteY1" fmla="*/ 0 h 2800970"/>
                  <a:gd name="connsiteX2" fmla="*/ 2655672 w 2789263"/>
                  <a:gd name="connsiteY2" fmla="*/ 1023190 h 2800970"/>
                  <a:gd name="connsiteX3" fmla="*/ 1375115 w 2789263"/>
                  <a:gd name="connsiteY3" fmla="*/ 2795887 h 2800970"/>
                  <a:gd name="connsiteX4" fmla="*/ 154518 w 2789263"/>
                  <a:gd name="connsiteY4" fmla="*/ 1023190 h 2800970"/>
                  <a:gd name="connsiteX0" fmla="*/ 154518 w 2789263"/>
                  <a:gd name="connsiteY0" fmla="*/ 1023190 h 2797248"/>
                  <a:gd name="connsiteX1" fmla="*/ 1330145 w 2789263"/>
                  <a:gd name="connsiteY1" fmla="*/ 0 h 2797248"/>
                  <a:gd name="connsiteX2" fmla="*/ 2655672 w 2789263"/>
                  <a:gd name="connsiteY2" fmla="*/ 1023190 h 2797248"/>
                  <a:gd name="connsiteX3" fmla="*/ 1375115 w 2789263"/>
                  <a:gd name="connsiteY3" fmla="*/ 2795887 h 2797248"/>
                  <a:gd name="connsiteX4" fmla="*/ 154518 w 2789263"/>
                  <a:gd name="connsiteY4" fmla="*/ 1023190 h 279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263" h="2797248">
                    <a:moveTo>
                      <a:pt x="154518" y="1023190"/>
                    </a:moveTo>
                    <a:cubicBezTo>
                      <a:pt x="147023" y="557209"/>
                      <a:pt x="639470" y="0"/>
                      <a:pt x="1330145" y="0"/>
                    </a:cubicBezTo>
                    <a:cubicBezTo>
                      <a:pt x="2020820" y="0"/>
                      <a:pt x="2655672" y="284242"/>
                      <a:pt x="2655672" y="1023190"/>
                    </a:cubicBezTo>
                    <a:cubicBezTo>
                      <a:pt x="2655672" y="1762138"/>
                      <a:pt x="3399916" y="2840858"/>
                      <a:pt x="1375115" y="2795887"/>
                    </a:cubicBezTo>
                    <a:cubicBezTo>
                      <a:pt x="-649686" y="2750916"/>
                      <a:pt x="162013" y="1489171"/>
                      <a:pt x="154518" y="102319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1" name="Szabadkézi sokszög 31">
                <a:extLst>
                  <a:ext uri="{FF2B5EF4-FFF2-40B4-BE49-F238E27FC236}">
                    <a16:creationId xmlns:a16="http://schemas.microsoft.com/office/drawing/2014/main" id="{11C3A9EE-1023-4230-B9A5-E47F27C2206D}"/>
                  </a:ext>
                </a:extLst>
              </p:cNvPr>
              <p:cNvSpPr/>
              <p:nvPr/>
            </p:nvSpPr>
            <p:spPr>
              <a:xfrm>
                <a:off x="2613596" y="3789472"/>
                <a:ext cx="260508" cy="344525"/>
              </a:xfrm>
              <a:custGeom>
                <a:avLst/>
                <a:gdLst>
                  <a:gd name="connsiteX0" fmla="*/ 259557 w 259557"/>
                  <a:gd name="connsiteY0" fmla="*/ 0 h 457200"/>
                  <a:gd name="connsiteX1" fmla="*/ 250931 w 259557"/>
                  <a:gd name="connsiteY1" fmla="*/ 327804 h 457200"/>
                  <a:gd name="connsiteX2" fmla="*/ 233678 w 259557"/>
                  <a:gd name="connsiteY2" fmla="*/ 353684 h 457200"/>
                  <a:gd name="connsiteX3" fmla="*/ 207799 w 259557"/>
                  <a:gd name="connsiteY3" fmla="*/ 362310 h 457200"/>
                  <a:gd name="connsiteX4" fmla="*/ 147414 w 259557"/>
                  <a:gd name="connsiteY4" fmla="*/ 439948 h 457200"/>
                  <a:gd name="connsiteX5" fmla="*/ 121535 w 259557"/>
                  <a:gd name="connsiteY5" fmla="*/ 457200 h 457200"/>
                  <a:gd name="connsiteX6" fmla="*/ 52524 w 259557"/>
                  <a:gd name="connsiteY6" fmla="*/ 448574 h 457200"/>
                  <a:gd name="connsiteX7" fmla="*/ 765 w 259557"/>
                  <a:gd name="connsiteY7" fmla="*/ 310551 h 457200"/>
                  <a:gd name="connsiteX0" fmla="*/ 259557 w 259557"/>
                  <a:gd name="connsiteY0" fmla="*/ 0 h 457200"/>
                  <a:gd name="connsiteX1" fmla="*/ 250931 w 259557"/>
                  <a:gd name="connsiteY1" fmla="*/ 327804 h 457200"/>
                  <a:gd name="connsiteX2" fmla="*/ 233678 w 259557"/>
                  <a:gd name="connsiteY2" fmla="*/ 353684 h 457200"/>
                  <a:gd name="connsiteX3" fmla="*/ 147414 w 259557"/>
                  <a:gd name="connsiteY3" fmla="*/ 439948 h 457200"/>
                  <a:gd name="connsiteX4" fmla="*/ 121535 w 259557"/>
                  <a:gd name="connsiteY4" fmla="*/ 457200 h 457200"/>
                  <a:gd name="connsiteX5" fmla="*/ 52524 w 259557"/>
                  <a:gd name="connsiteY5" fmla="*/ 448574 h 457200"/>
                  <a:gd name="connsiteX6" fmla="*/ 765 w 259557"/>
                  <a:gd name="connsiteY6" fmla="*/ 310551 h 457200"/>
                  <a:gd name="connsiteX0" fmla="*/ 259557 w 261273"/>
                  <a:gd name="connsiteY0" fmla="*/ 0 h 457200"/>
                  <a:gd name="connsiteX1" fmla="*/ 250931 w 261273"/>
                  <a:gd name="connsiteY1" fmla="*/ 327804 h 457200"/>
                  <a:gd name="connsiteX2" fmla="*/ 147414 w 261273"/>
                  <a:gd name="connsiteY2" fmla="*/ 439948 h 457200"/>
                  <a:gd name="connsiteX3" fmla="*/ 121535 w 261273"/>
                  <a:gd name="connsiteY3" fmla="*/ 457200 h 457200"/>
                  <a:gd name="connsiteX4" fmla="*/ 52524 w 261273"/>
                  <a:gd name="connsiteY4" fmla="*/ 448574 h 457200"/>
                  <a:gd name="connsiteX5" fmla="*/ 765 w 261273"/>
                  <a:gd name="connsiteY5" fmla="*/ 310551 h 457200"/>
                  <a:gd name="connsiteX0" fmla="*/ 258792 w 260508"/>
                  <a:gd name="connsiteY0" fmla="*/ 0 h 460653"/>
                  <a:gd name="connsiteX1" fmla="*/ 250166 w 260508"/>
                  <a:gd name="connsiteY1" fmla="*/ 327804 h 460653"/>
                  <a:gd name="connsiteX2" fmla="*/ 146649 w 260508"/>
                  <a:gd name="connsiteY2" fmla="*/ 439948 h 460653"/>
                  <a:gd name="connsiteX3" fmla="*/ 51759 w 260508"/>
                  <a:gd name="connsiteY3" fmla="*/ 448574 h 460653"/>
                  <a:gd name="connsiteX4" fmla="*/ 0 w 260508"/>
                  <a:gd name="connsiteY4" fmla="*/ 310551 h 46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08" h="460653">
                    <a:moveTo>
                      <a:pt x="258792" y="0"/>
                    </a:moveTo>
                    <a:cubicBezTo>
                      <a:pt x="255917" y="109268"/>
                      <a:pt x="268857" y="254479"/>
                      <a:pt x="250166" y="327804"/>
                    </a:cubicBezTo>
                    <a:cubicBezTo>
                      <a:pt x="231475" y="401129"/>
                      <a:pt x="179717" y="419820"/>
                      <a:pt x="146649" y="439948"/>
                    </a:cubicBezTo>
                    <a:cubicBezTo>
                      <a:pt x="113581" y="460076"/>
                      <a:pt x="76200" y="470140"/>
                      <a:pt x="51759" y="448574"/>
                    </a:cubicBezTo>
                    <a:cubicBezTo>
                      <a:pt x="27318" y="427008"/>
                      <a:pt x="0" y="370044"/>
                      <a:pt x="0" y="310551"/>
                    </a:cubicBezTo>
                  </a:path>
                </a:pathLst>
              </a:custGeom>
              <a:noFill/>
              <a:ln w="38100" cap="rnd">
                <a:solidFill>
                  <a:srgbClr val="A17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2" name="Ellipszis 131">
                <a:extLst>
                  <a:ext uri="{FF2B5EF4-FFF2-40B4-BE49-F238E27FC236}">
                    <a16:creationId xmlns:a16="http://schemas.microsoft.com/office/drawing/2014/main" id="{76DDABC0-6778-46D1-9685-168E5C72682C}"/>
                  </a:ext>
                </a:extLst>
              </p:cNvPr>
              <p:cNvSpPr/>
              <p:nvPr/>
            </p:nvSpPr>
            <p:spPr>
              <a:xfrm>
                <a:off x="3225529" y="2625551"/>
                <a:ext cx="610845" cy="634923"/>
              </a:xfrm>
              <a:prstGeom prst="ellipse">
                <a:avLst/>
              </a:prstGeom>
              <a:solidFill>
                <a:srgbClr val="FBD0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3" name="Szabadkézi sokszög 32">
                <a:extLst>
                  <a:ext uri="{FF2B5EF4-FFF2-40B4-BE49-F238E27FC236}">
                    <a16:creationId xmlns:a16="http://schemas.microsoft.com/office/drawing/2014/main" id="{52CCC68C-E9AF-4B1E-838D-1D0123A1969F}"/>
                  </a:ext>
                </a:extLst>
              </p:cNvPr>
              <p:cNvSpPr/>
              <p:nvPr/>
            </p:nvSpPr>
            <p:spPr>
              <a:xfrm flipH="1">
                <a:off x="2874104" y="3797660"/>
                <a:ext cx="263484" cy="344525"/>
              </a:xfrm>
              <a:custGeom>
                <a:avLst/>
                <a:gdLst>
                  <a:gd name="connsiteX0" fmla="*/ 259557 w 259557"/>
                  <a:gd name="connsiteY0" fmla="*/ 0 h 457200"/>
                  <a:gd name="connsiteX1" fmla="*/ 250931 w 259557"/>
                  <a:gd name="connsiteY1" fmla="*/ 327804 h 457200"/>
                  <a:gd name="connsiteX2" fmla="*/ 233678 w 259557"/>
                  <a:gd name="connsiteY2" fmla="*/ 353684 h 457200"/>
                  <a:gd name="connsiteX3" fmla="*/ 207799 w 259557"/>
                  <a:gd name="connsiteY3" fmla="*/ 362310 h 457200"/>
                  <a:gd name="connsiteX4" fmla="*/ 147414 w 259557"/>
                  <a:gd name="connsiteY4" fmla="*/ 439948 h 457200"/>
                  <a:gd name="connsiteX5" fmla="*/ 121535 w 259557"/>
                  <a:gd name="connsiteY5" fmla="*/ 457200 h 457200"/>
                  <a:gd name="connsiteX6" fmla="*/ 52524 w 259557"/>
                  <a:gd name="connsiteY6" fmla="*/ 448574 h 457200"/>
                  <a:gd name="connsiteX7" fmla="*/ 765 w 259557"/>
                  <a:gd name="connsiteY7" fmla="*/ 310551 h 457200"/>
                  <a:gd name="connsiteX0" fmla="*/ 259557 w 259557"/>
                  <a:gd name="connsiteY0" fmla="*/ 0 h 457200"/>
                  <a:gd name="connsiteX1" fmla="*/ 250931 w 259557"/>
                  <a:gd name="connsiteY1" fmla="*/ 327804 h 457200"/>
                  <a:gd name="connsiteX2" fmla="*/ 233678 w 259557"/>
                  <a:gd name="connsiteY2" fmla="*/ 353684 h 457200"/>
                  <a:gd name="connsiteX3" fmla="*/ 147414 w 259557"/>
                  <a:gd name="connsiteY3" fmla="*/ 439948 h 457200"/>
                  <a:gd name="connsiteX4" fmla="*/ 121535 w 259557"/>
                  <a:gd name="connsiteY4" fmla="*/ 457200 h 457200"/>
                  <a:gd name="connsiteX5" fmla="*/ 52524 w 259557"/>
                  <a:gd name="connsiteY5" fmla="*/ 448574 h 457200"/>
                  <a:gd name="connsiteX6" fmla="*/ 765 w 259557"/>
                  <a:gd name="connsiteY6" fmla="*/ 310551 h 457200"/>
                  <a:gd name="connsiteX0" fmla="*/ 259557 w 261273"/>
                  <a:gd name="connsiteY0" fmla="*/ 0 h 457200"/>
                  <a:gd name="connsiteX1" fmla="*/ 250931 w 261273"/>
                  <a:gd name="connsiteY1" fmla="*/ 327804 h 457200"/>
                  <a:gd name="connsiteX2" fmla="*/ 147414 w 261273"/>
                  <a:gd name="connsiteY2" fmla="*/ 439948 h 457200"/>
                  <a:gd name="connsiteX3" fmla="*/ 121535 w 261273"/>
                  <a:gd name="connsiteY3" fmla="*/ 457200 h 457200"/>
                  <a:gd name="connsiteX4" fmla="*/ 52524 w 261273"/>
                  <a:gd name="connsiteY4" fmla="*/ 448574 h 457200"/>
                  <a:gd name="connsiteX5" fmla="*/ 765 w 261273"/>
                  <a:gd name="connsiteY5" fmla="*/ 310551 h 457200"/>
                  <a:gd name="connsiteX0" fmla="*/ 258792 w 260508"/>
                  <a:gd name="connsiteY0" fmla="*/ 0 h 460653"/>
                  <a:gd name="connsiteX1" fmla="*/ 250166 w 260508"/>
                  <a:gd name="connsiteY1" fmla="*/ 327804 h 460653"/>
                  <a:gd name="connsiteX2" fmla="*/ 146649 w 260508"/>
                  <a:gd name="connsiteY2" fmla="*/ 439948 h 460653"/>
                  <a:gd name="connsiteX3" fmla="*/ 51759 w 260508"/>
                  <a:gd name="connsiteY3" fmla="*/ 448574 h 460653"/>
                  <a:gd name="connsiteX4" fmla="*/ 0 w 260508"/>
                  <a:gd name="connsiteY4" fmla="*/ 310551 h 46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08" h="460653">
                    <a:moveTo>
                      <a:pt x="258792" y="0"/>
                    </a:moveTo>
                    <a:cubicBezTo>
                      <a:pt x="255917" y="109268"/>
                      <a:pt x="268857" y="254479"/>
                      <a:pt x="250166" y="327804"/>
                    </a:cubicBezTo>
                    <a:cubicBezTo>
                      <a:pt x="231475" y="401129"/>
                      <a:pt x="179717" y="419820"/>
                      <a:pt x="146649" y="439948"/>
                    </a:cubicBezTo>
                    <a:cubicBezTo>
                      <a:pt x="113581" y="460076"/>
                      <a:pt x="76200" y="470140"/>
                      <a:pt x="51759" y="448574"/>
                    </a:cubicBezTo>
                    <a:cubicBezTo>
                      <a:pt x="27318" y="427008"/>
                      <a:pt x="0" y="370044"/>
                      <a:pt x="0" y="310551"/>
                    </a:cubicBezTo>
                  </a:path>
                </a:pathLst>
              </a:custGeom>
              <a:noFill/>
              <a:ln w="38100" cap="rnd">
                <a:solidFill>
                  <a:srgbClr val="A177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4" name="Ellipszis 133">
                <a:extLst>
                  <a:ext uri="{FF2B5EF4-FFF2-40B4-BE49-F238E27FC236}">
                    <a16:creationId xmlns:a16="http://schemas.microsoft.com/office/drawing/2014/main" id="{6D2C658E-601D-4EE1-9143-5FDE6DFE28F9}"/>
                  </a:ext>
                </a:extLst>
              </p:cNvPr>
              <p:cNvSpPr/>
              <p:nvPr/>
            </p:nvSpPr>
            <p:spPr>
              <a:xfrm>
                <a:off x="3341398" y="2930998"/>
                <a:ext cx="310946" cy="302172"/>
              </a:xfrm>
              <a:prstGeom prst="ellipse">
                <a:avLst/>
              </a:prstGeom>
              <a:solidFill>
                <a:srgbClr val="7858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5" name="Ellipszis 134">
                <a:extLst>
                  <a:ext uri="{FF2B5EF4-FFF2-40B4-BE49-F238E27FC236}">
                    <a16:creationId xmlns:a16="http://schemas.microsoft.com/office/drawing/2014/main" id="{F5D29B5C-DEC7-488F-B0B0-1F06256177AE}"/>
                  </a:ext>
                </a:extLst>
              </p:cNvPr>
              <p:cNvSpPr/>
              <p:nvPr/>
            </p:nvSpPr>
            <p:spPr>
              <a:xfrm>
                <a:off x="1932146" y="2652855"/>
                <a:ext cx="610845" cy="634923"/>
              </a:xfrm>
              <a:prstGeom prst="ellipse">
                <a:avLst/>
              </a:prstGeom>
              <a:solidFill>
                <a:srgbClr val="FBD0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6" name="Ellipszis 135">
                <a:extLst>
                  <a:ext uri="{FF2B5EF4-FFF2-40B4-BE49-F238E27FC236}">
                    <a16:creationId xmlns:a16="http://schemas.microsoft.com/office/drawing/2014/main" id="{925D3406-A47D-4A10-8C96-87D1E240AC12}"/>
                  </a:ext>
                </a:extLst>
              </p:cNvPr>
              <p:cNvSpPr/>
              <p:nvPr/>
            </p:nvSpPr>
            <p:spPr>
              <a:xfrm>
                <a:off x="2048015" y="2958302"/>
                <a:ext cx="310946" cy="302172"/>
              </a:xfrm>
              <a:prstGeom prst="ellipse">
                <a:avLst/>
              </a:prstGeom>
              <a:solidFill>
                <a:srgbClr val="7858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7" name="Ellipszis 136">
                <a:extLst>
                  <a:ext uri="{FF2B5EF4-FFF2-40B4-BE49-F238E27FC236}">
                    <a16:creationId xmlns:a16="http://schemas.microsoft.com/office/drawing/2014/main" id="{C13D4CC3-6E02-4637-8C8C-889756F67B49}"/>
                  </a:ext>
                </a:extLst>
              </p:cNvPr>
              <p:cNvSpPr/>
              <p:nvPr/>
            </p:nvSpPr>
            <p:spPr>
              <a:xfrm>
                <a:off x="3588450" y="2979867"/>
                <a:ext cx="63894" cy="620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8" name="Ellipszis 137">
                <a:extLst>
                  <a:ext uri="{FF2B5EF4-FFF2-40B4-BE49-F238E27FC236}">
                    <a16:creationId xmlns:a16="http://schemas.microsoft.com/office/drawing/2014/main" id="{44BE5469-1745-4C10-91BB-C51E9D079338}"/>
                  </a:ext>
                </a:extLst>
              </p:cNvPr>
              <p:cNvSpPr/>
              <p:nvPr/>
            </p:nvSpPr>
            <p:spPr>
              <a:xfrm>
                <a:off x="2243406" y="2950114"/>
                <a:ext cx="63894" cy="620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14" name="Csoportba foglalás 113">
              <a:extLst>
                <a:ext uri="{FF2B5EF4-FFF2-40B4-BE49-F238E27FC236}">
                  <a16:creationId xmlns:a16="http://schemas.microsoft.com/office/drawing/2014/main" id="{E64A6A52-E6C4-4448-A405-48060E1A9F77}"/>
                </a:ext>
              </a:extLst>
            </p:cNvPr>
            <p:cNvGrpSpPr/>
            <p:nvPr/>
          </p:nvGrpSpPr>
          <p:grpSpPr>
            <a:xfrm>
              <a:off x="11020637" y="5614304"/>
              <a:ext cx="680264" cy="218886"/>
              <a:chOff x="10905549" y="5719128"/>
              <a:chExt cx="680264" cy="218886"/>
            </a:xfrm>
          </p:grpSpPr>
          <p:sp>
            <p:nvSpPr>
              <p:cNvPr id="165" name="Lekerekített téglalap 5">
                <a:extLst>
                  <a:ext uri="{FF2B5EF4-FFF2-40B4-BE49-F238E27FC236}">
                    <a16:creationId xmlns:a16="http://schemas.microsoft.com/office/drawing/2014/main" id="{FEA0AF0A-B5B0-4B7F-83A1-E4F3D626239B}"/>
                  </a:ext>
                </a:extLst>
              </p:cNvPr>
              <p:cNvSpPr/>
              <p:nvPr/>
            </p:nvSpPr>
            <p:spPr>
              <a:xfrm rot="5580000">
                <a:off x="11290629" y="5579222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6" name="Lekerekített téglalap 5">
                <a:extLst>
                  <a:ext uri="{FF2B5EF4-FFF2-40B4-BE49-F238E27FC236}">
                    <a16:creationId xmlns:a16="http://schemas.microsoft.com/office/drawing/2014/main" id="{D8486B86-6529-4762-B260-CBCC14372299}"/>
                  </a:ext>
                </a:extLst>
              </p:cNvPr>
              <p:cNvSpPr/>
              <p:nvPr/>
            </p:nvSpPr>
            <p:spPr>
              <a:xfrm rot="5160000">
                <a:off x="11315813" y="5485128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7" name="Lekerekített téglalap 5">
                <a:extLst>
                  <a:ext uri="{FF2B5EF4-FFF2-40B4-BE49-F238E27FC236}">
                    <a16:creationId xmlns:a16="http://schemas.microsoft.com/office/drawing/2014/main" id="{50EDED9E-330E-4B52-8FAC-51F568C70ABF}"/>
                  </a:ext>
                </a:extLst>
              </p:cNvPr>
              <p:cNvSpPr/>
              <p:nvPr/>
            </p:nvSpPr>
            <p:spPr>
              <a:xfrm rot="6000000">
                <a:off x="11268095" y="5668014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8" name="Folyamatábra: Bekötés 167">
                <a:extLst>
                  <a:ext uri="{FF2B5EF4-FFF2-40B4-BE49-F238E27FC236}">
                    <a16:creationId xmlns:a16="http://schemas.microsoft.com/office/drawing/2014/main" id="{2D157719-7A77-4E15-9B63-9694AB908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1335" y="5780411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9" name="Folyamatábra: Bekötés 168">
                <a:extLst>
                  <a:ext uri="{FF2B5EF4-FFF2-40B4-BE49-F238E27FC236}">
                    <a16:creationId xmlns:a16="http://schemas.microsoft.com/office/drawing/2014/main" id="{806BE00E-D9DF-47C3-9F46-82E631D91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08322" y="5743762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0" name="Folyamatábra: Bekötés 169">
                <a:extLst>
                  <a:ext uri="{FF2B5EF4-FFF2-40B4-BE49-F238E27FC236}">
                    <a16:creationId xmlns:a16="http://schemas.microsoft.com/office/drawing/2014/main" id="{5F436479-0712-4792-8201-AE51DA0B1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90749" y="5855133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1" name="Folyamatábra: Bekötés 170">
                <a:extLst>
                  <a:ext uri="{FF2B5EF4-FFF2-40B4-BE49-F238E27FC236}">
                    <a16:creationId xmlns:a16="http://schemas.microsoft.com/office/drawing/2014/main" id="{F7CE31D4-5025-493C-AE89-4E06C44553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05549" y="5811657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2" name="Folyamatábra: Bekötés 171">
                <a:extLst>
                  <a:ext uri="{FF2B5EF4-FFF2-40B4-BE49-F238E27FC236}">
                    <a16:creationId xmlns:a16="http://schemas.microsoft.com/office/drawing/2014/main" id="{3B7D449A-7864-4BFD-972E-B676B205E4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93273" y="5723497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12" name="Csoportba foglalás 111">
              <a:extLst>
                <a:ext uri="{FF2B5EF4-FFF2-40B4-BE49-F238E27FC236}">
                  <a16:creationId xmlns:a16="http://schemas.microsoft.com/office/drawing/2014/main" id="{4FAA347B-C662-4365-8DAE-C3B530531664}"/>
                </a:ext>
              </a:extLst>
            </p:cNvPr>
            <p:cNvGrpSpPr/>
            <p:nvPr/>
          </p:nvGrpSpPr>
          <p:grpSpPr>
            <a:xfrm flipH="1">
              <a:off x="10172103" y="5597217"/>
              <a:ext cx="680264" cy="218886"/>
              <a:chOff x="11057949" y="5871528"/>
              <a:chExt cx="680264" cy="218886"/>
            </a:xfrm>
          </p:grpSpPr>
          <p:sp>
            <p:nvSpPr>
              <p:cNvPr id="173" name="Lekerekített téglalap 5">
                <a:extLst>
                  <a:ext uri="{FF2B5EF4-FFF2-40B4-BE49-F238E27FC236}">
                    <a16:creationId xmlns:a16="http://schemas.microsoft.com/office/drawing/2014/main" id="{19E74E01-4FDC-419A-98B4-9F731A9B0825}"/>
                  </a:ext>
                </a:extLst>
              </p:cNvPr>
              <p:cNvSpPr/>
              <p:nvPr/>
            </p:nvSpPr>
            <p:spPr>
              <a:xfrm rot="5580000">
                <a:off x="11443029" y="5731622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4" name="Lekerekített téglalap 5">
                <a:extLst>
                  <a:ext uri="{FF2B5EF4-FFF2-40B4-BE49-F238E27FC236}">
                    <a16:creationId xmlns:a16="http://schemas.microsoft.com/office/drawing/2014/main" id="{A8AFFA5A-0C6D-41F0-8A65-85B35692C7EE}"/>
                  </a:ext>
                </a:extLst>
              </p:cNvPr>
              <p:cNvSpPr/>
              <p:nvPr/>
            </p:nvSpPr>
            <p:spPr>
              <a:xfrm rot="5160000">
                <a:off x="11468213" y="5637528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5" name="Lekerekített téglalap 5">
                <a:extLst>
                  <a:ext uri="{FF2B5EF4-FFF2-40B4-BE49-F238E27FC236}">
                    <a16:creationId xmlns:a16="http://schemas.microsoft.com/office/drawing/2014/main" id="{EC01F07E-04D9-462F-A73C-919BB60A73D8}"/>
                  </a:ext>
                </a:extLst>
              </p:cNvPr>
              <p:cNvSpPr/>
              <p:nvPr/>
            </p:nvSpPr>
            <p:spPr>
              <a:xfrm rot="6000000">
                <a:off x="11420495" y="5820414"/>
                <a:ext cx="36000" cy="504000"/>
              </a:xfrm>
              <a:custGeom>
                <a:avLst/>
                <a:gdLst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562853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112573 w 675426"/>
                  <a:gd name="connsiteY1" fmla="*/ 0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12573 h 2032451"/>
                  <a:gd name="connsiteX4" fmla="*/ 675426 w 675426"/>
                  <a:gd name="connsiteY4" fmla="*/ 1919878 h 2032451"/>
                  <a:gd name="connsiteX5" fmla="*/ 562853 w 675426"/>
                  <a:gd name="connsiteY5" fmla="*/ 2032451 h 2032451"/>
                  <a:gd name="connsiteX6" fmla="*/ 112573 w 675426"/>
                  <a:gd name="connsiteY6" fmla="*/ 2032451 h 2032451"/>
                  <a:gd name="connsiteX7" fmla="*/ 0 w 675426"/>
                  <a:gd name="connsiteY7" fmla="*/ 1919878 h 2032451"/>
                  <a:gd name="connsiteX8" fmla="*/ 0 w 675426"/>
                  <a:gd name="connsiteY8" fmla="*/ 112573 h 2032451"/>
                  <a:gd name="connsiteX0" fmla="*/ 0 w 675426"/>
                  <a:gd name="connsiteY0" fmla="*/ 112573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7" fmla="*/ 0 w 675426"/>
                  <a:gd name="connsiteY7" fmla="*/ 112573 h 2032451"/>
                  <a:gd name="connsiteX0" fmla="*/ 0 w 675426"/>
                  <a:gd name="connsiteY0" fmla="*/ 1919878 h 2032451"/>
                  <a:gd name="connsiteX1" fmla="*/ 303642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19878 h 2032451"/>
                  <a:gd name="connsiteX1" fmla="*/ 180813 w 675426"/>
                  <a:gd name="connsiteY1" fmla="*/ 13648 h 2032451"/>
                  <a:gd name="connsiteX2" fmla="*/ 412728 w 675426"/>
                  <a:gd name="connsiteY2" fmla="*/ 0 h 2032451"/>
                  <a:gd name="connsiteX3" fmla="*/ 675426 w 675426"/>
                  <a:gd name="connsiteY3" fmla="*/ 1919878 h 2032451"/>
                  <a:gd name="connsiteX4" fmla="*/ 562853 w 675426"/>
                  <a:gd name="connsiteY4" fmla="*/ 2032451 h 2032451"/>
                  <a:gd name="connsiteX5" fmla="*/ 112573 w 675426"/>
                  <a:gd name="connsiteY5" fmla="*/ 2032451 h 2032451"/>
                  <a:gd name="connsiteX6" fmla="*/ 0 w 675426"/>
                  <a:gd name="connsiteY6" fmla="*/ 1919878 h 2032451"/>
                  <a:gd name="connsiteX0" fmla="*/ 0 w 675426"/>
                  <a:gd name="connsiteY0" fmla="*/ 1947174 h 2059747"/>
                  <a:gd name="connsiteX1" fmla="*/ 180813 w 675426"/>
                  <a:gd name="connsiteY1" fmla="*/ 409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  <a:gd name="connsiteX0" fmla="*/ 0 w 675426"/>
                  <a:gd name="connsiteY0" fmla="*/ 1947174 h 2059747"/>
                  <a:gd name="connsiteX1" fmla="*/ 171288 w 675426"/>
                  <a:gd name="connsiteY1" fmla="*/ 2844 h 2059747"/>
                  <a:gd name="connsiteX2" fmla="*/ 535558 w 675426"/>
                  <a:gd name="connsiteY2" fmla="*/ 0 h 2059747"/>
                  <a:gd name="connsiteX3" fmla="*/ 675426 w 675426"/>
                  <a:gd name="connsiteY3" fmla="*/ 1947174 h 2059747"/>
                  <a:gd name="connsiteX4" fmla="*/ 562853 w 675426"/>
                  <a:gd name="connsiteY4" fmla="*/ 2059747 h 2059747"/>
                  <a:gd name="connsiteX5" fmla="*/ 112573 w 675426"/>
                  <a:gd name="connsiteY5" fmla="*/ 2059747 h 2059747"/>
                  <a:gd name="connsiteX6" fmla="*/ 0 w 675426"/>
                  <a:gd name="connsiteY6" fmla="*/ 1947174 h 2059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5426" h="2059747">
                    <a:moveTo>
                      <a:pt x="0" y="1947174"/>
                    </a:moveTo>
                    <a:lnTo>
                      <a:pt x="171288" y="2844"/>
                    </a:lnTo>
                    <a:lnTo>
                      <a:pt x="535558" y="0"/>
                    </a:lnTo>
                    <a:cubicBezTo>
                      <a:pt x="597522" y="317705"/>
                      <a:pt x="650405" y="1608432"/>
                      <a:pt x="675426" y="1947174"/>
                    </a:cubicBezTo>
                    <a:cubicBezTo>
                      <a:pt x="675426" y="2009346"/>
                      <a:pt x="625025" y="2059747"/>
                      <a:pt x="562853" y="2059747"/>
                    </a:cubicBezTo>
                    <a:lnTo>
                      <a:pt x="112573" y="2059747"/>
                    </a:lnTo>
                    <a:cubicBezTo>
                      <a:pt x="50401" y="2059747"/>
                      <a:pt x="0" y="2009346"/>
                      <a:pt x="0" y="194717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6" name="Folyamatábra: Bekötés 175">
                <a:extLst>
                  <a:ext uri="{FF2B5EF4-FFF2-40B4-BE49-F238E27FC236}">
                    <a16:creationId xmlns:a16="http://schemas.microsoft.com/office/drawing/2014/main" id="{7EE4CEAF-096F-4402-A6F1-21EB7D5BF1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23735" y="5932811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7" name="Folyamatábra: Bekötés 176">
                <a:extLst>
                  <a:ext uri="{FF2B5EF4-FFF2-40B4-BE49-F238E27FC236}">
                    <a16:creationId xmlns:a16="http://schemas.microsoft.com/office/drawing/2014/main" id="{0FC452B6-D317-46EF-BA2A-A5EB4443B4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60722" y="5896162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8" name="Folyamatábra: Bekötés 177">
                <a:extLst>
                  <a:ext uri="{FF2B5EF4-FFF2-40B4-BE49-F238E27FC236}">
                    <a16:creationId xmlns:a16="http://schemas.microsoft.com/office/drawing/2014/main" id="{268002EB-A1B4-418F-8B56-C2C9061D91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3149" y="6007533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9" name="Folyamatábra: Bekötés 178">
                <a:extLst>
                  <a:ext uri="{FF2B5EF4-FFF2-40B4-BE49-F238E27FC236}">
                    <a16:creationId xmlns:a16="http://schemas.microsoft.com/office/drawing/2014/main" id="{E70DF326-671F-4D19-B74C-474AD6467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57949" y="5964057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0" name="Folyamatábra: Bekötés 179">
                <a:extLst>
                  <a:ext uri="{FF2B5EF4-FFF2-40B4-BE49-F238E27FC236}">
                    <a16:creationId xmlns:a16="http://schemas.microsoft.com/office/drawing/2014/main" id="{D6490550-5A2E-4C9E-955C-7CF9B7D93A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5673" y="5875897"/>
                <a:ext cx="36000" cy="36000"/>
              </a:xfrm>
              <a:prstGeom prst="flowChartConnector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7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DBC83859-6E84-47C5-85C6-91EF1F0FBD53}"/>
              </a:ext>
            </a:extLst>
          </p:cNvPr>
          <p:cNvSpPr>
            <a:spLocks noChangeAspect="1"/>
          </p:cNvSpPr>
          <p:nvPr/>
        </p:nvSpPr>
        <p:spPr>
          <a:xfrm>
            <a:off x="7306822" y="1178682"/>
            <a:ext cx="4227966" cy="4227966"/>
          </a:xfrm>
          <a:prstGeom prst="ellipse">
            <a:avLst/>
          </a:prstGeom>
          <a:noFill/>
          <a:ln w="79375" cap="rnd">
            <a:gradFill>
              <a:gsLst>
                <a:gs pos="0">
                  <a:srgbClr val="C0DE68"/>
                </a:gs>
                <a:gs pos="62000">
                  <a:schemeClr val="accent6">
                    <a:lumMod val="60000"/>
                    <a:lumOff val="40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9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510" y="2453704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79375" cap="rnd">
            <a:gradFill>
              <a:gsLst>
                <a:gs pos="0">
                  <a:srgbClr val="C0DE68"/>
                </a:gs>
                <a:gs pos="62000">
                  <a:schemeClr val="accent6">
                    <a:lumMod val="60000"/>
                    <a:lumOff val="40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Istenem.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5148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29" y="108857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Hárfahúron háladallam - zené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0344" y="511928"/>
            <a:ext cx="1070129" cy="10701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485" y="265638"/>
            <a:ext cx="7759657" cy="6389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Lekerekített téglalap 5"/>
          <p:cNvSpPr/>
          <p:nvPr/>
        </p:nvSpPr>
        <p:spPr>
          <a:xfrm>
            <a:off x="260745" y="2259874"/>
            <a:ext cx="3489234" cy="2856413"/>
          </a:xfrm>
          <a:prstGeom prst="roundRect">
            <a:avLst/>
          </a:prstGeom>
          <a:solidFill>
            <a:srgbClr val="A1D4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Ezzel az énekkel adjunk hálát Istennek, mert Ő olyan, mint a kőszikla.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956559-EC67-4F9C-AD98-CCF49652D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29" y="2237106"/>
            <a:ext cx="354208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14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25C47FB-6FFD-4D07-903B-EC864F6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84" y="385283"/>
            <a:ext cx="2734846" cy="6472717"/>
          </a:xfrm>
          <a:prstGeom prst="rect">
            <a:avLst/>
          </a:prstGeom>
        </p:spPr>
      </p:pic>
      <p:sp>
        <p:nvSpPr>
          <p:cNvPr id="7" name="Ellipszis 1">
            <a:extLst>
              <a:ext uri="{FF2B5EF4-FFF2-40B4-BE49-F238E27FC236}">
                <a16:creationId xmlns:a16="http://schemas.microsoft.com/office/drawing/2014/main" id="{51BD026C-61F8-47AF-8B3C-668B725FE1AF}"/>
              </a:ext>
            </a:extLst>
          </p:cNvPr>
          <p:cNvSpPr/>
          <p:nvPr/>
        </p:nvSpPr>
        <p:spPr>
          <a:xfrm>
            <a:off x="2358485" y="136931"/>
            <a:ext cx="8863627" cy="5705069"/>
          </a:xfrm>
          <a:custGeom>
            <a:avLst/>
            <a:gdLst>
              <a:gd name="connsiteX0" fmla="*/ 0 w 7986532"/>
              <a:gd name="connsiteY0" fmla="*/ 2251275 h 4502550"/>
              <a:gd name="connsiteX1" fmla="*/ 3993266 w 7986532"/>
              <a:gd name="connsiteY1" fmla="*/ 0 h 4502550"/>
              <a:gd name="connsiteX2" fmla="*/ 7986532 w 7986532"/>
              <a:gd name="connsiteY2" fmla="*/ 2251275 h 4502550"/>
              <a:gd name="connsiteX3" fmla="*/ 3993266 w 7986532"/>
              <a:gd name="connsiteY3" fmla="*/ 4502550 h 4502550"/>
              <a:gd name="connsiteX4" fmla="*/ 0 w 7986532"/>
              <a:gd name="connsiteY4" fmla="*/ 2251275 h 4502550"/>
              <a:gd name="connsiteX0" fmla="*/ 273954 w 8260486"/>
              <a:gd name="connsiteY0" fmla="*/ 2478710 h 4729985"/>
              <a:gd name="connsiteX1" fmla="*/ 783240 w 8260486"/>
              <a:gd name="connsiteY1" fmla="*/ 331606 h 4729985"/>
              <a:gd name="connsiteX2" fmla="*/ 4267220 w 8260486"/>
              <a:gd name="connsiteY2" fmla="*/ 227435 h 4729985"/>
              <a:gd name="connsiteX3" fmla="*/ 8260486 w 8260486"/>
              <a:gd name="connsiteY3" fmla="*/ 2478710 h 4729985"/>
              <a:gd name="connsiteX4" fmla="*/ 4267220 w 8260486"/>
              <a:gd name="connsiteY4" fmla="*/ 4729985 h 4729985"/>
              <a:gd name="connsiteX5" fmla="*/ 273954 w 8260486"/>
              <a:gd name="connsiteY5" fmla="*/ 2478710 h 4729985"/>
              <a:gd name="connsiteX0" fmla="*/ 313467 w 8161103"/>
              <a:gd name="connsiteY0" fmla="*/ 3971844 h 4819706"/>
              <a:gd name="connsiteX1" fmla="*/ 683857 w 8161103"/>
              <a:gd name="connsiteY1" fmla="*/ 331606 h 4819706"/>
              <a:gd name="connsiteX2" fmla="*/ 4167837 w 8161103"/>
              <a:gd name="connsiteY2" fmla="*/ 227435 h 4819706"/>
              <a:gd name="connsiteX3" fmla="*/ 8161103 w 8161103"/>
              <a:gd name="connsiteY3" fmla="*/ 2478710 h 4819706"/>
              <a:gd name="connsiteX4" fmla="*/ 4167837 w 8161103"/>
              <a:gd name="connsiteY4" fmla="*/ 4729985 h 4819706"/>
              <a:gd name="connsiteX5" fmla="*/ 313467 w 8161103"/>
              <a:gd name="connsiteY5" fmla="*/ 3971844 h 4819706"/>
              <a:gd name="connsiteX0" fmla="*/ 313467 w 8161103"/>
              <a:gd name="connsiteY0" fmla="*/ 4187222 h 5035084"/>
              <a:gd name="connsiteX1" fmla="*/ 683857 w 8161103"/>
              <a:gd name="connsiteY1" fmla="*/ 546984 h 5035084"/>
              <a:gd name="connsiteX2" fmla="*/ 6424901 w 8161103"/>
              <a:gd name="connsiteY2" fmla="*/ 141872 h 5035084"/>
              <a:gd name="connsiteX3" fmla="*/ 8161103 w 8161103"/>
              <a:gd name="connsiteY3" fmla="*/ 2694088 h 5035084"/>
              <a:gd name="connsiteX4" fmla="*/ 4167837 w 8161103"/>
              <a:gd name="connsiteY4" fmla="*/ 4945363 h 5035084"/>
              <a:gd name="connsiteX5" fmla="*/ 313467 w 8161103"/>
              <a:gd name="connsiteY5" fmla="*/ 4187222 h 5035084"/>
              <a:gd name="connsiteX0" fmla="*/ 313467 w 8137953"/>
              <a:gd name="connsiteY0" fmla="*/ 4226826 h 5037581"/>
              <a:gd name="connsiteX1" fmla="*/ 683857 w 8137953"/>
              <a:gd name="connsiteY1" fmla="*/ 586588 h 5037581"/>
              <a:gd name="connsiteX2" fmla="*/ 6424901 w 8137953"/>
              <a:gd name="connsiteY2" fmla="*/ 181476 h 5037581"/>
              <a:gd name="connsiteX3" fmla="*/ 8137953 w 8137953"/>
              <a:gd name="connsiteY3" fmla="*/ 3277702 h 5037581"/>
              <a:gd name="connsiteX4" fmla="*/ 4167837 w 8137953"/>
              <a:gd name="connsiteY4" fmla="*/ 4984967 h 5037581"/>
              <a:gd name="connsiteX5" fmla="*/ 313467 w 8137953"/>
              <a:gd name="connsiteY5" fmla="*/ 4226826 h 5037581"/>
              <a:gd name="connsiteX0" fmla="*/ 313467 w 8309941"/>
              <a:gd name="connsiteY0" fmla="*/ 4096001 h 4906756"/>
              <a:gd name="connsiteX1" fmla="*/ 683857 w 8309941"/>
              <a:gd name="connsiteY1" fmla="*/ 455763 h 4906756"/>
              <a:gd name="connsiteX2" fmla="*/ 6424901 w 8309941"/>
              <a:gd name="connsiteY2" fmla="*/ 50651 h 4906756"/>
              <a:gd name="connsiteX3" fmla="*/ 7374024 w 8309941"/>
              <a:gd name="connsiteY3" fmla="*/ 1323865 h 4906756"/>
              <a:gd name="connsiteX4" fmla="*/ 8137953 w 8309941"/>
              <a:gd name="connsiteY4" fmla="*/ 3146877 h 4906756"/>
              <a:gd name="connsiteX5" fmla="*/ 4167837 w 8309941"/>
              <a:gd name="connsiteY5" fmla="*/ 4854142 h 4906756"/>
              <a:gd name="connsiteX6" fmla="*/ 313467 w 8309941"/>
              <a:gd name="connsiteY6" fmla="*/ 4096001 h 4906756"/>
              <a:gd name="connsiteX0" fmla="*/ 313467 w 8309941"/>
              <a:gd name="connsiteY0" fmla="*/ 4294744 h 5105499"/>
              <a:gd name="connsiteX1" fmla="*/ 683857 w 8309941"/>
              <a:gd name="connsiteY1" fmla="*/ 654506 h 5105499"/>
              <a:gd name="connsiteX2" fmla="*/ 3253437 w 8309941"/>
              <a:gd name="connsiteY2" fmla="*/ 29473 h 5105499"/>
              <a:gd name="connsiteX3" fmla="*/ 6424901 w 8309941"/>
              <a:gd name="connsiteY3" fmla="*/ 249394 h 5105499"/>
              <a:gd name="connsiteX4" fmla="*/ 7374024 w 8309941"/>
              <a:gd name="connsiteY4" fmla="*/ 1522608 h 5105499"/>
              <a:gd name="connsiteX5" fmla="*/ 8137953 w 8309941"/>
              <a:gd name="connsiteY5" fmla="*/ 3345620 h 5105499"/>
              <a:gd name="connsiteX6" fmla="*/ 4167837 w 8309941"/>
              <a:gd name="connsiteY6" fmla="*/ 5052885 h 5105499"/>
              <a:gd name="connsiteX7" fmla="*/ 313467 w 8309941"/>
              <a:gd name="connsiteY7" fmla="*/ 4294744 h 5105499"/>
              <a:gd name="connsiteX0" fmla="*/ 313467 w 8158962"/>
              <a:gd name="connsiteY0" fmla="*/ 4294744 h 5059604"/>
              <a:gd name="connsiteX1" fmla="*/ 683857 w 8158962"/>
              <a:gd name="connsiteY1" fmla="*/ 654506 h 5059604"/>
              <a:gd name="connsiteX2" fmla="*/ 3253437 w 8158962"/>
              <a:gd name="connsiteY2" fmla="*/ 29473 h 5059604"/>
              <a:gd name="connsiteX3" fmla="*/ 6424901 w 8158962"/>
              <a:gd name="connsiteY3" fmla="*/ 249394 h 5059604"/>
              <a:gd name="connsiteX4" fmla="*/ 7374024 w 8158962"/>
              <a:gd name="connsiteY4" fmla="*/ 1522608 h 5059604"/>
              <a:gd name="connsiteX5" fmla="*/ 8137953 w 8158962"/>
              <a:gd name="connsiteY5" fmla="*/ 3345620 h 5059604"/>
              <a:gd name="connsiteX6" fmla="*/ 6783715 w 8158962"/>
              <a:gd name="connsiteY6" fmla="*/ 4589900 h 5059604"/>
              <a:gd name="connsiteX7" fmla="*/ 4167837 w 8158962"/>
              <a:gd name="connsiteY7" fmla="*/ 5052885 h 5059604"/>
              <a:gd name="connsiteX8" fmla="*/ 313467 w 8158962"/>
              <a:gd name="connsiteY8" fmla="*/ 4294744 h 5059604"/>
              <a:gd name="connsiteX0" fmla="*/ 313467 w 8193280"/>
              <a:gd name="connsiteY0" fmla="*/ 4294421 h 5059281"/>
              <a:gd name="connsiteX1" fmla="*/ 683857 w 8193280"/>
              <a:gd name="connsiteY1" fmla="*/ 654183 h 5059281"/>
              <a:gd name="connsiteX2" fmla="*/ 3253437 w 8193280"/>
              <a:gd name="connsiteY2" fmla="*/ 29150 h 5059281"/>
              <a:gd name="connsiteX3" fmla="*/ 6424901 w 8193280"/>
              <a:gd name="connsiteY3" fmla="*/ 249071 h 5059281"/>
              <a:gd name="connsiteX4" fmla="*/ 7848586 w 8193280"/>
              <a:gd name="connsiteY4" fmla="*/ 1510710 h 5059281"/>
              <a:gd name="connsiteX5" fmla="*/ 8137953 w 8193280"/>
              <a:gd name="connsiteY5" fmla="*/ 3345297 h 5059281"/>
              <a:gd name="connsiteX6" fmla="*/ 6783715 w 8193280"/>
              <a:gd name="connsiteY6" fmla="*/ 4589577 h 5059281"/>
              <a:gd name="connsiteX7" fmla="*/ 4167837 w 8193280"/>
              <a:gd name="connsiteY7" fmla="*/ 5052562 h 5059281"/>
              <a:gd name="connsiteX8" fmla="*/ 313467 w 8193280"/>
              <a:gd name="connsiteY8" fmla="*/ 4294421 h 5059281"/>
              <a:gd name="connsiteX0" fmla="*/ 313467 w 8150334"/>
              <a:gd name="connsiteY0" fmla="*/ 4294421 h 5059281"/>
              <a:gd name="connsiteX1" fmla="*/ 683857 w 8150334"/>
              <a:gd name="connsiteY1" fmla="*/ 654183 h 5059281"/>
              <a:gd name="connsiteX2" fmla="*/ 3253437 w 8150334"/>
              <a:gd name="connsiteY2" fmla="*/ 29150 h 5059281"/>
              <a:gd name="connsiteX3" fmla="*/ 6424901 w 8150334"/>
              <a:gd name="connsiteY3" fmla="*/ 249071 h 5059281"/>
              <a:gd name="connsiteX4" fmla="*/ 7848586 w 8150334"/>
              <a:gd name="connsiteY4" fmla="*/ 1510710 h 5059281"/>
              <a:gd name="connsiteX5" fmla="*/ 8137953 w 8150334"/>
              <a:gd name="connsiteY5" fmla="*/ 3345297 h 5059281"/>
              <a:gd name="connsiteX6" fmla="*/ 6783715 w 8150334"/>
              <a:gd name="connsiteY6" fmla="*/ 4589577 h 5059281"/>
              <a:gd name="connsiteX7" fmla="*/ 4167837 w 8150334"/>
              <a:gd name="connsiteY7" fmla="*/ 5052562 h 5059281"/>
              <a:gd name="connsiteX8" fmla="*/ 313467 w 8150334"/>
              <a:gd name="connsiteY8" fmla="*/ 4294421 h 5059281"/>
              <a:gd name="connsiteX0" fmla="*/ 313467 w 8150334"/>
              <a:gd name="connsiteY0" fmla="*/ 4383908 h 5148768"/>
              <a:gd name="connsiteX1" fmla="*/ 683857 w 8150334"/>
              <a:gd name="connsiteY1" fmla="*/ 743670 h 5148768"/>
              <a:gd name="connsiteX2" fmla="*/ 3253437 w 8150334"/>
              <a:gd name="connsiteY2" fmla="*/ 118637 h 5148768"/>
              <a:gd name="connsiteX3" fmla="*/ 7339301 w 8150334"/>
              <a:gd name="connsiteY3" fmla="*/ 130214 h 5148768"/>
              <a:gd name="connsiteX4" fmla="*/ 7848586 w 8150334"/>
              <a:gd name="connsiteY4" fmla="*/ 1600197 h 5148768"/>
              <a:gd name="connsiteX5" fmla="*/ 8137953 w 8150334"/>
              <a:gd name="connsiteY5" fmla="*/ 3434784 h 5148768"/>
              <a:gd name="connsiteX6" fmla="*/ 6783715 w 8150334"/>
              <a:gd name="connsiteY6" fmla="*/ 4679064 h 5148768"/>
              <a:gd name="connsiteX7" fmla="*/ 4167837 w 8150334"/>
              <a:gd name="connsiteY7" fmla="*/ 5142049 h 5148768"/>
              <a:gd name="connsiteX8" fmla="*/ 313467 w 8150334"/>
              <a:gd name="connsiteY8" fmla="*/ 4383908 h 5148768"/>
              <a:gd name="connsiteX0" fmla="*/ 313467 w 8150334"/>
              <a:gd name="connsiteY0" fmla="*/ 4659908 h 5424768"/>
              <a:gd name="connsiteX1" fmla="*/ 683857 w 8150334"/>
              <a:gd name="connsiteY1" fmla="*/ 1019670 h 5424768"/>
              <a:gd name="connsiteX2" fmla="*/ 3253437 w 8150334"/>
              <a:gd name="connsiteY2" fmla="*/ 394637 h 5424768"/>
              <a:gd name="connsiteX3" fmla="*/ 7339301 w 8150334"/>
              <a:gd name="connsiteY3" fmla="*/ 406214 h 5424768"/>
              <a:gd name="connsiteX4" fmla="*/ 7848586 w 8150334"/>
              <a:gd name="connsiteY4" fmla="*/ 1876197 h 5424768"/>
              <a:gd name="connsiteX5" fmla="*/ 8137953 w 8150334"/>
              <a:gd name="connsiteY5" fmla="*/ 3710784 h 5424768"/>
              <a:gd name="connsiteX6" fmla="*/ 6783715 w 8150334"/>
              <a:gd name="connsiteY6" fmla="*/ 4955064 h 5424768"/>
              <a:gd name="connsiteX7" fmla="*/ 4167837 w 8150334"/>
              <a:gd name="connsiteY7" fmla="*/ 5418049 h 5424768"/>
              <a:gd name="connsiteX8" fmla="*/ 313467 w 8150334"/>
              <a:gd name="connsiteY8" fmla="*/ 4659908 h 5424768"/>
              <a:gd name="connsiteX0" fmla="*/ 313467 w 8150334"/>
              <a:gd name="connsiteY0" fmla="*/ 4470951 h 5235811"/>
              <a:gd name="connsiteX1" fmla="*/ 683857 w 8150334"/>
              <a:gd name="connsiteY1" fmla="*/ 830713 h 5235811"/>
              <a:gd name="connsiteX2" fmla="*/ 3253437 w 8150334"/>
              <a:gd name="connsiteY2" fmla="*/ 205680 h 5235811"/>
              <a:gd name="connsiteX3" fmla="*/ 7732840 w 8150334"/>
              <a:gd name="connsiteY3" fmla="*/ 506624 h 5235811"/>
              <a:gd name="connsiteX4" fmla="*/ 7848586 w 8150334"/>
              <a:gd name="connsiteY4" fmla="*/ 1687240 h 5235811"/>
              <a:gd name="connsiteX5" fmla="*/ 8137953 w 8150334"/>
              <a:gd name="connsiteY5" fmla="*/ 3521827 h 5235811"/>
              <a:gd name="connsiteX6" fmla="*/ 6783715 w 8150334"/>
              <a:gd name="connsiteY6" fmla="*/ 4766107 h 5235811"/>
              <a:gd name="connsiteX7" fmla="*/ 4167837 w 8150334"/>
              <a:gd name="connsiteY7" fmla="*/ 5229092 h 5235811"/>
              <a:gd name="connsiteX8" fmla="*/ 313467 w 8150334"/>
              <a:gd name="connsiteY8" fmla="*/ 4470951 h 5235811"/>
              <a:gd name="connsiteX0" fmla="*/ 313467 w 8218976"/>
              <a:gd name="connsiteY0" fmla="*/ 4289712 h 5054572"/>
              <a:gd name="connsiteX1" fmla="*/ 683857 w 8218976"/>
              <a:gd name="connsiteY1" fmla="*/ 649474 h 5054572"/>
              <a:gd name="connsiteX2" fmla="*/ 3253437 w 8218976"/>
              <a:gd name="connsiteY2" fmla="*/ 24441 h 5054572"/>
              <a:gd name="connsiteX3" fmla="*/ 7732840 w 8218976"/>
              <a:gd name="connsiteY3" fmla="*/ 325385 h 5054572"/>
              <a:gd name="connsiteX4" fmla="*/ 8218976 w 8218976"/>
              <a:gd name="connsiteY4" fmla="*/ 1853242 h 5054572"/>
              <a:gd name="connsiteX5" fmla="*/ 8137953 w 8218976"/>
              <a:gd name="connsiteY5" fmla="*/ 3340588 h 5054572"/>
              <a:gd name="connsiteX6" fmla="*/ 6783715 w 8218976"/>
              <a:gd name="connsiteY6" fmla="*/ 4584868 h 5054572"/>
              <a:gd name="connsiteX7" fmla="*/ 4167837 w 8218976"/>
              <a:gd name="connsiteY7" fmla="*/ 5047853 h 5054572"/>
              <a:gd name="connsiteX8" fmla="*/ 313467 w 8218976"/>
              <a:gd name="connsiteY8" fmla="*/ 4289712 h 5054572"/>
              <a:gd name="connsiteX0" fmla="*/ 313467 w 8417914"/>
              <a:gd name="connsiteY0" fmla="*/ 4289712 h 5054572"/>
              <a:gd name="connsiteX1" fmla="*/ 683857 w 8417914"/>
              <a:gd name="connsiteY1" fmla="*/ 649474 h 5054572"/>
              <a:gd name="connsiteX2" fmla="*/ 3253437 w 8417914"/>
              <a:gd name="connsiteY2" fmla="*/ 24441 h 5054572"/>
              <a:gd name="connsiteX3" fmla="*/ 7732840 w 8417914"/>
              <a:gd name="connsiteY3" fmla="*/ 325385 h 5054572"/>
              <a:gd name="connsiteX4" fmla="*/ 8218976 w 8417914"/>
              <a:gd name="connsiteY4" fmla="*/ 1853242 h 5054572"/>
              <a:gd name="connsiteX5" fmla="*/ 8137953 w 8417914"/>
              <a:gd name="connsiteY5" fmla="*/ 3340588 h 5054572"/>
              <a:gd name="connsiteX6" fmla="*/ 6783715 w 8417914"/>
              <a:gd name="connsiteY6" fmla="*/ 4584868 h 5054572"/>
              <a:gd name="connsiteX7" fmla="*/ 4167837 w 8417914"/>
              <a:gd name="connsiteY7" fmla="*/ 5047853 h 5054572"/>
              <a:gd name="connsiteX8" fmla="*/ 313467 w 8417914"/>
              <a:gd name="connsiteY8" fmla="*/ 4289712 h 5054572"/>
              <a:gd name="connsiteX0" fmla="*/ 313467 w 8417914"/>
              <a:gd name="connsiteY0" fmla="*/ 4289712 h 5054572"/>
              <a:gd name="connsiteX1" fmla="*/ 683857 w 8417914"/>
              <a:gd name="connsiteY1" fmla="*/ 649474 h 5054572"/>
              <a:gd name="connsiteX2" fmla="*/ 3253437 w 8417914"/>
              <a:gd name="connsiteY2" fmla="*/ 24441 h 5054572"/>
              <a:gd name="connsiteX3" fmla="*/ 7732840 w 8417914"/>
              <a:gd name="connsiteY3" fmla="*/ 325385 h 5054572"/>
              <a:gd name="connsiteX4" fmla="*/ 8218976 w 8417914"/>
              <a:gd name="connsiteY4" fmla="*/ 1853242 h 5054572"/>
              <a:gd name="connsiteX5" fmla="*/ 8137953 w 8417914"/>
              <a:gd name="connsiteY5" fmla="*/ 3340588 h 5054572"/>
              <a:gd name="connsiteX6" fmla="*/ 6783715 w 8417914"/>
              <a:gd name="connsiteY6" fmla="*/ 4584868 h 5054572"/>
              <a:gd name="connsiteX7" fmla="*/ 4167837 w 8417914"/>
              <a:gd name="connsiteY7" fmla="*/ 5047853 h 5054572"/>
              <a:gd name="connsiteX8" fmla="*/ 313467 w 8417914"/>
              <a:gd name="connsiteY8" fmla="*/ 4289712 h 5054572"/>
              <a:gd name="connsiteX0" fmla="*/ 313467 w 8417914"/>
              <a:gd name="connsiteY0" fmla="*/ 4289712 h 5147926"/>
              <a:gd name="connsiteX1" fmla="*/ 683857 w 8417914"/>
              <a:gd name="connsiteY1" fmla="*/ 649474 h 5147926"/>
              <a:gd name="connsiteX2" fmla="*/ 3253437 w 8417914"/>
              <a:gd name="connsiteY2" fmla="*/ 24441 h 5147926"/>
              <a:gd name="connsiteX3" fmla="*/ 7732840 w 8417914"/>
              <a:gd name="connsiteY3" fmla="*/ 325385 h 5147926"/>
              <a:gd name="connsiteX4" fmla="*/ 8218976 w 8417914"/>
              <a:gd name="connsiteY4" fmla="*/ 1853242 h 5147926"/>
              <a:gd name="connsiteX5" fmla="*/ 8137953 w 8417914"/>
              <a:gd name="connsiteY5" fmla="*/ 3340588 h 5147926"/>
              <a:gd name="connsiteX6" fmla="*/ 6783715 w 8417914"/>
              <a:gd name="connsiteY6" fmla="*/ 4584868 h 5147926"/>
              <a:gd name="connsiteX7" fmla="*/ 4167837 w 8417914"/>
              <a:gd name="connsiteY7" fmla="*/ 5047853 h 5147926"/>
              <a:gd name="connsiteX8" fmla="*/ 313467 w 8417914"/>
              <a:gd name="connsiteY8" fmla="*/ 4289712 h 5147926"/>
              <a:gd name="connsiteX0" fmla="*/ 313467 w 8417914"/>
              <a:gd name="connsiteY0" fmla="*/ 4289712 h 5403177"/>
              <a:gd name="connsiteX1" fmla="*/ 683857 w 8417914"/>
              <a:gd name="connsiteY1" fmla="*/ 649474 h 5403177"/>
              <a:gd name="connsiteX2" fmla="*/ 3253437 w 8417914"/>
              <a:gd name="connsiteY2" fmla="*/ 24441 h 5403177"/>
              <a:gd name="connsiteX3" fmla="*/ 7732840 w 8417914"/>
              <a:gd name="connsiteY3" fmla="*/ 325385 h 5403177"/>
              <a:gd name="connsiteX4" fmla="*/ 8218976 w 8417914"/>
              <a:gd name="connsiteY4" fmla="*/ 1853242 h 5403177"/>
              <a:gd name="connsiteX5" fmla="*/ 8137953 w 8417914"/>
              <a:gd name="connsiteY5" fmla="*/ 3340588 h 5403177"/>
              <a:gd name="connsiteX6" fmla="*/ 6980485 w 8417914"/>
              <a:gd name="connsiteY6" fmla="*/ 4989982 h 5403177"/>
              <a:gd name="connsiteX7" fmla="*/ 4167837 w 8417914"/>
              <a:gd name="connsiteY7" fmla="*/ 5047853 h 5403177"/>
              <a:gd name="connsiteX8" fmla="*/ 313467 w 8417914"/>
              <a:gd name="connsiteY8" fmla="*/ 4289712 h 5403177"/>
              <a:gd name="connsiteX0" fmla="*/ 149865 w 8254312"/>
              <a:gd name="connsiteY0" fmla="*/ 4289712 h 5392413"/>
              <a:gd name="connsiteX1" fmla="*/ 520255 w 8254312"/>
              <a:gd name="connsiteY1" fmla="*/ 649474 h 5392413"/>
              <a:gd name="connsiteX2" fmla="*/ 3089835 w 8254312"/>
              <a:gd name="connsiteY2" fmla="*/ 24441 h 5392413"/>
              <a:gd name="connsiteX3" fmla="*/ 7569238 w 8254312"/>
              <a:gd name="connsiteY3" fmla="*/ 325385 h 5392413"/>
              <a:gd name="connsiteX4" fmla="*/ 8055374 w 8254312"/>
              <a:gd name="connsiteY4" fmla="*/ 1853242 h 5392413"/>
              <a:gd name="connsiteX5" fmla="*/ 7974351 w 8254312"/>
              <a:gd name="connsiteY5" fmla="*/ 3340588 h 5392413"/>
              <a:gd name="connsiteX6" fmla="*/ 6816883 w 8254312"/>
              <a:gd name="connsiteY6" fmla="*/ 4989982 h 5392413"/>
              <a:gd name="connsiteX7" fmla="*/ 4004235 w 8254312"/>
              <a:gd name="connsiteY7" fmla="*/ 5047853 h 5392413"/>
              <a:gd name="connsiteX8" fmla="*/ 1747172 w 8254312"/>
              <a:gd name="connsiteY8" fmla="*/ 4538568 h 5392413"/>
              <a:gd name="connsiteX9" fmla="*/ 149865 w 8254312"/>
              <a:gd name="connsiteY9" fmla="*/ 4289712 h 5392413"/>
              <a:gd name="connsiteX0" fmla="*/ 116605 w 8221052"/>
              <a:gd name="connsiteY0" fmla="*/ 4289712 h 5392413"/>
              <a:gd name="connsiteX1" fmla="*/ 162904 w 8221052"/>
              <a:gd name="connsiteY1" fmla="*/ 3068583 h 5392413"/>
              <a:gd name="connsiteX2" fmla="*/ 486995 w 8221052"/>
              <a:gd name="connsiteY2" fmla="*/ 649474 h 5392413"/>
              <a:gd name="connsiteX3" fmla="*/ 3056575 w 8221052"/>
              <a:gd name="connsiteY3" fmla="*/ 24441 h 5392413"/>
              <a:gd name="connsiteX4" fmla="*/ 7535978 w 8221052"/>
              <a:gd name="connsiteY4" fmla="*/ 325385 h 5392413"/>
              <a:gd name="connsiteX5" fmla="*/ 8022114 w 8221052"/>
              <a:gd name="connsiteY5" fmla="*/ 1853242 h 5392413"/>
              <a:gd name="connsiteX6" fmla="*/ 7941091 w 8221052"/>
              <a:gd name="connsiteY6" fmla="*/ 3340588 h 5392413"/>
              <a:gd name="connsiteX7" fmla="*/ 6783623 w 8221052"/>
              <a:gd name="connsiteY7" fmla="*/ 4989982 h 5392413"/>
              <a:gd name="connsiteX8" fmla="*/ 3970975 w 8221052"/>
              <a:gd name="connsiteY8" fmla="*/ 5047853 h 5392413"/>
              <a:gd name="connsiteX9" fmla="*/ 1713912 w 8221052"/>
              <a:gd name="connsiteY9" fmla="*/ 4538568 h 5392413"/>
              <a:gd name="connsiteX10" fmla="*/ 116605 w 8221052"/>
              <a:gd name="connsiteY10" fmla="*/ 4289712 h 5392413"/>
              <a:gd name="connsiteX0" fmla="*/ 146628 w 8251075"/>
              <a:gd name="connsiteY0" fmla="*/ 4289712 h 5392413"/>
              <a:gd name="connsiteX1" fmla="*/ 192927 w 8251075"/>
              <a:gd name="connsiteY1" fmla="*/ 3068583 h 5392413"/>
              <a:gd name="connsiteX2" fmla="*/ 7732 w 8251075"/>
              <a:gd name="connsiteY2" fmla="*/ 2015287 h 5392413"/>
              <a:gd name="connsiteX3" fmla="*/ 517018 w 8251075"/>
              <a:gd name="connsiteY3" fmla="*/ 649474 h 5392413"/>
              <a:gd name="connsiteX4" fmla="*/ 3086598 w 8251075"/>
              <a:gd name="connsiteY4" fmla="*/ 24441 h 5392413"/>
              <a:gd name="connsiteX5" fmla="*/ 7566001 w 8251075"/>
              <a:gd name="connsiteY5" fmla="*/ 325385 h 5392413"/>
              <a:gd name="connsiteX6" fmla="*/ 8052137 w 8251075"/>
              <a:gd name="connsiteY6" fmla="*/ 1853242 h 5392413"/>
              <a:gd name="connsiteX7" fmla="*/ 7971114 w 8251075"/>
              <a:gd name="connsiteY7" fmla="*/ 3340588 h 5392413"/>
              <a:gd name="connsiteX8" fmla="*/ 6813646 w 8251075"/>
              <a:gd name="connsiteY8" fmla="*/ 4989982 h 5392413"/>
              <a:gd name="connsiteX9" fmla="*/ 4000998 w 8251075"/>
              <a:gd name="connsiteY9" fmla="*/ 5047853 h 5392413"/>
              <a:gd name="connsiteX10" fmla="*/ 1743935 w 8251075"/>
              <a:gd name="connsiteY10" fmla="*/ 4538568 h 5392413"/>
              <a:gd name="connsiteX11" fmla="*/ 146628 w 8251075"/>
              <a:gd name="connsiteY11" fmla="*/ 4289712 h 5392413"/>
              <a:gd name="connsiteX0" fmla="*/ 146628 w 8251075"/>
              <a:gd name="connsiteY0" fmla="*/ 4266795 h 5369496"/>
              <a:gd name="connsiteX1" fmla="*/ 192927 w 8251075"/>
              <a:gd name="connsiteY1" fmla="*/ 3045666 h 5369496"/>
              <a:gd name="connsiteX2" fmla="*/ 7732 w 8251075"/>
              <a:gd name="connsiteY2" fmla="*/ 1992370 h 5369496"/>
              <a:gd name="connsiteX3" fmla="*/ 517018 w 8251075"/>
              <a:gd name="connsiteY3" fmla="*/ 626557 h 5369496"/>
              <a:gd name="connsiteX4" fmla="*/ 1593465 w 8251075"/>
              <a:gd name="connsiteY4" fmla="*/ 371914 h 5369496"/>
              <a:gd name="connsiteX5" fmla="*/ 3086598 w 8251075"/>
              <a:gd name="connsiteY5" fmla="*/ 1524 h 5369496"/>
              <a:gd name="connsiteX6" fmla="*/ 7566001 w 8251075"/>
              <a:gd name="connsiteY6" fmla="*/ 302468 h 5369496"/>
              <a:gd name="connsiteX7" fmla="*/ 8052137 w 8251075"/>
              <a:gd name="connsiteY7" fmla="*/ 1830325 h 5369496"/>
              <a:gd name="connsiteX8" fmla="*/ 7971114 w 8251075"/>
              <a:gd name="connsiteY8" fmla="*/ 3317671 h 5369496"/>
              <a:gd name="connsiteX9" fmla="*/ 6813646 w 8251075"/>
              <a:gd name="connsiteY9" fmla="*/ 4967065 h 5369496"/>
              <a:gd name="connsiteX10" fmla="*/ 4000998 w 8251075"/>
              <a:gd name="connsiteY10" fmla="*/ 5024936 h 5369496"/>
              <a:gd name="connsiteX11" fmla="*/ 1743935 w 8251075"/>
              <a:gd name="connsiteY11" fmla="*/ 4515651 h 5369496"/>
              <a:gd name="connsiteX12" fmla="*/ 146628 w 8251075"/>
              <a:gd name="connsiteY12" fmla="*/ 4266795 h 5369496"/>
              <a:gd name="connsiteX0" fmla="*/ 146628 w 8189520"/>
              <a:gd name="connsiteY0" fmla="*/ 4269708 h 5372409"/>
              <a:gd name="connsiteX1" fmla="*/ 192927 w 8189520"/>
              <a:gd name="connsiteY1" fmla="*/ 3048579 h 5372409"/>
              <a:gd name="connsiteX2" fmla="*/ 7732 w 8189520"/>
              <a:gd name="connsiteY2" fmla="*/ 1995283 h 5372409"/>
              <a:gd name="connsiteX3" fmla="*/ 517018 w 8189520"/>
              <a:gd name="connsiteY3" fmla="*/ 629470 h 5372409"/>
              <a:gd name="connsiteX4" fmla="*/ 1593465 w 8189520"/>
              <a:gd name="connsiteY4" fmla="*/ 374827 h 5372409"/>
              <a:gd name="connsiteX5" fmla="*/ 3086598 w 8189520"/>
              <a:gd name="connsiteY5" fmla="*/ 4437 h 5372409"/>
              <a:gd name="connsiteX6" fmla="*/ 4626032 w 8189520"/>
              <a:gd name="connsiteY6" fmla="*/ 594745 h 5372409"/>
              <a:gd name="connsiteX7" fmla="*/ 7566001 w 8189520"/>
              <a:gd name="connsiteY7" fmla="*/ 305381 h 5372409"/>
              <a:gd name="connsiteX8" fmla="*/ 8052137 w 8189520"/>
              <a:gd name="connsiteY8" fmla="*/ 1833238 h 5372409"/>
              <a:gd name="connsiteX9" fmla="*/ 7971114 w 8189520"/>
              <a:gd name="connsiteY9" fmla="*/ 3320584 h 5372409"/>
              <a:gd name="connsiteX10" fmla="*/ 6813646 w 8189520"/>
              <a:gd name="connsiteY10" fmla="*/ 4969978 h 5372409"/>
              <a:gd name="connsiteX11" fmla="*/ 4000998 w 8189520"/>
              <a:gd name="connsiteY11" fmla="*/ 5027849 h 5372409"/>
              <a:gd name="connsiteX12" fmla="*/ 1743935 w 8189520"/>
              <a:gd name="connsiteY12" fmla="*/ 4518564 h 5372409"/>
              <a:gd name="connsiteX13" fmla="*/ 146628 w 8189520"/>
              <a:gd name="connsiteY13" fmla="*/ 4269708 h 5372409"/>
              <a:gd name="connsiteX0" fmla="*/ 146628 w 8189520"/>
              <a:gd name="connsiteY0" fmla="*/ 4269708 h 5372409"/>
              <a:gd name="connsiteX1" fmla="*/ 192927 w 8189520"/>
              <a:gd name="connsiteY1" fmla="*/ 3048579 h 5372409"/>
              <a:gd name="connsiteX2" fmla="*/ 7732 w 8189520"/>
              <a:gd name="connsiteY2" fmla="*/ 1995283 h 5372409"/>
              <a:gd name="connsiteX3" fmla="*/ 135054 w 8189520"/>
              <a:gd name="connsiteY3" fmla="*/ 745217 h 5372409"/>
              <a:gd name="connsiteX4" fmla="*/ 1593465 w 8189520"/>
              <a:gd name="connsiteY4" fmla="*/ 374827 h 5372409"/>
              <a:gd name="connsiteX5" fmla="*/ 3086598 w 8189520"/>
              <a:gd name="connsiteY5" fmla="*/ 4437 h 5372409"/>
              <a:gd name="connsiteX6" fmla="*/ 4626032 w 8189520"/>
              <a:gd name="connsiteY6" fmla="*/ 594745 h 5372409"/>
              <a:gd name="connsiteX7" fmla="*/ 7566001 w 8189520"/>
              <a:gd name="connsiteY7" fmla="*/ 305381 h 5372409"/>
              <a:gd name="connsiteX8" fmla="*/ 8052137 w 8189520"/>
              <a:gd name="connsiteY8" fmla="*/ 1833238 h 5372409"/>
              <a:gd name="connsiteX9" fmla="*/ 7971114 w 8189520"/>
              <a:gd name="connsiteY9" fmla="*/ 3320584 h 5372409"/>
              <a:gd name="connsiteX10" fmla="*/ 6813646 w 8189520"/>
              <a:gd name="connsiteY10" fmla="*/ 4969978 h 5372409"/>
              <a:gd name="connsiteX11" fmla="*/ 4000998 w 8189520"/>
              <a:gd name="connsiteY11" fmla="*/ 5027849 h 5372409"/>
              <a:gd name="connsiteX12" fmla="*/ 1743935 w 8189520"/>
              <a:gd name="connsiteY12" fmla="*/ 4518564 h 5372409"/>
              <a:gd name="connsiteX13" fmla="*/ 146628 w 8189520"/>
              <a:gd name="connsiteY13" fmla="*/ 4269708 h 5372409"/>
              <a:gd name="connsiteX0" fmla="*/ 146628 w 8189520"/>
              <a:gd name="connsiteY0" fmla="*/ 4269708 h 5372409"/>
              <a:gd name="connsiteX1" fmla="*/ 192927 w 8189520"/>
              <a:gd name="connsiteY1" fmla="*/ 3048579 h 5372409"/>
              <a:gd name="connsiteX2" fmla="*/ 7732 w 8189520"/>
              <a:gd name="connsiteY2" fmla="*/ 1995283 h 5372409"/>
              <a:gd name="connsiteX3" fmla="*/ 135054 w 8189520"/>
              <a:gd name="connsiteY3" fmla="*/ 745217 h 5372409"/>
              <a:gd name="connsiteX4" fmla="*/ 1593465 w 8189520"/>
              <a:gd name="connsiteY4" fmla="*/ 374827 h 5372409"/>
              <a:gd name="connsiteX5" fmla="*/ 3086598 w 8189520"/>
              <a:gd name="connsiteY5" fmla="*/ 4437 h 5372409"/>
              <a:gd name="connsiteX6" fmla="*/ 4626032 w 8189520"/>
              <a:gd name="connsiteY6" fmla="*/ 594745 h 5372409"/>
              <a:gd name="connsiteX7" fmla="*/ 7566001 w 8189520"/>
              <a:gd name="connsiteY7" fmla="*/ 305381 h 5372409"/>
              <a:gd name="connsiteX8" fmla="*/ 8052137 w 8189520"/>
              <a:gd name="connsiteY8" fmla="*/ 1833238 h 5372409"/>
              <a:gd name="connsiteX9" fmla="*/ 7971114 w 8189520"/>
              <a:gd name="connsiteY9" fmla="*/ 3320584 h 5372409"/>
              <a:gd name="connsiteX10" fmla="*/ 6813646 w 8189520"/>
              <a:gd name="connsiteY10" fmla="*/ 4969978 h 5372409"/>
              <a:gd name="connsiteX11" fmla="*/ 4000998 w 8189520"/>
              <a:gd name="connsiteY11" fmla="*/ 5027849 h 5372409"/>
              <a:gd name="connsiteX12" fmla="*/ 1743935 w 8189520"/>
              <a:gd name="connsiteY12" fmla="*/ 4518564 h 5372409"/>
              <a:gd name="connsiteX13" fmla="*/ 146628 w 8189520"/>
              <a:gd name="connsiteY13" fmla="*/ 4269708 h 5372409"/>
              <a:gd name="connsiteX0" fmla="*/ 182576 w 8225468"/>
              <a:gd name="connsiteY0" fmla="*/ 4269708 h 5372409"/>
              <a:gd name="connsiteX1" fmla="*/ 228875 w 8225468"/>
              <a:gd name="connsiteY1" fmla="*/ 3048579 h 5372409"/>
              <a:gd name="connsiteX2" fmla="*/ 43680 w 8225468"/>
              <a:gd name="connsiteY2" fmla="*/ 1995283 h 5372409"/>
              <a:gd name="connsiteX3" fmla="*/ 171002 w 8225468"/>
              <a:gd name="connsiteY3" fmla="*/ 745217 h 5372409"/>
              <a:gd name="connsiteX4" fmla="*/ 1629413 w 8225468"/>
              <a:gd name="connsiteY4" fmla="*/ 374827 h 5372409"/>
              <a:gd name="connsiteX5" fmla="*/ 3122546 w 8225468"/>
              <a:gd name="connsiteY5" fmla="*/ 4437 h 5372409"/>
              <a:gd name="connsiteX6" fmla="*/ 4661980 w 8225468"/>
              <a:gd name="connsiteY6" fmla="*/ 594745 h 5372409"/>
              <a:gd name="connsiteX7" fmla="*/ 7601949 w 8225468"/>
              <a:gd name="connsiteY7" fmla="*/ 305381 h 5372409"/>
              <a:gd name="connsiteX8" fmla="*/ 8088085 w 8225468"/>
              <a:gd name="connsiteY8" fmla="*/ 1833238 h 5372409"/>
              <a:gd name="connsiteX9" fmla="*/ 8007062 w 8225468"/>
              <a:gd name="connsiteY9" fmla="*/ 3320584 h 5372409"/>
              <a:gd name="connsiteX10" fmla="*/ 6849594 w 8225468"/>
              <a:gd name="connsiteY10" fmla="*/ 4969978 h 5372409"/>
              <a:gd name="connsiteX11" fmla="*/ 4036946 w 8225468"/>
              <a:gd name="connsiteY11" fmla="*/ 5027849 h 5372409"/>
              <a:gd name="connsiteX12" fmla="*/ 1779883 w 8225468"/>
              <a:gd name="connsiteY12" fmla="*/ 4518564 h 5372409"/>
              <a:gd name="connsiteX13" fmla="*/ 182576 w 8225468"/>
              <a:gd name="connsiteY13" fmla="*/ 4269708 h 5372409"/>
              <a:gd name="connsiteX0" fmla="*/ 157346 w 8200238"/>
              <a:gd name="connsiteY0" fmla="*/ 4269708 h 5372409"/>
              <a:gd name="connsiteX1" fmla="*/ 203645 w 8200238"/>
              <a:gd name="connsiteY1" fmla="*/ 3048579 h 5372409"/>
              <a:gd name="connsiteX2" fmla="*/ 99473 w 8200238"/>
              <a:gd name="connsiteY2" fmla="*/ 2215202 h 5372409"/>
              <a:gd name="connsiteX3" fmla="*/ 145772 w 8200238"/>
              <a:gd name="connsiteY3" fmla="*/ 745217 h 5372409"/>
              <a:gd name="connsiteX4" fmla="*/ 1604183 w 8200238"/>
              <a:gd name="connsiteY4" fmla="*/ 374827 h 5372409"/>
              <a:gd name="connsiteX5" fmla="*/ 3097316 w 8200238"/>
              <a:gd name="connsiteY5" fmla="*/ 4437 h 5372409"/>
              <a:gd name="connsiteX6" fmla="*/ 4636750 w 8200238"/>
              <a:gd name="connsiteY6" fmla="*/ 594745 h 5372409"/>
              <a:gd name="connsiteX7" fmla="*/ 7576719 w 8200238"/>
              <a:gd name="connsiteY7" fmla="*/ 305381 h 5372409"/>
              <a:gd name="connsiteX8" fmla="*/ 8062855 w 8200238"/>
              <a:gd name="connsiteY8" fmla="*/ 1833238 h 5372409"/>
              <a:gd name="connsiteX9" fmla="*/ 7981832 w 8200238"/>
              <a:gd name="connsiteY9" fmla="*/ 3320584 h 5372409"/>
              <a:gd name="connsiteX10" fmla="*/ 6824364 w 8200238"/>
              <a:gd name="connsiteY10" fmla="*/ 4969978 h 5372409"/>
              <a:gd name="connsiteX11" fmla="*/ 4011716 w 8200238"/>
              <a:gd name="connsiteY11" fmla="*/ 5027849 h 5372409"/>
              <a:gd name="connsiteX12" fmla="*/ 1754653 w 8200238"/>
              <a:gd name="connsiteY12" fmla="*/ 4518564 h 5372409"/>
              <a:gd name="connsiteX13" fmla="*/ 157346 w 8200238"/>
              <a:gd name="connsiteY13" fmla="*/ 4269708 h 5372409"/>
              <a:gd name="connsiteX0" fmla="*/ 272718 w 8315610"/>
              <a:gd name="connsiteY0" fmla="*/ 4269708 h 5372409"/>
              <a:gd name="connsiteX1" fmla="*/ 319017 w 8315610"/>
              <a:gd name="connsiteY1" fmla="*/ 3048579 h 5372409"/>
              <a:gd name="connsiteX2" fmla="*/ 214845 w 8315610"/>
              <a:gd name="connsiteY2" fmla="*/ 2215202 h 5372409"/>
              <a:gd name="connsiteX3" fmla="*/ 261144 w 8315610"/>
              <a:gd name="connsiteY3" fmla="*/ 745217 h 5372409"/>
              <a:gd name="connsiteX4" fmla="*/ 1719555 w 8315610"/>
              <a:gd name="connsiteY4" fmla="*/ 374827 h 5372409"/>
              <a:gd name="connsiteX5" fmla="*/ 3212688 w 8315610"/>
              <a:gd name="connsiteY5" fmla="*/ 4437 h 5372409"/>
              <a:gd name="connsiteX6" fmla="*/ 4752122 w 8315610"/>
              <a:gd name="connsiteY6" fmla="*/ 594745 h 5372409"/>
              <a:gd name="connsiteX7" fmla="*/ 7692091 w 8315610"/>
              <a:gd name="connsiteY7" fmla="*/ 305381 h 5372409"/>
              <a:gd name="connsiteX8" fmla="*/ 8178227 w 8315610"/>
              <a:gd name="connsiteY8" fmla="*/ 1833238 h 5372409"/>
              <a:gd name="connsiteX9" fmla="*/ 8097204 w 8315610"/>
              <a:gd name="connsiteY9" fmla="*/ 3320584 h 5372409"/>
              <a:gd name="connsiteX10" fmla="*/ 6939736 w 8315610"/>
              <a:gd name="connsiteY10" fmla="*/ 4969978 h 5372409"/>
              <a:gd name="connsiteX11" fmla="*/ 4127088 w 8315610"/>
              <a:gd name="connsiteY11" fmla="*/ 5027849 h 5372409"/>
              <a:gd name="connsiteX12" fmla="*/ 1870025 w 8315610"/>
              <a:gd name="connsiteY12" fmla="*/ 4518564 h 5372409"/>
              <a:gd name="connsiteX13" fmla="*/ 272718 w 8315610"/>
              <a:gd name="connsiteY13" fmla="*/ 4269708 h 5372409"/>
              <a:gd name="connsiteX0" fmla="*/ 272718 w 8315610"/>
              <a:gd name="connsiteY0" fmla="*/ 4269708 h 5372409"/>
              <a:gd name="connsiteX1" fmla="*/ 319017 w 8315610"/>
              <a:gd name="connsiteY1" fmla="*/ 3048579 h 5372409"/>
              <a:gd name="connsiteX2" fmla="*/ 214845 w 8315610"/>
              <a:gd name="connsiteY2" fmla="*/ 2215202 h 5372409"/>
              <a:gd name="connsiteX3" fmla="*/ 261144 w 8315610"/>
              <a:gd name="connsiteY3" fmla="*/ 745217 h 5372409"/>
              <a:gd name="connsiteX4" fmla="*/ 1719555 w 8315610"/>
              <a:gd name="connsiteY4" fmla="*/ 374827 h 5372409"/>
              <a:gd name="connsiteX5" fmla="*/ 3212688 w 8315610"/>
              <a:gd name="connsiteY5" fmla="*/ 4437 h 5372409"/>
              <a:gd name="connsiteX6" fmla="*/ 4752122 w 8315610"/>
              <a:gd name="connsiteY6" fmla="*/ 594745 h 5372409"/>
              <a:gd name="connsiteX7" fmla="*/ 7692091 w 8315610"/>
              <a:gd name="connsiteY7" fmla="*/ 305381 h 5372409"/>
              <a:gd name="connsiteX8" fmla="*/ 8178227 w 8315610"/>
              <a:gd name="connsiteY8" fmla="*/ 1833238 h 5372409"/>
              <a:gd name="connsiteX9" fmla="*/ 8097204 w 8315610"/>
              <a:gd name="connsiteY9" fmla="*/ 3320584 h 5372409"/>
              <a:gd name="connsiteX10" fmla="*/ 6939736 w 8315610"/>
              <a:gd name="connsiteY10" fmla="*/ 4969978 h 5372409"/>
              <a:gd name="connsiteX11" fmla="*/ 4127088 w 8315610"/>
              <a:gd name="connsiteY11" fmla="*/ 5027849 h 5372409"/>
              <a:gd name="connsiteX12" fmla="*/ 1870025 w 8315610"/>
              <a:gd name="connsiteY12" fmla="*/ 4518564 h 5372409"/>
              <a:gd name="connsiteX13" fmla="*/ 272718 w 8315610"/>
              <a:gd name="connsiteY13" fmla="*/ 4269708 h 5372409"/>
              <a:gd name="connsiteX0" fmla="*/ 515787 w 8315610"/>
              <a:gd name="connsiteY0" fmla="*/ 4443328 h 5372409"/>
              <a:gd name="connsiteX1" fmla="*/ 319017 w 8315610"/>
              <a:gd name="connsiteY1" fmla="*/ 3048579 h 5372409"/>
              <a:gd name="connsiteX2" fmla="*/ 214845 w 8315610"/>
              <a:gd name="connsiteY2" fmla="*/ 2215202 h 5372409"/>
              <a:gd name="connsiteX3" fmla="*/ 261144 w 8315610"/>
              <a:gd name="connsiteY3" fmla="*/ 745217 h 5372409"/>
              <a:gd name="connsiteX4" fmla="*/ 1719555 w 8315610"/>
              <a:gd name="connsiteY4" fmla="*/ 374827 h 5372409"/>
              <a:gd name="connsiteX5" fmla="*/ 3212688 w 8315610"/>
              <a:gd name="connsiteY5" fmla="*/ 4437 h 5372409"/>
              <a:gd name="connsiteX6" fmla="*/ 4752122 w 8315610"/>
              <a:gd name="connsiteY6" fmla="*/ 594745 h 5372409"/>
              <a:gd name="connsiteX7" fmla="*/ 7692091 w 8315610"/>
              <a:gd name="connsiteY7" fmla="*/ 305381 h 5372409"/>
              <a:gd name="connsiteX8" fmla="*/ 8178227 w 8315610"/>
              <a:gd name="connsiteY8" fmla="*/ 1833238 h 5372409"/>
              <a:gd name="connsiteX9" fmla="*/ 8097204 w 8315610"/>
              <a:gd name="connsiteY9" fmla="*/ 3320584 h 5372409"/>
              <a:gd name="connsiteX10" fmla="*/ 6939736 w 8315610"/>
              <a:gd name="connsiteY10" fmla="*/ 4969978 h 5372409"/>
              <a:gd name="connsiteX11" fmla="*/ 4127088 w 8315610"/>
              <a:gd name="connsiteY11" fmla="*/ 5027849 h 5372409"/>
              <a:gd name="connsiteX12" fmla="*/ 1870025 w 8315610"/>
              <a:gd name="connsiteY12" fmla="*/ 4518564 h 5372409"/>
              <a:gd name="connsiteX13" fmla="*/ 515787 w 8315610"/>
              <a:gd name="connsiteY13" fmla="*/ 4443328 h 5372409"/>
              <a:gd name="connsiteX0" fmla="*/ 515787 w 8315610"/>
              <a:gd name="connsiteY0" fmla="*/ 4443328 h 5381902"/>
              <a:gd name="connsiteX1" fmla="*/ 319017 w 8315610"/>
              <a:gd name="connsiteY1" fmla="*/ 3048579 h 5381902"/>
              <a:gd name="connsiteX2" fmla="*/ 214845 w 8315610"/>
              <a:gd name="connsiteY2" fmla="*/ 2215202 h 5381902"/>
              <a:gd name="connsiteX3" fmla="*/ 261144 w 8315610"/>
              <a:gd name="connsiteY3" fmla="*/ 745217 h 5381902"/>
              <a:gd name="connsiteX4" fmla="*/ 1719555 w 8315610"/>
              <a:gd name="connsiteY4" fmla="*/ 374827 h 5381902"/>
              <a:gd name="connsiteX5" fmla="*/ 3212688 w 8315610"/>
              <a:gd name="connsiteY5" fmla="*/ 4437 h 5381902"/>
              <a:gd name="connsiteX6" fmla="*/ 4752122 w 8315610"/>
              <a:gd name="connsiteY6" fmla="*/ 594745 h 5381902"/>
              <a:gd name="connsiteX7" fmla="*/ 7692091 w 8315610"/>
              <a:gd name="connsiteY7" fmla="*/ 305381 h 5381902"/>
              <a:gd name="connsiteX8" fmla="*/ 8178227 w 8315610"/>
              <a:gd name="connsiteY8" fmla="*/ 1833238 h 5381902"/>
              <a:gd name="connsiteX9" fmla="*/ 8097204 w 8315610"/>
              <a:gd name="connsiteY9" fmla="*/ 3320584 h 5381902"/>
              <a:gd name="connsiteX10" fmla="*/ 6939736 w 8315610"/>
              <a:gd name="connsiteY10" fmla="*/ 4969978 h 5381902"/>
              <a:gd name="connsiteX11" fmla="*/ 4127088 w 8315610"/>
              <a:gd name="connsiteY11" fmla="*/ 5027849 h 5381902"/>
              <a:gd name="connsiteX12" fmla="*/ 2784425 w 8315610"/>
              <a:gd name="connsiteY12" fmla="*/ 4298645 h 5381902"/>
              <a:gd name="connsiteX13" fmla="*/ 515787 w 8315610"/>
              <a:gd name="connsiteY13" fmla="*/ 4443328 h 5381902"/>
              <a:gd name="connsiteX0" fmla="*/ 515787 w 8315610"/>
              <a:gd name="connsiteY0" fmla="*/ 4443328 h 5439668"/>
              <a:gd name="connsiteX1" fmla="*/ 319017 w 8315610"/>
              <a:gd name="connsiteY1" fmla="*/ 3048579 h 5439668"/>
              <a:gd name="connsiteX2" fmla="*/ 214845 w 8315610"/>
              <a:gd name="connsiteY2" fmla="*/ 2215202 h 5439668"/>
              <a:gd name="connsiteX3" fmla="*/ 261144 w 8315610"/>
              <a:gd name="connsiteY3" fmla="*/ 745217 h 5439668"/>
              <a:gd name="connsiteX4" fmla="*/ 1719555 w 8315610"/>
              <a:gd name="connsiteY4" fmla="*/ 374827 h 5439668"/>
              <a:gd name="connsiteX5" fmla="*/ 3212688 w 8315610"/>
              <a:gd name="connsiteY5" fmla="*/ 4437 h 5439668"/>
              <a:gd name="connsiteX6" fmla="*/ 4752122 w 8315610"/>
              <a:gd name="connsiteY6" fmla="*/ 594745 h 5439668"/>
              <a:gd name="connsiteX7" fmla="*/ 7692091 w 8315610"/>
              <a:gd name="connsiteY7" fmla="*/ 305381 h 5439668"/>
              <a:gd name="connsiteX8" fmla="*/ 8178227 w 8315610"/>
              <a:gd name="connsiteY8" fmla="*/ 1833238 h 5439668"/>
              <a:gd name="connsiteX9" fmla="*/ 8097204 w 8315610"/>
              <a:gd name="connsiteY9" fmla="*/ 3320584 h 5439668"/>
              <a:gd name="connsiteX10" fmla="*/ 6939736 w 8315610"/>
              <a:gd name="connsiteY10" fmla="*/ 4969978 h 5439668"/>
              <a:gd name="connsiteX11" fmla="*/ 3802996 w 8315610"/>
              <a:gd name="connsiteY11" fmla="*/ 5189894 h 5439668"/>
              <a:gd name="connsiteX12" fmla="*/ 2784425 w 8315610"/>
              <a:gd name="connsiteY12" fmla="*/ 4298645 h 5439668"/>
              <a:gd name="connsiteX13" fmla="*/ 515787 w 8315610"/>
              <a:gd name="connsiteY13" fmla="*/ 4443328 h 5439668"/>
              <a:gd name="connsiteX0" fmla="*/ 515787 w 8315610"/>
              <a:gd name="connsiteY0" fmla="*/ 4443328 h 5312780"/>
              <a:gd name="connsiteX1" fmla="*/ 319017 w 8315610"/>
              <a:gd name="connsiteY1" fmla="*/ 3048579 h 5312780"/>
              <a:gd name="connsiteX2" fmla="*/ 214845 w 8315610"/>
              <a:gd name="connsiteY2" fmla="*/ 2215202 h 5312780"/>
              <a:gd name="connsiteX3" fmla="*/ 261144 w 8315610"/>
              <a:gd name="connsiteY3" fmla="*/ 745217 h 5312780"/>
              <a:gd name="connsiteX4" fmla="*/ 1719555 w 8315610"/>
              <a:gd name="connsiteY4" fmla="*/ 374827 h 5312780"/>
              <a:gd name="connsiteX5" fmla="*/ 3212688 w 8315610"/>
              <a:gd name="connsiteY5" fmla="*/ 4437 h 5312780"/>
              <a:gd name="connsiteX6" fmla="*/ 4752122 w 8315610"/>
              <a:gd name="connsiteY6" fmla="*/ 594745 h 5312780"/>
              <a:gd name="connsiteX7" fmla="*/ 7692091 w 8315610"/>
              <a:gd name="connsiteY7" fmla="*/ 305381 h 5312780"/>
              <a:gd name="connsiteX8" fmla="*/ 8178227 w 8315610"/>
              <a:gd name="connsiteY8" fmla="*/ 1833238 h 5312780"/>
              <a:gd name="connsiteX9" fmla="*/ 8097204 w 8315610"/>
              <a:gd name="connsiteY9" fmla="*/ 3320584 h 5312780"/>
              <a:gd name="connsiteX10" fmla="*/ 6939736 w 8315610"/>
              <a:gd name="connsiteY10" fmla="*/ 4969978 h 5312780"/>
              <a:gd name="connsiteX11" fmla="*/ 3802996 w 8315610"/>
              <a:gd name="connsiteY11" fmla="*/ 5189894 h 5312780"/>
              <a:gd name="connsiteX12" fmla="*/ 2784425 w 8315610"/>
              <a:gd name="connsiteY12" fmla="*/ 4298645 h 5312780"/>
              <a:gd name="connsiteX13" fmla="*/ 515787 w 8315610"/>
              <a:gd name="connsiteY13" fmla="*/ 4443328 h 5312780"/>
              <a:gd name="connsiteX0" fmla="*/ 515787 w 8315610"/>
              <a:gd name="connsiteY0" fmla="*/ 4443328 h 5454879"/>
              <a:gd name="connsiteX1" fmla="*/ 319017 w 8315610"/>
              <a:gd name="connsiteY1" fmla="*/ 3048579 h 5454879"/>
              <a:gd name="connsiteX2" fmla="*/ 214845 w 8315610"/>
              <a:gd name="connsiteY2" fmla="*/ 2215202 h 5454879"/>
              <a:gd name="connsiteX3" fmla="*/ 261144 w 8315610"/>
              <a:gd name="connsiteY3" fmla="*/ 745217 h 5454879"/>
              <a:gd name="connsiteX4" fmla="*/ 1719555 w 8315610"/>
              <a:gd name="connsiteY4" fmla="*/ 374827 h 5454879"/>
              <a:gd name="connsiteX5" fmla="*/ 3212688 w 8315610"/>
              <a:gd name="connsiteY5" fmla="*/ 4437 h 5454879"/>
              <a:gd name="connsiteX6" fmla="*/ 4752122 w 8315610"/>
              <a:gd name="connsiteY6" fmla="*/ 594745 h 5454879"/>
              <a:gd name="connsiteX7" fmla="*/ 7692091 w 8315610"/>
              <a:gd name="connsiteY7" fmla="*/ 305381 h 5454879"/>
              <a:gd name="connsiteX8" fmla="*/ 8178227 w 8315610"/>
              <a:gd name="connsiteY8" fmla="*/ 1833238 h 5454879"/>
              <a:gd name="connsiteX9" fmla="*/ 8097204 w 8315610"/>
              <a:gd name="connsiteY9" fmla="*/ 3320584 h 5454879"/>
              <a:gd name="connsiteX10" fmla="*/ 7286976 w 8315610"/>
              <a:gd name="connsiteY10" fmla="*/ 4993127 h 5454879"/>
              <a:gd name="connsiteX11" fmla="*/ 3802996 w 8315610"/>
              <a:gd name="connsiteY11" fmla="*/ 5189894 h 5454879"/>
              <a:gd name="connsiteX12" fmla="*/ 2784425 w 8315610"/>
              <a:gd name="connsiteY12" fmla="*/ 4298645 h 5454879"/>
              <a:gd name="connsiteX13" fmla="*/ 515787 w 8315610"/>
              <a:gd name="connsiteY13" fmla="*/ 4443328 h 5454879"/>
              <a:gd name="connsiteX0" fmla="*/ 515787 w 8315610"/>
              <a:gd name="connsiteY0" fmla="*/ 4443328 h 5454879"/>
              <a:gd name="connsiteX1" fmla="*/ 319017 w 8315610"/>
              <a:gd name="connsiteY1" fmla="*/ 3048579 h 5454879"/>
              <a:gd name="connsiteX2" fmla="*/ 214845 w 8315610"/>
              <a:gd name="connsiteY2" fmla="*/ 2215202 h 5454879"/>
              <a:gd name="connsiteX3" fmla="*/ 261144 w 8315610"/>
              <a:gd name="connsiteY3" fmla="*/ 745217 h 5454879"/>
              <a:gd name="connsiteX4" fmla="*/ 1719555 w 8315610"/>
              <a:gd name="connsiteY4" fmla="*/ 374827 h 5454879"/>
              <a:gd name="connsiteX5" fmla="*/ 3212688 w 8315610"/>
              <a:gd name="connsiteY5" fmla="*/ 4437 h 5454879"/>
              <a:gd name="connsiteX6" fmla="*/ 4752122 w 8315610"/>
              <a:gd name="connsiteY6" fmla="*/ 594745 h 5454879"/>
              <a:gd name="connsiteX7" fmla="*/ 7692091 w 8315610"/>
              <a:gd name="connsiteY7" fmla="*/ 305381 h 5454879"/>
              <a:gd name="connsiteX8" fmla="*/ 8178227 w 8315610"/>
              <a:gd name="connsiteY8" fmla="*/ 1833238 h 5454879"/>
              <a:gd name="connsiteX9" fmla="*/ 8097204 w 8315610"/>
              <a:gd name="connsiteY9" fmla="*/ 3320584 h 5454879"/>
              <a:gd name="connsiteX10" fmla="*/ 7286976 w 8315610"/>
              <a:gd name="connsiteY10" fmla="*/ 4993127 h 5454879"/>
              <a:gd name="connsiteX11" fmla="*/ 3802996 w 8315610"/>
              <a:gd name="connsiteY11" fmla="*/ 5189894 h 5454879"/>
              <a:gd name="connsiteX12" fmla="*/ 2784425 w 8315610"/>
              <a:gd name="connsiteY12" fmla="*/ 4298645 h 5454879"/>
              <a:gd name="connsiteX13" fmla="*/ 515787 w 8315610"/>
              <a:gd name="connsiteY13" fmla="*/ 4443328 h 5454879"/>
              <a:gd name="connsiteX0" fmla="*/ 515787 w 8315610"/>
              <a:gd name="connsiteY0" fmla="*/ 4443328 h 5454879"/>
              <a:gd name="connsiteX1" fmla="*/ 319017 w 8315610"/>
              <a:gd name="connsiteY1" fmla="*/ 3048579 h 5454879"/>
              <a:gd name="connsiteX2" fmla="*/ 214845 w 8315610"/>
              <a:gd name="connsiteY2" fmla="*/ 2215202 h 5454879"/>
              <a:gd name="connsiteX3" fmla="*/ 261144 w 8315610"/>
              <a:gd name="connsiteY3" fmla="*/ 745217 h 5454879"/>
              <a:gd name="connsiteX4" fmla="*/ 1719555 w 8315610"/>
              <a:gd name="connsiteY4" fmla="*/ 374827 h 5454879"/>
              <a:gd name="connsiteX5" fmla="*/ 3212688 w 8315610"/>
              <a:gd name="connsiteY5" fmla="*/ 4437 h 5454879"/>
              <a:gd name="connsiteX6" fmla="*/ 4752122 w 8315610"/>
              <a:gd name="connsiteY6" fmla="*/ 594745 h 5454879"/>
              <a:gd name="connsiteX7" fmla="*/ 7692091 w 8315610"/>
              <a:gd name="connsiteY7" fmla="*/ 305381 h 5454879"/>
              <a:gd name="connsiteX8" fmla="*/ 8178227 w 8315610"/>
              <a:gd name="connsiteY8" fmla="*/ 1833238 h 5454879"/>
              <a:gd name="connsiteX9" fmla="*/ 8282399 w 8315610"/>
              <a:gd name="connsiteY9" fmla="*/ 3656250 h 5454879"/>
              <a:gd name="connsiteX10" fmla="*/ 7286976 w 8315610"/>
              <a:gd name="connsiteY10" fmla="*/ 4993127 h 5454879"/>
              <a:gd name="connsiteX11" fmla="*/ 3802996 w 8315610"/>
              <a:gd name="connsiteY11" fmla="*/ 5189894 h 5454879"/>
              <a:gd name="connsiteX12" fmla="*/ 2784425 w 8315610"/>
              <a:gd name="connsiteY12" fmla="*/ 4298645 h 5454879"/>
              <a:gd name="connsiteX13" fmla="*/ 515787 w 8315610"/>
              <a:gd name="connsiteY13" fmla="*/ 4443328 h 5454879"/>
              <a:gd name="connsiteX0" fmla="*/ 515787 w 8320155"/>
              <a:gd name="connsiteY0" fmla="*/ 4443328 h 5454879"/>
              <a:gd name="connsiteX1" fmla="*/ 319017 w 8320155"/>
              <a:gd name="connsiteY1" fmla="*/ 3048579 h 5454879"/>
              <a:gd name="connsiteX2" fmla="*/ 214845 w 8320155"/>
              <a:gd name="connsiteY2" fmla="*/ 2215202 h 5454879"/>
              <a:gd name="connsiteX3" fmla="*/ 261144 w 8320155"/>
              <a:gd name="connsiteY3" fmla="*/ 745217 h 5454879"/>
              <a:gd name="connsiteX4" fmla="*/ 1719555 w 8320155"/>
              <a:gd name="connsiteY4" fmla="*/ 374827 h 5454879"/>
              <a:gd name="connsiteX5" fmla="*/ 3212688 w 8320155"/>
              <a:gd name="connsiteY5" fmla="*/ 4437 h 5454879"/>
              <a:gd name="connsiteX6" fmla="*/ 4752122 w 8320155"/>
              <a:gd name="connsiteY6" fmla="*/ 594745 h 5454879"/>
              <a:gd name="connsiteX7" fmla="*/ 7692091 w 8320155"/>
              <a:gd name="connsiteY7" fmla="*/ 305381 h 5454879"/>
              <a:gd name="connsiteX8" fmla="*/ 8178227 w 8320155"/>
              <a:gd name="connsiteY8" fmla="*/ 1833238 h 5454879"/>
              <a:gd name="connsiteX9" fmla="*/ 8282399 w 8320155"/>
              <a:gd name="connsiteY9" fmla="*/ 3656250 h 5454879"/>
              <a:gd name="connsiteX10" fmla="*/ 7286976 w 8320155"/>
              <a:gd name="connsiteY10" fmla="*/ 4993127 h 5454879"/>
              <a:gd name="connsiteX11" fmla="*/ 3802996 w 8320155"/>
              <a:gd name="connsiteY11" fmla="*/ 5189894 h 5454879"/>
              <a:gd name="connsiteX12" fmla="*/ 2784425 w 8320155"/>
              <a:gd name="connsiteY12" fmla="*/ 4298645 h 5454879"/>
              <a:gd name="connsiteX13" fmla="*/ 515787 w 8320155"/>
              <a:gd name="connsiteY13" fmla="*/ 4443328 h 5454879"/>
              <a:gd name="connsiteX0" fmla="*/ 515787 w 8320155"/>
              <a:gd name="connsiteY0" fmla="*/ 4443328 h 5454879"/>
              <a:gd name="connsiteX1" fmla="*/ 319017 w 8320155"/>
              <a:gd name="connsiteY1" fmla="*/ 3048579 h 5454879"/>
              <a:gd name="connsiteX2" fmla="*/ 214845 w 8320155"/>
              <a:gd name="connsiteY2" fmla="*/ 2215202 h 5454879"/>
              <a:gd name="connsiteX3" fmla="*/ 261144 w 8320155"/>
              <a:gd name="connsiteY3" fmla="*/ 745217 h 5454879"/>
              <a:gd name="connsiteX4" fmla="*/ 1719555 w 8320155"/>
              <a:gd name="connsiteY4" fmla="*/ 374827 h 5454879"/>
              <a:gd name="connsiteX5" fmla="*/ 3063361 w 8320155"/>
              <a:gd name="connsiteY5" fmla="*/ 4437 h 5454879"/>
              <a:gd name="connsiteX6" fmla="*/ 4752122 w 8320155"/>
              <a:gd name="connsiteY6" fmla="*/ 594745 h 5454879"/>
              <a:gd name="connsiteX7" fmla="*/ 7692091 w 8320155"/>
              <a:gd name="connsiteY7" fmla="*/ 305381 h 5454879"/>
              <a:gd name="connsiteX8" fmla="*/ 8178227 w 8320155"/>
              <a:gd name="connsiteY8" fmla="*/ 1833238 h 5454879"/>
              <a:gd name="connsiteX9" fmla="*/ 8282399 w 8320155"/>
              <a:gd name="connsiteY9" fmla="*/ 3656250 h 5454879"/>
              <a:gd name="connsiteX10" fmla="*/ 7286976 w 8320155"/>
              <a:gd name="connsiteY10" fmla="*/ 4993127 h 5454879"/>
              <a:gd name="connsiteX11" fmla="*/ 3802996 w 8320155"/>
              <a:gd name="connsiteY11" fmla="*/ 5189894 h 5454879"/>
              <a:gd name="connsiteX12" fmla="*/ 2784425 w 8320155"/>
              <a:gd name="connsiteY12" fmla="*/ 4298645 h 5454879"/>
              <a:gd name="connsiteX13" fmla="*/ 515787 w 8320155"/>
              <a:gd name="connsiteY13" fmla="*/ 4443328 h 5454879"/>
              <a:gd name="connsiteX0" fmla="*/ 515787 w 8320155"/>
              <a:gd name="connsiteY0" fmla="*/ 4438891 h 5450442"/>
              <a:gd name="connsiteX1" fmla="*/ 319017 w 8320155"/>
              <a:gd name="connsiteY1" fmla="*/ 3044142 h 5450442"/>
              <a:gd name="connsiteX2" fmla="*/ 214845 w 8320155"/>
              <a:gd name="connsiteY2" fmla="*/ 2210765 h 5450442"/>
              <a:gd name="connsiteX3" fmla="*/ 261144 w 8320155"/>
              <a:gd name="connsiteY3" fmla="*/ 740780 h 5450442"/>
              <a:gd name="connsiteX4" fmla="*/ 1719555 w 8320155"/>
              <a:gd name="connsiteY4" fmla="*/ 370390 h 5450442"/>
              <a:gd name="connsiteX5" fmla="*/ 3063361 w 8320155"/>
              <a:gd name="connsiteY5" fmla="*/ 0 h 5450442"/>
              <a:gd name="connsiteX6" fmla="*/ 4752122 w 8320155"/>
              <a:gd name="connsiteY6" fmla="*/ 590308 h 5450442"/>
              <a:gd name="connsiteX7" fmla="*/ 7692091 w 8320155"/>
              <a:gd name="connsiteY7" fmla="*/ 300944 h 5450442"/>
              <a:gd name="connsiteX8" fmla="*/ 8178227 w 8320155"/>
              <a:gd name="connsiteY8" fmla="*/ 1828801 h 5450442"/>
              <a:gd name="connsiteX9" fmla="*/ 8282399 w 8320155"/>
              <a:gd name="connsiteY9" fmla="*/ 3651813 h 5450442"/>
              <a:gd name="connsiteX10" fmla="*/ 7286976 w 8320155"/>
              <a:gd name="connsiteY10" fmla="*/ 4988690 h 5450442"/>
              <a:gd name="connsiteX11" fmla="*/ 3802996 w 8320155"/>
              <a:gd name="connsiteY11" fmla="*/ 5185457 h 5450442"/>
              <a:gd name="connsiteX12" fmla="*/ 2784425 w 8320155"/>
              <a:gd name="connsiteY12" fmla="*/ 4294208 h 5450442"/>
              <a:gd name="connsiteX13" fmla="*/ 515787 w 8320155"/>
              <a:gd name="connsiteY13" fmla="*/ 4438891 h 5450442"/>
              <a:gd name="connsiteX0" fmla="*/ 515787 w 8320155"/>
              <a:gd name="connsiteY0" fmla="*/ 4438891 h 5450442"/>
              <a:gd name="connsiteX1" fmla="*/ 380505 w 8320155"/>
              <a:gd name="connsiteY1" fmla="*/ 3142757 h 5450442"/>
              <a:gd name="connsiteX2" fmla="*/ 214845 w 8320155"/>
              <a:gd name="connsiteY2" fmla="*/ 2210765 h 5450442"/>
              <a:gd name="connsiteX3" fmla="*/ 261144 w 8320155"/>
              <a:gd name="connsiteY3" fmla="*/ 740780 h 5450442"/>
              <a:gd name="connsiteX4" fmla="*/ 1719555 w 8320155"/>
              <a:gd name="connsiteY4" fmla="*/ 370390 h 5450442"/>
              <a:gd name="connsiteX5" fmla="*/ 3063361 w 8320155"/>
              <a:gd name="connsiteY5" fmla="*/ 0 h 5450442"/>
              <a:gd name="connsiteX6" fmla="*/ 4752122 w 8320155"/>
              <a:gd name="connsiteY6" fmla="*/ 590308 h 5450442"/>
              <a:gd name="connsiteX7" fmla="*/ 7692091 w 8320155"/>
              <a:gd name="connsiteY7" fmla="*/ 300944 h 5450442"/>
              <a:gd name="connsiteX8" fmla="*/ 8178227 w 8320155"/>
              <a:gd name="connsiteY8" fmla="*/ 1828801 h 5450442"/>
              <a:gd name="connsiteX9" fmla="*/ 8282399 w 8320155"/>
              <a:gd name="connsiteY9" fmla="*/ 3651813 h 5450442"/>
              <a:gd name="connsiteX10" fmla="*/ 7286976 w 8320155"/>
              <a:gd name="connsiteY10" fmla="*/ 4988690 h 5450442"/>
              <a:gd name="connsiteX11" fmla="*/ 3802996 w 8320155"/>
              <a:gd name="connsiteY11" fmla="*/ 5185457 h 5450442"/>
              <a:gd name="connsiteX12" fmla="*/ 2784425 w 8320155"/>
              <a:gd name="connsiteY12" fmla="*/ 4294208 h 5450442"/>
              <a:gd name="connsiteX13" fmla="*/ 515787 w 8320155"/>
              <a:gd name="connsiteY13" fmla="*/ 4438891 h 5450442"/>
              <a:gd name="connsiteX0" fmla="*/ 515787 w 8320155"/>
              <a:gd name="connsiteY0" fmla="*/ 4438891 h 5450442"/>
              <a:gd name="connsiteX1" fmla="*/ 380505 w 8320155"/>
              <a:gd name="connsiteY1" fmla="*/ 3142757 h 5450442"/>
              <a:gd name="connsiteX2" fmla="*/ 214845 w 8320155"/>
              <a:gd name="connsiteY2" fmla="*/ 2210765 h 5450442"/>
              <a:gd name="connsiteX3" fmla="*/ 261144 w 8320155"/>
              <a:gd name="connsiteY3" fmla="*/ 740780 h 5450442"/>
              <a:gd name="connsiteX4" fmla="*/ 1719555 w 8320155"/>
              <a:gd name="connsiteY4" fmla="*/ 370390 h 5450442"/>
              <a:gd name="connsiteX5" fmla="*/ 3063361 w 8320155"/>
              <a:gd name="connsiteY5" fmla="*/ 0 h 5450442"/>
              <a:gd name="connsiteX6" fmla="*/ 4752122 w 8320155"/>
              <a:gd name="connsiteY6" fmla="*/ 590308 h 5450442"/>
              <a:gd name="connsiteX7" fmla="*/ 7692091 w 8320155"/>
              <a:gd name="connsiteY7" fmla="*/ 300944 h 5450442"/>
              <a:gd name="connsiteX8" fmla="*/ 8178227 w 8320155"/>
              <a:gd name="connsiteY8" fmla="*/ 1828801 h 5450442"/>
              <a:gd name="connsiteX9" fmla="*/ 8282399 w 8320155"/>
              <a:gd name="connsiteY9" fmla="*/ 3651813 h 5450442"/>
              <a:gd name="connsiteX10" fmla="*/ 7286976 w 8320155"/>
              <a:gd name="connsiteY10" fmla="*/ 4988690 h 5450442"/>
              <a:gd name="connsiteX11" fmla="*/ 3802996 w 8320155"/>
              <a:gd name="connsiteY11" fmla="*/ 5185457 h 5450442"/>
              <a:gd name="connsiteX12" fmla="*/ 2784425 w 8320155"/>
              <a:gd name="connsiteY12" fmla="*/ 4294208 h 5450442"/>
              <a:gd name="connsiteX13" fmla="*/ 515787 w 8320155"/>
              <a:gd name="connsiteY13" fmla="*/ 4438891 h 5450442"/>
              <a:gd name="connsiteX0" fmla="*/ 515787 w 8320155"/>
              <a:gd name="connsiteY0" fmla="*/ 4438891 h 5450442"/>
              <a:gd name="connsiteX1" fmla="*/ 380505 w 8320155"/>
              <a:gd name="connsiteY1" fmla="*/ 3142757 h 5450442"/>
              <a:gd name="connsiteX2" fmla="*/ 214845 w 8320155"/>
              <a:gd name="connsiteY2" fmla="*/ 2210765 h 5450442"/>
              <a:gd name="connsiteX3" fmla="*/ 261144 w 8320155"/>
              <a:gd name="connsiteY3" fmla="*/ 740780 h 5450442"/>
              <a:gd name="connsiteX4" fmla="*/ 1719555 w 8320155"/>
              <a:gd name="connsiteY4" fmla="*/ 370390 h 5450442"/>
              <a:gd name="connsiteX5" fmla="*/ 3063361 w 8320155"/>
              <a:gd name="connsiteY5" fmla="*/ 0 h 5450442"/>
              <a:gd name="connsiteX6" fmla="*/ 4752122 w 8320155"/>
              <a:gd name="connsiteY6" fmla="*/ 590308 h 5450442"/>
              <a:gd name="connsiteX7" fmla="*/ 7692091 w 8320155"/>
              <a:gd name="connsiteY7" fmla="*/ 300944 h 5450442"/>
              <a:gd name="connsiteX8" fmla="*/ 8178227 w 8320155"/>
              <a:gd name="connsiteY8" fmla="*/ 1828801 h 5450442"/>
              <a:gd name="connsiteX9" fmla="*/ 8282399 w 8320155"/>
              <a:gd name="connsiteY9" fmla="*/ 3651813 h 5450442"/>
              <a:gd name="connsiteX10" fmla="*/ 7286976 w 8320155"/>
              <a:gd name="connsiteY10" fmla="*/ 4988690 h 5450442"/>
              <a:gd name="connsiteX11" fmla="*/ 3802996 w 8320155"/>
              <a:gd name="connsiteY11" fmla="*/ 5185457 h 5450442"/>
              <a:gd name="connsiteX12" fmla="*/ 2784425 w 8320155"/>
              <a:gd name="connsiteY12" fmla="*/ 4294208 h 5450442"/>
              <a:gd name="connsiteX13" fmla="*/ 515787 w 8320155"/>
              <a:gd name="connsiteY13" fmla="*/ 4438891 h 5450442"/>
              <a:gd name="connsiteX0" fmla="*/ 515787 w 8320155"/>
              <a:gd name="connsiteY0" fmla="*/ 4438891 h 5474507"/>
              <a:gd name="connsiteX1" fmla="*/ 380505 w 8320155"/>
              <a:gd name="connsiteY1" fmla="*/ 3142757 h 5474507"/>
              <a:gd name="connsiteX2" fmla="*/ 214845 w 8320155"/>
              <a:gd name="connsiteY2" fmla="*/ 2210765 h 5474507"/>
              <a:gd name="connsiteX3" fmla="*/ 261144 w 8320155"/>
              <a:gd name="connsiteY3" fmla="*/ 740780 h 5474507"/>
              <a:gd name="connsiteX4" fmla="*/ 1719555 w 8320155"/>
              <a:gd name="connsiteY4" fmla="*/ 370390 h 5474507"/>
              <a:gd name="connsiteX5" fmla="*/ 3063361 w 8320155"/>
              <a:gd name="connsiteY5" fmla="*/ 0 h 5474507"/>
              <a:gd name="connsiteX6" fmla="*/ 4752122 w 8320155"/>
              <a:gd name="connsiteY6" fmla="*/ 590308 h 5474507"/>
              <a:gd name="connsiteX7" fmla="*/ 7692091 w 8320155"/>
              <a:gd name="connsiteY7" fmla="*/ 300944 h 5474507"/>
              <a:gd name="connsiteX8" fmla="*/ 8178227 w 8320155"/>
              <a:gd name="connsiteY8" fmla="*/ 1828801 h 5474507"/>
              <a:gd name="connsiteX9" fmla="*/ 8282399 w 8320155"/>
              <a:gd name="connsiteY9" fmla="*/ 3651813 h 5474507"/>
              <a:gd name="connsiteX10" fmla="*/ 7304544 w 8320155"/>
              <a:gd name="connsiteY10" fmla="*/ 5024551 h 5474507"/>
              <a:gd name="connsiteX11" fmla="*/ 3802996 w 8320155"/>
              <a:gd name="connsiteY11" fmla="*/ 5185457 h 5474507"/>
              <a:gd name="connsiteX12" fmla="*/ 2784425 w 8320155"/>
              <a:gd name="connsiteY12" fmla="*/ 4294208 h 5474507"/>
              <a:gd name="connsiteX13" fmla="*/ 515787 w 8320155"/>
              <a:gd name="connsiteY13" fmla="*/ 4438891 h 5474507"/>
              <a:gd name="connsiteX0" fmla="*/ 515787 w 8320155"/>
              <a:gd name="connsiteY0" fmla="*/ 4438891 h 5474507"/>
              <a:gd name="connsiteX1" fmla="*/ 380505 w 8320155"/>
              <a:gd name="connsiteY1" fmla="*/ 3142757 h 5474507"/>
              <a:gd name="connsiteX2" fmla="*/ 214845 w 8320155"/>
              <a:gd name="connsiteY2" fmla="*/ 2210765 h 5474507"/>
              <a:gd name="connsiteX3" fmla="*/ 261144 w 8320155"/>
              <a:gd name="connsiteY3" fmla="*/ 740780 h 5474507"/>
              <a:gd name="connsiteX4" fmla="*/ 1719555 w 8320155"/>
              <a:gd name="connsiteY4" fmla="*/ 370390 h 5474507"/>
              <a:gd name="connsiteX5" fmla="*/ 3063361 w 8320155"/>
              <a:gd name="connsiteY5" fmla="*/ 0 h 5474507"/>
              <a:gd name="connsiteX6" fmla="*/ 4752122 w 8320155"/>
              <a:gd name="connsiteY6" fmla="*/ 590308 h 5474507"/>
              <a:gd name="connsiteX7" fmla="*/ 7692091 w 8320155"/>
              <a:gd name="connsiteY7" fmla="*/ 300944 h 5474507"/>
              <a:gd name="connsiteX8" fmla="*/ 8178227 w 8320155"/>
              <a:gd name="connsiteY8" fmla="*/ 1828801 h 5474507"/>
              <a:gd name="connsiteX9" fmla="*/ 8282399 w 8320155"/>
              <a:gd name="connsiteY9" fmla="*/ 3651813 h 5474507"/>
              <a:gd name="connsiteX10" fmla="*/ 7304544 w 8320155"/>
              <a:gd name="connsiteY10" fmla="*/ 5024551 h 5474507"/>
              <a:gd name="connsiteX11" fmla="*/ 3802996 w 8320155"/>
              <a:gd name="connsiteY11" fmla="*/ 5185457 h 5474507"/>
              <a:gd name="connsiteX12" fmla="*/ 2784425 w 8320155"/>
              <a:gd name="connsiteY12" fmla="*/ 4294208 h 5474507"/>
              <a:gd name="connsiteX13" fmla="*/ 515787 w 8320155"/>
              <a:gd name="connsiteY13" fmla="*/ 4438891 h 5474507"/>
              <a:gd name="connsiteX0" fmla="*/ 515787 w 8320155"/>
              <a:gd name="connsiteY0" fmla="*/ 4438891 h 5512947"/>
              <a:gd name="connsiteX1" fmla="*/ 380505 w 8320155"/>
              <a:gd name="connsiteY1" fmla="*/ 3142757 h 5512947"/>
              <a:gd name="connsiteX2" fmla="*/ 214845 w 8320155"/>
              <a:gd name="connsiteY2" fmla="*/ 2210765 h 5512947"/>
              <a:gd name="connsiteX3" fmla="*/ 261144 w 8320155"/>
              <a:gd name="connsiteY3" fmla="*/ 740780 h 5512947"/>
              <a:gd name="connsiteX4" fmla="*/ 1719555 w 8320155"/>
              <a:gd name="connsiteY4" fmla="*/ 370390 h 5512947"/>
              <a:gd name="connsiteX5" fmla="*/ 3063361 w 8320155"/>
              <a:gd name="connsiteY5" fmla="*/ 0 h 5512947"/>
              <a:gd name="connsiteX6" fmla="*/ 4752122 w 8320155"/>
              <a:gd name="connsiteY6" fmla="*/ 590308 h 5512947"/>
              <a:gd name="connsiteX7" fmla="*/ 7692091 w 8320155"/>
              <a:gd name="connsiteY7" fmla="*/ 300944 h 5512947"/>
              <a:gd name="connsiteX8" fmla="*/ 8178227 w 8320155"/>
              <a:gd name="connsiteY8" fmla="*/ 1828801 h 5512947"/>
              <a:gd name="connsiteX9" fmla="*/ 8282399 w 8320155"/>
              <a:gd name="connsiteY9" fmla="*/ 3651813 h 5512947"/>
              <a:gd name="connsiteX10" fmla="*/ 7304544 w 8320155"/>
              <a:gd name="connsiteY10" fmla="*/ 5024551 h 5512947"/>
              <a:gd name="connsiteX11" fmla="*/ 3802996 w 8320155"/>
              <a:gd name="connsiteY11" fmla="*/ 5185457 h 5512947"/>
              <a:gd name="connsiteX12" fmla="*/ 2784425 w 8320155"/>
              <a:gd name="connsiteY12" fmla="*/ 4294208 h 5512947"/>
              <a:gd name="connsiteX13" fmla="*/ 515787 w 8320155"/>
              <a:gd name="connsiteY13" fmla="*/ 4438891 h 5512947"/>
              <a:gd name="connsiteX0" fmla="*/ 515787 w 8320155"/>
              <a:gd name="connsiteY0" fmla="*/ 4438891 h 5512947"/>
              <a:gd name="connsiteX1" fmla="*/ 380505 w 8320155"/>
              <a:gd name="connsiteY1" fmla="*/ 3142757 h 5512947"/>
              <a:gd name="connsiteX2" fmla="*/ 214845 w 8320155"/>
              <a:gd name="connsiteY2" fmla="*/ 2210765 h 5512947"/>
              <a:gd name="connsiteX3" fmla="*/ 261144 w 8320155"/>
              <a:gd name="connsiteY3" fmla="*/ 740780 h 5512947"/>
              <a:gd name="connsiteX4" fmla="*/ 1719555 w 8320155"/>
              <a:gd name="connsiteY4" fmla="*/ 370390 h 5512947"/>
              <a:gd name="connsiteX5" fmla="*/ 3063361 w 8320155"/>
              <a:gd name="connsiteY5" fmla="*/ 0 h 5512947"/>
              <a:gd name="connsiteX6" fmla="*/ 4752122 w 8320155"/>
              <a:gd name="connsiteY6" fmla="*/ 590308 h 5512947"/>
              <a:gd name="connsiteX7" fmla="*/ 7692091 w 8320155"/>
              <a:gd name="connsiteY7" fmla="*/ 300944 h 5512947"/>
              <a:gd name="connsiteX8" fmla="*/ 8178227 w 8320155"/>
              <a:gd name="connsiteY8" fmla="*/ 1828801 h 5512947"/>
              <a:gd name="connsiteX9" fmla="*/ 8282399 w 8320155"/>
              <a:gd name="connsiteY9" fmla="*/ 3651813 h 5512947"/>
              <a:gd name="connsiteX10" fmla="*/ 7304544 w 8320155"/>
              <a:gd name="connsiteY10" fmla="*/ 5024551 h 5512947"/>
              <a:gd name="connsiteX11" fmla="*/ 3802996 w 8320155"/>
              <a:gd name="connsiteY11" fmla="*/ 5185457 h 5512947"/>
              <a:gd name="connsiteX12" fmla="*/ 2784425 w 8320155"/>
              <a:gd name="connsiteY12" fmla="*/ 4294208 h 5512947"/>
              <a:gd name="connsiteX13" fmla="*/ 515787 w 8320155"/>
              <a:gd name="connsiteY13" fmla="*/ 4438891 h 5512947"/>
              <a:gd name="connsiteX0" fmla="*/ 515787 w 8320155"/>
              <a:gd name="connsiteY0" fmla="*/ 4438891 h 5550636"/>
              <a:gd name="connsiteX1" fmla="*/ 380505 w 8320155"/>
              <a:gd name="connsiteY1" fmla="*/ 3142757 h 5550636"/>
              <a:gd name="connsiteX2" fmla="*/ 214845 w 8320155"/>
              <a:gd name="connsiteY2" fmla="*/ 2210765 h 5550636"/>
              <a:gd name="connsiteX3" fmla="*/ 261144 w 8320155"/>
              <a:gd name="connsiteY3" fmla="*/ 740780 h 5550636"/>
              <a:gd name="connsiteX4" fmla="*/ 1719555 w 8320155"/>
              <a:gd name="connsiteY4" fmla="*/ 370390 h 5550636"/>
              <a:gd name="connsiteX5" fmla="*/ 3063361 w 8320155"/>
              <a:gd name="connsiteY5" fmla="*/ 0 h 5550636"/>
              <a:gd name="connsiteX6" fmla="*/ 4752122 w 8320155"/>
              <a:gd name="connsiteY6" fmla="*/ 590308 h 5550636"/>
              <a:gd name="connsiteX7" fmla="*/ 7692091 w 8320155"/>
              <a:gd name="connsiteY7" fmla="*/ 300944 h 5550636"/>
              <a:gd name="connsiteX8" fmla="*/ 8178227 w 8320155"/>
              <a:gd name="connsiteY8" fmla="*/ 1828801 h 5550636"/>
              <a:gd name="connsiteX9" fmla="*/ 8282399 w 8320155"/>
              <a:gd name="connsiteY9" fmla="*/ 3651813 h 5550636"/>
              <a:gd name="connsiteX10" fmla="*/ 7629550 w 8320155"/>
              <a:gd name="connsiteY10" fmla="*/ 5078341 h 5550636"/>
              <a:gd name="connsiteX11" fmla="*/ 3802996 w 8320155"/>
              <a:gd name="connsiteY11" fmla="*/ 5185457 h 5550636"/>
              <a:gd name="connsiteX12" fmla="*/ 2784425 w 8320155"/>
              <a:gd name="connsiteY12" fmla="*/ 4294208 h 5550636"/>
              <a:gd name="connsiteX13" fmla="*/ 515787 w 8320155"/>
              <a:gd name="connsiteY13" fmla="*/ 4438891 h 5550636"/>
              <a:gd name="connsiteX0" fmla="*/ 515787 w 8320155"/>
              <a:gd name="connsiteY0" fmla="*/ 4438891 h 5630554"/>
              <a:gd name="connsiteX1" fmla="*/ 380505 w 8320155"/>
              <a:gd name="connsiteY1" fmla="*/ 3142757 h 5630554"/>
              <a:gd name="connsiteX2" fmla="*/ 214845 w 8320155"/>
              <a:gd name="connsiteY2" fmla="*/ 2210765 h 5630554"/>
              <a:gd name="connsiteX3" fmla="*/ 261144 w 8320155"/>
              <a:gd name="connsiteY3" fmla="*/ 740780 h 5630554"/>
              <a:gd name="connsiteX4" fmla="*/ 1719555 w 8320155"/>
              <a:gd name="connsiteY4" fmla="*/ 370390 h 5630554"/>
              <a:gd name="connsiteX5" fmla="*/ 3063361 w 8320155"/>
              <a:gd name="connsiteY5" fmla="*/ 0 h 5630554"/>
              <a:gd name="connsiteX6" fmla="*/ 4752122 w 8320155"/>
              <a:gd name="connsiteY6" fmla="*/ 590308 h 5630554"/>
              <a:gd name="connsiteX7" fmla="*/ 7692091 w 8320155"/>
              <a:gd name="connsiteY7" fmla="*/ 300944 h 5630554"/>
              <a:gd name="connsiteX8" fmla="*/ 8178227 w 8320155"/>
              <a:gd name="connsiteY8" fmla="*/ 1828801 h 5630554"/>
              <a:gd name="connsiteX9" fmla="*/ 8282399 w 8320155"/>
              <a:gd name="connsiteY9" fmla="*/ 3651813 h 5630554"/>
              <a:gd name="connsiteX10" fmla="*/ 7629550 w 8320155"/>
              <a:gd name="connsiteY10" fmla="*/ 5078341 h 5630554"/>
              <a:gd name="connsiteX11" fmla="*/ 4092866 w 8320155"/>
              <a:gd name="connsiteY11" fmla="*/ 5391651 h 5630554"/>
              <a:gd name="connsiteX12" fmla="*/ 2784425 w 8320155"/>
              <a:gd name="connsiteY12" fmla="*/ 4294208 h 5630554"/>
              <a:gd name="connsiteX13" fmla="*/ 515787 w 8320155"/>
              <a:gd name="connsiteY13" fmla="*/ 4438891 h 5630554"/>
              <a:gd name="connsiteX0" fmla="*/ 515787 w 8320155"/>
              <a:gd name="connsiteY0" fmla="*/ 4438891 h 5622212"/>
              <a:gd name="connsiteX1" fmla="*/ 380505 w 8320155"/>
              <a:gd name="connsiteY1" fmla="*/ 3142757 h 5622212"/>
              <a:gd name="connsiteX2" fmla="*/ 214845 w 8320155"/>
              <a:gd name="connsiteY2" fmla="*/ 2210765 h 5622212"/>
              <a:gd name="connsiteX3" fmla="*/ 261144 w 8320155"/>
              <a:gd name="connsiteY3" fmla="*/ 740780 h 5622212"/>
              <a:gd name="connsiteX4" fmla="*/ 1719555 w 8320155"/>
              <a:gd name="connsiteY4" fmla="*/ 370390 h 5622212"/>
              <a:gd name="connsiteX5" fmla="*/ 3063361 w 8320155"/>
              <a:gd name="connsiteY5" fmla="*/ 0 h 5622212"/>
              <a:gd name="connsiteX6" fmla="*/ 4752122 w 8320155"/>
              <a:gd name="connsiteY6" fmla="*/ 590308 h 5622212"/>
              <a:gd name="connsiteX7" fmla="*/ 7692091 w 8320155"/>
              <a:gd name="connsiteY7" fmla="*/ 300944 h 5622212"/>
              <a:gd name="connsiteX8" fmla="*/ 8178227 w 8320155"/>
              <a:gd name="connsiteY8" fmla="*/ 1828801 h 5622212"/>
              <a:gd name="connsiteX9" fmla="*/ 8282399 w 8320155"/>
              <a:gd name="connsiteY9" fmla="*/ 3651813 h 5622212"/>
              <a:gd name="connsiteX10" fmla="*/ 7629550 w 8320155"/>
              <a:gd name="connsiteY10" fmla="*/ 5078341 h 5622212"/>
              <a:gd name="connsiteX11" fmla="*/ 4092866 w 8320155"/>
              <a:gd name="connsiteY11" fmla="*/ 5391651 h 5622212"/>
              <a:gd name="connsiteX12" fmla="*/ 2784425 w 8320155"/>
              <a:gd name="connsiteY12" fmla="*/ 4294208 h 5622212"/>
              <a:gd name="connsiteX13" fmla="*/ 515787 w 8320155"/>
              <a:gd name="connsiteY13" fmla="*/ 4438891 h 5622212"/>
              <a:gd name="connsiteX0" fmla="*/ 515787 w 8320155"/>
              <a:gd name="connsiteY0" fmla="*/ 4438891 h 5474587"/>
              <a:gd name="connsiteX1" fmla="*/ 380505 w 8320155"/>
              <a:gd name="connsiteY1" fmla="*/ 3142757 h 5474587"/>
              <a:gd name="connsiteX2" fmla="*/ 214845 w 8320155"/>
              <a:gd name="connsiteY2" fmla="*/ 2210765 h 5474587"/>
              <a:gd name="connsiteX3" fmla="*/ 261144 w 8320155"/>
              <a:gd name="connsiteY3" fmla="*/ 740780 h 5474587"/>
              <a:gd name="connsiteX4" fmla="*/ 1719555 w 8320155"/>
              <a:gd name="connsiteY4" fmla="*/ 370390 h 5474587"/>
              <a:gd name="connsiteX5" fmla="*/ 3063361 w 8320155"/>
              <a:gd name="connsiteY5" fmla="*/ 0 h 5474587"/>
              <a:gd name="connsiteX6" fmla="*/ 4752122 w 8320155"/>
              <a:gd name="connsiteY6" fmla="*/ 590308 h 5474587"/>
              <a:gd name="connsiteX7" fmla="*/ 7692091 w 8320155"/>
              <a:gd name="connsiteY7" fmla="*/ 300944 h 5474587"/>
              <a:gd name="connsiteX8" fmla="*/ 8178227 w 8320155"/>
              <a:gd name="connsiteY8" fmla="*/ 1828801 h 5474587"/>
              <a:gd name="connsiteX9" fmla="*/ 8282399 w 8320155"/>
              <a:gd name="connsiteY9" fmla="*/ 3651813 h 5474587"/>
              <a:gd name="connsiteX10" fmla="*/ 7629550 w 8320155"/>
              <a:gd name="connsiteY10" fmla="*/ 5078341 h 5474587"/>
              <a:gd name="connsiteX11" fmla="*/ 4092866 w 8320155"/>
              <a:gd name="connsiteY11" fmla="*/ 5391651 h 5474587"/>
              <a:gd name="connsiteX12" fmla="*/ 2784425 w 8320155"/>
              <a:gd name="connsiteY12" fmla="*/ 4294208 h 5474587"/>
              <a:gd name="connsiteX13" fmla="*/ 515787 w 8320155"/>
              <a:gd name="connsiteY13" fmla="*/ 4438891 h 5474587"/>
              <a:gd name="connsiteX0" fmla="*/ 515787 w 8320155"/>
              <a:gd name="connsiteY0" fmla="*/ 4438891 h 5382348"/>
              <a:gd name="connsiteX1" fmla="*/ 380505 w 8320155"/>
              <a:gd name="connsiteY1" fmla="*/ 3142757 h 5382348"/>
              <a:gd name="connsiteX2" fmla="*/ 214845 w 8320155"/>
              <a:gd name="connsiteY2" fmla="*/ 2210765 h 5382348"/>
              <a:gd name="connsiteX3" fmla="*/ 261144 w 8320155"/>
              <a:gd name="connsiteY3" fmla="*/ 740780 h 5382348"/>
              <a:gd name="connsiteX4" fmla="*/ 1719555 w 8320155"/>
              <a:gd name="connsiteY4" fmla="*/ 370390 h 5382348"/>
              <a:gd name="connsiteX5" fmla="*/ 3063361 w 8320155"/>
              <a:gd name="connsiteY5" fmla="*/ 0 h 5382348"/>
              <a:gd name="connsiteX6" fmla="*/ 4752122 w 8320155"/>
              <a:gd name="connsiteY6" fmla="*/ 590308 h 5382348"/>
              <a:gd name="connsiteX7" fmla="*/ 7692091 w 8320155"/>
              <a:gd name="connsiteY7" fmla="*/ 300944 h 5382348"/>
              <a:gd name="connsiteX8" fmla="*/ 8178227 w 8320155"/>
              <a:gd name="connsiteY8" fmla="*/ 1828801 h 5382348"/>
              <a:gd name="connsiteX9" fmla="*/ 8282399 w 8320155"/>
              <a:gd name="connsiteY9" fmla="*/ 3651813 h 5382348"/>
              <a:gd name="connsiteX10" fmla="*/ 7629550 w 8320155"/>
              <a:gd name="connsiteY10" fmla="*/ 5078341 h 5382348"/>
              <a:gd name="connsiteX11" fmla="*/ 5067881 w 8320155"/>
              <a:gd name="connsiteY11" fmla="*/ 4934439 h 5382348"/>
              <a:gd name="connsiteX12" fmla="*/ 2784425 w 8320155"/>
              <a:gd name="connsiteY12" fmla="*/ 4294208 h 5382348"/>
              <a:gd name="connsiteX13" fmla="*/ 515787 w 8320155"/>
              <a:gd name="connsiteY13" fmla="*/ 4438891 h 5382348"/>
              <a:gd name="connsiteX0" fmla="*/ 515787 w 8320155"/>
              <a:gd name="connsiteY0" fmla="*/ 4439792 h 5383249"/>
              <a:gd name="connsiteX1" fmla="*/ 380505 w 8320155"/>
              <a:gd name="connsiteY1" fmla="*/ 3143658 h 5383249"/>
              <a:gd name="connsiteX2" fmla="*/ 214845 w 8320155"/>
              <a:gd name="connsiteY2" fmla="*/ 2211666 h 5383249"/>
              <a:gd name="connsiteX3" fmla="*/ 261144 w 8320155"/>
              <a:gd name="connsiteY3" fmla="*/ 741681 h 5383249"/>
              <a:gd name="connsiteX4" fmla="*/ 1719555 w 8320155"/>
              <a:gd name="connsiteY4" fmla="*/ 371291 h 5383249"/>
              <a:gd name="connsiteX5" fmla="*/ 3063361 w 8320155"/>
              <a:gd name="connsiteY5" fmla="*/ 901 h 5383249"/>
              <a:gd name="connsiteX6" fmla="*/ 4752122 w 8320155"/>
              <a:gd name="connsiteY6" fmla="*/ 591209 h 5383249"/>
              <a:gd name="connsiteX7" fmla="*/ 7692091 w 8320155"/>
              <a:gd name="connsiteY7" fmla="*/ 301845 h 5383249"/>
              <a:gd name="connsiteX8" fmla="*/ 8178227 w 8320155"/>
              <a:gd name="connsiteY8" fmla="*/ 1829702 h 5383249"/>
              <a:gd name="connsiteX9" fmla="*/ 8282399 w 8320155"/>
              <a:gd name="connsiteY9" fmla="*/ 3652714 h 5383249"/>
              <a:gd name="connsiteX10" fmla="*/ 7629550 w 8320155"/>
              <a:gd name="connsiteY10" fmla="*/ 5079242 h 5383249"/>
              <a:gd name="connsiteX11" fmla="*/ 5067881 w 8320155"/>
              <a:gd name="connsiteY11" fmla="*/ 4935340 h 5383249"/>
              <a:gd name="connsiteX12" fmla="*/ 2784425 w 8320155"/>
              <a:gd name="connsiteY12" fmla="*/ 4295109 h 5383249"/>
              <a:gd name="connsiteX13" fmla="*/ 515787 w 8320155"/>
              <a:gd name="connsiteY13" fmla="*/ 4439792 h 5383249"/>
              <a:gd name="connsiteX0" fmla="*/ 515787 w 8320155"/>
              <a:gd name="connsiteY0" fmla="*/ 4439792 h 5016212"/>
              <a:gd name="connsiteX1" fmla="*/ 380505 w 8320155"/>
              <a:gd name="connsiteY1" fmla="*/ 3143658 h 5016212"/>
              <a:gd name="connsiteX2" fmla="*/ 214845 w 8320155"/>
              <a:gd name="connsiteY2" fmla="*/ 2211666 h 5016212"/>
              <a:gd name="connsiteX3" fmla="*/ 261144 w 8320155"/>
              <a:gd name="connsiteY3" fmla="*/ 741681 h 5016212"/>
              <a:gd name="connsiteX4" fmla="*/ 1719555 w 8320155"/>
              <a:gd name="connsiteY4" fmla="*/ 371291 h 5016212"/>
              <a:gd name="connsiteX5" fmla="*/ 3063361 w 8320155"/>
              <a:gd name="connsiteY5" fmla="*/ 901 h 5016212"/>
              <a:gd name="connsiteX6" fmla="*/ 4752122 w 8320155"/>
              <a:gd name="connsiteY6" fmla="*/ 591209 h 5016212"/>
              <a:gd name="connsiteX7" fmla="*/ 7692091 w 8320155"/>
              <a:gd name="connsiteY7" fmla="*/ 301845 h 5016212"/>
              <a:gd name="connsiteX8" fmla="*/ 8178227 w 8320155"/>
              <a:gd name="connsiteY8" fmla="*/ 1829702 h 5016212"/>
              <a:gd name="connsiteX9" fmla="*/ 8282399 w 8320155"/>
              <a:gd name="connsiteY9" fmla="*/ 3652714 h 5016212"/>
              <a:gd name="connsiteX10" fmla="*/ 7691038 w 8320155"/>
              <a:gd name="connsiteY10" fmla="*/ 4388943 h 5016212"/>
              <a:gd name="connsiteX11" fmla="*/ 5067881 w 8320155"/>
              <a:gd name="connsiteY11" fmla="*/ 4935340 h 5016212"/>
              <a:gd name="connsiteX12" fmla="*/ 2784425 w 8320155"/>
              <a:gd name="connsiteY12" fmla="*/ 4295109 h 5016212"/>
              <a:gd name="connsiteX13" fmla="*/ 515787 w 8320155"/>
              <a:gd name="connsiteY13" fmla="*/ 4439792 h 5016212"/>
              <a:gd name="connsiteX0" fmla="*/ 515787 w 8315610"/>
              <a:gd name="connsiteY0" fmla="*/ 4439792 h 5016212"/>
              <a:gd name="connsiteX1" fmla="*/ 380505 w 8315610"/>
              <a:gd name="connsiteY1" fmla="*/ 3143658 h 5016212"/>
              <a:gd name="connsiteX2" fmla="*/ 214845 w 8315610"/>
              <a:gd name="connsiteY2" fmla="*/ 2211666 h 5016212"/>
              <a:gd name="connsiteX3" fmla="*/ 261144 w 8315610"/>
              <a:gd name="connsiteY3" fmla="*/ 741681 h 5016212"/>
              <a:gd name="connsiteX4" fmla="*/ 1719555 w 8315610"/>
              <a:gd name="connsiteY4" fmla="*/ 371291 h 5016212"/>
              <a:gd name="connsiteX5" fmla="*/ 3063361 w 8315610"/>
              <a:gd name="connsiteY5" fmla="*/ 901 h 5016212"/>
              <a:gd name="connsiteX6" fmla="*/ 4752122 w 8315610"/>
              <a:gd name="connsiteY6" fmla="*/ 591209 h 5016212"/>
              <a:gd name="connsiteX7" fmla="*/ 7692091 w 8315610"/>
              <a:gd name="connsiteY7" fmla="*/ 301845 h 5016212"/>
              <a:gd name="connsiteX8" fmla="*/ 8178227 w 8315610"/>
              <a:gd name="connsiteY8" fmla="*/ 1829702 h 5016212"/>
              <a:gd name="connsiteX9" fmla="*/ 8229696 w 8315610"/>
              <a:gd name="connsiteY9" fmla="*/ 2926555 h 5016212"/>
              <a:gd name="connsiteX10" fmla="*/ 7691038 w 8315610"/>
              <a:gd name="connsiteY10" fmla="*/ 4388943 h 5016212"/>
              <a:gd name="connsiteX11" fmla="*/ 5067881 w 8315610"/>
              <a:gd name="connsiteY11" fmla="*/ 4935340 h 5016212"/>
              <a:gd name="connsiteX12" fmla="*/ 2784425 w 8315610"/>
              <a:gd name="connsiteY12" fmla="*/ 4295109 h 5016212"/>
              <a:gd name="connsiteX13" fmla="*/ 515787 w 8315610"/>
              <a:gd name="connsiteY13" fmla="*/ 4439792 h 5016212"/>
              <a:gd name="connsiteX0" fmla="*/ 515787 w 8315610"/>
              <a:gd name="connsiteY0" fmla="*/ 4439792 h 5016212"/>
              <a:gd name="connsiteX1" fmla="*/ 380505 w 8315610"/>
              <a:gd name="connsiteY1" fmla="*/ 3143658 h 5016212"/>
              <a:gd name="connsiteX2" fmla="*/ 214845 w 8315610"/>
              <a:gd name="connsiteY2" fmla="*/ 2211666 h 5016212"/>
              <a:gd name="connsiteX3" fmla="*/ 261144 w 8315610"/>
              <a:gd name="connsiteY3" fmla="*/ 741681 h 5016212"/>
              <a:gd name="connsiteX4" fmla="*/ 1719555 w 8315610"/>
              <a:gd name="connsiteY4" fmla="*/ 371291 h 5016212"/>
              <a:gd name="connsiteX5" fmla="*/ 3063361 w 8315610"/>
              <a:gd name="connsiteY5" fmla="*/ 901 h 5016212"/>
              <a:gd name="connsiteX6" fmla="*/ 4752122 w 8315610"/>
              <a:gd name="connsiteY6" fmla="*/ 591209 h 5016212"/>
              <a:gd name="connsiteX7" fmla="*/ 7692091 w 8315610"/>
              <a:gd name="connsiteY7" fmla="*/ 301845 h 5016212"/>
              <a:gd name="connsiteX8" fmla="*/ 8178227 w 8315610"/>
              <a:gd name="connsiteY8" fmla="*/ 1829703 h 5016212"/>
              <a:gd name="connsiteX9" fmla="*/ 8229696 w 8315610"/>
              <a:gd name="connsiteY9" fmla="*/ 2926555 h 5016212"/>
              <a:gd name="connsiteX10" fmla="*/ 7691038 w 8315610"/>
              <a:gd name="connsiteY10" fmla="*/ 4388943 h 5016212"/>
              <a:gd name="connsiteX11" fmla="*/ 5067881 w 8315610"/>
              <a:gd name="connsiteY11" fmla="*/ 4935340 h 5016212"/>
              <a:gd name="connsiteX12" fmla="*/ 2784425 w 8315610"/>
              <a:gd name="connsiteY12" fmla="*/ 4295109 h 5016212"/>
              <a:gd name="connsiteX13" fmla="*/ 515787 w 8315610"/>
              <a:gd name="connsiteY13" fmla="*/ 4439792 h 5016212"/>
              <a:gd name="connsiteX0" fmla="*/ 515787 w 8344295"/>
              <a:gd name="connsiteY0" fmla="*/ 4439792 h 5016212"/>
              <a:gd name="connsiteX1" fmla="*/ 380505 w 8344295"/>
              <a:gd name="connsiteY1" fmla="*/ 3143658 h 5016212"/>
              <a:gd name="connsiteX2" fmla="*/ 214845 w 8344295"/>
              <a:gd name="connsiteY2" fmla="*/ 2211666 h 5016212"/>
              <a:gd name="connsiteX3" fmla="*/ 261144 w 8344295"/>
              <a:gd name="connsiteY3" fmla="*/ 741681 h 5016212"/>
              <a:gd name="connsiteX4" fmla="*/ 1719555 w 8344295"/>
              <a:gd name="connsiteY4" fmla="*/ 371291 h 5016212"/>
              <a:gd name="connsiteX5" fmla="*/ 3063361 w 8344295"/>
              <a:gd name="connsiteY5" fmla="*/ 901 h 5016212"/>
              <a:gd name="connsiteX6" fmla="*/ 4752122 w 8344295"/>
              <a:gd name="connsiteY6" fmla="*/ 591209 h 5016212"/>
              <a:gd name="connsiteX7" fmla="*/ 7692091 w 8344295"/>
              <a:gd name="connsiteY7" fmla="*/ 301845 h 5016212"/>
              <a:gd name="connsiteX8" fmla="*/ 8213364 w 8344295"/>
              <a:gd name="connsiteY8" fmla="*/ 1489036 h 5016212"/>
              <a:gd name="connsiteX9" fmla="*/ 8229696 w 8344295"/>
              <a:gd name="connsiteY9" fmla="*/ 2926555 h 5016212"/>
              <a:gd name="connsiteX10" fmla="*/ 7691038 w 8344295"/>
              <a:gd name="connsiteY10" fmla="*/ 4388943 h 5016212"/>
              <a:gd name="connsiteX11" fmla="*/ 5067881 w 8344295"/>
              <a:gd name="connsiteY11" fmla="*/ 4935340 h 5016212"/>
              <a:gd name="connsiteX12" fmla="*/ 2784425 w 8344295"/>
              <a:gd name="connsiteY12" fmla="*/ 4295109 h 5016212"/>
              <a:gd name="connsiteX13" fmla="*/ 515787 w 8344295"/>
              <a:gd name="connsiteY13" fmla="*/ 4439792 h 5016212"/>
              <a:gd name="connsiteX0" fmla="*/ 515787 w 8344295"/>
              <a:gd name="connsiteY0" fmla="*/ 4439792 h 5016212"/>
              <a:gd name="connsiteX1" fmla="*/ 380505 w 8344295"/>
              <a:gd name="connsiteY1" fmla="*/ 3143658 h 5016212"/>
              <a:gd name="connsiteX2" fmla="*/ 214845 w 8344295"/>
              <a:gd name="connsiteY2" fmla="*/ 2211666 h 5016212"/>
              <a:gd name="connsiteX3" fmla="*/ 261144 w 8344295"/>
              <a:gd name="connsiteY3" fmla="*/ 741681 h 5016212"/>
              <a:gd name="connsiteX4" fmla="*/ 1719555 w 8344295"/>
              <a:gd name="connsiteY4" fmla="*/ 371291 h 5016212"/>
              <a:gd name="connsiteX5" fmla="*/ 3063361 w 8344295"/>
              <a:gd name="connsiteY5" fmla="*/ 901 h 5016212"/>
              <a:gd name="connsiteX6" fmla="*/ 4752122 w 8344295"/>
              <a:gd name="connsiteY6" fmla="*/ 591209 h 5016212"/>
              <a:gd name="connsiteX7" fmla="*/ 7692091 w 8344295"/>
              <a:gd name="connsiteY7" fmla="*/ 301845 h 5016212"/>
              <a:gd name="connsiteX8" fmla="*/ 8213364 w 8344295"/>
              <a:gd name="connsiteY8" fmla="*/ 1489036 h 5016212"/>
              <a:gd name="connsiteX9" fmla="*/ 8229696 w 8344295"/>
              <a:gd name="connsiteY9" fmla="*/ 2926555 h 5016212"/>
              <a:gd name="connsiteX10" fmla="*/ 7691038 w 8344295"/>
              <a:gd name="connsiteY10" fmla="*/ 4388943 h 5016212"/>
              <a:gd name="connsiteX11" fmla="*/ 5067881 w 8344295"/>
              <a:gd name="connsiteY11" fmla="*/ 4935340 h 5016212"/>
              <a:gd name="connsiteX12" fmla="*/ 2784425 w 8344295"/>
              <a:gd name="connsiteY12" fmla="*/ 4295109 h 5016212"/>
              <a:gd name="connsiteX13" fmla="*/ 515787 w 8344295"/>
              <a:gd name="connsiteY13" fmla="*/ 4439792 h 50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44295" h="5016212">
                <a:moveTo>
                  <a:pt x="515787" y="4439792"/>
                </a:moveTo>
                <a:cubicBezTo>
                  <a:pt x="115134" y="4247884"/>
                  <a:pt x="72824" y="3553136"/>
                  <a:pt x="380505" y="3143658"/>
                </a:cubicBezTo>
                <a:cubicBezTo>
                  <a:pt x="546332" y="2747906"/>
                  <a:pt x="554369" y="2626426"/>
                  <a:pt x="214845" y="2211666"/>
                </a:cubicBezTo>
                <a:cubicBezTo>
                  <a:pt x="-89955" y="1820056"/>
                  <a:pt x="-66806" y="1384076"/>
                  <a:pt x="261144" y="741681"/>
                </a:cubicBezTo>
                <a:cubicBezTo>
                  <a:pt x="681691" y="87711"/>
                  <a:pt x="1291292" y="475463"/>
                  <a:pt x="1719555" y="371291"/>
                </a:cubicBezTo>
                <a:cubicBezTo>
                  <a:pt x="2147818" y="267119"/>
                  <a:pt x="2634275" y="-18052"/>
                  <a:pt x="3063361" y="901"/>
                </a:cubicBezTo>
                <a:cubicBezTo>
                  <a:pt x="3966779" y="19853"/>
                  <a:pt x="4005555" y="541052"/>
                  <a:pt x="4752122" y="591209"/>
                </a:cubicBezTo>
                <a:cubicBezTo>
                  <a:pt x="5498689" y="641366"/>
                  <a:pt x="7115217" y="152207"/>
                  <a:pt x="7692091" y="301845"/>
                </a:cubicBezTo>
                <a:cubicBezTo>
                  <a:pt x="8268965" y="451483"/>
                  <a:pt x="8518164" y="938274"/>
                  <a:pt x="8213364" y="1489036"/>
                </a:cubicBezTo>
                <a:cubicBezTo>
                  <a:pt x="7860800" y="2194571"/>
                  <a:pt x="8476622" y="1830818"/>
                  <a:pt x="8229696" y="2926555"/>
                </a:cubicBezTo>
                <a:cubicBezTo>
                  <a:pt x="8086942" y="3397259"/>
                  <a:pt x="7702575" y="3319015"/>
                  <a:pt x="7691038" y="4388943"/>
                </a:cubicBezTo>
                <a:cubicBezTo>
                  <a:pt x="7617694" y="5307146"/>
                  <a:pt x="5885650" y="4950979"/>
                  <a:pt x="5067881" y="4935340"/>
                </a:cubicBezTo>
                <a:cubicBezTo>
                  <a:pt x="4250112" y="4919701"/>
                  <a:pt x="3426820" y="4421466"/>
                  <a:pt x="2784425" y="4295109"/>
                </a:cubicBezTo>
                <a:cubicBezTo>
                  <a:pt x="2142030" y="4168752"/>
                  <a:pt x="916440" y="4631700"/>
                  <a:pt x="515787" y="4439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EA4395B-C057-4846-B67E-6F875E5FDF78}"/>
              </a:ext>
            </a:extLst>
          </p:cNvPr>
          <p:cNvSpPr txBox="1"/>
          <p:nvPr/>
        </p:nvSpPr>
        <p:spPr>
          <a:xfrm>
            <a:off x="3060567" y="1007298"/>
            <a:ext cx="770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Emlékszel még </a:t>
            </a:r>
            <a:r>
              <a:rPr lang="hu-HU" b="1" dirty="0"/>
              <a:t>Dávidra</a:t>
            </a:r>
            <a:r>
              <a:rPr lang="hu-HU" dirty="0"/>
              <a:t>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19F60D0-3E87-4096-912F-FE2803803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925277" y="5133699"/>
            <a:ext cx="3186113" cy="22098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F0C6462-ED2B-4723-A0B7-6FB903FED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6715" y="4896552"/>
            <a:ext cx="3186113" cy="22098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F572997-9D25-4630-892A-B667DAC8B6BF}"/>
              </a:ext>
            </a:extLst>
          </p:cNvPr>
          <p:cNvSpPr txBox="1"/>
          <p:nvPr/>
        </p:nvSpPr>
        <p:spPr>
          <a:xfrm>
            <a:off x="3033924" y="1437065"/>
            <a:ext cx="75998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Emlékszel, hogy mivel töltötte a napjait?</a:t>
            </a:r>
          </a:p>
          <a:p>
            <a:r>
              <a:rPr lang="hu-HU" dirty="0"/>
              <a:t>Vigyázott az apja nyájára.</a:t>
            </a:r>
          </a:p>
          <a:p>
            <a:r>
              <a:rPr lang="hu-HU" dirty="0"/>
              <a:t>És arra is emlékszel, hogy egy nap egy idegen férfi látogatta meg a családját, és azt állította, hogy ez a fiatal fiú lesz majd egyszer az egész ország </a:t>
            </a:r>
            <a:r>
              <a:rPr lang="hu-HU" sz="2000" dirty="0">
                <a:solidFill>
                  <a:srgbClr val="C09200"/>
                </a:solidFill>
              </a:rPr>
              <a:t>királya</a:t>
            </a:r>
            <a:r>
              <a:rPr lang="hu-HU" dirty="0"/>
              <a:t>? </a:t>
            </a:r>
          </a:p>
          <a:p>
            <a:r>
              <a:rPr lang="hu-HU" dirty="0"/>
              <a:t>Aztán </a:t>
            </a:r>
            <a:r>
              <a:rPr lang="hu-HU" dirty="0" err="1"/>
              <a:t>olajat</a:t>
            </a:r>
            <a:r>
              <a:rPr lang="hu-HU" dirty="0"/>
              <a:t> öntött a fejére.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40F319D-B38B-4878-AA15-A6F229F9E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100000" l="9796" r="8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0398" y="2989465"/>
            <a:ext cx="1631376" cy="2550273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FE0BFD8B-AB4A-4531-B155-87D0C3ADB8A7}"/>
              </a:ext>
            </a:extLst>
          </p:cNvPr>
          <p:cNvSpPr/>
          <p:nvPr/>
        </p:nvSpPr>
        <p:spPr>
          <a:xfrm>
            <a:off x="3033924" y="328381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Ahogyan a királyokkal tették abban az időben.</a:t>
            </a:r>
          </a:p>
          <a:p>
            <a:r>
              <a:rPr lang="hu-HU" dirty="0"/>
              <a:t>Sámuel próféta így kente fel királlyá Dávidot. </a:t>
            </a:r>
          </a:p>
          <a:p>
            <a:r>
              <a:rPr lang="hu-HU" dirty="0"/>
              <a:t>Dávid azonban otthon maradt, és tovább őrizte a juhokat.</a:t>
            </a:r>
          </a:p>
          <a:p>
            <a:endParaRPr lang="hu-HU" dirty="0"/>
          </a:p>
          <a:p>
            <a:r>
              <a:rPr lang="hu-HU" dirty="0"/>
              <a:t>Vajon hogyan lesz ebből az ígéretből valóság?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4E1CA212-08FE-4217-A305-0CE29B469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3815" y="136931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11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C 0.0276 -0.0368 0.0556 -0.07315 0.08294 -0.10972 L 0.24323 0.02361 L 0.39323 -0.05972 L 0.54075 0.01134 L 0.65976 -0.0537 L 0.85742 0.03403 C 0.87187 -0.0243 0.88619 -0.08264 0.90052 -0.14074 C 0.98164 -0.08217 1.06067 -0.07083 1.14179 -0.01203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83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11" grpId="0" build="p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9100D04D-2471-48ED-9F8C-106AAFE6C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8" b="75446" l="9946" r="86799">
                        <a14:backgroundMark x1="13562" y1="65625" x2="14286" y2="72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661878" y="-870857"/>
            <a:ext cx="4938684" cy="400095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CDEE753-0F47-4710-A8EE-6253984B7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84" y="385283"/>
            <a:ext cx="2734846" cy="647271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3D418A4-EB99-4C35-B6D8-34B5B86D3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925277" y="5133699"/>
            <a:ext cx="3186113" cy="22098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465E3CE-CCFA-4600-99A9-A787F5322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6715" y="4896552"/>
            <a:ext cx="3186113" cy="2209800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85C99863-D938-4F98-820D-F49AFAAC1954}"/>
              </a:ext>
            </a:extLst>
          </p:cNvPr>
          <p:cNvSpPr txBox="1"/>
          <p:nvPr/>
        </p:nvSpPr>
        <p:spPr>
          <a:xfrm>
            <a:off x="4032067" y="2953391"/>
            <a:ext cx="6836811" cy="2858929"/>
          </a:xfrm>
          <a:prstGeom prst="roundRect">
            <a:avLst>
              <a:gd name="adj" fmla="val 10971"/>
            </a:avLst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hu-HU" sz="2400" dirty="0"/>
              <a:t>Nézzünk körül a királyi udvarban! </a:t>
            </a:r>
          </a:p>
          <a:p>
            <a:r>
              <a:rPr lang="hu-HU" sz="2400" dirty="0"/>
              <a:t>Sajnos Saul király hadilábon állt az ellenséggel.</a:t>
            </a:r>
          </a:p>
          <a:p>
            <a:r>
              <a:rPr lang="hu-HU" sz="2400" dirty="0"/>
              <a:t>Az ellenséges nép a </a:t>
            </a:r>
            <a:r>
              <a:rPr lang="hu-HU" sz="2400" b="1" dirty="0"/>
              <a:t>filiszteus</a:t>
            </a:r>
            <a:r>
              <a:rPr lang="hu-HU" sz="2400" dirty="0"/>
              <a:t> nép volt.</a:t>
            </a:r>
          </a:p>
          <a:p>
            <a:r>
              <a:rPr lang="hu-HU" sz="2400" dirty="0"/>
              <a:t>A </a:t>
            </a:r>
            <a:r>
              <a:rPr lang="hu-HU" sz="2400" dirty="0" err="1"/>
              <a:t>filiszteus</a:t>
            </a:r>
            <a:r>
              <a:rPr lang="hu-HU" sz="2400" dirty="0"/>
              <a:t> hadsereg le akarta győzni Saul seregét. </a:t>
            </a:r>
          </a:p>
          <a:p>
            <a:r>
              <a:rPr lang="hu-HU" sz="2400" dirty="0"/>
              <a:t>Erre minden esélye megvolt. </a:t>
            </a:r>
          </a:p>
          <a:p>
            <a:r>
              <a:rPr lang="hu-HU" sz="2400" dirty="0"/>
              <a:t>Volt ugyanis egy rendkívüli harcosuk.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3EE8FE8-0148-449D-948E-66C0B36F6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5933" y="2925784"/>
            <a:ext cx="688907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0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68">
              <a:schemeClr val="tx1">
                <a:lumMod val="85000"/>
                <a:lumOff val="15000"/>
              </a:schemeClr>
            </a:gs>
            <a:gs pos="36000">
              <a:schemeClr val="tx1">
                <a:lumMod val="50000"/>
                <a:lumOff val="50000"/>
              </a:schemeClr>
            </a:gs>
            <a:gs pos="100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szédbuborék: ellipszis 2">
            <a:extLst>
              <a:ext uri="{FF2B5EF4-FFF2-40B4-BE49-F238E27FC236}">
                <a16:creationId xmlns:a16="http://schemas.microsoft.com/office/drawing/2014/main" id="{B418B5EC-144F-419F-B8B4-5F486FF6A954}"/>
              </a:ext>
            </a:extLst>
          </p:cNvPr>
          <p:cNvSpPr/>
          <p:nvPr/>
        </p:nvSpPr>
        <p:spPr>
          <a:xfrm>
            <a:off x="9182100" y="152400"/>
            <a:ext cx="2095500" cy="1428750"/>
          </a:xfrm>
          <a:prstGeom prst="wedgeEllipseCallout">
            <a:avLst>
              <a:gd name="adj1" fmla="val 69874"/>
              <a:gd name="adj2" fmla="val 132192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Hatalmas harcos!</a:t>
            </a:r>
          </a:p>
        </p:txBody>
      </p:sp>
      <p:sp>
        <p:nvSpPr>
          <p:cNvPr id="15" name="Beszédbuborék: ellipszis 14">
            <a:extLst>
              <a:ext uri="{FF2B5EF4-FFF2-40B4-BE49-F238E27FC236}">
                <a16:creationId xmlns:a16="http://schemas.microsoft.com/office/drawing/2014/main" id="{4CED709A-8157-46DB-8159-542D9301FDA1}"/>
              </a:ext>
            </a:extLst>
          </p:cNvPr>
          <p:cNvSpPr/>
          <p:nvPr/>
        </p:nvSpPr>
        <p:spPr>
          <a:xfrm>
            <a:off x="6642100" y="2654300"/>
            <a:ext cx="2413000" cy="1676400"/>
          </a:xfrm>
          <a:prstGeom prst="wedgeEllipseCallout">
            <a:avLst>
              <a:gd name="adj1" fmla="val 162209"/>
              <a:gd name="adj2" fmla="val 942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Ez a filiszteus egy óriás!</a:t>
            </a:r>
          </a:p>
        </p:txBody>
      </p:sp>
      <p:sp>
        <p:nvSpPr>
          <p:cNvPr id="12" name="Beszédbuborék: ellipszis 11">
            <a:extLst>
              <a:ext uri="{FF2B5EF4-FFF2-40B4-BE49-F238E27FC236}">
                <a16:creationId xmlns:a16="http://schemas.microsoft.com/office/drawing/2014/main" id="{26E80211-C0BE-4335-9D00-AD32A4211BC8}"/>
              </a:ext>
            </a:extLst>
          </p:cNvPr>
          <p:cNvSpPr/>
          <p:nvPr/>
        </p:nvSpPr>
        <p:spPr>
          <a:xfrm>
            <a:off x="6464300" y="4578350"/>
            <a:ext cx="2590800" cy="1676400"/>
          </a:xfrm>
          <a:prstGeom prst="wedgeEllipseCallout">
            <a:avLst>
              <a:gd name="adj1" fmla="val 155614"/>
              <a:gd name="adj2" fmla="val -15677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Micsoda páncél öltözet!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5C2EAA5-0B32-45AC-905F-2948DA9D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" b="94620" l="8750" r="90000">
                        <a14:foregroundMark x1="14844" y1="4304" x2="15000" y2="15450"/>
                        <a14:foregroundMark x1="13594" y1="92929" x2="22188" y2="88701"/>
                        <a14:foregroundMark x1="70781" y1="94696" x2="68906" y2="90546"/>
                        <a14:foregroundMark x1="8750" y1="91391" x2="10781" y2="93851"/>
                        <a14:backgroundMark x1="52812" y1="81015" x2="54063" y2="93851"/>
                        <a14:backgroundMark x1="73438" y1="75942" x2="75469" y2="83090"/>
                        <a14:backgroundMark x1="75469" y1="83090" x2="81875" y2="90008"/>
                        <a14:backgroundMark x1="81875" y1="90008" x2="84688" y2="90776"/>
                        <a14:backgroundMark x1="31719" y1="79170" x2="37031" y2="87087"/>
                        <a14:backgroundMark x1="37031" y1="87087" x2="37188" y2="87087"/>
                        <a14:backgroundMark x1="58750" y1="81322" x2="58750" y2="81322"/>
                        <a14:backgroundMark x1="59688" y1="86933" x2="59688" y2="86933"/>
                        <a14:backgroundMark x1="70156" y1="87010" x2="70156" y2="87010"/>
                        <a14:backgroundMark x1="42031" y1="86164" x2="42031" y2="86164"/>
                        <a14:backgroundMark x1="40938" y1="83474" x2="40938" y2="83474"/>
                        <a14:backgroundMark x1="36250" y1="84166" x2="36250" y2="84166"/>
                        <a14:backgroundMark x1="37188" y1="86395" x2="37188" y2="86395"/>
                        <a14:backgroundMark x1="41563" y1="86164" x2="41563" y2="86164"/>
                        <a14:backgroundMark x1="69531" y1="80169" x2="68594" y2="81630"/>
                        <a14:backgroundMark x1="68438" y1="81015" x2="68594" y2="80169"/>
                        <a14:backgroundMark x1="97656" y1="75096" x2="97656" y2="75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0482" y="3429000"/>
            <a:ext cx="3373651" cy="6858000"/>
          </a:xfrm>
          <a:prstGeom prst="rect">
            <a:avLst/>
          </a:prstGeom>
        </p:spPr>
      </p:pic>
      <p:sp>
        <p:nvSpPr>
          <p:cNvPr id="9" name="Beszédbuborék: ellipszis 8">
            <a:extLst>
              <a:ext uri="{FF2B5EF4-FFF2-40B4-BE49-F238E27FC236}">
                <a16:creationId xmlns:a16="http://schemas.microsoft.com/office/drawing/2014/main" id="{CFCC3590-8E8A-4245-BA94-CCC90A44347F}"/>
              </a:ext>
            </a:extLst>
          </p:cNvPr>
          <p:cNvSpPr/>
          <p:nvPr/>
        </p:nvSpPr>
        <p:spPr>
          <a:xfrm>
            <a:off x="8864600" y="3879850"/>
            <a:ext cx="2095500" cy="1282700"/>
          </a:xfrm>
          <a:prstGeom prst="wedgeEllipseCallout">
            <a:avLst>
              <a:gd name="adj1" fmla="val 89178"/>
              <a:gd name="adj2" fmla="val -15055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Mekkora termet!</a:t>
            </a:r>
          </a:p>
        </p:txBody>
      </p:sp>
      <p:sp>
        <p:nvSpPr>
          <p:cNvPr id="10" name="Beszédbuborék: ellipszis 9">
            <a:extLst>
              <a:ext uri="{FF2B5EF4-FFF2-40B4-BE49-F238E27FC236}">
                <a16:creationId xmlns:a16="http://schemas.microsoft.com/office/drawing/2014/main" id="{F1C44B67-AA1C-4ACC-9D38-506DC501A74A}"/>
              </a:ext>
            </a:extLst>
          </p:cNvPr>
          <p:cNvSpPr/>
          <p:nvPr/>
        </p:nvSpPr>
        <p:spPr>
          <a:xfrm>
            <a:off x="9182100" y="5416550"/>
            <a:ext cx="2095500" cy="1282700"/>
          </a:xfrm>
          <a:prstGeom prst="wedgeEllipseCallout">
            <a:avLst>
              <a:gd name="adj1" fmla="val 87966"/>
              <a:gd name="adj2" fmla="val -46738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Rézsisak a fején!</a:t>
            </a:r>
          </a:p>
        </p:txBody>
      </p:sp>
      <p:sp>
        <p:nvSpPr>
          <p:cNvPr id="14" name="Beszédbuborék: ellipszis 13">
            <a:extLst>
              <a:ext uri="{FF2B5EF4-FFF2-40B4-BE49-F238E27FC236}">
                <a16:creationId xmlns:a16="http://schemas.microsoft.com/office/drawing/2014/main" id="{10BE5D1C-2353-4EB2-B90A-199FEF5782D5}"/>
              </a:ext>
            </a:extLst>
          </p:cNvPr>
          <p:cNvSpPr/>
          <p:nvPr/>
        </p:nvSpPr>
        <p:spPr>
          <a:xfrm>
            <a:off x="8864600" y="1822450"/>
            <a:ext cx="2413000" cy="1282700"/>
          </a:xfrm>
          <a:prstGeom prst="wedgeEllipseCallout">
            <a:avLst>
              <a:gd name="adj1" fmla="val 69577"/>
              <a:gd name="adj2" fmla="val 56915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lándzsájának óriási hegye van!</a:t>
            </a:r>
          </a:p>
        </p:txBody>
      </p:sp>
    </p:spTree>
    <p:extLst>
      <p:ext uri="{BB962C8B-B14F-4D97-AF65-F5344CB8AC3E}">
        <p14:creationId xmlns:p14="http://schemas.microsoft.com/office/powerpoint/2010/main" val="1030567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41836 -0.43704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2185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2" grpId="0" animBg="1"/>
      <p:bldP spid="12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tx1">
                <a:lumMod val="50000"/>
                <a:lumOff val="50000"/>
              </a:schemeClr>
            </a:gs>
            <a:gs pos="100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5701D5B-0CAB-4487-846C-0A399211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0"/>
            <a:ext cx="11637265" cy="6858000"/>
          </a:xfrm>
          <a:prstGeom prst="rect">
            <a:avLst/>
          </a:prstGeom>
        </p:spPr>
      </p:pic>
      <p:sp>
        <p:nvSpPr>
          <p:cNvPr id="8" name="Beszédbuborék: ellipszis 7">
            <a:extLst>
              <a:ext uri="{FF2B5EF4-FFF2-40B4-BE49-F238E27FC236}">
                <a16:creationId xmlns:a16="http://schemas.microsoft.com/office/drawing/2014/main" id="{569F6BDB-C126-41A4-98BB-F5B4A46435CD}"/>
              </a:ext>
            </a:extLst>
          </p:cNvPr>
          <p:cNvSpPr/>
          <p:nvPr/>
        </p:nvSpPr>
        <p:spPr>
          <a:xfrm>
            <a:off x="84835" y="2730500"/>
            <a:ext cx="3001265" cy="2908300"/>
          </a:xfrm>
          <a:prstGeom prst="wedgeEllipseCallout">
            <a:avLst>
              <a:gd name="adj1" fmla="val 86443"/>
              <a:gd name="adj2" fmla="val -137164"/>
            </a:avLst>
          </a:prstGeom>
          <a:solidFill>
            <a:srgbClr val="FF15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Ha-ha-ha! Gyáva </a:t>
            </a:r>
            <a:r>
              <a:rPr lang="hu-HU" sz="2400" dirty="0" err="1">
                <a:solidFill>
                  <a:schemeClr val="bg1"/>
                </a:solidFill>
              </a:rPr>
              <a:t>izráeli</a:t>
            </a:r>
            <a:r>
              <a:rPr lang="hu-HU" sz="2400" dirty="0">
                <a:solidFill>
                  <a:schemeClr val="bg1"/>
                </a:solidFill>
              </a:rPr>
              <a:t> népség! Engem senki sem tud legyőzni!</a:t>
            </a:r>
          </a:p>
        </p:txBody>
      </p:sp>
      <p:sp>
        <p:nvSpPr>
          <p:cNvPr id="9" name="Beszédbuborék: ellipszis 8">
            <a:extLst>
              <a:ext uri="{FF2B5EF4-FFF2-40B4-BE49-F238E27FC236}">
                <a16:creationId xmlns:a16="http://schemas.microsoft.com/office/drawing/2014/main" id="{E5CE89C6-E682-458F-993E-7E126BF11254}"/>
              </a:ext>
            </a:extLst>
          </p:cNvPr>
          <p:cNvSpPr/>
          <p:nvPr/>
        </p:nvSpPr>
        <p:spPr>
          <a:xfrm>
            <a:off x="9007340" y="1041400"/>
            <a:ext cx="3001265" cy="2095500"/>
          </a:xfrm>
          <a:prstGeom prst="wedgeEllipseCallout">
            <a:avLst>
              <a:gd name="adj1" fmla="val -116672"/>
              <a:gd name="adj2" fmla="val -80981"/>
            </a:avLst>
          </a:prstGeom>
          <a:solidFill>
            <a:srgbClr val="FF15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Senki sem mer kiállni ellenem?</a:t>
            </a:r>
          </a:p>
        </p:txBody>
      </p:sp>
      <p:sp>
        <p:nvSpPr>
          <p:cNvPr id="10" name="Beszédbuborék: ellipszis 9">
            <a:extLst>
              <a:ext uri="{FF2B5EF4-FFF2-40B4-BE49-F238E27FC236}">
                <a16:creationId xmlns:a16="http://schemas.microsoft.com/office/drawing/2014/main" id="{93E3C075-873F-4F49-910E-F861147EC433}"/>
              </a:ext>
            </a:extLst>
          </p:cNvPr>
          <p:cNvSpPr/>
          <p:nvPr/>
        </p:nvSpPr>
        <p:spPr>
          <a:xfrm>
            <a:off x="3140453" y="1752600"/>
            <a:ext cx="3196334" cy="3060700"/>
          </a:xfrm>
          <a:prstGeom prst="wedgeEllipseCallout">
            <a:avLst>
              <a:gd name="adj1" fmla="val 25086"/>
              <a:gd name="adj2" fmla="val -104437"/>
            </a:avLst>
          </a:prstGeom>
          <a:solidFill>
            <a:srgbClr val="FF15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Ha valaki le tud győzni engem, akkor az egész népem a ti szolgátok lesz!</a:t>
            </a:r>
          </a:p>
        </p:txBody>
      </p:sp>
      <p:sp>
        <p:nvSpPr>
          <p:cNvPr id="11" name="Beszédbuborék: ellipszis 10">
            <a:extLst>
              <a:ext uri="{FF2B5EF4-FFF2-40B4-BE49-F238E27FC236}">
                <a16:creationId xmlns:a16="http://schemas.microsoft.com/office/drawing/2014/main" id="{6788EF60-56D5-4421-B2F1-F9EAB72A3AB8}"/>
              </a:ext>
            </a:extLst>
          </p:cNvPr>
          <p:cNvSpPr/>
          <p:nvPr/>
        </p:nvSpPr>
        <p:spPr>
          <a:xfrm>
            <a:off x="8706615" y="3721100"/>
            <a:ext cx="3001265" cy="2095500"/>
          </a:xfrm>
          <a:prstGeom prst="wedgeEllipseCallout">
            <a:avLst>
              <a:gd name="adj1" fmla="val -105245"/>
              <a:gd name="adj2" fmla="val -174920"/>
            </a:avLst>
          </a:prstGeom>
          <a:solidFill>
            <a:srgbClr val="FF15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Nincs egy bátor harcosotok sem?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Ha-ha-ha!</a:t>
            </a:r>
          </a:p>
        </p:txBody>
      </p:sp>
      <p:sp>
        <p:nvSpPr>
          <p:cNvPr id="12" name="Beszédbuborék: ellipszis 11">
            <a:extLst>
              <a:ext uri="{FF2B5EF4-FFF2-40B4-BE49-F238E27FC236}">
                <a16:creationId xmlns:a16="http://schemas.microsoft.com/office/drawing/2014/main" id="{E0B3943F-526F-4036-9C84-E11D63F74C7C}"/>
              </a:ext>
            </a:extLst>
          </p:cNvPr>
          <p:cNvSpPr/>
          <p:nvPr/>
        </p:nvSpPr>
        <p:spPr>
          <a:xfrm>
            <a:off x="5512817" y="4470400"/>
            <a:ext cx="3001265" cy="2095500"/>
          </a:xfrm>
          <a:prstGeom prst="wedgeEllipseCallout">
            <a:avLst>
              <a:gd name="adj1" fmla="val -27808"/>
              <a:gd name="adj2" fmla="val -200981"/>
            </a:avLst>
          </a:prstGeom>
          <a:solidFill>
            <a:srgbClr val="FF151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Állítsatok már ki ellenem valakit!</a:t>
            </a:r>
          </a:p>
        </p:txBody>
      </p:sp>
    </p:spTree>
    <p:extLst>
      <p:ext uri="{BB962C8B-B14F-4D97-AF65-F5344CB8AC3E}">
        <p14:creationId xmlns:p14="http://schemas.microsoft.com/office/powerpoint/2010/main" val="1678698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tx1">
                <a:lumMod val="50000"/>
                <a:lumOff val="50000"/>
              </a:schemeClr>
            </a:gs>
            <a:gs pos="100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55C2EAA5-0B32-45AC-905F-2948DA9D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8" b="94620" l="8750" r="90000">
                        <a14:foregroundMark x1="14844" y1="4304" x2="15000" y2="15450"/>
                        <a14:foregroundMark x1="13594" y1="92929" x2="22188" y2="88701"/>
                        <a14:foregroundMark x1="70781" y1="94696" x2="68906" y2="90546"/>
                        <a14:foregroundMark x1="8750" y1="91391" x2="10781" y2="93851"/>
                        <a14:backgroundMark x1="52812" y1="81015" x2="54063" y2="93851"/>
                        <a14:backgroundMark x1="73438" y1="75942" x2="75469" y2="83090"/>
                        <a14:backgroundMark x1="75469" y1="83090" x2="81875" y2="90008"/>
                        <a14:backgroundMark x1="81875" y1="90008" x2="84688" y2="90776"/>
                        <a14:backgroundMark x1="31719" y1="79170" x2="37031" y2="87087"/>
                        <a14:backgroundMark x1="37031" y1="87087" x2="37188" y2="87087"/>
                        <a14:backgroundMark x1="58750" y1="81322" x2="58750" y2="81322"/>
                        <a14:backgroundMark x1="59688" y1="86933" x2="59688" y2="86933"/>
                        <a14:backgroundMark x1="70156" y1="87010" x2="70156" y2="87010"/>
                        <a14:backgroundMark x1="42031" y1="86164" x2="42031" y2="86164"/>
                        <a14:backgroundMark x1="40938" y1="83474" x2="40938" y2="83474"/>
                        <a14:backgroundMark x1="36250" y1="84166" x2="36250" y2="84166"/>
                        <a14:backgroundMark x1="37188" y1="86395" x2="37188" y2="86395"/>
                        <a14:backgroundMark x1="41563" y1="86164" x2="41563" y2="86164"/>
                        <a14:backgroundMark x1="69531" y1="80169" x2="68594" y2="81630"/>
                        <a14:backgroundMark x1="68438" y1="81015" x2="68594" y2="80169"/>
                        <a14:backgroundMark x1="97656" y1="75096" x2="97656" y2="75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99" y="115747"/>
            <a:ext cx="3373651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049314" y="2061414"/>
            <a:ext cx="4958061" cy="510778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hu-HU" sz="2400" dirty="0">
                <a:solidFill>
                  <a:schemeClr val="tx1"/>
                </a:solidFill>
              </a:rPr>
              <a:t>Senki sem mert kiállni Góliát ellen.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7" b="97248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92218" y="3983746"/>
            <a:ext cx="2399782" cy="215289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049314" y="3038138"/>
            <a:ext cx="8807918" cy="510778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hu-HU" sz="2400" dirty="0">
                <a:solidFill>
                  <a:schemeClr val="tx1"/>
                </a:solidFill>
              </a:rPr>
              <a:t>Góliát 40 napon keresztül csak </a:t>
            </a:r>
            <a:r>
              <a:rPr lang="hu-HU" sz="2400" dirty="0" smtClean="0">
                <a:solidFill>
                  <a:schemeClr val="tx1"/>
                </a:solidFill>
              </a:rPr>
              <a:t>gúnyolódott </a:t>
            </a:r>
            <a:r>
              <a:rPr lang="hu-HU" sz="2400" dirty="0">
                <a:solidFill>
                  <a:schemeClr val="tx1"/>
                </a:solidFill>
              </a:rPr>
              <a:t>és gúnyolódott.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049314" y="4014862"/>
            <a:ext cx="7094476" cy="919401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hu-HU" sz="2400" dirty="0">
                <a:solidFill>
                  <a:schemeClr val="tx1"/>
                </a:solidFill>
              </a:rPr>
              <a:t>Újra és újra kinevette Isten népét, amiért nincs senki, aki ki merne állni ellene.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049314" y="5400209"/>
            <a:ext cx="4086199" cy="510778"/>
          </a:xfrm>
          <a:prstGeom prst="roundRect">
            <a:avLst/>
          </a:prstGeom>
          <a:solidFill>
            <a:schemeClr val="bg1"/>
          </a:solidFill>
          <a:ln w="66675">
            <a:noFill/>
          </a:ln>
          <a:effectLst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hu-HU" sz="2400" dirty="0">
                <a:solidFill>
                  <a:schemeClr val="tx1"/>
                </a:solidFill>
              </a:rPr>
              <a:t>És ekkor történt valami.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6AF9ED3-27B1-4386-9E4B-ADB50FBC1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8309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75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3776 -0.20718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/>
            </a:gs>
            <a:gs pos="77000">
              <a:srgbClr val="A1D4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2" y="694481"/>
            <a:ext cx="2500958" cy="591916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4336" y="4879309"/>
            <a:ext cx="3186113" cy="2209800"/>
          </a:xfrm>
          <a:prstGeom prst="rect">
            <a:avLst/>
          </a:prstGeom>
        </p:spPr>
      </p:pic>
      <p:sp>
        <p:nvSpPr>
          <p:cNvPr id="2" name="Téglalap: lekerekített 1"/>
          <p:cNvSpPr/>
          <p:nvPr/>
        </p:nvSpPr>
        <p:spPr>
          <a:xfrm>
            <a:off x="5406015" y="1582440"/>
            <a:ext cx="4161256" cy="3779758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hu-HU" sz="3600" dirty="0"/>
              <a:t>Kattints Dávid rajzára, </a:t>
            </a:r>
          </a:p>
          <a:p>
            <a:pPr algn="ctr"/>
            <a:r>
              <a:rPr lang="hu-HU" sz="3600" dirty="0"/>
              <a:t>és nézd meg a rajzfilmet, ami elmeséli, hogy </a:t>
            </a:r>
          </a:p>
          <a:p>
            <a:pPr algn="ctr"/>
            <a:r>
              <a:rPr lang="hu-HU" sz="3600" dirty="0"/>
              <a:t>mi történt!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94E9A1A-E104-4CAA-A2AE-C505074BC45F}"/>
              </a:ext>
            </a:extLst>
          </p:cNvPr>
          <p:cNvGrpSpPr/>
          <p:nvPr/>
        </p:nvGrpSpPr>
        <p:grpSpPr>
          <a:xfrm>
            <a:off x="10817016" y="10481"/>
            <a:ext cx="1374984" cy="1368000"/>
            <a:chOff x="5227316" y="2973968"/>
            <a:chExt cx="1374984" cy="1368000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D109894F-B080-4C22-92E6-F1B2BB2F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7316" y="2973968"/>
              <a:ext cx="1374984" cy="1368000"/>
            </a:xfrm>
            <a:prstGeom prst="rect">
              <a:avLst/>
            </a:prstGeom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339AB772-B0CC-4AC0-9E43-92482AC062D4}"/>
                </a:ext>
              </a:extLst>
            </p:cNvPr>
            <p:cNvSpPr txBox="1"/>
            <p:nvPr/>
          </p:nvSpPr>
          <p:spPr>
            <a:xfrm>
              <a:off x="5507751" y="3931634"/>
              <a:ext cx="814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50" dirty="0"/>
                <a:t>filmnézés</a:t>
              </a:r>
            </a:p>
          </p:txBody>
        </p:sp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E04700B1-A316-47F2-A535-C38DB5A5E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292" y="1556802"/>
            <a:ext cx="421270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4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</TotalTime>
  <Words>742</Words>
  <Application>Microsoft Office PowerPoint</Application>
  <PresentationFormat>Szélesvásznú</PresentationFormat>
  <Paragraphs>134</Paragraphs>
  <Slides>23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Berlin Sans FB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210</cp:revision>
  <dcterms:created xsi:type="dcterms:W3CDTF">2020-11-04T13:47:28Z</dcterms:created>
  <dcterms:modified xsi:type="dcterms:W3CDTF">2021-09-10T04:49:31Z</dcterms:modified>
</cp:coreProperties>
</file>