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16" r:id="rId4"/>
    <p:sldId id="288" r:id="rId5"/>
    <p:sldId id="289" r:id="rId6"/>
    <p:sldId id="290" r:id="rId7"/>
    <p:sldId id="291" r:id="rId8"/>
    <p:sldId id="292" r:id="rId9"/>
    <p:sldId id="293" r:id="rId10"/>
    <p:sldId id="301" r:id="rId11"/>
    <p:sldId id="299" r:id="rId12"/>
    <p:sldId id="307" r:id="rId13"/>
    <p:sldId id="303" r:id="rId14"/>
    <p:sldId id="297" r:id="rId15"/>
    <p:sldId id="324" r:id="rId16"/>
    <p:sldId id="306" r:id="rId17"/>
    <p:sldId id="309" r:id="rId18"/>
    <p:sldId id="319" r:id="rId19"/>
    <p:sldId id="311" r:id="rId20"/>
    <p:sldId id="312" r:id="rId21"/>
    <p:sldId id="314" r:id="rId22"/>
    <p:sldId id="296" r:id="rId23"/>
    <p:sldId id="317" r:id="rId24"/>
    <p:sldId id="320" r:id="rId25"/>
    <p:sldId id="322" r:id="rId26"/>
    <p:sldId id="261" r:id="rId27"/>
    <p:sldId id="262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07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émi Zimányi" initials="NZ" lastIdx="1" clrIdx="0">
    <p:extLst>
      <p:ext uri="{19B8F6BF-5375-455C-9EA6-DF929625EA0E}">
        <p15:presenceInfo xmlns:p15="http://schemas.microsoft.com/office/powerpoint/2012/main" userId="Noémi Zimány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B3"/>
    <a:srgbClr val="2E706A"/>
    <a:srgbClr val="93D1CB"/>
    <a:srgbClr val="64BEB6"/>
    <a:srgbClr val="45A59C"/>
    <a:srgbClr val="D6BB26"/>
    <a:srgbClr val="FEE776"/>
    <a:srgbClr val="FFCCFF"/>
    <a:srgbClr val="CC3399"/>
    <a:srgbClr val="BB9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98" y="108"/>
      </p:cViewPr>
      <p:guideLst>
        <p:guide pos="2207"/>
        <p:guide orient="horz" pos="2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40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0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1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6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51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46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4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1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93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5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9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2021. 09. 20.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9.wdp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9.wdp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18" Type="http://schemas.openxmlformats.org/officeDocument/2006/relationships/image" Target="../media/image32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microsoft.com/office/2007/relationships/hdphoto" Target="../media/hdphoto9.wdp"/><Relationship Id="rId17" Type="http://schemas.microsoft.com/office/2007/relationships/hdphoto" Target="../media/hdphoto13.wdp"/><Relationship Id="rId2" Type="http://schemas.openxmlformats.org/officeDocument/2006/relationships/image" Target="../media/image20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25.png"/><Relationship Id="rId10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microsoft.com/office/2007/relationships/hdphoto" Target="../media/hdphoto8.wdp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41vnmcocZ1A?t=105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youtu.be/KGPmrMKYh8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40496" y="1416295"/>
            <a:ext cx="2142309" cy="2012705"/>
          </a:xfrm>
          <a:prstGeom prst="ellipse">
            <a:avLst/>
          </a:prstGeom>
          <a:gradFill>
            <a:gsLst>
              <a:gs pos="18000">
                <a:schemeClr val="accent1">
                  <a:lumMod val="20000"/>
                  <a:lumOff val="80000"/>
                </a:schemeClr>
              </a:gs>
              <a:gs pos="60000">
                <a:srgbClr val="FBE1A8"/>
              </a:gs>
              <a:gs pos="99000">
                <a:srgbClr val="AC8F6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524315"/>
          </a:xfrm>
          <a:prstGeom prst="rect">
            <a:avLst/>
          </a:prstGeom>
          <a:solidFill>
            <a:srgbClr val="F6E27E"/>
          </a:solidFill>
          <a:ln w="60325" cap="rnd">
            <a:solidFill>
              <a:schemeClr val="bg1"/>
            </a:solidFill>
            <a:prstDash val="sysDot"/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internetkapcsolat,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angszóró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vagy fülhallgató a hanganyaghoz,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papír és íróeszköz</a:t>
            </a:r>
            <a:r>
              <a:rPr lang="hu-HU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solidFill>
            <a:srgbClr val="F6E27E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>
                <a:cs typeface="Arial" panose="020B0604020202020204" pitchFamily="34" charset="0"/>
              </a:rPr>
              <a:t>SAUL ÉS DÁVID</a:t>
            </a:r>
            <a:endParaRPr kumimoji="0" lang="hu-HU" altLang="hu-HU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solidFill>
            <a:srgbClr val="F6E27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719470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64311"/>
            <a:ext cx="12052837" cy="6986622"/>
          </a:xfrm>
          <a:prstGeom prst="rect">
            <a:avLst/>
          </a:prstGeom>
        </p:spPr>
      </p:pic>
      <p:sp>
        <p:nvSpPr>
          <p:cNvPr id="12" name="Ellipszis 11"/>
          <p:cNvSpPr/>
          <p:nvPr/>
        </p:nvSpPr>
        <p:spPr>
          <a:xfrm>
            <a:off x="-1865811" y="432356"/>
            <a:ext cx="7345842" cy="7362040"/>
          </a:xfrm>
          <a:prstGeom prst="ellipse">
            <a:avLst/>
          </a:prstGeom>
          <a:solidFill>
            <a:schemeClr val="tx1">
              <a:lumMod val="95000"/>
              <a:lumOff val="5000"/>
              <a:alpha val="43000"/>
            </a:schemeClr>
          </a:solidFill>
          <a:ln>
            <a:noFill/>
          </a:ln>
          <a:effectLst>
            <a:softEdge rad="787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6568440" y="-2181206"/>
            <a:ext cx="10058400" cy="9862166"/>
          </a:xfrm>
          <a:prstGeom prst="ellipse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311" y1="16836" x2="43311" y2="16836"/>
                        <a14:foregroundMark x1="42475" y1="16158" x2="43813" y2="19209"/>
                        <a14:foregroundMark x1="41304" y1="23955" x2="53344" y2="34237"/>
                        <a14:foregroundMark x1="43311" y1="19661" x2="41472" y2="23051"/>
                        <a14:backgroundMark x1="28763" y1="43842" x2="28763" y2="43842"/>
                        <a14:backgroundMark x1="29766" y1="42825" x2="29766" y2="42825"/>
                        <a14:backgroundMark x1="42642" y1="36384" x2="42642" y2="36384"/>
                        <a14:backgroundMark x1="73411" y1="37966" x2="73411" y2="37966"/>
                        <a14:backgroundMark x1="63880" y1="35480" x2="63880" y2="35480"/>
                        <a14:backgroundMark x1="79599" y1="43390" x2="79599" y2="43390"/>
                        <a14:backgroundMark x1="26254" y1="58644" x2="26254" y2="58644"/>
                        <a14:backgroundMark x1="28094" y1="44633" x2="28094" y2="44633"/>
                        <a14:backgroundMark x1="41472" y1="19661" x2="36455" y2="23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60872" y="984943"/>
            <a:ext cx="4983346" cy="7375020"/>
          </a:xfrm>
          <a:prstGeom prst="rect">
            <a:avLst/>
          </a:prstGeom>
        </p:spPr>
      </p:pic>
      <p:sp>
        <p:nvSpPr>
          <p:cNvPr id="21" name="Téglalap 20">
            <a:extLst>
              <a:ext uri="{FF2B5EF4-FFF2-40B4-BE49-F238E27FC236}">
                <a16:creationId xmlns:a16="http://schemas.microsoft.com/office/drawing/2014/main" id="{4A243ED2-8ACA-47EC-A120-5E7A2C8B4707}"/>
              </a:ext>
            </a:extLst>
          </p:cNvPr>
          <p:cNvSpPr/>
          <p:nvPr/>
        </p:nvSpPr>
        <p:spPr>
          <a:xfrm>
            <a:off x="4287737" y="2702981"/>
            <a:ext cx="4273072" cy="1938992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Dávid tisztelte Saul királyt, hiszen Isten választotta ki őt erre a feladatra. Amikor azonban a király nyíltan Dávid ellen fordult, ő elmenekült.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" b="89784" l="9922" r="100000">
                        <a14:foregroundMark x1="75457" y1="40863" x2="76240" y2="43453"/>
                        <a14:backgroundMark x1="89295" y1="38561" x2="90601" y2="62014"/>
                        <a14:backgroundMark x1="78068" y1="70072" x2="78068" y2="70072"/>
                        <a14:backgroundMark x1="20104" y1="70072" x2="20366" y2="82734"/>
                        <a14:backgroundMark x1="20366" y1="82734" x2="20366" y2="82734"/>
                        <a14:backgroundMark x1="41253" y1="15108" x2="19060" y2="42158"/>
                        <a14:backgroundMark x1="71279" y1="30072" x2="98172" y2="24460"/>
                        <a14:backgroundMark x1="80940" y1="17554" x2="95561" y2="34676"/>
                        <a14:backgroundMark x1="66841" y1="30647" x2="85901" y2="20576"/>
                        <a14:backgroundMark x1="43864" y1="26619" x2="16971" y2="24460"/>
                        <a14:backgroundMark x1="40470" y1="20144" x2="40470" y2="20144"/>
                        <a14:backgroundMark x1="74151" y1="34820" x2="83812" y2="48201"/>
                        <a14:backgroundMark x1="78329" y1="42446" x2="78329" y2="42446"/>
                        <a14:backgroundMark x1="76762" y1="42734" x2="76762" y2="42734"/>
                        <a14:backgroundMark x1="94517" y1="69928" x2="97650" y2="71655"/>
                        <a14:backgroundMark x1="76762" y1="41007" x2="76762" y2="41007"/>
                        <a14:backgroundMark x1="76240" y1="40144" x2="76240" y2="40144"/>
                        <a14:backgroundMark x1="76501" y1="41295" x2="77285" y2="43165"/>
                        <a14:backgroundMark x1="94517" y1="70791" x2="96084" y2="719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62948" y="1553019"/>
            <a:ext cx="3619728" cy="6568436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7" b="97998" l="9707" r="89842">
                        <a14:backgroundMark x1="28217" y1="39377" x2="28217" y2="39377"/>
                        <a14:backgroundMark x1="66591" y1="49611" x2="66591" y2="49611"/>
                        <a14:backgroundMark x1="65688" y1="51057" x2="65688" y2="51057"/>
                        <a14:backgroundMark x1="74492" y1="35261" x2="77201" y2="45161"/>
                        <a14:backgroundMark x1="13770" y1="34260" x2="13544" y2="37597"/>
                        <a14:backgroundMark x1="14898" y1="35039" x2="14898" y2="37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2332" y="1730190"/>
            <a:ext cx="4420960" cy="89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 C 0.00091 0.13009 0.00547 0.05486 0.00273 0.2331 C 0.04766 0.32477 0.15404 0.29375 0.25872 0.26782 " pathEditMode="relative" rAng="0" ptsTypes="AAA">
                                      <p:cBhvr>
                                        <p:cTn id="2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64311"/>
            <a:ext cx="12052837" cy="698662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5446" t="5155" r="3292" b="5155"/>
          <a:stretch/>
        </p:blipFill>
        <p:spPr>
          <a:xfrm>
            <a:off x="3523211" y="473919"/>
            <a:ext cx="8397240" cy="60655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" b="97998" l="9707" r="89842">
                        <a14:backgroundMark x1="28217" y1="39377" x2="28217" y2="39377"/>
                        <a14:backgroundMark x1="66591" y1="49611" x2="66591" y2="49611"/>
                        <a14:backgroundMark x1="65688" y1="51057" x2="65688" y2="51057"/>
                        <a14:backgroundMark x1="74492" y1="35261" x2="77201" y2="45161"/>
                        <a14:backgroundMark x1="13770" y1="34260" x2="13544" y2="37597"/>
                        <a14:backgroundMark x1="14898" y1="35039" x2="14898" y2="37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1506" y="617220"/>
            <a:ext cx="2826294" cy="5728762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592413" y="2909154"/>
            <a:ext cx="4273072" cy="1938992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Dávid menekült Saul haragja elől. Néha távoli falvakban, néha a </a:t>
            </a:r>
            <a:r>
              <a:rPr lang="hu-HU" sz="2400" dirty="0" err="1"/>
              <a:t>filiszteusok</a:t>
            </a:r>
            <a:r>
              <a:rPr lang="hu-HU" sz="2400" dirty="0"/>
              <a:t> földjén, néha a pusztában húzta meg magát.</a:t>
            </a:r>
          </a:p>
        </p:txBody>
      </p:sp>
    </p:spTree>
    <p:extLst>
      <p:ext uri="{BB962C8B-B14F-4D97-AF65-F5344CB8AC3E}">
        <p14:creationId xmlns:p14="http://schemas.microsoft.com/office/powerpoint/2010/main" val="208975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64311"/>
            <a:ext cx="12052837" cy="6986622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311" y1="16836" x2="43311" y2="16836"/>
                        <a14:foregroundMark x1="42475" y1="16158" x2="43813" y2="19209"/>
                        <a14:foregroundMark x1="41304" y1="23955" x2="53344" y2="34237"/>
                        <a14:foregroundMark x1="43311" y1="19661" x2="41472" y2="23051"/>
                        <a14:backgroundMark x1="28763" y1="43842" x2="28763" y2="43842"/>
                        <a14:backgroundMark x1="29766" y1="42825" x2="29766" y2="42825"/>
                        <a14:backgroundMark x1="42642" y1="36384" x2="42642" y2="36384"/>
                        <a14:backgroundMark x1="73411" y1="37966" x2="73411" y2="37966"/>
                        <a14:backgroundMark x1="63880" y1="35480" x2="63880" y2="35480"/>
                        <a14:backgroundMark x1="79599" y1="43390" x2="79599" y2="43390"/>
                        <a14:backgroundMark x1="26254" y1="58644" x2="26254" y2="58644"/>
                        <a14:backgroundMark x1="28094" y1="44633" x2="28094" y2="44633"/>
                        <a14:backgroundMark x1="41472" y1="19661" x2="36455" y2="23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795861" y="3020992"/>
            <a:ext cx="2976798" cy="4405462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5"/>
          <a:srcRect l="5446" t="5155" r="3292" b="5155"/>
          <a:stretch/>
        </p:blipFill>
        <p:spPr>
          <a:xfrm>
            <a:off x="3523211" y="497840"/>
            <a:ext cx="8397240" cy="60655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Téglalap 24"/>
          <p:cNvSpPr/>
          <p:nvPr/>
        </p:nvSpPr>
        <p:spPr>
          <a:xfrm>
            <a:off x="477934" y="1020421"/>
            <a:ext cx="2636924" cy="1200329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Néha majdnem el is kapta Saul Dávidot.</a:t>
            </a:r>
          </a:p>
        </p:txBody>
      </p:sp>
      <p:sp>
        <p:nvSpPr>
          <p:cNvPr id="4" name="Téglalap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hu-HU" dirty="0"/>
          </a:p>
        </p:txBody>
      </p:sp>
      <p:sp>
        <p:nvSpPr>
          <p:cNvPr id="26" name="Téglalap 25"/>
          <p:cNvSpPr/>
          <p:nvPr/>
        </p:nvSpPr>
        <p:spPr>
          <a:xfrm>
            <a:off x="452756" y="2644170"/>
            <a:ext cx="2636924" cy="3046988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De hiába akarta kioltani az életét, Isten mindig megmentette Dávidot. </a:t>
            </a:r>
          </a:p>
          <a:p>
            <a:pPr algn="ctr"/>
            <a:r>
              <a:rPr lang="hu-HU" sz="2400" dirty="0"/>
              <a:t>De egyszer másként alakultak dolgok:</a:t>
            </a:r>
          </a:p>
        </p:txBody>
      </p:sp>
    </p:spTree>
    <p:extLst>
      <p:ext uri="{BB962C8B-B14F-4D97-AF65-F5344CB8AC3E}">
        <p14:creationId xmlns:p14="http://schemas.microsoft.com/office/powerpoint/2010/main" val="315911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D8CBAE"/>
            </a:gs>
            <a:gs pos="100000">
              <a:srgbClr val="D2C1A7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7BA3158-DCB1-41B9-A706-1C114DAC1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94406" l="4138" r="96552">
                        <a14:foregroundMark x1="22069" y1="36538" x2="22069" y2="36538"/>
                        <a14:foregroundMark x1="22989" y1="47552" x2="15632" y2="47727"/>
                        <a14:foregroundMark x1="78621" y1="88636" x2="96552" y2="94406"/>
                        <a14:foregroundMark x1="10345" y1="26748" x2="7859" y2="24087"/>
                        <a14:foregroundMark x1="73563" y1="44056" x2="77701" y2="64860"/>
                        <a14:foregroundMark x1="29655" y1="50000" x2="29655" y2="50000"/>
                        <a14:foregroundMark x1="64828" y1="74476" x2="64828" y2="74476"/>
                        <a14:foregroundMark x1="68276" y1="78671" x2="68276" y2="78671"/>
                        <a14:backgroundMark x1="4368" y1="19231" x2="920" y2="27972"/>
                        <a14:backgroundMark x1="6897" y1="19930" x2="1609" y2="24126"/>
                        <a14:backgroundMark x1="1609" y1="24126" x2="2069" y2="25000"/>
                        <a14:backgroundMark x1="5747" y1="19930" x2="2529" y2="26399"/>
                        <a14:backgroundMark x1="2529" y1="26399" x2="1609" y2="2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5658" y="-1476069"/>
            <a:ext cx="6400800" cy="841668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0F09EE3-CC2C-416B-9F3A-CCDA23EA7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933" y1="12392" x2="30533" y2="57659"/>
                        <a14:foregroundMark x1="30533" y1="57659" x2="31867" y2="58520"/>
                        <a14:foregroundMark x1="52400" y1="28916" x2="52400" y2="28916"/>
                        <a14:foregroundMark x1="61200" y1="56971" x2="61200" y2="56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5010" y="-844640"/>
            <a:ext cx="8043636" cy="623113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1AC9062-6C61-46C5-9118-D1B3579A1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22" b="89981" l="9147" r="89988">
                        <a14:foregroundMark x1="13844" y1="7322" x2="13103" y2="80154"/>
                        <a14:foregroundMark x1="13103" y1="80154" x2="17058" y2="81310"/>
                        <a14:foregroundMark x1="7046" y1="9441" x2="9147" y2="58189"/>
                        <a14:foregroundMark x1="9147" y1="58189" x2="12361" y2="70520"/>
                        <a14:foregroundMark x1="48455" y1="18304" x2="26082" y2="18304"/>
                        <a14:foregroundMark x1="20643" y1="21195" x2="54635" y2="87091"/>
                        <a14:foregroundMark x1="54635" y1="87091" x2="55871" y2="87283"/>
                        <a14:foregroundMark x1="13226" y1="86127" x2="51669" y2="84008"/>
                        <a14:foregroundMark x1="51669" y1="84008" x2="51669" y2="84008"/>
                        <a14:foregroundMark x1="88628" y1="88632" x2="56613" y2="88054"/>
                        <a14:foregroundMark x1="81088" y1="48748" x2="81088" y2="48748"/>
                        <a14:foregroundMark x1="15328" y1="89595" x2="44129" y2="86898"/>
                        <a14:foregroundMark x1="44129" y1="86898" x2="44376" y2="86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761" y="2366262"/>
            <a:ext cx="7705725" cy="4943475"/>
          </a:xfrm>
          <a:prstGeom prst="rect">
            <a:avLst/>
          </a:prstGeom>
        </p:spPr>
      </p:pic>
      <p:sp>
        <p:nvSpPr>
          <p:cNvPr id="18" name="Beszédbuborék: ellipszis 17">
            <a:extLst>
              <a:ext uri="{FF2B5EF4-FFF2-40B4-BE49-F238E27FC236}">
                <a16:creationId xmlns:a16="http://schemas.microsoft.com/office/drawing/2014/main" id="{4DE0B79C-50D2-4754-8F00-5EA4DBD1EA9B}"/>
              </a:ext>
            </a:extLst>
          </p:cNvPr>
          <p:cNvSpPr/>
          <p:nvPr/>
        </p:nvSpPr>
        <p:spPr>
          <a:xfrm>
            <a:off x="1683974" y="270643"/>
            <a:ext cx="4318333" cy="2815771"/>
          </a:xfrm>
          <a:prstGeom prst="wedgeEllipseCallout">
            <a:avLst>
              <a:gd name="adj1" fmla="val 42355"/>
              <a:gd name="adj2" fmla="val 63016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Most végre elérkezett a nagy lehetőség! Itt vagyok 3000 emberemmel.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Most megtalálom Dávidot itt, a Zerge-Szikláknál!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F46CA52D-4224-44EC-A224-2EA9EF9484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38" b="43420" l="51625" r="73992">
                        <a14:backgroundMark x1="52601" y1="32355" x2="54616" y2="24141"/>
                        <a14:backgroundMark x1="52146" y1="29589" x2="58453" y2="25063"/>
                      </a14:backgroundRemoval>
                    </a14:imgEffect>
                  </a14:imgLayer>
                </a14:imgProps>
              </a:ext>
            </a:extLst>
          </a:blip>
          <a:srcRect l="51706" t="21192" r="23481" b="54083"/>
          <a:stretch/>
        </p:blipFill>
        <p:spPr>
          <a:xfrm rot="4504681">
            <a:off x="-2028908" y="1193467"/>
            <a:ext cx="4819412" cy="4471066"/>
          </a:xfrm>
          <a:prstGeom prst="rect">
            <a:avLst/>
          </a:prstGeom>
        </p:spPr>
      </p:pic>
      <p:sp>
        <p:nvSpPr>
          <p:cNvPr id="22" name="Beszédbuborék: ellipszis 21">
            <a:extLst>
              <a:ext uri="{FF2B5EF4-FFF2-40B4-BE49-F238E27FC236}">
                <a16:creationId xmlns:a16="http://schemas.microsoft.com/office/drawing/2014/main" id="{E52B0B2F-C1CF-46CF-9B6E-9C9E49E3DB29}"/>
              </a:ext>
            </a:extLst>
          </p:cNvPr>
          <p:cNvSpPr/>
          <p:nvPr/>
        </p:nvSpPr>
        <p:spPr>
          <a:xfrm>
            <a:off x="6762360" y="486077"/>
            <a:ext cx="4318333" cy="2815771"/>
          </a:xfrm>
          <a:prstGeom prst="wedgeEllipseCallout">
            <a:avLst>
              <a:gd name="adj1" fmla="val -28228"/>
              <a:gd name="adj2" fmla="val 61470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De előtte be kell mennem ide a barlangba elvégezni a dolgomat.</a:t>
            </a: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D5478A30-520B-452A-B728-980B5F422D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8" b="68118" l="60041" r="93648">
                        <a14:foregroundMark x1="77971" y1="31601" x2="86373" y2="63202"/>
                        <a14:foregroundMark x1="83709" y1="31882" x2="73668" y2="68258"/>
                        <a14:foregroundMark x1="73668" y1="68258" x2="74283" y2="63483"/>
                        <a14:foregroundMark x1="76127" y1="5478" x2="74385" y2="28090"/>
                        <a14:foregroundMark x1="74385" y1="28090" x2="73668" y2="30758"/>
                        <a14:foregroundMark x1="69775" y1="20084" x2="76947" y2="17556"/>
                        <a14:foregroundMark x1="76947" y1="17556" x2="76947" y2="17556"/>
                        <a14:foregroundMark x1="93648" y1="55197" x2="81865" y2="43399"/>
                        <a14:foregroundMark x1="66906" y1="20646" x2="66906" y2="20646"/>
                        <a14:foregroundMark x1="67930" y1="21489" x2="80430" y2="23736"/>
                        <a14:foregroundMark x1="81660" y1="34410" x2="79303" y2="20927"/>
                        <a14:foregroundMark x1="79303" y1="20927" x2="80225" y2="14747"/>
                        <a14:foregroundMark x1="71619" y1="22331" x2="71619" y2="34410"/>
                        <a14:foregroundMark x1="71619" y1="34410" x2="71619" y2="34410"/>
                        <a14:foregroundMark x1="66701" y1="58427" x2="82480" y2="63202"/>
                        <a14:foregroundMark x1="69160" y1="52669" x2="64857" y2="64326"/>
                        <a14:foregroundMark x1="64857" y1="64326" x2="64857" y2="64326"/>
                        <a14:foregroundMark x1="67725" y1="49860" x2="80430" y2="48455"/>
                        <a14:foregroundMark x1="64652" y1="64326" x2="74488" y2="63764"/>
                        <a14:foregroundMark x1="64242" y1="64607" x2="68340" y2="64888"/>
                        <a14:backgroundMark x1="62602" y1="54635" x2="58197" y2="75000"/>
                        <a14:backgroundMark x1="58197" y1="75000" x2="57889" y2="75562"/>
                        <a14:backgroundMark x1="63012" y1="60815" x2="64344" y2="56882"/>
                      </a14:backgroundRemoval>
                    </a14:imgEffect>
                  </a14:imgLayer>
                </a14:imgProps>
              </a:ext>
            </a:extLst>
          </a:blip>
          <a:srcRect l="56084" t="2997" r="3786" b="34055"/>
          <a:stretch/>
        </p:blipFill>
        <p:spPr>
          <a:xfrm>
            <a:off x="6546046" y="4199003"/>
            <a:ext cx="2364125" cy="2705297"/>
          </a:xfrm>
          <a:prstGeom prst="rect">
            <a:avLst/>
          </a:prstGeom>
          <a:ln w="34925">
            <a:noFill/>
          </a:ln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F01D213E-145E-4203-92D3-F26F4EB39DF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62" b="86421" l="51300" r="77178">
                        <a14:backgroundMark x1="53771" y1="73093" x2="54096" y2="61693"/>
                      </a14:backgroundRemoval>
                    </a14:imgEffect>
                  </a14:imgLayer>
                </a14:imgProps>
              </a:ext>
            </a:extLst>
          </a:blip>
          <a:srcRect l="52451" t="57893" r="21110" b="13750"/>
          <a:stretch/>
        </p:blipFill>
        <p:spPr>
          <a:xfrm rot="3328613">
            <a:off x="-1625810" y="5129057"/>
            <a:ext cx="4013217" cy="34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9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75052 -0.017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26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>
            <a:extLst>
              <a:ext uri="{FF2B5EF4-FFF2-40B4-BE49-F238E27FC236}">
                <a16:creationId xmlns:a16="http://schemas.microsoft.com/office/drawing/2014/main" id="{70188DD1-FAD0-4326-AC66-7D3175E15CA7}"/>
              </a:ext>
            </a:extLst>
          </p:cNvPr>
          <p:cNvSpPr/>
          <p:nvPr/>
        </p:nvSpPr>
        <p:spPr>
          <a:xfrm>
            <a:off x="-833716" y="9491846"/>
            <a:ext cx="12192000" cy="68580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DE9EB141-208D-4427-853D-DF98541A2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68118" l="60041" r="93648">
                        <a14:foregroundMark x1="77971" y1="31601" x2="86373" y2="63202"/>
                        <a14:foregroundMark x1="83709" y1="31882" x2="73668" y2="68258"/>
                        <a14:foregroundMark x1="73668" y1="68258" x2="74283" y2="63483"/>
                        <a14:foregroundMark x1="76127" y1="5478" x2="74385" y2="28090"/>
                        <a14:foregroundMark x1="74385" y1="28090" x2="73668" y2="30758"/>
                        <a14:foregroundMark x1="69775" y1="20084" x2="76947" y2="17556"/>
                        <a14:foregroundMark x1="76947" y1="17556" x2="76947" y2="17556"/>
                        <a14:foregroundMark x1="93648" y1="55197" x2="81865" y2="43399"/>
                        <a14:foregroundMark x1="66906" y1="20646" x2="66906" y2="20646"/>
                        <a14:foregroundMark x1="67930" y1="21489" x2="80430" y2="23736"/>
                        <a14:foregroundMark x1="81660" y1="34410" x2="79303" y2="20927"/>
                        <a14:foregroundMark x1="79303" y1="20927" x2="80225" y2="14747"/>
                        <a14:foregroundMark x1="71619" y1="22331" x2="71619" y2="34410"/>
                        <a14:foregroundMark x1="71619" y1="34410" x2="71619" y2="34410"/>
                        <a14:foregroundMark x1="66701" y1="58427" x2="82480" y2="63202"/>
                        <a14:foregroundMark x1="69160" y1="52669" x2="64857" y2="64326"/>
                        <a14:foregroundMark x1="64857" y1="64326" x2="64857" y2="64326"/>
                        <a14:foregroundMark x1="67725" y1="49860" x2="80430" y2="48455"/>
                        <a14:foregroundMark x1="64652" y1="64326" x2="74488" y2="63764"/>
                        <a14:foregroundMark x1="64242" y1="64607" x2="68340" y2="64888"/>
                        <a14:backgroundMark x1="62602" y1="54635" x2="58197" y2="75000"/>
                        <a14:backgroundMark x1="58197" y1="75000" x2="57889" y2="75562"/>
                        <a14:backgroundMark x1="63012" y1="60815" x2="64344" y2="56882"/>
                      </a14:backgroundRemoval>
                    </a14:imgEffect>
                  </a14:imgLayer>
                </a14:imgProps>
              </a:ext>
            </a:extLst>
          </a:blip>
          <a:srcRect l="56084" t="2997" r="3786" b="34055"/>
          <a:stretch/>
        </p:blipFill>
        <p:spPr>
          <a:xfrm>
            <a:off x="-101904" y="4199678"/>
            <a:ext cx="2364125" cy="2705297"/>
          </a:xfrm>
          <a:prstGeom prst="rect">
            <a:avLst/>
          </a:prstGeom>
          <a:ln w="34925">
            <a:noFill/>
          </a:ln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A96426E8-46CC-4D9D-98D8-15B264A4D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68118" l="60041" r="93648">
                        <a14:foregroundMark x1="77971" y1="31601" x2="86373" y2="63202"/>
                        <a14:foregroundMark x1="83709" y1="31882" x2="73668" y2="68258"/>
                        <a14:foregroundMark x1="73668" y1="68258" x2="74283" y2="63483"/>
                        <a14:foregroundMark x1="76127" y1="5478" x2="74385" y2="28090"/>
                        <a14:foregroundMark x1="74385" y1="28090" x2="73668" y2="30758"/>
                        <a14:foregroundMark x1="69775" y1="20084" x2="76947" y2="17556"/>
                        <a14:foregroundMark x1="76947" y1="17556" x2="76947" y2="17556"/>
                        <a14:foregroundMark x1="93648" y1="55197" x2="81865" y2="43399"/>
                        <a14:foregroundMark x1="66906" y1="20646" x2="66906" y2="20646"/>
                        <a14:foregroundMark x1="67930" y1="21489" x2="80430" y2="23736"/>
                        <a14:foregroundMark x1="81660" y1="34410" x2="79303" y2="20927"/>
                        <a14:foregroundMark x1="79303" y1="20927" x2="80225" y2="14747"/>
                        <a14:foregroundMark x1="71619" y1="22331" x2="71619" y2="34410"/>
                        <a14:foregroundMark x1="71619" y1="34410" x2="71619" y2="34410"/>
                        <a14:foregroundMark x1="66701" y1="58427" x2="82480" y2="63202"/>
                        <a14:foregroundMark x1="69160" y1="52669" x2="64857" y2="64326"/>
                        <a14:foregroundMark x1="64857" y1="64326" x2="64857" y2="64326"/>
                        <a14:foregroundMark x1="67725" y1="49860" x2="80430" y2="48455"/>
                        <a14:foregroundMark x1="64652" y1="64326" x2="74488" y2="63764"/>
                        <a14:foregroundMark x1="64242" y1="64607" x2="68340" y2="64888"/>
                        <a14:backgroundMark x1="62602" y1="54635" x2="58197" y2="75000"/>
                        <a14:backgroundMark x1="58197" y1="75000" x2="57889" y2="75562"/>
                        <a14:backgroundMark x1="63012" y1="60815" x2="64344" y2="56882"/>
                      </a14:backgroundRemoval>
                    </a14:imgEffect>
                  </a14:imgLayer>
                </a14:imgProps>
              </a:ext>
            </a:extLst>
          </a:blip>
          <a:srcRect l="56084" t="2997" r="3786" b="34055"/>
          <a:stretch/>
        </p:blipFill>
        <p:spPr>
          <a:xfrm flipH="1">
            <a:off x="101256" y="4244132"/>
            <a:ext cx="2364125" cy="2705297"/>
          </a:xfrm>
          <a:prstGeom prst="rect">
            <a:avLst/>
          </a:prstGeom>
          <a:ln w="34925">
            <a:noFill/>
          </a:ln>
        </p:spPr>
      </p:pic>
      <p:sp>
        <p:nvSpPr>
          <p:cNvPr id="24" name="Ellipszis 23">
            <a:extLst>
              <a:ext uri="{FF2B5EF4-FFF2-40B4-BE49-F238E27FC236}">
                <a16:creationId xmlns:a16="http://schemas.microsoft.com/office/drawing/2014/main" id="{855F33BF-8DB7-4E02-9F70-491087232FD6}"/>
              </a:ext>
            </a:extLst>
          </p:cNvPr>
          <p:cNvSpPr/>
          <p:nvPr/>
        </p:nvSpPr>
        <p:spPr>
          <a:xfrm>
            <a:off x="9039656" y="-1434246"/>
            <a:ext cx="6304687" cy="6032719"/>
          </a:xfrm>
          <a:prstGeom prst="ellipse">
            <a:avLst/>
          </a:prstGeom>
          <a:solidFill>
            <a:schemeClr val="bg1">
              <a:lumMod val="95000"/>
              <a:alpha val="22000"/>
            </a:schemeClr>
          </a:solidFill>
          <a:effectLst>
            <a:softEdge rad="787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E6EBBC91-AA62-42C8-9B68-1205362C2AAA}"/>
              </a:ext>
            </a:extLst>
          </p:cNvPr>
          <p:cNvSpPr/>
          <p:nvPr/>
        </p:nvSpPr>
        <p:spPr>
          <a:xfrm>
            <a:off x="5262284" y="682578"/>
            <a:ext cx="4273072" cy="830997"/>
          </a:xfrm>
          <a:prstGeom prst="rect">
            <a:avLst/>
          </a:prstGeom>
          <a:solidFill>
            <a:srgbClr val="D8CBAE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Saul nem is sejtette, hogy a barlangban nincs egyedül.</a:t>
            </a:r>
          </a:p>
        </p:txBody>
      </p:sp>
      <p:sp>
        <p:nvSpPr>
          <p:cNvPr id="26" name="Téglalap 25">
            <a:extLst>
              <a:ext uri="{FF2B5EF4-FFF2-40B4-BE49-F238E27FC236}">
                <a16:creationId xmlns:a16="http://schemas.microsoft.com/office/drawing/2014/main" id="{7856EC82-D6D0-4075-B3E1-06D0B8A10BF3}"/>
              </a:ext>
            </a:extLst>
          </p:cNvPr>
          <p:cNvSpPr/>
          <p:nvPr/>
        </p:nvSpPr>
        <p:spPr>
          <a:xfrm>
            <a:off x="5387975" y="2271216"/>
            <a:ext cx="4273072" cy="1200329"/>
          </a:xfrm>
          <a:prstGeom prst="rect">
            <a:avLst/>
          </a:prstGeom>
          <a:solidFill>
            <a:srgbClr val="D8CBAE"/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A barlang mélyén rejtőzött Dávid az embereivel.</a:t>
            </a:r>
          </a:p>
          <a:p>
            <a:pPr algn="ctr"/>
            <a:r>
              <a:rPr lang="hu-HU" sz="2400" dirty="0"/>
              <a:t>És Saul védtelen!</a:t>
            </a:r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95013886-2224-47C7-99AE-41F0CA27D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905" y1="59173" x2="25214" y2="60432"/>
                        <a14:foregroundMark x1="24464" y1="57374" x2="24905" y2="59173"/>
                        <a14:foregroundMark x1="24111" y1="55935" x2="24464" y2="57374"/>
                        <a14:foregroundMark x1="22436" y1="49101" x2="24111" y2="55935"/>
                        <a14:foregroundMark x1="24223" y1="59173" x2="24359" y2="59712"/>
                        <a14:foregroundMark x1="23770" y1="57374" x2="24223" y2="59173"/>
                        <a14:foregroundMark x1="23407" y1="55935" x2="23770" y2="57374"/>
                        <a14:foregroundMark x1="22863" y1="53777" x2="23407" y2="55935"/>
                        <a14:backgroundMark x1="58547" y1="38489" x2="74145" y2="58094"/>
                        <a14:backgroundMark x1="44658" y1="44964" x2="51496" y2="57554"/>
                        <a14:backgroundMark x1="51496" y1="57554" x2="51709" y2="59173"/>
                        <a14:backgroundMark x1="49786" y1="60072" x2="49573" y2="54856"/>
                        <a14:backgroundMark x1="71795" y1="64748" x2="82479" y2="58813"/>
                        <a14:backgroundMark x1="72009" y1="60432" x2="76068" y2="63309"/>
                        <a14:backgroundMark x1="66880" y1="65827" x2="67308" y2="71043"/>
                        <a14:backgroundMark x1="41880" y1="73201" x2="72222" y2="61871"/>
                        <a14:backgroundMark x1="72222" y1="61871" x2="72863" y2="59532"/>
                        <a14:backgroundMark x1="43803" y1="75180" x2="43803" y2="75180"/>
                        <a14:backgroundMark x1="56410" y1="63129" x2="60256" y2="72662"/>
                        <a14:backgroundMark x1="52350" y1="62950" x2="54487" y2="75180"/>
                        <a14:backgroundMark x1="45726" y1="67266" x2="52137" y2="65827"/>
                        <a14:backgroundMark x1="37821" y1="72302" x2="50000" y2="74281"/>
                        <a14:backgroundMark x1="50000" y1="74281" x2="52778" y2="72122"/>
                        <a14:backgroundMark x1="57906" y1="78597" x2="57906" y2="92806"/>
                        <a14:backgroundMark x1="53205" y1="75719" x2="54060" y2="91906"/>
                        <a14:backgroundMark x1="52350" y1="78957" x2="52778" y2="92086"/>
                        <a14:backgroundMark x1="15598" y1="58633" x2="5556" y2="63129"/>
                        <a14:backgroundMark x1="5556" y1="63129" x2="5556" y2="63129"/>
                        <a14:backgroundMark x1="22863" y1="55935" x2="22863" y2="55935"/>
                        <a14:backgroundMark x1="23718" y1="59173" x2="23718" y2="59173"/>
                        <a14:backgroundMark x1="23504" y1="57374" x2="23504" y2="57374"/>
                        <a14:backgroundMark x1="43376" y1="45504" x2="43376" y2="45504"/>
                      </a14:backgroundRemoval>
                    </a14:imgEffect>
                  </a14:imgLayer>
                </a14:imgProps>
              </a:ext>
            </a:extLst>
          </a:blip>
          <a:srcRect l="11887" b="36037"/>
          <a:stretch/>
        </p:blipFill>
        <p:spPr>
          <a:xfrm>
            <a:off x="178114" y="-127883"/>
            <a:ext cx="3927820" cy="3387429"/>
          </a:xfrm>
          <a:prstGeom prst="rect">
            <a:avLst/>
          </a:prstGeom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3704C3D-F885-4696-B5BB-E9ECD8CD73C8}"/>
              </a:ext>
            </a:extLst>
          </p:cNvPr>
          <p:cNvGrpSpPr/>
          <p:nvPr/>
        </p:nvGrpSpPr>
        <p:grpSpPr>
          <a:xfrm>
            <a:off x="-481731" y="910899"/>
            <a:ext cx="5744015" cy="4591811"/>
            <a:chOff x="-75198" y="2040920"/>
            <a:chExt cx="5744015" cy="4591811"/>
          </a:xfrm>
        </p:grpSpPr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A3FBBBAB-670F-47B3-B426-A6C8826A8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tx1">
                  <a:lumMod val="95000"/>
                  <a:lumOff val="5000"/>
                  <a:tint val="45000"/>
                  <a:satMod val="400000"/>
                </a:schemeClr>
              </a:duotone>
            </a:blip>
            <a:srcRect l="23114" t="25184" r="15711" b="21768"/>
            <a:stretch/>
          </p:blipFill>
          <p:spPr>
            <a:xfrm>
              <a:off x="-75198" y="2040920"/>
              <a:ext cx="4077366" cy="3568700"/>
            </a:xfrm>
            <a:prstGeom prst="rect">
              <a:avLst/>
            </a:prstGeom>
          </p:spPr>
        </p:pic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6BD0AA3E-C3B9-45CC-B645-9BDF0C430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638" b="43420" l="51625" r="73992">
                          <a14:backgroundMark x1="52601" y1="32355" x2="54616" y2="24141"/>
                          <a14:backgroundMark x1="52146" y1="29589" x2="58453" y2="25063"/>
                        </a14:backgroundRemoval>
                      </a14:imgEffect>
                    </a14:imgLayer>
                  </a14:imgProps>
                </a:ext>
              </a:extLst>
            </a:blip>
            <a:srcRect l="51706" t="21192" r="23481" b="54083"/>
            <a:stretch/>
          </p:blipFill>
          <p:spPr>
            <a:xfrm flipH="1">
              <a:off x="1955101" y="2425306"/>
              <a:ext cx="3713716" cy="4207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00508 -0.0826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extLst>
              <a:ext uri="{FF2B5EF4-FFF2-40B4-BE49-F238E27FC236}">
                <a16:creationId xmlns:a16="http://schemas.microsoft.com/office/drawing/2014/main" id="{A96426E8-46CC-4D9D-98D8-15B264A4D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68118" l="60041" r="93648">
                        <a14:foregroundMark x1="77971" y1="31601" x2="86373" y2="63202"/>
                        <a14:foregroundMark x1="83709" y1="31882" x2="73668" y2="68258"/>
                        <a14:foregroundMark x1="73668" y1="68258" x2="74283" y2="63483"/>
                        <a14:foregroundMark x1="76127" y1="5478" x2="74385" y2="28090"/>
                        <a14:foregroundMark x1="74385" y1="28090" x2="73668" y2="30758"/>
                        <a14:foregroundMark x1="69775" y1="20084" x2="76947" y2="17556"/>
                        <a14:foregroundMark x1="76947" y1="17556" x2="76947" y2="17556"/>
                        <a14:foregroundMark x1="93648" y1="55197" x2="81865" y2="43399"/>
                        <a14:foregroundMark x1="66906" y1="20646" x2="66906" y2="20646"/>
                        <a14:foregroundMark x1="67930" y1="21489" x2="80430" y2="23736"/>
                        <a14:foregroundMark x1="81660" y1="34410" x2="79303" y2="20927"/>
                        <a14:foregroundMark x1="79303" y1="20927" x2="80225" y2="14747"/>
                        <a14:foregroundMark x1="71619" y1="22331" x2="71619" y2="34410"/>
                        <a14:foregroundMark x1="71619" y1="34410" x2="71619" y2="34410"/>
                        <a14:foregroundMark x1="66701" y1="58427" x2="82480" y2="63202"/>
                        <a14:foregroundMark x1="69160" y1="52669" x2="64857" y2="64326"/>
                        <a14:foregroundMark x1="64857" y1="64326" x2="64857" y2="64326"/>
                        <a14:foregroundMark x1="67725" y1="49860" x2="80430" y2="48455"/>
                        <a14:foregroundMark x1="64652" y1="64326" x2="74488" y2="63764"/>
                        <a14:foregroundMark x1="64242" y1="64607" x2="68340" y2="64888"/>
                        <a14:backgroundMark x1="62602" y1="54635" x2="58197" y2="75000"/>
                        <a14:backgroundMark x1="58197" y1="75000" x2="57889" y2="75562"/>
                        <a14:backgroundMark x1="63012" y1="60815" x2="64344" y2="56882"/>
                      </a14:backgroundRemoval>
                    </a14:imgEffect>
                  </a14:imgLayer>
                </a14:imgProps>
              </a:ext>
            </a:extLst>
          </a:blip>
          <a:srcRect l="56084" t="2997" r="3786" b="34055"/>
          <a:stretch/>
        </p:blipFill>
        <p:spPr>
          <a:xfrm flipH="1">
            <a:off x="101256" y="4244132"/>
            <a:ext cx="2364125" cy="2705297"/>
          </a:xfrm>
          <a:prstGeom prst="rect">
            <a:avLst/>
          </a:prstGeom>
          <a:ln w="34925">
            <a:noFill/>
          </a:ln>
        </p:spPr>
      </p:pic>
      <p:sp>
        <p:nvSpPr>
          <p:cNvPr id="15" name="Téglalap 14">
            <a:extLst>
              <a:ext uri="{FF2B5EF4-FFF2-40B4-BE49-F238E27FC236}">
                <a16:creationId xmlns:a16="http://schemas.microsoft.com/office/drawing/2014/main" id="{70188DD1-FAD0-4326-AC66-7D3175E15CA7}"/>
              </a:ext>
            </a:extLst>
          </p:cNvPr>
          <p:cNvSpPr/>
          <p:nvPr/>
        </p:nvSpPr>
        <p:spPr>
          <a:xfrm>
            <a:off x="-833716" y="9491846"/>
            <a:ext cx="12192000" cy="6858000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855F33BF-8DB7-4E02-9F70-491087232FD6}"/>
              </a:ext>
            </a:extLst>
          </p:cNvPr>
          <p:cNvSpPr/>
          <p:nvPr/>
        </p:nvSpPr>
        <p:spPr>
          <a:xfrm>
            <a:off x="9039656" y="-1434246"/>
            <a:ext cx="6304687" cy="6032719"/>
          </a:xfrm>
          <a:prstGeom prst="ellipse">
            <a:avLst/>
          </a:prstGeom>
          <a:solidFill>
            <a:schemeClr val="bg1">
              <a:lumMod val="95000"/>
              <a:alpha val="22000"/>
            </a:schemeClr>
          </a:solidFill>
          <a:effectLst>
            <a:softEdge rad="787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95013886-2224-47C7-99AE-41F0CA27D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905" y1="59173" x2="25214" y2="60432"/>
                        <a14:foregroundMark x1="24464" y1="57374" x2="24905" y2="59173"/>
                        <a14:foregroundMark x1="24111" y1="55935" x2="24464" y2="57374"/>
                        <a14:foregroundMark x1="22436" y1="49101" x2="24111" y2="55935"/>
                        <a14:foregroundMark x1="24223" y1="59173" x2="24359" y2="59712"/>
                        <a14:foregroundMark x1="23770" y1="57374" x2="24223" y2="59173"/>
                        <a14:foregroundMark x1="23407" y1="55935" x2="23770" y2="57374"/>
                        <a14:foregroundMark x1="22863" y1="53777" x2="23407" y2="55935"/>
                        <a14:backgroundMark x1="58547" y1="38489" x2="74145" y2="58094"/>
                        <a14:backgroundMark x1="44658" y1="44964" x2="51496" y2="57554"/>
                        <a14:backgroundMark x1="51496" y1="57554" x2="51709" y2="59173"/>
                        <a14:backgroundMark x1="49786" y1="60072" x2="49573" y2="54856"/>
                        <a14:backgroundMark x1="71795" y1="64748" x2="82479" y2="58813"/>
                        <a14:backgroundMark x1="72009" y1="60432" x2="76068" y2="63309"/>
                        <a14:backgroundMark x1="66880" y1="65827" x2="67308" y2="71043"/>
                        <a14:backgroundMark x1="41880" y1="73201" x2="72222" y2="61871"/>
                        <a14:backgroundMark x1="72222" y1="61871" x2="72863" y2="59532"/>
                        <a14:backgroundMark x1="43803" y1="75180" x2="43803" y2="75180"/>
                        <a14:backgroundMark x1="56410" y1="63129" x2="60256" y2="72662"/>
                        <a14:backgroundMark x1="52350" y1="62950" x2="54487" y2="75180"/>
                        <a14:backgroundMark x1="45726" y1="67266" x2="52137" y2="65827"/>
                        <a14:backgroundMark x1="37821" y1="72302" x2="50000" y2="74281"/>
                        <a14:backgroundMark x1="50000" y1="74281" x2="52778" y2="72122"/>
                        <a14:backgroundMark x1="57906" y1="78597" x2="57906" y2="92806"/>
                        <a14:backgroundMark x1="53205" y1="75719" x2="54060" y2="91906"/>
                        <a14:backgroundMark x1="52350" y1="78957" x2="52778" y2="92086"/>
                        <a14:backgroundMark x1="15598" y1="58633" x2="5556" y2="63129"/>
                        <a14:backgroundMark x1="5556" y1="63129" x2="5556" y2="63129"/>
                        <a14:backgroundMark x1="22863" y1="55935" x2="22863" y2="55935"/>
                        <a14:backgroundMark x1="23718" y1="59173" x2="23718" y2="59173"/>
                        <a14:backgroundMark x1="23504" y1="57374" x2="23504" y2="57374"/>
                        <a14:backgroundMark x1="43376" y1="45504" x2="43376" y2="45504"/>
                      </a14:backgroundRemoval>
                    </a14:imgEffect>
                  </a14:imgLayer>
                </a14:imgProps>
              </a:ext>
            </a:extLst>
          </a:blip>
          <a:srcRect l="11887" b="36037"/>
          <a:stretch/>
        </p:blipFill>
        <p:spPr>
          <a:xfrm>
            <a:off x="178114" y="-127883"/>
            <a:ext cx="3927820" cy="3387429"/>
          </a:xfrm>
          <a:prstGeom prst="rect">
            <a:avLst/>
          </a:prstGeom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3704C3D-F885-4696-B5BB-E9ECD8CD73C8}"/>
              </a:ext>
            </a:extLst>
          </p:cNvPr>
          <p:cNvGrpSpPr/>
          <p:nvPr/>
        </p:nvGrpSpPr>
        <p:grpSpPr>
          <a:xfrm>
            <a:off x="-490223" y="900053"/>
            <a:ext cx="5744015" cy="4591811"/>
            <a:chOff x="-75198" y="2040920"/>
            <a:chExt cx="5744015" cy="4591811"/>
          </a:xfrm>
        </p:grpSpPr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A3FBBBAB-670F-47B3-B426-A6C8826A8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tx1">
                  <a:lumMod val="95000"/>
                  <a:lumOff val="5000"/>
                  <a:tint val="45000"/>
                  <a:satMod val="400000"/>
                </a:schemeClr>
              </a:duotone>
            </a:blip>
            <a:srcRect l="23114" t="25184" r="15711" b="21768"/>
            <a:stretch/>
          </p:blipFill>
          <p:spPr>
            <a:xfrm>
              <a:off x="-75198" y="2040920"/>
              <a:ext cx="4077366" cy="3568700"/>
            </a:xfrm>
            <a:prstGeom prst="rect">
              <a:avLst/>
            </a:prstGeom>
          </p:spPr>
        </p:pic>
        <p:pic>
          <p:nvPicPr>
            <p:cNvPr id="19" name="Kép 18">
              <a:extLst>
                <a:ext uri="{FF2B5EF4-FFF2-40B4-BE49-F238E27FC236}">
                  <a16:creationId xmlns:a16="http://schemas.microsoft.com/office/drawing/2014/main" id="{6BD0AA3E-C3B9-45CC-B645-9BDF0C430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638" b="43420" l="51625" r="73992">
                          <a14:backgroundMark x1="52601" y1="32355" x2="54616" y2="24141"/>
                          <a14:backgroundMark x1="52146" y1="29589" x2="58453" y2="25063"/>
                        </a14:backgroundRemoval>
                      </a14:imgEffect>
                    </a14:imgLayer>
                  </a14:imgProps>
                </a:ext>
              </a:extLst>
            </a:blip>
            <a:srcRect l="51706" t="21192" r="23481" b="54083"/>
            <a:stretch/>
          </p:blipFill>
          <p:spPr>
            <a:xfrm flipH="1">
              <a:off x="1955101" y="2425306"/>
              <a:ext cx="3713716" cy="4207425"/>
            </a:xfrm>
            <a:prstGeom prst="rect">
              <a:avLst/>
            </a:prstGeom>
          </p:spPr>
        </p:pic>
      </p:grpSp>
      <p:sp>
        <p:nvSpPr>
          <p:cNvPr id="21" name="Beszédbuborék: ellipszis 20">
            <a:extLst>
              <a:ext uri="{FF2B5EF4-FFF2-40B4-BE49-F238E27FC236}">
                <a16:creationId xmlns:a16="http://schemas.microsoft.com/office/drawing/2014/main" id="{953F9990-52B7-4514-A69F-46F62889538A}"/>
              </a:ext>
            </a:extLst>
          </p:cNvPr>
          <p:cNvSpPr/>
          <p:nvPr/>
        </p:nvSpPr>
        <p:spPr>
          <a:xfrm>
            <a:off x="2113036" y="375854"/>
            <a:ext cx="1711218" cy="1048398"/>
          </a:xfrm>
          <a:prstGeom prst="wedgeEllipseCallout">
            <a:avLst>
              <a:gd name="adj1" fmla="val 42118"/>
              <a:gd name="adj2" fmla="val -66279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tx1"/>
                </a:solidFill>
              </a:rPr>
              <a:t>Dávid, itt az idő!</a:t>
            </a:r>
          </a:p>
        </p:txBody>
      </p:sp>
      <p:sp>
        <p:nvSpPr>
          <p:cNvPr id="27" name="Beszédbuborék: ellipszis 26">
            <a:extLst>
              <a:ext uri="{FF2B5EF4-FFF2-40B4-BE49-F238E27FC236}">
                <a16:creationId xmlns:a16="http://schemas.microsoft.com/office/drawing/2014/main" id="{5505FF22-F57C-4615-B602-CC3B39752F0A}"/>
              </a:ext>
            </a:extLst>
          </p:cNvPr>
          <p:cNvSpPr/>
          <p:nvPr/>
        </p:nvSpPr>
        <p:spPr>
          <a:xfrm>
            <a:off x="3813275" y="760240"/>
            <a:ext cx="1920811" cy="1048398"/>
          </a:xfrm>
          <a:prstGeom prst="wedgeEllipseCallout">
            <a:avLst>
              <a:gd name="adj1" fmla="val -3940"/>
              <a:gd name="adj2" fmla="val -95352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tx1"/>
                </a:solidFill>
              </a:rPr>
              <a:t>Az Úr most a kezedbe adja ellenségedet!</a:t>
            </a:r>
          </a:p>
        </p:txBody>
      </p:sp>
      <p:sp>
        <p:nvSpPr>
          <p:cNvPr id="29" name="Beszédbuborék: ellipszis 28">
            <a:extLst>
              <a:ext uri="{FF2B5EF4-FFF2-40B4-BE49-F238E27FC236}">
                <a16:creationId xmlns:a16="http://schemas.microsoft.com/office/drawing/2014/main" id="{6A991E82-2DCD-4183-A662-D8C8531D46DE}"/>
              </a:ext>
            </a:extLst>
          </p:cNvPr>
          <p:cNvSpPr/>
          <p:nvPr/>
        </p:nvSpPr>
        <p:spPr>
          <a:xfrm>
            <a:off x="5895985" y="484846"/>
            <a:ext cx="1724764" cy="1048398"/>
          </a:xfrm>
          <a:prstGeom prst="wedgeEllipseCallout">
            <a:avLst>
              <a:gd name="adj1" fmla="val -57559"/>
              <a:gd name="adj2" fmla="val -74539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>
                <a:solidFill>
                  <a:schemeClr val="tx1"/>
                </a:solidFill>
              </a:rPr>
              <a:t>Tedd vele azt, amit jónak látsz!</a:t>
            </a:r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590F4D0C-6CE9-4F1C-B544-DA88B6C45C99}"/>
              </a:ext>
            </a:extLst>
          </p:cNvPr>
          <p:cNvSpPr/>
          <p:nvPr/>
        </p:nvSpPr>
        <p:spPr>
          <a:xfrm>
            <a:off x="6300050" y="2336295"/>
            <a:ext cx="4273072" cy="1938992"/>
          </a:xfrm>
          <a:prstGeom prst="rect">
            <a:avLst/>
          </a:prstGeom>
          <a:solidFill>
            <a:srgbClr val="D8CBAE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Vajon mit fog tenni most Dávid?</a:t>
            </a:r>
          </a:p>
          <a:p>
            <a:pPr algn="ctr"/>
            <a:r>
              <a:rPr lang="hu-HU" sz="2400" dirty="0"/>
              <a:t>Vajon bosszút áll Saulon?</a:t>
            </a:r>
          </a:p>
          <a:p>
            <a:pPr algn="ctr"/>
            <a:r>
              <a:rPr lang="hu-HU" sz="2400" dirty="0"/>
              <a:t>Az emberei mind ezeket suttogták neki:</a:t>
            </a:r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F0F0E970-BD94-4FD3-9969-2CA6E761E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24" b="90796" l="9799" r="90955">
                        <a14:foregroundMark x1="53769" y1="8955" x2="69347" y2="9453"/>
                        <a14:foregroundMark x1="59296" y1="86816" x2="64322" y2="65672"/>
                        <a14:foregroundMark x1="90452" y1="61194" x2="89698" y2="79104"/>
                        <a14:foregroundMark x1="89698" y1="79104" x2="91457" y2="83085"/>
                        <a14:foregroundMark x1="62060" y1="5224" x2="64824" y2="6468"/>
                        <a14:backgroundMark x1="23618" y1="77114" x2="23618" y2="70149"/>
                        <a14:backgroundMark x1="24121" y1="78607" x2="26131" y2="75124"/>
                        <a14:backgroundMark x1="85930" y1="89801" x2="94724" y2="87562"/>
                        <a14:backgroundMark x1="83166" y1="87811" x2="83166" y2="87811"/>
                        <a14:backgroundMark x1="88693" y1="87811" x2="64573" y2="94279"/>
                        <a14:backgroundMark x1="43467" y1="91542" x2="46985" y2="92537"/>
                        <a14:backgroundMark x1="64573" y1="92289" x2="78894" y2="91542"/>
                        <a14:backgroundMark x1="78894" y1="91542" x2="79146" y2="91542"/>
                        <a14:backgroundMark x1="39196" y1="90796" x2="30151" y2="91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09559" y="5542709"/>
            <a:ext cx="3041472" cy="3072040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068936C9-19D5-4A15-AD43-5C91D80309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24" b="90796" l="9799" r="90955">
                        <a14:foregroundMark x1="53769" y1="8955" x2="69347" y2="9453"/>
                        <a14:foregroundMark x1="59296" y1="86816" x2="64322" y2="65672"/>
                        <a14:foregroundMark x1="90452" y1="61194" x2="89698" y2="79104"/>
                        <a14:foregroundMark x1="89698" y1="79104" x2="91457" y2="83085"/>
                        <a14:foregroundMark x1="62060" y1="5224" x2="64824" y2="6468"/>
                        <a14:backgroundMark x1="23618" y1="77114" x2="23618" y2="70149"/>
                        <a14:backgroundMark x1="24121" y1="78607" x2="26131" y2="75124"/>
                        <a14:backgroundMark x1="85930" y1="89801" x2="94724" y2="87562"/>
                        <a14:backgroundMark x1="83166" y1="87811" x2="83166" y2="87811"/>
                        <a14:backgroundMark x1="88693" y1="87811" x2="64573" y2="94279"/>
                        <a14:backgroundMark x1="43467" y1="91542" x2="46985" y2="92537"/>
                        <a14:backgroundMark x1="64573" y1="92289" x2="78894" y2="91542"/>
                        <a14:backgroundMark x1="78894" y1="91542" x2="79146" y2="91542"/>
                        <a14:backgroundMark x1="39196" y1="90796" x2="30151" y2="91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40398" flipH="1">
            <a:off x="11308249" y="-148053"/>
            <a:ext cx="3041472" cy="3072040"/>
          </a:xfrm>
          <a:prstGeom prst="rect">
            <a:avLst/>
          </a:prstGeom>
        </p:spPr>
      </p:pic>
      <p:sp>
        <p:nvSpPr>
          <p:cNvPr id="35" name="Beszédbuborék: ellipszis 10">
            <a:extLst>
              <a:ext uri="{FF2B5EF4-FFF2-40B4-BE49-F238E27FC236}">
                <a16:creationId xmlns:a16="http://schemas.microsoft.com/office/drawing/2014/main" id="{FBE08732-DEF7-4678-B623-BA65E95DA9A8}"/>
              </a:ext>
            </a:extLst>
          </p:cNvPr>
          <p:cNvSpPr/>
          <p:nvPr/>
        </p:nvSpPr>
        <p:spPr>
          <a:xfrm>
            <a:off x="7711556" y="198270"/>
            <a:ext cx="3505280" cy="1814839"/>
          </a:xfrm>
          <a:prstGeom prst="wedgeEllipseCallout">
            <a:avLst>
              <a:gd name="adj1" fmla="val 52944"/>
              <a:gd name="adj2" fmla="val 31800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Mentsen meg az Úr attól, hogy kezet emeljek az Ő felkentje ellen!</a:t>
            </a:r>
          </a:p>
        </p:txBody>
      </p:sp>
    </p:spTree>
    <p:extLst>
      <p:ext uri="{BB962C8B-B14F-4D97-AF65-F5344CB8AC3E}">
        <p14:creationId xmlns:p14="http://schemas.microsoft.com/office/powerpoint/2010/main" val="37096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19935 0.185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15222 0.09537 L 0.26289 0.21991 L 0.27383 0.24167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9" grpId="0" animBg="1"/>
      <p:bldP spid="30" grpId="0" animBg="1"/>
      <p:bldP spid="30" grpId="1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D8CBAE"/>
            </a:gs>
            <a:gs pos="100000">
              <a:srgbClr val="D2C1A7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7BA3158-DCB1-41B9-A706-1C114DAC1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94406" l="4138" r="96552">
                        <a14:foregroundMark x1="22069" y1="36538" x2="22069" y2="36538"/>
                        <a14:foregroundMark x1="22989" y1="47552" x2="15632" y2="47727"/>
                        <a14:foregroundMark x1="78621" y1="88636" x2="96552" y2="94406"/>
                        <a14:foregroundMark x1="10345" y1="26748" x2="7859" y2="24087"/>
                        <a14:foregroundMark x1="73563" y1="44056" x2="77701" y2="64860"/>
                        <a14:foregroundMark x1="29655" y1="50000" x2="29655" y2="50000"/>
                        <a14:foregroundMark x1="64828" y1="74476" x2="64828" y2="74476"/>
                        <a14:foregroundMark x1="68276" y1="78671" x2="68276" y2="78671"/>
                        <a14:backgroundMark x1="4368" y1="19231" x2="920" y2="27972"/>
                        <a14:backgroundMark x1="6897" y1="19930" x2="1609" y2="24126"/>
                        <a14:backgroundMark x1="1609" y1="24126" x2="2069" y2="25000"/>
                        <a14:backgroundMark x1="5747" y1="19930" x2="2529" y2="26399"/>
                        <a14:backgroundMark x1="2529" y1="26399" x2="1609" y2="2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5658" y="-1476069"/>
            <a:ext cx="6400800" cy="841668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0F09EE3-CC2C-416B-9F3A-CCDA23EA7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933" y1="12392" x2="30533" y2="57659"/>
                        <a14:foregroundMark x1="30533" y1="57659" x2="31867" y2="58520"/>
                        <a14:foregroundMark x1="52400" y1="28916" x2="52400" y2="28916"/>
                        <a14:foregroundMark x1="61200" y1="56971" x2="61200" y2="56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5010" y="-844640"/>
            <a:ext cx="8043636" cy="623113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1AC9062-6C61-46C5-9118-D1B3579A1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22" b="89981" l="9147" r="89988">
                        <a14:foregroundMark x1="13844" y1="7322" x2="13103" y2="80154"/>
                        <a14:foregroundMark x1="13103" y1="80154" x2="17058" y2="81310"/>
                        <a14:foregroundMark x1="7046" y1="9441" x2="9147" y2="58189"/>
                        <a14:foregroundMark x1="9147" y1="58189" x2="12361" y2="70520"/>
                        <a14:foregroundMark x1="48455" y1="18304" x2="26082" y2="18304"/>
                        <a14:foregroundMark x1="20643" y1="21195" x2="54635" y2="87091"/>
                        <a14:foregroundMark x1="54635" y1="87091" x2="55871" y2="87283"/>
                        <a14:foregroundMark x1="13226" y1="86127" x2="51669" y2="84008"/>
                        <a14:foregroundMark x1="51669" y1="84008" x2="51669" y2="84008"/>
                        <a14:foregroundMark x1="88628" y1="88632" x2="56613" y2="88054"/>
                        <a14:foregroundMark x1="81088" y1="48748" x2="81088" y2="48748"/>
                        <a14:foregroundMark x1="15328" y1="89595" x2="44129" y2="86898"/>
                        <a14:foregroundMark x1="44129" y1="86898" x2="44376" y2="86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761" y="2366262"/>
            <a:ext cx="7705725" cy="494347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F46CA52D-4224-44EC-A224-2EA9EF9484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38" b="43420" l="51625" r="73992">
                        <a14:backgroundMark x1="52601" y1="32355" x2="54616" y2="24141"/>
                        <a14:backgroundMark x1="52146" y1="29589" x2="58453" y2="25063"/>
                      </a14:backgroundRemoval>
                    </a14:imgEffect>
                  </a14:imgLayer>
                </a14:imgProps>
              </a:ext>
            </a:extLst>
          </a:blip>
          <a:srcRect l="51706" t="21192" r="23481" b="54083"/>
          <a:stretch/>
        </p:blipFill>
        <p:spPr>
          <a:xfrm rot="4504681">
            <a:off x="-2028908" y="1193467"/>
            <a:ext cx="4819412" cy="4471066"/>
          </a:xfrm>
          <a:prstGeom prst="rect">
            <a:avLst/>
          </a:prstGeom>
        </p:spPr>
      </p:pic>
      <p:sp>
        <p:nvSpPr>
          <p:cNvPr id="22" name="Beszédbuborék: ellipszis 21">
            <a:extLst>
              <a:ext uri="{FF2B5EF4-FFF2-40B4-BE49-F238E27FC236}">
                <a16:creationId xmlns:a16="http://schemas.microsoft.com/office/drawing/2014/main" id="{E52B0B2F-C1CF-46CF-9B6E-9C9E49E3DB29}"/>
              </a:ext>
            </a:extLst>
          </p:cNvPr>
          <p:cNvSpPr/>
          <p:nvPr/>
        </p:nvSpPr>
        <p:spPr>
          <a:xfrm>
            <a:off x="9042400" y="2006436"/>
            <a:ext cx="2659023" cy="1777145"/>
          </a:xfrm>
          <a:prstGeom prst="wedgeEllipseCallout">
            <a:avLst>
              <a:gd name="adj1" fmla="val -57393"/>
              <a:gd name="adj2" fmla="val 53654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Keressük tovább Dávidot!</a:t>
            </a:r>
          </a:p>
        </p:txBody>
      </p:sp>
      <p:pic>
        <p:nvPicPr>
          <p:cNvPr id="23" name="Kép 22">
            <a:extLst>
              <a:ext uri="{FF2B5EF4-FFF2-40B4-BE49-F238E27FC236}">
                <a16:creationId xmlns:a16="http://schemas.microsoft.com/office/drawing/2014/main" id="{D5478A30-520B-452A-B728-980B5F422D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8" b="68118" l="60041" r="93648">
                        <a14:foregroundMark x1="77971" y1="31601" x2="86373" y2="63202"/>
                        <a14:foregroundMark x1="83709" y1="31882" x2="73668" y2="68258"/>
                        <a14:foregroundMark x1="73668" y1="68258" x2="74283" y2="63483"/>
                        <a14:foregroundMark x1="76127" y1="5478" x2="74385" y2="28090"/>
                        <a14:foregroundMark x1="74385" y1="28090" x2="73668" y2="30758"/>
                        <a14:foregroundMark x1="69775" y1="20084" x2="76947" y2="17556"/>
                        <a14:foregroundMark x1="76947" y1="17556" x2="76947" y2="17556"/>
                        <a14:foregroundMark x1="93648" y1="55197" x2="81865" y2="43399"/>
                        <a14:foregroundMark x1="66906" y1="20646" x2="66906" y2="20646"/>
                        <a14:foregroundMark x1="67930" y1="21489" x2="80430" y2="23736"/>
                        <a14:foregroundMark x1="81660" y1="34410" x2="79303" y2="20927"/>
                        <a14:foregroundMark x1="79303" y1="20927" x2="80225" y2="14747"/>
                        <a14:foregroundMark x1="71619" y1="22331" x2="71619" y2="34410"/>
                        <a14:foregroundMark x1="71619" y1="34410" x2="71619" y2="34410"/>
                        <a14:foregroundMark x1="66701" y1="58427" x2="82480" y2="63202"/>
                        <a14:foregroundMark x1="69160" y1="52669" x2="64857" y2="64326"/>
                        <a14:foregroundMark x1="64857" y1="64326" x2="64857" y2="64326"/>
                        <a14:foregroundMark x1="67725" y1="49860" x2="80430" y2="48455"/>
                        <a14:foregroundMark x1="64652" y1="64326" x2="74488" y2="63764"/>
                        <a14:foregroundMark x1="64242" y1="64607" x2="68340" y2="64888"/>
                        <a14:backgroundMark x1="62602" y1="54635" x2="58197" y2="75000"/>
                        <a14:backgroundMark x1="58197" y1="75000" x2="57889" y2="75562"/>
                        <a14:backgroundMark x1="63012" y1="60815" x2="64344" y2="56882"/>
                      </a14:backgroundRemoval>
                    </a14:imgEffect>
                  </a14:imgLayer>
                </a14:imgProps>
              </a:ext>
            </a:extLst>
          </a:blip>
          <a:srcRect l="56084" t="2997" r="3786" b="34055"/>
          <a:stretch/>
        </p:blipFill>
        <p:spPr>
          <a:xfrm flipH="1">
            <a:off x="6546046" y="4152703"/>
            <a:ext cx="2364125" cy="2705297"/>
          </a:xfrm>
          <a:prstGeom prst="rect">
            <a:avLst/>
          </a:prstGeom>
          <a:ln w="34925">
            <a:noFill/>
          </a:ln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F01D213E-145E-4203-92D3-F26F4EB39DF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62" b="86421" l="51300" r="77178">
                        <a14:backgroundMark x1="53771" y1="73093" x2="54096" y2="61693"/>
                      </a14:backgroundRemoval>
                    </a14:imgEffect>
                  </a14:imgLayer>
                </a14:imgProps>
              </a:ext>
            </a:extLst>
          </a:blip>
          <a:srcRect l="52451" t="57893" r="21110" b="13750"/>
          <a:stretch/>
        </p:blipFill>
        <p:spPr>
          <a:xfrm rot="3328613">
            <a:off x="-1625810" y="5129057"/>
            <a:ext cx="4013217" cy="34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576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D8CBAE"/>
            </a:gs>
            <a:gs pos="100000">
              <a:srgbClr val="D2C1A7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7BA3158-DCB1-41B9-A706-1C114DAC1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94406" l="4138" r="96552">
                        <a14:foregroundMark x1="22069" y1="36538" x2="22069" y2="36538"/>
                        <a14:foregroundMark x1="22989" y1="47552" x2="15632" y2="47727"/>
                        <a14:foregroundMark x1="78621" y1="88636" x2="96552" y2="94406"/>
                        <a14:foregroundMark x1="10345" y1="26748" x2="7859" y2="24087"/>
                        <a14:foregroundMark x1="73563" y1="44056" x2="77701" y2="64860"/>
                        <a14:foregroundMark x1="29655" y1="50000" x2="29655" y2="50000"/>
                        <a14:foregroundMark x1="64828" y1="74476" x2="64828" y2="74476"/>
                        <a14:foregroundMark x1="68276" y1="78671" x2="68276" y2="78671"/>
                        <a14:backgroundMark x1="4368" y1="19231" x2="920" y2="27972"/>
                        <a14:backgroundMark x1="6897" y1="19930" x2="1609" y2="24126"/>
                        <a14:backgroundMark x1="1609" y1="24126" x2="2069" y2="25000"/>
                        <a14:backgroundMark x1="5747" y1="19930" x2="2529" y2="26399"/>
                        <a14:backgroundMark x1="2529" y1="26399" x2="1609" y2="2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5658" y="-1476069"/>
            <a:ext cx="6400800" cy="841668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0F09EE3-CC2C-416B-9F3A-CCDA23EA7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933" y1="12392" x2="30533" y2="57659"/>
                        <a14:foregroundMark x1="30533" y1="57659" x2="31867" y2="58520"/>
                        <a14:foregroundMark x1="52400" y1="28916" x2="52400" y2="28916"/>
                        <a14:foregroundMark x1="61200" y1="56971" x2="61200" y2="56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5010" y="-844640"/>
            <a:ext cx="8043636" cy="623113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1AC9062-6C61-46C5-9118-D1B3579A1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22" b="89981" l="9147" r="89988">
                        <a14:foregroundMark x1="13844" y1="7322" x2="13103" y2="80154"/>
                        <a14:foregroundMark x1="13103" y1="80154" x2="17058" y2="81310"/>
                        <a14:foregroundMark x1="7046" y1="9441" x2="9147" y2="58189"/>
                        <a14:foregroundMark x1="9147" y1="58189" x2="12361" y2="70520"/>
                        <a14:foregroundMark x1="48455" y1="18304" x2="26082" y2="18304"/>
                        <a14:foregroundMark x1="20643" y1="21195" x2="54635" y2="87091"/>
                        <a14:foregroundMark x1="54635" y1="87091" x2="55871" y2="87283"/>
                        <a14:foregroundMark x1="13226" y1="86127" x2="51669" y2="84008"/>
                        <a14:foregroundMark x1="51669" y1="84008" x2="51669" y2="84008"/>
                        <a14:foregroundMark x1="88628" y1="88632" x2="56613" y2="88054"/>
                        <a14:foregroundMark x1="81088" y1="48748" x2="81088" y2="48748"/>
                        <a14:foregroundMark x1="15328" y1="89595" x2="44129" y2="86898"/>
                        <a14:foregroundMark x1="44129" y1="86898" x2="44376" y2="86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761" y="2366262"/>
            <a:ext cx="7705725" cy="494347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F46CA52D-4224-44EC-A224-2EA9EF9484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38" b="43420" l="51625" r="73992">
                        <a14:backgroundMark x1="52601" y1="32355" x2="54616" y2="24141"/>
                        <a14:backgroundMark x1="52146" y1="29589" x2="58453" y2="25063"/>
                      </a14:backgroundRemoval>
                    </a14:imgEffect>
                  </a14:imgLayer>
                </a14:imgProps>
              </a:ext>
            </a:extLst>
          </a:blip>
          <a:srcRect l="51706" t="21192" r="23481" b="54083"/>
          <a:stretch/>
        </p:blipFill>
        <p:spPr>
          <a:xfrm rot="4504681">
            <a:off x="-2031378" y="1195782"/>
            <a:ext cx="4819412" cy="447106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584" y="3860910"/>
            <a:ext cx="5551522" cy="692089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5478A30-520B-452A-B728-980B5F422D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78" b="68118" l="60041" r="93648">
                        <a14:foregroundMark x1="77971" y1="31601" x2="86373" y2="63202"/>
                        <a14:foregroundMark x1="83709" y1="31882" x2="73668" y2="68258"/>
                        <a14:foregroundMark x1="73668" y1="68258" x2="74283" y2="63483"/>
                        <a14:foregroundMark x1="76127" y1="5478" x2="74385" y2="28090"/>
                        <a14:foregroundMark x1="74385" y1="28090" x2="73668" y2="30758"/>
                        <a14:foregroundMark x1="69775" y1="20084" x2="76947" y2="17556"/>
                        <a14:foregroundMark x1="76947" y1="17556" x2="76947" y2="17556"/>
                        <a14:foregroundMark x1="93648" y1="55197" x2="81865" y2="43399"/>
                        <a14:foregroundMark x1="66906" y1="20646" x2="66906" y2="20646"/>
                        <a14:foregroundMark x1="67930" y1="21489" x2="80430" y2="23736"/>
                        <a14:foregroundMark x1="81660" y1="34410" x2="79303" y2="20927"/>
                        <a14:foregroundMark x1="79303" y1="20927" x2="80225" y2="14747"/>
                        <a14:foregroundMark x1="71619" y1="22331" x2="71619" y2="34410"/>
                        <a14:foregroundMark x1="71619" y1="34410" x2="71619" y2="34410"/>
                        <a14:foregroundMark x1="66701" y1="58427" x2="82480" y2="63202"/>
                        <a14:foregroundMark x1="69160" y1="52669" x2="64857" y2="64326"/>
                        <a14:foregroundMark x1="64857" y1="64326" x2="64857" y2="64326"/>
                        <a14:foregroundMark x1="67725" y1="49860" x2="80430" y2="48455"/>
                        <a14:foregroundMark x1="64652" y1="64326" x2="74488" y2="63764"/>
                        <a14:foregroundMark x1="64242" y1="64607" x2="68340" y2="64888"/>
                        <a14:backgroundMark x1="62602" y1="54635" x2="58197" y2="75000"/>
                        <a14:backgroundMark x1="58197" y1="75000" x2="57889" y2="75562"/>
                        <a14:backgroundMark x1="63012" y1="60815" x2="64344" y2="56882"/>
                      </a14:backgroundRemoval>
                    </a14:imgEffect>
                  </a14:imgLayer>
                </a14:imgProps>
              </a:ext>
            </a:extLst>
          </a:blip>
          <a:srcRect l="56084" t="2997" r="3786" b="34055"/>
          <a:stretch/>
        </p:blipFill>
        <p:spPr>
          <a:xfrm flipH="1">
            <a:off x="6542124" y="4151695"/>
            <a:ext cx="2364125" cy="2705297"/>
          </a:xfrm>
          <a:prstGeom prst="rect">
            <a:avLst/>
          </a:prstGeom>
          <a:ln w="34925"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5005" y1="41557" x2="39869" y2="35083"/>
                        <a14:foregroundMark x1="54902" y1="29746" x2="49580" y2="38670"/>
                        <a14:foregroundMark x1="48553" y1="39545" x2="48553" y2="39545"/>
                        <a14:foregroundMark x1="29038" y1="64129" x2="52101" y2="67629"/>
                        <a14:foregroundMark x1="31746" y1="57130" x2="23063" y2="69466"/>
                        <a14:foregroundMark x1="26704" y1="41382" x2="16246" y2="63430"/>
                        <a14:foregroundMark x1="37908" y1="36045" x2="25117" y2="38845"/>
                        <a14:foregroundMark x1="33333" y1="22572" x2="31933" y2="36045"/>
                        <a14:foregroundMark x1="56863" y1="25372" x2="46032" y2="42170"/>
                        <a14:foregroundMark x1="56396" y1="28434" x2="53688" y2="41032"/>
                        <a14:foregroundMark x1="54902" y1="30096" x2="52661" y2="36745"/>
                        <a14:foregroundMark x1="56489" y1="70604" x2="26611" y2="64129"/>
                        <a14:foregroundMark x1="56489" y1="62992" x2="58077" y2="77778"/>
                        <a14:foregroundMark x1="51727" y1="61592" x2="46218" y2="76115"/>
                        <a14:foregroundMark x1="41270" y1="61417" x2="63772" y2="76728"/>
                        <a14:foregroundMark x1="56863" y1="77428" x2="25117" y2="66404"/>
                        <a14:foregroundMark x1="42857" y1="85039" x2="30439" y2="69729"/>
                        <a14:foregroundMark x1="11111" y1="63255" x2="14846" y2="70079"/>
                        <a14:foregroundMark x1="51541" y1="38058" x2="42764" y2="35608"/>
                        <a14:foregroundMark x1="40243" y1="41645" x2="43978" y2="37095"/>
                        <a14:foregroundMark x1="41270" y1="44182" x2="38002" y2="38058"/>
                        <a14:foregroundMark x1="38936" y1="63342" x2="32773" y2="61592"/>
                        <a14:foregroundMark x1="58730" y1="69116" x2="46405" y2="65617"/>
                        <a14:foregroundMark x1="36695" y1="61592" x2="38002" y2="61680"/>
                        <a14:foregroundMark x1="47712" y1="39720" x2="53128" y2="38145"/>
                        <a14:foregroundMark x1="50980" y1="39370" x2="50980" y2="39370"/>
                        <a14:foregroundMark x1="43231" y1="19160" x2="36508" y2="27472"/>
                        <a14:foregroundMark x1="40336" y1="18110" x2="61438" y2="24934"/>
                        <a14:foregroundMark x1="43137" y1="17060" x2="54995" y2="18898"/>
                        <a14:foregroundMark x1="52474" y1="16710" x2="48926" y2="23535"/>
                        <a14:foregroundMark x1="12418" y1="64742" x2="12045" y2="67979"/>
                        <a14:backgroundMark x1="68908" y1="46369" x2="71709" y2="57043"/>
                        <a14:backgroundMark x1="42857" y1="59668" x2="53315" y2="57393"/>
                        <a14:backgroundMark x1="44258" y1="46019" x2="40336" y2="603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15910">
            <a:off x="1014719" y="3158651"/>
            <a:ext cx="6742903" cy="719620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01D213E-145E-4203-92D3-F26F4EB39DF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62" b="86421" l="51300" r="77178">
                        <a14:backgroundMark x1="53771" y1="73093" x2="54096" y2="61693"/>
                      </a14:backgroundRemoval>
                    </a14:imgEffect>
                  </a14:imgLayer>
                </a14:imgProps>
              </a:ext>
            </a:extLst>
          </a:blip>
          <a:srcRect l="52451" t="57893" r="21110" b="13750"/>
          <a:stretch/>
        </p:blipFill>
        <p:spPr>
          <a:xfrm rot="3328613">
            <a:off x="-1625810" y="5129057"/>
            <a:ext cx="4013217" cy="3413085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90" b="99271" l="0" r="91427">
                        <a14:foregroundMark x1="70588" y1="9389" x2="75407" y2="10574"/>
                        <a14:foregroundMark x1="49875" y1="75661" x2="52003" y2="71923"/>
                        <a14:foregroundMark x1="51877" y1="71103" x2="58824" y2="58797"/>
                        <a14:foregroundMark x1="49750" y1="77119" x2="54193" y2="71285"/>
                        <a14:foregroundMark x1="11702" y1="22516" x2="13579" y2="67001"/>
                        <a14:foregroundMark x1="30163" y1="70283" x2="30288" y2="64904"/>
                        <a14:foregroundMark x1="35857" y1="59344" x2="33855" y2="62443"/>
                        <a14:foregroundMark x1="5131" y1="54968" x2="7635" y2="69371"/>
                        <a14:foregroundMark x1="4756" y1="53965" x2="5444" y2="57612"/>
                        <a14:foregroundMark x1="32228" y1="31358" x2="32228" y2="31358"/>
                        <a14:foregroundMark x1="17272" y1="26345" x2="17272" y2="26345"/>
                        <a14:foregroundMark x1="5695" y1="59344" x2="5695" y2="59344"/>
                        <a14:foregroundMark x1="5257" y1="57247" x2="5257" y2="57247"/>
                        <a14:foregroundMark x1="23842" y1="81951" x2="38611" y2="88514"/>
                        <a14:foregroundMark x1="38798" y1="87967" x2="42866" y2="96536"/>
                        <a14:foregroundMark x1="26596" y1="64813" x2="21965" y2="69098"/>
                        <a14:foregroundMark x1="27847" y1="63081" x2="27847" y2="63081"/>
                        <a14:foregroundMark x1="30225" y1="41568" x2="30225" y2="41568"/>
                        <a14:foregroundMark x1="55069" y1="81222" x2="54693" y2="85871"/>
                        <a14:foregroundMark x1="54193" y1="84959" x2="54693" y2="79307"/>
                        <a14:foregroundMark x1="8323" y1="80492" x2="6446" y2="87967"/>
                        <a14:foregroundMark x1="6258" y1="89426" x2="5444" y2="94531"/>
                        <a14:foregroundMark x1="35732" y1="41568" x2="31602" y2="43209"/>
                        <a14:foregroundMark x1="32666" y1="44394" x2="28974" y2="50319"/>
                        <a14:foregroundMark x1="24280" y1="57976" x2="28536" y2="52507"/>
                        <a14:foregroundMark x1="80601" y1="47129" x2="84105" y2="52325"/>
                        <a14:foregroundMark x1="84418" y1="53054" x2="85044" y2="54239"/>
                        <a14:foregroundMark x1="61452" y1="18961" x2="58010" y2="24248"/>
                        <a14:foregroundMark x1="66083" y1="19325" x2="61389" y2="18687"/>
                        <a14:foregroundMark x1="65707" y1="14038" x2="66020" y2="15314"/>
                        <a14:foregroundMark x1="57196" y1="46855" x2="57760" y2="48769"/>
                        <a14:foregroundMark x1="64456" y1="85050" x2="67459" y2="85050"/>
                        <a14:backgroundMark x1="50626" y1="15406" x2="47059" y2="57794"/>
                        <a14:backgroundMark x1="84043" y1="31085" x2="89737" y2="52233"/>
                        <a14:backgroundMark x1="73091" y1="44576" x2="73091" y2="44576"/>
                        <a14:backgroundMark x1="72841" y1="46399" x2="72841" y2="46399"/>
                        <a14:backgroundMark x1="73842" y1="47129" x2="73842" y2="47129"/>
                        <a14:backgroundMark x1="74593" y1="47675" x2="74593" y2="47675"/>
                        <a14:backgroundMark x1="1064" y1="35005" x2="3817" y2="59891"/>
                      </a14:backgroundRemoval>
                    </a14:imgEffect>
                  </a14:imgLayer>
                </a14:imgProps>
              </a:ext>
            </a:extLst>
          </a:blip>
          <a:srcRect r="54478" b="5512"/>
          <a:stretch/>
        </p:blipFill>
        <p:spPr>
          <a:xfrm rot="647143">
            <a:off x="2295125" y="3721861"/>
            <a:ext cx="4203575" cy="598969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90" b="99271" l="0" r="91427">
                        <a14:foregroundMark x1="70588" y1="9389" x2="75407" y2="10574"/>
                        <a14:foregroundMark x1="49875" y1="75661" x2="52003" y2="71923"/>
                        <a14:foregroundMark x1="51877" y1="71103" x2="58824" y2="58797"/>
                        <a14:foregroundMark x1="49750" y1="77119" x2="54193" y2="71285"/>
                        <a14:foregroundMark x1="11702" y1="22516" x2="13579" y2="67001"/>
                        <a14:foregroundMark x1="30163" y1="70283" x2="30288" y2="64904"/>
                        <a14:foregroundMark x1="35857" y1="59344" x2="33855" y2="62443"/>
                        <a14:foregroundMark x1="5131" y1="54968" x2="7635" y2="69371"/>
                        <a14:foregroundMark x1="4756" y1="53965" x2="5444" y2="57612"/>
                        <a14:foregroundMark x1="32228" y1="31358" x2="32228" y2="31358"/>
                        <a14:foregroundMark x1="17272" y1="26345" x2="17272" y2="26345"/>
                        <a14:foregroundMark x1="5695" y1="59344" x2="5695" y2="59344"/>
                        <a14:foregroundMark x1="5257" y1="57247" x2="5257" y2="57247"/>
                        <a14:foregroundMark x1="23842" y1="81951" x2="38611" y2="88514"/>
                        <a14:foregroundMark x1="38798" y1="87967" x2="42866" y2="96536"/>
                        <a14:foregroundMark x1="26596" y1="64813" x2="21965" y2="69098"/>
                        <a14:foregroundMark x1="27847" y1="63081" x2="27847" y2="63081"/>
                        <a14:foregroundMark x1="30225" y1="41568" x2="30225" y2="41568"/>
                        <a14:foregroundMark x1="55069" y1="81222" x2="54693" y2="85871"/>
                        <a14:foregroundMark x1="54193" y1="84959" x2="54693" y2="79307"/>
                        <a14:foregroundMark x1="8323" y1="80492" x2="6446" y2="87967"/>
                        <a14:foregroundMark x1="6258" y1="89426" x2="5444" y2="94531"/>
                        <a14:foregroundMark x1="35732" y1="41568" x2="31602" y2="43209"/>
                        <a14:foregroundMark x1="32666" y1="44394" x2="28974" y2="50319"/>
                        <a14:foregroundMark x1="24280" y1="57976" x2="28536" y2="52507"/>
                        <a14:foregroundMark x1="80601" y1="47129" x2="84105" y2="52325"/>
                        <a14:foregroundMark x1="84418" y1="53054" x2="85044" y2="54239"/>
                        <a14:foregroundMark x1="61452" y1="18961" x2="58010" y2="24248"/>
                        <a14:foregroundMark x1="66083" y1="19325" x2="61389" y2="18687"/>
                        <a14:foregroundMark x1="65707" y1="14038" x2="66020" y2="15314"/>
                        <a14:foregroundMark x1="57196" y1="46855" x2="57760" y2="48769"/>
                        <a14:foregroundMark x1="64456" y1="85050" x2="67459" y2="85050"/>
                        <a14:backgroundMark x1="50626" y1="15406" x2="47059" y2="57794"/>
                        <a14:backgroundMark x1="84043" y1="31085" x2="89737" y2="52233"/>
                        <a14:backgroundMark x1="73091" y1="44576" x2="73091" y2="44576"/>
                        <a14:backgroundMark x1="72841" y1="46399" x2="72841" y2="46399"/>
                        <a14:backgroundMark x1="73842" y1="47129" x2="73842" y2="47129"/>
                        <a14:backgroundMark x1="74593" y1="47675" x2="74593" y2="47675"/>
                        <a14:backgroundMark x1="1064" y1="35005" x2="3817" y2="59891"/>
                      </a14:backgroundRemoval>
                    </a14:imgEffect>
                  </a14:imgLayer>
                </a14:imgProps>
              </a:ext>
            </a:extLst>
          </a:blip>
          <a:srcRect l="47951" b="5512"/>
          <a:stretch/>
        </p:blipFill>
        <p:spPr>
          <a:xfrm>
            <a:off x="6057886" y="869440"/>
            <a:ext cx="5495304" cy="6848234"/>
          </a:xfrm>
          <a:prstGeom prst="rect">
            <a:avLst/>
          </a:prstGeom>
        </p:spPr>
      </p:pic>
      <p:sp>
        <p:nvSpPr>
          <p:cNvPr id="21" name="Beszédbuborék: ellipszis 21">
            <a:extLst>
              <a:ext uri="{FF2B5EF4-FFF2-40B4-BE49-F238E27FC236}">
                <a16:creationId xmlns:a16="http://schemas.microsoft.com/office/drawing/2014/main" id="{E52B0B2F-C1CF-46CF-9B6E-9C9E49E3DB29}"/>
              </a:ext>
            </a:extLst>
          </p:cNvPr>
          <p:cNvSpPr/>
          <p:nvPr/>
        </p:nvSpPr>
        <p:spPr>
          <a:xfrm>
            <a:off x="65519" y="1472965"/>
            <a:ext cx="3356363" cy="1932084"/>
          </a:xfrm>
          <a:prstGeom prst="wedgeEllipseCallout">
            <a:avLst>
              <a:gd name="adj1" fmla="val 27499"/>
              <a:gd name="adj2" fmla="val 61380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Uram, királyom!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Nézd, itt van a köpenyed sarka a kezemben!</a:t>
            </a:r>
          </a:p>
        </p:txBody>
      </p:sp>
      <p:sp>
        <p:nvSpPr>
          <p:cNvPr id="25" name="Beszédbuborék: ellipszis 21">
            <a:extLst>
              <a:ext uri="{FF2B5EF4-FFF2-40B4-BE49-F238E27FC236}">
                <a16:creationId xmlns:a16="http://schemas.microsoft.com/office/drawing/2014/main" id="{E52B0B2F-C1CF-46CF-9B6E-9C9E49E3DB29}"/>
              </a:ext>
            </a:extLst>
          </p:cNvPr>
          <p:cNvSpPr/>
          <p:nvPr/>
        </p:nvSpPr>
        <p:spPr>
          <a:xfrm>
            <a:off x="2628247" y="227995"/>
            <a:ext cx="5552769" cy="1880902"/>
          </a:xfrm>
          <a:prstGeom prst="wedgeEllipseCallout">
            <a:avLst>
              <a:gd name="adj1" fmla="val -4499"/>
              <a:gd name="adj2" fmla="val 102398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Nem akarom a vesztedet. A barlangban megölhettelek volna. De nem tettem, mert te Isten felkentje vagy.</a:t>
            </a:r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03980045-2E0B-4267-B38B-94F4BEF548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78" b="68118" l="60041" r="93648">
                        <a14:foregroundMark x1="77971" y1="31601" x2="86373" y2="63202"/>
                        <a14:foregroundMark x1="83709" y1="31882" x2="73668" y2="68258"/>
                        <a14:foregroundMark x1="73668" y1="68258" x2="74283" y2="63483"/>
                        <a14:foregroundMark x1="76127" y1="5478" x2="74385" y2="28090"/>
                        <a14:foregroundMark x1="74385" y1="28090" x2="73668" y2="30758"/>
                        <a14:foregroundMark x1="69775" y1="20084" x2="76947" y2="17556"/>
                        <a14:foregroundMark x1="76947" y1="17556" x2="76947" y2="17556"/>
                        <a14:foregroundMark x1="93648" y1="55197" x2="81865" y2="43399"/>
                        <a14:foregroundMark x1="66906" y1="20646" x2="66906" y2="20646"/>
                        <a14:foregroundMark x1="67930" y1="21489" x2="80430" y2="23736"/>
                        <a14:foregroundMark x1="81660" y1="34410" x2="79303" y2="20927"/>
                        <a14:foregroundMark x1="79303" y1="20927" x2="80225" y2="14747"/>
                        <a14:foregroundMark x1="71619" y1="22331" x2="71619" y2="34410"/>
                        <a14:foregroundMark x1="71619" y1="34410" x2="71619" y2="34410"/>
                        <a14:foregroundMark x1="66701" y1="58427" x2="82480" y2="63202"/>
                        <a14:foregroundMark x1="69160" y1="52669" x2="64857" y2="64326"/>
                        <a14:foregroundMark x1="64857" y1="64326" x2="64857" y2="64326"/>
                        <a14:foregroundMark x1="67725" y1="49860" x2="80430" y2="48455"/>
                        <a14:foregroundMark x1="64652" y1="64326" x2="74488" y2="63764"/>
                        <a14:foregroundMark x1="64242" y1="64607" x2="68340" y2="64888"/>
                        <a14:backgroundMark x1="62602" y1="54635" x2="58197" y2="75000"/>
                        <a14:backgroundMark x1="58197" y1="75000" x2="57889" y2="75562"/>
                        <a14:backgroundMark x1="63012" y1="60815" x2="64344" y2="56882"/>
                      </a14:backgroundRemoval>
                    </a14:imgEffect>
                  </a14:imgLayer>
                </a14:imgProps>
              </a:ext>
            </a:extLst>
          </a:blip>
          <a:srcRect l="56084" t="2997" r="3786" b="34055"/>
          <a:stretch/>
        </p:blipFill>
        <p:spPr>
          <a:xfrm flipH="1">
            <a:off x="13372420" y="3860910"/>
            <a:ext cx="2364125" cy="2705297"/>
          </a:xfrm>
          <a:prstGeom prst="rect">
            <a:avLst/>
          </a:prstGeom>
          <a:ln w="34925">
            <a:noFill/>
          </a:ln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55505" y="2383471"/>
            <a:ext cx="3302389" cy="583071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66249" y="2819394"/>
            <a:ext cx="3892822" cy="79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0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2.91667E-6 -0.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1016 -0.4298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-2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11497 0.213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2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rgbClr val="D8CBAE"/>
            </a:gs>
            <a:gs pos="100000">
              <a:srgbClr val="D2C1A7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7BA3158-DCB1-41B9-A706-1C114DAC1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94406" l="4138" r="96552">
                        <a14:foregroundMark x1="22069" y1="36538" x2="22069" y2="36538"/>
                        <a14:foregroundMark x1="22989" y1="47552" x2="15632" y2="47727"/>
                        <a14:foregroundMark x1="78621" y1="88636" x2="96552" y2="94406"/>
                        <a14:foregroundMark x1="10345" y1="26748" x2="7859" y2="24087"/>
                        <a14:foregroundMark x1="73563" y1="44056" x2="77701" y2="64860"/>
                        <a14:foregroundMark x1="29655" y1="50000" x2="29655" y2="50000"/>
                        <a14:foregroundMark x1="64828" y1="74476" x2="64828" y2="74476"/>
                        <a14:foregroundMark x1="68276" y1="78671" x2="68276" y2="78671"/>
                        <a14:backgroundMark x1="4368" y1="19231" x2="920" y2="27972"/>
                        <a14:backgroundMark x1="6897" y1="19930" x2="1609" y2="24126"/>
                        <a14:backgroundMark x1="1609" y1="24126" x2="2069" y2="25000"/>
                        <a14:backgroundMark x1="5747" y1="19930" x2="2529" y2="26399"/>
                        <a14:backgroundMark x1="2529" y1="26399" x2="1609" y2="2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5658" y="-1476069"/>
            <a:ext cx="6400800" cy="841668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0F09EE3-CC2C-416B-9F3A-CCDA23EA7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933" y1="12392" x2="30533" y2="57659"/>
                        <a14:foregroundMark x1="30533" y1="57659" x2="31867" y2="58520"/>
                        <a14:foregroundMark x1="52400" y1="28916" x2="52400" y2="28916"/>
                        <a14:foregroundMark x1="61200" y1="56971" x2="61200" y2="56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2025" y="-844640"/>
            <a:ext cx="8043636" cy="623113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1AC9062-6C61-46C5-9118-D1B3579A1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22" b="89981" l="9147" r="89988">
                        <a14:foregroundMark x1="13844" y1="7322" x2="13103" y2="80154"/>
                        <a14:foregroundMark x1="13103" y1="80154" x2="17058" y2="81310"/>
                        <a14:foregroundMark x1="7046" y1="9441" x2="9147" y2="58189"/>
                        <a14:foregroundMark x1="9147" y1="58189" x2="12361" y2="70520"/>
                        <a14:foregroundMark x1="48455" y1="18304" x2="26082" y2="18304"/>
                        <a14:foregroundMark x1="20643" y1="21195" x2="54635" y2="87091"/>
                        <a14:foregroundMark x1="54635" y1="87091" x2="55871" y2="87283"/>
                        <a14:foregroundMark x1="13226" y1="86127" x2="51669" y2="84008"/>
                        <a14:foregroundMark x1="51669" y1="84008" x2="51669" y2="84008"/>
                        <a14:foregroundMark x1="88628" y1="88632" x2="56613" y2="88054"/>
                        <a14:foregroundMark x1="81088" y1="48748" x2="81088" y2="48748"/>
                        <a14:foregroundMark x1="15328" y1="89595" x2="44129" y2="86898"/>
                        <a14:foregroundMark x1="44129" y1="86898" x2="44376" y2="868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761" y="2366262"/>
            <a:ext cx="7705725" cy="494347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F46CA52D-4224-44EC-A224-2EA9EF9484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38" b="43420" l="51625" r="73992">
                        <a14:backgroundMark x1="52601" y1="32355" x2="54616" y2="24141"/>
                        <a14:backgroundMark x1="52146" y1="29589" x2="58453" y2="25063"/>
                      </a14:backgroundRemoval>
                    </a14:imgEffect>
                  </a14:imgLayer>
                </a14:imgProps>
              </a:ext>
            </a:extLst>
          </a:blip>
          <a:srcRect l="51706" t="21192" r="23481" b="54083"/>
          <a:stretch/>
        </p:blipFill>
        <p:spPr>
          <a:xfrm rot="4504681">
            <a:off x="-2031378" y="1183082"/>
            <a:ext cx="4819412" cy="447106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F01D213E-145E-4203-92D3-F26F4EB39D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62" b="86421" l="51300" r="77178">
                        <a14:backgroundMark x1="53771" y1="73093" x2="54096" y2="61693"/>
                      </a14:backgroundRemoval>
                    </a14:imgEffect>
                  </a14:imgLayer>
                </a14:imgProps>
              </a:ext>
            </a:extLst>
          </a:blip>
          <a:srcRect l="52451" t="57893" r="21110" b="13750"/>
          <a:stretch/>
        </p:blipFill>
        <p:spPr>
          <a:xfrm rot="3328613">
            <a:off x="-1625810" y="5129057"/>
            <a:ext cx="4013217" cy="341308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4566" y="2376422"/>
            <a:ext cx="3302389" cy="5830710"/>
          </a:xfrm>
          <a:prstGeom prst="rect">
            <a:avLst/>
          </a:prstGeom>
        </p:spPr>
      </p:pic>
      <p:sp>
        <p:nvSpPr>
          <p:cNvPr id="36" name="Beszédbuborék: ellipszis 21">
            <a:extLst>
              <a:ext uri="{FF2B5EF4-FFF2-40B4-BE49-F238E27FC236}">
                <a16:creationId xmlns:a16="http://schemas.microsoft.com/office/drawing/2014/main" id="{E52B0B2F-C1CF-46CF-9B6E-9C9E49E3DB29}"/>
              </a:ext>
            </a:extLst>
          </p:cNvPr>
          <p:cNvSpPr/>
          <p:nvPr/>
        </p:nvSpPr>
        <p:spPr>
          <a:xfrm>
            <a:off x="8599384" y="222117"/>
            <a:ext cx="3001724" cy="1880902"/>
          </a:xfrm>
          <a:prstGeom prst="wedgeEllipseCallout">
            <a:avLst>
              <a:gd name="adj1" fmla="val -10601"/>
              <a:gd name="adj2" fmla="val 70799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Te vagy az fiam, Dávid? Te igazabb vagy nálam!</a:t>
            </a:r>
          </a:p>
        </p:txBody>
      </p:sp>
      <p:sp>
        <p:nvSpPr>
          <p:cNvPr id="37" name="Beszédbuborék: ellipszis 21">
            <a:extLst>
              <a:ext uri="{FF2B5EF4-FFF2-40B4-BE49-F238E27FC236}">
                <a16:creationId xmlns:a16="http://schemas.microsoft.com/office/drawing/2014/main" id="{E52B0B2F-C1CF-46CF-9B6E-9C9E49E3DB29}"/>
              </a:ext>
            </a:extLst>
          </p:cNvPr>
          <p:cNvSpPr/>
          <p:nvPr/>
        </p:nvSpPr>
        <p:spPr>
          <a:xfrm>
            <a:off x="5751476" y="250505"/>
            <a:ext cx="2754663" cy="1880902"/>
          </a:xfrm>
          <a:prstGeom prst="wedgeEllipseCallout">
            <a:avLst>
              <a:gd name="adj1" fmla="val 44109"/>
              <a:gd name="adj2" fmla="val 55405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Mert jól bántál velem, bár én rosszul bántam veled.</a:t>
            </a:r>
          </a:p>
        </p:txBody>
      </p:sp>
      <p:sp>
        <p:nvSpPr>
          <p:cNvPr id="38" name="Beszédbuborék: ellipszis 21">
            <a:extLst>
              <a:ext uri="{FF2B5EF4-FFF2-40B4-BE49-F238E27FC236}">
                <a16:creationId xmlns:a16="http://schemas.microsoft.com/office/drawing/2014/main" id="{E52B0B2F-C1CF-46CF-9B6E-9C9E49E3DB29}"/>
              </a:ext>
            </a:extLst>
          </p:cNvPr>
          <p:cNvSpPr/>
          <p:nvPr/>
        </p:nvSpPr>
        <p:spPr>
          <a:xfrm>
            <a:off x="5403317" y="4503268"/>
            <a:ext cx="3371407" cy="1880902"/>
          </a:xfrm>
          <a:prstGeom prst="wedgeEllipseCallout">
            <a:avLst>
              <a:gd name="adj1" fmla="val 36411"/>
              <a:gd name="adj2" fmla="val -78286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Fizessen az Úr jóval azért, mert jót tettél!</a:t>
            </a:r>
          </a:p>
        </p:txBody>
      </p:sp>
      <p:sp>
        <p:nvSpPr>
          <p:cNvPr id="39" name="Beszédbuborék: ellipszis 21">
            <a:extLst>
              <a:ext uri="{FF2B5EF4-FFF2-40B4-BE49-F238E27FC236}">
                <a16:creationId xmlns:a16="http://schemas.microsoft.com/office/drawing/2014/main" id="{E52B0B2F-C1CF-46CF-9B6E-9C9E49E3DB29}"/>
              </a:ext>
            </a:extLst>
          </p:cNvPr>
          <p:cNvSpPr/>
          <p:nvPr/>
        </p:nvSpPr>
        <p:spPr>
          <a:xfrm>
            <a:off x="9100431" y="4272476"/>
            <a:ext cx="2746115" cy="1880902"/>
          </a:xfrm>
          <a:prstGeom prst="wedgeEllipseCallout">
            <a:avLst>
              <a:gd name="adj1" fmla="val -34107"/>
              <a:gd name="adj2" fmla="val -67753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Tudom, hogy te biztosan király leszel.</a:t>
            </a:r>
          </a:p>
        </p:txBody>
      </p:sp>
      <p:sp>
        <p:nvSpPr>
          <p:cNvPr id="40" name="Beszédbuborék: ellipszis 21">
            <a:extLst>
              <a:ext uri="{FF2B5EF4-FFF2-40B4-BE49-F238E27FC236}">
                <a16:creationId xmlns:a16="http://schemas.microsoft.com/office/drawing/2014/main" id="{E52B0B2F-C1CF-46CF-9B6E-9C9E49E3DB29}"/>
              </a:ext>
            </a:extLst>
          </p:cNvPr>
          <p:cNvSpPr/>
          <p:nvPr/>
        </p:nvSpPr>
        <p:spPr>
          <a:xfrm>
            <a:off x="2103121" y="205287"/>
            <a:ext cx="3278216" cy="1577793"/>
          </a:xfrm>
          <a:prstGeom prst="wedgeEllipseCallout">
            <a:avLst>
              <a:gd name="adj1" fmla="val 120875"/>
              <a:gd name="adj2" fmla="val 110590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Esküdj az Úrra, hogy jól bánsz majd az utódaimmal!</a:t>
            </a:r>
          </a:p>
        </p:txBody>
      </p:sp>
      <p:pic>
        <p:nvPicPr>
          <p:cNvPr id="53" name="Kép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3738" y="2843167"/>
            <a:ext cx="3892822" cy="7903310"/>
          </a:xfrm>
          <a:prstGeom prst="rect">
            <a:avLst/>
          </a:prstGeom>
        </p:spPr>
      </p:pic>
      <p:sp>
        <p:nvSpPr>
          <p:cNvPr id="41" name="Beszédbuborék: ellipszis 21">
            <a:extLst>
              <a:ext uri="{FF2B5EF4-FFF2-40B4-BE49-F238E27FC236}">
                <a16:creationId xmlns:a16="http://schemas.microsoft.com/office/drawing/2014/main" id="{E52B0B2F-C1CF-46CF-9B6E-9C9E49E3DB29}"/>
              </a:ext>
            </a:extLst>
          </p:cNvPr>
          <p:cNvSpPr/>
          <p:nvPr/>
        </p:nvSpPr>
        <p:spPr>
          <a:xfrm>
            <a:off x="964641" y="4504313"/>
            <a:ext cx="3005068" cy="1932111"/>
          </a:xfrm>
          <a:prstGeom prst="wedgeEllipseCallout">
            <a:avLst>
              <a:gd name="adj1" fmla="val 34180"/>
              <a:gd name="adj2" fmla="val -64016"/>
            </a:avLst>
          </a:prstGeom>
          <a:solidFill>
            <a:schemeClr val="bg1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/>
                </a:solidFill>
              </a:rPr>
              <a:t>Megesküszöm!</a:t>
            </a:r>
          </a:p>
        </p:txBody>
      </p:sp>
    </p:spTree>
    <p:extLst>
      <p:ext uri="{BB962C8B-B14F-4D97-AF65-F5344CB8AC3E}">
        <p14:creationId xmlns:p14="http://schemas.microsoft.com/office/powerpoint/2010/main" val="38169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64311"/>
            <a:ext cx="12052837" cy="6986622"/>
          </a:xfrm>
          <a:prstGeom prst="rect">
            <a:avLst/>
          </a:prstGeom>
        </p:spPr>
      </p:pic>
      <p:sp>
        <p:nvSpPr>
          <p:cNvPr id="25" name="Téglalap 24"/>
          <p:cNvSpPr/>
          <p:nvPr/>
        </p:nvSpPr>
        <p:spPr>
          <a:xfrm>
            <a:off x="259080" y="206490"/>
            <a:ext cx="11750040" cy="1200329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Később Saul ismét üldözni kezdte Dávidot. Egy másik alkalommal is lett volna lehetősége Dávidnak arra, hogy a királya ellen támadjon.</a:t>
            </a:r>
          </a:p>
          <a:p>
            <a:pPr algn="ctr"/>
            <a:r>
              <a:rPr lang="hu-HU" sz="2400" dirty="0"/>
              <a:t>Saul békésen aludt a sátrában, amikor Dávid:</a:t>
            </a:r>
          </a:p>
        </p:txBody>
      </p:sp>
      <p:sp>
        <p:nvSpPr>
          <p:cNvPr id="4" name="Téglalap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l="3170" t="3612" r="2420" b="5127"/>
          <a:stretch/>
        </p:blipFill>
        <p:spPr>
          <a:xfrm>
            <a:off x="8991600" y="1640638"/>
            <a:ext cx="8336280" cy="5281673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9" name="Téglalap 8"/>
          <p:cNvSpPr/>
          <p:nvPr/>
        </p:nvSpPr>
        <p:spPr>
          <a:xfrm>
            <a:off x="937260" y="5555730"/>
            <a:ext cx="10317480" cy="461665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beosont, és elvitte magával a király lándzsáját és vizeskorsóját.	</a:t>
            </a:r>
          </a:p>
        </p:txBody>
      </p:sp>
    </p:spTree>
    <p:extLst>
      <p:ext uri="{BB962C8B-B14F-4D97-AF65-F5344CB8AC3E}">
        <p14:creationId xmlns:p14="http://schemas.microsoft.com/office/powerpoint/2010/main" val="29797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57631 -0.012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5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816D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816D0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816D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560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64311"/>
            <a:ext cx="12052837" cy="6986622"/>
          </a:xfrm>
          <a:prstGeom prst="rect">
            <a:avLst/>
          </a:prstGeom>
        </p:spPr>
      </p:pic>
      <p:sp>
        <p:nvSpPr>
          <p:cNvPr id="25" name="Téglalap 24"/>
          <p:cNvSpPr/>
          <p:nvPr/>
        </p:nvSpPr>
        <p:spPr>
          <a:xfrm>
            <a:off x="1074418" y="425305"/>
            <a:ext cx="10317480" cy="1569660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Saul megdöbbenve látta, hogy Dávid nem emel kezet ellene.</a:t>
            </a:r>
          </a:p>
          <a:p>
            <a:pPr algn="ctr"/>
            <a:r>
              <a:rPr lang="hu-HU" sz="2400" dirty="0"/>
              <a:t>Dávid tisztelte azt a királyt, akit Isten választott ki.</a:t>
            </a:r>
          </a:p>
          <a:p>
            <a:pPr algn="ctr"/>
            <a:r>
              <a:rPr lang="hu-HU" sz="2400" dirty="0"/>
              <a:t>Tudta, hogy egyszer majd ő kerül a trónra.</a:t>
            </a:r>
          </a:p>
          <a:p>
            <a:pPr algn="ctr"/>
            <a:r>
              <a:rPr lang="hu-HU" sz="2400" dirty="0"/>
              <a:t>De addig sem tehet semmit, ami Isten szemében nem helyes.</a:t>
            </a:r>
          </a:p>
        </p:txBody>
      </p:sp>
      <p:sp>
        <p:nvSpPr>
          <p:cNvPr id="4" name="Téglalap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2438400" y="2652139"/>
            <a:ext cx="8953498" cy="2677656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Saul féltékenysége nem hagyott alább.</a:t>
            </a:r>
          </a:p>
          <a:p>
            <a:pPr algn="ctr"/>
            <a:r>
              <a:rPr lang="hu-HU" sz="2400" dirty="0"/>
              <a:t>Míg végül vesztett egy csatában a </a:t>
            </a:r>
            <a:r>
              <a:rPr lang="hu-HU" sz="2400" dirty="0" err="1"/>
              <a:t>filiszteusok</a:t>
            </a:r>
            <a:r>
              <a:rPr lang="hu-HU" sz="2400" dirty="0"/>
              <a:t> ellen. </a:t>
            </a:r>
          </a:p>
          <a:p>
            <a:pPr algn="ctr"/>
            <a:r>
              <a:rPr lang="hu-HU" sz="2400" dirty="0"/>
              <a:t>Elestek a fiai is.</a:t>
            </a:r>
          </a:p>
          <a:p>
            <a:pPr algn="ctr"/>
            <a:r>
              <a:rPr lang="hu-HU" sz="2400" dirty="0"/>
              <a:t>Saul súlyosan megsérült, majd a kardjába dőlt. </a:t>
            </a:r>
          </a:p>
          <a:p>
            <a:pPr algn="ctr"/>
            <a:r>
              <a:rPr lang="hu-HU" sz="2400" dirty="0"/>
              <a:t>Így halt meg Izráel első királya. </a:t>
            </a:r>
          </a:p>
          <a:p>
            <a:pPr algn="ctr"/>
            <a:r>
              <a:rPr lang="hu-HU" sz="2400" dirty="0"/>
              <a:t>Dávid sokáig siratta Sault és barátját, </a:t>
            </a:r>
            <a:r>
              <a:rPr lang="hu-HU" sz="2400" dirty="0" err="1"/>
              <a:t>Jónátánt</a:t>
            </a:r>
            <a:r>
              <a:rPr lang="hu-HU" sz="2400" dirty="0"/>
              <a:t>.</a:t>
            </a:r>
          </a:p>
          <a:p>
            <a:pPr algn="ctr"/>
            <a:r>
              <a:rPr lang="hu-HU" sz="2400" dirty="0"/>
              <a:t>Siratóéneket is írt az emlékükre.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915" l="9375" r="94196">
                        <a14:foregroundMark x1="84375" y1="75061" x2="84375" y2="704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8518" y="1931691"/>
            <a:ext cx="3254278" cy="600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4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2" y="-64311"/>
            <a:ext cx="12052837" cy="6986622"/>
          </a:xfrm>
          <a:prstGeom prst="rect">
            <a:avLst/>
          </a:prstGeom>
        </p:spPr>
      </p:pic>
      <p:grpSp>
        <p:nvGrpSpPr>
          <p:cNvPr id="2" name="Csoportba foglalás 1"/>
          <p:cNvGrpSpPr/>
          <p:nvPr/>
        </p:nvGrpSpPr>
        <p:grpSpPr>
          <a:xfrm>
            <a:off x="2659929" y="5149106"/>
            <a:ext cx="6872143" cy="1594748"/>
            <a:chOff x="2396056" y="5149106"/>
            <a:chExt cx="6872143" cy="1594748"/>
          </a:xfrm>
        </p:grpSpPr>
        <p:sp>
          <p:nvSpPr>
            <p:cNvPr id="352" name="Szövegdoboz 351"/>
            <p:cNvSpPr txBox="1"/>
            <p:nvPr/>
          </p:nvSpPr>
          <p:spPr>
            <a:xfrm>
              <a:off x="2511963" y="5149106"/>
              <a:ext cx="67562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9600" b="1" dirty="0">
                  <a:solidFill>
                    <a:srgbClr val="A38A0C"/>
                  </a:solidFill>
                  <a:latin typeface="Arial Rounded MT Bold" panose="020F0704030504030204" pitchFamily="34" charset="0"/>
                </a:rPr>
                <a:t>DÁVID</a:t>
              </a:r>
            </a:p>
          </p:txBody>
        </p:sp>
        <p:sp>
          <p:nvSpPr>
            <p:cNvPr id="361" name="Szövegdoboz 360"/>
            <p:cNvSpPr txBox="1"/>
            <p:nvPr/>
          </p:nvSpPr>
          <p:spPr>
            <a:xfrm>
              <a:off x="2396056" y="5174194"/>
              <a:ext cx="67562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9600" b="1" dirty="0">
                  <a:solidFill>
                    <a:srgbClr val="008EC0"/>
                  </a:solidFill>
                  <a:latin typeface="Arial Rounded MT Bold" panose="020F0704030504030204" pitchFamily="34" charset="0"/>
                </a:rPr>
                <a:t>DÁVID</a:t>
              </a:r>
            </a:p>
          </p:txBody>
        </p:sp>
      </p:grpSp>
      <p:sp>
        <p:nvSpPr>
          <p:cNvPr id="369" name="Téglalap 368"/>
          <p:cNvSpPr/>
          <p:nvPr/>
        </p:nvSpPr>
        <p:spPr>
          <a:xfrm rot="18696878">
            <a:off x="9890433" y="1182613"/>
            <a:ext cx="387500" cy="37370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1" name="Téglalap 368"/>
          <p:cNvSpPr/>
          <p:nvPr/>
        </p:nvSpPr>
        <p:spPr>
          <a:xfrm rot="18696878">
            <a:off x="2717144" y="4853862"/>
            <a:ext cx="387500" cy="37370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7EA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5" name="Szövegdoboz 374"/>
          <p:cNvSpPr txBox="1"/>
          <p:nvPr/>
        </p:nvSpPr>
        <p:spPr>
          <a:xfrm>
            <a:off x="4589971" y="2402907"/>
            <a:ext cx="3038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ÉS</a:t>
            </a:r>
          </a:p>
        </p:txBody>
      </p:sp>
      <p:grpSp>
        <p:nvGrpSpPr>
          <p:cNvPr id="377" name="Csoportba foglalás 376"/>
          <p:cNvGrpSpPr/>
          <p:nvPr/>
        </p:nvGrpSpPr>
        <p:grpSpPr>
          <a:xfrm>
            <a:off x="2647236" y="56774"/>
            <a:ext cx="6897529" cy="2281062"/>
            <a:chOff x="2049515" y="227593"/>
            <a:chExt cx="6897529" cy="2281062"/>
          </a:xfrm>
          <a:noFill/>
        </p:grpSpPr>
        <p:sp>
          <p:nvSpPr>
            <p:cNvPr id="374" name="Szövegdoboz 373"/>
            <p:cNvSpPr txBox="1"/>
            <p:nvPr/>
          </p:nvSpPr>
          <p:spPr>
            <a:xfrm>
              <a:off x="2190808" y="227593"/>
              <a:ext cx="6756236" cy="221599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3800" b="1" dirty="0">
                  <a:gradFill>
                    <a:gsLst>
                      <a:gs pos="15000">
                        <a:srgbClr val="008EC0"/>
                      </a:gs>
                      <a:gs pos="100000">
                        <a:srgbClr val="88730A"/>
                      </a:gs>
                      <a:gs pos="75000">
                        <a:srgbClr val="A88E0C"/>
                      </a:gs>
                    </a:gsLst>
                    <a:path path="circle">
                      <a:fillToRect t="100000" r="100000"/>
                    </a:path>
                  </a:gradFill>
                  <a:latin typeface="Arial Rounded MT Bold" panose="020F0704030504030204" pitchFamily="34" charset="0"/>
                </a:rPr>
                <a:t>SAUL</a:t>
              </a:r>
            </a:p>
          </p:txBody>
        </p:sp>
        <p:sp>
          <p:nvSpPr>
            <p:cNvPr id="376" name="Szövegdoboz 375"/>
            <p:cNvSpPr txBox="1"/>
            <p:nvPr/>
          </p:nvSpPr>
          <p:spPr>
            <a:xfrm>
              <a:off x="2049515" y="292664"/>
              <a:ext cx="6756236" cy="22159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13800" b="1" dirty="0">
                  <a:gradFill>
                    <a:gsLst>
                      <a:gs pos="15000">
                        <a:srgbClr val="00B0F0"/>
                      </a:gs>
                      <a:gs pos="100000">
                        <a:srgbClr val="A1880C"/>
                      </a:gs>
                      <a:gs pos="75000">
                        <a:srgbClr val="C1A30E"/>
                      </a:gs>
                    </a:gsLst>
                    <a:path path="circle">
                      <a:fillToRect t="100000" r="100000"/>
                    </a:path>
                  </a:gradFill>
                  <a:latin typeface="Arial Rounded MT Bold" panose="020F0704030504030204" pitchFamily="34" charset="0"/>
                </a:rPr>
                <a:t>SAUL</a:t>
              </a:r>
            </a:p>
          </p:txBody>
        </p:sp>
      </p:grpSp>
      <p:sp>
        <p:nvSpPr>
          <p:cNvPr id="28" name="Téglalap 368"/>
          <p:cNvSpPr/>
          <p:nvPr/>
        </p:nvSpPr>
        <p:spPr>
          <a:xfrm rot="18696878">
            <a:off x="10648628" y="2859953"/>
            <a:ext cx="521508" cy="50294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368"/>
          <p:cNvSpPr/>
          <p:nvPr/>
        </p:nvSpPr>
        <p:spPr>
          <a:xfrm rot="18696878">
            <a:off x="814867" y="3525995"/>
            <a:ext cx="507070" cy="489014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68"/>
          <p:cNvSpPr/>
          <p:nvPr/>
        </p:nvSpPr>
        <p:spPr>
          <a:xfrm rot="18696878">
            <a:off x="2118310" y="2440461"/>
            <a:ext cx="507070" cy="489014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68"/>
          <p:cNvSpPr/>
          <p:nvPr/>
        </p:nvSpPr>
        <p:spPr>
          <a:xfrm rot="18696878">
            <a:off x="9191810" y="2430008"/>
            <a:ext cx="287412" cy="277178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Téglalap 368"/>
          <p:cNvSpPr/>
          <p:nvPr/>
        </p:nvSpPr>
        <p:spPr>
          <a:xfrm rot="18696878">
            <a:off x="8932312" y="5595868"/>
            <a:ext cx="287412" cy="277178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7EA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68"/>
          <p:cNvSpPr/>
          <p:nvPr/>
        </p:nvSpPr>
        <p:spPr>
          <a:xfrm rot="18696878">
            <a:off x="1903084" y="5845887"/>
            <a:ext cx="234626" cy="22627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églalap 368"/>
          <p:cNvSpPr/>
          <p:nvPr/>
        </p:nvSpPr>
        <p:spPr>
          <a:xfrm rot="18696878">
            <a:off x="1168989" y="1231439"/>
            <a:ext cx="617976" cy="59597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Téglalap 368"/>
          <p:cNvSpPr/>
          <p:nvPr/>
        </p:nvSpPr>
        <p:spPr>
          <a:xfrm rot="18696878">
            <a:off x="2228072" y="4019467"/>
            <a:ext cx="234626" cy="22627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Téglalap 368"/>
          <p:cNvSpPr/>
          <p:nvPr/>
        </p:nvSpPr>
        <p:spPr>
          <a:xfrm rot="18696878">
            <a:off x="637755" y="4950890"/>
            <a:ext cx="234626" cy="22627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Téglalap 368"/>
          <p:cNvSpPr/>
          <p:nvPr/>
        </p:nvSpPr>
        <p:spPr>
          <a:xfrm rot="18696878">
            <a:off x="6966331" y="3468228"/>
            <a:ext cx="287412" cy="277178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Téglalap 368">
            <a:extLst>
              <a:ext uri="{FF2B5EF4-FFF2-40B4-BE49-F238E27FC236}">
                <a16:creationId xmlns:a16="http://schemas.microsoft.com/office/drawing/2014/main" id="{04495D4D-F8F0-47AE-BE56-86118CD6CB73}"/>
              </a:ext>
            </a:extLst>
          </p:cNvPr>
          <p:cNvSpPr/>
          <p:nvPr/>
        </p:nvSpPr>
        <p:spPr>
          <a:xfrm rot="18696878" flipV="1">
            <a:off x="485466" y="648340"/>
            <a:ext cx="144000" cy="14400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Téglalap 368">
            <a:extLst>
              <a:ext uri="{FF2B5EF4-FFF2-40B4-BE49-F238E27FC236}">
                <a16:creationId xmlns:a16="http://schemas.microsoft.com/office/drawing/2014/main" id="{EBBEA8BD-8EC1-4B5B-A826-8EC0F7E061C7}"/>
              </a:ext>
            </a:extLst>
          </p:cNvPr>
          <p:cNvSpPr/>
          <p:nvPr/>
        </p:nvSpPr>
        <p:spPr>
          <a:xfrm rot="18696878">
            <a:off x="9628618" y="4126259"/>
            <a:ext cx="216000" cy="21600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Téglalap 368">
            <a:extLst>
              <a:ext uri="{FF2B5EF4-FFF2-40B4-BE49-F238E27FC236}">
                <a16:creationId xmlns:a16="http://schemas.microsoft.com/office/drawing/2014/main" id="{693E3955-2D7F-4B58-9052-244F602185C8}"/>
              </a:ext>
            </a:extLst>
          </p:cNvPr>
          <p:cNvSpPr/>
          <p:nvPr/>
        </p:nvSpPr>
        <p:spPr>
          <a:xfrm rot="18696878">
            <a:off x="3467868" y="2637457"/>
            <a:ext cx="234626" cy="22627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Téglalap 368">
            <a:extLst>
              <a:ext uri="{FF2B5EF4-FFF2-40B4-BE49-F238E27FC236}">
                <a16:creationId xmlns:a16="http://schemas.microsoft.com/office/drawing/2014/main" id="{B8AE227D-98C1-4ADF-A4BB-EF7ED4F901E5}"/>
              </a:ext>
            </a:extLst>
          </p:cNvPr>
          <p:cNvSpPr/>
          <p:nvPr/>
        </p:nvSpPr>
        <p:spPr>
          <a:xfrm rot="18696878" flipV="1">
            <a:off x="9004017" y="1004957"/>
            <a:ext cx="144000" cy="14400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 368">
            <a:extLst>
              <a:ext uri="{FF2B5EF4-FFF2-40B4-BE49-F238E27FC236}">
                <a16:creationId xmlns:a16="http://schemas.microsoft.com/office/drawing/2014/main" id="{1BD9A610-D3E4-4BEB-9E6C-C7DD573E27A5}"/>
              </a:ext>
            </a:extLst>
          </p:cNvPr>
          <p:cNvSpPr/>
          <p:nvPr/>
        </p:nvSpPr>
        <p:spPr>
          <a:xfrm rot="18696878" flipV="1">
            <a:off x="8015218" y="2701982"/>
            <a:ext cx="144000" cy="14400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Téglalap 368">
            <a:extLst>
              <a:ext uri="{FF2B5EF4-FFF2-40B4-BE49-F238E27FC236}">
                <a16:creationId xmlns:a16="http://schemas.microsoft.com/office/drawing/2014/main" id="{84D6E367-9B74-46C7-BF8E-2F55B67CBE77}"/>
              </a:ext>
            </a:extLst>
          </p:cNvPr>
          <p:cNvSpPr/>
          <p:nvPr/>
        </p:nvSpPr>
        <p:spPr>
          <a:xfrm rot="18696878" flipV="1">
            <a:off x="5267016" y="2145038"/>
            <a:ext cx="144000" cy="14400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1554006" y="3420070"/>
            <a:ext cx="8646633" cy="1323439"/>
          </a:xfrm>
          <a:prstGeom prst="rect">
            <a:avLst/>
          </a:prstGeom>
          <a:solidFill>
            <a:srgbClr val="FFF4B3"/>
          </a:solidFill>
          <a:effectLst>
            <a:outerShdw blurRad="50800" dist="241300" dir="2700000" sx="101000" sy="101000" algn="tl" rotWithShape="0">
              <a:srgbClr val="9E9486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000" dirty="0"/>
              <a:t>Bár Dávidnak számtalan lehetősége lett volna Saul életére törni, </a:t>
            </a:r>
          </a:p>
          <a:p>
            <a:pPr algn="ctr"/>
            <a:r>
              <a:rPr lang="hu-HU" sz="2000" dirty="0"/>
              <a:t>ő mégsem emelt kezet Isten felkentjére.</a:t>
            </a:r>
          </a:p>
          <a:p>
            <a:pPr algn="ctr"/>
            <a:r>
              <a:rPr lang="hu-HU" sz="2000" dirty="0"/>
              <a:t>Saul után Dávid lett a következő király.</a:t>
            </a:r>
          </a:p>
          <a:p>
            <a:pPr algn="ctr"/>
            <a:r>
              <a:rPr lang="hu-HU" sz="2000" dirty="0"/>
              <a:t>Az ő uralma alatt csodálatos dolgok történtek Izráelben.</a:t>
            </a:r>
          </a:p>
        </p:txBody>
      </p:sp>
    </p:spTree>
    <p:extLst>
      <p:ext uri="{BB962C8B-B14F-4D97-AF65-F5344CB8AC3E}">
        <p14:creationId xmlns:p14="http://schemas.microsoft.com/office/powerpoint/2010/main" val="14145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 animBg="1"/>
      <p:bldP spid="371" grpId="0" animBg="1"/>
      <p:bldP spid="375" grpId="0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40" grpId="0" animBg="1"/>
      <p:bldP spid="39" grpId="0" animBg="1"/>
      <p:bldP spid="41" grpId="0" animBg="1"/>
      <p:bldP spid="42" grpId="0" animBg="1"/>
      <p:bldP spid="43" grpId="0" animBg="1"/>
      <p:bldP spid="57" grpId="0" animBg="1"/>
      <p:bldP spid="58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534" y="-67359"/>
            <a:ext cx="12058933" cy="6992718"/>
          </a:xfrm>
          <a:custGeom>
            <a:avLst/>
            <a:gdLst>
              <a:gd name="connsiteX0" fmla="*/ 6029466 w 12058933"/>
              <a:gd name="connsiteY0" fmla="*/ 712519 h 6992718"/>
              <a:gd name="connsiteX1" fmla="*/ 3245626 w 12058933"/>
              <a:gd name="connsiteY1" fmla="*/ 3496359 h 6992718"/>
              <a:gd name="connsiteX2" fmla="*/ 6029466 w 12058933"/>
              <a:gd name="connsiteY2" fmla="*/ 6280199 h 6992718"/>
              <a:gd name="connsiteX3" fmla="*/ 8813306 w 12058933"/>
              <a:gd name="connsiteY3" fmla="*/ 3496359 h 6992718"/>
              <a:gd name="connsiteX4" fmla="*/ 6029466 w 12058933"/>
              <a:gd name="connsiteY4" fmla="*/ 712519 h 6992718"/>
              <a:gd name="connsiteX5" fmla="*/ 0 w 12058933"/>
              <a:gd name="connsiteY5" fmla="*/ 0 h 6992718"/>
              <a:gd name="connsiteX6" fmla="*/ 12058933 w 12058933"/>
              <a:gd name="connsiteY6" fmla="*/ 0 h 6992718"/>
              <a:gd name="connsiteX7" fmla="*/ 12058933 w 12058933"/>
              <a:gd name="connsiteY7" fmla="*/ 6992718 h 6992718"/>
              <a:gd name="connsiteX8" fmla="*/ 0 w 12058933"/>
              <a:gd name="connsiteY8" fmla="*/ 6992718 h 699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8933" h="6992718">
                <a:moveTo>
                  <a:pt x="6029466" y="712519"/>
                </a:moveTo>
                <a:cubicBezTo>
                  <a:pt x="4491994" y="712519"/>
                  <a:pt x="3245626" y="1958887"/>
                  <a:pt x="3245626" y="3496359"/>
                </a:cubicBezTo>
                <a:cubicBezTo>
                  <a:pt x="3245626" y="5033831"/>
                  <a:pt x="4491994" y="6280199"/>
                  <a:pt x="6029466" y="6280199"/>
                </a:cubicBezTo>
                <a:cubicBezTo>
                  <a:pt x="7566938" y="6280199"/>
                  <a:pt x="8813306" y="5033831"/>
                  <a:pt x="8813306" y="3496359"/>
                </a:cubicBezTo>
                <a:cubicBezTo>
                  <a:pt x="8813306" y="1958887"/>
                  <a:pt x="7566938" y="712519"/>
                  <a:pt x="6029466" y="712519"/>
                </a:cubicBezTo>
                <a:close/>
                <a:moveTo>
                  <a:pt x="0" y="0"/>
                </a:moveTo>
                <a:lnTo>
                  <a:pt x="12058933" y="0"/>
                </a:lnTo>
                <a:lnTo>
                  <a:pt x="12058933" y="6992718"/>
                </a:lnTo>
                <a:lnTo>
                  <a:pt x="0" y="6992718"/>
                </a:lnTo>
                <a:close/>
              </a:path>
            </a:pathLst>
          </a:custGeom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A1D03EC3-AE12-445A-AD43-2BCB19A9B935}"/>
              </a:ext>
            </a:extLst>
          </p:cNvPr>
          <p:cNvGrpSpPr/>
          <p:nvPr/>
        </p:nvGrpSpPr>
        <p:grpSpPr>
          <a:xfrm>
            <a:off x="1200150" y="2225170"/>
            <a:ext cx="9791700" cy="1827457"/>
            <a:chOff x="3106424" y="3226550"/>
            <a:chExt cx="6374454" cy="9029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" name="Csoportba foglalás 12">
              <a:extLst>
                <a:ext uri="{FF2B5EF4-FFF2-40B4-BE49-F238E27FC236}">
                  <a16:creationId xmlns:a16="http://schemas.microsoft.com/office/drawing/2014/main" id="{071DA15B-E900-4E67-81AF-D492211DCC34}"/>
                </a:ext>
              </a:extLst>
            </p:cNvPr>
            <p:cNvGrpSpPr/>
            <p:nvPr/>
          </p:nvGrpSpPr>
          <p:grpSpPr>
            <a:xfrm>
              <a:off x="7756287" y="3232825"/>
              <a:ext cx="1724591" cy="896696"/>
              <a:chOff x="13373431" y="3660014"/>
              <a:chExt cx="1724591" cy="896696"/>
            </a:xfrm>
          </p:grpSpPr>
          <p:sp>
            <p:nvSpPr>
              <p:cNvPr id="17" name="Háromszög 18">
                <a:extLst>
                  <a:ext uri="{FF2B5EF4-FFF2-40B4-BE49-F238E27FC236}">
                    <a16:creationId xmlns:a16="http://schemas.microsoft.com/office/drawing/2014/main" id="{900A4BF5-2549-4C5D-A26D-E1E3DAA593B0}"/>
                  </a:ext>
                </a:extLst>
              </p:cNvPr>
              <p:cNvSpPr/>
              <p:nvPr/>
            </p:nvSpPr>
            <p:spPr>
              <a:xfrm rot="15055656" flipV="1">
                <a:off x="13787379" y="3246066"/>
                <a:ext cx="896696" cy="1724591"/>
              </a:xfrm>
              <a:custGeom>
                <a:avLst/>
                <a:gdLst>
                  <a:gd name="connsiteX0" fmla="*/ 0 w 461935"/>
                  <a:gd name="connsiteY0" fmla="*/ 497452 h 497452"/>
                  <a:gd name="connsiteX1" fmla="*/ 230968 w 461935"/>
                  <a:gd name="connsiteY1" fmla="*/ 0 h 497452"/>
                  <a:gd name="connsiteX2" fmla="*/ 461935 w 461935"/>
                  <a:gd name="connsiteY2" fmla="*/ 497452 h 497452"/>
                  <a:gd name="connsiteX3" fmla="*/ 0 w 461935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424908"/>
                  <a:gd name="connsiteY0" fmla="*/ 498319 h 498319"/>
                  <a:gd name="connsiteX1" fmla="*/ 261646 w 424908"/>
                  <a:gd name="connsiteY1" fmla="*/ 0 h 498319"/>
                  <a:gd name="connsiteX2" fmla="*/ 424908 w 424908"/>
                  <a:gd name="connsiteY2" fmla="*/ 445740 h 498319"/>
                  <a:gd name="connsiteX3" fmla="*/ 0 w 424908"/>
                  <a:gd name="connsiteY3" fmla="*/ 498319 h 498319"/>
                  <a:gd name="connsiteX0" fmla="*/ 68855 w 493763"/>
                  <a:gd name="connsiteY0" fmla="*/ 498319 h 498319"/>
                  <a:gd name="connsiteX1" fmla="*/ 7767 w 493763"/>
                  <a:gd name="connsiteY1" fmla="*/ 143943 h 498319"/>
                  <a:gd name="connsiteX2" fmla="*/ 330501 w 493763"/>
                  <a:gd name="connsiteY2" fmla="*/ 0 h 498319"/>
                  <a:gd name="connsiteX3" fmla="*/ 493763 w 493763"/>
                  <a:gd name="connsiteY3" fmla="*/ 445740 h 498319"/>
                  <a:gd name="connsiteX4" fmla="*/ 68855 w 493763"/>
                  <a:gd name="connsiteY4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322734 w 485996"/>
                  <a:gd name="connsiteY2" fmla="*/ 0 h 498319"/>
                  <a:gd name="connsiteX3" fmla="*/ 485996 w 485996"/>
                  <a:gd name="connsiteY3" fmla="*/ 445740 h 498319"/>
                  <a:gd name="connsiteX4" fmla="*/ 61088 w 485996"/>
                  <a:gd name="connsiteY4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80781 w 505689"/>
                  <a:gd name="connsiteY0" fmla="*/ 498319 h 498319"/>
                  <a:gd name="connsiteX1" fmla="*/ 19693 w 505689"/>
                  <a:gd name="connsiteY1" fmla="*/ 143943 h 498319"/>
                  <a:gd name="connsiteX2" fmla="*/ 239078 w 505689"/>
                  <a:gd name="connsiteY2" fmla="*/ 257191 h 498319"/>
                  <a:gd name="connsiteX3" fmla="*/ 342427 w 505689"/>
                  <a:gd name="connsiteY3" fmla="*/ 0 h 498319"/>
                  <a:gd name="connsiteX4" fmla="*/ 505689 w 505689"/>
                  <a:gd name="connsiteY4" fmla="*/ 445740 h 498319"/>
                  <a:gd name="connsiteX5" fmla="*/ 80781 w 505689"/>
                  <a:gd name="connsiteY5" fmla="*/ 498319 h 498319"/>
                  <a:gd name="connsiteX0" fmla="*/ 108591 w 533499"/>
                  <a:gd name="connsiteY0" fmla="*/ 498319 h 498319"/>
                  <a:gd name="connsiteX1" fmla="*/ 47503 w 533499"/>
                  <a:gd name="connsiteY1" fmla="*/ 143943 h 498319"/>
                  <a:gd name="connsiteX2" fmla="*/ 266888 w 533499"/>
                  <a:gd name="connsiteY2" fmla="*/ 257191 h 498319"/>
                  <a:gd name="connsiteX3" fmla="*/ 370237 w 533499"/>
                  <a:gd name="connsiteY3" fmla="*/ 0 h 498319"/>
                  <a:gd name="connsiteX4" fmla="*/ 533499 w 533499"/>
                  <a:gd name="connsiteY4" fmla="*/ 445740 h 498319"/>
                  <a:gd name="connsiteX5" fmla="*/ 108591 w 533499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72084 w 538695"/>
                  <a:gd name="connsiteY2" fmla="*/ 257191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14452 w 538695"/>
                  <a:gd name="connsiteY2" fmla="*/ 185446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239169 w 502935"/>
                  <a:gd name="connsiteY0" fmla="*/ 689492 h 689492"/>
                  <a:gd name="connsiteX1" fmla="*/ 6043 w 502935"/>
                  <a:gd name="connsiteY1" fmla="*/ 34312 h 689492"/>
                  <a:gd name="connsiteX2" fmla="*/ 178692 w 502935"/>
                  <a:gd name="connsiteY2" fmla="*/ 134072 h 689492"/>
                  <a:gd name="connsiteX3" fmla="*/ 374980 w 502935"/>
                  <a:gd name="connsiteY3" fmla="*/ 0 h 689492"/>
                  <a:gd name="connsiteX4" fmla="*/ 502935 w 502935"/>
                  <a:gd name="connsiteY4" fmla="*/ 394366 h 689492"/>
                  <a:gd name="connsiteX5" fmla="*/ 239169 w 502935"/>
                  <a:gd name="connsiteY5" fmla="*/ 689492 h 689492"/>
                  <a:gd name="connsiteX0" fmla="*/ 239169 w 645830"/>
                  <a:gd name="connsiteY0" fmla="*/ 689492 h 689492"/>
                  <a:gd name="connsiteX1" fmla="*/ 6043 w 645830"/>
                  <a:gd name="connsiteY1" fmla="*/ 34312 h 689492"/>
                  <a:gd name="connsiteX2" fmla="*/ 178692 w 645830"/>
                  <a:gd name="connsiteY2" fmla="*/ 134072 h 689492"/>
                  <a:gd name="connsiteX3" fmla="*/ 374980 w 645830"/>
                  <a:gd name="connsiteY3" fmla="*/ 0 h 689492"/>
                  <a:gd name="connsiteX4" fmla="*/ 645830 w 645830"/>
                  <a:gd name="connsiteY4" fmla="*/ 578061 h 689492"/>
                  <a:gd name="connsiteX5" fmla="*/ 239169 w 645830"/>
                  <a:gd name="connsiteY5" fmla="*/ 689492 h 689492"/>
                  <a:gd name="connsiteX0" fmla="*/ 239169 w 548422"/>
                  <a:gd name="connsiteY0" fmla="*/ 689492 h 689492"/>
                  <a:gd name="connsiteX1" fmla="*/ 6043 w 548422"/>
                  <a:gd name="connsiteY1" fmla="*/ 34312 h 689492"/>
                  <a:gd name="connsiteX2" fmla="*/ 178692 w 548422"/>
                  <a:gd name="connsiteY2" fmla="*/ 134072 h 689492"/>
                  <a:gd name="connsiteX3" fmla="*/ 374980 w 548422"/>
                  <a:gd name="connsiteY3" fmla="*/ 0 h 689492"/>
                  <a:gd name="connsiteX4" fmla="*/ 548422 w 548422"/>
                  <a:gd name="connsiteY4" fmla="*/ 469728 h 689492"/>
                  <a:gd name="connsiteX5" fmla="*/ 239169 w 548422"/>
                  <a:gd name="connsiteY5" fmla="*/ 689492 h 689492"/>
                  <a:gd name="connsiteX0" fmla="*/ 179616 w 553940"/>
                  <a:gd name="connsiteY0" fmla="*/ 577534 h 577534"/>
                  <a:gd name="connsiteX1" fmla="*/ 11561 w 553940"/>
                  <a:gd name="connsiteY1" fmla="*/ 34312 h 577534"/>
                  <a:gd name="connsiteX2" fmla="*/ 184210 w 553940"/>
                  <a:gd name="connsiteY2" fmla="*/ 134072 h 577534"/>
                  <a:gd name="connsiteX3" fmla="*/ 380498 w 553940"/>
                  <a:gd name="connsiteY3" fmla="*/ 0 h 577534"/>
                  <a:gd name="connsiteX4" fmla="*/ 553940 w 553940"/>
                  <a:gd name="connsiteY4" fmla="*/ 469728 h 577534"/>
                  <a:gd name="connsiteX5" fmla="*/ 179616 w 553940"/>
                  <a:gd name="connsiteY5" fmla="*/ 577534 h 577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940" h="577534">
                    <a:moveTo>
                      <a:pt x="179616" y="577534"/>
                    </a:moveTo>
                    <a:cubicBezTo>
                      <a:pt x="2776" y="368010"/>
                      <a:pt x="-19047" y="122836"/>
                      <a:pt x="11561" y="34312"/>
                    </a:cubicBezTo>
                    <a:cubicBezTo>
                      <a:pt x="94515" y="90399"/>
                      <a:pt x="161295" y="140344"/>
                      <a:pt x="184210" y="134072"/>
                    </a:cubicBezTo>
                    <a:cubicBezTo>
                      <a:pt x="203204" y="138920"/>
                      <a:pt x="307817" y="50292"/>
                      <a:pt x="380498" y="0"/>
                    </a:cubicBezTo>
                    <a:cubicBezTo>
                      <a:pt x="395954" y="150616"/>
                      <a:pt x="422622" y="358802"/>
                      <a:pt x="553940" y="469728"/>
                    </a:cubicBezTo>
                    <a:lnTo>
                      <a:pt x="179616" y="577534"/>
                    </a:lnTo>
                    <a:close/>
                  </a:path>
                </a:pathLst>
              </a:custGeom>
              <a:solidFill>
                <a:srgbClr val="45A59C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Háromszög 18">
                <a:extLst>
                  <a:ext uri="{FF2B5EF4-FFF2-40B4-BE49-F238E27FC236}">
                    <a16:creationId xmlns:a16="http://schemas.microsoft.com/office/drawing/2014/main" id="{BE1B0751-1202-457A-BEBC-727B47DE5806}"/>
                  </a:ext>
                </a:extLst>
              </p:cNvPr>
              <p:cNvSpPr/>
              <p:nvPr/>
            </p:nvSpPr>
            <p:spPr>
              <a:xfrm rot="15055656" flipV="1">
                <a:off x="13812910" y="3440580"/>
                <a:ext cx="728960" cy="1401988"/>
              </a:xfrm>
              <a:custGeom>
                <a:avLst/>
                <a:gdLst>
                  <a:gd name="connsiteX0" fmla="*/ 0 w 461935"/>
                  <a:gd name="connsiteY0" fmla="*/ 497452 h 497452"/>
                  <a:gd name="connsiteX1" fmla="*/ 230968 w 461935"/>
                  <a:gd name="connsiteY1" fmla="*/ 0 h 497452"/>
                  <a:gd name="connsiteX2" fmla="*/ 461935 w 461935"/>
                  <a:gd name="connsiteY2" fmla="*/ 497452 h 497452"/>
                  <a:gd name="connsiteX3" fmla="*/ 0 w 461935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424908"/>
                  <a:gd name="connsiteY0" fmla="*/ 498319 h 498319"/>
                  <a:gd name="connsiteX1" fmla="*/ 261646 w 424908"/>
                  <a:gd name="connsiteY1" fmla="*/ 0 h 498319"/>
                  <a:gd name="connsiteX2" fmla="*/ 424908 w 424908"/>
                  <a:gd name="connsiteY2" fmla="*/ 445740 h 498319"/>
                  <a:gd name="connsiteX3" fmla="*/ 0 w 424908"/>
                  <a:gd name="connsiteY3" fmla="*/ 498319 h 498319"/>
                  <a:gd name="connsiteX0" fmla="*/ 68855 w 493763"/>
                  <a:gd name="connsiteY0" fmla="*/ 498319 h 498319"/>
                  <a:gd name="connsiteX1" fmla="*/ 7767 w 493763"/>
                  <a:gd name="connsiteY1" fmla="*/ 143943 h 498319"/>
                  <a:gd name="connsiteX2" fmla="*/ 330501 w 493763"/>
                  <a:gd name="connsiteY2" fmla="*/ 0 h 498319"/>
                  <a:gd name="connsiteX3" fmla="*/ 493763 w 493763"/>
                  <a:gd name="connsiteY3" fmla="*/ 445740 h 498319"/>
                  <a:gd name="connsiteX4" fmla="*/ 68855 w 493763"/>
                  <a:gd name="connsiteY4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322734 w 485996"/>
                  <a:gd name="connsiteY2" fmla="*/ 0 h 498319"/>
                  <a:gd name="connsiteX3" fmla="*/ 485996 w 485996"/>
                  <a:gd name="connsiteY3" fmla="*/ 445740 h 498319"/>
                  <a:gd name="connsiteX4" fmla="*/ 61088 w 485996"/>
                  <a:gd name="connsiteY4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80781 w 505689"/>
                  <a:gd name="connsiteY0" fmla="*/ 498319 h 498319"/>
                  <a:gd name="connsiteX1" fmla="*/ 19693 w 505689"/>
                  <a:gd name="connsiteY1" fmla="*/ 143943 h 498319"/>
                  <a:gd name="connsiteX2" fmla="*/ 239078 w 505689"/>
                  <a:gd name="connsiteY2" fmla="*/ 257191 h 498319"/>
                  <a:gd name="connsiteX3" fmla="*/ 342427 w 505689"/>
                  <a:gd name="connsiteY3" fmla="*/ 0 h 498319"/>
                  <a:gd name="connsiteX4" fmla="*/ 505689 w 505689"/>
                  <a:gd name="connsiteY4" fmla="*/ 445740 h 498319"/>
                  <a:gd name="connsiteX5" fmla="*/ 80781 w 505689"/>
                  <a:gd name="connsiteY5" fmla="*/ 498319 h 498319"/>
                  <a:gd name="connsiteX0" fmla="*/ 108591 w 533499"/>
                  <a:gd name="connsiteY0" fmla="*/ 498319 h 498319"/>
                  <a:gd name="connsiteX1" fmla="*/ 47503 w 533499"/>
                  <a:gd name="connsiteY1" fmla="*/ 143943 h 498319"/>
                  <a:gd name="connsiteX2" fmla="*/ 266888 w 533499"/>
                  <a:gd name="connsiteY2" fmla="*/ 257191 h 498319"/>
                  <a:gd name="connsiteX3" fmla="*/ 370237 w 533499"/>
                  <a:gd name="connsiteY3" fmla="*/ 0 h 498319"/>
                  <a:gd name="connsiteX4" fmla="*/ 533499 w 533499"/>
                  <a:gd name="connsiteY4" fmla="*/ 445740 h 498319"/>
                  <a:gd name="connsiteX5" fmla="*/ 108591 w 533499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72084 w 538695"/>
                  <a:gd name="connsiteY2" fmla="*/ 257191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14452 w 538695"/>
                  <a:gd name="connsiteY2" fmla="*/ 185446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239169 w 502935"/>
                  <a:gd name="connsiteY0" fmla="*/ 689492 h 689492"/>
                  <a:gd name="connsiteX1" fmla="*/ 6043 w 502935"/>
                  <a:gd name="connsiteY1" fmla="*/ 34312 h 689492"/>
                  <a:gd name="connsiteX2" fmla="*/ 178692 w 502935"/>
                  <a:gd name="connsiteY2" fmla="*/ 134072 h 689492"/>
                  <a:gd name="connsiteX3" fmla="*/ 374980 w 502935"/>
                  <a:gd name="connsiteY3" fmla="*/ 0 h 689492"/>
                  <a:gd name="connsiteX4" fmla="*/ 502935 w 502935"/>
                  <a:gd name="connsiteY4" fmla="*/ 394366 h 689492"/>
                  <a:gd name="connsiteX5" fmla="*/ 239169 w 502935"/>
                  <a:gd name="connsiteY5" fmla="*/ 689492 h 689492"/>
                  <a:gd name="connsiteX0" fmla="*/ 239169 w 645830"/>
                  <a:gd name="connsiteY0" fmla="*/ 689492 h 689492"/>
                  <a:gd name="connsiteX1" fmla="*/ 6043 w 645830"/>
                  <a:gd name="connsiteY1" fmla="*/ 34312 h 689492"/>
                  <a:gd name="connsiteX2" fmla="*/ 178692 w 645830"/>
                  <a:gd name="connsiteY2" fmla="*/ 134072 h 689492"/>
                  <a:gd name="connsiteX3" fmla="*/ 374980 w 645830"/>
                  <a:gd name="connsiteY3" fmla="*/ 0 h 689492"/>
                  <a:gd name="connsiteX4" fmla="*/ 645830 w 645830"/>
                  <a:gd name="connsiteY4" fmla="*/ 578061 h 689492"/>
                  <a:gd name="connsiteX5" fmla="*/ 239169 w 645830"/>
                  <a:gd name="connsiteY5" fmla="*/ 689492 h 689492"/>
                  <a:gd name="connsiteX0" fmla="*/ 239169 w 548422"/>
                  <a:gd name="connsiteY0" fmla="*/ 689492 h 689492"/>
                  <a:gd name="connsiteX1" fmla="*/ 6043 w 548422"/>
                  <a:gd name="connsiteY1" fmla="*/ 34312 h 689492"/>
                  <a:gd name="connsiteX2" fmla="*/ 178692 w 548422"/>
                  <a:gd name="connsiteY2" fmla="*/ 134072 h 689492"/>
                  <a:gd name="connsiteX3" fmla="*/ 374980 w 548422"/>
                  <a:gd name="connsiteY3" fmla="*/ 0 h 689492"/>
                  <a:gd name="connsiteX4" fmla="*/ 548422 w 548422"/>
                  <a:gd name="connsiteY4" fmla="*/ 469728 h 689492"/>
                  <a:gd name="connsiteX5" fmla="*/ 239169 w 548422"/>
                  <a:gd name="connsiteY5" fmla="*/ 689492 h 689492"/>
                  <a:gd name="connsiteX0" fmla="*/ 179616 w 553940"/>
                  <a:gd name="connsiteY0" fmla="*/ 577534 h 577534"/>
                  <a:gd name="connsiteX1" fmla="*/ 11561 w 553940"/>
                  <a:gd name="connsiteY1" fmla="*/ 34312 h 577534"/>
                  <a:gd name="connsiteX2" fmla="*/ 184210 w 553940"/>
                  <a:gd name="connsiteY2" fmla="*/ 134072 h 577534"/>
                  <a:gd name="connsiteX3" fmla="*/ 380498 w 553940"/>
                  <a:gd name="connsiteY3" fmla="*/ 0 h 577534"/>
                  <a:gd name="connsiteX4" fmla="*/ 553940 w 553940"/>
                  <a:gd name="connsiteY4" fmla="*/ 469728 h 577534"/>
                  <a:gd name="connsiteX5" fmla="*/ 179616 w 553940"/>
                  <a:gd name="connsiteY5" fmla="*/ 577534 h 577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940" h="577534">
                    <a:moveTo>
                      <a:pt x="179616" y="577534"/>
                    </a:moveTo>
                    <a:cubicBezTo>
                      <a:pt x="2776" y="368010"/>
                      <a:pt x="-19047" y="122836"/>
                      <a:pt x="11561" y="34312"/>
                    </a:cubicBezTo>
                    <a:cubicBezTo>
                      <a:pt x="94515" y="90399"/>
                      <a:pt x="161295" y="140344"/>
                      <a:pt x="184210" y="134072"/>
                    </a:cubicBezTo>
                    <a:cubicBezTo>
                      <a:pt x="203204" y="138920"/>
                      <a:pt x="307817" y="50292"/>
                      <a:pt x="380498" y="0"/>
                    </a:cubicBezTo>
                    <a:cubicBezTo>
                      <a:pt x="395954" y="150616"/>
                      <a:pt x="422622" y="358802"/>
                      <a:pt x="553940" y="469728"/>
                    </a:cubicBezTo>
                    <a:lnTo>
                      <a:pt x="179616" y="577534"/>
                    </a:lnTo>
                    <a:close/>
                  </a:path>
                </a:pathLst>
              </a:custGeom>
              <a:solidFill>
                <a:srgbClr val="64BEB6">
                  <a:alpha val="64000"/>
                </a:srgbClr>
              </a:solidFill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2D514C89-026F-4DA5-90AC-F40FD97BCD1C}"/>
                </a:ext>
              </a:extLst>
            </p:cNvPr>
            <p:cNvGrpSpPr/>
            <p:nvPr/>
          </p:nvGrpSpPr>
          <p:grpSpPr>
            <a:xfrm flipH="1">
              <a:off x="3106424" y="3226550"/>
              <a:ext cx="1724591" cy="896696"/>
              <a:chOff x="13373431" y="3653739"/>
              <a:chExt cx="1724591" cy="896696"/>
            </a:xfrm>
          </p:grpSpPr>
          <p:sp>
            <p:nvSpPr>
              <p:cNvPr id="15" name="Háromszög 18">
                <a:extLst>
                  <a:ext uri="{FF2B5EF4-FFF2-40B4-BE49-F238E27FC236}">
                    <a16:creationId xmlns:a16="http://schemas.microsoft.com/office/drawing/2014/main" id="{BFE6A364-156A-4F4B-9A35-9FA4393C31A9}"/>
                  </a:ext>
                </a:extLst>
              </p:cNvPr>
              <p:cNvSpPr/>
              <p:nvPr/>
            </p:nvSpPr>
            <p:spPr>
              <a:xfrm rot="15055656" flipV="1">
                <a:off x="13787379" y="3239791"/>
                <a:ext cx="896696" cy="1724591"/>
              </a:xfrm>
              <a:custGeom>
                <a:avLst/>
                <a:gdLst>
                  <a:gd name="connsiteX0" fmla="*/ 0 w 461935"/>
                  <a:gd name="connsiteY0" fmla="*/ 497452 h 497452"/>
                  <a:gd name="connsiteX1" fmla="*/ 230968 w 461935"/>
                  <a:gd name="connsiteY1" fmla="*/ 0 h 497452"/>
                  <a:gd name="connsiteX2" fmla="*/ 461935 w 461935"/>
                  <a:gd name="connsiteY2" fmla="*/ 497452 h 497452"/>
                  <a:gd name="connsiteX3" fmla="*/ 0 w 461935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424908"/>
                  <a:gd name="connsiteY0" fmla="*/ 498319 h 498319"/>
                  <a:gd name="connsiteX1" fmla="*/ 261646 w 424908"/>
                  <a:gd name="connsiteY1" fmla="*/ 0 h 498319"/>
                  <a:gd name="connsiteX2" fmla="*/ 424908 w 424908"/>
                  <a:gd name="connsiteY2" fmla="*/ 445740 h 498319"/>
                  <a:gd name="connsiteX3" fmla="*/ 0 w 424908"/>
                  <a:gd name="connsiteY3" fmla="*/ 498319 h 498319"/>
                  <a:gd name="connsiteX0" fmla="*/ 68855 w 493763"/>
                  <a:gd name="connsiteY0" fmla="*/ 498319 h 498319"/>
                  <a:gd name="connsiteX1" fmla="*/ 7767 w 493763"/>
                  <a:gd name="connsiteY1" fmla="*/ 143943 h 498319"/>
                  <a:gd name="connsiteX2" fmla="*/ 330501 w 493763"/>
                  <a:gd name="connsiteY2" fmla="*/ 0 h 498319"/>
                  <a:gd name="connsiteX3" fmla="*/ 493763 w 493763"/>
                  <a:gd name="connsiteY3" fmla="*/ 445740 h 498319"/>
                  <a:gd name="connsiteX4" fmla="*/ 68855 w 493763"/>
                  <a:gd name="connsiteY4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322734 w 485996"/>
                  <a:gd name="connsiteY2" fmla="*/ 0 h 498319"/>
                  <a:gd name="connsiteX3" fmla="*/ 485996 w 485996"/>
                  <a:gd name="connsiteY3" fmla="*/ 445740 h 498319"/>
                  <a:gd name="connsiteX4" fmla="*/ 61088 w 485996"/>
                  <a:gd name="connsiteY4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80781 w 505689"/>
                  <a:gd name="connsiteY0" fmla="*/ 498319 h 498319"/>
                  <a:gd name="connsiteX1" fmla="*/ 19693 w 505689"/>
                  <a:gd name="connsiteY1" fmla="*/ 143943 h 498319"/>
                  <a:gd name="connsiteX2" fmla="*/ 239078 w 505689"/>
                  <a:gd name="connsiteY2" fmla="*/ 257191 h 498319"/>
                  <a:gd name="connsiteX3" fmla="*/ 342427 w 505689"/>
                  <a:gd name="connsiteY3" fmla="*/ 0 h 498319"/>
                  <a:gd name="connsiteX4" fmla="*/ 505689 w 505689"/>
                  <a:gd name="connsiteY4" fmla="*/ 445740 h 498319"/>
                  <a:gd name="connsiteX5" fmla="*/ 80781 w 505689"/>
                  <a:gd name="connsiteY5" fmla="*/ 498319 h 498319"/>
                  <a:gd name="connsiteX0" fmla="*/ 108591 w 533499"/>
                  <a:gd name="connsiteY0" fmla="*/ 498319 h 498319"/>
                  <a:gd name="connsiteX1" fmla="*/ 47503 w 533499"/>
                  <a:gd name="connsiteY1" fmla="*/ 143943 h 498319"/>
                  <a:gd name="connsiteX2" fmla="*/ 266888 w 533499"/>
                  <a:gd name="connsiteY2" fmla="*/ 257191 h 498319"/>
                  <a:gd name="connsiteX3" fmla="*/ 370237 w 533499"/>
                  <a:gd name="connsiteY3" fmla="*/ 0 h 498319"/>
                  <a:gd name="connsiteX4" fmla="*/ 533499 w 533499"/>
                  <a:gd name="connsiteY4" fmla="*/ 445740 h 498319"/>
                  <a:gd name="connsiteX5" fmla="*/ 108591 w 533499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72084 w 538695"/>
                  <a:gd name="connsiteY2" fmla="*/ 257191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14452 w 538695"/>
                  <a:gd name="connsiteY2" fmla="*/ 185446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239169 w 502935"/>
                  <a:gd name="connsiteY0" fmla="*/ 689492 h 689492"/>
                  <a:gd name="connsiteX1" fmla="*/ 6043 w 502935"/>
                  <a:gd name="connsiteY1" fmla="*/ 34312 h 689492"/>
                  <a:gd name="connsiteX2" fmla="*/ 178692 w 502935"/>
                  <a:gd name="connsiteY2" fmla="*/ 134072 h 689492"/>
                  <a:gd name="connsiteX3" fmla="*/ 374980 w 502935"/>
                  <a:gd name="connsiteY3" fmla="*/ 0 h 689492"/>
                  <a:gd name="connsiteX4" fmla="*/ 502935 w 502935"/>
                  <a:gd name="connsiteY4" fmla="*/ 394366 h 689492"/>
                  <a:gd name="connsiteX5" fmla="*/ 239169 w 502935"/>
                  <a:gd name="connsiteY5" fmla="*/ 689492 h 689492"/>
                  <a:gd name="connsiteX0" fmla="*/ 239169 w 645830"/>
                  <a:gd name="connsiteY0" fmla="*/ 689492 h 689492"/>
                  <a:gd name="connsiteX1" fmla="*/ 6043 w 645830"/>
                  <a:gd name="connsiteY1" fmla="*/ 34312 h 689492"/>
                  <a:gd name="connsiteX2" fmla="*/ 178692 w 645830"/>
                  <a:gd name="connsiteY2" fmla="*/ 134072 h 689492"/>
                  <a:gd name="connsiteX3" fmla="*/ 374980 w 645830"/>
                  <a:gd name="connsiteY3" fmla="*/ 0 h 689492"/>
                  <a:gd name="connsiteX4" fmla="*/ 645830 w 645830"/>
                  <a:gd name="connsiteY4" fmla="*/ 578061 h 689492"/>
                  <a:gd name="connsiteX5" fmla="*/ 239169 w 645830"/>
                  <a:gd name="connsiteY5" fmla="*/ 689492 h 689492"/>
                  <a:gd name="connsiteX0" fmla="*/ 239169 w 548422"/>
                  <a:gd name="connsiteY0" fmla="*/ 689492 h 689492"/>
                  <a:gd name="connsiteX1" fmla="*/ 6043 w 548422"/>
                  <a:gd name="connsiteY1" fmla="*/ 34312 h 689492"/>
                  <a:gd name="connsiteX2" fmla="*/ 178692 w 548422"/>
                  <a:gd name="connsiteY2" fmla="*/ 134072 h 689492"/>
                  <a:gd name="connsiteX3" fmla="*/ 374980 w 548422"/>
                  <a:gd name="connsiteY3" fmla="*/ 0 h 689492"/>
                  <a:gd name="connsiteX4" fmla="*/ 548422 w 548422"/>
                  <a:gd name="connsiteY4" fmla="*/ 469728 h 689492"/>
                  <a:gd name="connsiteX5" fmla="*/ 239169 w 548422"/>
                  <a:gd name="connsiteY5" fmla="*/ 689492 h 689492"/>
                  <a:gd name="connsiteX0" fmla="*/ 179616 w 553940"/>
                  <a:gd name="connsiteY0" fmla="*/ 577534 h 577534"/>
                  <a:gd name="connsiteX1" fmla="*/ 11561 w 553940"/>
                  <a:gd name="connsiteY1" fmla="*/ 34312 h 577534"/>
                  <a:gd name="connsiteX2" fmla="*/ 184210 w 553940"/>
                  <a:gd name="connsiteY2" fmla="*/ 134072 h 577534"/>
                  <a:gd name="connsiteX3" fmla="*/ 380498 w 553940"/>
                  <a:gd name="connsiteY3" fmla="*/ 0 h 577534"/>
                  <a:gd name="connsiteX4" fmla="*/ 553940 w 553940"/>
                  <a:gd name="connsiteY4" fmla="*/ 469728 h 577534"/>
                  <a:gd name="connsiteX5" fmla="*/ 179616 w 553940"/>
                  <a:gd name="connsiteY5" fmla="*/ 577534 h 577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940" h="577534">
                    <a:moveTo>
                      <a:pt x="179616" y="577534"/>
                    </a:moveTo>
                    <a:cubicBezTo>
                      <a:pt x="2776" y="368010"/>
                      <a:pt x="-19047" y="122836"/>
                      <a:pt x="11561" y="34312"/>
                    </a:cubicBezTo>
                    <a:cubicBezTo>
                      <a:pt x="94515" y="90399"/>
                      <a:pt x="161295" y="140344"/>
                      <a:pt x="184210" y="134072"/>
                    </a:cubicBezTo>
                    <a:cubicBezTo>
                      <a:pt x="203204" y="138920"/>
                      <a:pt x="307817" y="50292"/>
                      <a:pt x="380498" y="0"/>
                    </a:cubicBezTo>
                    <a:cubicBezTo>
                      <a:pt x="395954" y="150616"/>
                      <a:pt x="422622" y="358802"/>
                      <a:pt x="553940" y="469728"/>
                    </a:cubicBezTo>
                    <a:lnTo>
                      <a:pt x="179616" y="577534"/>
                    </a:lnTo>
                    <a:close/>
                  </a:path>
                </a:pathLst>
              </a:custGeom>
              <a:solidFill>
                <a:srgbClr val="45A59C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Háromszög 18">
                <a:extLst>
                  <a:ext uri="{FF2B5EF4-FFF2-40B4-BE49-F238E27FC236}">
                    <a16:creationId xmlns:a16="http://schemas.microsoft.com/office/drawing/2014/main" id="{20D90C76-E3F9-457F-8BC3-736569C72D5B}"/>
                  </a:ext>
                </a:extLst>
              </p:cNvPr>
              <p:cNvSpPr/>
              <p:nvPr/>
            </p:nvSpPr>
            <p:spPr>
              <a:xfrm rot="15055656" flipV="1">
                <a:off x="13812910" y="3434305"/>
                <a:ext cx="728960" cy="1401988"/>
              </a:xfrm>
              <a:custGeom>
                <a:avLst/>
                <a:gdLst>
                  <a:gd name="connsiteX0" fmla="*/ 0 w 461935"/>
                  <a:gd name="connsiteY0" fmla="*/ 497452 h 497452"/>
                  <a:gd name="connsiteX1" fmla="*/ 230968 w 461935"/>
                  <a:gd name="connsiteY1" fmla="*/ 0 h 497452"/>
                  <a:gd name="connsiteX2" fmla="*/ 461935 w 461935"/>
                  <a:gd name="connsiteY2" fmla="*/ 497452 h 497452"/>
                  <a:gd name="connsiteX3" fmla="*/ 0 w 461935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394230"/>
                  <a:gd name="connsiteY0" fmla="*/ 497452 h 497452"/>
                  <a:gd name="connsiteX1" fmla="*/ 230968 w 394230"/>
                  <a:gd name="connsiteY1" fmla="*/ 0 h 497452"/>
                  <a:gd name="connsiteX2" fmla="*/ 394230 w 394230"/>
                  <a:gd name="connsiteY2" fmla="*/ 445740 h 497452"/>
                  <a:gd name="connsiteX3" fmla="*/ 0 w 394230"/>
                  <a:gd name="connsiteY3" fmla="*/ 497452 h 497452"/>
                  <a:gd name="connsiteX0" fmla="*/ 0 w 424908"/>
                  <a:gd name="connsiteY0" fmla="*/ 498319 h 498319"/>
                  <a:gd name="connsiteX1" fmla="*/ 261646 w 424908"/>
                  <a:gd name="connsiteY1" fmla="*/ 0 h 498319"/>
                  <a:gd name="connsiteX2" fmla="*/ 424908 w 424908"/>
                  <a:gd name="connsiteY2" fmla="*/ 445740 h 498319"/>
                  <a:gd name="connsiteX3" fmla="*/ 0 w 424908"/>
                  <a:gd name="connsiteY3" fmla="*/ 498319 h 498319"/>
                  <a:gd name="connsiteX0" fmla="*/ 68855 w 493763"/>
                  <a:gd name="connsiteY0" fmla="*/ 498319 h 498319"/>
                  <a:gd name="connsiteX1" fmla="*/ 7767 w 493763"/>
                  <a:gd name="connsiteY1" fmla="*/ 143943 h 498319"/>
                  <a:gd name="connsiteX2" fmla="*/ 330501 w 493763"/>
                  <a:gd name="connsiteY2" fmla="*/ 0 h 498319"/>
                  <a:gd name="connsiteX3" fmla="*/ 493763 w 493763"/>
                  <a:gd name="connsiteY3" fmla="*/ 445740 h 498319"/>
                  <a:gd name="connsiteX4" fmla="*/ 68855 w 493763"/>
                  <a:gd name="connsiteY4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322734 w 485996"/>
                  <a:gd name="connsiteY2" fmla="*/ 0 h 498319"/>
                  <a:gd name="connsiteX3" fmla="*/ 485996 w 485996"/>
                  <a:gd name="connsiteY3" fmla="*/ 445740 h 498319"/>
                  <a:gd name="connsiteX4" fmla="*/ 61088 w 485996"/>
                  <a:gd name="connsiteY4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61088 w 485996"/>
                  <a:gd name="connsiteY0" fmla="*/ 498319 h 498319"/>
                  <a:gd name="connsiteX1" fmla="*/ 0 w 485996"/>
                  <a:gd name="connsiteY1" fmla="*/ 143943 h 498319"/>
                  <a:gd name="connsiteX2" fmla="*/ 219385 w 485996"/>
                  <a:gd name="connsiteY2" fmla="*/ 257191 h 498319"/>
                  <a:gd name="connsiteX3" fmla="*/ 322734 w 485996"/>
                  <a:gd name="connsiteY3" fmla="*/ 0 h 498319"/>
                  <a:gd name="connsiteX4" fmla="*/ 485996 w 485996"/>
                  <a:gd name="connsiteY4" fmla="*/ 445740 h 498319"/>
                  <a:gd name="connsiteX5" fmla="*/ 61088 w 485996"/>
                  <a:gd name="connsiteY5" fmla="*/ 498319 h 498319"/>
                  <a:gd name="connsiteX0" fmla="*/ 80781 w 505689"/>
                  <a:gd name="connsiteY0" fmla="*/ 498319 h 498319"/>
                  <a:gd name="connsiteX1" fmla="*/ 19693 w 505689"/>
                  <a:gd name="connsiteY1" fmla="*/ 143943 h 498319"/>
                  <a:gd name="connsiteX2" fmla="*/ 239078 w 505689"/>
                  <a:gd name="connsiteY2" fmla="*/ 257191 h 498319"/>
                  <a:gd name="connsiteX3" fmla="*/ 342427 w 505689"/>
                  <a:gd name="connsiteY3" fmla="*/ 0 h 498319"/>
                  <a:gd name="connsiteX4" fmla="*/ 505689 w 505689"/>
                  <a:gd name="connsiteY4" fmla="*/ 445740 h 498319"/>
                  <a:gd name="connsiteX5" fmla="*/ 80781 w 505689"/>
                  <a:gd name="connsiteY5" fmla="*/ 498319 h 498319"/>
                  <a:gd name="connsiteX0" fmla="*/ 108591 w 533499"/>
                  <a:gd name="connsiteY0" fmla="*/ 498319 h 498319"/>
                  <a:gd name="connsiteX1" fmla="*/ 47503 w 533499"/>
                  <a:gd name="connsiteY1" fmla="*/ 143943 h 498319"/>
                  <a:gd name="connsiteX2" fmla="*/ 266888 w 533499"/>
                  <a:gd name="connsiteY2" fmla="*/ 257191 h 498319"/>
                  <a:gd name="connsiteX3" fmla="*/ 370237 w 533499"/>
                  <a:gd name="connsiteY3" fmla="*/ 0 h 498319"/>
                  <a:gd name="connsiteX4" fmla="*/ 533499 w 533499"/>
                  <a:gd name="connsiteY4" fmla="*/ 445740 h 498319"/>
                  <a:gd name="connsiteX5" fmla="*/ 108591 w 533499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72084 w 538695"/>
                  <a:gd name="connsiteY2" fmla="*/ 257191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53246 w 538695"/>
                  <a:gd name="connsiteY2" fmla="*/ 235838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98319 h 498319"/>
                  <a:gd name="connsiteX1" fmla="*/ 41803 w 538695"/>
                  <a:gd name="connsiteY1" fmla="*/ 85686 h 498319"/>
                  <a:gd name="connsiteX2" fmla="*/ 214452 w 538695"/>
                  <a:gd name="connsiteY2" fmla="*/ 185446 h 498319"/>
                  <a:gd name="connsiteX3" fmla="*/ 375433 w 538695"/>
                  <a:gd name="connsiteY3" fmla="*/ 0 h 498319"/>
                  <a:gd name="connsiteX4" fmla="*/ 538695 w 538695"/>
                  <a:gd name="connsiteY4" fmla="*/ 445740 h 498319"/>
                  <a:gd name="connsiteX5" fmla="*/ 113787 w 538695"/>
                  <a:gd name="connsiteY5" fmla="*/ 498319 h 498319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113787 w 538695"/>
                  <a:gd name="connsiteY0" fmla="*/ 446945 h 446945"/>
                  <a:gd name="connsiteX1" fmla="*/ 41803 w 538695"/>
                  <a:gd name="connsiteY1" fmla="*/ 34312 h 446945"/>
                  <a:gd name="connsiteX2" fmla="*/ 214452 w 538695"/>
                  <a:gd name="connsiteY2" fmla="*/ 134072 h 446945"/>
                  <a:gd name="connsiteX3" fmla="*/ 410740 w 538695"/>
                  <a:gd name="connsiteY3" fmla="*/ 0 h 446945"/>
                  <a:gd name="connsiteX4" fmla="*/ 538695 w 538695"/>
                  <a:gd name="connsiteY4" fmla="*/ 394366 h 446945"/>
                  <a:gd name="connsiteX5" fmla="*/ 113787 w 538695"/>
                  <a:gd name="connsiteY5" fmla="*/ 446945 h 446945"/>
                  <a:gd name="connsiteX0" fmla="*/ 239169 w 502935"/>
                  <a:gd name="connsiteY0" fmla="*/ 689492 h 689492"/>
                  <a:gd name="connsiteX1" fmla="*/ 6043 w 502935"/>
                  <a:gd name="connsiteY1" fmla="*/ 34312 h 689492"/>
                  <a:gd name="connsiteX2" fmla="*/ 178692 w 502935"/>
                  <a:gd name="connsiteY2" fmla="*/ 134072 h 689492"/>
                  <a:gd name="connsiteX3" fmla="*/ 374980 w 502935"/>
                  <a:gd name="connsiteY3" fmla="*/ 0 h 689492"/>
                  <a:gd name="connsiteX4" fmla="*/ 502935 w 502935"/>
                  <a:gd name="connsiteY4" fmla="*/ 394366 h 689492"/>
                  <a:gd name="connsiteX5" fmla="*/ 239169 w 502935"/>
                  <a:gd name="connsiteY5" fmla="*/ 689492 h 689492"/>
                  <a:gd name="connsiteX0" fmla="*/ 239169 w 645830"/>
                  <a:gd name="connsiteY0" fmla="*/ 689492 h 689492"/>
                  <a:gd name="connsiteX1" fmla="*/ 6043 w 645830"/>
                  <a:gd name="connsiteY1" fmla="*/ 34312 h 689492"/>
                  <a:gd name="connsiteX2" fmla="*/ 178692 w 645830"/>
                  <a:gd name="connsiteY2" fmla="*/ 134072 h 689492"/>
                  <a:gd name="connsiteX3" fmla="*/ 374980 w 645830"/>
                  <a:gd name="connsiteY3" fmla="*/ 0 h 689492"/>
                  <a:gd name="connsiteX4" fmla="*/ 645830 w 645830"/>
                  <a:gd name="connsiteY4" fmla="*/ 578061 h 689492"/>
                  <a:gd name="connsiteX5" fmla="*/ 239169 w 645830"/>
                  <a:gd name="connsiteY5" fmla="*/ 689492 h 689492"/>
                  <a:gd name="connsiteX0" fmla="*/ 239169 w 548422"/>
                  <a:gd name="connsiteY0" fmla="*/ 689492 h 689492"/>
                  <a:gd name="connsiteX1" fmla="*/ 6043 w 548422"/>
                  <a:gd name="connsiteY1" fmla="*/ 34312 h 689492"/>
                  <a:gd name="connsiteX2" fmla="*/ 178692 w 548422"/>
                  <a:gd name="connsiteY2" fmla="*/ 134072 h 689492"/>
                  <a:gd name="connsiteX3" fmla="*/ 374980 w 548422"/>
                  <a:gd name="connsiteY3" fmla="*/ 0 h 689492"/>
                  <a:gd name="connsiteX4" fmla="*/ 548422 w 548422"/>
                  <a:gd name="connsiteY4" fmla="*/ 469728 h 689492"/>
                  <a:gd name="connsiteX5" fmla="*/ 239169 w 548422"/>
                  <a:gd name="connsiteY5" fmla="*/ 689492 h 689492"/>
                  <a:gd name="connsiteX0" fmla="*/ 179616 w 553940"/>
                  <a:gd name="connsiteY0" fmla="*/ 577534 h 577534"/>
                  <a:gd name="connsiteX1" fmla="*/ 11561 w 553940"/>
                  <a:gd name="connsiteY1" fmla="*/ 34312 h 577534"/>
                  <a:gd name="connsiteX2" fmla="*/ 184210 w 553940"/>
                  <a:gd name="connsiteY2" fmla="*/ 134072 h 577534"/>
                  <a:gd name="connsiteX3" fmla="*/ 380498 w 553940"/>
                  <a:gd name="connsiteY3" fmla="*/ 0 h 577534"/>
                  <a:gd name="connsiteX4" fmla="*/ 553940 w 553940"/>
                  <a:gd name="connsiteY4" fmla="*/ 469728 h 577534"/>
                  <a:gd name="connsiteX5" fmla="*/ 179616 w 553940"/>
                  <a:gd name="connsiteY5" fmla="*/ 577534 h 577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940" h="577534">
                    <a:moveTo>
                      <a:pt x="179616" y="577534"/>
                    </a:moveTo>
                    <a:cubicBezTo>
                      <a:pt x="2776" y="368010"/>
                      <a:pt x="-19047" y="122836"/>
                      <a:pt x="11561" y="34312"/>
                    </a:cubicBezTo>
                    <a:cubicBezTo>
                      <a:pt x="94515" y="90399"/>
                      <a:pt x="161295" y="140344"/>
                      <a:pt x="184210" y="134072"/>
                    </a:cubicBezTo>
                    <a:cubicBezTo>
                      <a:pt x="203204" y="138920"/>
                      <a:pt x="307817" y="50292"/>
                      <a:pt x="380498" y="0"/>
                    </a:cubicBezTo>
                    <a:cubicBezTo>
                      <a:pt x="395954" y="150616"/>
                      <a:pt x="422622" y="358802"/>
                      <a:pt x="553940" y="469728"/>
                    </a:cubicBezTo>
                    <a:lnTo>
                      <a:pt x="179616" y="577534"/>
                    </a:lnTo>
                    <a:close/>
                  </a:path>
                </a:pathLst>
              </a:custGeom>
              <a:solidFill>
                <a:srgbClr val="53BFA5">
                  <a:alpha val="57000"/>
                </a:srgbClr>
              </a:solidFill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81711453-D78C-4B25-A941-AB2F77E742EA}"/>
              </a:ext>
            </a:extLst>
          </p:cNvPr>
          <p:cNvGrpSpPr/>
          <p:nvPr/>
        </p:nvGrpSpPr>
        <p:grpSpPr>
          <a:xfrm>
            <a:off x="3112617" y="2519415"/>
            <a:ext cx="5796194" cy="2053700"/>
            <a:chOff x="4435015" y="3460572"/>
            <a:chExt cx="3974396" cy="1014761"/>
          </a:xfrm>
        </p:grpSpPr>
        <p:sp>
          <p:nvSpPr>
            <p:cNvPr id="11" name="Téglalap 60">
              <a:extLst>
                <a:ext uri="{FF2B5EF4-FFF2-40B4-BE49-F238E27FC236}">
                  <a16:creationId xmlns:a16="http://schemas.microsoft.com/office/drawing/2014/main" id="{8213F6E5-18E9-4AA0-8125-FCE4DAD3D7DC}"/>
                </a:ext>
              </a:extLst>
            </p:cNvPr>
            <p:cNvSpPr/>
            <p:nvPr/>
          </p:nvSpPr>
          <p:spPr>
            <a:xfrm rot="10800000">
              <a:off x="4435015" y="3460572"/>
              <a:ext cx="3974396" cy="1014761"/>
            </a:xfrm>
            <a:custGeom>
              <a:avLst/>
              <a:gdLst>
                <a:gd name="connsiteX0" fmla="*/ 0 w 1691640"/>
                <a:gd name="connsiteY0" fmla="*/ 0 h 589280"/>
                <a:gd name="connsiteX1" fmla="*/ 1691640 w 1691640"/>
                <a:gd name="connsiteY1" fmla="*/ 0 h 589280"/>
                <a:gd name="connsiteX2" fmla="*/ 1691640 w 1691640"/>
                <a:gd name="connsiteY2" fmla="*/ 589280 h 589280"/>
                <a:gd name="connsiteX3" fmla="*/ 0 w 1691640"/>
                <a:gd name="connsiteY3" fmla="*/ 589280 h 589280"/>
                <a:gd name="connsiteX4" fmla="*/ 0 w 1691640"/>
                <a:gd name="connsiteY4" fmla="*/ 0 h 589280"/>
                <a:gd name="connsiteX0" fmla="*/ 0 w 1691640"/>
                <a:gd name="connsiteY0" fmla="*/ 109502 h 698782"/>
                <a:gd name="connsiteX1" fmla="*/ 1691640 w 1691640"/>
                <a:gd name="connsiteY1" fmla="*/ 109502 h 698782"/>
                <a:gd name="connsiteX2" fmla="*/ 1691640 w 1691640"/>
                <a:gd name="connsiteY2" fmla="*/ 698782 h 698782"/>
                <a:gd name="connsiteX3" fmla="*/ 0 w 1691640"/>
                <a:gd name="connsiteY3" fmla="*/ 698782 h 698782"/>
                <a:gd name="connsiteX4" fmla="*/ 0 w 1691640"/>
                <a:gd name="connsiteY4" fmla="*/ 109502 h 698782"/>
                <a:gd name="connsiteX0" fmla="*/ 0 w 1691640"/>
                <a:gd name="connsiteY0" fmla="*/ 135727 h 725007"/>
                <a:gd name="connsiteX1" fmla="*/ 1691640 w 1691640"/>
                <a:gd name="connsiteY1" fmla="*/ 135727 h 725007"/>
                <a:gd name="connsiteX2" fmla="*/ 1691640 w 1691640"/>
                <a:gd name="connsiteY2" fmla="*/ 725007 h 725007"/>
                <a:gd name="connsiteX3" fmla="*/ 0 w 1691640"/>
                <a:gd name="connsiteY3" fmla="*/ 725007 h 725007"/>
                <a:gd name="connsiteX4" fmla="*/ 0 w 1691640"/>
                <a:gd name="connsiteY4" fmla="*/ 135727 h 725007"/>
                <a:gd name="connsiteX0" fmla="*/ 0 w 1691640"/>
                <a:gd name="connsiteY0" fmla="*/ 130284 h 719564"/>
                <a:gd name="connsiteX1" fmla="*/ 1691640 w 1691640"/>
                <a:gd name="connsiteY1" fmla="*/ 130284 h 719564"/>
                <a:gd name="connsiteX2" fmla="*/ 1691640 w 1691640"/>
                <a:gd name="connsiteY2" fmla="*/ 719564 h 719564"/>
                <a:gd name="connsiteX3" fmla="*/ 0 w 1691640"/>
                <a:gd name="connsiteY3" fmla="*/ 719564 h 719564"/>
                <a:gd name="connsiteX4" fmla="*/ 0 w 1691640"/>
                <a:gd name="connsiteY4" fmla="*/ 130284 h 719564"/>
                <a:gd name="connsiteX0" fmla="*/ 0 w 1691640"/>
                <a:gd name="connsiteY0" fmla="*/ 130284 h 719564"/>
                <a:gd name="connsiteX1" fmla="*/ 1691640 w 1691640"/>
                <a:gd name="connsiteY1" fmla="*/ 130284 h 719564"/>
                <a:gd name="connsiteX2" fmla="*/ 1600200 w 1691640"/>
                <a:gd name="connsiteY2" fmla="*/ 475724 h 719564"/>
                <a:gd name="connsiteX3" fmla="*/ 0 w 1691640"/>
                <a:gd name="connsiteY3" fmla="*/ 719564 h 719564"/>
                <a:gd name="connsiteX4" fmla="*/ 0 w 1691640"/>
                <a:gd name="connsiteY4" fmla="*/ 130284 h 71956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701800"/>
                <a:gd name="connsiteY0" fmla="*/ 125517 h 470957"/>
                <a:gd name="connsiteX1" fmla="*/ 1701800 w 1701800"/>
                <a:gd name="connsiteY1" fmla="*/ 133137 h 470957"/>
                <a:gd name="connsiteX2" fmla="*/ 1600200 w 1701800"/>
                <a:gd name="connsiteY2" fmla="*/ 470957 h 470957"/>
                <a:gd name="connsiteX3" fmla="*/ 88900 w 1701800"/>
                <a:gd name="connsiteY3" fmla="*/ 468417 h 470957"/>
                <a:gd name="connsiteX4" fmla="*/ 0 w 1701800"/>
                <a:gd name="connsiteY4" fmla="*/ 125517 h 47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800" h="470957">
                  <a:moveTo>
                    <a:pt x="0" y="125517"/>
                  </a:moveTo>
                  <a:cubicBezTo>
                    <a:pt x="314960" y="23917"/>
                    <a:pt x="906780" y="-100543"/>
                    <a:pt x="1701800" y="133137"/>
                  </a:cubicBezTo>
                  <a:cubicBezTo>
                    <a:pt x="1671320" y="248284"/>
                    <a:pt x="1640840" y="355810"/>
                    <a:pt x="1600200" y="470957"/>
                  </a:cubicBezTo>
                  <a:cubicBezTo>
                    <a:pt x="1098973" y="307550"/>
                    <a:pt x="607907" y="306704"/>
                    <a:pt x="88900" y="468417"/>
                  </a:cubicBezTo>
                  <a:lnTo>
                    <a:pt x="0" y="125517"/>
                  </a:lnTo>
                  <a:close/>
                </a:path>
              </a:pathLst>
            </a:custGeom>
            <a:solidFill>
              <a:srgbClr val="45A59C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églalap 60">
              <a:extLst>
                <a:ext uri="{FF2B5EF4-FFF2-40B4-BE49-F238E27FC236}">
                  <a16:creationId xmlns:a16="http://schemas.microsoft.com/office/drawing/2014/main" id="{899BDC55-6F71-4E47-ABA7-368DD5F74CE0}"/>
                </a:ext>
              </a:extLst>
            </p:cNvPr>
            <p:cNvSpPr>
              <a:spLocks/>
            </p:cNvSpPr>
            <p:nvPr/>
          </p:nvSpPr>
          <p:spPr>
            <a:xfrm rot="10800000">
              <a:off x="4498922" y="3555243"/>
              <a:ext cx="3817257" cy="828000"/>
            </a:xfrm>
            <a:custGeom>
              <a:avLst/>
              <a:gdLst>
                <a:gd name="connsiteX0" fmla="*/ 0 w 1691640"/>
                <a:gd name="connsiteY0" fmla="*/ 0 h 589280"/>
                <a:gd name="connsiteX1" fmla="*/ 1691640 w 1691640"/>
                <a:gd name="connsiteY1" fmla="*/ 0 h 589280"/>
                <a:gd name="connsiteX2" fmla="*/ 1691640 w 1691640"/>
                <a:gd name="connsiteY2" fmla="*/ 589280 h 589280"/>
                <a:gd name="connsiteX3" fmla="*/ 0 w 1691640"/>
                <a:gd name="connsiteY3" fmla="*/ 589280 h 589280"/>
                <a:gd name="connsiteX4" fmla="*/ 0 w 1691640"/>
                <a:gd name="connsiteY4" fmla="*/ 0 h 589280"/>
                <a:gd name="connsiteX0" fmla="*/ 0 w 1691640"/>
                <a:gd name="connsiteY0" fmla="*/ 109502 h 698782"/>
                <a:gd name="connsiteX1" fmla="*/ 1691640 w 1691640"/>
                <a:gd name="connsiteY1" fmla="*/ 109502 h 698782"/>
                <a:gd name="connsiteX2" fmla="*/ 1691640 w 1691640"/>
                <a:gd name="connsiteY2" fmla="*/ 698782 h 698782"/>
                <a:gd name="connsiteX3" fmla="*/ 0 w 1691640"/>
                <a:gd name="connsiteY3" fmla="*/ 698782 h 698782"/>
                <a:gd name="connsiteX4" fmla="*/ 0 w 1691640"/>
                <a:gd name="connsiteY4" fmla="*/ 109502 h 698782"/>
                <a:gd name="connsiteX0" fmla="*/ 0 w 1691640"/>
                <a:gd name="connsiteY0" fmla="*/ 135727 h 725007"/>
                <a:gd name="connsiteX1" fmla="*/ 1691640 w 1691640"/>
                <a:gd name="connsiteY1" fmla="*/ 135727 h 725007"/>
                <a:gd name="connsiteX2" fmla="*/ 1691640 w 1691640"/>
                <a:gd name="connsiteY2" fmla="*/ 725007 h 725007"/>
                <a:gd name="connsiteX3" fmla="*/ 0 w 1691640"/>
                <a:gd name="connsiteY3" fmla="*/ 725007 h 725007"/>
                <a:gd name="connsiteX4" fmla="*/ 0 w 1691640"/>
                <a:gd name="connsiteY4" fmla="*/ 135727 h 725007"/>
                <a:gd name="connsiteX0" fmla="*/ 0 w 1691640"/>
                <a:gd name="connsiteY0" fmla="*/ 130284 h 719564"/>
                <a:gd name="connsiteX1" fmla="*/ 1691640 w 1691640"/>
                <a:gd name="connsiteY1" fmla="*/ 130284 h 719564"/>
                <a:gd name="connsiteX2" fmla="*/ 1691640 w 1691640"/>
                <a:gd name="connsiteY2" fmla="*/ 719564 h 719564"/>
                <a:gd name="connsiteX3" fmla="*/ 0 w 1691640"/>
                <a:gd name="connsiteY3" fmla="*/ 719564 h 719564"/>
                <a:gd name="connsiteX4" fmla="*/ 0 w 1691640"/>
                <a:gd name="connsiteY4" fmla="*/ 130284 h 719564"/>
                <a:gd name="connsiteX0" fmla="*/ 0 w 1691640"/>
                <a:gd name="connsiteY0" fmla="*/ 130284 h 719564"/>
                <a:gd name="connsiteX1" fmla="*/ 1691640 w 1691640"/>
                <a:gd name="connsiteY1" fmla="*/ 130284 h 719564"/>
                <a:gd name="connsiteX2" fmla="*/ 1600200 w 1691640"/>
                <a:gd name="connsiteY2" fmla="*/ 475724 h 719564"/>
                <a:gd name="connsiteX3" fmla="*/ 0 w 1691640"/>
                <a:gd name="connsiteY3" fmla="*/ 719564 h 719564"/>
                <a:gd name="connsiteX4" fmla="*/ 0 w 1691640"/>
                <a:gd name="connsiteY4" fmla="*/ 130284 h 71956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691640"/>
                <a:gd name="connsiteY0" fmla="*/ 130284 h 475724"/>
                <a:gd name="connsiteX1" fmla="*/ 1691640 w 1691640"/>
                <a:gd name="connsiteY1" fmla="*/ 130284 h 475724"/>
                <a:gd name="connsiteX2" fmla="*/ 1600200 w 1691640"/>
                <a:gd name="connsiteY2" fmla="*/ 475724 h 475724"/>
                <a:gd name="connsiteX3" fmla="*/ 88900 w 1691640"/>
                <a:gd name="connsiteY3" fmla="*/ 473184 h 475724"/>
                <a:gd name="connsiteX4" fmla="*/ 0 w 1691640"/>
                <a:gd name="connsiteY4" fmla="*/ 130284 h 475724"/>
                <a:gd name="connsiteX0" fmla="*/ 0 w 1701800"/>
                <a:gd name="connsiteY0" fmla="*/ 125517 h 470957"/>
                <a:gd name="connsiteX1" fmla="*/ 1701800 w 1701800"/>
                <a:gd name="connsiteY1" fmla="*/ 133137 h 470957"/>
                <a:gd name="connsiteX2" fmla="*/ 1600200 w 1701800"/>
                <a:gd name="connsiteY2" fmla="*/ 470957 h 470957"/>
                <a:gd name="connsiteX3" fmla="*/ 88900 w 1701800"/>
                <a:gd name="connsiteY3" fmla="*/ 468417 h 470957"/>
                <a:gd name="connsiteX4" fmla="*/ 0 w 1701800"/>
                <a:gd name="connsiteY4" fmla="*/ 125517 h 47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1800" h="470957">
                  <a:moveTo>
                    <a:pt x="0" y="125517"/>
                  </a:moveTo>
                  <a:cubicBezTo>
                    <a:pt x="314960" y="23917"/>
                    <a:pt x="906780" y="-100543"/>
                    <a:pt x="1701800" y="133137"/>
                  </a:cubicBezTo>
                  <a:cubicBezTo>
                    <a:pt x="1671320" y="248284"/>
                    <a:pt x="1640840" y="355810"/>
                    <a:pt x="1600200" y="470957"/>
                  </a:cubicBezTo>
                  <a:cubicBezTo>
                    <a:pt x="1098973" y="307550"/>
                    <a:pt x="607907" y="306704"/>
                    <a:pt x="88900" y="468417"/>
                  </a:cubicBezTo>
                  <a:lnTo>
                    <a:pt x="0" y="125517"/>
                  </a:lnTo>
                  <a:close/>
                </a:path>
              </a:pathLst>
            </a:custGeom>
            <a:solidFill>
              <a:srgbClr val="64BEB6"/>
            </a:solidFill>
            <a:ln w="158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55E65E5-B745-4F8E-A4B5-1FED81978A75}"/>
              </a:ext>
            </a:extLst>
          </p:cNvPr>
          <p:cNvSpPr txBox="1"/>
          <p:nvPr/>
        </p:nvSpPr>
        <p:spPr>
          <a:xfrm rot="21410913">
            <a:off x="3230332" y="865938"/>
            <a:ext cx="5997425" cy="2536988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212705"/>
              </a:avLst>
            </a:prstTxWarp>
            <a:sp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hu-H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győzzön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téged a rossz, 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hanem te győzd le 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jóval a rosszat!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F0651226-CA76-409E-8E6E-0D0FB54940D7}"/>
              </a:ext>
            </a:extLst>
          </p:cNvPr>
          <p:cNvSpPr txBox="1"/>
          <p:nvPr/>
        </p:nvSpPr>
        <p:spPr>
          <a:xfrm>
            <a:off x="5239738" y="4738197"/>
            <a:ext cx="1712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Pál levele a rómaiakhoz 12,21</a:t>
            </a:r>
          </a:p>
          <a:p>
            <a:pPr algn="ctr"/>
            <a:endParaRPr lang="hu-HU" sz="1600" dirty="0"/>
          </a:p>
        </p:txBody>
      </p:sp>
      <p:sp>
        <p:nvSpPr>
          <p:cNvPr id="23" name="Nyíl: ötszög 2">
            <a:extLst>
              <a:ext uri="{FF2B5EF4-FFF2-40B4-BE49-F238E27FC236}">
                <a16:creationId xmlns:a16="http://schemas.microsoft.com/office/drawing/2014/main" id="{85D8BA63-9438-48B1-B225-72AB852B0A89}"/>
              </a:ext>
            </a:extLst>
          </p:cNvPr>
          <p:cNvSpPr/>
          <p:nvPr/>
        </p:nvSpPr>
        <p:spPr>
          <a:xfrm>
            <a:off x="3399020" y="520278"/>
            <a:ext cx="5223388" cy="1276531"/>
          </a:xfrm>
          <a:custGeom>
            <a:avLst/>
            <a:gdLst>
              <a:gd name="connsiteX0" fmla="*/ 0 w 1850263"/>
              <a:gd name="connsiteY0" fmla="*/ 0 h 335280"/>
              <a:gd name="connsiteX1" fmla="*/ 1682623 w 1850263"/>
              <a:gd name="connsiteY1" fmla="*/ 0 h 335280"/>
              <a:gd name="connsiteX2" fmla="*/ 1850263 w 1850263"/>
              <a:gd name="connsiteY2" fmla="*/ 167640 h 335280"/>
              <a:gd name="connsiteX3" fmla="*/ 1682623 w 1850263"/>
              <a:gd name="connsiteY3" fmla="*/ 335280 h 335280"/>
              <a:gd name="connsiteX4" fmla="*/ 0 w 1850263"/>
              <a:gd name="connsiteY4" fmla="*/ 335280 h 335280"/>
              <a:gd name="connsiteX5" fmla="*/ 0 w 1850263"/>
              <a:gd name="connsiteY5" fmla="*/ 0 h 335280"/>
              <a:gd name="connsiteX0" fmla="*/ 0 w 1850263"/>
              <a:gd name="connsiteY0" fmla="*/ 47413 h 382693"/>
              <a:gd name="connsiteX1" fmla="*/ 1682623 w 1850263"/>
              <a:gd name="connsiteY1" fmla="*/ 47413 h 382693"/>
              <a:gd name="connsiteX2" fmla="*/ 1850263 w 1850263"/>
              <a:gd name="connsiteY2" fmla="*/ 215053 h 382693"/>
              <a:gd name="connsiteX3" fmla="*/ 1682623 w 1850263"/>
              <a:gd name="connsiteY3" fmla="*/ 382693 h 382693"/>
              <a:gd name="connsiteX4" fmla="*/ 0 w 1850263"/>
              <a:gd name="connsiteY4" fmla="*/ 382693 h 382693"/>
              <a:gd name="connsiteX5" fmla="*/ 0 w 1850263"/>
              <a:gd name="connsiteY5" fmla="*/ 47413 h 382693"/>
              <a:gd name="connsiteX0" fmla="*/ 0 w 1850263"/>
              <a:gd name="connsiteY0" fmla="*/ 80010 h 415290"/>
              <a:gd name="connsiteX1" fmla="*/ 1682623 w 1850263"/>
              <a:gd name="connsiteY1" fmla="*/ 80010 h 415290"/>
              <a:gd name="connsiteX2" fmla="*/ 1850263 w 1850263"/>
              <a:gd name="connsiteY2" fmla="*/ 247650 h 415290"/>
              <a:gd name="connsiteX3" fmla="*/ 1682623 w 1850263"/>
              <a:gd name="connsiteY3" fmla="*/ 415290 h 415290"/>
              <a:gd name="connsiteX4" fmla="*/ 0 w 1850263"/>
              <a:gd name="connsiteY4" fmla="*/ 415290 h 415290"/>
              <a:gd name="connsiteX5" fmla="*/ 0 w 1850263"/>
              <a:gd name="connsiteY5" fmla="*/ 80010 h 415290"/>
              <a:gd name="connsiteX0" fmla="*/ 0 w 1850263"/>
              <a:gd name="connsiteY0" fmla="*/ 80010 h 415290"/>
              <a:gd name="connsiteX1" fmla="*/ 1682623 w 1850263"/>
              <a:gd name="connsiteY1" fmla="*/ 80010 h 415290"/>
              <a:gd name="connsiteX2" fmla="*/ 1850263 w 1850263"/>
              <a:gd name="connsiteY2" fmla="*/ 247650 h 415290"/>
              <a:gd name="connsiteX3" fmla="*/ 1682623 w 1850263"/>
              <a:gd name="connsiteY3" fmla="*/ 415290 h 415290"/>
              <a:gd name="connsiteX4" fmla="*/ 0 w 1850263"/>
              <a:gd name="connsiteY4" fmla="*/ 415290 h 415290"/>
              <a:gd name="connsiteX5" fmla="*/ 0 w 1850263"/>
              <a:gd name="connsiteY5" fmla="*/ 80010 h 415290"/>
              <a:gd name="connsiteX0" fmla="*/ 0 w 1850263"/>
              <a:gd name="connsiteY0" fmla="*/ 80010 h 415290"/>
              <a:gd name="connsiteX1" fmla="*/ 1682623 w 1850263"/>
              <a:gd name="connsiteY1" fmla="*/ 80010 h 415290"/>
              <a:gd name="connsiteX2" fmla="*/ 1850263 w 1850263"/>
              <a:gd name="connsiteY2" fmla="*/ 247650 h 415290"/>
              <a:gd name="connsiteX3" fmla="*/ 1682623 w 1850263"/>
              <a:gd name="connsiteY3" fmla="*/ 415290 h 415290"/>
              <a:gd name="connsiteX4" fmla="*/ 0 w 1850263"/>
              <a:gd name="connsiteY4" fmla="*/ 415290 h 415290"/>
              <a:gd name="connsiteX5" fmla="*/ 0 w 1850263"/>
              <a:gd name="connsiteY5" fmla="*/ 80010 h 415290"/>
              <a:gd name="connsiteX0" fmla="*/ 0 w 1850263"/>
              <a:gd name="connsiteY0" fmla="*/ 80010 h 415290"/>
              <a:gd name="connsiteX1" fmla="*/ 1682623 w 1850263"/>
              <a:gd name="connsiteY1" fmla="*/ 80010 h 415290"/>
              <a:gd name="connsiteX2" fmla="*/ 1850263 w 1850263"/>
              <a:gd name="connsiteY2" fmla="*/ 247650 h 415290"/>
              <a:gd name="connsiteX3" fmla="*/ 1682623 w 1850263"/>
              <a:gd name="connsiteY3" fmla="*/ 415290 h 415290"/>
              <a:gd name="connsiteX4" fmla="*/ 0 w 1850263"/>
              <a:gd name="connsiteY4" fmla="*/ 415290 h 415290"/>
              <a:gd name="connsiteX5" fmla="*/ 0 w 1850263"/>
              <a:gd name="connsiteY5" fmla="*/ 80010 h 415290"/>
              <a:gd name="connsiteX0" fmla="*/ 0 w 1850263"/>
              <a:gd name="connsiteY0" fmla="*/ 133380 h 468660"/>
              <a:gd name="connsiteX1" fmla="*/ 1682623 w 1850263"/>
              <a:gd name="connsiteY1" fmla="*/ 133380 h 468660"/>
              <a:gd name="connsiteX2" fmla="*/ 1850263 w 1850263"/>
              <a:gd name="connsiteY2" fmla="*/ 301020 h 468660"/>
              <a:gd name="connsiteX3" fmla="*/ 1682623 w 1850263"/>
              <a:gd name="connsiteY3" fmla="*/ 468660 h 468660"/>
              <a:gd name="connsiteX4" fmla="*/ 0 w 1850263"/>
              <a:gd name="connsiteY4" fmla="*/ 468660 h 468660"/>
              <a:gd name="connsiteX5" fmla="*/ 0 w 1850263"/>
              <a:gd name="connsiteY5" fmla="*/ 133380 h 468660"/>
              <a:gd name="connsiteX0" fmla="*/ 0 w 1682623"/>
              <a:gd name="connsiteY0" fmla="*/ 133380 h 468660"/>
              <a:gd name="connsiteX1" fmla="*/ 1682623 w 1682623"/>
              <a:gd name="connsiteY1" fmla="*/ 133380 h 468660"/>
              <a:gd name="connsiteX2" fmla="*/ 1682623 w 1682623"/>
              <a:gd name="connsiteY2" fmla="*/ 468660 h 468660"/>
              <a:gd name="connsiteX3" fmla="*/ 0 w 1682623"/>
              <a:gd name="connsiteY3" fmla="*/ 468660 h 468660"/>
              <a:gd name="connsiteX4" fmla="*/ 0 w 1682623"/>
              <a:gd name="connsiteY4" fmla="*/ 133380 h 468660"/>
              <a:gd name="connsiteX0" fmla="*/ 0 w 1682623"/>
              <a:gd name="connsiteY0" fmla="*/ 193201 h 528481"/>
              <a:gd name="connsiteX1" fmla="*/ 1682623 w 1682623"/>
              <a:gd name="connsiteY1" fmla="*/ 193201 h 528481"/>
              <a:gd name="connsiteX2" fmla="*/ 1682623 w 1682623"/>
              <a:gd name="connsiteY2" fmla="*/ 528481 h 528481"/>
              <a:gd name="connsiteX3" fmla="*/ 0 w 1682623"/>
              <a:gd name="connsiteY3" fmla="*/ 528481 h 528481"/>
              <a:gd name="connsiteX4" fmla="*/ 0 w 1682623"/>
              <a:gd name="connsiteY4" fmla="*/ 193201 h 528481"/>
              <a:gd name="connsiteX0" fmla="*/ 0 w 1682623"/>
              <a:gd name="connsiteY0" fmla="*/ 193201 h 528481"/>
              <a:gd name="connsiteX1" fmla="*/ 1682623 w 1682623"/>
              <a:gd name="connsiteY1" fmla="*/ 193201 h 528481"/>
              <a:gd name="connsiteX2" fmla="*/ 1682623 w 1682623"/>
              <a:gd name="connsiteY2" fmla="*/ 528481 h 528481"/>
              <a:gd name="connsiteX3" fmla="*/ 0 w 1682623"/>
              <a:gd name="connsiteY3" fmla="*/ 528481 h 528481"/>
              <a:gd name="connsiteX4" fmla="*/ 0 w 1682623"/>
              <a:gd name="connsiteY4" fmla="*/ 193201 h 528481"/>
              <a:gd name="connsiteX0" fmla="*/ 0 w 1682623"/>
              <a:gd name="connsiteY0" fmla="*/ 193201 h 528481"/>
              <a:gd name="connsiteX1" fmla="*/ 1682623 w 1682623"/>
              <a:gd name="connsiteY1" fmla="*/ 193201 h 528481"/>
              <a:gd name="connsiteX2" fmla="*/ 1682623 w 1682623"/>
              <a:gd name="connsiteY2" fmla="*/ 528481 h 528481"/>
              <a:gd name="connsiteX3" fmla="*/ 0 w 1682623"/>
              <a:gd name="connsiteY3" fmla="*/ 528481 h 528481"/>
              <a:gd name="connsiteX4" fmla="*/ 0 w 1682623"/>
              <a:gd name="connsiteY4" fmla="*/ 193201 h 528481"/>
              <a:gd name="connsiteX0" fmla="*/ 0 w 1682623"/>
              <a:gd name="connsiteY0" fmla="*/ 193201 h 528481"/>
              <a:gd name="connsiteX1" fmla="*/ 1682623 w 1682623"/>
              <a:gd name="connsiteY1" fmla="*/ 193201 h 528481"/>
              <a:gd name="connsiteX2" fmla="*/ 1649894 w 1682623"/>
              <a:gd name="connsiteY2" fmla="*/ 512253 h 528481"/>
              <a:gd name="connsiteX3" fmla="*/ 0 w 1682623"/>
              <a:gd name="connsiteY3" fmla="*/ 528481 h 528481"/>
              <a:gd name="connsiteX4" fmla="*/ 0 w 1682623"/>
              <a:gd name="connsiteY4" fmla="*/ 193201 h 528481"/>
              <a:gd name="connsiteX0" fmla="*/ 0 w 1682623"/>
              <a:gd name="connsiteY0" fmla="*/ 193201 h 528481"/>
              <a:gd name="connsiteX1" fmla="*/ 1682623 w 1682623"/>
              <a:gd name="connsiteY1" fmla="*/ 193201 h 528481"/>
              <a:gd name="connsiteX2" fmla="*/ 1592619 w 1682623"/>
              <a:gd name="connsiteY2" fmla="*/ 483854 h 528481"/>
              <a:gd name="connsiteX3" fmla="*/ 0 w 1682623"/>
              <a:gd name="connsiteY3" fmla="*/ 528481 h 528481"/>
              <a:gd name="connsiteX4" fmla="*/ 0 w 1682623"/>
              <a:gd name="connsiteY4" fmla="*/ 193201 h 528481"/>
              <a:gd name="connsiteX0" fmla="*/ 0 w 1682623"/>
              <a:gd name="connsiteY0" fmla="*/ 193201 h 487911"/>
              <a:gd name="connsiteX1" fmla="*/ 1682623 w 1682623"/>
              <a:gd name="connsiteY1" fmla="*/ 193201 h 487911"/>
              <a:gd name="connsiteX2" fmla="*/ 1592619 w 1682623"/>
              <a:gd name="connsiteY2" fmla="*/ 483854 h 487911"/>
              <a:gd name="connsiteX3" fmla="*/ 77731 w 1682623"/>
              <a:gd name="connsiteY3" fmla="*/ 487911 h 487911"/>
              <a:gd name="connsiteX4" fmla="*/ 0 w 1682623"/>
              <a:gd name="connsiteY4" fmla="*/ 193201 h 487911"/>
              <a:gd name="connsiteX0" fmla="*/ 0 w 1682623"/>
              <a:gd name="connsiteY0" fmla="*/ 193201 h 487911"/>
              <a:gd name="connsiteX1" fmla="*/ 1682623 w 1682623"/>
              <a:gd name="connsiteY1" fmla="*/ 193201 h 487911"/>
              <a:gd name="connsiteX2" fmla="*/ 1592619 w 1682623"/>
              <a:gd name="connsiteY2" fmla="*/ 483854 h 487911"/>
              <a:gd name="connsiteX3" fmla="*/ 90004 w 1682623"/>
              <a:gd name="connsiteY3" fmla="*/ 487911 h 487911"/>
              <a:gd name="connsiteX4" fmla="*/ 0 w 1682623"/>
              <a:gd name="connsiteY4" fmla="*/ 193201 h 48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623" h="487911">
                <a:moveTo>
                  <a:pt x="0" y="193201"/>
                </a:moveTo>
                <a:cubicBezTo>
                  <a:pt x="195254" y="-44165"/>
                  <a:pt x="1298946" y="-83872"/>
                  <a:pt x="1682623" y="193201"/>
                </a:cubicBezTo>
                <a:lnTo>
                  <a:pt x="1592619" y="483854"/>
                </a:lnTo>
                <a:cubicBezTo>
                  <a:pt x="1450160" y="222515"/>
                  <a:pt x="159223" y="267970"/>
                  <a:pt x="90004" y="487911"/>
                </a:cubicBezTo>
                <a:lnTo>
                  <a:pt x="0" y="1932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443E6AB-57C6-4ED6-A62A-3F1233C89D61}"/>
              </a:ext>
            </a:extLst>
          </p:cNvPr>
          <p:cNvSpPr txBox="1"/>
          <p:nvPr/>
        </p:nvSpPr>
        <p:spPr>
          <a:xfrm>
            <a:off x="3715330" y="1538034"/>
            <a:ext cx="4978400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Tanuld meg az aranymondást!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Kattints!</a:t>
            </a:r>
          </a:p>
          <a:p>
            <a:endParaRPr lang="hu-HU" sz="2400" dirty="0"/>
          </a:p>
        </p:txBody>
      </p:sp>
      <p:sp>
        <p:nvSpPr>
          <p:cNvPr id="20" name="Téglalap 19"/>
          <p:cNvSpPr/>
          <p:nvPr/>
        </p:nvSpPr>
        <p:spPr>
          <a:xfrm>
            <a:off x="1455615" y="5820057"/>
            <a:ext cx="10006763" cy="707886"/>
          </a:xfrm>
          <a:prstGeom prst="rect">
            <a:avLst/>
          </a:prstGeom>
          <a:solidFill>
            <a:srgbClr val="FFE02A"/>
          </a:solidFill>
          <a:effectLst>
            <a:outerShdw blurRad="50800" dist="241300" dir="2700000" sx="101000" sy="101000" algn="tl" rotWithShape="0">
              <a:srgbClr val="9E9486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000" dirty="0"/>
              <a:t>Hogyan kapcsolódik az aranymondás Saul és Dávid történetéhez?</a:t>
            </a:r>
          </a:p>
          <a:p>
            <a:pPr algn="ctr"/>
            <a:r>
              <a:rPr lang="hu-HU" sz="2000" dirty="0"/>
              <a:t>Fogalmazd meg egy olyan mondatban, amelyben elhangzik Dávid és Saul neve!</a:t>
            </a: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3"/>
          <a:srcRect l="1077" t="887" r="2783" b="-887"/>
          <a:stretch/>
        </p:blipFill>
        <p:spPr>
          <a:xfrm>
            <a:off x="2140" y="0"/>
            <a:ext cx="1368000" cy="1368000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" y="5490000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Csoportba foglalás 21"/>
          <p:cNvGrpSpPr/>
          <p:nvPr/>
        </p:nvGrpSpPr>
        <p:grpSpPr>
          <a:xfrm>
            <a:off x="1738153" y="113469"/>
            <a:ext cx="3720944" cy="3720944"/>
            <a:chOff x="4376576" y="1565689"/>
            <a:chExt cx="3720944" cy="3720944"/>
          </a:xfrm>
        </p:grpSpPr>
        <p:sp>
          <p:nvSpPr>
            <p:cNvPr id="7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4376576" y="1565689"/>
              <a:ext cx="3720944" cy="3720944"/>
            </a:xfrm>
            <a:prstGeom prst="ellipse">
              <a:avLst/>
            </a:prstGeom>
            <a:solidFill>
              <a:srgbClr val="CC33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hu-HU" sz="2400" dirty="0">
                <a:solidFill>
                  <a:schemeClr val="tx1"/>
                </a:solidFill>
              </a:endParaRPr>
            </a:p>
          </p:txBody>
        </p:sp>
        <p:sp>
          <p:nvSpPr>
            <p:cNvPr id="2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4599048" y="1788161"/>
              <a:ext cx="3276000" cy="327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Szerinted mit tanít az aranymondás egy mai helyzetről? </a:t>
              </a:r>
            </a:p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Beszéljétek meg párban!</a:t>
              </a:r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448363" y="3720944"/>
            <a:ext cx="2867704" cy="2867704"/>
            <a:chOff x="1683015" y="211162"/>
            <a:chExt cx="2867704" cy="2867704"/>
          </a:xfrm>
        </p:grpSpPr>
        <p:sp>
          <p:nvSpPr>
            <p:cNvPr id="20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1683015" y="211162"/>
              <a:ext cx="2867704" cy="2867704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hu-HU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1849433" y="377580"/>
              <a:ext cx="2534868" cy="253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Van valaki, akit nem kedvelsz.</a:t>
              </a:r>
            </a:p>
          </p:txBody>
        </p:sp>
      </p:grpSp>
      <p:grpSp>
        <p:nvGrpSpPr>
          <p:cNvPr id="31" name="Csoportba foglalás 30"/>
          <p:cNvGrpSpPr/>
          <p:nvPr/>
        </p:nvGrpSpPr>
        <p:grpSpPr>
          <a:xfrm>
            <a:off x="5901212" y="1172860"/>
            <a:ext cx="2867704" cy="2867704"/>
            <a:chOff x="7653065" y="211162"/>
            <a:chExt cx="2867704" cy="2867704"/>
          </a:xfrm>
          <a:effectLst/>
        </p:grpSpPr>
        <p:sp>
          <p:nvSpPr>
            <p:cNvPr id="32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7653065" y="211162"/>
              <a:ext cx="2867704" cy="2867704"/>
            </a:xfrm>
            <a:prstGeom prst="ellipse">
              <a:avLst/>
            </a:prstGeom>
            <a:solidFill>
              <a:srgbClr val="6DA7B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hu-HU" sz="2000" dirty="0">
                <a:solidFill>
                  <a:schemeClr val="tx1"/>
                </a:solidFill>
              </a:endParaRPr>
            </a:p>
          </p:txBody>
        </p:sp>
        <p:sp>
          <p:nvSpPr>
            <p:cNvPr id="33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7819483" y="377580"/>
              <a:ext cx="2534868" cy="253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Ez a valaki korábban már megbántott vala</a:t>
              </a:r>
              <a:r>
                <a:rPr lang="hu-HU" dirty="0">
                  <a:solidFill>
                    <a:schemeClr val="tx1"/>
                  </a:solidFill>
                </a:rPr>
                <a:t>miv</a:t>
              </a:r>
              <a:r>
                <a:rPr lang="hu-HU" sz="2000" dirty="0">
                  <a:solidFill>
                    <a:schemeClr val="tx1"/>
                  </a:solidFill>
                </a:rPr>
                <a:t>el.</a:t>
              </a:r>
            </a:p>
          </p:txBody>
        </p:sp>
      </p:grpSp>
      <p:pic>
        <p:nvPicPr>
          <p:cNvPr id="19" name="Kép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5669"/>
            <a:ext cx="1400164" cy="1368000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625" y="2735230"/>
            <a:ext cx="8301047" cy="4122770"/>
          </a:xfrm>
          <a:prstGeom prst="rect">
            <a:avLst/>
          </a:prstGeom>
        </p:spPr>
      </p:pic>
      <p:grpSp>
        <p:nvGrpSpPr>
          <p:cNvPr id="25" name="Csoportba foglalás 24"/>
          <p:cNvGrpSpPr/>
          <p:nvPr/>
        </p:nvGrpSpPr>
        <p:grpSpPr>
          <a:xfrm>
            <a:off x="8935334" y="249634"/>
            <a:ext cx="2867704" cy="2867704"/>
            <a:chOff x="8278330" y="3128093"/>
            <a:chExt cx="2867704" cy="2867704"/>
          </a:xfrm>
          <a:effectLst/>
        </p:grpSpPr>
        <p:sp>
          <p:nvSpPr>
            <p:cNvPr id="26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8278330" y="3128093"/>
              <a:ext cx="2867704" cy="286770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hu-HU" sz="2000" dirty="0">
                <a:solidFill>
                  <a:schemeClr val="tx1"/>
                </a:solidFill>
              </a:endParaRPr>
            </a:p>
          </p:txBody>
        </p:sp>
        <p:sp>
          <p:nvSpPr>
            <p:cNvPr id="34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8444748" y="3294511"/>
              <a:ext cx="2534868" cy="253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Szeretnél te is rosszat tenni vele.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17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2" y="-64311"/>
            <a:ext cx="12052837" cy="6986622"/>
          </a:xfrm>
          <a:prstGeom prst="rect">
            <a:avLst/>
          </a:prstGeom>
        </p:spPr>
      </p:pic>
      <p:sp>
        <p:nvSpPr>
          <p:cNvPr id="375" name="Szövegdoboz 374"/>
          <p:cNvSpPr txBox="1"/>
          <p:nvPr/>
        </p:nvSpPr>
        <p:spPr>
          <a:xfrm>
            <a:off x="4576941" y="277302"/>
            <a:ext cx="3038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ÉS</a:t>
            </a:r>
          </a:p>
        </p:txBody>
      </p:sp>
      <p:sp>
        <p:nvSpPr>
          <p:cNvPr id="4" name="Téglalap 3"/>
          <p:cNvSpPr/>
          <p:nvPr/>
        </p:nvSpPr>
        <p:spPr>
          <a:xfrm>
            <a:off x="4261413" y="1316225"/>
            <a:ext cx="3669175" cy="584775"/>
          </a:xfrm>
          <a:prstGeom prst="rect">
            <a:avLst/>
          </a:prstGeom>
          <a:solidFill>
            <a:srgbClr val="FFE02A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3200" dirty="0"/>
              <a:t>Szinkronizáljunk!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321610" y="149917"/>
            <a:ext cx="7733979" cy="1114484"/>
            <a:chOff x="2308480" y="149917"/>
            <a:chExt cx="7733979" cy="1114484"/>
          </a:xfrm>
        </p:grpSpPr>
        <p:grpSp>
          <p:nvGrpSpPr>
            <p:cNvPr id="46" name="Csoportba foglalás 45">
              <a:extLst>
                <a:ext uri="{FF2B5EF4-FFF2-40B4-BE49-F238E27FC236}">
                  <a16:creationId xmlns:a16="http://schemas.microsoft.com/office/drawing/2014/main" id="{D205C23D-3FFD-484C-BCED-C984B5576D77}"/>
                </a:ext>
              </a:extLst>
            </p:cNvPr>
            <p:cNvGrpSpPr/>
            <p:nvPr/>
          </p:nvGrpSpPr>
          <p:grpSpPr>
            <a:xfrm>
              <a:off x="2308480" y="237189"/>
              <a:ext cx="2957972" cy="877081"/>
              <a:chOff x="304800" y="1460975"/>
              <a:chExt cx="2957972" cy="877081"/>
            </a:xfrm>
          </p:grpSpPr>
          <p:sp>
            <p:nvSpPr>
              <p:cNvPr id="47" name="Nyíl: ötszög 2">
                <a:extLst>
                  <a:ext uri="{FF2B5EF4-FFF2-40B4-BE49-F238E27FC236}">
                    <a16:creationId xmlns:a16="http://schemas.microsoft.com/office/drawing/2014/main" id="{1CB227C4-6E4C-4C81-A1D0-0EC3882B1169}"/>
                  </a:ext>
                </a:extLst>
              </p:cNvPr>
              <p:cNvSpPr/>
              <p:nvPr/>
            </p:nvSpPr>
            <p:spPr>
              <a:xfrm>
                <a:off x="304800" y="1464272"/>
                <a:ext cx="2957972" cy="873784"/>
              </a:xfrm>
              <a:custGeom>
                <a:avLst/>
                <a:gdLst>
                  <a:gd name="connsiteX0" fmla="*/ 0 w 1850263"/>
                  <a:gd name="connsiteY0" fmla="*/ 0 h 335280"/>
                  <a:gd name="connsiteX1" fmla="*/ 1682623 w 1850263"/>
                  <a:gd name="connsiteY1" fmla="*/ 0 h 335280"/>
                  <a:gd name="connsiteX2" fmla="*/ 1850263 w 1850263"/>
                  <a:gd name="connsiteY2" fmla="*/ 167640 h 335280"/>
                  <a:gd name="connsiteX3" fmla="*/ 1682623 w 1850263"/>
                  <a:gd name="connsiteY3" fmla="*/ 335280 h 335280"/>
                  <a:gd name="connsiteX4" fmla="*/ 0 w 1850263"/>
                  <a:gd name="connsiteY4" fmla="*/ 335280 h 335280"/>
                  <a:gd name="connsiteX5" fmla="*/ 0 w 1850263"/>
                  <a:gd name="connsiteY5" fmla="*/ 0 h 335280"/>
                  <a:gd name="connsiteX0" fmla="*/ 0 w 1850263"/>
                  <a:gd name="connsiteY0" fmla="*/ 47413 h 382693"/>
                  <a:gd name="connsiteX1" fmla="*/ 1682623 w 1850263"/>
                  <a:gd name="connsiteY1" fmla="*/ 47413 h 382693"/>
                  <a:gd name="connsiteX2" fmla="*/ 1850263 w 1850263"/>
                  <a:gd name="connsiteY2" fmla="*/ 215053 h 382693"/>
                  <a:gd name="connsiteX3" fmla="*/ 1682623 w 1850263"/>
                  <a:gd name="connsiteY3" fmla="*/ 382693 h 382693"/>
                  <a:gd name="connsiteX4" fmla="*/ 0 w 1850263"/>
                  <a:gd name="connsiteY4" fmla="*/ 382693 h 382693"/>
                  <a:gd name="connsiteX5" fmla="*/ 0 w 1850263"/>
                  <a:gd name="connsiteY5" fmla="*/ 47413 h 382693"/>
                  <a:gd name="connsiteX0" fmla="*/ 0 w 1850263"/>
                  <a:gd name="connsiteY0" fmla="*/ 80010 h 415290"/>
                  <a:gd name="connsiteX1" fmla="*/ 1682623 w 1850263"/>
                  <a:gd name="connsiteY1" fmla="*/ 80010 h 415290"/>
                  <a:gd name="connsiteX2" fmla="*/ 1850263 w 1850263"/>
                  <a:gd name="connsiteY2" fmla="*/ 247650 h 415290"/>
                  <a:gd name="connsiteX3" fmla="*/ 1682623 w 1850263"/>
                  <a:gd name="connsiteY3" fmla="*/ 415290 h 415290"/>
                  <a:gd name="connsiteX4" fmla="*/ 0 w 1850263"/>
                  <a:gd name="connsiteY4" fmla="*/ 415290 h 415290"/>
                  <a:gd name="connsiteX5" fmla="*/ 0 w 1850263"/>
                  <a:gd name="connsiteY5" fmla="*/ 80010 h 415290"/>
                  <a:gd name="connsiteX0" fmla="*/ 0 w 1850263"/>
                  <a:gd name="connsiteY0" fmla="*/ 80010 h 415290"/>
                  <a:gd name="connsiteX1" fmla="*/ 1682623 w 1850263"/>
                  <a:gd name="connsiteY1" fmla="*/ 80010 h 415290"/>
                  <a:gd name="connsiteX2" fmla="*/ 1850263 w 1850263"/>
                  <a:gd name="connsiteY2" fmla="*/ 247650 h 415290"/>
                  <a:gd name="connsiteX3" fmla="*/ 1682623 w 1850263"/>
                  <a:gd name="connsiteY3" fmla="*/ 415290 h 415290"/>
                  <a:gd name="connsiteX4" fmla="*/ 0 w 1850263"/>
                  <a:gd name="connsiteY4" fmla="*/ 415290 h 415290"/>
                  <a:gd name="connsiteX5" fmla="*/ 0 w 1850263"/>
                  <a:gd name="connsiteY5" fmla="*/ 80010 h 415290"/>
                  <a:gd name="connsiteX0" fmla="*/ 0 w 1850263"/>
                  <a:gd name="connsiteY0" fmla="*/ 80010 h 415290"/>
                  <a:gd name="connsiteX1" fmla="*/ 1682623 w 1850263"/>
                  <a:gd name="connsiteY1" fmla="*/ 80010 h 415290"/>
                  <a:gd name="connsiteX2" fmla="*/ 1850263 w 1850263"/>
                  <a:gd name="connsiteY2" fmla="*/ 247650 h 415290"/>
                  <a:gd name="connsiteX3" fmla="*/ 1682623 w 1850263"/>
                  <a:gd name="connsiteY3" fmla="*/ 415290 h 415290"/>
                  <a:gd name="connsiteX4" fmla="*/ 0 w 1850263"/>
                  <a:gd name="connsiteY4" fmla="*/ 415290 h 415290"/>
                  <a:gd name="connsiteX5" fmla="*/ 0 w 1850263"/>
                  <a:gd name="connsiteY5" fmla="*/ 80010 h 415290"/>
                  <a:gd name="connsiteX0" fmla="*/ 0 w 1850263"/>
                  <a:gd name="connsiteY0" fmla="*/ 80010 h 415290"/>
                  <a:gd name="connsiteX1" fmla="*/ 1682623 w 1850263"/>
                  <a:gd name="connsiteY1" fmla="*/ 80010 h 415290"/>
                  <a:gd name="connsiteX2" fmla="*/ 1850263 w 1850263"/>
                  <a:gd name="connsiteY2" fmla="*/ 247650 h 415290"/>
                  <a:gd name="connsiteX3" fmla="*/ 1682623 w 1850263"/>
                  <a:gd name="connsiteY3" fmla="*/ 415290 h 415290"/>
                  <a:gd name="connsiteX4" fmla="*/ 0 w 1850263"/>
                  <a:gd name="connsiteY4" fmla="*/ 415290 h 415290"/>
                  <a:gd name="connsiteX5" fmla="*/ 0 w 1850263"/>
                  <a:gd name="connsiteY5" fmla="*/ 80010 h 415290"/>
                  <a:gd name="connsiteX0" fmla="*/ 0 w 1850263"/>
                  <a:gd name="connsiteY0" fmla="*/ 133380 h 468660"/>
                  <a:gd name="connsiteX1" fmla="*/ 1682623 w 1850263"/>
                  <a:gd name="connsiteY1" fmla="*/ 133380 h 468660"/>
                  <a:gd name="connsiteX2" fmla="*/ 1850263 w 1850263"/>
                  <a:gd name="connsiteY2" fmla="*/ 301020 h 468660"/>
                  <a:gd name="connsiteX3" fmla="*/ 1682623 w 1850263"/>
                  <a:gd name="connsiteY3" fmla="*/ 468660 h 468660"/>
                  <a:gd name="connsiteX4" fmla="*/ 0 w 1850263"/>
                  <a:gd name="connsiteY4" fmla="*/ 468660 h 468660"/>
                  <a:gd name="connsiteX5" fmla="*/ 0 w 1850263"/>
                  <a:gd name="connsiteY5" fmla="*/ 133380 h 46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0263" h="468660">
                    <a:moveTo>
                      <a:pt x="0" y="133380"/>
                    </a:moveTo>
                    <a:cubicBezTo>
                      <a:pt x="195254" y="-103986"/>
                      <a:pt x="1159849" y="26700"/>
                      <a:pt x="1682623" y="133380"/>
                    </a:cubicBezTo>
                    <a:lnTo>
                      <a:pt x="1850263" y="301020"/>
                    </a:lnTo>
                    <a:lnTo>
                      <a:pt x="1682623" y="468660"/>
                    </a:lnTo>
                    <a:cubicBezTo>
                      <a:pt x="1106509" y="369600"/>
                      <a:pt x="69219" y="248719"/>
                      <a:pt x="0" y="468660"/>
                    </a:cubicBezTo>
                    <a:lnTo>
                      <a:pt x="0" y="1333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2700000" sx="106000" sy="106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pic>
            <p:nvPicPr>
              <p:cNvPr id="48" name="Kép 4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794" y="1460975"/>
                <a:ext cx="2302760" cy="762840"/>
              </a:xfrm>
              <a:prstGeom prst="rect">
                <a:avLst/>
              </a:prstGeom>
            </p:spPr>
          </p:pic>
        </p:grpSp>
        <p:grpSp>
          <p:nvGrpSpPr>
            <p:cNvPr id="49" name="Csoportba foglalás 48">
              <a:extLst>
                <a:ext uri="{FF2B5EF4-FFF2-40B4-BE49-F238E27FC236}">
                  <a16:creationId xmlns:a16="http://schemas.microsoft.com/office/drawing/2014/main" id="{E02C6FEA-93CA-444E-9F19-ACBFB96DA107}"/>
                </a:ext>
              </a:extLst>
            </p:cNvPr>
            <p:cNvGrpSpPr/>
            <p:nvPr/>
          </p:nvGrpSpPr>
          <p:grpSpPr>
            <a:xfrm>
              <a:off x="6815839" y="149917"/>
              <a:ext cx="3226620" cy="1114484"/>
              <a:chOff x="7866369" y="4351394"/>
              <a:chExt cx="3226620" cy="1114484"/>
            </a:xfrm>
          </p:grpSpPr>
          <p:sp>
            <p:nvSpPr>
              <p:cNvPr id="50" name="Nyíl: ötszög 2">
                <a:extLst>
                  <a:ext uri="{FF2B5EF4-FFF2-40B4-BE49-F238E27FC236}">
                    <a16:creationId xmlns:a16="http://schemas.microsoft.com/office/drawing/2014/main" id="{716906DF-6A12-4971-88F9-3C412CD2A03F}"/>
                  </a:ext>
                </a:extLst>
              </p:cNvPr>
              <p:cNvSpPr/>
              <p:nvPr/>
            </p:nvSpPr>
            <p:spPr>
              <a:xfrm flipH="1">
                <a:off x="7866369" y="4441963"/>
                <a:ext cx="2957972" cy="873784"/>
              </a:xfrm>
              <a:custGeom>
                <a:avLst/>
                <a:gdLst>
                  <a:gd name="connsiteX0" fmla="*/ 0 w 1850263"/>
                  <a:gd name="connsiteY0" fmla="*/ 0 h 335280"/>
                  <a:gd name="connsiteX1" fmla="*/ 1682623 w 1850263"/>
                  <a:gd name="connsiteY1" fmla="*/ 0 h 335280"/>
                  <a:gd name="connsiteX2" fmla="*/ 1850263 w 1850263"/>
                  <a:gd name="connsiteY2" fmla="*/ 167640 h 335280"/>
                  <a:gd name="connsiteX3" fmla="*/ 1682623 w 1850263"/>
                  <a:gd name="connsiteY3" fmla="*/ 335280 h 335280"/>
                  <a:gd name="connsiteX4" fmla="*/ 0 w 1850263"/>
                  <a:gd name="connsiteY4" fmla="*/ 335280 h 335280"/>
                  <a:gd name="connsiteX5" fmla="*/ 0 w 1850263"/>
                  <a:gd name="connsiteY5" fmla="*/ 0 h 335280"/>
                  <a:gd name="connsiteX0" fmla="*/ 0 w 1850263"/>
                  <a:gd name="connsiteY0" fmla="*/ 47413 h 382693"/>
                  <a:gd name="connsiteX1" fmla="*/ 1682623 w 1850263"/>
                  <a:gd name="connsiteY1" fmla="*/ 47413 h 382693"/>
                  <a:gd name="connsiteX2" fmla="*/ 1850263 w 1850263"/>
                  <a:gd name="connsiteY2" fmla="*/ 215053 h 382693"/>
                  <a:gd name="connsiteX3" fmla="*/ 1682623 w 1850263"/>
                  <a:gd name="connsiteY3" fmla="*/ 382693 h 382693"/>
                  <a:gd name="connsiteX4" fmla="*/ 0 w 1850263"/>
                  <a:gd name="connsiteY4" fmla="*/ 382693 h 382693"/>
                  <a:gd name="connsiteX5" fmla="*/ 0 w 1850263"/>
                  <a:gd name="connsiteY5" fmla="*/ 47413 h 382693"/>
                  <a:gd name="connsiteX0" fmla="*/ 0 w 1850263"/>
                  <a:gd name="connsiteY0" fmla="*/ 80010 h 415290"/>
                  <a:gd name="connsiteX1" fmla="*/ 1682623 w 1850263"/>
                  <a:gd name="connsiteY1" fmla="*/ 80010 h 415290"/>
                  <a:gd name="connsiteX2" fmla="*/ 1850263 w 1850263"/>
                  <a:gd name="connsiteY2" fmla="*/ 247650 h 415290"/>
                  <a:gd name="connsiteX3" fmla="*/ 1682623 w 1850263"/>
                  <a:gd name="connsiteY3" fmla="*/ 415290 h 415290"/>
                  <a:gd name="connsiteX4" fmla="*/ 0 w 1850263"/>
                  <a:gd name="connsiteY4" fmla="*/ 415290 h 415290"/>
                  <a:gd name="connsiteX5" fmla="*/ 0 w 1850263"/>
                  <a:gd name="connsiteY5" fmla="*/ 80010 h 415290"/>
                  <a:gd name="connsiteX0" fmla="*/ 0 w 1850263"/>
                  <a:gd name="connsiteY0" fmla="*/ 80010 h 415290"/>
                  <a:gd name="connsiteX1" fmla="*/ 1682623 w 1850263"/>
                  <a:gd name="connsiteY1" fmla="*/ 80010 h 415290"/>
                  <a:gd name="connsiteX2" fmla="*/ 1850263 w 1850263"/>
                  <a:gd name="connsiteY2" fmla="*/ 247650 h 415290"/>
                  <a:gd name="connsiteX3" fmla="*/ 1682623 w 1850263"/>
                  <a:gd name="connsiteY3" fmla="*/ 415290 h 415290"/>
                  <a:gd name="connsiteX4" fmla="*/ 0 w 1850263"/>
                  <a:gd name="connsiteY4" fmla="*/ 415290 h 415290"/>
                  <a:gd name="connsiteX5" fmla="*/ 0 w 1850263"/>
                  <a:gd name="connsiteY5" fmla="*/ 80010 h 415290"/>
                  <a:gd name="connsiteX0" fmla="*/ 0 w 1850263"/>
                  <a:gd name="connsiteY0" fmla="*/ 80010 h 415290"/>
                  <a:gd name="connsiteX1" fmla="*/ 1682623 w 1850263"/>
                  <a:gd name="connsiteY1" fmla="*/ 80010 h 415290"/>
                  <a:gd name="connsiteX2" fmla="*/ 1850263 w 1850263"/>
                  <a:gd name="connsiteY2" fmla="*/ 247650 h 415290"/>
                  <a:gd name="connsiteX3" fmla="*/ 1682623 w 1850263"/>
                  <a:gd name="connsiteY3" fmla="*/ 415290 h 415290"/>
                  <a:gd name="connsiteX4" fmla="*/ 0 w 1850263"/>
                  <a:gd name="connsiteY4" fmla="*/ 415290 h 415290"/>
                  <a:gd name="connsiteX5" fmla="*/ 0 w 1850263"/>
                  <a:gd name="connsiteY5" fmla="*/ 80010 h 415290"/>
                  <a:gd name="connsiteX0" fmla="*/ 0 w 1850263"/>
                  <a:gd name="connsiteY0" fmla="*/ 80010 h 415290"/>
                  <a:gd name="connsiteX1" fmla="*/ 1682623 w 1850263"/>
                  <a:gd name="connsiteY1" fmla="*/ 80010 h 415290"/>
                  <a:gd name="connsiteX2" fmla="*/ 1850263 w 1850263"/>
                  <a:gd name="connsiteY2" fmla="*/ 247650 h 415290"/>
                  <a:gd name="connsiteX3" fmla="*/ 1682623 w 1850263"/>
                  <a:gd name="connsiteY3" fmla="*/ 415290 h 415290"/>
                  <a:gd name="connsiteX4" fmla="*/ 0 w 1850263"/>
                  <a:gd name="connsiteY4" fmla="*/ 415290 h 415290"/>
                  <a:gd name="connsiteX5" fmla="*/ 0 w 1850263"/>
                  <a:gd name="connsiteY5" fmla="*/ 80010 h 415290"/>
                  <a:gd name="connsiteX0" fmla="*/ 0 w 1850263"/>
                  <a:gd name="connsiteY0" fmla="*/ 133380 h 468660"/>
                  <a:gd name="connsiteX1" fmla="*/ 1682623 w 1850263"/>
                  <a:gd name="connsiteY1" fmla="*/ 133380 h 468660"/>
                  <a:gd name="connsiteX2" fmla="*/ 1850263 w 1850263"/>
                  <a:gd name="connsiteY2" fmla="*/ 301020 h 468660"/>
                  <a:gd name="connsiteX3" fmla="*/ 1682623 w 1850263"/>
                  <a:gd name="connsiteY3" fmla="*/ 468660 h 468660"/>
                  <a:gd name="connsiteX4" fmla="*/ 0 w 1850263"/>
                  <a:gd name="connsiteY4" fmla="*/ 468660 h 468660"/>
                  <a:gd name="connsiteX5" fmla="*/ 0 w 1850263"/>
                  <a:gd name="connsiteY5" fmla="*/ 133380 h 46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0263" h="468660">
                    <a:moveTo>
                      <a:pt x="0" y="133380"/>
                    </a:moveTo>
                    <a:cubicBezTo>
                      <a:pt x="195254" y="-103986"/>
                      <a:pt x="1159849" y="26700"/>
                      <a:pt x="1682623" y="133380"/>
                    </a:cubicBezTo>
                    <a:lnTo>
                      <a:pt x="1850263" y="301020"/>
                    </a:lnTo>
                    <a:lnTo>
                      <a:pt x="1682623" y="468660"/>
                    </a:lnTo>
                    <a:cubicBezTo>
                      <a:pt x="1106509" y="369600"/>
                      <a:pt x="69219" y="248719"/>
                      <a:pt x="0" y="468660"/>
                    </a:cubicBezTo>
                    <a:lnTo>
                      <a:pt x="0" y="13338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8100000" sx="105000" sy="105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pic>
            <p:nvPicPr>
              <p:cNvPr id="51" name="Kép 5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35017" y="4351394"/>
                <a:ext cx="2957972" cy="1114484"/>
              </a:xfrm>
              <a:prstGeom prst="rect">
                <a:avLst/>
              </a:prstGeom>
            </p:spPr>
          </p:pic>
        </p:grpSp>
      </p:grpSp>
      <p:grpSp>
        <p:nvGrpSpPr>
          <p:cNvPr id="54" name="Csoportba foglalás 53">
            <a:extLst>
              <a:ext uri="{FF2B5EF4-FFF2-40B4-BE49-F238E27FC236}">
                <a16:creationId xmlns:a16="http://schemas.microsoft.com/office/drawing/2014/main" id="{F7F567E0-35D5-47F3-A5D8-F83C5F6A4B13}"/>
              </a:ext>
            </a:extLst>
          </p:cNvPr>
          <p:cNvGrpSpPr/>
          <p:nvPr/>
        </p:nvGrpSpPr>
        <p:grpSpPr>
          <a:xfrm>
            <a:off x="10817016" y="0"/>
            <a:ext cx="1374984" cy="1368000"/>
            <a:chOff x="5227316" y="2973968"/>
            <a:chExt cx="1374984" cy="1368000"/>
          </a:xfrm>
        </p:grpSpPr>
        <p:pic>
          <p:nvPicPr>
            <p:cNvPr id="55" name="Kép 54">
              <a:extLst>
                <a:ext uri="{FF2B5EF4-FFF2-40B4-BE49-F238E27FC236}">
                  <a16:creationId xmlns:a16="http://schemas.microsoft.com/office/drawing/2014/main" id="{A7A180F3-CEFE-4E53-B689-2EF340664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7316" y="2973968"/>
              <a:ext cx="1374984" cy="1368000"/>
            </a:xfrm>
            <a:prstGeom prst="rect">
              <a:avLst/>
            </a:prstGeom>
          </p:spPr>
        </p:pic>
        <p:sp>
          <p:nvSpPr>
            <p:cNvPr id="56" name="Szövegdoboz 55">
              <a:extLst>
                <a:ext uri="{FF2B5EF4-FFF2-40B4-BE49-F238E27FC236}">
                  <a16:creationId xmlns:a16="http://schemas.microsoft.com/office/drawing/2014/main" id="{F40D8704-279D-4F28-92FE-437CC59966B1}"/>
                </a:ext>
              </a:extLst>
            </p:cNvPr>
            <p:cNvSpPr txBox="1"/>
            <p:nvPr/>
          </p:nvSpPr>
          <p:spPr>
            <a:xfrm>
              <a:off x="5507751" y="3931634"/>
              <a:ext cx="8141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50" dirty="0"/>
                <a:t>filmnézés</a:t>
              </a:r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-317577" y="2111045"/>
            <a:ext cx="5359209" cy="1754326"/>
            <a:chOff x="150103" y="2170060"/>
            <a:chExt cx="5359209" cy="1754326"/>
          </a:xfrm>
        </p:grpSpPr>
        <p:sp>
          <p:nvSpPr>
            <p:cNvPr id="30" name="Téglalap 29"/>
            <p:cNvSpPr/>
            <p:nvPr/>
          </p:nvSpPr>
          <p:spPr>
            <a:xfrm>
              <a:off x="1369656" y="2170060"/>
              <a:ext cx="4139656" cy="175432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241300" dir="2700000" sx="101000" sy="101000" algn="tl" rotWithShape="0">
                <a:srgbClr val="9E9486">
                  <a:alpha val="4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hu-HU" dirty="0"/>
                <a:t>Nézd meg a rajzfilmrészletet, ami Saulról és Dávidról szól!</a:t>
              </a:r>
            </a:p>
            <a:p>
              <a:pPr algn="ctr"/>
              <a:r>
                <a:rPr lang="hu-HU" dirty="0"/>
                <a:t>Sajnos ez a rajzfilm nincs szinkronizálva, ezért angolul beszélnek benne. </a:t>
              </a:r>
            </a:p>
            <a:p>
              <a:pPr algn="ctr"/>
              <a:r>
                <a:rPr lang="hu-HU" dirty="0"/>
                <a:t>Ezért a fordítás most a ti feladatotok.</a:t>
              </a:r>
            </a:p>
          </p:txBody>
        </p:sp>
        <p:sp>
          <p:nvSpPr>
            <p:cNvPr id="6" name="Téglalap 5"/>
            <p:cNvSpPr/>
            <p:nvPr/>
          </p:nvSpPr>
          <p:spPr>
            <a:xfrm>
              <a:off x="150103" y="2407894"/>
              <a:ext cx="1647691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66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1.</a:t>
              </a: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608383" y="4051062"/>
            <a:ext cx="5100355" cy="914400"/>
            <a:chOff x="479073" y="3960625"/>
            <a:chExt cx="5100355" cy="914400"/>
          </a:xfrm>
        </p:grpSpPr>
        <p:sp>
          <p:nvSpPr>
            <p:cNvPr id="52" name="Téglalap 51"/>
            <p:cNvSpPr/>
            <p:nvPr/>
          </p:nvSpPr>
          <p:spPr>
            <a:xfrm>
              <a:off x="479073" y="4063882"/>
              <a:ext cx="3669175" cy="707886"/>
            </a:xfrm>
            <a:prstGeom prst="rect">
              <a:avLst/>
            </a:prstGeom>
            <a:solidFill>
              <a:srgbClr val="FFCCFF"/>
            </a:solidFill>
            <a:effectLst>
              <a:outerShdw blurRad="50800" dist="241300" dir="2700000" sx="101000" sy="101000" algn="tl" rotWithShape="0">
                <a:srgbClr val="9E9486">
                  <a:alpha val="4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hu-HU" sz="2000" dirty="0"/>
                <a:t>Idézzétek fel Saul és </a:t>
              </a:r>
              <a:r>
                <a:rPr lang="hu-HU" sz="2000"/>
                <a:t>Dávid történetét</a:t>
              </a:r>
              <a:r>
                <a:rPr lang="hu-HU" sz="2000" dirty="0"/>
                <a:t>!</a:t>
              </a:r>
            </a:p>
          </p:txBody>
        </p:sp>
        <p:sp>
          <p:nvSpPr>
            <p:cNvPr id="60" name="Téglalap 59"/>
            <p:cNvSpPr/>
            <p:nvPr/>
          </p:nvSpPr>
          <p:spPr>
            <a:xfrm>
              <a:off x="3931737" y="3960625"/>
              <a:ext cx="1647691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66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2.</a:t>
              </a: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22369" y="5105404"/>
            <a:ext cx="5019263" cy="1631216"/>
            <a:chOff x="22369" y="5105404"/>
            <a:chExt cx="5019263" cy="1631216"/>
          </a:xfrm>
        </p:grpSpPr>
        <p:sp>
          <p:nvSpPr>
            <p:cNvPr id="44" name="Téglalap 43"/>
            <p:cNvSpPr/>
            <p:nvPr/>
          </p:nvSpPr>
          <p:spPr>
            <a:xfrm>
              <a:off x="1372457" y="5105404"/>
              <a:ext cx="3669175" cy="1631216"/>
            </a:xfrm>
            <a:prstGeom prst="rect">
              <a:avLst/>
            </a:prstGeom>
            <a:solidFill>
              <a:srgbClr val="FEE776"/>
            </a:solidFill>
            <a:effectLst>
              <a:outerShdw blurRad="50800" dist="241300" dir="2700000" sx="101000" sy="101000" algn="tl" rotWithShape="0">
                <a:srgbClr val="9E9486">
                  <a:alpha val="4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hu-HU" sz="2000" dirty="0"/>
                <a:t>Találjatok ki magyar mondatokat és háttérzajokat a filmhez!</a:t>
              </a:r>
            </a:p>
            <a:p>
              <a:pPr algn="ctr"/>
              <a:r>
                <a:rPr lang="hu-HU" sz="2000" dirty="0"/>
                <a:t>Tárgyakat is használhattok a háttérzajokhoz.</a:t>
              </a:r>
            </a:p>
          </p:txBody>
        </p:sp>
        <p:sp>
          <p:nvSpPr>
            <p:cNvPr id="61" name="Téglalap 60"/>
            <p:cNvSpPr/>
            <p:nvPr/>
          </p:nvSpPr>
          <p:spPr>
            <a:xfrm>
              <a:off x="22369" y="5309923"/>
              <a:ext cx="1647691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66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3.</a:t>
              </a:r>
            </a:p>
          </p:txBody>
        </p:sp>
      </p:grpSp>
      <p:grpSp>
        <p:nvGrpSpPr>
          <p:cNvPr id="11" name="Csoportba foglalás 10"/>
          <p:cNvGrpSpPr/>
          <p:nvPr/>
        </p:nvGrpSpPr>
        <p:grpSpPr>
          <a:xfrm>
            <a:off x="6653447" y="2424149"/>
            <a:ext cx="5049833" cy="1015663"/>
            <a:chOff x="6653447" y="2424149"/>
            <a:chExt cx="5049833" cy="1015663"/>
          </a:xfrm>
        </p:grpSpPr>
        <p:sp>
          <p:nvSpPr>
            <p:cNvPr id="45" name="Téglalap 44"/>
            <p:cNvSpPr/>
            <p:nvPr/>
          </p:nvSpPr>
          <p:spPr>
            <a:xfrm>
              <a:off x="6653447" y="2424149"/>
              <a:ext cx="3669175" cy="10156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outerShdw blurRad="50800" dist="241300" dir="2700000" sx="101000" sy="101000" algn="tl" rotWithShape="0">
                <a:srgbClr val="9E9486">
                  <a:alpha val="4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hu-HU" sz="2000" dirty="0"/>
                <a:t>Ha megvan a szöveg, némítsátok el a filmet, és kezdődhet az előadás!</a:t>
              </a:r>
            </a:p>
          </p:txBody>
        </p:sp>
        <p:sp>
          <p:nvSpPr>
            <p:cNvPr id="62" name="Téglalap 61"/>
            <p:cNvSpPr/>
            <p:nvPr/>
          </p:nvSpPr>
          <p:spPr>
            <a:xfrm>
              <a:off x="10055589" y="2474780"/>
              <a:ext cx="1647691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66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4.</a:t>
              </a: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6576434" y="4129688"/>
            <a:ext cx="4911315" cy="1938992"/>
            <a:chOff x="6358772" y="4460367"/>
            <a:chExt cx="4911315" cy="1938992"/>
          </a:xfrm>
        </p:grpSpPr>
        <p:sp>
          <p:nvSpPr>
            <p:cNvPr id="53" name="Téglalap 52">
              <a:hlinkClick r:id="rId6"/>
            </p:cNvPr>
            <p:cNvSpPr/>
            <p:nvPr/>
          </p:nvSpPr>
          <p:spPr>
            <a:xfrm>
              <a:off x="7600912" y="4460367"/>
              <a:ext cx="3669175" cy="193899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outerShdw blurRad="50800" dist="241300" dir="2700000" sx="101000" sy="101000" algn="tl" rotWithShape="0">
                <a:srgbClr val="9E9486">
                  <a:alpha val="4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hu-HU" sz="2000" u="sng" dirty="0">
                  <a:solidFill>
                    <a:srgbClr val="2E706A"/>
                  </a:solidFill>
                </a:rPr>
                <a:t>A rajzfilmet itt tudjátok megnézni. </a:t>
              </a:r>
            </a:p>
            <a:p>
              <a:pPr algn="ctr"/>
              <a:r>
                <a:rPr lang="hu-HU" sz="2000" dirty="0"/>
                <a:t>Fontos!</a:t>
              </a:r>
            </a:p>
            <a:p>
              <a:pPr algn="ctr"/>
              <a:r>
                <a:rPr lang="hu-HU" sz="2000" dirty="0"/>
                <a:t>3 perc 42 másodpercig tart az a történet, amit szinkronizálnotok kell.</a:t>
              </a:r>
            </a:p>
          </p:txBody>
        </p:sp>
        <p:sp>
          <p:nvSpPr>
            <p:cNvPr id="63" name="Téglalap 62"/>
            <p:cNvSpPr/>
            <p:nvPr/>
          </p:nvSpPr>
          <p:spPr>
            <a:xfrm>
              <a:off x="6358772" y="4972663"/>
              <a:ext cx="1647691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66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88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2941899" y="567410"/>
            <a:ext cx="6308202" cy="1245305"/>
            <a:chOff x="1155780" y="398300"/>
            <a:chExt cx="9791700" cy="2347945"/>
          </a:xfrm>
        </p:grpSpPr>
        <p:grpSp>
          <p:nvGrpSpPr>
            <p:cNvPr id="21" name="Csoportba foglalás 20">
              <a:extLst>
                <a:ext uri="{FF2B5EF4-FFF2-40B4-BE49-F238E27FC236}">
                  <a16:creationId xmlns:a16="http://schemas.microsoft.com/office/drawing/2014/main" id="{A1D03EC3-AE12-445A-AD43-2BCB19A9B935}"/>
                </a:ext>
              </a:extLst>
            </p:cNvPr>
            <p:cNvGrpSpPr/>
            <p:nvPr/>
          </p:nvGrpSpPr>
          <p:grpSpPr>
            <a:xfrm>
              <a:off x="1155780" y="398300"/>
              <a:ext cx="9791700" cy="1827457"/>
              <a:chOff x="3106424" y="3226550"/>
              <a:chExt cx="6374454" cy="90297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2" name="Csoportba foglalás 21">
                <a:extLst>
                  <a:ext uri="{FF2B5EF4-FFF2-40B4-BE49-F238E27FC236}">
                    <a16:creationId xmlns:a16="http://schemas.microsoft.com/office/drawing/2014/main" id="{071DA15B-E900-4E67-81AF-D492211DCC34}"/>
                  </a:ext>
                </a:extLst>
              </p:cNvPr>
              <p:cNvGrpSpPr/>
              <p:nvPr/>
            </p:nvGrpSpPr>
            <p:grpSpPr>
              <a:xfrm>
                <a:off x="7756287" y="3232825"/>
                <a:ext cx="1724591" cy="896696"/>
                <a:chOff x="13373431" y="3660014"/>
                <a:chExt cx="1724591" cy="896696"/>
              </a:xfrm>
            </p:grpSpPr>
            <p:sp>
              <p:nvSpPr>
                <p:cNvPr id="26" name="Háromszög 18">
                  <a:extLst>
                    <a:ext uri="{FF2B5EF4-FFF2-40B4-BE49-F238E27FC236}">
                      <a16:creationId xmlns:a16="http://schemas.microsoft.com/office/drawing/2014/main" id="{900A4BF5-2549-4C5D-A26D-E1E3DAA593B0}"/>
                    </a:ext>
                  </a:extLst>
                </p:cNvPr>
                <p:cNvSpPr/>
                <p:nvPr/>
              </p:nvSpPr>
              <p:spPr>
                <a:xfrm rot="15055656" flipV="1">
                  <a:off x="13787379" y="3246066"/>
                  <a:ext cx="896696" cy="1724591"/>
                </a:xfrm>
                <a:custGeom>
                  <a:avLst/>
                  <a:gdLst>
                    <a:gd name="connsiteX0" fmla="*/ 0 w 461935"/>
                    <a:gd name="connsiteY0" fmla="*/ 497452 h 497452"/>
                    <a:gd name="connsiteX1" fmla="*/ 230968 w 461935"/>
                    <a:gd name="connsiteY1" fmla="*/ 0 h 497452"/>
                    <a:gd name="connsiteX2" fmla="*/ 461935 w 461935"/>
                    <a:gd name="connsiteY2" fmla="*/ 497452 h 497452"/>
                    <a:gd name="connsiteX3" fmla="*/ 0 w 461935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424908"/>
                    <a:gd name="connsiteY0" fmla="*/ 498319 h 498319"/>
                    <a:gd name="connsiteX1" fmla="*/ 261646 w 424908"/>
                    <a:gd name="connsiteY1" fmla="*/ 0 h 498319"/>
                    <a:gd name="connsiteX2" fmla="*/ 424908 w 424908"/>
                    <a:gd name="connsiteY2" fmla="*/ 445740 h 498319"/>
                    <a:gd name="connsiteX3" fmla="*/ 0 w 424908"/>
                    <a:gd name="connsiteY3" fmla="*/ 498319 h 498319"/>
                    <a:gd name="connsiteX0" fmla="*/ 68855 w 493763"/>
                    <a:gd name="connsiteY0" fmla="*/ 498319 h 498319"/>
                    <a:gd name="connsiteX1" fmla="*/ 7767 w 493763"/>
                    <a:gd name="connsiteY1" fmla="*/ 143943 h 498319"/>
                    <a:gd name="connsiteX2" fmla="*/ 330501 w 493763"/>
                    <a:gd name="connsiteY2" fmla="*/ 0 h 498319"/>
                    <a:gd name="connsiteX3" fmla="*/ 493763 w 493763"/>
                    <a:gd name="connsiteY3" fmla="*/ 445740 h 498319"/>
                    <a:gd name="connsiteX4" fmla="*/ 68855 w 493763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322734 w 485996"/>
                    <a:gd name="connsiteY2" fmla="*/ 0 h 498319"/>
                    <a:gd name="connsiteX3" fmla="*/ 485996 w 485996"/>
                    <a:gd name="connsiteY3" fmla="*/ 445740 h 498319"/>
                    <a:gd name="connsiteX4" fmla="*/ 61088 w 485996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80781 w 505689"/>
                    <a:gd name="connsiteY0" fmla="*/ 498319 h 498319"/>
                    <a:gd name="connsiteX1" fmla="*/ 19693 w 505689"/>
                    <a:gd name="connsiteY1" fmla="*/ 143943 h 498319"/>
                    <a:gd name="connsiteX2" fmla="*/ 239078 w 505689"/>
                    <a:gd name="connsiteY2" fmla="*/ 257191 h 498319"/>
                    <a:gd name="connsiteX3" fmla="*/ 342427 w 505689"/>
                    <a:gd name="connsiteY3" fmla="*/ 0 h 498319"/>
                    <a:gd name="connsiteX4" fmla="*/ 505689 w 505689"/>
                    <a:gd name="connsiteY4" fmla="*/ 445740 h 498319"/>
                    <a:gd name="connsiteX5" fmla="*/ 80781 w 505689"/>
                    <a:gd name="connsiteY5" fmla="*/ 498319 h 498319"/>
                    <a:gd name="connsiteX0" fmla="*/ 108591 w 533499"/>
                    <a:gd name="connsiteY0" fmla="*/ 498319 h 498319"/>
                    <a:gd name="connsiteX1" fmla="*/ 47503 w 533499"/>
                    <a:gd name="connsiteY1" fmla="*/ 143943 h 498319"/>
                    <a:gd name="connsiteX2" fmla="*/ 266888 w 533499"/>
                    <a:gd name="connsiteY2" fmla="*/ 257191 h 498319"/>
                    <a:gd name="connsiteX3" fmla="*/ 370237 w 533499"/>
                    <a:gd name="connsiteY3" fmla="*/ 0 h 498319"/>
                    <a:gd name="connsiteX4" fmla="*/ 533499 w 533499"/>
                    <a:gd name="connsiteY4" fmla="*/ 445740 h 498319"/>
                    <a:gd name="connsiteX5" fmla="*/ 108591 w 533499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72084 w 538695"/>
                    <a:gd name="connsiteY2" fmla="*/ 257191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14452 w 538695"/>
                    <a:gd name="connsiteY2" fmla="*/ 185446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239169 w 502935"/>
                    <a:gd name="connsiteY0" fmla="*/ 689492 h 689492"/>
                    <a:gd name="connsiteX1" fmla="*/ 6043 w 502935"/>
                    <a:gd name="connsiteY1" fmla="*/ 34312 h 689492"/>
                    <a:gd name="connsiteX2" fmla="*/ 178692 w 502935"/>
                    <a:gd name="connsiteY2" fmla="*/ 134072 h 689492"/>
                    <a:gd name="connsiteX3" fmla="*/ 374980 w 502935"/>
                    <a:gd name="connsiteY3" fmla="*/ 0 h 689492"/>
                    <a:gd name="connsiteX4" fmla="*/ 502935 w 502935"/>
                    <a:gd name="connsiteY4" fmla="*/ 394366 h 689492"/>
                    <a:gd name="connsiteX5" fmla="*/ 239169 w 502935"/>
                    <a:gd name="connsiteY5" fmla="*/ 689492 h 689492"/>
                    <a:gd name="connsiteX0" fmla="*/ 239169 w 645830"/>
                    <a:gd name="connsiteY0" fmla="*/ 689492 h 689492"/>
                    <a:gd name="connsiteX1" fmla="*/ 6043 w 645830"/>
                    <a:gd name="connsiteY1" fmla="*/ 34312 h 689492"/>
                    <a:gd name="connsiteX2" fmla="*/ 178692 w 645830"/>
                    <a:gd name="connsiteY2" fmla="*/ 134072 h 689492"/>
                    <a:gd name="connsiteX3" fmla="*/ 374980 w 645830"/>
                    <a:gd name="connsiteY3" fmla="*/ 0 h 689492"/>
                    <a:gd name="connsiteX4" fmla="*/ 645830 w 645830"/>
                    <a:gd name="connsiteY4" fmla="*/ 578061 h 689492"/>
                    <a:gd name="connsiteX5" fmla="*/ 239169 w 645830"/>
                    <a:gd name="connsiteY5" fmla="*/ 689492 h 689492"/>
                    <a:gd name="connsiteX0" fmla="*/ 239169 w 548422"/>
                    <a:gd name="connsiteY0" fmla="*/ 689492 h 689492"/>
                    <a:gd name="connsiteX1" fmla="*/ 6043 w 548422"/>
                    <a:gd name="connsiteY1" fmla="*/ 34312 h 689492"/>
                    <a:gd name="connsiteX2" fmla="*/ 178692 w 548422"/>
                    <a:gd name="connsiteY2" fmla="*/ 134072 h 689492"/>
                    <a:gd name="connsiteX3" fmla="*/ 374980 w 548422"/>
                    <a:gd name="connsiteY3" fmla="*/ 0 h 689492"/>
                    <a:gd name="connsiteX4" fmla="*/ 548422 w 548422"/>
                    <a:gd name="connsiteY4" fmla="*/ 469728 h 689492"/>
                    <a:gd name="connsiteX5" fmla="*/ 239169 w 548422"/>
                    <a:gd name="connsiteY5" fmla="*/ 689492 h 689492"/>
                    <a:gd name="connsiteX0" fmla="*/ 179616 w 553940"/>
                    <a:gd name="connsiteY0" fmla="*/ 577534 h 577534"/>
                    <a:gd name="connsiteX1" fmla="*/ 11561 w 553940"/>
                    <a:gd name="connsiteY1" fmla="*/ 34312 h 577534"/>
                    <a:gd name="connsiteX2" fmla="*/ 184210 w 553940"/>
                    <a:gd name="connsiteY2" fmla="*/ 134072 h 577534"/>
                    <a:gd name="connsiteX3" fmla="*/ 380498 w 553940"/>
                    <a:gd name="connsiteY3" fmla="*/ 0 h 577534"/>
                    <a:gd name="connsiteX4" fmla="*/ 553940 w 553940"/>
                    <a:gd name="connsiteY4" fmla="*/ 469728 h 577534"/>
                    <a:gd name="connsiteX5" fmla="*/ 179616 w 553940"/>
                    <a:gd name="connsiteY5" fmla="*/ 577534 h 577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3940" h="577534">
                      <a:moveTo>
                        <a:pt x="179616" y="577534"/>
                      </a:moveTo>
                      <a:cubicBezTo>
                        <a:pt x="2776" y="368010"/>
                        <a:pt x="-19047" y="122836"/>
                        <a:pt x="11561" y="34312"/>
                      </a:cubicBezTo>
                      <a:cubicBezTo>
                        <a:pt x="94515" y="90399"/>
                        <a:pt x="161295" y="140344"/>
                        <a:pt x="184210" y="134072"/>
                      </a:cubicBezTo>
                      <a:cubicBezTo>
                        <a:pt x="203204" y="138920"/>
                        <a:pt x="307817" y="50292"/>
                        <a:pt x="380498" y="0"/>
                      </a:cubicBezTo>
                      <a:cubicBezTo>
                        <a:pt x="395954" y="150616"/>
                        <a:pt x="422622" y="358802"/>
                        <a:pt x="553940" y="469728"/>
                      </a:cubicBezTo>
                      <a:lnTo>
                        <a:pt x="179616" y="577534"/>
                      </a:lnTo>
                      <a:close/>
                    </a:path>
                  </a:pathLst>
                </a:custGeom>
                <a:solidFill>
                  <a:srgbClr val="45A59C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7" name="Háromszög 18">
                  <a:extLst>
                    <a:ext uri="{FF2B5EF4-FFF2-40B4-BE49-F238E27FC236}">
                      <a16:creationId xmlns:a16="http://schemas.microsoft.com/office/drawing/2014/main" id="{BE1B0751-1202-457A-BEBC-727B47DE5806}"/>
                    </a:ext>
                  </a:extLst>
                </p:cNvPr>
                <p:cNvSpPr/>
                <p:nvPr/>
              </p:nvSpPr>
              <p:spPr>
                <a:xfrm rot="15055656" flipV="1">
                  <a:off x="13812910" y="3440580"/>
                  <a:ext cx="728960" cy="1401988"/>
                </a:xfrm>
                <a:custGeom>
                  <a:avLst/>
                  <a:gdLst>
                    <a:gd name="connsiteX0" fmla="*/ 0 w 461935"/>
                    <a:gd name="connsiteY0" fmla="*/ 497452 h 497452"/>
                    <a:gd name="connsiteX1" fmla="*/ 230968 w 461935"/>
                    <a:gd name="connsiteY1" fmla="*/ 0 h 497452"/>
                    <a:gd name="connsiteX2" fmla="*/ 461935 w 461935"/>
                    <a:gd name="connsiteY2" fmla="*/ 497452 h 497452"/>
                    <a:gd name="connsiteX3" fmla="*/ 0 w 461935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424908"/>
                    <a:gd name="connsiteY0" fmla="*/ 498319 h 498319"/>
                    <a:gd name="connsiteX1" fmla="*/ 261646 w 424908"/>
                    <a:gd name="connsiteY1" fmla="*/ 0 h 498319"/>
                    <a:gd name="connsiteX2" fmla="*/ 424908 w 424908"/>
                    <a:gd name="connsiteY2" fmla="*/ 445740 h 498319"/>
                    <a:gd name="connsiteX3" fmla="*/ 0 w 424908"/>
                    <a:gd name="connsiteY3" fmla="*/ 498319 h 498319"/>
                    <a:gd name="connsiteX0" fmla="*/ 68855 w 493763"/>
                    <a:gd name="connsiteY0" fmla="*/ 498319 h 498319"/>
                    <a:gd name="connsiteX1" fmla="*/ 7767 w 493763"/>
                    <a:gd name="connsiteY1" fmla="*/ 143943 h 498319"/>
                    <a:gd name="connsiteX2" fmla="*/ 330501 w 493763"/>
                    <a:gd name="connsiteY2" fmla="*/ 0 h 498319"/>
                    <a:gd name="connsiteX3" fmla="*/ 493763 w 493763"/>
                    <a:gd name="connsiteY3" fmla="*/ 445740 h 498319"/>
                    <a:gd name="connsiteX4" fmla="*/ 68855 w 493763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322734 w 485996"/>
                    <a:gd name="connsiteY2" fmla="*/ 0 h 498319"/>
                    <a:gd name="connsiteX3" fmla="*/ 485996 w 485996"/>
                    <a:gd name="connsiteY3" fmla="*/ 445740 h 498319"/>
                    <a:gd name="connsiteX4" fmla="*/ 61088 w 485996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80781 w 505689"/>
                    <a:gd name="connsiteY0" fmla="*/ 498319 h 498319"/>
                    <a:gd name="connsiteX1" fmla="*/ 19693 w 505689"/>
                    <a:gd name="connsiteY1" fmla="*/ 143943 h 498319"/>
                    <a:gd name="connsiteX2" fmla="*/ 239078 w 505689"/>
                    <a:gd name="connsiteY2" fmla="*/ 257191 h 498319"/>
                    <a:gd name="connsiteX3" fmla="*/ 342427 w 505689"/>
                    <a:gd name="connsiteY3" fmla="*/ 0 h 498319"/>
                    <a:gd name="connsiteX4" fmla="*/ 505689 w 505689"/>
                    <a:gd name="connsiteY4" fmla="*/ 445740 h 498319"/>
                    <a:gd name="connsiteX5" fmla="*/ 80781 w 505689"/>
                    <a:gd name="connsiteY5" fmla="*/ 498319 h 498319"/>
                    <a:gd name="connsiteX0" fmla="*/ 108591 w 533499"/>
                    <a:gd name="connsiteY0" fmla="*/ 498319 h 498319"/>
                    <a:gd name="connsiteX1" fmla="*/ 47503 w 533499"/>
                    <a:gd name="connsiteY1" fmla="*/ 143943 h 498319"/>
                    <a:gd name="connsiteX2" fmla="*/ 266888 w 533499"/>
                    <a:gd name="connsiteY2" fmla="*/ 257191 h 498319"/>
                    <a:gd name="connsiteX3" fmla="*/ 370237 w 533499"/>
                    <a:gd name="connsiteY3" fmla="*/ 0 h 498319"/>
                    <a:gd name="connsiteX4" fmla="*/ 533499 w 533499"/>
                    <a:gd name="connsiteY4" fmla="*/ 445740 h 498319"/>
                    <a:gd name="connsiteX5" fmla="*/ 108591 w 533499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72084 w 538695"/>
                    <a:gd name="connsiteY2" fmla="*/ 257191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14452 w 538695"/>
                    <a:gd name="connsiteY2" fmla="*/ 185446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239169 w 502935"/>
                    <a:gd name="connsiteY0" fmla="*/ 689492 h 689492"/>
                    <a:gd name="connsiteX1" fmla="*/ 6043 w 502935"/>
                    <a:gd name="connsiteY1" fmla="*/ 34312 h 689492"/>
                    <a:gd name="connsiteX2" fmla="*/ 178692 w 502935"/>
                    <a:gd name="connsiteY2" fmla="*/ 134072 h 689492"/>
                    <a:gd name="connsiteX3" fmla="*/ 374980 w 502935"/>
                    <a:gd name="connsiteY3" fmla="*/ 0 h 689492"/>
                    <a:gd name="connsiteX4" fmla="*/ 502935 w 502935"/>
                    <a:gd name="connsiteY4" fmla="*/ 394366 h 689492"/>
                    <a:gd name="connsiteX5" fmla="*/ 239169 w 502935"/>
                    <a:gd name="connsiteY5" fmla="*/ 689492 h 689492"/>
                    <a:gd name="connsiteX0" fmla="*/ 239169 w 645830"/>
                    <a:gd name="connsiteY0" fmla="*/ 689492 h 689492"/>
                    <a:gd name="connsiteX1" fmla="*/ 6043 w 645830"/>
                    <a:gd name="connsiteY1" fmla="*/ 34312 h 689492"/>
                    <a:gd name="connsiteX2" fmla="*/ 178692 w 645830"/>
                    <a:gd name="connsiteY2" fmla="*/ 134072 h 689492"/>
                    <a:gd name="connsiteX3" fmla="*/ 374980 w 645830"/>
                    <a:gd name="connsiteY3" fmla="*/ 0 h 689492"/>
                    <a:gd name="connsiteX4" fmla="*/ 645830 w 645830"/>
                    <a:gd name="connsiteY4" fmla="*/ 578061 h 689492"/>
                    <a:gd name="connsiteX5" fmla="*/ 239169 w 645830"/>
                    <a:gd name="connsiteY5" fmla="*/ 689492 h 689492"/>
                    <a:gd name="connsiteX0" fmla="*/ 239169 w 548422"/>
                    <a:gd name="connsiteY0" fmla="*/ 689492 h 689492"/>
                    <a:gd name="connsiteX1" fmla="*/ 6043 w 548422"/>
                    <a:gd name="connsiteY1" fmla="*/ 34312 h 689492"/>
                    <a:gd name="connsiteX2" fmla="*/ 178692 w 548422"/>
                    <a:gd name="connsiteY2" fmla="*/ 134072 h 689492"/>
                    <a:gd name="connsiteX3" fmla="*/ 374980 w 548422"/>
                    <a:gd name="connsiteY3" fmla="*/ 0 h 689492"/>
                    <a:gd name="connsiteX4" fmla="*/ 548422 w 548422"/>
                    <a:gd name="connsiteY4" fmla="*/ 469728 h 689492"/>
                    <a:gd name="connsiteX5" fmla="*/ 239169 w 548422"/>
                    <a:gd name="connsiteY5" fmla="*/ 689492 h 689492"/>
                    <a:gd name="connsiteX0" fmla="*/ 179616 w 553940"/>
                    <a:gd name="connsiteY0" fmla="*/ 577534 h 577534"/>
                    <a:gd name="connsiteX1" fmla="*/ 11561 w 553940"/>
                    <a:gd name="connsiteY1" fmla="*/ 34312 h 577534"/>
                    <a:gd name="connsiteX2" fmla="*/ 184210 w 553940"/>
                    <a:gd name="connsiteY2" fmla="*/ 134072 h 577534"/>
                    <a:gd name="connsiteX3" fmla="*/ 380498 w 553940"/>
                    <a:gd name="connsiteY3" fmla="*/ 0 h 577534"/>
                    <a:gd name="connsiteX4" fmla="*/ 553940 w 553940"/>
                    <a:gd name="connsiteY4" fmla="*/ 469728 h 577534"/>
                    <a:gd name="connsiteX5" fmla="*/ 179616 w 553940"/>
                    <a:gd name="connsiteY5" fmla="*/ 577534 h 577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3940" h="577534">
                      <a:moveTo>
                        <a:pt x="179616" y="577534"/>
                      </a:moveTo>
                      <a:cubicBezTo>
                        <a:pt x="2776" y="368010"/>
                        <a:pt x="-19047" y="122836"/>
                        <a:pt x="11561" y="34312"/>
                      </a:cubicBezTo>
                      <a:cubicBezTo>
                        <a:pt x="94515" y="90399"/>
                        <a:pt x="161295" y="140344"/>
                        <a:pt x="184210" y="134072"/>
                      </a:cubicBezTo>
                      <a:cubicBezTo>
                        <a:pt x="203204" y="138920"/>
                        <a:pt x="307817" y="50292"/>
                        <a:pt x="380498" y="0"/>
                      </a:cubicBezTo>
                      <a:cubicBezTo>
                        <a:pt x="395954" y="150616"/>
                        <a:pt x="422622" y="358802"/>
                        <a:pt x="553940" y="469728"/>
                      </a:cubicBezTo>
                      <a:lnTo>
                        <a:pt x="179616" y="577534"/>
                      </a:lnTo>
                      <a:close/>
                    </a:path>
                  </a:pathLst>
                </a:custGeom>
                <a:solidFill>
                  <a:srgbClr val="64BEB6">
                    <a:alpha val="64000"/>
                  </a:srgbClr>
                </a:solidFill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3" name="Csoportba foglalás 22">
                <a:extLst>
                  <a:ext uri="{FF2B5EF4-FFF2-40B4-BE49-F238E27FC236}">
                    <a16:creationId xmlns:a16="http://schemas.microsoft.com/office/drawing/2014/main" id="{2D514C89-026F-4DA5-90AC-F40FD97BCD1C}"/>
                  </a:ext>
                </a:extLst>
              </p:cNvPr>
              <p:cNvGrpSpPr/>
              <p:nvPr/>
            </p:nvGrpSpPr>
            <p:grpSpPr>
              <a:xfrm flipH="1">
                <a:off x="3106424" y="3226550"/>
                <a:ext cx="1724591" cy="896696"/>
                <a:chOff x="13373431" y="3653739"/>
                <a:chExt cx="1724591" cy="896696"/>
              </a:xfrm>
            </p:grpSpPr>
            <p:sp>
              <p:nvSpPr>
                <p:cNvPr id="24" name="Háromszög 18">
                  <a:extLst>
                    <a:ext uri="{FF2B5EF4-FFF2-40B4-BE49-F238E27FC236}">
                      <a16:creationId xmlns:a16="http://schemas.microsoft.com/office/drawing/2014/main" id="{BFE6A364-156A-4F4B-9A35-9FA4393C31A9}"/>
                    </a:ext>
                  </a:extLst>
                </p:cNvPr>
                <p:cNvSpPr/>
                <p:nvPr/>
              </p:nvSpPr>
              <p:spPr>
                <a:xfrm rot="15055656" flipV="1">
                  <a:off x="13787379" y="3239791"/>
                  <a:ext cx="896696" cy="1724591"/>
                </a:xfrm>
                <a:custGeom>
                  <a:avLst/>
                  <a:gdLst>
                    <a:gd name="connsiteX0" fmla="*/ 0 w 461935"/>
                    <a:gd name="connsiteY0" fmla="*/ 497452 h 497452"/>
                    <a:gd name="connsiteX1" fmla="*/ 230968 w 461935"/>
                    <a:gd name="connsiteY1" fmla="*/ 0 h 497452"/>
                    <a:gd name="connsiteX2" fmla="*/ 461935 w 461935"/>
                    <a:gd name="connsiteY2" fmla="*/ 497452 h 497452"/>
                    <a:gd name="connsiteX3" fmla="*/ 0 w 461935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424908"/>
                    <a:gd name="connsiteY0" fmla="*/ 498319 h 498319"/>
                    <a:gd name="connsiteX1" fmla="*/ 261646 w 424908"/>
                    <a:gd name="connsiteY1" fmla="*/ 0 h 498319"/>
                    <a:gd name="connsiteX2" fmla="*/ 424908 w 424908"/>
                    <a:gd name="connsiteY2" fmla="*/ 445740 h 498319"/>
                    <a:gd name="connsiteX3" fmla="*/ 0 w 424908"/>
                    <a:gd name="connsiteY3" fmla="*/ 498319 h 498319"/>
                    <a:gd name="connsiteX0" fmla="*/ 68855 w 493763"/>
                    <a:gd name="connsiteY0" fmla="*/ 498319 h 498319"/>
                    <a:gd name="connsiteX1" fmla="*/ 7767 w 493763"/>
                    <a:gd name="connsiteY1" fmla="*/ 143943 h 498319"/>
                    <a:gd name="connsiteX2" fmla="*/ 330501 w 493763"/>
                    <a:gd name="connsiteY2" fmla="*/ 0 h 498319"/>
                    <a:gd name="connsiteX3" fmla="*/ 493763 w 493763"/>
                    <a:gd name="connsiteY3" fmla="*/ 445740 h 498319"/>
                    <a:gd name="connsiteX4" fmla="*/ 68855 w 493763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322734 w 485996"/>
                    <a:gd name="connsiteY2" fmla="*/ 0 h 498319"/>
                    <a:gd name="connsiteX3" fmla="*/ 485996 w 485996"/>
                    <a:gd name="connsiteY3" fmla="*/ 445740 h 498319"/>
                    <a:gd name="connsiteX4" fmla="*/ 61088 w 485996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80781 w 505689"/>
                    <a:gd name="connsiteY0" fmla="*/ 498319 h 498319"/>
                    <a:gd name="connsiteX1" fmla="*/ 19693 w 505689"/>
                    <a:gd name="connsiteY1" fmla="*/ 143943 h 498319"/>
                    <a:gd name="connsiteX2" fmla="*/ 239078 w 505689"/>
                    <a:gd name="connsiteY2" fmla="*/ 257191 h 498319"/>
                    <a:gd name="connsiteX3" fmla="*/ 342427 w 505689"/>
                    <a:gd name="connsiteY3" fmla="*/ 0 h 498319"/>
                    <a:gd name="connsiteX4" fmla="*/ 505689 w 505689"/>
                    <a:gd name="connsiteY4" fmla="*/ 445740 h 498319"/>
                    <a:gd name="connsiteX5" fmla="*/ 80781 w 505689"/>
                    <a:gd name="connsiteY5" fmla="*/ 498319 h 498319"/>
                    <a:gd name="connsiteX0" fmla="*/ 108591 w 533499"/>
                    <a:gd name="connsiteY0" fmla="*/ 498319 h 498319"/>
                    <a:gd name="connsiteX1" fmla="*/ 47503 w 533499"/>
                    <a:gd name="connsiteY1" fmla="*/ 143943 h 498319"/>
                    <a:gd name="connsiteX2" fmla="*/ 266888 w 533499"/>
                    <a:gd name="connsiteY2" fmla="*/ 257191 h 498319"/>
                    <a:gd name="connsiteX3" fmla="*/ 370237 w 533499"/>
                    <a:gd name="connsiteY3" fmla="*/ 0 h 498319"/>
                    <a:gd name="connsiteX4" fmla="*/ 533499 w 533499"/>
                    <a:gd name="connsiteY4" fmla="*/ 445740 h 498319"/>
                    <a:gd name="connsiteX5" fmla="*/ 108591 w 533499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72084 w 538695"/>
                    <a:gd name="connsiteY2" fmla="*/ 257191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14452 w 538695"/>
                    <a:gd name="connsiteY2" fmla="*/ 185446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239169 w 502935"/>
                    <a:gd name="connsiteY0" fmla="*/ 689492 h 689492"/>
                    <a:gd name="connsiteX1" fmla="*/ 6043 w 502935"/>
                    <a:gd name="connsiteY1" fmla="*/ 34312 h 689492"/>
                    <a:gd name="connsiteX2" fmla="*/ 178692 w 502935"/>
                    <a:gd name="connsiteY2" fmla="*/ 134072 h 689492"/>
                    <a:gd name="connsiteX3" fmla="*/ 374980 w 502935"/>
                    <a:gd name="connsiteY3" fmla="*/ 0 h 689492"/>
                    <a:gd name="connsiteX4" fmla="*/ 502935 w 502935"/>
                    <a:gd name="connsiteY4" fmla="*/ 394366 h 689492"/>
                    <a:gd name="connsiteX5" fmla="*/ 239169 w 502935"/>
                    <a:gd name="connsiteY5" fmla="*/ 689492 h 689492"/>
                    <a:gd name="connsiteX0" fmla="*/ 239169 w 645830"/>
                    <a:gd name="connsiteY0" fmla="*/ 689492 h 689492"/>
                    <a:gd name="connsiteX1" fmla="*/ 6043 w 645830"/>
                    <a:gd name="connsiteY1" fmla="*/ 34312 h 689492"/>
                    <a:gd name="connsiteX2" fmla="*/ 178692 w 645830"/>
                    <a:gd name="connsiteY2" fmla="*/ 134072 h 689492"/>
                    <a:gd name="connsiteX3" fmla="*/ 374980 w 645830"/>
                    <a:gd name="connsiteY3" fmla="*/ 0 h 689492"/>
                    <a:gd name="connsiteX4" fmla="*/ 645830 w 645830"/>
                    <a:gd name="connsiteY4" fmla="*/ 578061 h 689492"/>
                    <a:gd name="connsiteX5" fmla="*/ 239169 w 645830"/>
                    <a:gd name="connsiteY5" fmla="*/ 689492 h 689492"/>
                    <a:gd name="connsiteX0" fmla="*/ 239169 w 548422"/>
                    <a:gd name="connsiteY0" fmla="*/ 689492 h 689492"/>
                    <a:gd name="connsiteX1" fmla="*/ 6043 w 548422"/>
                    <a:gd name="connsiteY1" fmla="*/ 34312 h 689492"/>
                    <a:gd name="connsiteX2" fmla="*/ 178692 w 548422"/>
                    <a:gd name="connsiteY2" fmla="*/ 134072 h 689492"/>
                    <a:gd name="connsiteX3" fmla="*/ 374980 w 548422"/>
                    <a:gd name="connsiteY3" fmla="*/ 0 h 689492"/>
                    <a:gd name="connsiteX4" fmla="*/ 548422 w 548422"/>
                    <a:gd name="connsiteY4" fmla="*/ 469728 h 689492"/>
                    <a:gd name="connsiteX5" fmla="*/ 239169 w 548422"/>
                    <a:gd name="connsiteY5" fmla="*/ 689492 h 689492"/>
                    <a:gd name="connsiteX0" fmla="*/ 179616 w 553940"/>
                    <a:gd name="connsiteY0" fmla="*/ 577534 h 577534"/>
                    <a:gd name="connsiteX1" fmla="*/ 11561 w 553940"/>
                    <a:gd name="connsiteY1" fmla="*/ 34312 h 577534"/>
                    <a:gd name="connsiteX2" fmla="*/ 184210 w 553940"/>
                    <a:gd name="connsiteY2" fmla="*/ 134072 h 577534"/>
                    <a:gd name="connsiteX3" fmla="*/ 380498 w 553940"/>
                    <a:gd name="connsiteY3" fmla="*/ 0 h 577534"/>
                    <a:gd name="connsiteX4" fmla="*/ 553940 w 553940"/>
                    <a:gd name="connsiteY4" fmla="*/ 469728 h 577534"/>
                    <a:gd name="connsiteX5" fmla="*/ 179616 w 553940"/>
                    <a:gd name="connsiteY5" fmla="*/ 577534 h 577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3940" h="577534">
                      <a:moveTo>
                        <a:pt x="179616" y="577534"/>
                      </a:moveTo>
                      <a:cubicBezTo>
                        <a:pt x="2776" y="368010"/>
                        <a:pt x="-19047" y="122836"/>
                        <a:pt x="11561" y="34312"/>
                      </a:cubicBezTo>
                      <a:cubicBezTo>
                        <a:pt x="94515" y="90399"/>
                        <a:pt x="161295" y="140344"/>
                        <a:pt x="184210" y="134072"/>
                      </a:cubicBezTo>
                      <a:cubicBezTo>
                        <a:pt x="203204" y="138920"/>
                        <a:pt x="307817" y="50292"/>
                        <a:pt x="380498" y="0"/>
                      </a:cubicBezTo>
                      <a:cubicBezTo>
                        <a:pt x="395954" y="150616"/>
                        <a:pt x="422622" y="358802"/>
                        <a:pt x="553940" y="469728"/>
                      </a:cubicBezTo>
                      <a:lnTo>
                        <a:pt x="179616" y="577534"/>
                      </a:lnTo>
                      <a:close/>
                    </a:path>
                  </a:pathLst>
                </a:custGeom>
                <a:solidFill>
                  <a:srgbClr val="45A59C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5" name="Háromszög 18">
                  <a:extLst>
                    <a:ext uri="{FF2B5EF4-FFF2-40B4-BE49-F238E27FC236}">
                      <a16:creationId xmlns:a16="http://schemas.microsoft.com/office/drawing/2014/main" id="{20D90C76-E3F9-457F-8BC3-736569C72D5B}"/>
                    </a:ext>
                  </a:extLst>
                </p:cNvPr>
                <p:cNvSpPr/>
                <p:nvPr/>
              </p:nvSpPr>
              <p:spPr>
                <a:xfrm rot="15055656" flipV="1">
                  <a:off x="13812910" y="3434305"/>
                  <a:ext cx="728960" cy="1401988"/>
                </a:xfrm>
                <a:custGeom>
                  <a:avLst/>
                  <a:gdLst>
                    <a:gd name="connsiteX0" fmla="*/ 0 w 461935"/>
                    <a:gd name="connsiteY0" fmla="*/ 497452 h 497452"/>
                    <a:gd name="connsiteX1" fmla="*/ 230968 w 461935"/>
                    <a:gd name="connsiteY1" fmla="*/ 0 h 497452"/>
                    <a:gd name="connsiteX2" fmla="*/ 461935 w 461935"/>
                    <a:gd name="connsiteY2" fmla="*/ 497452 h 497452"/>
                    <a:gd name="connsiteX3" fmla="*/ 0 w 461935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424908"/>
                    <a:gd name="connsiteY0" fmla="*/ 498319 h 498319"/>
                    <a:gd name="connsiteX1" fmla="*/ 261646 w 424908"/>
                    <a:gd name="connsiteY1" fmla="*/ 0 h 498319"/>
                    <a:gd name="connsiteX2" fmla="*/ 424908 w 424908"/>
                    <a:gd name="connsiteY2" fmla="*/ 445740 h 498319"/>
                    <a:gd name="connsiteX3" fmla="*/ 0 w 424908"/>
                    <a:gd name="connsiteY3" fmla="*/ 498319 h 498319"/>
                    <a:gd name="connsiteX0" fmla="*/ 68855 w 493763"/>
                    <a:gd name="connsiteY0" fmla="*/ 498319 h 498319"/>
                    <a:gd name="connsiteX1" fmla="*/ 7767 w 493763"/>
                    <a:gd name="connsiteY1" fmla="*/ 143943 h 498319"/>
                    <a:gd name="connsiteX2" fmla="*/ 330501 w 493763"/>
                    <a:gd name="connsiteY2" fmla="*/ 0 h 498319"/>
                    <a:gd name="connsiteX3" fmla="*/ 493763 w 493763"/>
                    <a:gd name="connsiteY3" fmla="*/ 445740 h 498319"/>
                    <a:gd name="connsiteX4" fmla="*/ 68855 w 493763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322734 w 485996"/>
                    <a:gd name="connsiteY2" fmla="*/ 0 h 498319"/>
                    <a:gd name="connsiteX3" fmla="*/ 485996 w 485996"/>
                    <a:gd name="connsiteY3" fmla="*/ 445740 h 498319"/>
                    <a:gd name="connsiteX4" fmla="*/ 61088 w 485996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80781 w 505689"/>
                    <a:gd name="connsiteY0" fmla="*/ 498319 h 498319"/>
                    <a:gd name="connsiteX1" fmla="*/ 19693 w 505689"/>
                    <a:gd name="connsiteY1" fmla="*/ 143943 h 498319"/>
                    <a:gd name="connsiteX2" fmla="*/ 239078 w 505689"/>
                    <a:gd name="connsiteY2" fmla="*/ 257191 h 498319"/>
                    <a:gd name="connsiteX3" fmla="*/ 342427 w 505689"/>
                    <a:gd name="connsiteY3" fmla="*/ 0 h 498319"/>
                    <a:gd name="connsiteX4" fmla="*/ 505689 w 505689"/>
                    <a:gd name="connsiteY4" fmla="*/ 445740 h 498319"/>
                    <a:gd name="connsiteX5" fmla="*/ 80781 w 505689"/>
                    <a:gd name="connsiteY5" fmla="*/ 498319 h 498319"/>
                    <a:gd name="connsiteX0" fmla="*/ 108591 w 533499"/>
                    <a:gd name="connsiteY0" fmla="*/ 498319 h 498319"/>
                    <a:gd name="connsiteX1" fmla="*/ 47503 w 533499"/>
                    <a:gd name="connsiteY1" fmla="*/ 143943 h 498319"/>
                    <a:gd name="connsiteX2" fmla="*/ 266888 w 533499"/>
                    <a:gd name="connsiteY2" fmla="*/ 257191 h 498319"/>
                    <a:gd name="connsiteX3" fmla="*/ 370237 w 533499"/>
                    <a:gd name="connsiteY3" fmla="*/ 0 h 498319"/>
                    <a:gd name="connsiteX4" fmla="*/ 533499 w 533499"/>
                    <a:gd name="connsiteY4" fmla="*/ 445740 h 498319"/>
                    <a:gd name="connsiteX5" fmla="*/ 108591 w 533499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72084 w 538695"/>
                    <a:gd name="connsiteY2" fmla="*/ 257191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14452 w 538695"/>
                    <a:gd name="connsiteY2" fmla="*/ 185446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239169 w 502935"/>
                    <a:gd name="connsiteY0" fmla="*/ 689492 h 689492"/>
                    <a:gd name="connsiteX1" fmla="*/ 6043 w 502935"/>
                    <a:gd name="connsiteY1" fmla="*/ 34312 h 689492"/>
                    <a:gd name="connsiteX2" fmla="*/ 178692 w 502935"/>
                    <a:gd name="connsiteY2" fmla="*/ 134072 h 689492"/>
                    <a:gd name="connsiteX3" fmla="*/ 374980 w 502935"/>
                    <a:gd name="connsiteY3" fmla="*/ 0 h 689492"/>
                    <a:gd name="connsiteX4" fmla="*/ 502935 w 502935"/>
                    <a:gd name="connsiteY4" fmla="*/ 394366 h 689492"/>
                    <a:gd name="connsiteX5" fmla="*/ 239169 w 502935"/>
                    <a:gd name="connsiteY5" fmla="*/ 689492 h 689492"/>
                    <a:gd name="connsiteX0" fmla="*/ 239169 w 645830"/>
                    <a:gd name="connsiteY0" fmla="*/ 689492 h 689492"/>
                    <a:gd name="connsiteX1" fmla="*/ 6043 w 645830"/>
                    <a:gd name="connsiteY1" fmla="*/ 34312 h 689492"/>
                    <a:gd name="connsiteX2" fmla="*/ 178692 w 645830"/>
                    <a:gd name="connsiteY2" fmla="*/ 134072 h 689492"/>
                    <a:gd name="connsiteX3" fmla="*/ 374980 w 645830"/>
                    <a:gd name="connsiteY3" fmla="*/ 0 h 689492"/>
                    <a:gd name="connsiteX4" fmla="*/ 645830 w 645830"/>
                    <a:gd name="connsiteY4" fmla="*/ 578061 h 689492"/>
                    <a:gd name="connsiteX5" fmla="*/ 239169 w 645830"/>
                    <a:gd name="connsiteY5" fmla="*/ 689492 h 689492"/>
                    <a:gd name="connsiteX0" fmla="*/ 239169 w 548422"/>
                    <a:gd name="connsiteY0" fmla="*/ 689492 h 689492"/>
                    <a:gd name="connsiteX1" fmla="*/ 6043 w 548422"/>
                    <a:gd name="connsiteY1" fmla="*/ 34312 h 689492"/>
                    <a:gd name="connsiteX2" fmla="*/ 178692 w 548422"/>
                    <a:gd name="connsiteY2" fmla="*/ 134072 h 689492"/>
                    <a:gd name="connsiteX3" fmla="*/ 374980 w 548422"/>
                    <a:gd name="connsiteY3" fmla="*/ 0 h 689492"/>
                    <a:gd name="connsiteX4" fmla="*/ 548422 w 548422"/>
                    <a:gd name="connsiteY4" fmla="*/ 469728 h 689492"/>
                    <a:gd name="connsiteX5" fmla="*/ 239169 w 548422"/>
                    <a:gd name="connsiteY5" fmla="*/ 689492 h 689492"/>
                    <a:gd name="connsiteX0" fmla="*/ 179616 w 553940"/>
                    <a:gd name="connsiteY0" fmla="*/ 577534 h 577534"/>
                    <a:gd name="connsiteX1" fmla="*/ 11561 w 553940"/>
                    <a:gd name="connsiteY1" fmla="*/ 34312 h 577534"/>
                    <a:gd name="connsiteX2" fmla="*/ 184210 w 553940"/>
                    <a:gd name="connsiteY2" fmla="*/ 134072 h 577534"/>
                    <a:gd name="connsiteX3" fmla="*/ 380498 w 553940"/>
                    <a:gd name="connsiteY3" fmla="*/ 0 h 577534"/>
                    <a:gd name="connsiteX4" fmla="*/ 553940 w 553940"/>
                    <a:gd name="connsiteY4" fmla="*/ 469728 h 577534"/>
                    <a:gd name="connsiteX5" fmla="*/ 179616 w 553940"/>
                    <a:gd name="connsiteY5" fmla="*/ 577534 h 577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3940" h="577534">
                      <a:moveTo>
                        <a:pt x="179616" y="577534"/>
                      </a:moveTo>
                      <a:cubicBezTo>
                        <a:pt x="2776" y="368010"/>
                        <a:pt x="-19047" y="122836"/>
                        <a:pt x="11561" y="34312"/>
                      </a:cubicBezTo>
                      <a:cubicBezTo>
                        <a:pt x="94515" y="90399"/>
                        <a:pt x="161295" y="140344"/>
                        <a:pt x="184210" y="134072"/>
                      </a:cubicBezTo>
                      <a:cubicBezTo>
                        <a:pt x="203204" y="138920"/>
                        <a:pt x="307817" y="50292"/>
                        <a:pt x="380498" y="0"/>
                      </a:cubicBezTo>
                      <a:cubicBezTo>
                        <a:pt x="395954" y="150616"/>
                        <a:pt x="422622" y="358802"/>
                        <a:pt x="553940" y="469728"/>
                      </a:cubicBezTo>
                      <a:lnTo>
                        <a:pt x="179616" y="577534"/>
                      </a:lnTo>
                      <a:close/>
                    </a:path>
                  </a:pathLst>
                </a:custGeom>
                <a:solidFill>
                  <a:srgbClr val="53BFA5">
                    <a:alpha val="57000"/>
                  </a:srgbClr>
                </a:solidFill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8" name="Csoportba foglalás 27">
              <a:extLst>
                <a:ext uri="{FF2B5EF4-FFF2-40B4-BE49-F238E27FC236}">
                  <a16:creationId xmlns:a16="http://schemas.microsoft.com/office/drawing/2014/main" id="{81711453-D78C-4B25-A941-AB2F77E742EA}"/>
                </a:ext>
              </a:extLst>
            </p:cNvPr>
            <p:cNvGrpSpPr/>
            <p:nvPr/>
          </p:nvGrpSpPr>
          <p:grpSpPr>
            <a:xfrm>
              <a:off x="3068247" y="692545"/>
              <a:ext cx="5796194" cy="2053700"/>
              <a:chOff x="4435015" y="3460572"/>
              <a:chExt cx="3974396" cy="1014761"/>
            </a:xfrm>
          </p:grpSpPr>
          <p:sp>
            <p:nvSpPr>
              <p:cNvPr id="29" name="Téglalap 60">
                <a:extLst>
                  <a:ext uri="{FF2B5EF4-FFF2-40B4-BE49-F238E27FC236}">
                    <a16:creationId xmlns:a16="http://schemas.microsoft.com/office/drawing/2014/main" id="{8213F6E5-18E9-4AA0-8125-FCE4DAD3D7DC}"/>
                  </a:ext>
                </a:extLst>
              </p:cNvPr>
              <p:cNvSpPr/>
              <p:nvPr/>
            </p:nvSpPr>
            <p:spPr>
              <a:xfrm rot="10800000">
                <a:off x="4435015" y="3460572"/>
                <a:ext cx="3974396" cy="1014761"/>
              </a:xfrm>
              <a:custGeom>
                <a:avLst/>
                <a:gdLst>
                  <a:gd name="connsiteX0" fmla="*/ 0 w 1691640"/>
                  <a:gd name="connsiteY0" fmla="*/ 0 h 589280"/>
                  <a:gd name="connsiteX1" fmla="*/ 1691640 w 1691640"/>
                  <a:gd name="connsiteY1" fmla="*/ 0 h 589280"/>
                  <a:gd name="connsiteX2" fmla="*/ 1691640 w 1691640"/>
                  <a:gd name="connsiteY2" fmla="*/ 589280 h 589280"/>
                  <a:gd name="connsiteX3" fmla="*/ 0 w 1691640"/>
                  <a:gd name="connsiteY3" fmla="*/ 589280 h 589280"/>
                  <a:gd name="connsiteX4" fmla="*/ 0 w 1691640"/>
                  <a:gd name="connsiteY4" fmla="*/ 0 h 589280"/>
                  <a:gd name="connsiteX0" fmla="*/ 0 w 1691640"/>
                  <a:gd name="connsiteY0" fmla="*/ 109502 h 698782"/>
                  <a:gd name="connsiteX1" fmla="*/ 1691640 w 1691640"/>
                  <a:gd name="connsiteY1" fmla="*/ 109502 h 698782"/>
                  <a:gd name="connsiteX2" fmla="*/ 1691640 w 1691640"/>
                  <a:gd name="connsiteY2" fmla="*/ 698782 h 698782"/>
                  <a:gd name="connsiteX3" fmla="*/ 0 w 1691640"/>
                  <a:gd name="connsiteY3" fmla="*/ 698782 h 698782"/>
                  <a:gd name="connsiteX4" fmla="*/ 0 w 1691640"/>
                  <a:gd name="connsiteY4" fmla="*/ 109502 h 698782"/>
                  <a:gd name="connsiteX0" fmla="*/ 0 w 1691640"/>
                  <a:gd name="connsiteY0" fmla="*/ 135727 h 725007"/>
                  <a:gd name="connsiteX1" fmla="*/ 1691640 w 1691640"/>
                  <a:gd name="connsiteY1" fmla="*/ 135727 h 725007"/>
                  <a:gd name="connsiteX2" fmla="*/ 1691640 w 1691640"/>
                  <a:gd name="connsiteY2" fmla="*/ 725007 h 725007"/>
                  <a:gd name="connsiteX3" fmla="*/ 0 w 1691640"/>
                  <a:gd name="connsiteY3" fmla="*/ 725007 h 725007"/>
                  <a:gd name="connsiteX4" fmla="*/ 0 w 1691640"/>
                  <a:gd name="connsiteY4" fmla="*/ 135727 h 725007"/>
                  <a:gd name="connsiteX0" fmla="*/ 0 w 1691640"/>
                  <a:gd name="connsiteY0" fmla="*/ 130284 h 719564"/>
                  <a:gd name="connsiteX1" fmla="*/ 1691640 w 1691640"/>
                  <a:gd name="connsiteY1" fmla="*/ 130284 h 719564"/>
                  <a:gd name="connsiteX2" fmla="*/ 1691640 w 1691640"/>
                  <a:gd name="connsiteY2" fmla="*/ 719564 h 719564"/>
                  <a:gd name="connsiteX3" fmla="*/ 0 w 1691640"/>
                  <a:gd name="connsiteY3" fmla="*/ 719564 h 719564"/>
                  <a:gd name="connsiteX4" fmla="*/ 0 w 1691640"/>
                  <a:gd name="connsiteY4" fmla="*/ 130284 h 719564"/>
                  <a:gd name="connsiteX0" fmla="*/ 0 w 1691640"/>
                  <a:gd name="connsiteY0" fmla="*/ 130284 h 719564"/>
                  <a:gd name="connsiteX1" fmla="*/ 1691640 w 1691640"/>
                  <a:gd name="connsiteY1" fmla="*/ 130284 h 719564"/>
                  <a:gd name="connsiteX2" fmla="*/ 1600200 w 1691640"/>
                  <a:gd name="connsiteY2" fmla="*/ 475724 h 719564"/>
                  <a:gd name="connsiteX3" fmla="*/ 0 w 1691640"/>
                  <a:gd name="connsiteY3" fmla="*/ 719564 h 719564"/>
                  <a:gd name="connsiteX4" fmla="*/ 0 w 1691640"/>
                  <a:gd name="connsiteY4" fmla="*/ 130284 h 71956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701800"/>
                  <a:gd name="connsiteY0" fmla="*/ 125517 h 470957"/>
                  <a:gd name="connsiteX1" fmla="*/ 1701800 w 1701800"/>
                  <a:gd name="connsiteY1" fmla="*/ 133137 h 470957"/>
                  <a:gd name="connsiteX2" fmla="*/ 1600200 w 1701800"/>
                  <a:gd name="connsiteY2" fmla="*/ 470957 h 470957"/>
                  <a:gd name="connsiteX3" fmla="*/ 88900 w 1701800"/>
                  <a:gd name="connsiteY3" fmla="*/ 468417 h 470957"/>
                  <a:gd name="connsiteX4" fmla="*/ 0 w 1701800"/>
                  <a:gd name="connsiteY4" fmla="*/ 125517 h 47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1800" h="470957">
                    <a:moveTo>
                      <a:pt x="0" y="125517"/>
                    </a:moveTo>
                    <a:cubicBezTo>
                      <a:pt x="314960" y="23917"/>
                      <a:pt x="906780" y="-100543"/>
                      <a:pt x="1701800" y="133137"/>
                    </a:cubicBezTo>
                    <a:cubicBezTo>
                      <a:pt x="1671320" y="248284"/>
                      <a:pt x="1640840" y="355810"/>
                      <a:pt x="1600200" y="470957"/>
                    </a:cubicBezTo>
                    <a:cubicBezTo>
                      <a:pt x="1098973" y="307550"/>
                      <a:pt x="607907" y="306704"/>
                      <a:pt x="88900" y="468417"/>
                    </a:cubicBezTo>
                    <a:lnTo>
                      <a:pt x="0" y="125517"/>
                    </a:lnTo>
                    <a:close/>
                  </a:path>
                </a:pathLst>
              </a:custGeom>
              <a:solidFill>
                <a:srgbClr val="45A59C"/>
              </a:solidFill>
              <a:ln w="412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églalap 60">
                <a:extLst>
                  <a:ext uri="{FF2B5EF4-FFF2-40B4-BE49-F238E27FC236}">
                    <a16:creationId xmlns:a16="http://schemas.microsoft.com/office/drawing/2014/main" id="{899BDC55-6F71-4E47-ABA7-368DD5F74CE0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498922" y="3555243"/>
                <a:ext cx="3817257" cy="828000"/>
              </a:xfrm>
              <a:custGeom>
                <a:avLst/>
                <a:gdLst>
                  <a:gd name="connsiteX0" fmla="*/ 0 w 1691640"/>
                  <a:gd name="connsiteY0" fmla="*/ 0 h 589280"/>
                  <a:gd name="connsiteX1" fmla="*/ 1691640 w 1691640"/>
                  <a:gd name="connsiteY1" fmla="*/ 0 h 589280"/>
                  <a:gd name="connsiteX2" fmla="*/ 1691640 w 1691640"/>
                  <a:gd name="connsiteY2" fmla="*/ 589280 h 589280"/>
                  <a:gd name="connsiteX3" fmla="*/ 0 w 1691640"/>
                  <a:gd name="connsiteY3" fmla="*/ 589280 h 589280"/>
                  <a:gd name="connsiteX4" fmla="*/ 0 w 1691640"/>
                  <a:gd name="connsiteY4" fmla="*/ 0 h 589280"/>
                  <a:gd name="connsiteX0" fmla="*/ 0 w 1691640"/>
                  <a:gd name="connsiteY0" fmla="*/ 109502 h 698782"/>
                  <a:gd name="connsiteX1" fmla="*/ 1691640 w 1691640"/>
                  <a:gd name="connsiteY1" fmla="*/ 109502 h 698782"/>
                  <a:gd name="connsiteX2" fmla="*/ 1691640 w 1691640"/>
                  <a:gd name="connsiteY2" fmla="*/ 698782 h 698782"/>
                  <a:gd name="connsiteX3" fmla="*/ 0 w 1691640"/>
                  <a:gd name="connsiteY3" fmla="*/ 698782 h 698782"/>
                  <a:gd name="connsiteX4" fmla="*/ 0 w 1691640"/>
                  <a:gd name="connsiteY4" fmla="*/ 109502 h 698782"/>
                  <a:gd name="connsiteX0" fmla="*/ 0 w 1691640"/>
                  <a:gd name="connsiteY0" fmla="*/ 135727 h 725007"/>
                  <a:gd name="connsiteX1" fmla="*/ 1691640 w 1691640"/>
                  <a:gd name="connsiteY1" fmla="*/ 135727 h 725007"/>
                  <a:gd name="connsiteX2" fmla="*/ 1691640 w 1691640"/>
                  <a:gd name="connsiteY2" fmla="*/ 725007 h 725007"/>
                  <a:gd name="connsiteX3" fmla="*/ 0 w 1691640"/>
                  <a:gd name="connsiteY3" fmla="*/ 725007 h 725007"/>
                  <a:gd name="connsiteX4" fmla="*/ 0 w 1691640"/>
                  <a:gd name="connsiteY4" fmla="*/ 135727 h 725007"/>
                  <a:gd name="connsiteX0" fmla="*/ 0 w 1691640"/>
                  <a:gd name="connsiteY0" fmla="*/ 130284 h 719564"/>
                  <a:gd name="connsiteX1" fmla="*/ 1691640 w 1691640"/>
                  <a:gd name="connsiteY1" fmla="*/ 130284 h 719564"/>
                  <a:gd name="connsiteX2" fmla="*/ 1691640 w 1691640"/>
                  <a:gd name="connsiteY2" fmla="*/ 719564 h 719564"/>
                  <a:gd name="connsiteX3" fmla="*/ 0 w 1691640"/>
                  <a:gd name="connsiteY3" fmla="*/ 719564 h 719564"/>
                  <a:gd name="connsiteX4" fmla="*/ 0 w 1691640"/>
                  <a:gd name="connsiteY4" fmla="*/ 130284 h 719564"/>
                  <a:gd name="connsiteX0" fmla="*/ 0 w 1691640"/>
                  <a:gd name="connsiteY0" fmla="*/ 130284 h 719564"/>
                  <a:gd name="connsiteX1" fmla="*/ 1691640 w 1691640"/>
                  <a:gd name="connsiteY1" fmla="*/ 130284 h 719564"/>
                  <a:gd name="connsiteX2" fmla="*/ 1600200 w 1691640"/>
                  <a:gd name="connsiteY2" fmla="*/ 475724 h 719564"/>
                  <a:gd name="connsiteX3" fmla="*/ 0 w 1691640"/>
                  <a:gd name="connsiteY3" fmla="*/ 719564 h 719564"/>
                  <a:gd name="connsiteX4" fmla="*/ 0 w 1691640"/>
                  <a:gd name="connsiteY4" fmla="*/ 130284 h 71956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691640"/>
                  <a:gd name="connsiteY0" fmla="*/ 130284 h 475724"/>
                  <a:gd name="connsiteX1" fmla="*/ 1691640 w 1691640"/>
                  <a:gd name="connsiteY1" fmla="*/ 130284 h 475724"/>
                  <a:gd name="connsiteX2" fmla="*/ 1600200 w 1691640"/>
                  <a:gd name="connsiteY2" fmla="*/ 475724 h 475724"/>
                  <a:gd name="connsiteX3" fmla="*/ 88900 w 1691640"/>
                  <a:gd name="connsiteY3" fmla="*/ 473184 h 475724"/>
                  <a:gd name="connsiteX4" fmla="*/ 0 w 1691640"/>
                  <a:gd name="connsiteY4" fmla="*/ 130284 h 475724"/>
                  <a:gd name="connsiteX0" fmla="*/ 0 w 1701800"/>
                  <a:gd name="connsiteY0" fmla="*/ 125517 h 470957"/>
                  <a:gd name="connsiteX1" fmla="*/ 1701800 w 1701800"/>
                  <a:gd name="connsiteY1" fmla="*/ 133137 h 470957"/>
                  <a:gd name="connsiteX2" fmla="*/ 1600200 w 1701800"/>
                  <a:gd name="connsiteY2" fmla="*/ 470957 h 470957"/>
                  <a:gd name="connsiteX3" fmla="*/ 88900 w 1701800"/>
                  <a:gd name="connsiteY3" fmla="*/ 468417 h 470957"/>
                  <a:gd name="connsiteX4" fmla="*/ 0 w 1701800"/>
                  <a:gd name="connsiteY4" fmla="*/ 125517 h 47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1800" h="470957">
                    <a:moveTo>
                      <a:pt x="0" y="125517"/>
                    </a:moveTo>
                    <a:cubicBezTo>
                      <a:pt x="314960" y="23917"/>
                      <a:pt x="906780" y="-100543"/>
                      <a:pt x="1701800" y="133137"/>
                    </a:cubicBezTo>
                    <a:cubicBezTo>
                      <a:pt x="1671320" y="248284"/>
                      <a:pt x="1640840" y="355810"/>
                      <a:pt x="1600200" y="470957"/>
                    </a:cubicBezTo>
                    <a:cubicBezTo>
                      <a:pt x="1098973" y="307550"/>
                      <a:pt x="607907" y="306704"/>
                      <a:pt x="88900" y="468417"/>
                    </a:cubicBezTo>
                    <a:lnTo>
                      <a:pt x="0" y="125517"/>
                    </a:lnTo>
                    <a:close/>
                  </a:path>
                </a:pathLst>
              </a:custGeom>
              <a:solidFill>
                <a:srgbClr val="64BEB6"/>
              </a:solidFill>
              <a:ln w="158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Szövegdoboz 1"/>
          <p:cNvSpPr txBox="1"/>
          <p:nvPr/>
        </p:nvSpPr>
        <p:spPr>
          <a:xfrm>
            <a:off x="4819328" y="1049709"/>
            <a:ext cx="2553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</a:rPr>
              <a:t>Énekeljünk!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5773058" y="2467542"/>
            <a:ext cx="5741429" cy="2758904"/>
            <a:chOff x="1390891" y="2221197"/>
            <a:chExt cx="9410218" cy="3611301"/>
          </a:xfrm>
        </p:grpSpPr>
        <p:sp>
          <p:nvSpPr>
            <p:cNvPr id="6" name="Téglalap 5"/>
            <p:cNvSpPr/>
            <p:nvPr/>
          </p:nvSpPr>
          <p:spPr>
            <a:xfrm>
              <a:off x="1390891" y="2221197"/>
              <a:ext cx="9410218" cy="3611301"/>
            </a:xfrm>
            <a:prstGeom prst="rect">
              <a:avLst/>
            </a:prstGeom>
            <a:solidFill>
              <a:srgbClr val="45A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Téglalap 33">
              <a:hlinkClick r:id="rId2"/>
            </p:cNvPr>
            <p:cNvSpPr/>
            <p:nvPr/>
          </p:nvSpPr>
          <p:spPr>
            <a:xfrm>
              <a:off x="1559451" y="2357617"/>
              <a:ext cx="9066108" cy="3338460"/>
            </a:xfrm>
            <a:prstGeom prst="rect">
              <a:avLst/>
            </a:prstGeom>
            <a:solidFill>
              <a:srgbClr val="64BEB6"/>
            </a:solidFill>
            <a:ln w="22225" cmpd="sng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Kattints </a:t>
              </a:r>
              <a:r>
                <a:rPr lang="hu-HU" b="1" u="sng" dirty="0"/>
                <a:t>IDE</a:t>
              </a:r>
              <a:r>
                <a:rPr lang="hu-HU" dirty="0"/>
                <a:t>, és énekeld el az éneket!</a:t>
              </a:r>
            </a:p>
            <a:p>
              <a:pPr algn="ctr"/>
              <a:r>
                <a:rPr lang="hu-HU" dirty="0"/>
                <a:t>Figyeld meg a szövegét!</a:t>
              </a:r>
            </a:p>
            <a:p>
              <a:pPr algn="ctr"/>
              <a:endParaRPr lang="hu-HU" dirty="0"/>
            </a:p>
            <a:p>
              <a:pPr algn="ctr"/>
              <a:r>
                <a:rPr lang="hu-HU" dirty="0"/>
                <a:t>Ha megtanultad a dallamát, akkor énekeld el az 5. és 6. versszakot is.</a:t>
              </a:r>
            </a:p>
            <a:p>
              <a:pPr algn="ctr"/>
              <a:r>
                <a:rPr lang="hu-HU" dirty="0"/>
                <a:t>Ezek a versszakok megemlítik Dávidot. </a:t>
              </a:r>
            </a:p>
            <a:p>
              <a:pPr algn="ctr"/>
              <a:r>
                <a:rPr lang="hu-HU" dirty="0"/>
                <a:t>Mit mondanak róla?</a:t>
              </a:r>
            </a:p>
            <a:p>
              <a:pPr algn="ctr"/>
              <a:r>
                <a:rPr lang="hu-HU" dirty="0"/>
                <a:t> </a:t>
              </a:r>
            </a:p>
          </p:txBody>
        </p:sp>
      </p:grp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48" y="2246875"/>
            <a:ext cx="4950072" cy="3267740"/>
          </a:xfrm>
          <a:prstGeom prst="rect">
            <a:avLst/>
          </a:prstGeom>
          <a:effectLst>
            <a:outerShdw dist="165100" dir="2700000" algn="tl" rotWithShape="0">
              <a:srgbClr val="45A59C"/>
            </a:outerShdw>
          </a:effectLst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5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" y="25495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2E70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solidFill>
              <a:srgbClr val="45A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2E70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2E706A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2E70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2E70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E70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E70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2037595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E70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E70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2E706A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2E706A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2E706A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solidFill>
              <a:srgbClr val="45A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2E706A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Istenem.</a:t>
            </a: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051485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Csoportba foglalás 21"/>
          <p:cNvGrpSpPr/>
          <p:nvPr/>
        </p:nvGrpSpPr>
        <p:grpSpPr>
          <a:xfrm>
            <a:off x="4235528" y="1568528"/>
            <a:ext cx="3720944" cy="3720944"/>
            <a:chOff x="4376576" y="1565689"/>
            <a:chExt cx="3720944" cy="3720944"/>
          </a:xfrm>
        </p:grpSpPr>
        <p:sp>
          <p:nvSpPr>
            <p:cNvPr id="7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4376576" y="1565689"/>
              <a:ext cx="3720944" cy="3720944"/>
            </a:xfrm>
            <a:prstGeom prst="ellipse">
              <a:avLst/>
            </a:prstGeom>
            <a:solidFill>
              <a:srgbClr val="CC33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hu-HU" sz="2400" dirty="0">
                <a:solidFill>
                  <a:schemeClr val="tx1"/>
                </a:solidFill>
              </a:endParaRPr>
            </a:p>
          </p:txBody>
        </p:sp>
        <p:sp>
          <p:nvSpPr>
            <p:cNvPr id="2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4599048" y="1788161"/>
              <a:ext cx="3276000" cy="327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Előfordult-e már veled ilyen helyzet?</a:t>
              </a:r>
            </a:p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Beszéljétek meg!</a:t>
              </a:r>
            </a:p>
            <a:p>
              <a:pPr algn="ctr"/>
              <a:r>
                <a:rPr lang="hu-HU" sz="2400" dirty="0">
                  <a:solidFill>
                    <a:schemeClr val="tx1"/>
                  </a:solidFill>
                </a:rPr>
                <a:t>Kattints!</a:t>
              </a:r>
            </a:p>
          </p:txBody>
        </p:sp>
      </p:grpSp>
      <p:sp>
        <p:nvSpPr>
          <p:cNvPr id="6" name="Nyíl: ötszög 2">
            <a:extLst>
              <a:ext uri="{FF2B5EF4-FFF2-40B4-BE49-F238E27FC236}">
                <a16:creationId xmlns:a16="http://schemas.microsoft.com/office/drawing/2014/main" id="{85D8BA63-9438-48B1-B225-72AB852B0A89}"/>
              </a:ext>
            </a:extLst>
          </p:cNvPr>
          <p:cNvSpPr/>
          <p:nvPr/>
        </p:nvSpPr>
        <p:spPr>
          <a:xfrm>
            <a:off x="2777722" y="5372744"/>
            <a:ext cx="6636556" cy="13103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Vajon előfordulhat ilyen felnőtteknél?</a:t>
            </a:r>
          </a:p>
          <a:p>
            <a:pPr algn="ctr"/>
            <a:r>
              <a:rPr lang="hu-HU" sz="2800" dirty="0">
                <a:solidFill>
                  <a:schemeClr val="tx1"/>
                </a:solidFill>
              </a:rPr>
              <a:t>Nézzük meg a mai történetben!</a:t>
            </a:r>
          </a:p>
        </p:txBody>
      </p:sp>
      <p:grpSp>
        <p:nvGrpSpPr>
          <p:cNvPr id="30" name="Csoportba foglalás 29"/>
          <p:cNvGrpSpPr/>
          <p:nvPr/>
        </p:nvGrpSpPr>
        <p:grpSpPr>
          <a:xfrm>
            <a:off x="239653" y="3865947"/>
            <a:ext cx="2867704" cy="2867704"/>
            <a:chOff x="1710335" y="3779135"/>
            <a:chExt cx="2867704" cy="2867704"/>
          </a:xfrm>
        </p:grpSpPr>
        <p:sp>
          <p:nvSpPr>
            <p:cNvPr id="29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1710335" y="3779135"/>
              <a:ext cx="2867704" cy="2867704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hu-HU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1876753" y="3945553"/>
              <a:ext cx="2534868" cy="253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Lett volna lehetőséged, hogy rosszat tegyél vele, de nem tetted meg.</a:t>
              </a:r>
            </a:p>
          </p:txBody>
        </p:sp>
      </p:grpSp>
      <p:grpSp>
        <p:nvGrpSpPr>
          <p:cNvPr id="28" name="Csoportba foglalás 27"/>
          <p:cNvGrpSpPr/>
          <p:nvPr/>
        </p:nvGrpSpPr>
        <p:grpSpPr>
          <a:xfrm>
            <a:off x="9084643" y="3865947"/>
            <a:ext cx="2867704" cy="2867704"/>
            <a:chOff x="8278330" y="3128093"/>
            <a:chExt cx="2867704" cy="2867704"/>
          </a:xfrm>
          <a:effectLst/>
        </p:grpSpPr>
        <p:sp>
          <p:nvSpPr>
            <p:cNvPr id="27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8278330" y="3128093"/>
              <a:ext cx="2867704" cy="286770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hu-HU" sz="2000" dirty="0">
                <a:solidFill>
                  <a:schemeClr val="tx1"/>
                </a:solidFill>
              </a:endParaRPr>
            </a:p>
          </p:txBody>
        </p:sp>
        <p:sp>
          <p:nvSpPr>
            <p:cNvPr id="14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8444748" y="3294511"/>
              <a:ext cx="2534868" cy="253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Szerettél volna te is rosszat tenni vele.</a:t>
              </a:r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1590296" y="174903"/>
            <a:ext cx="2867704" cy="2867704"/>
            <a:chOff x="1683015" y="211162"/>
            <a:chExt cx="2867704" cy="2867704"/>
          </a:xfrm>
        </p:grpSpPr>
        <p:sp>
          <p:nvSpPr>
            <p:cNvPr id="20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1683015" y="211162"/>
              <a:ext cx="2867704" cy="2867704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hu-HU" sz="2000" dirty="0">
                <a:solidFill>
                  <a:schemeClr val="tx1"/>
                </a:solidFill>
              </a:endParaRPr>
            </a:p>
          </p:txBody>
        </p:sp>
        <p:sp>
          <p:nvSpPr>
            <p:cNvPr id="10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1849433" y="377580"/>
              <a:ext cx="2534868" cy="253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Volt valaki, akit nem kedvelsz.</a:t>
              </a:r>
            </a:p>
          </p:txBody>
        </p:sp>
      </p:grpSp>
      <p:grpSp>
        <p:nvGrpSpPr>
          <p:cNvPr id="31" name="Csoportba foglalás 30"/>
          <p:cNvGrpSpPr/>
          <p:nvPr/>
        </p:nvGrpSpPr>
        <p:grpSpPr>
          <a:xfrm>
            <a:off x="7734000" y="174903"/>
            <a:ext cx="2867704" cy="2867704"/>
            <a:chOff x="7653065" y="211162"/>
            <a:chExt cx="2867704" cy="2867704"/>
          </a:xfrm>
          <a:effectLst/>
        </p:grpSpPr>
        <p:sp>
          <p:nvSpPr>
            <p:cNvPr id="32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7653065" y="211162"/>
              <a:ext cx="2867704" cy="2867704"/>
            </a:xfrm>
            <a:prstGeom prst="ellipse">
              <a:avLst/>
            </a:prstGeom>
            <a:solidFill>
              <a:srgbClr val="6DA7B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hu-HU" sz="2000" dirty="0">
                <a:solidFill>
                  <a:schemeClr val="tx1"/>
                </a:solidFill>
              </a:endParaRPr>
            </a:p>
          </p:txBody>
        </p:sp>
        <p:sp>
          <p:nvSpPr>
            <p:cNvPr id="33" name="Nyíl: ötszög 2">
              <a:extLst>
                <a:ext uri="{FF2B5EF4-FFF2-40B4-BE49-F238E27FC236}">
                  <a16:creationId xmlns:a16="http://schemas.microsoft.com/office/drawing/2014/main" id="{85D8BA63-9438-48B1-B225-72AB852B0A89}"/>
                </a:ext>
              </a:extLst>
            </p:cNvPr>
            <p:cNvSpPr/>
            <p:nvPr/>
          </p:nvSpPr>
          <p:spPr>
            <a:xfrm>
              <a:off x="7819483" y="377580"/>
              <a:ext cx="2534868" cy="25348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Ez a valaki korábban már megbántott valamivel.</a:t>
              </a:r>
            </a:p>
          </p:txBody>
        </p:sp>
      </p:grpSp>
      <p:pic>
        <p:nvPicPr>
          <p:cNvPr id="36" name="Kép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81" y="2358607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74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2" y="-64311"/>
            <a:ext cx="12052837" cy="6986622"/>
          </a:xfrm>
          <a:prstGeom prst="rect">
            <a:avLst/>
          </a:prstGeom>
        </p:spPr>
      </p:pic>
      <p:grpSp>
        <p:nvGrpSpPr>
          <p:cNvPr id="2" name="Csoportba foglalás 1"/>
          <p:cNvGrpSpPr/>
          <p:nvPr/>
        </p:nvGrpSpPr>
        <p:grpSpPr>
          <a:xfrm>
            <a:off x="2659929" y="5149106"/>
            <a:ext cx="6872143" cy="1594748"/>
            <a:chOff x="2396056" y="5149106"/>
            <a:chExt cx="6872143" cy="1594748"/>
          </a:xfrm>
        </p:grpSpPr>
        <p:sp>
          <p:nvSpPr>
            <p:cNvPr id="352" name="Szövegdoboz 351"/>
            <p:cNvSpPr txBox="1"/>
            <p:nvPr/>
          </p:nvSpPr>
          <p:spPr>
            <a:xfrm>
              <a:off x="2511963" y="5149106"/>
              <a:ext cx="67562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9600" b="1" dirty="0">
                  <a:solidFill>
                    <a:srgbClr val="A38A0C"/>
                  </a:solidFill>
                  <a:latin typeface="Arial Rounded MT Bold" panose="020F0704030504030204" pitchFamily="34" charset="0"/>
                </a:rPr>
                <a:t>DÁVID</a:t>
              </a:r>
            </a:p>
          </p:txBody>
        </p:sp>
        <p:sp>
          <p:nvSpPr>
            <p:cNvPr id="361" name="Szövegdoboz 360"/>
            <p:cNvSpPr txBox="1"/>
            <p:nvPr/>
          </p:nvSpPr>
          <p:spPr>
            <a:xfrm>
              <a:off x="2396056" y="5174194"/>
              <a:ext cx="67562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9600" b="1" dirty="0">
                  <a:solidFill>
                    <a:srgbClr val="008EC0"/>
                  </a:solidFill>
                  <a:latin typeface="Arial Rounded MT Bold" panose="020F0704030504030204" pitchFamily="34" charset="0"/>
                </a:rPr>
                <a:t>DÁVID</a:t>
              </a:r>
            </a:p>
          </p:txBody>
        </p:sp>
      </p:grpSp>
      <p:sp>
        <p:nvSpPr>
          <p:cNvPr id="369" name="Téglalap 368"/>
          <p:cNvSpPr/>
          <p:nvPr/>
        </p:nvSpPr>
        <p:spPr>
          <a:xfrm rot="18696878">
            <a:off x="9890433" y="1182613"/>
            <a:ext cx="387500" cy="37370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1" name="Téglalap 368"/>
          <p:cNvSpPr/>
          <p:nvPr/>
        </p:nvSpPr>
        <p:spPr>
          <a:xfrm rot="18696878">
            <a:off x="2717144" y="4853862"/>
            <a:ext cx="387500" cy="37370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7EA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5" name="Szövegdoboz 374"/>
          <p:cNvSpPr txBox="1"/>
          <p:nvPr/>
        </p:nvSpPr>
        <p:spPr>
          <a:xfrm>
            <a:off x="4589971" y="2402907"/>
            <a:ext cx="3038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ÉS</a:t>
            </a:r>
          </a:p>
        </p:txBody>
      </p:sp>
      <p:grpSp>
        <p:nvGrpSpPr>
          <p:cNvPr id="377" name="Csoportba foglalás 376"/>
          <p:cNvGrpSpPr/>
          <p:nvPr/>
        </p:nvGrpSpPr>
        <p:grpSpPr>
          <a:xfrm>
            <a:off x="2647236" y="56774"/>
            <a:ext cx="6897529" cy="2281062"/>
            <a:chOff x="2049515" y="227593"/>
            <a:chExt cx="6897529" cy="2281062"/>
          </a:xfrm>
          <a:noFill/>
        </p:grpSpPr>
        <p:sp>
          <p:nvSpPr>
            <p:cNvPr id="374" name="Szövegdoboz 373"/>
            <p:cNvSpPr txBox="1"/>
            <p:nvPr/>
          </p:nvSpPr>
          <p:spPr>
            <a:xfrm>
              <a:off x="2190808" y="227593"/>
              <a:ext cx="6756236" cy="221599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3800" b="1" dirty="0">
                  <a:gradFill>
                    <a:gsLst>
                      <a:gs pos="15000">
                        <a:srgbClr val="008EC0"/>
                      </a:gs>
                      <a:gs pos="100000">
                        <a:srgbClr val="88730A"/>
                      </a:gs>
                      <a:gs pos="75000">
                        <a:srgbClr val="A88E0C"/>
                      </a:gs>
                    </a:gsLst>
                    <a:path path="circle">
                      <a:fillToRect t="100000" r="100000"/>
                    </a:path>
                  </a:gradFill>
                  <a:latin typeface="Arial Rounded MT Bold" panose="020F0704030504030204" pitchFamily="34" charset="0"/>
                </a:rPr>
                <a:t>SAUL</a:t>
              </a:r>
            </a:p>
          </p:txBody>
        </p:sp>
        <p:sp>
          <p:nvSpPr>
            <p:cNvPr id="376" name="Szövegdoboz 375"/>
            <p:cNvSpPr txBox="1"/>
            <p:nvPr/>
          </p:nvSpPr>
          <p:spPr>
            <a:xfrm>
              <a:off x="2049515" y="292664"/>
              <a:ext cx="6756236" cy="22159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u-HU" sz="13800" b="1" dirty="0">
                  <a:gradFill>
                    <a:gsLst>
                      <a:gs pos="15000">
                        <a:srgbClr val="00B0F0"/>
                      </a:gs>
                      <a:gs pos="100000">
                        <a:srgbClr val="A1880C"/>
                      </a:gs>
                      <a:gs pos="75000">
                        <a:srgbClr val="C1A30E"/>
                      </a:gs>
                    </a:gsLst>
                    <a:path path="circle">
                      <a:fillToRect t="100000" r="100000"/>
                    </a:path>
                  </a:gradFill>
                  <a:latin typeface="Arial Rounded MT Bold" panose="020F0704030504030204" pitchFamily="34" charset="0"/>
                </a:rPr>
                <a:t>SAUL</a:t>
              </a:r>
            </a:p>
          </p:txBody>
        </p:sp>
      </p:grpSp>
      <p:sp>
        <p:nvSpPr>
          <p:cNvPr id="28" name="Téglalap 368"/>
          <p:cNvSpPr/>
          <p:nvPr/>
        </p:nvSpPr>
        <p:spPr>
          <a:xfrm rot="18696878">
            <a:off x="10648628" y="2859953"/>
            <a:ext cx="521508" cy="50294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368"/>
          <p:cNvSpPr/>
          <p:nvPr/>
        </p:nvSpPr>
        <p:spPr>
          <a:xfrm rot="18696878">
            <a:off x="814867" y="3525995"/>
            <a:ext cx="507070" cy="489014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68"/>
          <p:cNvSpPr/>
          <p:nvPr/>
        </p:nvSpPr>
        <p:spPr>
          <a:xfrm rot="18696878">
            <a:off x="2118310" y="2440461"/>
            <a:ext cx="507070" cy="489014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68"/>
          <p:cNvSpPr/>
          <p:nvPr/>
        </p:nvSpPr>
        <p:spPr>
          <a:xfrm rot="18696878">
            <a:off x="9191810" y="2430008"/>
            <a:ext cx="287412" cy="277178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Téglalap 368"/>
          <p:cNvSpPr/>
          <p:nvPr/>
        </p:nvSpPr>
        <p:spPr>
          <a:xfrm rot="18696878">
            <a:off x="8932312" y="5595868"/>
            <a:ext cx="287412" cy="277178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7EA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68"/>
          <p:cNvSpPr/>
          <p:nvPr/>
        </p:nvSpPr>
        <p:spPr>
          <a:xfrm rot="18696878">
            <a:off x="1903084" y="5845887"/>
            <a:ext cx="234626" cy="22627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églalap 368"/>
          <p:cNvSpPr/>
          <p:nvPr/>
        </p:nvSpPr>
        <p:spPr>
          <a:xfrm rot="18696878">
            <a:off x="1168989" y="1231439"/>
            <a:ext cx="617976" cy="59597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Téglalap 368"/>
          <p:cNvSpPr/>
          <p:nvPr/>
        </p:nvSpPr>
        <p:spPr>
          <a:xfrm rot="18696878">
            <a:off x="2228072" y="4019467"/>
            <a:ext cx="234626" cy="22627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Téglalap 368"/>
          <p:cNvSpPr/>
          <p:nvPr/>
        </p:nvSpPr>
        <p:spPr>
          <a:xfrm rot="18696878">
            <a:off x="637755" y="4950890"/>
            <a:ext cx="234626" cy="22627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Téglalap 368"/>
          <p:cNvSpPr/>
          <p:nvPr/>
        </p:nvSpPr>
        <p:spPr>
          <a:xfrm rot="18696878">
            <a:off x="6966331" y="3468228"/>
            <a:ext cx="287412" cy="277178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Téglalap 368">
            <a:extLst>
              <a:ext uri="{FF2B5EF4-FFF2-40B4-BE49-F238E27FC236}">
                <a16:creationId xmlns:a16="http://schemas.microsoft.com/office/drawing/2014/main" id="{04495D4D-F8F0-47AE-BE56-86118CD6CB73}"/>
              </a:ext>
            </a:extLst>
          </p:cNvPr>
          <p:cNvSpPr/>
          <p:nvPr/>
        </p:nvSpPr>
        <p:spPr>
          <a:xfrm rot="18696878" flipV="1">
            <a:off x="485466" y="648340"/>
            <a:ext cx="144000" cy="14400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Téglalap 368">
            <a:extLst>
              <a:ext uri="{FF2B5EF4-FFF2-40B4-BE49-F238E27FC236}">
                <a16:creationId xmlns:a16="http://schemas.microsoft.com/office/drawing/2014/main" id="{EBBEA8BD-8EC1-4B5B-A826-8EC0F7E061C7}"/>
              </a:ext>
            </a:extLst>
          </p:cNvPr>
          <p:cNvSpPr/>
          <p:nvPr/>
        </p:nvSpPr>
        <p:spPr>
          <a:xfrm rot="18696878">
            <a:off x="9628618" y="4126259"/>
            <a:ext cx="216000" cy="21600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rgbClr val="008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Téglalap 368">
            <a:extLst>
              <a:ext uri="{FF2B5EF4-FFF2-40B4-BE49-F238E27FC236}">
                <a16:creationId xmlns:a16="http://schemas.microsoft.com/office/drawing/2014/main" id="{693E3955-2D7F-4B58-9052-244F602185C8}"/>
              </a:ext>
            </a:extLst>
          </p:cNvPr>
          <p:cNvSpPr/>
          <p:nvPr/>
        </p:nvSpPr>
        <p:spPr>
          <a:xfrm rot="18696878">
            <a:off x="3467868" y="2637457"/>
            <a:ext cx="234626" cy="226272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Téglalap 368">
            <a:extLst>
              <a:ext uri="{FF2B5EF4-FFF2-40B4-BE49-F238E27FC236}">
                <a16:creationId xmlns:a16="http://schemas.microsoft.com/office/drawing/2014/main" id="{B8AE227D-98C1-4ADF-A4BB-EF7ED4F901E5}"/>
              </a:ext>
            </a:extLst>
          </p:cNvPr>
          <p:cNvSpPr/>
          <p:nvPr/>
        </p:nvSpPr>
        <p:spPr>
          <a:xfrm rot="18696878" flipV="1">
            <a:off x="9004017" y="1004957"/>
            <a:ext cx="144000" cy="14400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46652C1C-04A3-4183-A92D-6C54D07F9CE8}"/>
              </a:ext>
            </a:extLst>
          </p:cNvPr>
          <p:cNvGrpSpPr/>
          <p:nvPr/>
        </p:nvGrpSpPr>
        <p:grpSpPr>
          <a:xfrm>
            <a:off x="2796302" y="2696021"/>
            <a:ext cx="6374454" cy="2309289"/>
            <a:chOff x="2850820" y="2166044"/>
            <a:chExt cx="6374454" cy="2309289"/>
          </a:xfrm>
        </p:grpSpPr>
        <p:grpSp>
          <p:nvGrpSpPr>
            <p:cNvPr id="7" name="Csoportba foglalás 6">
              <a:extLst>
                <a:ext uri="{FF2B5EF4-FFF2-40B4-BE49-F238E27FC236}">
                  <a16:creationId xmlns:a16="http://schemas.microsoft.com/office/drawing/2014/main" id="{6FC83D0F-6818-4CF6-9BA7-C4B10AD54555}"/>
                </a:ext>
              </a:extLst>
            </p:cNvPr>
            <p:cNvGrpSpPr/>
            <p:nvPr/>
          </p:nvGrpSpPr>
          <p:grpSpPr>
            <a:xfrm>
              <a:off x="2850820" y="3175125"/>
              <a:ext cx="6374454" cy="896696"/>
              <a:chOff x="3106424" y="3232825"/>
              <a:chExt cx="6374454" cy="896696"/>
            </a:xfrm>
          </p:grpSpPr>
          <p:grpSp>
            <p:nvGrpSpPr>
              <p:cNvPr id="3" name="Csoportba foglalás 2">
                <a:extLst>
                  <a:ext uri="{FF2B5EF4-FFF2-40B4-BE49-F238E27FC236}">
                    <a16:creationId xmlns:a16="http://schemas.microsoft.com/office/drawing/2014/main" id="{A544DEAE-0E7D-42B0-9117-4E6DB381947F}"/>
                  </a:ext>
                </a:extLst>
              </p:cNvPr>
              <p:cNvGrpSpPr/>
              <p:nvPr/>
            </p:nvGrpSpPr>
            <p:grpSpPr>
              <a:xfrm>
                <a:off x="7756287" y="3232825"/>
                <a:ext cx="1724591" cy="896696"/>
                <a:chOff x="13373431" y="3660014"/>
                <a:chExt cx="1724591" cy="896696"/>
              </a:xfrm>
            </p:grpSpPr>
            <p:sp>
              <p:nvSpPr>
                <p:cNvPr id="44" name="Háromszög 18">
                  <a:extLst>
                    <a:ext uri="{FF2B5EF4-FFF2-40B4-BE49-F238E27FC236}">
                      <a16:creationId xmlns:a16="http://schemas.microsoft.com/office/drawing/2014/main" id="{49535ADB-2A4D-4F9D-AAF8-B7D5D730DB9C}"/>
                    </a:ext>
                  </a:extLst>
                </p:cNvPr>
                <p:cNvSpPr/>
                <p:nvPr/>
              </p:nvSpPr>
              <p:spPr>
                <a:xfrm rot="15055656" flipV="1">
                  <a:off x="13787379" y="3246066"/>
                  <a:ext cx="896696" cy="1724591"/>
                </a:xfrm>
                <a:custGeom>
                  <a:avLst/>
                  <a:gdLst>
                    <a:gd name="connsiteX0" fmla="*/ 0 w 461935"/>
                    <a:gd name="connsiteY0" fmla="*/ 497452 h 497452"/>
                    <a:gd name="connsiteX1" fmla="*/ 230968 w 461935"/>
                    <a:gd name="connsiteY1" fmla="*/ 0 h 497452"/>
                    <a:gd name="connsiteX2" fmla="*/ 461935 w 461935"/>
                    <a:gd name="connsiteY2" fmla="*/ 497452 h 497452"/>
                    <a:gd name="connsiteX3" fmla="*/ 0 w 461935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424908"/>
                    <a:gd name="connsiteY0" fmla="*/ 498319 h 498319"/>
                    <a:gd name="connsiteX1" fmla="*/ 261646 w 424908"/>
                    <a:gd name="connsiteY1" fmla="*/ 0 h 498319"/>
                    <a:gd name="connsiteX2" fmla="*/ 424908 w 424908"/>
                    <a:gd name="connsiteY2" fmla="*/ 445740 h 498319"/>
                    <a:gd name="connsiteX3" fmla="*/ 0 w 424908"/>
                    <a:gd name="connsiteY3" fmla="*/ 498319 h 498319"/>
                    <a:gd name="connsiteX0" fmla="*/ 68855 w 493763"/>
                    <a:gd name="connsiteY0" fmla="*/ 498319 h 498319"/>
                    <a:gd name="connsiteX1" fmla="*/ 7767 w 493763"/>
                    <a:gd name="connsiteY1" fmla="*/ 143943 h 498319"/>
                    <a:gd name="connsiteX2" fmla="*/ 330501 w 493763"/>
                    <a:gd name="connsiteY2" fmla="*/ 0 h 498319"/>
                    <a:gd name="connsiteX3" fmla="*/ 493763 w 493763"/>
                    <a:gd name="connsiteY3" fmla="*/ 445740 h 498319"/>
                    <a:gd name="connsiteX4" fmla="*/ 68855 w 493763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322734 w 485996"/>
                    <a:gd name="connsiteY2" fmla="*/ 0 h 498319"/>
                    <a:gd name="connsiteX3" fmla="*/ 485996 w 485996"/>
                    <a:gd name="connsiteY3" fmla="*/ 445740 h 498319"/>
                    <a:gd name="connsiteX4" fmla="*/ 61088 w 485996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80781 w 505689"/>
                    <a:gd name="connsiteY0" fmla="*/ 498319 h 498319"/>
                    <a:gd name="connsiteX1" fmla="*/ 19693 w 505689"/>
                    <a:gd name="connsiteY1" fmla="*/ 143943 h 498319"/>
                    <a:gd name="connsiteX2" fmla="*/ 239078 w 505689"/>
                    <a:gd name="connsiteY2" fmla="*/ 257191 h 498319"/>
                    <a:gd name="connsiteX3" fmla="*/ 342427 w 505689"/>
                    <a:gd name="connsiteY3" fmla="*/ 0 h 498319"/>
                    <a:gd name="connsiteX4" fmla="*/ 505689 w 505689"/>
                    <a:gd name="connsiteY4" fmla="*/ 445740 h 498319"/>
                    <a:gd name="connsiteX5" fmla="*/ 80781 w 505689"/>
                    <a:gd name="connsiteY5" fmla="*/ 498319 h 498319"/>
                    <a:gd name="connsiteX0" fmla="*/ 108591 w 533499"/>
                    <a:gd name="connsiteY0" fmla="*/ 498319 h 498319"/>
                    <a:gd name="connsiteX1" fmla="*/ 47503 w 533499"/>
                    <a:gd name="connsiteY1" fmla="*/ 143943 h 498319"/>
                    <a:gd name="connsiteX2" fmla="*/ 266888 w 533499"/>
                    <a:gd name="connsiteY2" fmla="*/ 257191 h 498319"/>
                    <a:gd name="connsiteX3" fmla="*/ 370237 w 533499"/>
                    <a:gd name="connsiteY3" fmla="*/ 0 h 498319"/>
                    <a:gd name="connsiteX4" fmla="*/ 533499 w 533499"/>
                    <a:gd name="connsiteY4" fmla="*/ 445740 h 498319"/>
                    <a:gd name="connsiteX5" fmla="*/ 108591 w 533499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72084 w 538695"/>
                    <a:gd name="connsiteY2" fmla="*/ 257191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14452 w 538695"/>
                    <a:gd name="connsiteY2" fmla="*/ 185446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239169 w 502935"/>
                    <a:gd name="connsiteY0" fmla="*/ 689492 h 689492"/>
                    <a:gd name="connsiteX1" fmla="*/ 6043 w 502935"/>
                    <a:gd name="connsiteY1" fmla="*/ 34312 h 689492"/>
                    <a:gd name="connsiteX2" fmla="*/ 178692 w 502935"/>
                    <a:gd name="connsiteY2" fmla="*/ 134072 h 689492"/>
                    <a:gd name="connsiteX3" fmla="*/ 374980 w 502935"/>
                    <a:gd name="connsiteY3" fmla="*/ 0 h 689492"/>
                    <a:gd name="connsiteX4" fmla="*/ 502935 w 502935"/>
                    <a:gd name="connsiteY4" fmla="*/ 394366 h 689492"/>
                    <a:gd name="connsiteX5" fmla="*/ 239169 w 502935"/>
                    <a:gd name="connsiteY5" fmla="*/ 689492 h 689492"/>
                    <a:gd name="connsiteX0" fmla="*/ 239169 w 645830"/>
                    <a:gd name="connsiteY0" fmla="*/ 689492 h 689492"/>
                    <a:gd name="connsiteX1" fmla="*/ 6043 w 645830"/>
                    <a:gd name="connsiteY1" fmla="*/ 34312 h 689492"/>
                    <a:gd name="connsiteX2" fmla="*/ 178692 w 645830"/>
                    <a:gd name="connsiteY2" fmla="*/ 134072 h 689492"/>
                    <a:gd name="connsiteX3" fmla="*/ 374980 w 645830"/>
                    <a:gd name="connsiteY3" fmla="*/ 0 h 689492"/>
                    <a:gd name="connsiteX4" fmla="*/ 645830 w 645830"/>
                    <a:gd name="connsiteY4" fmla="*/ 578061 h 689492"/>
                    <a:gd name="connsiteX5" fmla="*/ 239169 w 645830"/>
                    <a:gd name="connsiteY5" fmla="*/ 689492 h 689492"/>
                    <a:gd name="connsiteX0" fmla="*/ 239169 w 548422"/>
                    <a:gd name="connsiteY0" fmla="*/ 689492 h 689492"/>
                    <a:gd name="connsiteX1" fmla="*/ 6043 w 548422"/>
                    <a:gd name="connsiteY1" fmla="*/ 34312 h 689492"/>
                    <a:gd name="connsiteX2" fmla="*/ 178692 w 548422"/>
                    <a:gd name="connsiteY2" fmla="*/ 134072 h 689492"/>
                    <a:gd name="connsiteX3" fmla="*/ 374980 w 548422"/>
                    <a:gd name="connsiteY3" fmla="*/ 0 h 689492"/>
                    <a:gd name="connsiteX4" fmla="*/ 548422 w 548422"/>
                    <a:gd name="connsiteY4" fmla="*/ 469728 h 689492"/>
                    <a:gd name="connsiteX5" fmla="*/ 239169 w 548422"/>
                    <a:gd name="connsiteY5" fmla="*/ 689492 h 689492"/>
                    <a:gd name="connsiteX0" fmla="*/ 179616 w 553940"/>
                    <a:gd name="connsiteY0" fmla="*/ 577534 h 577534"/>
                    <a:gd name="connsiteX1" fmla="*/ 11561 w 553940"/>
                    <a:gd name="connsiteY1" fmla="*/ 34312 h 577534"/>
                    <a:gd name="connsiteX2" fmla="*/ 184210 w 553940"/>
                    <a:gd name="connsiteY2" fmla="*/ 134072 h 577534"/>
                    <a:gd name="connsiteX3" fmla="*/ 380498 w 553940"/>
                    <a:gd name="connsiteY3" fmla="*/ 0 h 577534"/>
                    <a:gd name="connsiteX4" fmla="*/ 553940 w 553940"/>
                    <a:gd name="connsiteY4" fmla="*/ 469728 h 577534"/>
                    <a:gd name="connsiteX5" fmla="*/ 179616 w 553940"/>
                    <a:gd name="connsiteY5" fmla="*/ 577534 h 577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3940" h="577534">
                      <a:moveTo>
                        <a:pt x="179616" y="577534"/>
                      </a:moveTo>
                      <a:cubicBezTo>
                        <a:pt x="2776" y="368010"/>
                        <a:pt x="-19047" y="122836"/>
                        <a:pt x="11561" y="34312"/>
                      </a:cubicBezTo>
                      <a:cubicBezTo>
                        <a:pt x="94515" y="90399"/>
                        <a:pt x="161295" y="140344"/>
                        <a:pt x="184210" y="134072"/>
                      </a:cubicBezTo>
                      <a:cubicBezTo>
                        <a:pt x="203204" y="138920"/>
                        <a:pt x="307817" y="50292"/>
                        <a:pt x="380498" y="0"/>
                      </a:cubicBezTo>
                      <a:cubicBezTo>
                        <a:pt x="395954" y="150616"/>
                        <a:pt x="422622" y="358802"/>
                        <a:pt x="553940" y="469728"/>
                      </a:cubicBezTo>
                      <a:lnTo>
                        <a:pt x="179616" y="577534"/>
                      </a:lnTo>
                      <a:close/>
                    </a:path>
                  </a:pathLst>
                </a:custGeom>
                <a:solidFill>
                  <a:srgbClr val="45A59C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5" name="Háromszög 18">
                  <a:extLst>
                    <a:ext uri="{FF2B5EF4-FFF2-40B4-BE49-F238E27FC236}">
                      <a16:creationId xmlns:a16="http://schemas.microsoft.com/office/drawing/2014/main" id="{62D864D9-3FE7-4B6B-A8F2-D47505D0950B}"/>
                    </a:ext>
                  </a:extLst>
                </p:cNvPr>
                <p:cNvSpPr/>
                <p:nvPr/>
              </p:nvSpPr>
              <p:spPr>
                <a:xfrm rot="15055656" flipV="1">
                  <a:off x="13812910" y="3440580"/>
                  <a:ext cx="728960" cy="1401988"/>
                </a:xfrm>
                <a:custGeom>
                  <a:avLst/>
                  <a:gdLst>
                    <a:gd name="connsiteX0" fmla="*/ 0 w 461935"/>
                    <a:gd name="connsiteY0" fmla="*/ 497452 h 497452"/>
                    <a:gd name="connsiteX1" fmla="*/ 230968 w 461935"/>
                    <a:gd name="connsiteY1" fmla="*/ 0 h 497452"/>
                    <a:gd name="connsiteX2" fmla="*/ 461935 w 461935"/>
                    <a:gd name="connsiteY2" fmla="*/ 497452 h 497452"/>
                    <a:gd name="connsiteX3" fmla="*/ 0 w 461935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424908"/>
                    <a:gd name="connsiteY0" fmla="*/ 498319 h 498319"/>
                    <a:gd name="connsiteX1" fmla="*/ 261646 w 424908"/>
                    <a:gd name="connsiteY1" fmla="*/ 0 h 498319"/>
                    <a:gd name="connsiteX2" fmla="*/ 424908 w 424908"/>
                    <a:gd name="connsiteY2" fmla="*/ 445740 h 498319"/>
                    <a:gd name="connsiteX3" fmla="*/ 0 w 424908"/>
                    <a:gd name="connsiteY3" fmla="*/ 498319 h 498319"/>
                    <a:gd name="connsiteX0" fmla="*/ 68855 w 493763"/>
                    <a:gd name="connsiteY0" fmla="*/ 498319 h 498319"/>
                    <a:gd name="connsiteX1" fmla="*/ 7767 w 493763"/>
                    <a:gd name="connsiteY1" fmla="*/ 143943 h 498319"/>
                    <a:gd name="connsiteX2" fmla="*/ 330501 w 493763"/>
                    <a:gd name="connsiteY2" fmla="*/ 0 h 498319"/>
                    <a:gd name="connsiteX3" fmla="*/ 493763 w 493763"/>
                    <a:gd name="connsiteY3" fmla="*/ 445740 h 498319"/>
                    <a:gd name="connsiteX4" fmla="*/ 68855 w 493763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322734 w 485996"/>
                    <a:gd name="connsiteY2" fmla="*/ 0 h 498319"/>
                    <a:gd name="connsiteX3" fmla="*/ 485996 w 485996"/>
                    <a:gd name="connsiteY3" fmla="*/ 445740 h 498319"/>
                    <a:gd name="connsiteX4" fmla="*/ 61088 w 485996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80781 w 505689"/>
                    <a:gd name="connsiteY0" fmla="*/ 498319 h 498319"/>
                    <a:gd name="connsiteX1" fmla="*/ 19693 w 505689"/>
                    <a:gd name="connsiteY1" fmla="*/ 143943 h 498319"/>
                    <a:gd name="connsiteX2" fmla="*/ 239078 w 505689"/>
                    <a:gd name="connsiteY2" fmla="*/ 257191 h 498319"/>
                    <a:gd name="connsiteX3" fmla="*/ 342427 w 505689"/>
                    <a:gd name="connsiteY3" fmla="*/ 0 h 498319"/>
                    <a:gd name="connsiteX4" fmla="*/ 505689 w 505689"/>
                    <a:gd name="connsiteY4" fmla="*/ 445740 h 498319"/>
                    <a:gd name="connsiteX5" fmla="*/ 80781 w 505689"/>
                    <a:gd name="connsiteY5" fmla="*/ 498319 h 498319"/>
                    <a:gd name="connsiteX0" fmla="*/ 108591 w 533499"/>
                    <a:gd name="connsiteY0" fmla="*/ 498319 h 498319"/>
                    <a:gd name="connsiteX1" fmla="*/ 47503 w 533499"/>
                    <a:gd name="connsiteY1" fmla="*/ 143943 h 498319"/>
                    <a:gd name="connsiteX2" fmla="*/ 266888 w 533499"/>
                    <a:gd name="connsiteY2" fmla="*/ 257191 h 498319"/>
                    <a:gd name="connsiteX3" fmla="*/ 370237 w 533499"/>
                    <a:gd name="connsiteY3" fmla="*/ 0 h 498319"/>
                    <a:gd name="connsiteX4" fmla="*/ 533499 w 533499"/>
                    <a:gd name="connsiteY4" fmla="*/ 445740 h 498319"/>
                    <a:gd name="connsiteX5" fmla="*/ 108591 w 533499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72084 w 538695"/>
                    <a:gd name="connsiteY2" fmla="*/ 257191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14452 w 538695"/>
                    <a:gd name="connsiteY2" fmla="*/ 185446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239169 w 502935"/>
                    <a:gd name="connsiteY0" fmla="*/ 689492 h 689492"/>
                    <a:gd name="connsiteX1" fmla="*/ 6043 w 502935"/>
                    <a:gd name="connsiteY1" fmla="*/ 34312 h 689492"/>
                    <a:gd name="connsiteX2" fmla="*/ 178692 w 502935"/>
                    <a:gd name="connsiteY2" fmla="*/ 134072 h 689492"/>
                    <a:gd name="connsiteX3" fmla="*/ 374980 w 502935"/>
                    <a:gd name="connsiteY3" fmla="*/ 0 h 689492"/>
                    <a:gd name="connsiteX4" fmla="*/ 502935 w 502935"/>
                    <a:gd name="connsiteY4" fmla="*/ 394366 h 689492"/>
                    <a:gd name="connsiteX5" fmla="*/ 239169 w 502935"/>
                    <a:gd name="connsiteY5" fmla="*/ 689492 h 689492"/>
                    <a:gd name="connsiteX0" fmla="*/ 239169 w 645830"/>
                    <a:gd name="connsiteY0" fmla="*/ 689492 h 689492"/>
                    <a:gd name="connsiteX1" fmla="*/ 6043 w 645830"/>
                    <a:gd name="connsiteY1" fmla="*/ 34312 h 689492"/>
                    <a:gd name="connsiteX2" fmla="*/ 178692 w 645830"/>
                    <a:gd name="connsiteY2" fmla="*/ 134072 h 689492"/>
                    <a:gd name="connsiteX3" fmla="*/ 374980 w 645830"/>
                    <a:gd name="connsiteY3" fmla="*/ 0 h 689492"/>
                    <a:gd name="connsiteX4" fmla="*/ 645830 w 645830"/>
                    <a:gd name="connsiteY4" fmla="*/ 578061 h 689492"/>
                    <a:gd name="connsiteX5" fmla="*/ 239169 w 645830"/>
                    <a:gd name="connsiteY5" fmla="*/ 689492 h 689492"/>
                    <a:gd name="connsiteX0" fmla="*/ 239169 w 548422"/>
                    <a:gd name="connsiteY0" fmla="*/ 689492 h 689492"/>
                    <a:gd name="connsiteX1" fmla="*/ 6043 w 548422"/>
                    <a:gd name="connsiteY1" fmla="*/ 34312 h 689492"/>
                    <a:gd name="connsiteX2" fmla="*/ 178692 w 548422"/>
                    <a:gd name="connsiteY2" fmla="*/ 134072 h 689492"/>
                    <a:gd name="connsiteX3" fmla="*/ 374980 w 548422"/>
                    <a:gd name="connsiteY3" fmla="*/ 0 h 689492"/>
                    <a:gd name="connsiteX4" fmla="*/ 548422 w 548422"/>
                    <a:gd name="connsiteY4" fmla="*/ 469728 h 689492"/>
                    <a:gd name="connsiteX5" fmla="*/ 239169 w 548422"/>
                    <a:gd name="connsiteY5" fmla="*/ 689492 h 689492"/>
                    <a:gd name="connsiteX0" fmla="*/ 179616 w 553940"/>
                    <a:gd name="connsiteY0" fmla="*/ 577534 h 577534"/>
                    <a:gd name="connsiteX1" fmla="*/ 11561 w 553940"/>
                    <a:gd name="connsiteY1" fmla="*/ 34312 h 577534"/>
                    <a:gd name="connsiteX2" fmla="*/ 184210 w 553940"/>
                    <a:gd name="connsiteY2" fmla="*/ 134072 h 577534"/>
                    <a:gd name="connsiteX3" fmla="*/ 380498 w 553940"/>
                    <a:gd name="connsiteY3" fmla="*/ 0 h 577534"/>
                    <a:gd name="connsiteX4" fmla="*/ 553940 w 553940"/>
                    <a:gd name="connsiteY4" fmla="*/ 469728 h 577534"/>
                    <a:gd name="connsiteX5" fmla="*/ 179616 w 553940"/>
                    <a:gd name="connsiteY5" fmla="*/ 577534 h 577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3940" h="577534">
                      <a:moveTo>
                        <a:pt x="179616" y="577534"/>
                      </a:moveTo>
                      <a:cubicBezTo>
                        <a:pt x="2776" y="368010"/>
                        <a:pt x="-19047" y="122836"/>
                        <a:pt x="11561" y="34312"/>
                      </a:cubicBezTo>
                      <a:cubicBezTo>
                        <a:pt x="94515" y="90399"/>
                        <a:pt x="161295" y="140344"/>
                        <a:pt x="184210" y="134072"/>
                      </a:cubicBezTo>
                      <a:cubicBezTo>
                        <a:pt x="203204" y="138920"/>
                        <a:pt x="307817" y="50292"/>
                        <a:pt x="380498" y="0"/>
                      </a:cubicBezTo>
                      <a:cubicBezTo>
                        <a:pt x="395954" y="150616"/>
                        <a:pt x="422622" y="358802"/>
                        <a:pt x="553940" y="469728"/>
                      </a:cubicBezTo>
                      <a:lnTo>
                        <a:pt x="179616" y="577534"/>
                      </a:lnTo>
                      <a:close/>
                    </a:path>
                  </a:pathLst>
                </a:custGeom>
                <a:solidFill>
                  <a:srgbClr val="64BEB6">
                    <a:alpha val="64000"/>
                  </a:srgbClr>
                </a:solidFill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46" name="Csoportba foglalás 45">
                <a:extLst>
                  <a:ext uri="{FF2B5EF4-FFF2-40B4-BE49-F238E27FC236}">
                    <a16:creationId xmlns:a16="http://schemas.microsoft.com/office/drawing/2014/main" id="{82B1012A-12E8-4578-A051-5F75364B3DF1}"/>
                  </a:ext>
                </a:extLst>
              </p:cNvPr>
              <p:cNvGrpSpPr/>
              <p:nvPr/>
            </p:nvGrpSpPr>
            <p:grpSpPr>
              <a:xfrm flipH="1">
                <a:off x="3106424" y="3232825"/>
                <a:ext cx="1724591" cy="896696"/>
                <a:chOff x="13373431" y="3660014"/>
                <a:chExt cx="1724591" cy="896696"/>
              </a:xfrm>
            </p:grpSpPr>
            <p:sp>
              <p:nvSpPr>
                <p:cNvPr id="47" name="Háromszög 18">
                  <a:extLst>
                    <a:ext uri="{FF2B5EF4-FFF2-40B4-BE49-F238E27FC236}">
                      <a16:creationId xmlns:a16="http://schemas.microsoft.com/office/drawing/2014/main" id="{263C0603-0BD9-449D-88DE-253D57DE6E68}"/>
                    </a:ext>
                  </a:extLst>
                </p:cNvPr>
                <p:cNvSpPr/>
                <p:nvPr/>
              </p:nvSpPr>
              <p:spPr>
                <a:xfrm rot="15055656" flipV="1">
                  <a:off x="13787379" y="3246066"/>
                  <a:ext cx="896696" cy="1724591"/>
                </a:xfrm>
                <a:custGeom>
                  <a:avLst/>
                  <a:gdLst>
                    <a:gd name="connsiteX0" fmla="*/ 0 w 461935"/>
                    <a:gd name="connsiteY0" fmla="*/ 497452 h 497452"/>
                    <a:gd name="connsiteX1" fmla="*/ 230968 w 461935"/>
                    <a:gd name="connsiteY1" fmla="*/ 0 h 497452"/>
                    <a:gd name="connsiteX2" fmla="*/ 461935 w 461935"/>
                    <a:gd name="connsiteY2" fmla="*/ 497452 h 497452"/>
                    <a:gd name="connsiteX3" fmla="*/ 0 w 461935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424908"/>
                    <a:gd name="connsiteY0" fmla="*/ 498319 h 498319"/>
                    <a:gd name="connsiteX1" fmla="*/ 261646 w 424908"/>
                    <a:gd name="connsiteY1" fmla="*/ 0 h 498319"/>
                    <a:gd name="connsiteX2" fmla="*/ 424908 w 424908"/>
                    <a:gd name="connsiteY2" fmla="*/ 445740 h 498319"/>
                    <a:gd name="connsiteX3" fmla="*/ 0 w 424908"/>
                    <a:gd name="connsiteY3" fmla="*/ 498319 h 498319"/>
                    <a:gd name="connsiteX0" fmla="*/ 68855 w 493763"/>
                    <a:gd name="connsiteY0" fmla="*/ 498319 h 498319"/>
                    <a:gd name="connsiteX1" fmla="*/ 7767 w 493763"/>
                    <a:gd name="connsiteY1" fmla="*/ 143943 h 498319"/>
                    <a:gd name="connsiteX2" fmla="*/ 330501 w 493763"/>
                    <a:gd name="connsiteY2" fmla="*/ 0 h 498319"/>
                    <a:gd name="connsiteX3" fmla="*/ 493763 w 493763"/>
                    <a:gd name="connsiteY3" fmla="*/ 445740 h 498319"/>
                    <a:gd name="connsiteX4" fmla="*/ 68855 w 493763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322734 w 485996"/>
                    <a:gd name="connsiteY2" fmla="*/ 0 h 498319"/>
                    <a:gd name="connsiteX3" fmla="*/ 485996 w 485996"/>
                    <a:gd name="connsiteY3" fmla="*/ 445740 h 498319"/>
                    <a:gd name="connsiteX4" fmla="*/ 61088 w 485996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80781 w 505689"/>
                    <a:gd name="connsiteY0" fmla="*/ 498319 h 498319"/>
                    <a:gd name="connsiteX1" fmla="*/ 19693 w 505689"/>
                    <a:gd name="connsiteY1" fmla="*/ 143943 h 498319"/>
                    <a:gd name="connsiteX2" fmla="*/ 239078 w 505689"/>
                    <a:gd name="connsiteY2" fmla="*/ 257191 h 498319"/>
                    <a:gd name="connsiteX3" fmla="*/ 342427 w 505689"/>
                    <a:gd name="connsiteY3" fmla="*/ 0 h 498319"/>
                    <a:gd name="connsiteX4" fmla="*/ 505689 w 505689"/>
                    <a:gd name="connsiteY4" fmla="*/ 445740 h 498319"/>
                    <a:gd name="connsiteX5" fmla="*/ 80781 w 505689"/>
                    <a:gd name="connsiteY5" fmla="*/ 498319 h 498319"/>
                    <a:gd name="connsiteX0" fmla="*/ 108591 w 533499"/>
                    <a:gd name="connsiteY0" fmla="*/ 498319 h 498319"/>
                    <a:gd name="connsiteX1" fmla="*/ 47503 w 533499"/>
                    <a:gd name="connsiteY1" fmla="*/ 143943 h 498319"/>
                    <a:gd name="connsiteX2" fmla="*/ 266888 w 533499"/>
                    <a:gd name="connsiteY2" fmla="*/ 257191 h 498319"/>
                    <a:gd name="connsiteX3" fmla="*/ 370237 w 533499"/>
                    <a:gd name="connsiteY3" fmla="*/ 0 h 498319"/>
                    <a:gd name="connsiteX4" fmla="*/ 533499 w 533499"/>
                    <a:gd name="connsiteY4" fmla="*/ 445740 h 498319"/>
                    <a:gd name="connsiteX5" fmla="*/ 108591 w 533499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72084 w 538695"/>
                    <a:gd name="connsiteY2" fmla="*/ 257191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14452 w 538695"/>
                    <a:gd name="connsiteY2" fmla="*/ 185446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239169 w 502935"/>
                    <a:gd name="connsiteY0" fmla="*/ 689492 h 689492"/>
                    <a:gd name="connsiteX1" fmla="*/ 6043 w 502935"/>
                    <a:gd name="connsiteY1" fmla="*/ 34312 h 689492"/>
                    <a:gd name="connsiteX2" fmla="*/ 178692 w 502935"/>
                    <a:gd name="connsiteY2" fmla="*/ 134072 h 689492"/>
                    <a:gd name="connsiteX3" fmla="*/ 374980 w 502935"/>
                    <a:gd name="connsiteY3" fmla="*/ 0 h 689492"/>
                    <a:gd name="connsiteX4" fmla="*/ 502935 w 502935"/>
                    <a:gd name="connsiteY4" fmla="*/ 394366 h 689492"/>
                    <a:gd name="connsiteX5" fmla="*/ 239169 w 502935"/>
                    <a:gd name="connsiteY5" fmla="*/ 689492 h 689492"/>
                    <a:gd name="connsiteX0" fmla="*/ 239169 w 645830"/>
                    <a:gd name="connsiteY0" fmla="*/ 689492 h 689492"/>
                    <a:gd name="connsiteX1" fmla="*/ 6043 w 645830"/>
                    <a:gd name="connsiteY1" fmla="*/ 34312 h 689492"/>
                    <a:gd name="connsiteX2" fmla="*/ 178692 w 645830"/>
                    <a:gd name="connsiteY2" fmla="*/ 134072 h 689492"/>
                    <a:gd name="connsiteX3" fmla="*/ 374980 w 645830"/>
                    <a:gd name="connsiteY3" fmla="*/ 0 h 689492"/>
                    <a:gd name="connsiteX4" fmla="*/ 645830 w 645830"/>
                    <a:gd name="connsiteY4" fmla="*/ 578061 h 689492"/>
                    <a:gd name="connsiteX5" fmla="*/ 239169 w 645830"/>
                    <a:gd name="connsiteY5" fmla="*/ 689492 h 689492"/>
                    <a:gd name="connsiteX0" fmla="*/ 239169 w 548422"/>
                    <a:gd name="connsiteY0" fmla="*/ 689492 h 689492"/>
                    <a:gd name="connsiteX1" fmla="*/ 6043 w 548422"/>
                    <a:gd name="connsiteY1" fmla="*/ 34312 h 689492"/>
                    <a:gd name="connsiteX2" fmla="*/ 178692 w 548422"/>
                    <a:gd name="connsiteY2" fmla="*/ 134072 h 689492"/>
                    <a:gd name="connsiteX3" fmla="*/ 374980 w 548422"/>
                    <a:gd name="connsiteY3" fmla="*/ 0 h 689492"/>
                    <a:gd name="connsiteX4" fmla="*/ 548422 w 548422"/>
                    <a:gd name="connsiteY4" fmla="*/ 469728 h 689492"/>
                    <a:gd name="connsiteX5" fmla="*/ 239169 w 548422"/>
                    <a:gd name="connsiteY5" fmla="*/ 689492 h 689492"/>
                    <a:gd name="connsiteX0" fmla="*/ 179616 w 553940"/>
                    <a:gd name="connsiteY0" fmla="*/ 577534 h 577534"/>
                    <a:gd name="connsiteX1" fmla="*/ 11561 w 553940"/>
                    <a:gd name="connsiteY1" fmla="*/ 34312 h 577534"/>
                    <a:gd name="connsiteX2" fmla="*/ 184210 w 553940"/>
                    <a:gd name="connsiteY2" fmla="*/ 134072 h 577534"/>
                    <a:gd name="connsiteX3" fmla="*/ 380498 w 553940"/>
                    <a:gd name="connsiteY3" fmla="*/ 0 h 577534"/>
                    <a:gd name="connsiteX4" fmla="*/ 553940 w 553940"/>
                    <a:gd name="connsiteY4" fmla="*/ 469728 h 577534"/>
                    <a:gd name="connsiteX5" fmla="*/ 179616 w 553940"/>
                    <a:gd name="connsiteY5" fmla="*/ 577534 h 577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3940" h="577534">
                      <a:moveTo>
                        <a:pt x="179616" y="577534"/>
                      </a:moveTo>
                      <a:cubicBezTo>
                        <a:pt x="2776" y="368010"/>
                        <a:pt x="-19047" y="122836"/>
                        <a:pt x="11561" y="34312"/>
                      </a:cubicBezTo>
                      <a:cubicBezTo>
                        <a:pt x="94515" y="90399"/>
                        <a:pt x="161295" y="140344"/>
                        <a:pt x="184210" y="134072"/>
                      </a:cubicBezTo>
                      <a:cubicBezTo>
                        <a:pt x="203204" y="138920"/>
                        <a:pt x="307817" y="50292"/>
                        <a:pt x="380498" y="0"/>
                      </a:cubicBezTo>
                      <a:cubicBezTo>
                        <a:pt x="395954" y="150616"/>
                        <a:pt x="422622" y="358802"/>
                        <a:pt x="553940" y="469728"/>
                      </a:cubicBezTo>
                      <a:lnTo>
                        <a:pt x="179616" y="577534"/>
                      </a:lnTo>
                      <a:close/>
                    </a:path>
                  </a:pathLst>
                </a:custGeom>
                <a:solidFill>
                  <a:srgbClr val="45A59C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8" name="Háromszög 18">
                  <a:extLst>
                    <a:ext uri="{FF2B5EF4-FFF2-40B4-BE49-F238E27FC236}">
                      <a16:creationId xmlns:a16="http://schemas.microsoft.com/office/drawing/2014/main" id="{99133678-550D-4EA6-96D2-6012704D7832}"/>
                    </a:ext>
                  </a:extLst>
                </p:cNvPr>
                <p:cNvSpPr/>
                <p:nvPr/>
              </p:nvSpPr>
              <p:spPr>
                <a:xfrm rot="15055656" flipV="1">
                  <a:off x="13812910" y="3440580"/>
                  <a:ext cx="728960" cy="1401988"/>
                </a:xfrm>
                <a:custGeom>
                  <a:avLst/>
                  <a:gdLst>
                    <a:gd name="connsiteX0" fmla="*/ 0 w 461935"/>
                    <a:gd name="connsiteY0" fmla="*/ 497452 h 497452"/>
                    <a:gd name="connsiteX1" fmla="*/ 230968 w 461935"/>
                    <a:gd name="connsiteY1" fmla="*/ 0 h 497452"/>
                    <a:gd name="connsiteX2" fmla="*/ 461935 w 461935"/>
                    <a:gd name="connsiteY2" fmla="*/ 497452 h 497452"/>
                    <a:gd name="connsiteX3" fmla="*/ 0 w 461935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394230"/>
                    <a:gd name="connsiteY0" fmla="*/ 497452 h 497452"/>
                    <a:gd name="connsiteX1" fmla="*/ 230968 w 394230"/>
                    <a:gd name="connsiteY1" fmla="*/ 0 h 497452"/>
                    <a:gd name="connsiteX2" fmla="*/ 394230 w 394230"/>
                    <a:gd name="connsiteY2" fmla="*/ 445740 h 497452"/>
                    <a:gd name="connsiteX3" fmla="*/ 0 w 394230"/>
                    <a:gd name="connsiteY3" fmla="*/ 497452 h 497452"/>
                    <a:gd name="connsiteX0" fmla="*/ 0 w 424908"/>
                    <a:gd name="connsiteY0" fmla="*/ 498319 h 498319"/>
                    <a:gd name="connsiteX1" fmla="*/ 261646 w 424908"/>
                    <a:gd name="connsiteY1" fmla="*/ 0 h 498319"/>
                    <a:gd name="connsiteX2" fmla="*/ 424908 w 424908"/>
                    <a:gd name="connsiteY2" fmla="*/ 445740 h 498319"/>
                    <a:gd name="connsiteX3" fmla="*/ 0 w 424908"/>
                    <a:gd name="connsiteY3" fmla="*/ 498319 h 498319"/>
                    <a:gd name="connsiteX0" fmla="*/ 68855 w 493763"/>
                    <a:gd name="connsiteY0" fmla="*/ 498319 h 498319"/>
                    <a:gd name="connsiteX1" fmla="*/ 7767 w 493763"/>
                    <a:gd name="connsiteY1" fmla="*/ 143943 h 498319"/>
                    <a:gd name="connsiteX2" fmla="*/ 330501 w 493763"/>
                    <a:gd name="connsiteY2" fmla="*/ 0 h 498319"/>
                    <a:gd name="connsiteX3" fmla="*/ 493763 w 493763"/>
                    <a:gd name="connsiteY3" fmla="*/ 445740 h 498319"/>
                    <a:gd name="connsiteX4" fmla="*/ 68855 w 493763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322734 w 485996"/>
                    <a:gd name="connsiteY2" fmla="*/ 0 h 498319"/>
                    <a:gd name="connsiteX3" fmla="*/ 485996 w 485996"/>
                    <a:gd name="connsiteY3" fmla="*/ 445740 h 498319"/>
                    <a:gd name="connsiteX4" fmla="*/ 61088 w 485996"/>
                    <a:gd name="connsiteY4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61088 w 485996"/>
                    <a:gd name="connsiteY0" fmla="*/ 498319 h 498319"/>
                    <a:gd name="connsiteX1" fmla="*/ 0 w 485996"/>
                    <a:gd name="connsiteY1" fmla="*/ 143943 h 498319"/>
                    <a:gd name="connsiteX2" fmla="*/ 219385 w 485996"/>
                    <a:gd name="connsiteY2" fmla="*/ 257191 h 498319"/>
                    <a:gd name="connsiteX3" fmla="*/ 322734 w 485996"/>
                    <a:gd name="connsiteY3" fmla="*/ 0 h 498319"/>
                    <a:gd name="connsiteX4" fmla="*/ 485996 w 485996"/>
                    <a:gd name="connsiteY4" fmla="*/ 445740 h 498319"/>
                    <a:gd name="connsiteX5" fmla="*/ 61088 w 485996"/>
                    <a:gd name="connsiteY5" fmla="*/ 498319 h 498319"/>
                    <a:gd name="connsiteX0" fmla="*/ 80781 w 505689"/>
                    <a:gd name="connsiteY0" fmla="*/ 498319 h 498319"/>
                    <a:gd name="connsiteX1" fmla="*/ 19693 w 505689"/>
                    <a:gd name="connsiteY1" fmla="*/ 143943 h 498319"/>
                    <a:gd name="connsiteX2" fmla="*/ 239078 w 505689"/>
                    <a:gd name="connsiteY2" fmla="*/ 257191 h 498319"/>
                    <a:gd name="connsiteX3" fmla="*/ 342427 w 505689"/>
                    <a:gd name="connsiteY3" fmla="*/ 0 h 498319"/>
                    <a:gd name="connsiteX4" fmla="*/ 505689 w 505689"/>
                    <a:gd name="connsiteY4" fmla="*/ 445740 h 498319"/>
                    <a:gd name="connsiteX5" fmla="*/ 80781 w 505689"/>
                    <a:gd name="connsiteY5" fmla="*/ 498319 h 498319"/>
                    <a:gd name="connsiteX0" fmla="*/ 108591 w 533499"/>
                    <a:gd name="connsiteY0" fmla="*/ 498319 h 498319"/>
                    <a:gd name="connsiteX1" fmla="*/ 47503 w 533499"/>
                    <a:gd name="connsiteY1" fmla="*/ 143943 h 498319"/>
                    <a:gd name="connsiteX2" fmla="*/ 266888 w 533499"/>
                    <a:gd name="connsiteY2" fmla="*/ 257191 h 498319"/>
                    <a:gd name="connsiteX3" fmla="*/ 370237 w 533499"/>
                    <a:gd name="connsiteY3" fmla="*/ 0 h 498319"/>
                    <a:gd name="connsiteX4" fmla="*/ 533499 w 533499"/>
                    <a:gd name="connsiteY4" fmla="*/ 445740 h 498319"/>
                    <a:gd name="connsiteX5" fmla="*/ 108591 w 533499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72084 w 538695"/>
                    <a:gd name="connsiteY2" fmla="*/ 257191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53246 w 538695"/>
                    <a:gd name="connsiteY2" fmla="*/ 235838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98319 h 498319"/>
                    <a:gd name="connsiteX1" fmla="*/ 41803 w 538695"/>
                    <a:gd name="connsiteY1" fmla="*/ 85686 h 498319"/>
                    <a:gd name="connsiteX2" fmla="*/ 214452 w 538695"/>
                    <a:gd name="connsiteY2" fmla="*/ 185446 h 498319"/>
                    <a:gd name="connsiteX3" fmla="*/ 375433 w 538695"/>
                    <a:gd name="connsiteY3" fmla="*/ 0 h 498319"/>
                    <a:gd name="connsiteX4" fmla="*/ 538695 w 538695"/>
                    <a:gd name="connsiteY4" fmla="*/ 445740 h 498319"/>
                    <a:gd name="connsiteX5" fmla="*/ 113787 w 538695"/>
                    <a:gd name="connsiteY5" fmla="*/ 498319 h 498319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113787 w 538695"/>
                    <a:gd name="connsiteY0" fmla="*/ 446945 h 446945"/>
                    <a:gd name="connsiteX1" fmla="*/ 41803 w 538695"/>
                    <a:gd name="connsiteY1" fmla="*/ 34312 h 446945"/>
                    <a:gd name="connsiteX2" fmla="*/ 214452 w 538695"/>
                    <a:gd name="connsiteY2" fmla="*/ 134072 h 446945"/>
                    <a:gd name="connsiteX3" fmla="*/ 410740 w 538695"/>
                    <a:gd name="connsiteY3" fmla="*/ 0 h 446945"/>
                    <a:gd name="connsiteX4" fmla="*/ 538695 w 538695"/>
                    <a:gd name="connsiteY4" fmla="*/ 394366 h 446945"/>
                    <a:gd name="connsiteX5" fmla="*/ 113787 w 538695"/>
                    <a:gd name="connsiteY5" fmla="*/ 446945 h 446945"/>
                    <a:gd name="connsiteX0" fmla="*/ 239169 w 502935"/>
                    <a:gd name="connsiteY0" fmla="*/ 689492 h 689492"/>
                    <a:gd name="connsiteX1" fmla="*/ 6043 w 502935"/>
                    <a:gd name="connsiteY1" fmla="*/ 34312 h 689492"/>
                    <a:gd name="connsiteX2" fmla="*/ 178692 w 502935"/>
                    <a:gd name="connsiteY2" fmla="*/ 134072 h 689492"/>
                    <a:gd name="connsiteX3" fmla="*/ 374980 w 502935"/>
                    <a:gd name="connsiteY3" fmla="*/ 0 h 689492"/>
                    <a:gd name="connsiteX4" fmla="*/ 502935 w 502935"/>
                    <a:gd name="connsiteY4" fmla="*/ 394366 h 689492"/>
                    <a:gd name="connsiteX5" fmla="*/ 239169 w 502935"/>
                    <a:gd name="connsiteY5" fmla="*/ 689492 h 689492"/>
                    <a:gd name="connsiteX0" fmla="*/ 239169 w 645830"/>
                    <a:gd name="connsiteY0" fmla="*/ 689492 h 689492"/>
                    <a:gd name="connsiteX1" fmla="*/ 6043 w 645830"/>
                    <a:gd name="connsiteY1" fmla="*/ 34312 h 689492"/>
                    <a:gd name="connsiteX2" fmla="*/ 178692 w 645830"/>
                    <a:gd name="connsiteY2" fmla="*/ 134072 h 689492"/>
                    <a:gd name="connsiteX3" fmla="*/ 374980 w 645830"/>
                    <a:gd name="connsiteY3" fmla="*/ 0 h 689492"/>
                    <a:gd name="connsiteX4" fmla="*/ 645830 w 645830"/>
                    <a:gd name="connsiteY4" fmla="*/ 578061 h 689492"/>
                    <a:gd name="connsiteX5" fmla="*/ 239169 w 645830"/>
                    <a:gd name="connsiteY5" fmla="*/ 689492 h 689492"/>
                    <a:gd name="connsiteX0" fmla="*/ 239169 w 548422"/>
                    <a:gd name="connsiteY0" fmla="*/ 689492 h 689492"/>
                    <a:gd name="connsiteX1" fmla="*/ 6043 w 548422"/>
                    <a:gd name="connsiteY1" fmla="*/ 34312 h 689492"/>
                    <a:gd name="connsiteX2" fmla="*/ 178692 w 548422"/>
                    <a:gd name="connsiteY2" fmla="*/ 134072 h 689492"/>
                    <a:gd name="connsiteX3" fmla="*/ 374980 w 548422"/>
                    <a:gd name="connsiteY3" fmla="*/ 0 h 689492"/>
                    <a:gd name="connsiteX4" fmla="*/ 548422 w 548422"/>
                    <a:gd name="connsiteY4" fmla="*/ 469728 h 689492"/>
                    <a:gd name="connsiteX5" fmla="*/ 239169 w 548422"/>
                    <a:gd name="connsiteY5" fmla="*/ 689492 h 689492"/>
                    <a:gd name="connsiteX0" fmla="*/ 179616 w 553940"/>
                    <a:gd name="connsiteY0" fmla="*/ 577534 h 577534"/>
                    <a:gd name="connsiteX1" fmla="*/ 11561 w 553940"/>
                    <a:gd name="connsiteY1" fmla="*/ 34312 h 577534"/>
                    <a:gd name="connsiteX2" fmla="*/ 184210 w 553940"/>
                    <a:gd name="connsiteY2" fmla="*/ 134072 h 577534"/>
                    <a:gd name="connsiteX3" fmla="*/ 380498 w 553940"/>
                    <a:gd name="connsiteY3" fmla="*/ 0 h 577534"/>
                    <a:gd name="connsiteX4" fmla="*/ 553940 w 553940"/>
                    <a:gd name="connsiteY4" fmla="*/ 469728 h 577534"/>
                    <a:gd name="connsiteX5" fmla="*/ 179616 w 553940"/>
                    <a:gd name="connsiteY5" fmla="*/ 577534 h 577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3940" h="577534">
                      <a:moveTo>
                        <a:pt x="179616" y="577534"/>
                      </a:moveTo>
                      <a:cubicBezTo>
                        <a:pt x="2776" y="368010"/>
                        <a:pt x="-19047" y="122836"/>
                        <a:pt x="11561" y="34312"/>
                      </a:cubicBezTo>
                      <a:cubicBezTo>
                        <a:pt x="94515" y="90399"/>
                        <a:pt x="161295" y="140344"/>
                        <a:pt x="184210" y="134072"/>
                      </a:cubicBezTo>
                      <a:cubicBezTo>
                        <a:pt x="203204" y="138920"/>
                        <a:pt x="307817" y="50292"/>
                        <a:pt x="380498" y="0"/>
                      </a:cubicBezTo>
                      <a:cubicBezTo>
                        <a:pt x="395954" y="150616"/>
                        <a:pt x="422622" y="358802"/>
                        <a:pt x="553940" y="469728"/>
                      </a:cubicBezTo>
                      <a:lnTo>
                        <a:pt x="179616" y="577534"/>
                      </a:lnTo>
                      <a:close/>
                    </a:path>
                  </a:pathLst>
                </a:custGeom>
                <a:solidFill>
                  <a:srgbClr val="53BFA5">
                    <a:alpha val="57000"/>
                  </a:srgbClr>
                </a:solidFill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6" name="Csoportba foglalás 5">
              <a:extLst>
                <a:ext uri="{FF2B5EF4-FFF2-40B4-BE49-F238E27FC236}">
                  <a16:creationId xmlns:a16="http://schemas.microsoft.com/office/drawing/2014/main" id="{14203B98-F3E9-408E-94D5-31D4AC8170D8}"/>
                </a:ext>
              </a:extLst>
            </p:cNvPr>
            <p:cNvGrpSpPr/>
            <p:nvPr/>
          </p:nvGrpSpPr>
          <p:grpSpPr>
            <a:xfrm>
              <a:off x="3706787" y="2166044"/>
              <a:ext cx="4778427" cy="2309289"/>
              <a:chOff x="4146514" y="2166044"/>
              <a:chExt cx="4778427" cy="2309289"/>
            </a:xfrm>
          </p:grpSpPr>
          <p:grpSp>
            <p:nvGrpSpPr>
              <p:cNvPr id="5" name="Csoportba foglalás 4">
                <a:extLst>
                  <a:ext uri="{FF2B5EF4-FFF2-40B4-BE49-F238E27FC236}">
                    <a16:creationId xmlns:a16="http://schemas.microsoft.com/office/drawing/2014/main" id="{B061ABAC-1F3C-4B32-A9AC-F1D9BC36ADDA}"/>
                  </a:ext>
                </a:extLst>
              </p:cNvPr>
              <p:cNvGrpSpPr/>
              <p:nvPr/>
            </p:nvGrpSpPr>
            <p:grpSpPr>
              <a:xfrm>
                <a:off x="4435015" y="3460572"/>
                <a:ext cx="3974396" cy="1014761"/>
                <a:chOff x="4435015" y="3460572"/>
                <a:chExt cx="3974396" cy="1014761"/>
              </a:xfrm>
            </p:grpSpPr>
            <p:sp>
              <p:nvSpPr>
                <p:cNvPr id="50" name="Téglalap 60">
                  <a:extLst>
                    <a:ext uri="{FF2B5EF4-FFF2-40B4-BE49-F238E27FC236}">
                      <a16:creationId xmlns:a16="http://schemas.microsoft.com/office/drawing/2014/main" id="{148C44FF-598C-49B7-97B3-72621A6A522A}"/>
                    </a:ext>
                  </a:extLst>
                </p:cNvPr>
                <p:cNvSpPr/>
                <p:nvPr/>
              </p:nvSpPr>
              <p:spPr>
                <a:xfrm rot="10800000">
                  <a:off x="4435015" y="3460572"/>
                  <a:ext cx="3974396" cy="1014761"/>
                </a:xfrm>
                <a:custGeom>
                  <a:avLst/>
                  <a:gdLst>
                    <a:gd name="connsiteX0" fmla="*/ 0 w 1691640"/>
                    <a:gd name="connsiteY0" fmla="*/ 0 h 589280"/>
                    <a:gd name="connsiteX1" fmla="*/ 1691640 w 1691640"/>
                    <a:gd name="connsiteY1" fmla="*/ 0 h 589280"/>
                    <a:gd name="connsiteX2" fmla="*/ 1691640 w 1691640"/>
                    <a:gd name="connsiteY2" fmla="*/ 589280 h 589280"/>
                    <a:gd name="connsiteX3" fmla="*/ 0 w 1691640"/>
                    <a:gd name="connsiteY3" fmla="*/ 589280 h 589280"/>
                    <a:gd name="connsiteX4" fmla="*/ 0 w 1691640"/>
                    <a:gd name="connsiteY4" fmla="*/ 0 h 589280"/>
                    <a:gd name="connsiteX0" fmla="*/ 0 w 1691640"/>
                    <a:gd name="connsiteY0" fmla="*/ 109502 h 698782"/>
                    <a:gd name="connsiteX1" fmla="*/ 1691640 w 1691640"/>
                    <a:gd name="connsiteY1" fmla="*/ 109502 h 698782"/>
                    <a:gd name="connsiteX2" fmla="*/ 1691640 w 1691640"/>
                    <a:gd name="connsiteY2" fmla="*/ 698782 h 698782"/>
                    <a:gd name="connsiteX3" fmla="*/ 0 w 1691640"/>
                    <a:gd name="connsiteY3" fmla="*/ 698782 h 698782"/>
                    <a:gd name="connsiteX4" fmla="*/ 0 w 1691640"/>
                    <a:gd name="connsiteY4" fmla="*/ 109502 h 698782"/>
                    <a:gd name="connsiteX0" fmla="*/ 0 w 1691640"/>
                    <a:gd name="connsiteY0" fmla="*/ 135727 h 725007"/>
                    <a:gd name="connsiteX1" fmla="*/ 1691640 w 1691640"/>
                    <a:gd name="connsiteY1" fmla="*/ 135727 h 725007"/>
                    <a:gd name="connsiteX2" fmla="*/ 1691640 w 1691640"/>
                    <a:gd name="connsiteY2" fmla="*/ 725007 h 725007"/>
                    <a:gd name="connsiteX3" fmla="*/ 0 w 1691640"/>
                    <a:gd name="connsiteY3" fmla="*/ 725007 h 725007"/>
                    <a:gd name="connsiteX4" fmla="*/ 0 w 1691640"/>
                    <a:gd name="connsiteY4" fmla="*/ 135727 h 725007"/>
                    <a:gd name="connsiteX0" fmla="*/ 0 w 1691640"/>
                    <a:gd name="connsiteY0" fmla="*/ 130284 h 719564"/>
                    <a:gd name="connsiteX1" fmla="*/ 1691640 w 1691640"/>
                    <a:gd name="connsiteY1" fmla="*/ 130284 h 719564"/>
                    <a:gd name="connsiteX2" fmla="*/ 1691640 w 1691640"/>
                    <a:gd name="connsiteY2" fmla="*/ 719564 h 719564"/>
                    <a:gd name="connsiteX3" fmla="*/ 0 w 1691640"/>
                    <a:gd name="connsiteY3" fmla="*/ 719564 h 719564"/>
                    <a:gd name="connsiteX4" fmla="*/ 0 w 1691640"/>
                    <a:gd name="connsiteY4" fmla="*/ 130284 h 719564"/>
                    <a:gd name="connsiteX0" fmla="*/ 0 w 1691640"/>
                    <a:gd name="connsiteY0" fmla="*/ 130284 h 719564"/>
                    <a:gd name="connsiteX1" fmla="*/ 1691640 w 1691640"/>
                    <a:gd name="connsiteY1" fmla="*/ 130284 h 719564"/>
                    <a:gd name="connsiteX2" fmla="*/ 1600200 w 1691640"/>
                    <a:gd name="connsiteY2" fmla="*/ 475724 h 719564"/>
                    <a:gd name="connsiteX3" fmla="*/ 0 w 1691640"/>
                    <a:gd name="connsiteY3" fmla="*/ 719564 h 719564"/>
                    <a:gd name="connsiteX4" fmla="*/ 0 w 1691640"/>
                    <a:gd name="connsiteY4" fmla="*/ 130284 h 71956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701800"/>
                    <a:gd name="connsiteY0" fmla="*/ 125517 h 470957"/>
                    <a:gd name="connsiteX1" fmla="*/ 1701800 w 1701800"/>
                    <a:gd name="connsiteY1" fmla="*/ 133137 h 470957"/>
                    <a:gd name="connsiteX2" fmla="*/ 1600200 w 1701800"/>
                    <a:gd name="connsiteY2" fmla="*/ 470957 h 470957"/>
                    <a:gd name="connsiteX3" fmla="*/ 88900 w 1701800"/>
                    <a:gd name="connsiteY3" fmla="*/ 468417 h 470957"/>
                    <a:gd name="connsiteX4" fmla="*/ 0 w 1701800"/>
                    <a:gd name="connsiteY4" fmla="*/ 125517 h 47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1800" h="470957">
                      <a:moveTo>
                        <a:pt x="0" y="125517"/>
                      </a:moveTo>
                      <a:cubicBezTo>
                        <a:pt x="314960" y="23917"/>
                        <a:pt x="906780" y="-100543"/>
                        <a:pt x="1701800" y="133137"/>
                      </a:cubicBezTo>
                      <a:cubicBezTo>
                        <a:pt x="1671320" y="248284"/>
                        <a:pt x="1640840" y="355810"/>
                        <a:pt x="1600200" y="470957"/>
                      </a:cubicBezTo>
                      <a:cubicBezTo>
                        <a:pt x="1098973" y="307550"/>
                        <a:pt x="607907" y="306704"/>
                        <a:pt x="88900" y="468417"/>
                      </a:cubicBezTo>
                      <a:lnTo>
                        <a:pt x="0" y="125517"/>
                      </a:lnTo>
                      <a:close/>
                    </a:path>
                  </a:pathLst>
                </a:custGeom>
                <a:solidFill>
                  <a:srgbClr val="45A59C"/>
                </a:solidFill>
                <a:ln w="412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Téglalap 60">
                  <a:extLst>
                    <a:ext uri="{FF2B5EF4-FFF2-40B4-BE49-F238E27FC236}">
                      <a16:creationId xmlns:a16="http://schemas.microsoft.com/office/drawing/2014/main" id="{57B9810E-CC46-459A-970C-E9ADA71FB44F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0800000">
                  <a:off x="4498922" y="3555243"/>
                  <a:ext cx="3817257" cy="828000"/>
                </a:xfrm>
                <a:custGeom>
                  <a:avLst/>
                  <a:gdLst>
                    <a:gd name="connsiteX0" fmla="*/ 0 w 1691640"/>
                    <a:gd name="connsiteY0" fmla="*/ 0 h 589280"/>
                    <a:gd name="connsiteX1" fmla="*/ 1691640 w 1691640"/>
                    <a:gd name="connsiteY1" fmla="*/ 0 h 589280"/>
                    <a:gd name="connsiteX2" fmla="*/ 1691640 w 1691640"/>
                    <a:gd name="connsiteY2" fmla="*/ 589280 h 589280"/>
                    <a:gd name="connsiteX3" fmla="*/ 0 w 1691640"/>
                    <a:gd name="connsiteY3" fmla="*/ 589280 h 589280"/>
                    <a:gd name="connsiteX4" fmla="*/ 0 w 1691640"/>
                    <a:gd name="connsiteY4" fmla="*/ 0 h 589280"/>
                    <a:gd name="connsiteX0" fmla="*/ 0 w 1691640"/>
                    <a:gd name="connsiteY0" fmla="*/ 109502 h 698782"/>
                    <a:gd name="connsiteX1" fmla="*/ 1691640 w 1691640"/>
                    <a:gd name="connsiteY1" fmla="*/ 109502 h 698782"/>
                    <a:gd name="connsiteX2" fmla="*/ 1691640 w 1691640"/>
                    <a:gd name="connsiteY2" fmla="*/ 698782 h 698782"/>
                    <a:gd name="connsiteX3" fmla="*/ 0 w 1691640"/>
                    <a:gd name="connsiteY3" fmla="*/ 698782 h 698782"/>
                    <a:gd name="connsiteX4" fmla="*/ 0 w 1691640"/>
                    <a:gd name="connsiteY4" fmla="*/ 109502 h 698782"/>
                    <a:gd name="connsiteX0" fmla="*/ 0 w 1691640"/>
                    <a:gd name="connsiteY0" fmla="*/ 135727 h 725007"/>
                    <a:gd name="connsiteX1" fmla="*/ 1691640 w 1691640"/>
                    <a:gd name="connsiteY1" fmla="*/ 135727 h 725007"/>
                    <a:gd name="connsiteX2" fmla="*/ 1691640 w 1691640"/>
                    <a:gd name="connsiteY2" fmla="*/ 725007 h 725007"/>
                    <a:gd name="connsiteX3" fmla="*/ 0 w 1691640"/>
                    <a:gd name="connsiteY3" fmla="*/ 725007 h 725007"/>
                    <a:gd name="connsiteX4" fmla="*/ 0 w 1691640"/>
                    <a:gd name="connsiteY4" fmla="*/ 135727 h 725007"/>
                    <a:gd name="connsiteX0" fmla="*/ 0 w 1691640"/>
                    <a:gd name="connsiteY0" fmla="*/ 130284 h 719564"/>
                    <a:gd name="connsiteX1" fmla="*/ 1691640 w 1691640"/>
                    <a:gd name="connsiteY1" fmla="*/ 130284 h 719564"/>
                    <a:gd name="connsiteX2" fmla="*/ 1691640 w 1691640"/>
                    <a:gd name="connsiteY2" fmla="*/ 719564 h 719564"/>
                    <a:gd name="connsiteX3" fmla="*/ 0 w 1691640"/>
                    <a:gd name="connsiteY3" fmla="*/ 719564 h 719564"/>
                    <a:gd name="connsiteX4" fmla="*/ 0 w 1691640"/>
                    <a:gd name="connsiteY4" fmla="*/ 130284 h 719564"/>
                    <a:gd name="connsiteX0" fmla="*/ 0 w 1691640"/>
                    <a:gd name="connsiteY0" fmla="*/ 130284 h 719564"/>
                    <a:gd name="connsiteX1" fmla="*/ 1691640 w 1691640"/>
                    <a:gd name="connsiteY1" fmla="*/ 130284 h 719564"/>
                    <a:gd name="connsiteX2" fmla="*/ 1600200 w 1691640"/>
                    <a:gd name="connsiteY2" fmla="*/ 475724 h 719564"/>
                    <a:gd name="connsiteX3" fmla="*/ 0 w 1691640"/>
                    <a:gd name="connsiteY3" fmla="*/ 719564 h 719564"/>
                    <a:gd name="connsiteX4" fmla="*/ 0 w 1691640"/>
                    <a:gd name="connsiteY4" fmla="*/ 130284 h 71956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691640"/>
                    <a:gd name="connsiteY0" fmla="*/ 130284 h 475724"/>
                    <a:gd name="connsiteX1" fmla="*/ 1691640 w 1691640"/>
                    <a:gd name="connsiteY1" fmla="*/ 130284 h 475724"/>
                    <a:gd name="connsiteX2" fmla="*/ 1600200 w 1691640"/>
                    <a:gd name="connsiteY2" fmla="*/ 475724 h 475724"/>
                    <a:gd name="connsiteX3" fmla="*/ 88900 w 1691640"/>
                    <a:gd name="connsiteY3" fmla="*/ 473184 h 475724"/>
                    <a:gd name="connsiteX4" fmla="*/ 0 w 1691640"/>
                    <a:gd name="connsiteY4" fmla="*/ 130284 h 475724"/>
                    <a:gd name="connsiteX0" fmla="*/ 0 w 1701800"/>
                    <a:gd name="connsiteY0" fmla="*/ 125517 h 470957"/>
                    <a:gd name="connsiteX1" fmla="*/ 1701800 w 1701800"/>
                    <a:gd name="connsiteY1" fmla="*/ 133137 h 470957"/>
                    <a:gd name="connsiteX2" fmla="*/ 1600200 w 1701800"/>
                    <a:gd name="connsiteY2" fmla="*/ 470957 h 470957"/>
                    <a:gd name="connsiteX3" fmla="*/ 88900 w 1701800"/>
                    <a:gd name="connsiteY3" fmla="*/ 468417 h 470957"/>
                    <a:gd name="connsiteX4" fmla="*/ 0 w 1701800"/>
                    <a:gd name="connsiteY4" fmla="*/ 125517 h 47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1800" h="470957">
                      <a:moveTo>
                        <a:pt x="0" y="125517"/>
                      </a:moveTo>
                      <a:cubicBezTo>
                        <a:pt x="314960" y="23917"/>
                        <a:pt x="906780" y="-100543"/>
                        <a:pt x="1701800" y="133137"/>
                      </a:cubicBezTo>
                      <a:cubicBezTo>
                        <a:pt x="1671320" y="248284"/>
                        <a:pt x="1640840" y="355810"/>
                        <a:pt x="1600200" y="470957"/>
                      </a:cubicBezTo>
                      <a:cubicBezTo>
                        <a:pt x="1098973" y="307550"/>
                        <a:pt x="607907" y="306704"/>
                        <a:pt x="88900" y="468417"/>
                      </a:cubicBezTo>
                      <a:lnTo>
                        <a:pt x="0" y="125517"/>
                      </a:lnTo>
                      <a:close/>
                    </a:path>
                  </a:pathLst>
                </a:custGeom>
                <a:solidFill>
                  <a:srgbClr val="64BEB6"/>
                </a:solidFill>
                <a:ln w="15875"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4" name="Szövegdoboz 53">
                <a:extLst>
                  <a:ext uri="{FF2B5EF4-FFF2-40B4-BE49-F238E27FC236}">
                    <a16:creationId xmlns:a16="http://schemas.microsoft.com/office/drawing/2014/main" id="{52BDDB54-E6CC-44DE-B2FC-997A5D547C99}"/>
                  </a:ext>
                </a:extLst>
              </p:cNvPr>
              <p:cNvSpPr txBox="1"/>
              <p:nvPr/>
            </p:nvSpPr>
            <p:spPr>
              <a:xfrm>
                <a:off x="4146514" y="2166044"/>
                <a:ext cx="4778427" cy="184070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spAutoFit/>
              </a:bodyPr>
              <a:lstStyle/>
              <a:p>
                <a:pPr algn="ctr"/>
                <a:r>
                  <a:rPr lang="hu-HU" sz="2000" dirty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ELEINTE MINDEN</a:t>
                </a:r>
              </a:p>
              <a:p>
                <a:pPr algn="ctr"/>
                <a:r>
                  <a:rPr lang="hu-HU" sz="2000" dirty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 RENDBEN VOLT.</a:t>
                </a:r>
              </a:p>
            </p:txBody>
          </p:sp>
        </p:grpSp>
      </p:grpSp>
      <p:sp>
        <p:nvSpPr>
          <p:cNvPr id="57" name="Téglalap 368">
            <a:extLst>
              <a:ext uri="{FF2B5EF4-FFF2-40B4-BE49-F238E27FC236}">
                <a16:creationId xmlns:a16="http://schemas.microsoft.com/office/drawing/2014/main" id="{1BD9A610-D3E4-4BEB-9E6C-C7DD573E27A5}"/>
              </a:ext>
            </a:extLst>
          </p:cNvPr>
          <p:cNvSpPr/>
          <p:nvPr/>
        </p:nvSpPr>
        <p:spPr>
          <a:xfrm rot="18696878" flipV="1">
            <a:off x="8015218" y="2701982"/>
            <a:ext cx="144000" cy="14400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Téglalap 368">
            <a:extLst>
              <a:ext uri="{FF2B5EF4-FFF2-40B4-BE49-F238E27FC236}">
                <a16:creationId xmlns:a16="http://schemas.microsoft.com/office/drawing/2014/main" id="{84D6E367-9B74-46C7-BF8E-2F55B67CBE77}"/>
              </a:ext>
            </a:extLst>
          </p:cNvPr>
          <p:cNvSpPr/>
          <p:nvPr/>
        </p:nvSpPr>
        <p:spPr>
          <a:xfrm rot="18696878" flipV="1">
            <a:off x="5267016" y="2145038"/>
            <a:ext cx="144000" cy="144000"/>
          </a:xfrm>
          <a:custGeom>
            <a:avLst/>
            <a:gdLst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717632"/>
              <a:gd name="connsiteY0" fmla="*/ 0 h 717632"/>
              <a:gd name="connsiteX1" fmla="*/ 717632 w 717632"/>
              <a:gd name="connsiteY1" fmla="*/ 0 h 717632"/>
              <a:gd name="connsiteX2" fmla="*/ 717632 w 717632"/>
              <a:gd name="connsiteY2" fmla="*/ 717632 h 717632"/>
              <a:gd name="connsiteX3" fmla="*/ 0 w 717632"/>
              <a:gd name="connsiteY3" fmla="*/ 717632 h 717632"/>
              <a:gd name="connsiteX4" fmla="*/ 0 w 717632"/>
              <a:gd name="connsiteY4" fmla="*/ 0 h 717632"/>
              <a:gd name="connsiteX0" fmla="*/ 0 w 808465"/>
              <a:gd name="connsiteY0" fmla="*/ 68079 h 785711"/>
              <a:gd name="connsiteX1" fmla="*/ 808465 w 808465"/>
              <a:gd name="connsiteY1" fmla="*/ 0 h 785711"/>
              <a:gd name="connsiteX2" fmla="*/ 717632 w 808465"/>
              <a:gd name="connsiteY2" fmla="*/ 785711 h 785711"/>
              <a:gd name="connsiteX3" fmla="*/ 0 w 808465"/>
              <a:gd name="connsiteY3" fmla="*/ 785711 h 785711"/>
              <a:gd name="connsiteX4" fmla="*/ 0 w 808465"/>
              <a:gd name="connsiteY4" fmla="*/ 68079 h 785711"/>
              <a:gd name="connsiteX0" fmla="*/ 6260 w 814725"/>
              <a:gd name="connsiteY0" fmla="*/ 68079 h 785711"/>
              <a:gd name="connsiteX1" fmla="*/ 814725 w 814725"/>
              <a:gd name="connsiteY1" fmla="*/ 0 h 785711"/>
              <a:gd name="connsiteX2" fmla="*/ 723892 w 814725"/>
              <a:gd name="connsiteY2" fmla="*/ 785711 h 785711"/>
              <a:gd name="connsiteX3" fmla="*/ 0 w 814725"/>
              <a:gd name="connsiteY3" fmla="*/ 778663 h 785711"/>
              <a:gd name="connsiteX4" fmla="*/ 6260 w 814725"/>
              <a:gd name="connsiteY4" fmla="*/ 68079 h 78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725" h="785711">
                <a:moveTo>
                  <a:pt x="6260" y="68079"/>
                </a:moveTo>
                <a:cubicBezTo>
                  <a:pt x="220744" y="212350"/>
                  <a:pt x="517242" y="163876"/>
                  <a:pt x="814725" y="0"/>
                </a:cubicBezTo>
                <a:cubicBezTo>
                  <a:pt x="661573" y="273332"/>
                  <a:pt x="535347" y="448986"/>
                  <a:pt x="723892" y="785711"/>
                </a:cubicBezTo>
                <a:cubicBezTo>
                  <a:pt x="397410" y="618621"/>
                  <a:pt x="243665" y="703360"/>
                  <a:pt x="0" y="778663"/>
                </a:cubicBezTo>
                <a:cubicBezTo>
                  <a:pt x="194271" y="540147"/>
                  <a:pt x="161926" y="321896"/>
                  <a:pt x="6260" y="680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9" name="Kép 48">
            <a:extLst>
              <a:ext uri="{FF2B5EF4-FFF2-40B4-BE49-F238E27FC236}">
                <a16:creationId xmlns:a16="http://schemas.microsoft.com/office/drawing/2014/main" id="{76F305B8-C467-4C01-BD74-AB40233B7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6" y="5554311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 animBg="1"/>
      <p:bldP spid="371" grpId="0" animBg="1"/>
      <p:bldP spid="375" grpId="0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40" grpId="0" animBg="1"/>
      <p:bldP spid="39" grpId="0" animBg="1"/>
      <p:bldP spid="41" grpId="0" animBg="1"/>
      <p:bldP spid="42" grpId="0" animBg="1"/>
      <p:bldP spid="43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64311"/>
            <a:ext cx="12052837" cy="698662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806564" y="2117869"/>
            <a:ext cx="8578873" cy="2246769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800" dirty="0"/>
              <a:t>Eleinte minden jól indult.</a:t>
            </a:r>
          </a:p>
          <a:p>
            <a:pPr algn="ctr"/>
            <a:r>
              <a:rPr lang="hu-HU" sz="2800" dirty="0"/>
              <a:t>Saul meghívta a győztes Dávidot az udvarába.</a:t>
            </a:r>
          </a:p>
          <a:p>
            <a:pPr algn="ctr"/>
            <a:r>
              <a:rPr lang="hu-HU" sz="2800" dirty="0"/>
              <a:t>Dávid mélyen tisztelte Isten kiválasztott királyát.</a:t>
            </a:r>
          </a:p>
          <a:p>
            <a:pPr algn="ctr"/>
            <a:r>
              <a:rPr lang="hu-HU" sz="2800" dirty="0"/>
              <a:t>Saul a katonák élére állította kiváló katonáját.</a:t>
            </a:r>
          </a:p>
          <a:p>
            <a:pPr algn="ctr"/>
            <a:r>
              <a:rPr lang="hu-HU" sz="2800" dirty="0"/>
              <a:t>Minden nagyon jól indult.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D205C23D-3FFD-484C-BCED-C984B5576D77}"/>
              </a:ext>
            </a:extLst>
          </p:cNvPr>
          <p:cNvGrpSpPr/>
          <p:nvPr/>
        </p:nvGrpSpPr>
        <p:grpSpPr>
          <a:xfrm>
            <a:off x="304800" y="1460975"/>
            <a:ext cx="2957972" cy="877081"/>
            <a:chOff x="304800" y="1460975"/>
            <a:chExt cx="2957972" cy="877081"/>
          </a:xfrm>
        </p:grpSpPr>
        <p:sp>
          <p:nvSpPr>
            <p:cNvPr id="7" name="Nyíl: ötszög 2">
              <a:extLst>
                <a:ext uri="{FF2B5EF4-FFF2-40B4-BE49-F238E27FC236}">
                  <a16:creationId xmlns:a16="http://schemas.microsoft.com/office/drawing/2014/main" id="{1CB227C4-6E4C-4C81-A1D0-0EC3882B1169}"/>
                </a:ext>
              </a:extLst>
            </p:cNvPr>
            <p:cNvSpPr/>
            <p:nvPr/>
          </p:nvSpPr>
          <p:spPr>
            <a:xfrm>
              <a:off x="304800" y="1464272"/>
              <a:ext cx="2957972" cy="873784"/>
            </a:xfrm>
            <a:custGeom>
              <a:avLst/>
              <a:gdLst>
                <a:gd name="connsiteX0" fmla="*/ 0 w 1850263"/>
                <a:gd name="connsiteY0" fmla="*/ 0 h 335280"/>
                <a:gd name="connsiteX1" fmla="*/ 1682623 w 1850263"/>
                <a:gd name="connsiteY1" fmla="*/ 0 h 335280"/>
                <a:gd name="connsiteX2" fmla="*/ 1850263 w 1850263"/>
                <a:gd name="connsiteY2" fmla="*/ 167640 h 335280"/>
                <a:gd name="connsiteX3" fmla="*/ 1682623 w 1850263"/>
                <a:gd name="connsiteY3" fmla="*/ 335280 h 335280"/>
                <a:gd name="connsiteX4" fmla="*/ 0 w 1850263"/>
                <a:gd name="connsiteY4" fmla="*/ 335280 h 335280"/>
                <a:gd name="connsiteX5" fmla="*/ 0 w 1850263"/>
                <a:gd name="connsiteY5" fmla="*/ 0 h 335280"/>
                <a:gd name="connsiteX0" fmla="*/ 0 w 1850263"/>
                <a:gd name="connsiteY0" fmla="*/ 47413 h 382693"/>
                <a:gd name="connsiteX1" fmla="*/ 1682623 w 1850263"/>
                <a:gd name="connsiteY1" fmla="*/ 47413 h 382693"/>
                <a:gd name="connsiteX2" fmla="*/ 1850263 w 1850263"/>
                <a:gd name="connsiteY2" fmla="*/ 215053 h 382693"/>
                <a:gd name="connsiteX3" fmla="*/ 1682623 w 1850263"/>
                <a:gd name="connsiteY3" fmla="*/ 382693 h 382693"/>
                <a:gd name="connsiteX4" fmla="*/ 0 w 1850263"/>
                <a:gd name="connsiteY4" fmla="*/ 382693 h 382693"/>
                <a:gd name="connsiteX5" fmla="*/ 0 w 1850263"/>
                <a:gd name="connsiteY5" fmla="*/ 47413 h 382693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133380 h 468660"/>
                <a:gd name="connsiteX1" fmla="*/ 1682623 w 1850263"/>
                <a:gd name="connsiteY1" fmla="*/ 133380 h 468660"/>
                <a:gd name="connsiteX2" fmla="*/ 1850263 w 1850263"/>
                <a:gd name="connsiteY2" fmla="*/ 301020 h 468660"/>
                <a:gd name="connsiteX3" fmla="*/ 1682623 w 1850263"/>
                <a:gd name="connsiteY3" fmla="*/ 468660 h 468660"/>
                <a:gd name="connsiteX4" fmla="*/ 0 w 1850263"/>
                <a:gd name="connsiteY4" fmla="*/ 468660 h 468660"/>
                <a:gd name="connsiteX5" fmla="*/ 0 w 1850263"/>
                <a:gd name="connsiteY5" fmla="*/ 133380 h 46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263" h="468660">
                  <a:moveTo>
                    <a:pt x="0" y="133380"/>
                  </a:moveTo>
                  <a:cubicBezTo>
                    <a:pt x="195254" y="-103986"/>
                    <a:pt x="1159849" y="26700"/>
                    <a:pt x="1682623" y="133380"/>
                  </a:cubicBezTo>
                  <a:lnTo>
                    <a:pt x="1850263" y="301020"/>
                  </a:lnTo>
                  <a:lnTo>
                    <a:pt x="1682623" y="468660"/>
                  </a:lnTo>
                  <a:cubicBezTo>
                    <a:pt x="1106509" y="369600"/>
                    <a:pt x="69219" y="248719"/>
                    <a:pt x="0" y="468660"/>
                  </a:cubicBezTo>
                  <a:lnTo>
                    <a:pt x="0" y="133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sx="106000" sy="106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1" name="Kép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794" y="1460975"/>
              <a:ext cx="2302760" cy="762840"/>
            </a:xfrm>
            <a:prstGeom prst="rect">
              <a:avLst/>
            </a:prstGeom>
          </p:spPr>
        </p:pic>
      </p:grp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E02C6FEA-93CA-444E-9F19-ACBFB96DA107}"/>
              </a:ext>
            </a:extLst>
          </p:cNvPr>
          <p:cNvGrpSpPr/>
          <p:nvPr/>
        </p:nvGrpSpPr>
        <p:grpSpPr>
          <a:xfrm>
            <a:off x="8772127" y="3903751"/>
            <a:ext cx="3226620" cy="1114484"/>
            <a:chOff x="7866369" y="4351394"/>
            <a:chExt cx="3226620" cy="1114484"/>
          </a:xfrm>
        </p:grpSpPr>
        <p:sp>
          <p:nvSpPr>
            <p:cNvPr id="8" name="Nyíl: ötszög 2">
              <a:extLst>
                <a:ext uri="{FF2B5EF4-FFF2-40B4-BE49-F238E27FC236}">
                  <a16:creationId xmlns:a16="http://schemas.microsoft.com/office/drawing/2014/main" id="{716906DF-6A12-4971-88F9-3C412CD2A03F}"/>
                </a:ext>
              </a:extLst>
            </p:cNvPr>
            <p:cNvSpPr/>
            <p:nvPr/>
          </p:nvSpPr>
          <p:spPr>
            <a:xfrm flipH="1">
              <a:off x="7866369" y="4441963"/>
              <a:ext cx="2957972" cy="873784"/>
            </a:xfrm>
            <a:custGeom>
              <a:avLst/>
              <a:gdLst>
                <a:gd name="connsiteX0" fmla="*/ 0 w 1850263"/>
                <a:gd name="connsiteY0" fmla="*/ 0 h 335280"/>
                <a:gd name="connsiteX1" fmla="*/ 1682623 w 1850263"/>
                <a:gd name="connsiteY1" fmla="*/ 0 h 335280"/>
                <a:gd name="connsiteX2" fmla="*/ 1850263 w 1850263"/>
                <a:gd name="connsiteY2" fmla="*/ 167640 h 335280"/>
                <a:gd name="connsiteX3" fmla="*/ 1682623 w 1850263"/>
                <a:gd name="connsiteY3" fmla="*/ 335280 h 335280"/>
                <a:gd name="connsiteX4" fmla="*/ 0 w 1850263"/>
                <a:gd name="connsiteY4" fmla="*/ 335280 h 335280"/>
                <a:gd name="connsiteX5" fmla="*/ 0 w 1850263"/>
                <a:gd name="connsiteY5" fmla="*/ 0 h 335280"/>
                <a:gd name="connsiteX0" fmla="*/ 0 w 1850263"/>
                <a:gd name="connsiteY0" fmla="*/ 47413 h 382693"/>
                <a:gd name="connsiteX1" fmla="*/ 1682623 w 1850263"/>
                <a:gd name="connsiteY1" fmla="*/ 47413 h 382693"/>
                <a:gd name="connsiteX2" fmla="*/ 1850263 w 1850263"/>
                <a:gd name="connsiteY2" fmla="*/ 215053 h 382693"/>
                <a:gd name="connsiteX3" fmla="*/ 1682623 w 1850263"/>
                <a:gd name="connsiteY3" fmla="*/ 382693 h 382693"/>
                <a:gd name="connsiteX4" fmla="*/ 0 w 1850263"/>
                <a:gd name="connsiteY4" fmla="*/ 382693 h 382693"/>
                <a:gd name="connsiteX5" fmla="*/ 0 w 1850263"/>
                <a:gd name="connsiteY5" fmla="*/ 47413 h 382693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133380 h 468660"/>
                <a:gd name="connsiteX1" fmla="*/ 1682623 w 1850263"/>
                <a:gd name="connsiteY1" fmla="*/ 133380 h 468660"/>
                <a:gd name="connsiteX2" fmla="*/ 1850263 w 1850263"/>
                <a:gd name="connsiteY2" fmla="*/ 301020 h 468660"/>
                <a:gd name="connsiteX3" fmla="*/ 1682623 w 1850263"/>
                <a:gd name="connsiteY3" fmla="*/ 468660 h 468660"/>
                <a:gd name="connsiteX4" fmla="*/ 0 w 1850263"/>
                <a:gd name="connsiteY4" fmla="*/ 468660 h 468660"/>
                <a:gd name="connsiteX5" fmla="*/ 0 w 1850263"/>
                <a:gd name="connsiteY5" fmla="*/ 133380 h 46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263" h="468660">
                  <a:moveTo>
                    <a:pt x="0" y="133380"/>
                  </a:moveTo>
                  <a:cubicBezTo>
                    <a:pt x="195254" y="-103986"/>
                    <a:pt x="1159849" y="26700"/>
                    <a:pt x="1682623" y="133380"/>
                  </a:cubicBezTo>
                  <a:lnTo>
                    <a:pt x="1850263" y="301020"/>
                  </a:lnTo>
                  <a:lnTo>
                    <a:pt x="1682623" y="468660"/>
                  </a:lnTo>
                  <a:cubicBezTo>
                    <a:pt x="1106509" y="369600"/>
                    <a:pt x="69219" y="248719"/>
                    <a:pt x="0" y="468660"/>
                  </a:cubicBezTo>
                  <a:lnTo>
                    <a:pt x="0" y="133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sx="105000" sy="105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2" name="Kép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5017" y="4351394"/>
              <a:ext cx="2957972" cy="1114484"/>
            </a:xfrm>
            <a:prstGeom prst="rect">
              <a:avLst/>
            </a:prstGeom>
          </p:spPr>
        </p:pic>
      </p:grpSp>
      <p:pic>
        <p:nvPicPr>
          <p:cNvPr id="10" name="Kép 9">
            <a:extLst>
              <a:ext uri="{FF2B5EF4-FFF2-40B4-BE49-F238E27FC236}">
                <a16:creationId xmlns:a16="http://schemas.microsoft.com/office/drawing/2014/main" id="{49A2EE8C-33AD-42E6-9BDC-DD8A6F905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9000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5" y="-60960"/>
            <a:ext cx="12052837" cy="698662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86075" y="467035"/>
            <a:ext cx="7126908" cy="2677656"/>
          </a:xfrm>
          <a:prstGeom prst="rect">
            <a:avLst/>
          </a:prstGeom>
          <a:solidFill>
            <a:srgbClr val="FFE33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800" dirty="0"/>
              <a:t>Dávid mindig győztesen került ki a csatákból. </a:t>
            </a:r>
          </a:p>
          <a:p>
            <a:pPr algn="ctr"/>
            <a:r>
              <a:rPr lang="hu-HU" sz="2800" dirty="0"/>
              <a:t>Mindenki úgy örült ennek!</a:t>
            </a:r>
          </a:p>
          <a:p>
            <a:pPr algn="ctr"/>
            <a:r>
              <a:rPr lang="hu-HU" sz="2800" dirty="0"/>
              <a:t> Amikor egyszer legyőzte a </a:t>
            </a:r>
            <a:r>
              <a:rPr lang="hu-HU" sz="2800" dirty="0" err="1"/>
              <a:t>filiszteusokat</a:t>
            </a:r>
            <a:r>
              <a:rPr lang="hu-HU" sz="2800" dirty="0"/>
              <a:t>, </a:t>
            </a:r>
          </a:p>
          <a:p>
            <a:pPr algn="ctr"/>
            <a:r>
              <a:rPr lang="hu-HU" sz="2800" dirty="0"/>
              <a:t>az ünneplő asszonyok körtáncot jártak</a:t>
            </a:r>
          </a:p>
          <a:p>
            <a:pPr algn="ctr"/>
            <a:r>
              <a:rPr lang="hu-HU" sz="2800" dirty="0"/>
              <a:t>és ezt énekelték:</a:t>
            </a:r>
          </a:p>
        </p:txBody>
      </p:sp>
      <p:sp>
        <p:nvSpPr>
          <p:cNvPr id="11" name="Ellipszis buborék 10"/>
          <p:cNvSpPr/>
          <p:nvPr/>
        </p:nvSpPr>
        <p:spPr>
          <a:xfrm>
            <a:off x="8273322" y="4159647"/>
            <a:ext cx="3214130" cy="2200513"/>
          </a:xfrm>
          <a:prstGeom prst="wedgeEllipseCallout">
            <a:avLst>
              <a:gd name="adj1" fmla="val -61146"/>
              <a:gd name="adj2" fmla="val -18998"/>
            </a:avLst>
          </a:prstGeom>
          <a:solidFill>
            <a:schemeClr val="bg1"/>
          </a:solidFill>
          <a:ln w="136525">
            <a:solidFill>
              <a:srgbClr val="FDD816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</a:rPr>
              <a:t>Megölt Saul ezer embert,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Dávid meg tízezer embert!</a:t>
            </a:r>
          </a:p>
          <a:p>
            <a:pPr algn="ctr"/>
            <a:endParaRPr lang="hu-HU" sz="2400" dirty="0">
              <a:solidFill>
                <a:schemeClr val="tx1"/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CC098908-A768-44E4-ADAC-BEB3C4073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221"/>
          <a:stretch/>
        </p:blipFill>
        <p:spPr>
          <a:xfrm flipH="1">
            <a:off x="9381470" y="1106708"/>
            <a:ext cx="2105982" cy="1700995"/>
          </a:xfrm>
          <a:prstGeom prst="rect">
            <a:avLst/>
          </a:prstGeom>
        </p:spPr>
      </p:pic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C15DDDFD-E493-4A0D-BB7F-D5E03DC1D6A6}"/>
              </a:ext>
            </a:extLst>
          </p:cNvPr>
          <p:cNvGrpSpPr/>
          <p:nvPr/>
        </p:nvGrpSpPr>
        <p:grpSpPr>
          <a:xfrm>
            <a:off x="9247270" y="2535798"/>
            <a:ext cx="2425700" cy="837844"/>
            <a:chOff x="7866369" y="4351394"/>
            <a:chExt cx="3226620" cy="1114484"/>
          </a:xfrm>
        </p:grpSpPr>
        <p:sp>
          <p:nvSpPr>
            <p:cNvPr id="15" name="Nyíl: ötszög 2">
              <a:extLst>
                <a:ext uri="{FF2B5EF4-FFF2-40B4-BE49-F238E27FC236}">
                  <a16:creationId xmlns:a16="http://schemas.microsoft.com/office/drawing/2014/main" id="{82027E5E-CD1F-4282-95AF-E52C0F45B33F}"/>
                </a:ext>
              </a:extLst>
            </p:cNvPr>
            <p:cNvSpPr/>
            <p:nvPr/>
          </p:nvSpPr>
          <p:spPr>
            <a:xfrm flipH="1">
              <a:off x="7866369" y="4441963"/>
              <a:ext cx="2957972" cy="873784"/>
            </a:xfrm>
            <a:custGeom>
              <a:avLst/>
              <a:gdLst>
                <a:gd name="connsiteX0" fmla="*/ 0 w 1850263"/>
                <a:gd name="connsiteY0" fmla="*/ 0 h 335280"/>
                <a:gd name="connsiteX1" fmla="*/ 1682623 w 1850263"/>
                <a:gd name="connsiteY1" fmla="*/ 0 h 335280"/>
                <a:gd name="connsiteX2" fmla="*/ 1850263 w 1850263"/>
                <a:gd name="connsiteY2" fmla="*/ 167640 h 335280"/>
                <a:gd name="connsiteX3" fmla="*/ 1682623 w 1850263"/>
                <a:gd name="connsiteY3" fmla="*/ 335280 h 335280"/>
                <a:gd name="connsiteX4" fmla="*/ 0 w 1850263"/>
                <a:gd name="connsiteY4" fmla="*/ 335280 h 335280"/>
                <a:gd name="connsiteX5" fmla="*/ 0 w 1850263"/>
                <a:gd name="connsiteY5" fmla="*/ 0 h 335280"/>
                <a:gd name="connsiteX0" fmla="*/ 0 w 1850263"/>
                <a:gd name="connsiteY0" fmla="*/ 47413 h 382693"/>
                <a:gd name="connsiteX1" fmla="*/ 1682623 w 1850263"/>
                <a:gd name="connsiteY1" fmla="*/ 47413 h 382693"/>
                <a:gd name="connsiteX2" fmla="*/ 1850263 w 1850263"/>
                <a:gd name="connsiteY2" fmla="*/ 215053 h 382693"/>
                <a:gd name="connsiteX3" fmla="*/ 1682623 w 1850263"/>
                <a:gd name="connsiteY3" fmla="*/ 382693 h 382693"/>
                <a:gd name="connsiteX4" fmla="*/ 0 w 1850263"/>
                <a:gd name="connsiteY4" fmla="*/ 382693 h 382693"/>
                <a:gd name="connsiteX5" fmla="*/ 0 w 1850263"/>
                <a:gd name="connsiteY5" fmla="*/ 47413 h 382693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133380 h 468660"/>
                <a:gd name="connsiteX1" fmla="*/ 1682623 w 1850263"/>
                <a:gd name="connsiteY1" fmla="*/ 133380 h 468660"/>
                <a:gd name="connsiteX2" fmla="*/ 1850263 w 1850263"/>
                <a:gd name="connsiteY2" fmla="*/ 301020 h 468660"/>
                <a:gd name="connsiteX3" fmla="*/ 1682623 w 1850263"/>
                <a:gd name="connsiteY3" fmla="*/ 468660 h 468660"/>
                <a:gd name="connsiteX4" fmla="*/ 0 w 1850263"/>
                <a:gd name="connsiteY4" fmla="*/ 468660 h 468660"/>
                <a:gd name="connsiteX5" fmla="*/ 0 w 1850263"/>
                <a:gd name="connsiteY5" fmla="*/ 133380 h 46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263" h="468660">
                  <a:moveTo>
                    <a:pt x="0" y="133380"/>
                  </a:moveTo>
                  <a:cubicBezTo>
                    <a:pt x="195254" y="-103986"/>
                    <a:pt x="1159849" y="26700"/>
                    <a:pt x="1682623" y="133380"/>
                  </a:cubicBezTo>
                  <a:lnTo>
                    <a:pt x="1850263" y="301020"/>
                  </a:lnTo>
                  <a:lnTo>
                    <a:pt x="1682623" y="468660"/>
                  </a:lnTo>
                  <a:cubicBezTo>
                    <a:pt x="1106509" y="369600"/>
                    <a:pt x="69219" y="248719"/>
                    <a:pt x="0" y="468660"/>
                  </a:cubicBezTo>
                  <a:lnTo>
                    <a:pt x="0" y="133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sx="105000" sy="105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6" name="Kép 15">
              <a:extLst>
                <a:ext uri="{FF2B5EF4-FFF2-40B4-BE49-F238E27FC236}">
                  <a16:creationId xmlns:a16="http://schemas.microsoft.com/office/drawing/2014/main" id="{CE525DBA-8660-45E3-9195-A692FB195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5017" y="4351394"/>
              <a:ext cx="2957972" cy="1114484"/>
            </a:xfrm>
            <a:prstGeom prst="rect">
              <a:avLst/>
            </a:prstGeom>
          </p:spPr>
        </p:pic>
      </p:grp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 flipH="1"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 flipH="1"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 flipH="1"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 flipH="1"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24" name="Kép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 flipH="1"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 flipH="1">
            <a:off x="5090692" y="3053378"/>
            <a:ext cx="2962850" cy="4908834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>
            <a:off x="5088297" y="3053377"/>
            <a:ext cx="2962850" cy="4908834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 rotWithShape="1">
          <a:blip r:embed="rId7"/>
          <a:srcRect l="31093" t="10415" r="49891" b="17613"/>
          <a:stretch/>
        </p:blipFill>
        <p:spPr>
          <a:xfrm>
            <a:off x="2324729" y="3405526"/>
            <a:ext cx="1493762" cy="3484358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94" b="89203" l="40887" r="90016">
                        <a14:foregroundMark x1="51347" y1="85347" x2="49445" y2="79949"/>
                        <a14:foregroundMark x1="49921" y1="79177" x2="51189" y2="74550"/>
                        <a14:foregroundMark x1="64184" y1="84576" x2="65927" y2="83805"/>
                        <a14:backgroundMark x1="75753" y1="76093" x2="78922" y2="73008"/>
                        <a14:backgroundMark x1="78605" y1="64781" x2="78130" y2="21594"/>
                        <a14:backgroundMark x1="65610" y1="34704" x2="71791" y2="39075"/>
                        <a14:backgroundMark x1="71474" y1="40360" x2="79239" y2="47815"/>
                        <a14:backgroundMark x1="65769" y1="38046" x2="67829" y2="38046"/>
                        <a14:backgroundMark x1="54834" y1="16710" x2="90967" y2="67609"/>
                        <a14:backgroundMark x1="67353" y1="91517" x2="73534" y2="47044"/>
                        <a14:backgroundMark x1="49921" y1="50900" x2="40729" y2="99743"/>
                        <a14:backgroundMark x1="61648" y1="56298" x2="67353" y2="64781"/>
                        <a14:backgroundMark x1="61173" y1="55270" x2="62441" y2="59126"/>
                        <a14:backgroundMark x1="67353" y1="56555" x2="63550" y2="61697"/>
                        <a14:backgroundMark x1="60856" y1="55527" x2="67670" y2="75578"/>
                      </a14:backgroundRemoval>
                    </a14:imgEffect>
                  </a14:imgLayer>
                </a14:imgProps>
              </a:ext>
            </a:extLst>
          </a:blip>
          <a:srcRect l="41569" r="24662"/>
          <a:stretch/>
        </p:blipFill>
        <p:spPr>
          <a:xfrm>
            <a:off x="166212" y="2603886"/>
            <a:ext cx="2585663" cy="4720443"/>
          </a:xfrm>
          <a:prstGeom prst="rect">
            <a:avLst/>
          </a:prstGeom>
        </p:spPr>
      </p:pic>
      <p:sp>
        <p:nvSpPr>
          <p:cNvPr id="33" name="Ellipszis buborék 32"/>
          <p:cNvSpPr/>
          <p:nvPr/>
        </p:nvSpPr>
        <p:spPr>
          <a:xfrm>
            <a:off x="227669" y="262352"/>
            <a:ext cx="2959309" cy="2106279"/>
          </a:xfrm>
          <a:prstGeom prst="wedgeEllipseCallout">
            <a:avLst>
              <a:gd name="adj1" fmla="val 3335"/>
              <a:gd name="adj2" fmla="val 120011"/>
            </a:avLst>
          </a:prstGeom>
          <a:solidFill>
            <a:schemeClr val="bg1"/>
          </a:solidFill>
          <a:ln w="136525">
            <a:solidFill>
              <a:srgbClr val="FDD816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Megölt Saul ezer embert,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Dávid meg tízezer embert!</a:t>
            </a:r>
          </a:p>
          <a:p>
            <a:pPr algn="ctr"/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34" name="Ellipszis buborék 33"/>
          <p:cNvSpPr/>
          <p:nvPr/>
        </p:nvSpPr>
        <p:spPr>
          <a:xfrm>
            <a:off x="473064" y="1956784"/>
            <a:ext cx="2875675" cy="1701837"/>
          </a:xfrm>
          <a:prstGeom prst="wedgeEllipseCallout">
            <a:avLst>
              <a:gd name="adj1" fmla="val 26175"/>
              <a:gd name="adj2" fmla="val 73682"/>
            </a:avLst>
          </a:prstGeom>
          <a:solidFill>
            <a:schemeClr val="bg1"/>
          </a:solidFill>
          <a:ln w="136525">
            <a:solidFill>
              <a:srgbClr val="FDD816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Megölt Saul ezer embert,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Dávid meg tízezer embert!</a:t>
            </a:r>
          </a:p>
          <a:p>
            <a:pPr algn="ctr"/>
            <a:endParaRPr lang="hu-H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3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3000" accel="40000" decel="4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2801 L 0.01055 0.06389 L 0.01055 0.00972 " pathEditMode="relative" rAng="0" ptsTypes="AAA">
                                      <p:cBhvr>
                                        <p:cTn id="9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3000" accel="40000" decel="4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2269 L 0.01055 0.04861 L 0.01055 0.00973 " pathEditMode="relative" rAng="0" ptsTypes="AAA"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64311"/>
            <a:ext cx="12052837" cy="698662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704384" y="809446"/>
            <a:ext cx="5830015" cy="1077218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3200" dirty="0"/>
              <a:t>Saul féltékeny lett.</a:t>
            </a:r>
          </a:p>
          <a:p>
            <a:pPr algn="ctr"/>
            <a:r>
              <a:rPr lang="hu-HU" sz="3200" dirty="0"/>
              <a:t>Nem örült Dávid győzelmeinek. 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b="30511"/>
          <a:stretch/>
        </p:blipFill>
        <p:spPr>
          <a:xfrm flipH="1">
            <a:off x="3768343" y="1824036"/>
            <a:ext cx="5062454" cy="506612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3"/>
          <a:srcRect b="30511"/>
          <a:stretch/>
        </p:blipFill>
        <p:spPr>
          <a:xfrm>
            <a:off x="3471945" y="1791880"/>
            <a:ext cx="5062454" cy="506612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/>
          <a:srcRect b="30511"/>
          <a:stretch/>
        </p:blipFill>
        <p:spPr>
          <a:xfrm flipH="1">
            <a:off x="3762899" y="1791880"/>
            <a:ext cx="5062454" cy="506612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3"/>
          <a:srcRect b="30511"/>
          <a:stretch/>
        </p:blipFill>
        <p:spPr>
          <a:xfrm>
            <a:off x="3437779" y="1791880"/>
            <a:ext cx="5062454" cy="5066120"/>
          </a:xfrm>
          <a:prstGeom prst="rect">
            <a:avLst/>
          </a:prstGeom>
        </p:spPr>
      </p:pic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2C88BCD8-1841-45AA-9040-61E9D9D7DB54}"/>
              </a:ext>
            </a:extLst>
          </p:cNvPr>
          <p:cNvGrpSpPr/>
          <p:nvPr/>
        </p:nvGrpSpPr>
        <p:grpSpPr>
          <a:xfrm>
            <a:off x="513973" y="428026"/>
            <a:ext cx="2957972" cy="877081"/>
            <a:chOff x="304800" y="1460975"/>
            <a:chExt cx="2957972" cy="877081"/>
          </a:xfrm>
        </p:grpSpPr>
        <p:sp>
          <p:nvSpPr>
            <p:cNvPr id="14" name="Nyíl: ötszög 2">
              <a:extLst>
                <a:ext uri="{FF2B5EF4-FFF2-40B4-BE49-F238E27FC236}">
                  <a16:creationId xmlns:a16="http://schemas.microsoft.com/office/drawing/2014/main" id="{C509AECD-3646-49CE-9C67-7AB72F5754DD}"/>
                </a:ext>
              </a:extLst>
            </p:cNvPr>
            <p:cNvSpPr/>
            <p:nvPr/>
          </p:nvSpPr>
          <p:spPr>
            <a:xfrm>
              <a:off x="304800" y="1464272"/>
              <a:ext cx="2957972" cy="873784"/>
            </a:xfrm>
            <a:custGeom>
              <a:avLst/>
              <a:gdLst>
                <a:gd name="connsiteX0" fmla="*/ 0 w 1850263"/>
                <a:gd name="connsiteY0" fmla="*/ 0 h 335280"/>
                <a:gd name="connsiteX1" fmla="*/ 1682623 w 1850263"/>
                <a:gd name="connsiteY1" fmla="*/ 0 h 335280"/>
                <a:gd name="connsiteX2" fmla="*/ 1850263 w 1850263"/>
                <a:gd name="connsiteY2" fmla="*/ 167640 h 335280"/>
                <a:gd name="connsiteX3" fmla="*/ 1682623 w 1850263"/>
                <a:gd name="connsiteY3" fmla="*/ 335280 h 335280"/>
                <a:gd name="connsiteX4" fmla="*/ 0 w 1850263"/>
                <a:gd name="connsiteY4" fmla="*/ 335280 h 335280"/>
                <a:gd name="connsiteX5" fmla="*/ 0 w 1850263"/>
                <a:gd name="connsiteY5" fmla="*/ 0 h 335280"/>
                <a:gd name="connsiteX0" fmla="*/ 0 w 1850263"/>
                <a:gd name="connsiteY0" fmla="*/ 47413 h 382693"/>
                <a:gd name="connsiteX1" fmla="*/ 1682623 w 1850263"/>
                <a:gd name="connsiteY1" fmla="*/ 47413 h 382693"/>
                <a:gd name="connsiteX2" fmla="*/ 1850263 w 1850263"/>
                <a:gd name="connsiteY2" fmla="*/ 215053 h 382693"/>
                <a:gd name="connsiteX3" fmla="*/ 1682623 w 1850263"/>
                <a:gd name="connsiteY3" fmla="*/ 382693 h 382693"/>
                <a:gd name="connsiteX4" fmla="*/ 0 w 1850263"/>
                <a:gd name="connsiteY4" fmla="*/ 382693 h 382693"/>
                <a:gd name="connsiteX5" fmla="*/ 0 w 1850263"/>
                <a:gd name="connsiteY5" fmla="*/ 47413 h 382693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133380 h 468660"/>
                <a:gd name="connsiteX1" fmla="*/ 1682623 w 1850263"/>
                <a:gd name="connsiteY1" fmla="*/ 133380 h 468660"/>
                <a:gd name="connsiteX2" fmla="*/ 1850263 w 1850263"/>
                <a:gd name="connsiteY2" fmla="*/ 301020 h 468660"/>
                <a:gd name="connsiteX3" fmla="*/ 1682623 w 1850263"/>
                <a:gd name="connsiteY3" fmla="*/ 468660 h 468660"/>
                <a:gd name="connsiteX4" fmla="*/ 0 w 1850263"/>
                <a:gd name="connsiteY4" fmla="*/ 468660 h 468660"/>
                <a:gd name="connsiteX5" fmla="*/ 0 w 1850263"/>
                <a:gd name="connsiteY5" fmla="*/ 133380 h 46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263" h="468660">
                  <a:moveTo>
                    <a:pt x="0" y="133380"/>
                  </a:moveTo>
                  <a:cubicBezTo>
                    <a:pt x="195254" y="-103986"/>
                    <a:pt x="1159849" y="26700"/>
                    <a:pt x="1682623" y="133380"/>
                  </a:cubicBezTo>
                  <a:lnTo>
                    <a:pt x="1850263" y="301020"/>
                  </a:lnTo>
                  <a:lnTo>
                    <a:pt x="1682623" y="468660"/>
                  </a:lnTo>
                  <a:cubicBezTo>
                    <a:pt x="1106509" y="369600"/>
                    <a:pt x="69219" y="248719"/>
                    <a:pt x="0" y="468660"/>
                  </a:cubicBezTo>
                  <a:lnTo>
                    <a:pt x="0" y="133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sx="106000" sy="106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1CED1171-97BB-4DA6-80E1-4628BB4E5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794" y="1460975"/>
              <a:ext cx="2302760" cy="762840"/>
            </a:xfrm>
            <a:prstGeom prst="rect">
              <a:avLst/>
            </a:prstGeom>
          </p:spPr>
        </p:pic>
      </p:grpSp>
      <p:sp>
        <p:nvSpPr>
          <p:cNvPr id="11" name="Ellipszis buborék 10"/>
          <p:cNvSpPr/>
          <p:nvPr/>
        </p:nvSpPr>
        <p:spPr>
          <a:xfrm>
            <a:off x="8655105" y="195075"/>
            <a:ext cx="2875675" cy="1913125"/>
          </a:xfrm>
          <a:prstGeom prst="wedgeEllipseCallout">
            <a:avLst>
              <a:gd name="adj1" fmla="val 37288"/>
              <a:gd name="adj2" fmla="val 57216"/>
            </a:avLst>
          </a:prstGeom>
          <a:solidFill>
            <a:schemeClr val="bg1"/>
          </a:solidFill>
          <a:ln w="136525">
            <a:solidFill>
              <a:srgbClr val="FDD816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Megölt Saul ezer embert,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Dávid meg tízezer embert!</a:t>
            </a:r>
          </a:p>
          <a:p>
            <a:pPr algn="ctr"/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8" name="Ellipszis buborék 17"/>
          <p:cNvSpPr/>
          <p:nvPr/>
        </p:nvSpPr>
        <p:spPr>
          <a:xfrm>
            <a:off x="9026922" y="4318001"/>
            <a:ext cx="2875675" cy="2009758"/>
          </a:xfrm>
          <a:prstGeom prst="wedgeEllipseCallout">
            <a:avLst>
              <a:gd name="adj1" fmla="val 19734"/>
              <a:gd name="adj2" fmla="val -83428"/>
            </a:avLst>
          </a:prstGeom>
          <a:solidFill>
            <a:schemeClr val="bg1"/>
          </a:solidFill>
          <a:ln w="136525">
            <a:solidFill>
              <a:srgbClr val="FDD816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Megölt Saul ezer embert,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Dávid meg tízezer embert!</a:t>
            </a:r>
          </a:p>
          <a:p>
            <a:pPr algn="ctr"/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19" name="Ellipszis buborék 18"/>
          <p:cNvSpPr/>
          <p:nvPr/>
        </p:nvSpPr>
        <p:spPr>
          <a:xfrm>
            <a:off x="555121" y="1791880"/>
            <a:ext cx="2875675" cy="2282790"/>
          </a:xfrm>
          <a:prstGeom prst="wedgeEllipseCallout">
            <a:avLst>
              <a:gd name="adj1" fmla="val 108286"/>
              <a:gd name="adj2" fmla="val 18250"/>
            </a:avLst>
          </a:prstGeom>
          <a:solidFill>
            <a:schemeClr val="bg1"/>
          </a:solidFill>
          <a:ln w="136525">
            <a:solidFill>
              <a:srgbClr val="FDD816"/>
            </a:solidFill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</a:rPr>
              <a:t>Dávidnak tízezret tulajdonítanak?</a:t>
            </a: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Nekem meg csak ezret?</a:t>
            </a:r>
          </a:p>
          <a:p>
            <a:pPr algn="ctr"/>
            <a:endParaRPr lang="hu-HU" sz="2000" dirty="0">
              <a:solidFill>
                <a:schemeClr val="tx1"/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4" b="96144" l="62916" r="90016">
                        <a14:foregroundMark x1="67512" y1="35990" x2="64659" y2="34961"/>
                        <a14:foregroundMark x1="80824" y1="15167" x2="84152" y2="15167"/>
                        <a14:foregroundMark x1="80983" y1="19537" x2="84945" y2="15167"/>
                        <a14:foregroundMark x1="83994" y1="23907" x2="85578" y2="17995"/>
                        <a14:backgroundMark x1="75277" y1="41645" x2="69414" y2="96144"/>
                        <a14:backgroundMark x1="67512" y1="79949" x2="94929" y2="95373"/>
                        <a14:backgroundMark x1="86529" y1="62725" x2="76228" y2="89460"/>
                      </a14:backgroundRemoval>
                    </a14:imgEffect>
                  </a14:imgLayer>
                </a14:imgProps>
              </a:ext>
            </a:extLst>
          </a:blip>
          <a:srcRect l="62791"/>
          <a:stretch/>
        </p:blipFill>
        <p:spPr>
          <a:xfrm>
            <a:off x="10585466" y="1305107"/>
            <a:ext cx="2361559" cy="39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9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accel="10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64311"/>
            <a:ext cx="12052837" cy="698662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90613" y="365372"/>
            <a:ext cx="4273072" cy="4154984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Dávidot mindenki megszerette.</a:t>
            </a:r>
          </a:p>
          <a:p>
            <a:pPr algn="ctr"/>
            <a:r>
              <a:rPr lang="hu-HU" sz="2400" dirty="0"/>
              <a:t>Ám Saul egyre féltékenyebb lett.</a:t>
            </a:r>
          </a:p>
          <a:p>
            <a:pPr algn="ctr"/>
            <a:r>
              <a:rPr lang="hu-HU" sz="2400" dirty="0"/>
              <a:t>Dávid nemcsak kiváló katona volt, hanem nagyon jól zenélt is.</a:t>
            </a:r>
          </a:p>
          <a:p>
            <a:pPr algn="ctr"/>
            <a:r>
              <a:rPr lang="hu-HU" sz="2400" dirty="0"/>
              <a:t>Amikor Saulnak rossz kedve lett, Dávid lantpengetése jobb kedvre derítette.</a:t>
            </a:r>
          </a:p>
          <a:p>
            <a:pPr algn="ctr"/>
            <a:r>
              <a:rPr lang="hu-HU" sz="2400" dirty="0"/>
              <a:t>Ám ezúttal más történt: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4176" t="6163" r="2739" b="2972"/>
          <a:stretch/>
        </p:blipFill>
        <p:spPr>
          <a:xfrm>
            <a:off x="4946879" y="956697"/>
            <a:ext cx="6970404" cy="4944605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sp>
        <p:nvSpPr>
          <p:cNvPr id="10" name="Téglalap 9"/>
          <p:cNvSpPr/>
          <p:nvPr/>
        </p:nvSpPr>
        <p:spPr>
          <a:xfrm>
            <a:off x="290613" y="4950039"/>
            <a:ext cx="4273072" cy="1569660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A dühöngő király két alkalommal is kishíján a falhoz szegezte Dávidot a lándzsájával.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65D0E512-5CD8-4C1E-AF8E-058DB3B820CD}"/>
              </a:ext>
            </a:extLst>
          </p:cNvPr>
          <p:cNvGrpSpPr/>
          <p:nvPr/>
        </p:nvGrpSpPr>
        <p:grpSpPr>
          <a:xfrm>
            <a:off x="4661260" y="5494407"/>
            <a:ext cx="2129233" cy="740110"/>
            <a:chOff x="4661260" y="5494407"/>
            <a:chExt cx="2129233" cy="740110"/>
          </a:xfrm>
        </p:grpSpPr>
        <p:sp>
          <p:nvSpPr>
            <p:cNvPr id="7" name="Nyíl: ötszög 2">
              <a:extLst>
                <a:ext uri="{FF2B5EF4-FFF2-40B4-BE49-F238E27FC236}">
                  <a16:creationId xmlns:a16="http://schemas.microsoft.com/office/drawing/2014/main" id="{E7C0C2C2-B619-4D78-94F7-B34A070D3271}"/>
                </a:ext>
              </a:extLst>
            </p:cNvPr>
            <p:cNvSpPr/>
            <p:nvPr/>
          </p:nvSpPr>
          <p:spPr>
            <a:xfrm>
              <a:off x="4826153" y="5574329"/>
              <a:ext cx="1964340" cy="580267"/>
            </a:xfrm>
            <a:custGeom>
              <a:avLst/>
              <a:gdLst>
                <a:gd name="connsiteX0" fmla="*/ 0 w 1850263"/>
                <a:gd name="connsiteY0" fmla="*/ 0 h 335280"/>
                <a:gd name="connsiteX1" fmla="*/ 1682623 w 1850263"/>
                <a:gd name="connsiteY1" fmla="*/ 0 h 335280"/>
                <a:gd name="connsiteX2" fmla="*/ 1850263 w 1850263"/>
                <a:gd name="connsiteY2" fmla="*/ 167640 h 335280"/>
                <a:gd name="connsiteX3" fmla="*/ 1682623 w 1850263"/>
                <a:gd name="connsiteY3" fmla="*/ 335280 h 335280"/>
                <a:gd name="connsiteX4" fmla="*/ 0 w 1850263"/>
                <a:gd name="connsiteY4" fmla="*/ 335280 h 335280"/>
                <a:gd name="connsiteX5" fmla="*/ 0 w 1850263"/>
                <a:gd name="connsiteY5" fmla="*/ 0 h 335280"/>
                <a:gd name="connsiteX0" fmla="*/ 0 w 1850263"/>
                <a:gd name="connsiteY0" fmla="*/ 47413 h 382693"/>
                <a:gd name="connsiteX1" fmla="*/ 1682623 w 1850263"/>
                <a:gd name="connsiteY1" fmla="*/ 47413 h 382693"/>
                <a:gd name="connsiteX2" fmla="*/ 1850263 w 1850263"/>
                <a:gd name="connsiteY2" fmla="*/ 215053 h 382693"/>
                <a:gd name="connsiteX3" fmla="*/ 1682623 w 1850263"/>
                <a:gd name="connsiteY3" fmla="*/ 382693 h 382693"/>
                <a:gd name="connsiteX4" fmla="*/ 0 w 1850263"/>
                <a:gd name="connsiteY4" fmla="*/ 382693 h 382693"/>
                <a:gd name="connsiteX5" fmla="*/ 0 w 1850263"/>
                <a:gd name="connsiteY5" fmla="*/ 47413 h 382693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133380 h 468660"/>
                <a:gd name="connsiteX1" fmla="*/ 1682623 w 1850263"/>
                <a:gd name="connsiteY1" fmla="*/ 133380 h 468660"/>
                <a:gd name="connsiteX2" fmla="*/ 1850263 w 1850263"/>
                <a:gd name="connsiteY2" fmla="*/ 301020 h 468660"/>
                <a:gd name="connsiteX3" fmla="*/ 1682623 w 1850263"/>
                <a:gd name="connsiteY3" fmla="*/ 468660 h 468660"/>
                <a:gd name="connsiteX4" fmla="*/ 0 w 1850263"/>
                <a:gd name="connsiteY4" fmla="*/ 468660 h 468660"/>
                <a:gd name="connsiteX5" fmla="*/ 0 w 1850263"/>
                <a:gd name="connsiteY5" fmla="*/ 133380 h 46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263" h="468660">
                  <a:moveTo>
                    <a:pt x="0" y="133380"/>
                  </a:moveTo>
                  <a:cubicBezTo>
                    <a:pt x="195254" y="-103986"/>
                    <a:pt x="1159849" y="26700"/>
                    <a:pt x="1682623" y="133380"/>
                  </a:cubicBezTo>
                  <a:lnTo>
                    <a:pt x="1850263" y="301020"/>
                  </a:lnTo>
                  <a:lnTo>
                    <a:pt x="1682623" y="468660"/>
                  </a:lnTo>
                  <a:cubicBezTo>
                    <a:pt x="1106509" y="369600"/>
                    <a:pt x="69219" y="248719"/>
                    <a:pt x="0" y="468660"/>
                  </a:cubicBezTo>
                  <a:lnTo>
                    <a:pt x="0" y="133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sx="106000" sy="106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7B51C14F-D4C4-4AF9-ACDB-B180ED43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1260" y="5494407"/>
              <a:ext cx="1964339" cy="740110"/>
            </a:xfrm>
            <a:prstGeom prst="rect">
              <a:avLst/>
            </a:prstGeom>
          </p:spPr>
        </p:pic>
      </p:grp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7E0A9585-D151-48C0-8107-050D178872B9}"/>
              </a:ext>
            </a:extLst>
          </p:cNvPr>
          <p:cNvGrpSpPr/>
          <p:nvPr/>
        </p:nvGrpSpPr>
        <p:grpSpPr>
          <a:xfrm>
            <a:off x="9993185" y="455639"/>
            <a:ext cx="1964340" cy="600058"/>
            <a:chOff x="9993185" y="455639"/>
            <a:chExt cx="1964340" cy="600058"/>
          </a:xfrm>
        </p:grpSpPr>
        <p:sp>
          <p:nvSpPr>
            <p:cNvPr id="11" name="Nyíl: ötszög 2">
              <a:extLst>
                <a:ext uri="{FF2B5EF4-FFF2-40B4-BE49-F238E27FC236}">
                  <a16:creationId xmlns:a16="http://schemas.microsoft.com/office/drawing/2014/main" id="{AA40BC09-BED0-42BD-AAC6-0D7D8295F4EC}"/>
                </a:ext>
              </a:extLst>
            </p:cNvPr>
            <p:cNvSpPr/>
            <p:nvPr/>
          </p:nvSpPr>
          <p:spPr>
            <a:xfrm flipH="1">
              <a:off x="9993185" y="475432"/>
              <a:ext cx="1964340" cy="580265"/>
            </a:xfrm>
            <a:custGeom>
              <a:avLst/>
              <a:gdLst>
                <a:gd name="connsiteX0" fmla="*/ 0 w 1850263"/>
                <a:gd name="connsiteY0" fmla="*/ 0 h 335280"/>
                <a:gd name="connsiteX1" fmla="*/ 1682623 w 1850263"/>
                <a:gd name="connsiteY1" fmla="*/ 0 h 335280"/>
                <a:gd name="connsiteX2" fmla="*/ 1850263 w 1850263"/>
                <a:gd name="connsiteY2" fmla="*/ 167640 h 335280"/>
                <a:gd name="connsiteX3" fmla="*/ 1682623 w 1850263"/>
                <a:gd name="connsiteY3" fmla="*/ 335280 h 335280"/>
                <a:gd name="connsiteX4" fmla="*/ 0 w 1850263"/>
                <a:gd name="connsiteY4" fmla="*/ 335280 h 335280"/>
                <a:gd name="connsiteX5" fmla="*/ 0 w 1850263"/>
                <a:gd name="connsiteY5" fmla="*/ 0 h 335280"/>
                <a:gd name="connsiteX0" fmla="*/ 0 w 1850263"/>
                <a:gd name="connsiteY0" fmla="*/ 47413 h 382693"/>
                <a:gd name="connsiteX1" fmla="*/ 1682623 w 1850263"/>
                <a:gd name="connsiteY1" fmla="*/ 47413 h 382693"/>
                <a:gd name="connsiteX2" fmla="*/ 1850263 w 1850263"/>
                <a:gd name="connsiteY2" fmla="*/ 215053 h 382693"/>
                <a:gd name="connsiteX3" fmla="*/ 1682623 w 1850263"/>
                <a:gd name="connsiteY3" fmla="*/ 382693 h 382693"/>
                <a:gd name="connsiteX4" fmla="*/ 0 w 1850263"/>
                <a:gd name="connsiteY4" fmla="*/ 382693 h 382693"/>
                <a:gd name="connsiteX5" fmla="*/ 0 w 1850263"/>
                <a:gd name="connsiteY5" fmla="*/ 47413 h 382693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133380 h 468660"/>
                <a:gd name="connsiteX1" fmla="*/ 1682623 w 1850263"/>
                <a:gd name="connsiteY1" fmla="*/ 133380 h 468660"/>
                <a:gd name="connsiteX2" fmla="*/ 1850263 w 1850263"/>
                <a:gd name="connsiteY2" fmla="*/ 301020 h 468660"/>
                <a:gd name="connsiteX3" fmla="*/ 1682623 w 1850263"/>
                <a:gd name="connsiteY3" fmla="*/ 468660 h 468660"/>
                <a:gd name="connsiteX4" fmla="*/ 0 w 1850263"/>
                <a:gd name="connsiteY4" fmla="*/ 468660 h 468660"/>
                <a:gd name="connsiteX5" fmla="*/ 0 w 1850263"/>
                <a:gd name="connsiteY5" fmla="*/ 133380 h 46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263" h="468660">
                  <a:moveTo>
                    <a:pt x="0" y="133380"/>
                  </a:moveTo>
                  <a:cubicBezTo>
                    <a:pt x="195254" y="-103986"/>
                    <a:pt x="1159849" y="26700"/>
                    <a:pt x="1682623" y="133380"/>
                  </a:cubicBezTo>
                  <a:lnTo>
                    <a:pt x="1850263" y="301020"/>
                  </a:lnTo>
                  <a:lnTo>
                    <a:pt x="1682623" y="468660"/>
                  </a:lnTo>
                  <a:cubicBezTo>
                    <a:pt x="1106509" y="369600"/>
                    <a:pt x="69219" y="248719"/>
                    <a:pt x="0" y="468660"/>
                  </a:cubicBezTo>
                  <a:lnTo>
                    <a:pt x="0" y="133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sx="105000" sy="105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C955EB40-BCAB-45D7-82B2-25680D6CD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88058" y="455639"/>
              <a:ext cx="1529225" cy="5065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327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Kép 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-64311"/>
            <a:ext cx="12052837" cy="698662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11995" y="1593420"/>
            <a:ext cx="4273072" cy="2308324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 err="1"/>
              <a:t>Jónátán</a:t>
            </a:r>
            <a:r>
              <a:rPr lang="hu-HU" sz="2400" dirty="0"/>
              <a:t> szót emelt barátjáért.</a:t>
            </a:r>
          </a:p>
          <a:p>
            <a:pPr algn="ctr"/>
            <a:r>
              <a:rPr lang="hu-HU" sz="2400" dirty="0"/>
              <a:t>De Saul szíve nem enyhült.</a:t>
            </a:r>
          </a:p>
          <a:p>
            <a:pPr algn="ctr"/>
            <a:r>
              <a:rPr lang="hu-HU" sz="2400" dirty="0"/>
              <a:t>Új tervet eszelt ki.</a:t>
            </a:r>
          </a:p>
          <a:p>
            <a:pPr algn="ctr"/>
            <a:r>
              <a:rPr lang="hu-HU" sz="2400" dirty="0"/>
              <a:t>Lehetetlen feladatokat adott Dávidnak. Hátha elesik a </a:t>
            </a:r>
            <a:r>
              <a:rPr lang="hu-HU" sz="2400" dirty="0" err="1"/>
              <a:t>filiszteusok</a:t>
            </a:r>
            <a:r>
              <a:rPr lang="hu-HU" sz="2400" dirty="0"/>
              <a:t> elleni harcban.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4302" t="2996" r="3785" b="5020"/>
          <a:stretch/>
        </p:blipFill>
        <p:spPr>
          <a:xfrm>
            <a:off x="5227480" y="1136262"/>
            <a:ext cx="6526707" cy="476504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76368D44-0A17-46BA-A7DF-B6D6073A80A5}"/>
              </a:ext>
            </a:extLst>
          </p:cNvPr>
          <p:cNvGrpSpPr/>
          <p:nvPr/>
        </p:nvGrpSpPr>
        <p:grpSpPr>
          <a:xfrm>
            <a:off x="3848474" y="553369"/>
            <a:ext cx="2957972" cy="901300"/>
            <a:chOff x="3848474" y="553369"/>
            <a:chExt cx="2957972" cy="901300"/>
          </a:xfrm>
        </p:grpSpPr>
        <p:sp>
          <p:nvSpPr>
            <p:cNvPr id="7" name="Nyíl: ötszög 2">
              <a:extLst>
                <a:ext uri="{FF2B5EF4-FFF2-40B4-BE49-F238E27FC236}">
                  <a16:creationId xmlns:a16="http://schemas.microsoft.com/office/drawing/2014/main" id="{693689E7-7314-42C8-8E66-259BE2481DB8}"/>
                </a:ext>
              </a:extLst>
            </p:cNvPr>
            <p:cNvSpPr/>
            <p:nvPr/>
          </p:nvSpPr>
          <p:spPr>
            <a:xfrm>
              <a:off x="3848474" y="553369"/>
              <a:ext cx="2957972" cy="873784"/>
            </a:xfrm>
            <a:custGeom>
              <a:avLst/>
              <a:gdLst>
                <a:gd name="connsiteX0" fmla="*/ 0 w 1850263"/>
                <a:gd name="connsiteY0" fmla="*/ 0 h 335280"/>
                <a:gd name="connsiteX1" fmla="*/ 1682623 w 1850263"/>
                <a:gd name="connsiteY1" fmla="*/ 0 h 335280"/>
                <a:gd name="connsiteX2" fmla="*/ 1850263 w 1850263"/>
                <a:gd name="connsiteY2" fmla="*/ 167640 h 335280"/>
                <a:gd name="connsiteX3" fmla="*/ 1682623 w 1850263"/>
                <a:gd name="connsiteY3" fmla="*/ 335280 h 335280"/>
                <a:gd name="connsiteX4" fmla="*/ 0 w 1850263"/>
                <a:gd name="connsiteY4" fmla="*/ 335280 h 335280"/>
                <a:gd name="connsiteX5" fmla="*/ 0 w 1850263"/>
                <a:gd name="connsiteY5" fmla="*/ 0 h 335280"/>
                <a:gd name="connsiteX0" fmla="*/ 0 w 1850263"/>
                <a:gd name="connsiteY0" fmla="*/ 47413 h 382693"/>
                <a:gd name="connsiteX1" fmla="*/ 1682623 w 1850263"/>
                <a:gd name="connsiteY1" fmla="*/ 47413 h 382693"/>
                <a:gd name="connsiteX2" fmla="*/ 1850263 w 1850263"/>
                <a:gd name="connsiteY2" fmla="*/ 215053 h 382693"/>
                <a:gd name="connsiteX3" fmla="*/ 1682623 w 1850263"/>
                <a:gd name="connsiteY3" fmla="*/ 382693 h 382693"/>
                <a:gd name="connsiteX4" fmla="*/ 0 w 1850263"/>
                <a:gd name="connsiteY4" fmla="*/ 382693 h 382693"/>
                <a:gd name="connsiteX5" fmla="*/ 0 w 1850263"/>
                <a:gd name="connsiteY5" fmla="*/ 47413 h 382693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80010 h 415290"/>
                <a:gd name="connsiteX1" fmla="*/ 1682623 w 1850263"/>
                <a:gd name="connsiteY1" fmla="*/ 80010 h 415290"/>
                <a:gd name="connsiteX2" fmla="*/ 1850263 w 1850263"/>
                <a:gd name="connsiteY2" fmla="*/ 247650 h 415290"/>
                <a:gd name="connsiteX3" fmla="*/ 1682623 w 1850263"/>
                <a:gd name="connsiteY3" fmla="*/ 415290 h 415290"/>
                <a:gd name="connsiteX4" fmla="*/ 0 w 1850263"/>
                <a:gd name="connsiteY4" fmla="*/ 415290 h 415290"/>
                <a:gd name="connsiteX5" fmla="*/ 0 w 1850263"/>
                <a:gd name="connsiteY5" fmla="*/ 80010 h 415290"/>
                <a:gd name="connsiteX0" fmla="*/ 0 w 1850263"/>
                <a:gd name="connsiteY0" fmla="*/ 133380 h 468660"/>
                <a:gd name="connsiteX1" fmla="*/ 1682623 w 1850263"/>
                <a:gd name="connsiteY1" fmla="*/ 133380 h 468660"/>
                <a:gd name="connsiteX2" fmla="*/ 1850263 w 1850263"/>
                <a:gd name="connsiteY2" fmla="*/ 301020 h 468660"/>
                <a:gd name="connsiteX3" fmla="*/ 1682623 w 1850263"/>
                <a:gd name="connsiteY3" fmla="*/ 468660 h 468660"/>
                <a:gd name="connsiteX4" fmla="*/ 0 w 1850263"/>
                <a:gd name="connsiteY4" fmla="*/ 468660 h 468660"/>
                <a:gd name="connsiteX5" fmla="*/ 0 w 1850263"/>
                <a:gd name="connsiteY5" fmla="*/ 133380 h 468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0263" h="468660">
                  <a:moveTo>
                    <a:pt x="0" y="133380"/>
                  </a:moveTo>
                  <a:cubicBezTo>
                    <a:pt x="195254" y="-103986"/>
                    <a:pt x="1159849" y="26700"/>
                    <a:pt x="1682623" y="133380"/>
                  </a:cubicBezTo>
                  <a:lnTo>
                    <a:pt x="1850263" y="301020"/>
                  </a:lnTo>
                  <a:lnTo>
                    <a:pt x="1682623" y="468660"/>
                  </a:lnTo>
                  <a:cubicBezTo>
                    <a:pt x="1106509" y="369600"/>
                    <a:pt x="69219" y="248719"/>
                    <a:pt x="0" y="468660"/>
                  </a:cubicBezTo>
                  <a:lnTo>
                    <a:pt x="0" y="1333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sx="106000" sy="106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4F13421B-177B-4632-B401-654EA71A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4894" y="595058"/>
              <a:ext cx="2511770" cy="859611"/>
            </a:xfrm>
            <a:prstGeom prst="rect">
              <a:avLst/>
            </a:prstGeom>
          </p:spPr>
        </p:pic>
      </p:grpSp>
      <p:sp>
        <p:nvSpPr>
          <p:cNvPr id="8" name="Téglalap 7"/>
          <p:cNvSpPr/>
          <p:nvPr/>
        </p:nvSpPr>
        <p:spPr>
          <a:xfrm>
            <a:off x="511995" y="4115240"/>
            <a:ext cx="4273072" cy="1569660"/>
          </a:xfrm>
          <a:prstGeom prst="rect">
            <a:avLst/>
          </a:prstGeom>
          <a:solidFill>
            <a:srgbClr val="FFF4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Dávidra vigyázott </a:t>
            </a:r>
          </a:p>
          <a:p>
            <a:pPr algn="ctr"/>
            <a:r>
              <a:rPr lang="hu-HU" sz="2400" dirty="0"/>
              <a:t>az Úr, </a:t>
            </a:r>
          </a:p>
          <a:p>
            <a:pPr algn="ctr"/>
            <a:r>
              <a:rPr lang="hu-HU" sz="2400" dirty="0"/>
              <a:t>és Saul nem tudott </a:t>
            </a:r>
          </a:p>
          <a:p>
            <a:pPr algn="ctr"/>
            <a:r>
              <a:rPr lang="hu-HU" sz="2400" dirty="0"/>
              <a:t>ártani neki.</a:t>
            </a:r>
          </a:p>
        </p:txBody>
      </p:sp>
    </p:spTree>
    <p:extLst>
      <p:ext uri="{BB962C8B-B14F-4D97-AF65-F5344CB8AC3E}">
        <p14:creationId xmlns:p14="http://schemas.microsoft.com/office/powerpoint/2010/main" val="77615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1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5133</TotalTime>
  <Words>1144</Words>
  <Application>Microsoft Office PowerPoint</Application>
  <PresentationFormat>Szélesvásznú</PresentationFormat>
  <Paragraphs>175</Paragraphs>
  <Slides>27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4" baseType="lpstr">
      <vt:lpstr>Arial</vt:lpstr>
      <vt:lpstr>Arial Rounded MT Bold</vt:lpstr>
      <vt:lpstr>Calibri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Noémi Zimányi</cp:lastModifiedBy>
  <cp:revision>305</cp:revision>
  <dcterms:created xsi:type="dcterms:W3CDTF">2020-11-04T13:47:28Z</dcterms:created>
  <dcterms:modified xsi:type="dcterms:W3CDTF">2021-09-20T12:59:18Z</dcterms:modified>
</cp:coreProperties>
</file>