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75" r:id="rId6"/>
    <p:sldId id="282" r:id="rId7"/>
    <p:sldId id="277" r:id="rId8"/>
    <p:sldId id="281" r:id="rId9"/>
    <p:sldId id="265" r:id="rId10"/>
    <p:sldId id="266" r:id="rId11"/>
    <p:sldId id="267" r:id="rId12"/>
    <p:sldId id="268" r:id="rId13"/>
    <p:sldId id="270" r:id="rId14"/>
    <p:sldId id="271" r:id="rId15"/>
    <p:sldId id="278" r:id="rId16"/>
    <p:sldId id="279" r:id="rId17"/>
    <p:sldId id="280" r:id="rId18"/>
    <p:sldId id="261" r:id="rId19"/>
    <p:sldId id="262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émi Zimányi" initials="NZ" lastIdx="1" clrIdx="0">
    <p:extLst>
      <p:ext uri="{19B8F6BF-5375-455C-9EA6-DF929625EA0E}">
        <p15:presenceInfo xmlns:p15="http://schemas.microsoft.com/office/powerpoint/2012/main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6"/>
    <a:srgbClr val="008597"/>
    <a:srgbClr val="C64D44"/>
    <a:srgbClr val="F58221"/>
    <a:srgbClr val="993366"/>
    <a:srgbClr val="004650"/>
    <a:srgbClr val="663300"/>
    <a:srgbClr val="BC941B"/>
    <a:srgbClr val="F1D8A5"/>
    <a:srgbClr val="00B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6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0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5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2021. 09. 23.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sodaklikk.com/index.php?p=content&amp;data=aipstZ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_HjDlBEEoc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lLjNrvJaQ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png"/><Relationship Id="rId11" Type="http://schemas.openxmlformats.org/officeDocument/2006/relationships/slide" Target="slide14.xml"/><Relationship Id="rId5" Type="http://schemas.openxmlformats.org/officeDocument/2006/relationships/image" Target="../media/image15.png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40496" y="1416295"/>
            <a:ext cx="2142309" cy="2012705"/>
          </a:xfrm>
          <a:prstGeom prst="ellipse">
            <a:avLst/>
          </a:prstGeom>
          <a:solidFill>
            <a:srgbClr val="FFF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71244" y="1899872"/>
            <a:ext cx="8307251" cy="4154984"/>
          </a:xfrm>
          <a:prstGeom prst="rect">
            <a:avLst/>
          </a:prstGeom>
          <a:solidFill>
            <a:srgbClr val="F6E27E"/>
          </a:solidFill>
          <a:ln w="60325" cap="rnd">
            <a:solidFill>
              <a:schemeClr val="bg1"/>
            </a:solidFill>
            <a:prstDash val="sysDot"/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internetkapcsolat,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elegendő hely a közös játékhoz.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399727"/>
            <a:ext cx="12192000" cy="769937"/>
          </a:xfrm>
          <a:prstGeom prst="rect">
            <a:avLst/>
          </a:prstGeom>
          <a:solidFill>
            <a:srgbClr val="F6E27E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>
                <a:cs typeface="Arial" panose="020B0604020202020204" pitchFamily="34" charset="0"/>
              </a:rPr>
              <a:t>HOGYAN ÉLJEK A HATALOMMAL?</a:t>
            </a:r>
            <a:endParaRPr kumimoji="0" lang="hu-HU" altLang="hu-H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solidFill>
            <a:srgbClr val="F6E27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71947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50">
              <a:schemeClr val="bg2">
                <a:lumMod val="25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">
            <a:extLst>
              <a:ext uri="{FF2B5EF4-FFF2-40B4-BE49-F238E27FC236}">
                <a16:creationId xmlns:a16="http://schemas.microsoft.com/office/drawing/2014/main" id="{E6A524B5-7801-491A-B76D-B3A8AB75A6BD}"/>
              </a:ext>
            </a:extLst>
          </p:cNvPr>
          <p:cNvSpPr/>
          <p:nvPr/>
        </p:nvSpPr>
        <p:spPr>
          <a:xfrm>
            <a:off x="894080" y="2022453"/>
            <a:ext cx="4010946" cy="552844"/>
          </a:xfrm>
          <a:custGeom>
            <a:avLst/>
            <a:gdLst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45988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9735 h 552844"/>
              <a:gd name="connsiteX6" fmla="*/ 19868 w 4010946"/>
              <a:gd name="connsiteY6" fmla="*/ 18013 h 552844"/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64986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4986 h 552844"/>
              <a:gd name="connsiteX6" fmla="*/ 19868 w 4010946"/>
              <a:gd name="connsiteY6" fmla="*/ 18013 h 5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946" h="552844" fill="none" extrusionOk="0">
                <a:moveTo>
                  <a:pt x="19868" y="18013"/>
                </a:moveTo>
                <a:cubicBezTo>
                  <a:pt x="2709902" y="-93185"/>
                  <a:pt x="3585428" y="98740"/>
                  <a:pt x="3996765" y="18013"/>
                </a:cubicBezTo>
                <a:cubicBezTo>
                  <a:pt x="4017193" y="133600"/>
                  <a:pt x="3993983" y="173941"/>
                  <a:pt x="3996765" y="245988"/>
                </a:cubicBezTo>
                <a:cubicBezTo>
                  <a:pt x="3995955" y="318072"/>
                  <a:pt x="4023752" y="441647"/>
                  <a:pt x="3996765" y="492960"/>
                </a:cubicBezTo>
                <a:cubicBezTo>
                  <a:pt x="2828117" y="632122"/>
                  <a:pt x="1307247" y="777572"/>
                  <a:pt x="19868" y="492960"/>
                </a:cubicBezTo>
                <a:cubicBezTo>
                  <a:pt x="4054" y="450054"/>
                  <a:pt x="51988" y="328900"/>
                  <a:pt x="19868" y="269735"/>
                </a:cubicBezTo>
                <a:cubicBezTo>
                  <a:pt x="-3613" y="209686"/>
                  <a:pt x="-1040" y="89879"/>
                  <a:pt x="19868" y="18013"/>
                </a:cubicBezTo>
                <a:close/>
              </a:path>
              <a:path w="4010946" h="552844" stroke="0" extrusionOk="0">
                <a:moveTo>
                  <a:pt x="19868" y="18013"/>
                </a:moveTo>
                <a:cubicBezTo>
                  <a:pt x="485745" y="141476"/>
                  <a:pt x="3576331" y="3781"/>
                  <a:pt x="3996765" y="18013"/>
                </a:cubicBezTo>
                <a:cubicBezTo>
                  <a:pt x="3996413" y="130057"/>
                  <a:pt x="3993690" y="149452"/>
                  <a:pt x="3996765" y="264986"/>
                </a:cubicBezTo>
                <a:cubicBezTo>
                  <a:pt x="3999806" y="373021"/>
                  <a:pt x="3978206" y="442986"/>
                  <a:pt x="3996765" y="492960"/>
                </a:cubicBezTo>
                <a:cubicBezTo>
                  <a:pt x="2457539" y="761703"/>
                  <a:pt x="1578386" y="654286"/>
                  <a:pt x="19868" y="492960"/>
                </a:cubicBezTo>
                <a:cubicBezTo>
                  <a:pt x="28339" y="420921"/>
                  <a:pt x="41003" y="355179"/>
                  <a:pt x="19868" y="264986"/>
                </a:cubicBezTo>
                <a:cubicBezTo>
                  <a:pt x="-3289" y="182906"/>
                  <a:pt x="51190" y="127690"/>
                  <a:pt x="19868" y="18013"/>
                </a:cubicBezTo>
                <a:close/>
              </a:path>
              <a:path w="4010946" h="552844" fill="none" stroke="0" extrusionOk="0">
                <a:moveTo>
                  <a:pt x="19868" y="18013"/>
                </a:moveTo>
                <a:cubicBezTo>
                  <a:pt x="2641100" y="-79763"/>
                  <a:pt x="3558605" y="69200"/>
                  <a:pt x="3996765" y="18013"/>
                </a:cubicBezTo>
                <a:cubicBezTo>
                  <a:pt x="4019123" y="132826"/>
                  <a:pt x="3983471" y="172136"/>
                  <a:pt x="3996765" y="245988"/>
                </a:cubicBezTo>
                <a:cubicBezTo>
                  <a:pt x="4002583" y="324630"/>
                  <a:pt x="4021388" y="446723"/>
                  <a:pt x="3996765" y="492960"/>
                </a:cubicBezTo>
                <a:cubicBezTo>
                  <a:pt x="2688157" y="518774"/>
                  <a:pt x="1455045" y="651741"/>
                  <a:pt x="19868" y="492960"/>
                </a:cubicBezTo>
                <a:cubicBezTo>
                  <a:pt x="6904" y="445213"/>
                  <a:pt x="53443" y="315465"/>
                  <a:pt x="19868" y="269735"/>
                </a:cubicBezTo>
                <a:cubicBezTo>
                  <a:pt x="-25191" y="211999"/>
                  <a:pt x="-17416" y="116643"/>
                  <a:pt x="19868" y="18013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ezt a képet is! </a:t>
            </a:r>
          </a:p>
        </p:txBody>
      </p:sp>
      <p:sp>
        <p:nvSpPr>
          <p:cNvPr id="16" name="Téglalap 1">
            <a:extLst>
              <a:ext uri="{FF2B5EF4-FFF2-40B4-BE49-F238E27FC236}">
                <a16:creationId xmlns:a16="http://schemas.microsoft.com/office/drawing/2014/main" id="{D967C730-6D2B-4712-B8D3-92675BC447D0}"/>
              </a:ext>
            </a:extLst>
          </p:cNvPr>
          <p:cNvSpPr/>
          <p:nvPr/>
        </p:nvSpPr>
        <p:spPr>
          <a:xfrm>
            <a:off x="894080" y="3152578"/>
            <a:ext cx="4010946" cy="552844"/>
          </a:xfrm>
          <a:custGeom>
            <a:avLst/>
            <a:gdLst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45988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9735 h 552844"/>
              <a:gd name="connsiteX6" fmla="*/ 19868 w 4010946"/>
              <a:gd name="connsiteY6" fmla="*/ 18013 h 552844"/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64986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4986 h 552844"/>
              <a:gd name="connsiteX6" fmla="*/ 19868 w 4010946"/>
              <a:gd name="connsiteY6" fmla="*/ 18013 h 5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946" h="552844" fill="none" extrusionOk="0">
                <a:moveTo>
                  <a:pt x="19868" y="18013"/>
                </a:moveTo>
                <a:cubicBezTo>
                  <a:pt x="2709902" y="-93185"/>
                  <a:pt x="3585428" y="98740"/>
                  <a:pt x="3996765" y="18013"/>
                </a:cubicBezTo>
                <a:cubicBezTo>
                  <a:pt x="4017193" y="133600"/>
                  <a:pt x="3993983" y="173941"/>
                  <a:pt x="3996765" y="245988"/>
                </a:cubicBezTo>
                <a:cubicBezTo>
                  <a:pt x="3995955" y="318072"/>
                  <a:pt x="4023752" y="441647"/>
                  <a:pt x="3996765" y="492960"/>
                </a:cubicBezTo>
                <a:cubicBezTo>
                  <a:pt x="2828117" y="632122"/>
                  <a:pt x="1307247" y="777572"/>
                  <a:pt x="19868" y="492960"/>
                </a:cubicBezTo>
                <a:cubicBezTo>
                  <a:pt x="4054" y="450054"/>
                  <a:pt x="51988" y="328900"/>
                  <a:pt x="19868" y="269735"/>
                </a:cubicBezTo>
                <a:cubicBezTo>
                  <a:pt x="-3613" y="209686"/>
                  <a:pt x="-1040" y="89879"/>
                  <a:pt x="19868" y="18013"/>
                </a:cubicBezTo>
                <a:close/>
              </a:path>
              <a:path w="4010946" h="552844" stroke="0" extrusionOk="0">
                <a:moveTo>
                  <a:pt x="19868" y="18013"/>
                </a:moveTo>
                <a:cubicBezTo>
                  <a:pt x="485745" y="141476"/>
                  <a:pt x="3576331" y="3781"/>
                  <a:pt x="3996765" y="18013"/>
                </a:cubicBezTo>
                <a:cubicBezTo>
                  <a:pt x="3996413" y="130057"/>
                  <a:pt x="3993690" y="149452"/>
                  <a:pt x="3996765" y="264986"/>
                </a:cubicBezTo>
                <a:cubicBezTo>
                  <a:pt x="3999806" y="373021"/>
                  <a:pt x="3978206" y="442986"/>
                  <a:pt x="3996765" y="492960"/>
                </a:cubicBezTo>
                <a:cubicBezTo>
                  <a:pt x="2457539" y="761703"/>
                  <a:pt x="1578386" y="654286"/>
                  <a:pt x="19868" y="492960"/>
                </a:cubicBezTo>
                <a:cubicBezTo>
                  <a:pt x="28339" y="420921"/>
                  <a:pt x="41003" y="355179"/>
                  <a:pt x="19868" y="264986"/>
                </a:cubicBezTo>
                <a:cubicBezTo>
                  <a:pt x="-3289" y="182906"/>
                  <a:pt x="51190" y="127690"/>
                  <a:pt x="19868" y="18013"/>
                </a:cubicBezTo>
                <a:close/>
              </a:path>
              <a:path w="4010946" h="552844" fill="none" stroke="0" extrusionOk="0">
                <a:moveTo>
                  <a:pt x="19868" y="18013"/>
                </a:moveTo>
                <a:cubicBezTo>
                  <a:pt x="2641100" y="-79763"/>
                  <a:pt x="3558605" y="69200"/>
                  <a:pt x="3996765" y="18013"/>
                </a:cubicBezTo>
                <a:cubicBezTo>
                  <a:pt x="4019123" y="132826"/>
                  <a:pt x="3983471" y="172136"/>
                  <a:pt x="3996765" y="245988"/>
                </a:cubicBezTo>
                <a:cubicBezTo>
                  <a:pt x="4002583" y="324630"/>
                  <a:pt x="4021388" y="446723"/>
                  <a:pt x="3996765" y="492960"/>
                </a:cubicBezTo>
                <a:cubicBezTo>
                  <a:pt x="2688157" y="518774"/>
                  <a:pt x="1455045" y="651741"/>
                  <a:pt x="19868" y="492960"/>
                </a:cubicBezTo>
                <a:cubicBezTo>
                  <a:pt x="6904" y="445213"/>
                  <a:pt x="53443" y="315465"/>
                  <a:pt x="19868" y="269735"/>
                </a:cubicBezTo>
                <a:cubicBezTo>
                  <a:pt x="-25191" y="211999"/>
                  <a:pt x="-17416" y="116643"/>
                  <a:pt x="19868" y="18013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Kiket látsz a képen?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3BE5E1A-CA73-4E2B-8C1E-4E4123F29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1" b="92466" l="8604" r="91587">
                        <a14:foregroundMark x1="42639" y1="92237" x2="50669" y2="72603"/>
                        <a14:foregroundMark x1="59465" y1="92922" x2="63862" y2="67808"/>
                        <a14:foregroundMark x1="91778" y1="60274" x2="87763" y2="63242"/>
                        <a14:foregroundMark x1="8604" y1="50685" x2="23327" y2="58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9784" y="355889"/>
            <a:ext cx="4981575" cy="41719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0"/>
            <a:ext cx="1389081" cy="136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195" y="0"/>
            <a:ext cx="1400164" cy="1368000"/>
          </a:xfrm>
          <a:prstGeom prst="rect">
            <a:avLst/>
          </a:prstGeom>
        </p:spPr>
      </p:pic>
      <p:sp>
        <p:nvSpPr>
          <p:cNvPr id="9" name="Téglalap 1">
            <a:extLst>
              <a:ext uri="{FF2B5EF4-FFF2-40B4-BE49-F238E27FC236}">
                <a16:creationId xmlns:a16="http://schemas.microsoft.com/office/drawing/2014/main" id="{D967C730-6D2B-4712-B8D3-92675BC447D0}"/>
              </a:ext>
            </a:extLst>
          </p:cNvPr>
          <p:cNvSpPr/>
          <p:nvPr/>
        </p:nvSpPr>
        <p:spPr>
          <a:xfrm>
            <a:off x="6914443" y="5016211"/>
            <a:ext cx="4773504" cy="552844"/>
          </a:xfrm>
          <a:custGeom>
            <a:avLst/>
            <a:gdLst>
              <a:gd name="connsiteX0" fmla="*/ 23645 w 4773504"/>
              <a:gd name="connsiteY0" fmla="*/ 18013 h 552844"/>
              <a:gd name="connsiteX1" fmla="*/ 4756627 w 4773504"/>
              <a:gd name="connsiteY1" fmla="*/ 18013 h 552844"/>
              <a:gd name="connsiteX2" fmla="*/ 4756627 w 4773504"/>
              <a:gd name="connsiteY2" fmla="*/ 245988 h 552844"/>
              <a:gd name="connsiteX3" fmla="*/ 4756627 w 4773504"/>
              <a:gd name="connsiteY3" fmla="*/ 492960 h 552844"/>
              <a:gd name="connsiteX4" fmla="*/ 23645 w 4773504"/>
              <a:gd name="connsiteY4" fmla="*/ 492960 h 552844"/>
              <a:gd name="connsiteX5" fmla="*/ 23645 w 4773504"/>
              <a:gd name="connsiteY5" fmla="*/ 269735 h 552844"/>
              <a:gd name="connsiteX6" fmla="*/ 23645 w 4773504"/>
              <a:gd name="connsiteY6" fmla="*/ 18013 h 552844"/>
              <a:gd name="connsiteX0" fmla="*/ 23645 w 4773504"/>
              <a:gd name="connsiteY0" fmla="*/ 18013 h 552844"/>
              <a:gd name="connsiteX1" fmla="*/ 4756627 w 4773504"/>
              <a:gd name="connsiteY1" fmla="*/ 18013 h 552844"/>
              <a:gd name="connsiteX2" fmla="*/ 4756627 w 4773504"/>
              <a:gd name="connsiteY2" fmla="*/ 264986 h 552844"/>
              <a:gd name="connsiteX3" fmla="*/ 4756627 w 4773504"/>
              <a:gd name="connsiteY3" fmla="*/ 492960 h 552844"/>
              <a:gd name="connsiteX4" fmla="*/ 23645 w 4773504"/>
              <a:gd name="connsiteY4" fmla="*/ 492960 h 552844"/>
              <a:gd name="connsiteX5" fmla="*/ 23645 w 4773504"/>
              <a:gd name="connsiteY5" fmla="*/ 264986 h 552844"/>
              <a:gd name="connsiteX6" fmla="*/ 23645 w 4773504"/>
              <a:gd name="connsiteY6" fmla="*/ 18013 h 5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3504" h="552844" fill="none" extrusionOk="0">
                <a:moveTo>
                  <a:pt x="23645" y="18013"/>
                </a:moveTo>
                <a:cubicBezTo>
                  <a:pt x="3221370" y="-140179"/>
                  <a:pt x="4292570" y="73644"/>
                  <a:pt x="4756627" y="18013"/>
                </a:cubicBezTo>
                <a:cubicBezTo>
                  <a:pt x="4783729" y="135521"/>
                  <a:pt x="4751236" y="173799"/>
                  <a:pt x="4756627" y="245988"/>
                </a:cubicBezTo>
                <a:cubicBezTo>
                  <a:pt x="4761767" y="318708"/>
                  <a:pt x="4793377" y="445632"/>
                  <a:pt x="4756627" y="492960"/>
                </a:cubicBezTo>
                <a:cubicBezTo>
                  <a:pt x="3451631" y="770948"/>
                  <a:pt x="1565219" y="914483"/>
                  <a:pt x="23645" y="492960"/>
                </a:cubicBezTo>
                <a:cubicBezTo>
                  <a:pt x="5036" y="451444"/>
                  <a:pt x="60341" y="327763"/>
                  <a:pt x="23645" y="269735"/>
                </a:cubicBezTo>
                <a:cubicBezTo>
                  <a:pt x="-4879" y="209286"/>
                  <a:pt x="-662" y="84473"/>
                  <a:pt x="23645" y="18013"/>
                </a:cubicBezTo>
                <a:close/>
              </a:path>
              <a:path w="4773504" h="552844" stroke="0" extrusionOk="0">
                <a:moveTo>
                  <a:pt x="23645" y="18013"/>
                </a:moveTo>
                <a:cubicBezTo>
                  <a:pt x="566889" y="145834"/>
                  <a:pt x="4256038" y="-1561"/>
                  <a:pt x="4756627" y="18013"/>
                </a:cubicBezTo>
                <a:cubicBezTo>
                  <a:pt x="4752561" y="129787"/>
                  <a:pt x="4752124" y="147533"/>
                  <a:pt x="4756627" y="264986"/>
                </a:cubicBezTo>
                <a:cubicBezTo>
                  <a:pt x="4759775" y="378163"/>
                  <a:pt x="4743047" y="439264"/>
                  <a:pt x="4756627" y="492960"/>
                </a:cubicBezTo>
                <a:cubicBezTo>
                  <a:pt x="2933929" y="791929"/>
                  <a:pt x="1670557" y="531135"/>
                  <a:pt x="23645" y="492960"/>
                </a:cubicBezTo>
                <a:cubicBezTo>
                  <a:pt x="33884" y="418353"/>
                  <a:pt x="45362" y="356661"/>
                  <a:pt x="23645" y="264986"/>
                </a:cubicBezTo>
                <a:cubicBezTo>
                  <a:pt x="-5096" y="186878"/>
                  <a:pt x="57253" y="127907"/>
                  <a:pt x="23645" y="18013"/>
                </a:cubicBezTo>
                <a:close/>
              </a:path>
              <a:path w="4773504" h="552844" fill="none" stroke="0" extrusionOk="0">
                <a:moveTo>
                  <a:pt x="23645" y="18013"/>
                </a:moveTo>
                <a:cubicBezTo>
                  <a:pt x="3152548" y="-82815"/>
                  <a:pt x="4274343" y="59196"/>
                  <a:pt x="4756627" y="18013"/>
                </a:cubicBezTo>
                <a:cubicBezTo>
                  <a:pt x="4783244" y="133040"/>
                  <a:pt x="4732645" y="172412"/>
                  <a:pt x="4756627" y="245988"/>
                </a:cubicBezTo>
                <a:cubicBezTo>
                  <a:pt x="4768165" y="321019"/>
                  <a:pt x="4784778" y="454258"/>
                  <a:pt x="4756627" y="492960"/>
                </a:cubicBezTo>
                <a:cubicBezTo>
                  <a:pt x="3042482" y="422519"/>
                  <a:pt x="1613997" y="610745"/>
                  <a:pt x="23645" y="492960"/>
                </a:cubicBezTo>
                <a:cubicBezTo>
                  <a:pt x="3024" y="444744"/>
                  <a:pt x="61981" y="316992"/>
                  <a:pt x="23645" y="269735"/>
                </a:cubicBezTo>
                <a:cubicBezTo>
                  <a:pt x="-26917" y="211998"/>
                  <a:pt x="-15670" y="114274"/>
                  <a:pt x="23645" y="18013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03D3D"/>
                </a:solidFill>
                <a:latin typeface="Arial" panose="020B0604020202020204"/>
              </a:rPr>
              <a:t>Mi a véleményed a királyról?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03D3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églalap 1">
            <a:extLst>
              <a:ext uri="{FF2B5EF4-FFF2-40B4-BE49-F238E27FC236}">
                <a16:creationId xmlns:a16="http://schemas.microsoft.com/office/drawing/2014/main" id="{91979A34-728E-4BAA-A726-E66B7C3D3B34}"/>
              </a:ext>
            </a:extLst>
          </p:cNvPr>
          <p:cNvSpPr/>
          <p:nvPr/>
        </p:nvSpPr>
        <p:spPr>
          <a:xfrm>
            <a:off x="363054" y="4527839"/>
            <a:ext cx="5992719" cy="1529589"/>
          </a:xfrm>
          <a:custGeom>
            <a:avLst/>
            <a:gdLst>
              <a:gd name="connsiteX0" fmla="*/ 29685 w 5992719"/>
              <a:gd name="connsiteY0" fmla="*/ 49839 h 1529589"/>
              <a:gd name="connsiteX1" fmla="*/ 5971531 w 5992719"/>
              <a:gd name="connsiteY1" fmla="*/ 49839 h 1529589"/>
              <a:gd name="connsiteX2" fmla="*/ 5971531 w 5992719"/>
              <a:gd name="connsiteY2" fmla="*/ 680591 h 1529589"/>
              <a:gd name="connsiteX3" fmla="*/ 5971531 w 5992719"/>
              <a:gd name="connsiteY3" fmla="*/ 1363905 h 1529589"/>
              <a:gd name="connsiteX4" fmla="*/ 29685 w 5992719"/>
              <a:gd name="connsiteY4" fmla="*/ 1363905 h 1529589"/>
              <a:gd name="connsiteX5" fmla="*/ 29685 w 5992719"/>
              <a:gd name="connsiteY5" fmla="*/ 746295 h 1529589"/>
              <a:gd name="connsiteX6" fmla="*/ 29685 w 5992719"/>
              <a:gd name="connsiteY6" fmla="*/ 49839 h 1529589"/>
              <a:gd name="connsiteX0" fmla="*/ 29685 w 5992719"/>
              <a:gd name="connsiteY0" fmla="*/ 49839 h 1529589"/>
              <a:gd name="connsiteX1" fmla="*/ 5971531 w 5992719"/>
              <a:gd name="connsiteY1" fmla="*/ 49839 h 1529589"/>
              <a:gd name="connsiteX2" fmla="*/ 5971531 w 5992719"/>
              <a:gd name="connsiteY2" fmla="*/ 733154 h 1529589"/>
              <a:gd name="connsiteX3" fmla="*/ 5971531 w 5992719"/>
              <a:gd name="connsiteY3" fmla="*/ 1363905 h 1529589"/>
              <a:gd name="connsiteX4" fmla="*/ 29685 w 5992719"/>
              <a:gd name="connsiteY4" fmla="*/ 1363905 h 1529589"/>
              <a:gd name="connsiteX5" fmla="*/ 29685 w 5992719"/>
              <a:gd name="connsiteY5" fmla="*/ 733154 h 1529589"/>
              <a:gd name="connsiteX6" fmla="*/ 29685 w 5992719"/>
              <a:gd name="connsiteY6" fmla="*/ 49839 h 152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2719" h="1529589" fill="none" extrusionOk="0">
                <a:moveTo>
                  <a:pt x="29685" y="49839"/>
                </a:moveTo>
                <a:cubicBezTo>
                  <a:pt x="4048150" y="-188407"/>
                  <a:pt x="5383743" y="166909"/>
                  <a:pt x="5971531" y="49839"/>
                </a:cubicBezTo>
                <a:cubicBezTo>
                  <a:pt x="5999916" y="366035"/>
                  <a:pt x="5976153" y="480960"/>
                  <a:pt x="5971531" y="680591"/>
                </a:cubicBezTo>
                <a:cubicBezTo>
                  <a:pt x="5983607" y="884537"/>
                  <a:pt x="6035243" y="1239755"/>
                  <a:pt x="5971531" y="1363905"/>
                </a:cubicBezTo>
                <a:cubicBezTo>
                  <a:pt x="4276992" y="1751642"/>
                  <a:pt x="1962348" y="1984539"/>
                  <a:pt x="29685" y="1363905"/>
                </a:cubicBezTo>
                <a:cubicBezTo>
                  <a:pt x="14106" y="1250450"/>
                  <a:pt x="86121" y="915375"/>
                  <a:pt x="29685" y="746295"/>
                </a:cubicBezTo>
                <a:cubicBezTo>
                  <a:pt x="22913" y="561449"/>
                  <a:pt x="-3956" y="278025"/>
                  <a:pt x="29685" y="49839"/>
                </a:cubicBezTo>
                <a:close/>
              </a:path>
              <a:path w="5992719" h="1529589" stroke="0" extrusionOk="0">
                <a:moveTo>
                  <a:pt x="29685" y="49839"/>
                </a:moveTo>
                <a:cubicBezTo>
                  <a:pt x="792096" y="363685"/>
                  <a:pt x="5382787" y="72395"/>
                  <a:pt x="5971531" y="49839"/>
                </a:cubicBezTo>
                <a:cubicBezTo>
                  <a:pt x="5961989" y="359270"/>
                  <a:pt x="5965438" y="411778"/>
                  <a:pt x="5971531" y="733154"/>
                </a:cubicBezTo>
                <a:cubicBezTo>
                  <a:pt x="5978121" y="1012601"/>
                  <a:pt x="5932836" y="1223707"/>
                  <a:pt x="5971531" y="1363905"/>
                </a:cubicBezTo>
                <a:cubicBezTo>
                  <a:pt x="3819721" y="1530922"/>
                  <a:pt x="2149733" y="1445498"/>
                  <a:pt x="29685" y="1363905"/>
                </a:cubicBezTo>
                <a:cubicBezTo>
                  <a:pt x="42283" y="1158159"/>
                  <a:pt x="81339" y="974512"/>
                  <a:pt x="29685" y="733154"/>
                </a:cubicBezTo>
                <a:cubicBezTo>
                  <a:pt x="-12289" y="503716"/>
                  <a:pt x="70094" y="353490"/>
                  <a:pt x="29685" y="49839"/>
                </a:cubicBezTo>
                <a:close/>
              </a:path>
              <a:path w="5992719" h="1529589" fill="none" stroke="0" extrusionOk="0">
                <a:moveTo>
                  <a:pt x="29685" y="49839"/>
                </a:moveTo>
                <a:cubicBezTo>
                  <a:pt x="4014246" y="-119688"/>
                  <a:pt x="5333323" y="153827"/>
                  <a:pt x="5971531" y="49839"/>
                </a:cubicBezTo>
                <a:cubicBezTo>
                  <a:pt x="6001287" y="365306"/>
                  <a:pt x="5926010" y="476970"/>
                  <a:pt x="5971531" y="680591"/>
                </a:cubicBezTo>
                <a:cubicBezTo>
                  <a:pt x="5975262" y="897031"/>
                  <a:pt x="6007327" y="1233699"/>
                  <a:pt x="5971531" y="1363905"/>
                </a:cubicBezTo>
                <a:cubicBezTo>
                  <a:pt x="3909213" y="1446967"/>
                  <a:pt x="2091847" y="1662010"/>
                  <a:pt x="29685" y="1363905"/>
                </a:cubicBezTo>
                <a:cubicBezTo>
                  <a:pt x="18601" y="1231805"/>
                  <a:pt x="79805" y="885049"/>
                  <a:pt x="29685" y="746295"/>
                </a:cubicBezTo>
                <a:cubicBezTo>
                  <a:pt x="-61311" y="586066"/>
                  <a:pt x="-37504" y="317527"/>
                  <a:pt x="29685" y="49839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03D3D"/>
                </a:solidFill>
                <a:latin typeface="Arial" panose="020B0604020202020204"/>
              </a:rPr>
              <a:t>E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bben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helyzetben hogyan él a képen látható király a hatalmával?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Milyen indulat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van benne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14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50">
              <a:schemeClr val="bg2">
                <a:lumMod val="25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3BE5E1A-CA73-4E2B-8C1E-4E4123F29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1" b="92466" l="8604" r="91587">
                        <a14:foregroundMark x1="42639" y1="92237" x2="50669" y2="72603"/>
                        <a14:foregroundMark x1="59465" y1="92922" x2="63862" y2="67808"/>
                        <a14:foregroundMark x1="91778" y1="60274" x2="87763" y2="63242"/>
                        <a14:foregroundMark x1="8604" y1="50685" x2="23327" y2="58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395" y="862125"/>
            <a:ext cx="4341267" cy="363570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AD6D0C5-C83E-4EA8-9484-447D6E51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3" b="96667" l="2302" r="92839">
                        <a14:foregroundMark x1="26854" y1="12821" x2="13821" y2="4594"/>
                        <a14:foregroundMark x1="12967" y1="5867" x2="11253" y2="45897"/>
                        <a14:foregroundMark x1="11253" y1="45897" x2="13043" y2="59744"/>
                        <a14:foregroundMark x1="13043" y1="59744" x2="15345" y2="65128"/>
                        <a14:foregroundMark x1="25831" y1="92564" x2="47059" y2="92051"/>
                        <a14:foregroundMark x1="47059" y1="92051" x2="90479" y2="49978"/>
                        <a14:foregroundMark x1="42711" y1="30000" x2="22506" y2="28462"/>
                        <a14:foregroundMark x1="48593" y1="96667" x2="52685" y2="78205"/>
                        <a14:foregroundMark x1="2302" y1="45897" x2="15857" y2="46154"/>
                        <a14:backgroundMark x1="8184" y1="3333" x2="14322" y2="3846"/>
                        <a14:backgroundMark x1="92583" y1="49487" x2="89003" y2="46667"/>
                        <a14:backgroundMark x1="93862" y1="50256" x2="90026" y2="44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246277" y="1111764"/>
            <a:ext cx="3394751" cy="3386068"/>
          </a:xfrm>
          <a:prstGeom prst="rect">
            <a:avLst/>
          </a:prstGeom>
        </p:spPr>
      </p:pic>
      <p:sp>
        <p:nvSpPr>
          <p:cNvPr id="7" name="Téglalap 1">
            <a:extLst>
              <a:ext uri="{FF2B5EF4-FFF2-40B4-BE49-F238E27FC236}">
                <a16:creationId xmlns:a16="http://schemas.microsoft.com/office/drawing/2014/main" id="{FA6A758A-CE37-4FCF-AD32-EF53FD57841B}"/>
              </a:ext>
            </a:extLst>
          </p:cNvPr>
          <p:cNvSpPr/>
          <p:nvPr/>
        </p:nvSpPr>
        <p:spPr>
          <a:xfrm>
            <a:off x="893662" y="4441672"/>
            <a:ext cx="4010946" cy="1960617"/>
          </a:xfrm>
          <a:custGeom>
            <a:avLst/>
            <a:gdLst>
              <a:gd name="connsiteX0" fmla="*/ 19868 w 4010946"/>
              <a:gd name="connsiteY0" fmla="*/ 63884 h 1960617"/>
              <a:gd name="connsiteX1" fmla="*/ 3996765 w 4010946"/>
              <a:gd name="connsiteY1" fmla="*/ 63884 h 1960617"/>
              <a:gd name="connsiteX2" fmla="*/ 3996765 w 4010946"/>
              <a:gd name="connsiteY2" fmla="*/ 872377 h 1960617"/>
              <a:gd name="connsiteX3" fmla="*/ 3996765 w 4010946"/>
              <a:gd name="connsiteY3" fmla="*/ 1748245 h 1960617"/>
              <a:gd name="connsiteX4" fmla="*/ 19868 w 4010946"/>
              <a:gd name="connsiteY4" fmla="*/ 1748245 h 1960617"/>
              <a:gd name="connsiteX5" fmla="*/ 19868 w 4010946"/>
              <a:gd name="connsiteY5" fmla="*/ 956596 h 1960617"/>
              <a:gd name="connsiteX6" fmla="*/ 19868 w 4010946"/>
              <a:gd name="connsiteY6" fmla="*/ 63884 h 1960617"/>
              <a:gd name="connsiteX0" fmla="*/ 19868 w 4010946"/>
              <a:gd name="connsiteY0" fmla="*/ 63884 h 1960617"/>
              <a:gd name="connsiteX1" fmla="*/ 3996765 w 4010946"/>
              <a:gd name="connsiteY1" fmla="*/ 63884 h 1960617"/>
              <a:gd name="connsiteX2" fmla="*/ 3996765 w 4010946"/>
              <a:gd name="connsiteY2" fmla="*/ 939752 h 1960617"/>
              <a:gd name="connsiteX3" fmla="*/ 3996765 w 4010946"/>
              <a:gd name="connsiteY3" fmla="*/ 1748245 h 1960617"/>
              <a:gd name="connsiteX4" fmla="*/ 19868 w 4010946"/>
              <a:gd name="connsiteY4" fmla="*/ 1748245 h 1960617"/>
              <a:gd name="connsiteX5" fmla="*/ 19868 w 4010946"/>
              <a:gd name="connsiteY5" fmla="*/ 939752 h 1960617"/>
              <a:gd name="connsiteX6" fmla="*/ 19868 w 4010946"/>
              <a:gd name="connsiteY6" fmla="*/ 63884 h 196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946" h="1960617" fill="none" extrusionOk="0">
                <a:moveTo>
                  <a:pt x="19868" y="63884"/>
                </a:moveTo>
                <a:cubicBezTo>
                  <a:pt x="2710254" y="-175036"/>
                  <a:pt x="3596710" y="196324"/>
                  <a:pt x="3996765" y="63884"/>
                </a:cubicBezTo>
                <a:cubicBezTo>
                  <a:pt x="4034161" y="478483"/>
                  <a:pt x="3994362" y="612149"/>
                  <a:pt x="3996765" y="872377"/>
                </a:cubicBezTo>
                <a:cubicBezTo>
                  <a:pt x="3988020" y="1131449"/>
                  <a:pt x="4047973" y="1583456"/>
                  <a:pt x="3996765" y="1748245"/>
                </a:cubicBezTo>
                <a:cubicBezTo>
                  <a:pt x="2855370" y="2134285"/>
                  <a:pt x="1297914" y="2136499"/>
                  <a:pt x="19868" y="1748245"/>
                </a:cubicBezTo>
                <a:cubicBezTo>
                  <a:pt x="20391" y="1606958"/>
                  <a:pt x="61140" y="1167708"/>
                  <a:pt x="19868" y="956596"/>
                </a:cubicBezTo>
                <a:cubicBezTo>
                  <a:pt x="2648" y="750328"/>
                  <a:pt x="6336" y="320177"/>
                  <a:pt x="19868" y="63884"/>
                </a:cubicBezTo>
                <a:close/>
              </a:path>
              <a:path w="4010946" h="1960617" stroke="0" extrusionOk="0">
                <a:moveTo>
                  <a:pt x="19868" y="63884"/>
                </a:moveTo>
                <a:cubicBezTo>
                  <a:pt x="555562" y="456553"/>
                  <a:pt x="3577899" y="83987"/>
                  <a:pt x="3996765" y="63884"/>
                </a:cubicBezTo>
                <a:cubicBezTo>
                  <a:pt x="3981898" y="460351"/>
                  <a:pt x="3993267" y="531823"/>
                  <a:pt x="3996765" y="939752"/>
                </a:cubicBezTo>
                <a:cubicBezTo>
                  <a:pt x="4001648" y="1314408"/>
                  <a:pt x="3980195" y="1553177"/>
                  <a:pt x="3996765" y="1748245"/>
                </a:cubicBezTo>
                <a:cubicBezTo>
                  <a:pt x="2558988" y="1895616"/>
                  <a:pt x="1416713" y="1780436"/>
                  <a:pt x="19868" y="1748245"/>
                </a:cubicBezTo>
                <a:cubicBezTo>
                  <a:pt x="27413" y="1499133"/>
                  <a:pt x="46149" y="1264012"/>
                  <a:pt x="19868" y="939752"/>
                </a:cubicBezTo>
                <a:cubicBezTo>
                  <a:pt x="1646" y="612718"/>
                  <a:pt x="40460" y="453137"/>
                  <a:pt x="19868" y="63884"/>
                </a:cubicBezTo>
                <a:close/>
              </a:path>
              <a:path w="4010946" h="1960617" fill="none" stroke="0" extrusionOk="0">
                <a:moveTo>
                  <a:pt x="19868" y="63884"/>
                </a:moveTo>
                <a:cubicBezTo>
                  <a:pt x="2635363" y="-168505"/>
                  <a:pt x="3539604" y="189593"/>
                  <a:pt x="3996765" y="63884"/>
                </a:cubicBezTo>
                <a:cubicBezTo>
                  <a:pt x="4023635" y="469160"/>
                  <a:pt x="3976089" y="610488"/>
                  <a:pt x="3996765" y="872377"/>
                </a:cubicBezTo>
                <a:cubicBezTo>
                  <a:pt x="3982352" y="1159047"/>
                  <a:pt x="4014463" y="1607002"/>
                  <a:pt x="3996765" y="1748245"/>
                </a:cubicBezTo>
                <a:cubicBezTo>
                  <a:pt x="2638508" y="1953205"/>
                  <a:pt x="1420688" y="2090914"/>
                  <a:pt x="19868" y="1748245"/>
                </a:cubicBezTo>
                <a:cubicBezTo>
                  <a:pt x="40731" y="1580967"/>
                  <a:pt x="63756" y="1121839"/>
                  <a:pt x="19868" y="956596"/>
                </a:cubicBezTo>
                <a:cubicBezTo>
                  <a:pt x="-45696" y="754982"/>
                  <a:pt x="-48688" y="411079"/>
                  <a:pt x="19868" y="63884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 király elítélheti az alattvalóját.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Felélheti a kincstári javakat.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Megalázhatja a szolgáit.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Kizsákmányolhatja az alattvalóit.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Behódolhat idegeneknek.</a:t>
            </a:r>
          </a:p>
        </p:txBody>
      </p:sp>
      <p:sp>
        <p:nvSpPr>
          <p:cNvPr id="8" name="Téglalap 1">
            <a:extLst>
              <a:ext uri="{FF2B5EF4-FFF2-40B4-BE49-F238E27FC236}">
                <a16:creationId xmlns:a16="http://schemas.microsoft.com/office/drawing/2014/main" id="{16740C2F-3D8D-4586-B217-34EE8A1BDF86}"/>
              </a:ext>
            </a:extLst>
          </p:cNvPr>
          <p:cNvSpPr/>
          <p:nvPr/>
        </p:nvSpPr>
        <p:spPr>
          <a:xfrm>
            <a:off x="7287393" y="4449327"/>
            <a:ext cx="4010946" cy="1960617"/>
          </a:xfrm>
          <a:custGeom>
            <a:avLst/>
            <a:gdLst>
              <a:gd name="connsiteX0" fmla="*/ 19868 w 4010946"/>
              <a:gd name="connsiteY0" fmla="*/ 63884 h 1960617"/>
              <a:gd name="connsiteX1" fmla="*/ 3996765 w 4010946"/>
              <a:gd name="connsiteY1" fmla="*/ 63884 h 1960617"/>
              <a:gd name="connsiteX2" fmla="*/ 3996765 w 4010946"/>
              <a:gd name="connsiteY2" fmla="*/ 872377 h 1960617"/>
              <a:gd name="connsiteX3" fmla="*/ 3996765 w 4010946"/>
              <a:gd name="connsiteY3" fmla="*/ 1748245 h 1960617"/>
              <a:gd name="connsiteX4" fmla="*/ 19868 w 4010946"/>
              <a:gd name="connsiteY4" fmla="*/ 1748245 h 1960617"/>
              <a:gd name="connsiteX5" fmla="*/ 19868 w 4010946"/>
              <a:gd name="connsiteY5" fmla="*/ 956596 h 1960617"/>
              <a:gd name="connsiteX6" fmla="*/ 19868 w 4010946"/>
              <a:gd name="connsiteY6" fmla="*/ 63884 h 1960617"/>
              <a:gd name="connsiteX0" fmla="*/ 19868 w 4010946"/>
              <a:gd name="connsiteY0" fmla="*/ 63884 h 1960617"/>
              <a:gd name="connsiteX1" fmla="*/ 3996765 w 4010946"/>
              <a:gd name="connsiteY1" fmla="*/ 63884 h 1960617"/>
              <a:gd name="connsiteX2" fmla="*/ 3996765 w 4010946"/>
              <a:gd name="connsiteY2" fmla="*/ 939752 h 1960617"/>
              <a:gd name="connsiteX3" fmla="*/ 3996765 w 4010946"/>
              <a:gd name="connsiteY3" fmla="*/ 1748245 h 1960617"/>
              <a:gd name="connsiteX4" fmla="*/ 19868 w 4010946"/>
              <a:gd name="connsiteY4" fmla="*/ 1748245 h 1960617"/>
              <a:gd name="connsiteX5" fmla="*/ 19868 w 4010946"/>
              <a:gd name="connsiteY5" fmla="*/ 939752 h 1960617"/>
              <a:gd name="connsiteX6" fmla="*/ 19868 w 4010946"/>
              <a:gd name="connsiteY6" fmla="*/ 63884 h 196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946" h="1960617" fill="none" extrusionOk="0">
                <a:moveTo>
                  <a:pt x="19868" y="63884"/>
                </a:moveTo>
                <a:cubicBezTo>
                  <a:pt x="2710254" y="-175036"/>
                  <a:pt x="3596710" y="196324"/>
                  <a:pt x="3996765" y="63884"/>
                </a:cubicBezTo>
                <a:cubicBezTo>
                  <a:pt x="4034161" y="478483"/>
                  <a:pt x="3994362" y="612149"/>
                  <a:pt x="3996765" y="872377"/>
                </a:cubicBezTo>
                <a:cubicBezTo>
                  <a:pt x="3988020" y="1131449"/>
                  <a:pt x="4047973" y="1583456"/>
                  <a:pt x="3996765" y="1748245"/>
                </a:cubicBezTo>
                <a:cubicBezTo>
                  <a:pt x="2855370" y="2134285"/>
                  <a:pt x="1297914" y="2136499"/>
                  <a:pt x="19868" y="1748245"/>
                </a:cubicBezTo>
                <a:cubicBezTo>
                  <a:pt x="20391" y="1606958"/>
                  <a:pt x="61140" y="1167708"/>
                  <a:pt x="19868" y="956596"/>
                </a:cubicBezTo>
                <a:cubicBezTo>
                  <a:pt x="2648" y="750328"/>
                  <a:pt x="6336" y="320177"/>
                  <a:pt x="19868" y="63884"/>
                </a:cubicBezTo>
                <a:close/>
              </a:path>
              <a:path w="4010946" h="1960617" stroke="0" extrusionOk="0">
                <a:moveTo>
                  <a:pt x="19868" y="63884"/>
                </a:moveTo>
                <a:cubicBezTo>
                  <a:pt x="555562" y="456553"/>
                  <a:pt x="3577899" y="83987"/>
                  <a:pt x="3996765" y="63884"/>
                </a:cubicBezTo>
                <a:cubicBezTo>
                  <a:pt x="3981898" y="460351"/>
                  <a:pt x="3993267" y="531823"/>
                  <a:pt x="3996765" y="939752"/>
                </a:cubicBezTo>
                <a:cubicBezTo>
                  <a:pt x="4001648" y="1314408"/>
                  <a:pt x="3980195" y="1553177"/>
                  <a:pt x="3996765" y="1748245"/>
                </a:cubicBezTo>
                <a:cubicBezTo>
                  <a:pt x="2558988" y="1895616"/>
                  <a:pt x="1416713" y="1780436"/>
                  <a:pt x="19868" y="1748245"/>
                </a:cubicBezTo>
                <a:cubicBezTo>
                  <a:pt x="27413" y="1499133"/>
                  <a:pt x="46149" y="1264012"/>
                  <a:pt x="19868" y="939752"/>
                </a:cubicBezTo>
                <a:cubicBezTo>
                  <a:pt x="1646" y="612718"/>
                  <a:pt x="40460" y="453137"/>
                  <a:pt x="19868" y="63884"/>
                </a:cubicBezTo>
                <a:close/>
              </a:path>
              <a:path w="4010946" h="1960617" fill="none" stroke="0" extrusionOk="0">
                <a:moveTo>
                  <a:pt x="19868" y="63884"/>
                </a:moveTo>
                <a:cubicBezTo>
                  <a:pt x="2635363" y="-168505"/>
                  <a:pt x="3539604" y="189593"/>
                  <a:pt x="3996765" y="63884"/>
                </a:cubicBezTo>
                <a:cubicBezTo>
                  <a:pt x="4023635" y="469160"/>
                  <a:pt x="3976089" y="610488"/>
                  <a:pt x="3996765" y="872377"/>
                </a:cubicBezTo>
                <a:cubicBezTo>
                  <a:pt x="3982352" y="1159047"/>
                  <a:pt x="4014463" y="1607002"/>
                  <a:pt x="3996765" y="1748245"/>
                </a:cubicBezTo>
                <a:cubicBezTo>
                  <a:pt x="2638508" y="1953205"/>
                  <a:pt x="1420688" y="2090914"/>
                  <a:pt x="19868" y="1748245"/>
                </a:cubicBezTo>
                <a:cubicBezTo>
                  <a:pt x="40731" y="1580967"/>
                  <a:pt x="63756" y="1121839"/>
                  <a:pt x="19868" y="956596"/>
                </a:cubicBezTo>
                <a:cubicBezTo>
                  <a:pt x="-45696" y="754982"/>
                  <a:pt x="-48688" y="411079"/>
                  <a:pt x="19868" y="63884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 király uralkodhat bölcsen.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Megkegyelmezhet.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Megköszönheti a szolgálatot.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Gyarapíthatja a birodalom vagyonát.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Hű maradhat a népéhez.</a:t>
            </a:r>
          </a:p>
        </p:txBody>
      </p:sp>
      <p:sp>
        <p:nvSpPr>
          <p:cNvPr id="9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4090527" y="337541"/>
            <a:ext cx="4010946" cy="1960617"/>
          </a:xfrm>
          <a:custGeom>
            <a:avLst/>
            <a:gdLst>
              <a:gd name="connsiteX0" fmla="*/ 19868 w 4010946"/>
              <a:gd name="connsiteY0" fmla="*/ 63884 h 1960617"/>
              <a:gd name="connsiteX1" fmla="*/ 3996765 w 4010946"/>
              <a:gd name="connsiteY1" fmla="*/ 63884 h 1960617"/>
              <a:gd name="connsiteX2" fmla="*/ 3996765 w 4010946"/>
              <a:gd name="connsiteY2" fmla="*/ 872377 h 1960617"/>
              <a:gd name="connsiteX3" fmla="*/ 3996765 w 4010946"/>
              <a:gd name="connsiteY3" fmla="*/ 1748245 h 1960617"/>
              <a:gd name="connsiteX4" fmla="*/ 19868 w 4010946"/>
              <a:gd name="connsiteY4" fmla="*/ 1748245 h 1960617"/>
              <a:gd name="connsiteX5" fmla="*/ 19868 w 4010946"/>
              <a:gd name="connsiteY5" fmla="*/ 956596 h 1960617"/>
              <a:gd name="connsiteX6" fmla="*/ 19868 w 4010946"/>
              <a:gd name="connsiteY6" fmla="*/ 63884 h 1960617"/>
              <a:gd name="connsiteX0" fmla="*/ 19868 w 4010946"/>
              <a:gd name="connsiteY0" fmla="*/ 63884 h 1960617"/>
              <a:gd name="connsiteX1" fmla="*/ 3996765 w 4010946"/>
              <a:gd name="connsiteY1" fmla="*/ 63884 h 1960617"/>
              <a:gd name="connsiteX2" fmla="*/ 3996765 w 4010946"/>
              <a:gd name="connsiteY2" fmla="*/ 939752 h 1960617"/>
              <a:gd name="connsiteX3" fmla="*/ 3996765 w 4010946"/>
              <a:gd name="connsiteY3" fmla="*/ 1748245 h 1960617"/>
              <a:gd name="connsiteX4" fmla="*/ 19868 w 4010946"/>
              <a:gd name="connsiteY4" fmla="*/ 1748245 h 1960617"/>
              <a:gd name="connsiteX5" fmla="*/ 19868 w 4010946"/>
              <a:gd name="connsiteY5" fmla="*/ 939752 h 1960617"/>
              <a:gd name="connsiteX6" fmla="*/ 19868 w 4010946"/>
              <a:gd name="connsiteY6" fmla="*/ 63884 h 196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946" h="1960617" fill="none" extrusionOk="0">
                <a:moveTo>
                  <a:pt x="19868" y="63884"/>
                </a:moveTo>
                <a:cubicBezTo>
                  <a:pt x="2710254" y="-175036"/>
                  <a:pt x="3596710" y="196324"/>
                  <a:pt x="3996765" y="63884"/>
                </a:cubicBezTo>
                <a:cubicBezTo>
                  <a:pt x="4034161" y="478483"/>
                  <a:pt x="3994362" y="612149"/>
                  <a:pt x="3996765" y="872377"/>
                </a:cubicBezTo>
                <a:cubicBezTo>
                  <a:pt x="3988020" y="1131449"/>
                  <a:pt x="4047973" y="1583456"/>
                  <a:pt x="3996765" y="1748245"/>
                </a:cubicBezTo>
                <a:cubicBezTo>
                  <a:pt x="2855370" y="2134285"/>
                  <a:pt x="1297914" y="2136499"/>
                  <a:pt x="19868" y="1748245"/>
                </a:cubicBezTo>
                <a:cubicBezTo>
                  <a:pt x="20391" y="1606958"/>
                  <a:pt x="61140" y="1167708"/>
                  <a:pt x="19868" y="956596"/>
                </a:cubicBezTo>
                <a:cubicBezTo>
                  <a:pt x="2648" y="750328"/>
                  <a:pt x="6336" y="320177"/>
                  <a:pt x="19868" y="63884"/>
                </a:cubicBezTo>
                <a:close/>
              </a:path>
              <a:path w="4010946" h="1960617" stroke="0" extrusionOk="0">
                <a:moveTo>
                  <a:pt x="19868" y="63884"/>
                </a:moveTo>
                <a:cubicBezTo>
                  <a:pt x="555562" y="456553"/>
                  <a:pt x="3577899" y="83987"/>
                  <a:pt x="3996765" y="63884"/>
                </a:cubicBezTo>
                <a:cubicBezTo>
                  <a:pt x="3981898" y="460351"/>
                  <a:pt x="3993267" y="531823"/>
                  <a:pt x="3996765" y="939752"/>
                </a:cubicBezTo>
                <a:cubicBezTo>
                  <a:pt x="4001648" y="1314408"/>
                  <a:pt x="3980195" y="1553177"/>
                  <a:pt x="3996765" y="1748245"/>
                </a:cubicBezTo>
                <a:cubicBezTo>
                  <a:pt x="2558988" y="1895616"/>
                  <a:pt x="1416713" y="1780436"/>
                  <a:pt x="19868" y="1748245"/>
                </a:cubicBezTo>
                <a:cubicBezTo>
                  <a:pt x="27413" y="1499133"/>
                  <a:pt x="46149" y="1264012"/>
                  <a:pt x="19868" y="939752"/>
                </a:cubicBezTo>
                <a:cubicBezTo>
                  <a:pt x="1646" y="612718"/>
                  <a:pt x="40460" y="453137"/>
                  <a:pt x="19868" y="63884"/>
                </a:cubicBezTo>
                <a:close/>
              </a:path>
              <a:path w="4010946" h="1960617" fill="none" stroke="0" extrusionOk="0">
                <a:moveTo>
                  <a:pt x="19868" y="63884"/>
                </a:moveTo>
                <a:cubicBezTo>
                  <a:pt x="2635363" y="-168505"/>
                  <a:pt x="3539604" y="189593"/>
                  <a:pt x="3996765" y="63884"/>
                </a:cubicBezTo>
                <a:cubicBezTo>
                  <a:pt x="4023635" y="469160"/>
                  <a:pt x="3976089" y="610488"/>
                  <a:pt x="3996765" y="872377"/>
                </a:cubicBezTo>
                <a:cubicBezTo>
                  <a:pt x="3982352" y="1159047"/>
                  <a:pt x="4014463" y="1607002"/>
                  <a:pt x="3996765" y="1748245"/>
                </a:cubicBezTo>
                <a:cubicBezTo>
                  <a:pt x="2638508" y="1953205"/>
                  <a:pt x="1420688" y="2090914"/>
                  <a:pt x="19868" y="1748245"/>
                </a:cubicBezTo>
                <a:cubicBezTo>
                  <a:pt x="40731" y="1580967"/>
                  <a:pt x="63756" y="1121839"/>
                  <a:pt x="19868" y="956596"/>
                </a:cubicBezTo>
                <a:cubicBezTo>
                  <a:pt x="-45696" y="754982"/>
                  <a:pt x="-48688" y="411079"/>
                  <a:pt x="19868" y="63884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 király megtehet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sok mindent.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Olvasd el a felsorolást!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Kattints!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998" y="5490000"/>
            <a:ext cx="1372005" cy="136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0E09899-B8F8-44CE-96F1-FD38C4D4B423}"/>
              </a:ext>
            </a:extLst>
          </p:cNvPr>
          <p:cNvSpPr txBox="1"/>
          <p:nvPr/>
        </p:nvSpPr>
        <p:spPr>
          <a:xfrm>
            <a:off x="4219150" y="2690336"/>
            <a:ext cx="3753700" cy="1477328"/>
          </a:xfrm>
          <a:prstGeom prst="rect">
            <a:avLst/>
          </a:prstGeom>
          <a:solidFill>
            <a:schemeClr val="bg1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C6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Szerinted mikor él jól egy király a hatalmával? Szerinted mikor nem él vissza egy király a hatalmával?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C64D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Vitassátok meg a véleményeket!</a:t>
            </a:r>
          </a:p>
        </p:txBody>
      </p:sp>
    </p:spTree>
    <p:extLst>
      <p:ext uri="{BB962C8B-B14F-4D97-AF65-F5344CB8AC3E}">
        <p14:creationId xmlns:p14="http://schemas.microsoft.com/office/powerpoint/2010/main" val="2077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Csoportba foglalás 100"/>
          <p:cNvGrpSpPr/>
          <p:nvPr/>
        </p:nvGrpSpPr>
        <p:grpSpPr>
          <a:xfrm flipH="1">
            <a:off x="43027" y="4363198"/>
            <a:ext cx="1446009" cy="2497420"/>
            <a:chOff x="2600338" y="780505"/>
            <a:chExt cx="2623862" cy="4555442"/>
          </a:xfrm>
        </p:grpSpPr>
        <p:sp>
          <p:nvSpPr>
            <p:cNvPr id="102" name="Szabadkézi sokszög 101"/>
            <p:cNvSpPr/>
            <p:nvPr/>
          </p:nvSpPr>
          <p:spPr>
            <a:xfrm>
              <a:off x="2683932" y="4149576"/>
              <a:ext cx="2540268" cy="1186371"/>
            </a:xfrm>
            <a:custGeom>
              <a:avLst/>
              <a:gdLst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23172 w 3259283"/>
                <a:gd name="connsiteY2" fmla="*/ 456002 h 2090325"/>
                <a:gd name="connsiteX3" fmla="*/ 3259283 w 3259283"/>
                <a:gd name="connsiteY3" fmla="*/ 456002 h 2090325"/>
                <a:gd name="connsiteX4" fmla="*/ 3259283 w 3259283"/>
                <a:gd name="connsiteY4" fmla="*/ 2090325 h 2090325"/>
                <a:gd name="connsiteX5" fmla="*/ 6730 w 3259283"/>
                <a:gd name="connsiteY5" fmla="*/ 2090325 h 2090325"/>
                <a:gd name="connsiteX6" fmla="*/ 6730 w 3259283"/>
                <a:gd name="connsiteY6" fmla="*/ 623398 h 2090325"/>
                <a:gd name="connsiteX7" fmla="*/ 0 w 3259283"/>
                <a:gd name="connsiteY7" fmla="*/ 576268 h 2090325"/>
                <a:gd name="connsiteX8" fmla="*/ 6730 w 3259283"/>
                <a:gd name="connsiteY8" fmla="*/ 529138 h 2090325"/>
                <a:gd name="connsiteX9" fmla="*/ 6730 w 3259283"/>
                <a:gd name="connsiteY9" fmla="*/ 456002 h 2090325"/>
                <a:gd name="connsiteX10" fmla="*/ 36110 w 3259283"/>
                <a:gd name="connsiteY10" fmla="*/ 456002 h 2090325"/>
                <a:gd name="connsiteX11" fmla="*/ 73266 w 3259283"/>
                <a:gd name="connsiteY11" fmla="*/ 404903 h 2090325"/>
                <a:gd name="connsiteX12" fmla="*/ 1629641 w 3259283"/>
                <a:gd name="connsiteY12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23172 w 3259283"/>
                <a:gd name="connsiteY2" fmla="*/ 456002 h 2090325"/>
                <a:gd name="connsiteX3" fmla="*/ 3259283 w 3259283"/>
                <a:gd name="connsiteY3" fmla="*/ 2090325 h 2090325"/>
                <a:gd name="connsiteX4" fmla="*/ 6730 w 3259283"/>
                <a:gd name="connsiteY4" fmla="*/ 2090325 h 2090325"/>
                <a:gd name="connsiteX5" fmla="*/ 6730 w 3259283"/>
                <a:gd name="connsiteY5" fmla="*/ 623398 h 2090325"/>
                <a:gd name="connsiteX6" fmla="*/ 0 w 3259283"/>
                <a:gd name="connsiteY6" fmla="*/ 576268 h 2090325"/>
                <a:gd name="connsiteX7" fmla="*/ 6730 w 3259283"/>
                <a:gd name="connsiteY7" fmla="*/ 529138 h 2090325"/>
                <a:gd name="connsiteX8" fmla="*/ 6730 w 3259283"/>
                <a:gd name="connsiteY8" fmla="*/ 456002 h 2090325"/>
                <a:gd name="connsiteX9" fmla="*/ 36110 w 3259283"/>
                <a:gd name="connsiteY9" fmla="*/ 456002 h 2090325"/>
                <a:gd name="connsiteX10" fmla="*/ 73266 w 3259283"/>
                <a:gd name="connsiteY10" fmla="*/ 404903 h 2090325"/>
                <a:gd name="connsiteX11" fmla="*/ 1629641 w 3259283"/>
                <a:gd name="connsiteY11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31980 w 3259283"/>
                <a:gd name="connsiteY2" fmla="*/ 588082 h 2090325"/>
                <a:gd name="connsiteX3" fmla="*/ 3259283 w 3259283"/>
                <a:gd name="connsiteY3" fmla="*/ 2090325 h 2090325"/>
                <a:gd name="connsiteX4" fmla="*/ 6730 w 3259283"/>
                <a:gd name="connsiteY4" fmla="*/ 2090325 h 2090325"/>
                <a:gd name="connsiteX5" fmla="*/ 6730 w 3259283"/>
                <a:gd name="connsiteY5" fmla="*/ 623398 h 2090325"/>
                <a:gd name="connsiteX6" fmla="*/ 0 w 3259283"/>
                <a:gd name="connsiteY6" fmla="*/ 576268 h 2090325"/>
                <a:gd name="connsiteX7" fmla="*/ 6730 w 3259283"/>
                <a:gd name="connsiteY7" fmla="*/ 529138 h 2090325"/>
                <a:gd name="connsiteX8" fmla="*/ 6730 w 3259283"/>
                <a:gd name="connsiteY8" fmla="*/ 456002 h 2090325"/>
                <a:gd name="connsiteX9" fmla="*/ 36110 w 3259283"/>
                <a:gd name="connsiteY9" fmla="*/ 456002 h 2090325"/>
                <a:gd name="connsiteX10" fmla="*/ 73266 w 3259283"/>
                <a:gd name="connsiteY10" fmla="*/ 404903 h 2090325"/>
                <a:gd name="connsiteX11" fmla="*/ 1629641 w 3259283"/>
                <a:gd name="connsiteY11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59283 w 3259283"/>
                <a:gd name="connsiteY2" fmla="*/ 2090325 h 2090325"/>
                <a:gd name="connsiteX3" fmla="*/ 6730 w 3259283"/>
                <a:gd name="connsiteY3" fmla="*/ 2090325 h 2090325"/>
                <a:gd name="connsiteX4" fmla="*/ 6730 w 3259283"/>
                <a:gd name="connsiteY4" fmla="*/ 623398 h 2090325"/>
                <a:gd name="connsiteX5" fmla="*/ 0 w 3259283"/>
                <a:gd name="connsiteY5" fmla="*/ 576268 h 2090325"/>
                <a:gd name="connsiteX6" fmla="*/ 6730 w 3259283"/>
                <a:gd name="connsiteY6" fmla="*/ 529138 h 2090325"/>
                <a:gd name="connsiteX7" fmla="*/ 6730 w 3259283"/>
                <a:gd name="connsiteY7" fmla="*/ 456002 h 2090325"/>
                <a:gd name="connsiteX8" fmla="*/ 36110 w 3259283"/>
                <a:gd name="connsiteY8" fmla="*/ 456002 h 2090325"/>
                <a:gd name="connsiteX9" fmla="*/ 73266 w 3259283"/>
                <a:gd name="connsiteY9" fmla="*/ 404903 h 2090325"/>
                <a:gd name="connsiteX10" fmla="*/ 1629641 w 3259283"/>
                <a:gd name="connsiteY10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59283 w 3259283"/>
                <a:gd name="connsiteY2" fmla="*/ 2090325 h 2090325"/>
                <a:gd name="connsiteX3" fmla="*/ 6730 w 3259283"/>
                <a:gd name="connsiteY3" fmla="*/ 2090325 h 2090325"/>
                <a:gd name="connsiteX4" fmla="*/ 0 w 3259283"/>
                <a:gd name="connsiteY4" fmla="*/ 576268 h 2090325"/>
                <a:gd name="connsiteX5" fmla="*/ 6730 w 3259283"/>
                <a:gd name="connsiteY5" fmla="*/ 529138 h 2090325"/>
                <a:gd name="connsiteX6" fmla="*/ 6730 w 3259283"/>
                <a:gd name="connsiteY6" fmla="*/ 456002 h 2090325"/>
                <a:gd name="connsiteX7" fmla="*/ 36110 w 3259283"/>
                <a:gd name="connsiteY7" fmla="*/ 456002 h 2090325"/>
                <a:gd name="connsiteX8" fmla="*/ 73266 w 3259283"/>
                <a:gd name="connsiteY8" fmla="*/ 404903 h 2090325"/>
                <a:gd name="connsiteX9" fmla="*/ 1629641 w 3259283"/>
                <a:gd name="connsiteY9" fmla="*/ 0 h 2090325"/>
                <a:gd name="connsiteX0" fmla="*/ 1863840 w 3493482"/>
                <a:gd name="connsiteY0" fmla="*/ 0 h 2090325"/>
                <a:gd name="connsiteX1" fmla="*/ 3420216 w 3493482"/>
                <a:gd name="connsiteY1" fmla="*/ 404903 h 2090325"/>
                <a:gd name="connsiteX2" fmla="*/ 3493482 w 3493482"/>
                <a:gd name="connsiteY2" fmla="*/ 2090325 h 2090325"/>
                <a:gd name="connsiteX3" fmla="*/ 240929 w 3493482"/>
                <a:gd name="connsiteY3" fmla="*/ 2090325 h 2090325"/>
                <a:gd name="connsiteX4" fmla="*/ 240929 w 3493482"/>
                <a:gd name="connsiteY4" fmla="*/ 529138 h 2090325"/>
                <a:gd name="connsiteX5" fmla="*/ 240929 w 3493482"/>
                <a:gd name="connsiteY5" fmla="*/ 456002 h 2090325"/>
                <a:gd name="connsiteX6" fmla="*/ 270309 w 3493482"/>
                <a:gd name="connsiteY6" fmla="*/ 456002 h 2090325"/>
                <a:gd name="connsiteX7" fmla="*/ 307465 w 3493482"/>
                <a:gd name="connsiteY7" fmla="*/ 404903 h 2090325"/>
                <a:gd name="connsiteX8" fmla="*/ 1863840 w 3493482"/>
                <a:gd name="connsiteY8" fmla="*/ 0 h 2090325"/>
                <a:gd name="connsiteX0" fmla="*/ 1864932 w 3494574"/>
                <a:gd name="connsiteY0" fmla="*/ 0 h 2090325"/>
                <a:gd name="connsiteX1" fmla="*/ 3421308 w 3494574"/>
                <a:gd name="connsiteY1" fmla="*/ 404903 h 2090325"/>
                <a:gd name="connsiteX2" fmla="*/ 3494574 w 3494574"/>
                <a:gd name="connsiteY2" fmla="*/ 2090325 h 2090325"/>
                <a:gd name="connsiteX3" fmla="*/ 242021 w 3494574"/>
                <a:gd name="connsiteY3" fmla="*/ 2090325 h 2090325"/>
                <a:gd name="connsiteX4" fmla="*/ 242021 w 3494574"/>
                <a:gd name="connsiteY4" fmla="*/ 456002 h 2090325"/>
                <a:gd name="connsiteX5" fmla="*/ 271401 w 3494574"/>
                <a:gd name="connsiteY5" fmla="*/ 456002 h 2090325"/>
                <a:gd name="connsiteX6" fmla="*/ 308557 w 3494574"/>
                <a:gd name="connsiteY6" fmla="*/ 404903 h 2090325"/>
                <a:gd name="connsiteX7" fmla="*/ 1864932 w 3494574"/>
                <a:gd name="connsiteY7" fmla="*/ 0 h 2090325"/>
                <a:gd name="connsiteX0" fmla="*/ 1856631 w 3486273"/>
                <a:gd name="connsiteY0" fmla="*/ 0 h 2090325"/>
                <a:gd name="connsiteX1" fmla="*/ 3413007 w 3486273"/>
                <a:gd name="connsiteY1" fmla="*/ 404903 h 2090325"/>
                <a:gd name="connsiteX2" fmla="*/ 3486273 w 3486273"/>
                <a:gd name="connsiteY2" fmla="*/ 2090325 h 2090325"/>
                <a:gd name="connsiteX3" fmla="*/ 233720 w 3486273"/>
                <a:gd name="connsiteY3" fmla="*/ 2090325 h 2090325"/>
                <a:gd name="connsiteX4" fmla="*/ 263100 w 3486273"/>
                <a:gd name="connsiteY4" fmla="*/ 456002 h 2090325"/>
                <a:gd name="connsiteX5" fmla="*/ 300256 w 3486273"/>
                <a:gd name="connsiteY5" fmla="*/ 404903 h 2090325"/>
                <a:gd name="connsiteX6" fmla="*/ 1856631 w 3486273"/>
                <a:gd name="connsiteY6" fmla="*/ 0 h 2090325"/>
                <a:gd name="connsiteX0" fmla="*/ 1906908 w 3536550"/>
                <a:gd name="connsiteY0" fmla="*/ 0 h 2090325"/>
                <a:gd name="connsiteX1" fmla="*/ 3463284 w 3536550"/>
                <a:gd name="connsiteY1" fmla="*/ 404903 h 2090325"/>
                <a:gd name="connsiteX2" fmla="*/ 3536550 w 3536550"/>
                <a:gd name="connsiteY2" fmla="*/ 2090325 h 2090325"/>
                <a:gd name="connsiteX3" fmla="*/ 283997 w 3536550"/>
                <a:gd name="connsiteY3" fmla="*/ 2090325 h 2090325"/>
                <a:gd name="connsiteX4" fmla="*/ 350533 w 3536550"/>
                <a:gd name="connsiteY4" fmla="*/ 404903 h 2090325"/>
                <a:gd name="connsiteX5" fmla="*/ 1906908 w 3536550"/>
                <a:gd name="connsiteY5" fmla="*/ 0 h 2090325"/>
                <a:gd name="connsiteX0" fmla="*/ 1906908 w 3639781"/>
                <a:gd name="connsiteY0" fmla="*/ 0 h 2090325"/>
                <a:gd name="connsiteX1" fmla="*/ 3463284 w 3639781"/>
                <a:gd name="connsiteY1" fmla="*/ 404903 h 2090325"/>
                <a:gd name="connsiteX2" fmla="*/ 3536550 w 3639781"/>
                <a:gd name="connsiteY2" fmla="*/ 2090325 h 2090325"/>
                <a:gd name="connsiteX3" fmla="*/ 283997 w 3639781"/>
                <a:gd name="connsiteY3" fmla="*/ 2090325 h 2090325"/>
                <a:gd name="connsiteX4" fmla="*/ 350533 w 3639781"/>
                <a:gd name="connsiteY4" fmla="*/ 404903 h 2090325"/>
                <a:gd name="connsiteX5" fmla="*/ 1906908 w 3639781"/>
                <a:gd name="connsiteY5" fmla="*/ 0 h 2090325"/>
                <a:gd name="connsiteX0" fmla="*/ 1906908 w 3692350"/>
                <a:gd name="connsiteY0" fmla="*/ 0 h 2090325"/>
                <a:gd name="connsiteX1" fmla="*/ 3463284 w 3692350"/>
                <a:gd name="connsiteY1" fmla="*/ 404903 h 2090325"/>
                <a:gd name="connsiteX2" fmla="*/ 3536550 w 3692350"/>
                <a:gd name="connsiteY2" fmla="*/ 2090325 h 2090325"/>
                <a:gd name="connsiteX3" fmla="*/ 283997 w 3692350"/>
                <a:gd name="connsiteY3" fmla="*/ 2090325 h 2090325"/>
                <a:gd name="connsiteX4" fmla="*/ 350533 w 3692350"/>
                <a:gd name="connsiteY4" fmla="*/ 404903 h 2090325"/>
                <a:gd name="connsiteX5" fmla="*/ 1906908 w 3692350"/>
                <a:gd name="connsiteY5" fmla="*/ 0 h 2090325"/>
                <a:gd name="connsiteX0" fmla="*/ 1906908 w 3793263"/>
                <a:gd name="connsiteY0" fmla="*/ 0 h 2104489"/>
                <a:gd name="connsiteX1" fmla="*/ 3463284 w 3793263"/>
                <a:gd name="connsiteY1" fmla="*/ 404903 h 2104489"/>
                <a:gd name="connsiteX2" fmla="*/ 3710763 w 3793263"/>
                <a:gd name="connsiteY2" fmla="*/ 2104489 h 2104489"/>
                <a:gd name="connsiteX3" fmla="*/ 283997 w 3793263"/>
                <a:gd name="connsiteY3" fmla="*/ 2090325 h 2104489"/>
                <a:gd name="connsiteX4" fmla="*/ 350533 w 3793263"/>
                <a:gd name="connsiteY4" fmla="*/ 404903 h 2104489"/>
                <a:gd name="connsiteX5" fmla="*/ 1906908 w 3793263"/>
                <a:gd name="connsiteY5" fmla="*/ 0 h 2104489"/>
                <a:gd name="connsiteX0" fmla="*/ 1985784 w 3872139"/>
                <a:gd name="connsiteY0" fmla="*/ 0 h 2104489"/>
                <a:gd name="connsiteX1" fmla="*/ 3542160 w 3872139"/>
                <a:gd name="connsiteY1" fmla="*/ 404903 h 2104489"/>
                <a:gd name="connsiteX2" fmla="*/ 3789639 w 3872139"/>
                <a:gd name="connsiteY2" fmla="*/ 2104489 h 2104489"/>
                <a:gd name="connsiteX3" fmla="*/ 249635 w 3872139"/>
                <a:gd name="connsiteY3" fmla="*/ 2090325 h 2104489"/>
                <a:gd name="connsiteX4" fmla="*/ 429409 w 3872139"/>
                <a:gd name="connsiteY4" fmla="*/ 404903 h 2104489"/>
                <a:gd name="connsiteX5" fmla="*/ 1985784 w 3872139"/>
                <a:gd name="connsiteY5" fmla="*/ 0 h 2104489"/>
                <a:gd name="connsiteX0" fmla="*/ 1881346 w 3767701"/>
                <a:gd name="connsiteY0" fmla="*/ 0 h 2104489"/>
                <a:gd name="connsiteX1" fmla="*/ 3437722 w 3767701"/>
                <a:gd name="connsiteY1" fmla="*/ 404903 h 2104489"/>
                <a:gd name="connsiteX2" fmla="*/ 3685201 w 3767701"/>
                <a:gd name="connsiteY2" fmla="*/ 2104489 h 2104489"/>
                <a:gd name="connsiteX3" fmla="*/ 145197 w 3767701"/>
                <a:gd name="connsiteY3" fmla="*/ 2090325 h 2104489"/>
                <a:gd name="connsiteX4" fmla="*/ 324971 w 3767701"/>
                <a:gd name="connsiteY4" fmla="*/ 404903 h 2104489"/>
                <a:gd name="connsiteX5" fmla="*/ 1881346 w 3767701"/>
                <a:gd name="connsiteY5" fmla="*/ 0 h 2104489"/>
                <a:gd name="connsiteX0" fmla="*/ 2099883 w 3986238"/>
                <a:gd name="connsiteY0" fmla="*/ 0 h 2104489"/>
                <a:gd name="connsiteX1" fmla="*/ 3656259 w 3986238"/>
                <a:gd name="connsiteY1" fmla="*/ 404903 h 2104489"/>
                <a:gd name="connsiteX2" fmla="*/ 3903738 w 3986238"/>
                <a:gd name="connsiteY2" fmla="*/ 2104489 h 2104489"/>
                <a:gd name="connsiteX3" fmla="*/ 93704 w 3986238"/>
                <a:gd name="connsiteY3" fmla="*/ 2090325 h 2104489"/>
                <a:gd name="connsiteX4" fmla="*/ 543508 w 3986238"/>
                <a:gd name="connsiteY4" fmla="*/ 404903 h 2104489"/>
                <a:gd name="connsiteX5" fmla="*/ 2099883 w 3986238"/>
                <a:gd name="connsiteY5" fmla="*/ 0 h 2104489"/>
                <a:gd name="connsiteX0" fmla="*/ 2006448 w 3892803"/>
                <a:gd name="connsiteY0" fmla="*/ 0 h 2104489"/>
                <a:gd name="connsiteX1" fmla="*/ 3562824 w 3892803"/>
                <a:gd name="connsiteY1" fmla="*/ 404903 h 2104489"/>
                <a:gd name="connsiteX2" fmla="*/ 3810303 w 3892803"/>
                <a:gd name="connsiteY2" fmla="*/ 2104489 h 2104489"/>
                <a:gd name="connsiteX3" fmla="*/ 269 w 3892803"/>
                <a:gd name="connsiteY3" fmla="*/ 2090325 h 2104489"/>
                <a:gd name="connsiteX4" fmla="*/ 450073 w 3892803"/>
                <a:gd name="connsiteY4" fmla="*/ 404903 h 2104489"/>
                <a:gd name="connsiteX5" fmla="*/ 2006448 w 3892803"/>
                <a:gd name="connsiteY5" fmla="*/ 0 h 2104489"/>
                <a:gd name="connsiteX0" fmla="*/ 2006657 w 3893012"/>
                <a:gd name="connsiteY0" fmla="*/ 85 h 2104574"/>
                <a:gd name="connsiteX1" fmla="*/ 3563033 w 3893012"/>
                <a:gd name="connsiteY1" fmla="*/ 404988 h 2104574"/>
                <a:gd name="connsiteX2" fmla="*/ 3810512 w 3893012"/>
                <a:gd name="connsiteY2" fmla="*/ 2104574 h 2104574"/>
                <a:gd name="connsiteX3" fmla="*/ 478 w 3893012"/>
                <a:gd name="connsiteY3" fmla="*/ 2090410 h 2104574"/>
                <a:gd name="connsiteX4" fmla="*/ 363176 w 3893012"/>
                <a:gd name="connsiteY4" fmla="*/ 390823 h 2104574"/>
                <a:gd name="connsiteX5" fmla="*/ 2006657 w 3893012"/>
                <a:gd name="connsiteY5" fmla="*/ 85 h 210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12" h="2104574">
                  <a:moveTo>
                    <a:pt x="2006657" y="85"/>
                  </a:moveTo>
                  <a:cubicBezTo>
                    <a:pt x="2539966" y="2446"/>
                    <a:pt x="3356702" y="170408"/>
                    <a:pt x="3563033" y="404988"/>
                  </a:cubicBezTo>
                  <a:cubicBezTo>
                    <a:pt x="3926541" y="910915"/>
                    <a:pt x="3957835" y="1613887"/>
                    <a:pt x="3810512" y="2104574"/>
                  </a:cubicBezTo>
                  <a:lnTo>
                    <a:pt x="478" y="2090410"/>
                  </a:lnTo>
                  <a:cubicBezTo>
                    <a:pt x="-7887" y="605605"/>
                    <a:pt x="92691" y="739210"/>
                    <a:pt x="363176" y="390823"/>
                  </a:cubicBezTo>
                  <a:cubicBezTo>
                    <a:pt x="633661" y="42436"/>
                    <a:pt x="1473348" y="-2276"/>
                    <a:pt x="2006657" y="8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Szabadkézi sokszög 102"/>
            <p:cNvSpPr/>
            <p:nvPr/>
          </p:nvSpPr>
          <p:spPr>
            <a:xfrm rot="10800000">
              <a:off x="3316242" y="4205977"/>
              <a:ext cx="1217386" cy="446021"/>
            </a:xfrm>
            <a:custGeom>
              <a:avLst/>
              <a:gdLst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23172 w 3259283"/>
                <a:gd name="connsiteY2" fmla="*/ 456002 h 2090325"/>
                <a:gd name="connsiteX3" fmla="*/ 3259283 w 3259283"/>
                <a:gd name="connsiteY3" fmla="*/ 456002 h 2090325"/>
                <a:gd name="connsiteX4" fmla="*/ 3259283 w 3259283"/>
                <a:gd name="connsiteY4" fmla="*/ 2090325 h 2090325"/>
                <a:gd name="connsiteX5" fmla="*/ 6730 w 3259283"/>
                <a:gd name="connsiteY5" fmla="*/ 2090325 h 2090325"/>
                <a:gd name="connsiteX6" fmla="*/ 6730 w 3259283"/>
                <a:gd name="connsiteY6" fmla="*/ 623398 h 2090325"/>
                <a:gd name="connsiteX7" fmla="*/ 0 w 3259283"/>
                <a:gd name="connsiteY7" fmla="*/ 576268 h 2090325"/>
                <a:gd name="connsiteX8" fmla="*/ 6730 w 3259283"/>
                <a:gd name="connsiteY8" fmla="*/ 529138 h 2090325"/>
                <a:gd name="connsiteX9" fmla="*/ 6730 w 3259283"/>
                <a:gd name="connsiteY9" fmla="*/ 456002 h 2090325"/>
                <a:gd name="connsiteX10" fmla="*/ 36110 w 3259283"/>
                <a:gd name="connsiteY10" fmla="*/ 456002 h 2090325"/>
                <a:gd name="connsiteX11" fmla="*/ 73266 w 3259283"/>
                <a:gd name="connsiteY11" fmla="*/ 404903 h 2090325"/>
                <a:gd name="connsiteX12" fmla="*/ 1629641 w 3259283"/>
                <a:gd name="connsiteY12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23172 w 3259283"/>
                <a:gd name="connsiteY2" fmla="*/ 456002 h 2090325"/>
                <a:gd name="connsiteX3" fmla="*/ 3259283 w 3259283"/>
                <a:gd name="connsiteY3" fmla="*/ 2090325 h 2090325"/>
                <a:gd name="connsiteX4" fmla="*/ 6730 w 3259283"/>
                <a:gd name="connsiteY4" fmla="*/ 2090325 h 2090325"/>
                <a:gd name="connsiteX5" fmla="*/ 6730 w 3259283"/>
                <a:gd name="connsiteY5" fmla="*/ 623398 h 2090325"/>
                <a:gd name="connsiteX6" fmla="*/ 0 w 3259283"/>
                <a:gd name="connsiteY6" fmla="*/ 576268 h 2090325"/>
                <a:gd name="connsiteX7" fmla="*/ 6730 w 3259283"/>
                <a:gd name="connsiteY7" fmla="*/ 529138 h 2090325"/>
                <a:gd name="connsiteX8" fmla="*/ 6730 w 3259283"/>
                <a:gd name="connsiteY8" fmla="*/ 456002 h 2090325"/>
                <a:gd name="connsiteX9" fmla="*/ 36110 w 3259283"/>
                <a:gd name="connsiteY9" fmla="*/ 456002 h 2090325"/>
                <a:gd name="connsiteX10" fmla="*/ 73266 w 3259283"/>
                <a:gd name="connsiteY10" fmla="*/ 404903 h 2090325"/>
                <a:gd name="connsiteX11" fmla="*/ 1629641 w 3259283"/>
                <a:gd name="connsiteY11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31980 w 3259283"/>
                <a:gd name="connsiteY2" fmla="*/ 588082 h 2090325"/>
                <a:gd name="connsiteX3" fmla="*/ 3259283 w 3259283"/>
                <a:gd name="connsiteY3" fmla="*/ 2090325 h 2090325"/>
                <a:gd name="connsiteX4" fmla="*/ 6730 w 3259283"/>
                <a:gd name="connsiteY4" fmla="*/ 2090325 h 2090325"/>
                <a:gd name="connsiteX5" fmla="*/ 6730 w 3259283"/>
                <a:gd name="connsiteY5" fmla="*/ 623398 h 2090325"/>
                <a:gd name="connsiteX6" fmla="*/ 0 w 3259283"/>
                <a:gd name="connsiteY6" fmla="*/ 576268 h 2090325"/>
                <a:gd name="connsiteX7" fmla="*/ 6730 w 3259283"/>
                <a:gd name="connsiteY7" fmla="*/ 529138 h 2090325"/>
                <a:gd name="connsiteX8" fmla="*/ 6730 w 3259283"/>
                <a:gd name="connsiteY8" fmla="*/ 456002 h 2090325"/>
                <a:gd name="connsiteX9" fmla="*/ 36110 w 3259283"/>
                <a:gd name="connsiteY9" fmla="*/ 456002 h 2090325"/>
                <a:gd name="connsiteX10" fmla="*/ 73266 w 3259283"/>
                <a:gd name="connsiteY10" fmla="*/ 404903 h 2090325"/>
                <a:gd name="connsiteX11" fmla="*/ 1629641 w 3259283"/>
                <a:gd name="connsiteY11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59283 w 3259283"/>
                <a:gd name="connsiteY2" fmla="*/ 2090325 h 2090325"/>
                <a:gd name="connsiteX3" fmla="*/ 6730 w 3259283"/>
                <a:gd name="connsiteY3" fmla="*/ 2090325 h 2090325"/>
                <a:gd name="connsiteX4" fmla="*/ 6730 w 3259283"/>
                <a:gd name="connsiteY4" fmla="*/ 623398 h 2090325"/>
                <a:gd name="connsiteX5" fmla="*/ 0 w 3259283"/>
                <a:gd name="connsiteY5" fmla="*/ 576268 h 2090325"/>
                <a:gd name="connsiteX6" fmla="*/ 6730 w 3259283"/>
                <a:gd name="connsiteY6" fmla="*/ 529138 h 2090325"/>
                <a:gd name="connsiteX7" fmla="*/ 6730 w 3259283"/>
                <a:gd name="connsiteY7" fmla="*/ 456002 h 2090325"/>
                <a:gd name="connsiteX8" fmla="*/ 36110 w 3259283"/>
                <a:gd name="connsiteY8" fmla="*/ 456002 h 2090325"/>
                <a:gd name="connsiteX9" fmla="*/ 73266 w 3259283"/>
                <a:gd name="connsiteY9" fmla="*/ 404903 h 2090325"/>
                <a:gd name="connsiteX10" fmla="*/ 1629641 w 3259283"/>
                <a:gd name="connsiteY10" fmla="*/ 0 h 2090325"/>
                <a:gd name="connsiteX0" fmla="*/ 1629641 w 3259283"/>
                <a:gd name="connsiteY0" fmla="*/ 0 h 2090325"/>
                <a:gd name="connsiteX1" fmla="*/ 3186017 w 3259283"/>
                <a:gd name="connsiteY1" fmla="*/ 404903 h 2090325"/>
                <a:gd name="connsiteX2" fmla="*/ 3259283 w 3259283"/>
                <a:gd name="connsiteY2" fmla="*/ 2090325 h 2090325"/>
                <a:gd name="connsiteX3" fmla="*/ 6730 w 3259283"/>
                <a:gd name="connsiteY3" fmla="*/ 2090325 h 2090325"/>
                <a:gd name="connsiteX4" fmla="*/ 0 w 3259283"/>
                <a:gd name="connsiteY4" fmla="*/ 576268 h 2090325"/>
                <a:gd name="connsiteX5" fmla="*/ 6730 w 3259283"/>
                <a:gd name="connsiteY5" fmla="*/ 529138 h 2090325"/>
                <a:gd name="connsiteX6" fmla="*/ 6730 w 3259283"/>
                <a:gd name="connsiteY6" fmla="*/ 456002 h 2090325"/>
                <a:gd name="connsiteX7" fmla="*/ 36110 w 3259283"/>
                <a:gd name="connsiteY7" fmla="*/ 456002 h 2090325"/>
                <a:gd name="connsiteX8" fmla="*/ 73266 w 3259283"/>
                <a:gd name="connsiteY8" fmla="*/ 404903 h 2090325"/>
                <a:gd name="connsiteX9" fmla="*/ 1629641 w 3259283"/>
                <a:gd name="connsiteY9" fmla="*/ 0 h 2090325"/>
                <a:gd name="connsiteX0" fmla="*/ 1863840 w 3493482"/>
                <a:gd name="connsiteY0" fmla="*/ 0 h 2090325"/>
                <a:gd name="connsiteX1" fmla="*/ 3420216 w 3493482"/>
                <a:gd name="connsiteY1" fmla="*/ 404903 h 2090325"/>
                <a:gd name="connsiteX2" fmla="*/ 3493482 w 3493482"/>
                <a:gd name="connsiteY2" fmla="*/ 2090325 h 2090325"/>
                <a:gd name="connsiteX3" fmla="*/ 240929 w 3493482"/>
                <a:gd name="connsiteY3" fmla="*/ 2090325 h 2090325"/>
                <a:gd name="connsiteX4" fmla="*/ 240929 w 3493482"/>
                <a:gd name="connsiteY4" fmla="*/ 529138 h 2090325"/>
                <a:gd name="connsiteX5" fmla="*/ 240929 w 3493482"/>
                <a:gd name="connsiteY5" fmla="*/ 456002 h 2090325"/>
                <a:gd name="connsiteX6" fmla="*/ 270309 w 3493482"/>
                <a:gd name="connsiteY6" fmla="*/ 456002 h 2090325"/>
                <a:gd name="connsiteX7" fmla="*/ 307465 w 3493482"/>
                <a:gd name="connsiteY7" fmla="*/ 404903 h 2090325"/>
                <a:gd name="connsiteX8" fmla="*/ 1863840 w 3493482"/>
                <a:gd name="connsiteY8" fmla="*/ 0 h 2090325"/>
                <a:gd name="connsiteX0" fmla="*/ 1864932 w 3494574"/>
                <a:gd name="connsiteY0" fmla="*/ 0 h 2090325"/>
                <a:gd name="connsiteX1" fmla="*/ 3421308 w 3494574"/>
                <a:gd name="connsiteY1" fmla="*/ 404903 h 2090325"/>
                <a:gd name="connsiteX2" fmla="*/ 3494574 w 3494574"/>
                <a:gd name="connsiteY2" fmla="*/ 2090325 h 2090325"/>
                <a:gd name="connsiteX3" fmla="*/ 242021 w 3494574"/>
                <a:gd name="connsiteY3" fmla="*/ 2090325 h 2090325"/>
                <a:gd name="connsiteX4" fmla="*/ 242021 w 3494574"/>
                <a:gd name="connsiteY4" fmla="*/ 456002 h 2090325"/>
                <a:gd name="connsiteX5" fmla="*/ 271401 w 3494574"/>
                <a:gd name="connsiteY5" fmla="*/ 456002 h 2090325"/>
                <a:gd name="connsiteX6" fmla="*/ 308557 w 3494574"/>
                <a:gd name="connsiteY6" fmla="*/ 404903 h 2090325"/>
                <a:gd name="connsiteX7" fmla="*/ 1864932 w 3494574"/>
                <a:gd name="connsiteY7" fmla="*/ 0 h 2090325"/>
                <a:gd name="connsiteX0" fmla="*/ 1856631 w 3486273"/>
                <a:gd name="connsiteY0" fmla="*/ 0 h 2090325"/>
                <a:gd name="connsiteX1" fmla="*/ 3413007 w 3486273"/>
                <a:gd name="connsiteY1" fmla="*/ 404903 h 2090325"/>
                <a:gd name="connsiteX2" fmla="*/ 3486273 w 3486273"/>
                <a:gd name="connsiteY2" fmla="*/ 2090325 h 2090325"/>
                <a:gd name="connsiteX3" fmla="*/ 233720 w 3486273"/>
                <a:gd name="connsiteY3" fmla="*/ 2090325 h 2090325"/>
                <a:gd name="connsiteX4" fmla="*/ 263100 w 3486273"/>
                <a:gd name="connsiteY4" fmla="*/ 456002 h 2090325"/>
                <a:gd name="connsiteX5" fmla="*/ 300256 w 3486273"/>
                <a:gd name="connsiteY5" fmla="*/ 404903 h 2090325"/>
                <a:gd name="connsiteX6" fmla="*/ 1856631 w 3486273"/>
                <a:gd name="connsiteY6" fmla="*/ 0 h 2090325"/>
                <a:gd name="connsiteX0" fmla="*/ 1906908 w 3536550"/>
                <a:gd name="connsiteY0" fmla="*/ 0 h 2090325"/>
                <a:gd name="connsiteX1" fmla="*/ 3463284 w 3536550"/>
                <a:gd name="connsiteY1" fmla="*/ 404903 h 2090325"/>
                <a:gd name="connsiteX2" fmla="*/ 3536550 w 3536550"/>
                <a:gd name="connsiteY2" fmla="*/ 2090325 h 2090325"/>
                <a:gd name="connsiteX3" fmla="*/ 283997 w 3536550"/>
                <a:gd name="connsiteY3" fmla="*/ 2090325 h 2090325"/>
                <a:gd name="connsiteX4" fmla="*/ 350533 w 3536550"/>
                <a:gd name="connsiteY4" fmla="*/ 404903 h 2090325"/>
                <a:gd name="connsiteX5" fmla="*/ 1906908 w 3536550"/>
                <a:gd name="connsiteY5" fmla="*/ 0 h 2090325"/>
                <a:gd name="connsiteX0" fmla="*/ 1906908 w 3639781"/>
                <a:gd name="connsiteY0" fmla="*/ 0 h 2090325"/>
                <a:gd name="connsiteX1" fmla="*/ 3463284 w 3639781"/>
                <a:gd name="connsiteY1" fmla="*/ 404903 h 2090325"/>
                <a:gd name="connsiteX2" fmla="*/ 3536550 w 3639781"/>
                <a:gd name="connsiteY2" fmla="*/ 2090325 h 2090325"/>
                <a:gd name="connsiteX3" fmla="*/ 283997 w 3639781"/>
                <a:gd name="connsiteY3" fmla="*/ 2090325 h 2090325"/>
                <a:gd name="connsiteX4" fmla="*/ 350533 w 3639781"/>
                <a:gd name="connsiteY4" fmla="*/ 404903 h 2090325"/>
                <a:gd name="connsiteX5" fmla="*/ 1906908 w 3639781"/>
                <a:gd name="connsiteY5" fmla="*/ 0 h 2090325"/>
                <a:gd name="connsiteX0" fmla="*/ 1906908 w 3692350"/>
                <a:gd name="connsiteY0" fmla="*/ 0 h 2090325"/>
                <a:gd name="connsiteX1" fmla="*/ 3463284 w 3692350"/>
                <a:gd name="connsiteY1" fmla="*/ 404903 h 2090325"/>
                <a:gd name="connsiteX2" fmla="*/ 3536550 w 3692350"/>
                <a:gd name="connsiteY2" fmla="*/ 2090325 h 2090325"/>
                <a:gd name="connsiteX3" fmla="*/ 283997 w 3692350"/>
                <a:gd name="connsiteY3" fmla="*/ 2090325 h 2090325"/>
                <a:gd name="connsiteX4" fmla="*/ 350533 w 3692350"/>
                <a:gd name="connsiteY4" fmla="*/ 404903 h 2090325"/>
                <a:gd name="connsiteX5" fmla="*/ 1906908 w 3692350"/>
                <a:gd name="connsiteY5" fmla="*/ 0 h 2090325"/>
                <a:gd name="connsiteX0" fmla="*/ 1906908 w 3793263"/>
                <a:gd name="connsiteY0" fmla="*/ 0 h 2104489"/>
                <a:gd name="connsiteX1" fmla="*/ 3463284 w 3793263"/>
                <a:gd name="connsiteY1" fmla="*/ 404903 h 2104489"/>
                <a:gd name="connsiteX2" fmla="*/ 3710763 w 3793263"/>
                <a:gd name="connsiteY2" fmla="*/ 2104489 h 2104489"/>
                <a:gd name="connsiteX3" fmla="*/ 283997 w 3793263"/>
                <a:gd name="connsiteY3" fmla="*/ 2090325 h 2104489"/>
                <a:gd name="connsiteX4" fmla="*/ 350533 w 3793263"/>
                <a:gd name="connsiteY4" fmla="*/ 404903 h 2104489"/>
                <a:gd name="connsiteX5" fmla="*/ 1906908 w 3793263"/>
                <a:gd name="connsiteY5" fmla="*/ 0 h 2104489"/>
                <a:gd name="connsiteX0" fmla="*/ 1985784 w 3872139"/>
                <a:gd name="connsiteY0" fmla="*/ 0 h 2104489"/>
                <a:gd name="connsiteX1" fmla="*/ 3542160 w 3872139"/>
                <a:gd name="connsiteY1" fmla="*/ 404903 h 2104489"/>
                <a:gd name="connsiteX2" fmla="*/ 3789639 w 3872139"/>
                <a:gd name="connsiteY2" fmla="*/ 2104489 h 2104489"/>
                <a:gd name="connsiteX3" fmla="*/ 249635 w 3872139"/>
                <a:gd name="connsiteY3" fmla="*/ 2090325 h 2104489"/>
                <a:gd name="connsiteX4" fmla="*/ 429409 w 3872139"/>
                <a:gd name="connsiteY4" fmla="*/ 404903 h 2104489"/>
                <a:gd name="connsiteX5" fmla="*/ 1985784 w 3872139"/>
                <a:gd name="connsiteY5" fmla="*/ 0 h 2104489"/>
                <a:gd name="connsiteX0" fmla="*/ 1881346 w 3767701"/>
                <a:gd name="connsiteY0" fmla="*/ 0 h 2104489"/>
                <a:gd name="connsiteX1" fmla="*/ 3437722 w 3767701"/>
                <a:gd name="connsiteY1" fmla="*/ 404903 h 2104489"/>
                <a:gd name="connsiteX2" fmla="*/ 3685201 w 3767701"/>
                <a:gd name="connsiteY2" fmla="*/ 2104489 h 2104489"/>
                <a:gd name="connsiteX3" fmla="*/ 145197 w 3767701"/>
                <a:gd name="connsiteY3" fmla="*/ 2090325 h 2104489"/>
                <a:gd name="connsiteX4" fmla="*/ 324971 w 3767701"/>
                <a:gd name="connsiteY4" fmla="*/ 404903 h 2104489"/>
                <a:gd name="connsiteX5" fmla="*/ 1881346 w 3767701"/>
                <a:gd name="connsiteY5" fmla="*/ 0 h 2104489"/>
                <a:gd name="connsiteX0" fmla="*/ 2099883 w 3986238"/>
                <a:gd name="connsiteY0" fmla="*/ 0 h 2104489"/>
                <a:gd name="connsiteX1" fmla="*/ 3656259 w 3986238"/>
                <a:gd name="connsiteY1" fmla="*/ 404903 h 2104489"/>
                <a:gd name="connsiteX2" fmla="*/ 3903738 w 3986238"/>
                <a:gd name="connsiteY2" fmla="*/ 2104489 h 2104489"/>
                <a:gd name="connsiteX3" fmla="*/ 93704 w 3986238"/>
                <a:gd name="connsiteY3" fmla="*/ 2090325 h 2104489"/>
                <a:gd name="connsiteX4" fmla="*/ 543508 w 3986238"/>
                <a:gd name="connsiteY4" fmla="*/ 404903 h 2104489"/>
                <a:gd name="connsiteX5" fmla="*/ 2099883 w 3986238"/>
                <a:gd name="connsiteY5" fmla="*/ 0 h 2104489"/>
                <a:gd name="connsiteX0" fmla="*/ 2006448 w 3892803"/>
                <a:gd name="connsiteY0" fmla="*/ 0 h 2104489"/>
                <a:gd name="connsiteX1" fmla="*/ 3562824 w 3892803"/>
                <a:gd name="connsiteY1" fmla="*/ 404903 h 2104489"/>
                <a:gd name="connsiteX2" fmla="*/ 3810303 w 3892803"/>
                <a:gd name="connsiteY2" fmla="*/ 2104489 h 2104489"/>
                <a:gd name="connsiteX3" fmla="*/ 269 w 3892803"/>
                <a:gd name="connsiteY3" fmla="*/ 2090325 h 2104489"/>
                <a:gd name="connsiteX4" fmla="*/ 450073 w 3892803"/>
                <a:gd name="connsiteY4" fmla="*/ 404903 h 2104489"/>
                <a:gd name="connsiteX5" fmla="*/ 2006448 w 3892803"/>
                <a:gd name="connsiteY5" fmla="*/ 0 h 2104489"/>
                <a:gd name="connsiteX0" fmla="*/ 2006657 w 3893012"/>
                <a:gd name="connsiteY0" fmla="*/ 85 h 2104574"/>
                <a:gd name="connsiteX1" fmla="*/ 3563033 w 3893012"/>
                <a:gd name="connsiteY1" fmla="*/ 404988 h 2104574"/>
                <a:gd name="connsiteX2" fmla="*/ 3810512 w 3893012"/>
                <a:gd name="connsiteY2" fmla="*/ 2104574 h 2104574"/>
                <a:gd name="connsiteX3" fmla="*/ 478 w 3893012"/>
                <a:gd name="connsiteY3" fmla="*/ 2090410 h 2104574"/>
                <a:gd name="connsiteX4" fmla="*/ 363176 w 3893012"/>
                <a:gd name="connsiteY4" fmla="*/ 390823 h 2104574"/>
                <a:gd name="connsiteX5" fmla="*/ 2006657 w 3893012"/>
                <a:gd name="connsiteY5" fmla="*/ 85 h 210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12" h="2104574">
                  <a:moveTo>
                    <a:pt x="2006657" y="85"/>
                  </a:moveTo>
                  <a:cubicBezTo>
                    <a:pt x="2539966" y="2446"/>
                    <a:pt x="3356702" y="170408"/>
                    <a:pt x="3563033" y="404988"/>
                  </a:cubicBezTo>
                  <a:cubicBezTo>
                    <a:pt x="3926541" y="910915"/>
                    <a:pt x="3957835" y="1613887"/>
                    <a:pt x="3810512" y="2104574"/>
                  </a:cubicBezTo>
                  <a:lnTo>
                    <a:pt x="478" y="2090410"/>
                  </a:lnTo>
                  <a:cubicBezTo>
                    <a:pt x="-7887" y="605605"/>
                    <a:pt x="92691" y="739210"/>
                    <a:pt x="363176" y="390823"/>
                  </a:cubicBezTo>
                  <a:cubicBezTo>
                    <a:pt x="633661" y="42436"/>
                    <a:pt x="1473348" y="-2276"/>
                    <a:pt x="2006657" y="85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Téglalap 10"/>
            <p:cNvSpPr/>
            <p:nvPr/>
          </p:nvSpPr>
          <p:spPr>
            <a:xfrm>
              <a:off x="3419479" y="3051257"/>
              <a:ext cx="1048450" cy="1475459"/>
            </a:xfrm>
            <a:custGeom>
              <a:avLst/>
              <a:gdLst>
                <a:gd name="connsiteX0" fmla="*/ 0 w 1319514"/>
                <a:gd name="connsiteY0" fmla="*/ 0 h 1634323"/>
                <a:gd name="connsiteX1" fmla="*/ 1319514 w 1319514"/>
                <a:gd name="connsiteY1" fmla="*/ 0 h 1634323"/>
                <a:gd name="connsiteX2" fmla="*/ 1319514 w 1319514"/>
                <a:gd name="connsiteY2" fmla="*/ 1634323 h 1634323"/>
                <a:gd name="connsiteX3" fmla="*/ 0 w 1319514"/>
                <a:gd name="connsiteY3" fmla="*/ 1634323 h 1634323"/>
                <a:gd name="connsiteX4" fmla="*/ 0 w 1319514"/>
                <a:gd name="connsiteY4" fmla="*/ 0 h 1634323"/>
                <a:gd name="connsiteX0" fmla="*/ 0 w 1319514"/>
                <a:gd name="connsiteY0" fmla="*/ 0 h 1787851"/>
                <a:gd name="connsiteX1" fmla="*/ 1319514 w 1319514"/>
                <a:gd name="connsiteY1" fmla="*/ 0 h 1787851"/>
                <a:gd name="connsiteX2" fmla="*/ 1319514 w 1319514"/>
                <a:gd name="connsiteY2" fmla="*/ 1634323 h 1787851"/>
                <a:gd name="connsiteX3" fmla="*/ 0 w 1319514"/>
                <a:gd name="connsiteY3" fmla="*/ 1634323 h 1787851"/>
                <a:gd name="connsiteX4" fmla="*/ 0 w 1319514"/>
                <a:gd name="connsiteY4" fmla="*/ 0 h 1787851"/>
                <a:gd name="connsiteX0" fmla="*/ 0 w 1319514"/>
                <a:gd name="connsiteY0" fmla="*/ 0 h 1856921"/>
                <a:gd name="connsiteX1" fmla="*/ 1319514 w 1319514"/>
                <a:gd name="connsiteY1" fmla="*/ 0 h 1856921"/>
                <a:gd name="connsiteX2" fmla="*/ 1319514 w 1319514"/>
                <a:gd name="connsiteY2" fmla="*/ 1634323 h 1856921"/>
                <a:gd name="connsiteX3" fmla="*/ 0 w 1319514"/>
                <a:gd name="connsiteY3" fmla="*/ 1634323 h 1856921"/>
                <a:gd name="connsiteX4" fmla="*/ 0 w 1319514"/>
                <a:gd name="connsiteY4" fmla="*/ 0 h 185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514" h="1856921">
                  <a:moveTo>
                    <a:pt x="0" y="0"/>
                  </a:moveTo>
                  <a:lnTo>
                    <a:pt x="1319514" y="0"/>
                  </a:lnTo>
                  <a:lnTo>
                    <a:pt x="1319514" y="1634323"/>
                  </a:lnTo>
                  <a:cubicBezTo>
                    <a:pt x="747596" y="1979763"/>
                    <a:pt x="338238" y="1878163"/>
                    <a:pt x="0" y="16343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A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5" name="Csoportba foglalás 104"/>
            <p:cNvGrpSpPr/>
            <p:nvPr/>
          </p:nvGrpSpPr>
          <p:grpSpPr>
            <a:xfrm rot="20209470">
              <a:off x="2688962" y="2610100"/>
              <a:ext cx="307750" cy="530072"/>
              <a:chOff x="5422585" y="3257910"/>
              <a:chExt cx="568414" cy="553848"/>
            </a:xfrm>
          </p:grpSpPr>
          <p:sp>
            <p:nvSpPr>
              <p:cNvPr id="134" name="Ellipszis 133"/>
              <p:cNvSpPr/>
              <p:nvPr/>
            </p:nvSpPr>
            <p:spPr>
              <a:xfrm flipH="1">
                <a:off x="5422585" y="3257910"/>
                <a:ext cx="568414" cy="553848"/>
              </a:xfrm>
              <a:prstGeom prst="ellipse">
                <a:avLst/>
              </a:prstGeom>
              <a:solidFill>
                <a:srgbClr val="FFBD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Ellipszis 134"/>
              <p:cNvSpPr/>
              <p:nvPr/>
            </p:nvSpPr>
            <p:spPr>
              <a:xfrm flipH="1">
                <a:off x="5650567" y="3425492"/>
                <a:ext cx="248176" cy="241816"/>
              </a:xfrm>
              <a:prstGeom prst="ellipse">
                <a:avLst/>
              </a:prstGeom>
              <a:solidFill>
                <a:srgbClr val="ED9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6" name="Téglalap 10"/>
            <p:cNvSpPr/>
            <p:nvPr/>
          </p:nvSpPr>
          <p:spPr>
            <a:xfrm>
              <a:off x="3432176" y="3640630"/>
              <a:ext cx="457088" cy="865155"/>
            </a:xfrm>
            <a:custGeom>
              <a:avLst/>
              <a:gdLst>
                <a:gd name="connsiteX0" fmla="*/ 0 w 1319514"/>
                <a:gd name="connsiteY0" fmla="*/ 0 h 1634323"/>
                <a:gd name="connsiteX1" fmla="*/ 1319514 w 1319514"/>
                <a:gd name="connsiteY1" fmla="*/ 0 h 1634323"/>
                <a:gd name="connsiteX2" fmla="*/ 1319514 w 1319514"/>
                <a:gd name="connsiteY2" fmla="*/ 1634323 h 1634323"/>
                <a:gd name="connsiteX3" fmla="*/ 0 w 1319514"/>
                <a:gd name="connsiteY3" fmla="*/ 1634323 h 1634323"/>
                <a:gd name="connsiteX4" fmla="*/ 0 w 1319514"/>
                <a:gd name="connsiteY4" fmla="*/ 0 h 1634323"/>
                <a:gd name="connsiteX0" fmla="*/ 0 w 1319514"/>
                <a:gd name="connsiteY0" fmla="*/ 0 h 1787851"/>
                <a:gd name="connsiteX1" fmla="*/ 1319514 w 1319514"/>
                <a:gd name="connsiteY1" fmla="*/ 0 h 1787851"/>
                <a:gd name="connsiteX2" fmla="*/ 1319514 w 1319514"/>
                <a:gd name="connsiteY2" fmla="*/ 1634323 h 1787851"/>
                <a:gd name="connsiteX3" fmla="*/ 0 w 1319514"/>
                <a:gd name="connsiteY3" fmla="*/ 1634323 h 1787851"/>
                <a:gd name="connsiteX4" fmla="*/ 0 w 1319514"/>
                <a:gd name="connsiteY4" fmla="*/ 0 h 1787851"/>
                <a:gd name="connsiteX0" fmla="*/ 0 w 1319514"/>
                <a:gd name="connsiteY0" fmla="*/ 0 h 1856921"/>
                <a:gd name="connsiteX1" fmla="*/ 1319514 w 1319514"/>
                <a:gd name="connsiteY1" fmla="*/ 0 h 1856921"/>
                <a:gd name="connsiteX2" fmla="*/ 1319514 w 1319514"/>
                <a:gd name="connsiteY2" fmla="*/ 1634323 h 1856921"/>
                <a:gd name="connsiteX3" fmla="*/ 0 w 1319514"/>
                <a:gd name="connsiteY3" fmla="*/ 1634323 h 1856921"/>
                <a:gd name="connsiteX4" fmla="*/ 0 w 1319514"/>
                <a:gd name="connsiteY4" fmla="*/ 0 h 1856921"/>
                <a:gd name="connsiteX0" fmla="*/ 0 w 1319514"/>
                <a:gd name="connsiteY0" fmla="*/ 0 h 2028661"/>
                <a:gd name="connsiteX1" fmla="*/ 1319514 w 1319514"/>
                <a:gd name="connsiteY1" fmla="*/ 0 h 2028661"/>
                <a:gd name="connsiteX2" fmla="*/ 1296209 w 1319514"/>
                <a:gd name="connsiteY2" fmla="*/ 1884213 h 2028661"/>
                <a:gd name="connsiteX3" fmla="*/ 0 w 1319514"/>
                <a:gd name="connsiteY3" fmla="*/ 1634323 h 2028661"/>
                <a:gd name="connsiteX4" fmla="*/ 0 w 1319514"/>
                <a:gd name="connsiteY4" fmla="*/ 0 h 2028661"/>
                <a:gd name="connsiteX0" fmla="*/ 0 w 1319514"/>
                <a:gd name="connsiteY0" fmla="*/ 0 h 1907842"/>
                <a:gd name="connsiteX1" fmla="*/ 1319514 w 1319514"/>
                <a:gd name="connsiteY1" fmla="*/ 0 h 1907842"/>
                <a:gd name="connsiteX2" fmla="*/ 1296209 w 1319514"/>
                <a:gd name="connsiteY2" fmla="*/ 1884213 h 1907842"/>
                <a:gd name="connsiteX3" fmla="*/ 0 w 1319514"/>
                <a:gd name="connsiteY3" fmla="*/ 1634323 h 1907842"/>
                <a:gd name="connsiteX4" fmla="*/ 0 w 1319514"/>
                <a:gd name="connsiteY4" fmla="*/ 0 h 1907842"/>
                <a:gd name="connsiteX0" fmla="*/ 0 w 1319514"/>
                <a:gd name="connsiteY0" fmla="*/ 0 h 1917148"/>
                <a:gd name="connsiteX1" fmla="*/ 1319514 w 1319514"/>
                <a:gd name="connsiteY1" fmla="*/ 0 h 1917148"/>
                <a:gd name="connsiteX2" fmla="*/ 1296209 w 1319514"/>
                <a:gd name="connsiteY2" fmla="*/ 1894922 h 1917148"/>
                <a:gd name="connsiteX3" fmla="*/ 0 w 1319514"/>
                <a:gd name="connsiteY3" fmla="*/ 1634323 h 1917148"/>
                <a:gd name="connsiteX4" fmla="*/ 0 w 1319514"/>
                <a:gd name="connsiteY4" fmla="*/ 0 h 1917148"/>
                <a:gd name="connsiteX0" fmla="*/ 0 w 1319514"/>
                <a:gd name="connsiteY0" fmla="*/ 0 h 1912884"/>
                <a:gd name="connsiteX1" fmla="*/ 1319514 w 1319514"/>
                <a:gd name="connsiteY1" fmla="*/ 0 h 1912884"/>
                <a:gd name="connsiteX2" fmla="*/ 1296209 w 1319514"/>
                <a:gd name="connsiteY2" fmla="*/ 1894922 h 1912884"/>
                <a:gd name="connsiteX3" fmla="*/ 0 w 1319514"/>
                <a:gd name="connsiteY3" fmla="*/ 1634323 h 1912884"/>
                <a:gd name="connsiteX4" fmla="*/ 0 w 1319514"/>
                <a:gd name="connsiteY4" fmla="*/ 0 h 19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514" h="1912884">
                  <a:moveTo>
                    <a:pt x="0" y="0"/>
                  </a:moveTo>
                  <a:lnTo>
                    <a:pt x="1319514" y="0"/>
                  </a:lnTo>
                  <a:lnTo>
                    <a:pt x="1296209" y="1894922"/>
                  </a:lnTo>
                  <a:cubicBezTo>
                    <a:pt x="780223" y="1951202"/>
                    <a:pt x="338238" y="1878163"/>
                    <a:pt x="0" y="16343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A48D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7" name="Ellipszis 38"/>
            <p:cNvSpPr/>
            <p:nvPr/>
          </p:nvSpPr>
          <p:spPr>
            <a:xfrm flipH="1">
              <a:off x="2600338" y="780505"/>
              <a:ext cx="2590406" cy="1982332"/>
            </a:xfrm>
            <a:custGeom>
              <a:avLst/>
              <a:gdLst>
                <a:gd name="connsiteX0" fmla="*/ 0 w 2696234"/>
                <a:gd name="connsiteY0" fmla="*/ 1062058 h 2124115"/>
                <a:gd name="connsiteX1" fmla="*/ 1348117 w 2696234"/>
                <a:gd name="connsiteY1" fmla="*/ 0 h 2124115"/>
                <a:gd name="connsiteX2" fmla="*/ 2696234 w 2696234"/>
                <a:gd name="connsiteY2" fmla="*/ 1062058 h 2124115"/>
                <a:gd name="connsiteX3" fmla="*/ 1348117 w 2696234"/>
                <a:gd name="connsiteY3" fmla="*/ 2124116 h 2124115"/>
                <a:gd name="connsiteX4" fmla="*/ 0 w 2696234"/>
                <a:gd name="connsiteY4" fmla="*/ 1062058 h 2124115"/>
                <a:gd name="connsiteX0" fmla="*/ 0 w 2957492"/>
                <a:gd name="connsiteY0" fmla="*/ 1438729 h 2141199"/>
                <a:gd name="connsiteX1" fmla="*/ 1609375 w 2957492"/>
                <a:gd name="connsiteY1" fmla="*/ 4882 h 2141199"/>
                <a:gd name="connsiteX2" fmla="*/ 2957492 w 2957492"/>
                <a:gd name="connsiteY2" fmla="*/ 1066940 h 2141199"/>
                <a:gd name="connsiteX3" fmla="*/ 1609375 w 2957492"/>
                <a:gd name="connsiteY3" fmla="*/ 2128998 h 2141199"/>
                <a:gd name="connsiteX4" fmla="*/ 0 w 2957492"/>
                <a:gd name="connsiteY4" fmla="*/ 1438729 h 2141199"/>
                <a:gd name="connsiteX0" fmla="*/ 43288 w 3000780"/>
                <a:gd name="connsiteY0" fmla="*/ 1502504 h 2198787"/>
                <a:gd name="connsiteX1" fmla="*/ 562271 w 3000780"/>
                <a:gd name="connsiteY1" fmla="*/ 258242 h 2198787"/>
                <a:gd name="connsiteX2" fmla="*/ 1652663 w 3000780"/>
                <a:gd name="connsiteY2" fmla="*/ 68657 h 2198787"/>
                <a:gd name="connsiteX3" fmla="*/ 3000780 w 3000780"/>
                <a:gd name="connsiteY3" fmla="*/ 1130715 h 2198787"/>
                <a:gd name="connsiteX4" fmla="*/ 1652663 w 3000780"/>
                <a:gd name="connsiteY4" fmla="*/ 2192773 h 2198787"/>
                <a:gd name="connsiteX5" fmla="*/ 43288 w 3000780"/>
                <a:gd name="connsiteY5" fmla="*/ 1502504 h 2198787"/>
                <a:gd name="connsiteX0" fmla="*/ 43288 w 3000780"/>
                <a:gd name="connsiteY0" fmla="*/ 1458900 h 2155183"/>
                <a:gd name="connsiteX1" fmla="*/ 562271 w 3000780"/>
                <a:gd name="connsiteY1" fmla="*/ 214638 h 2155183"/>
                <a:gd name="connsiteX2" fmla="*/ 823528 w 3000780"/>
                <a:gd name="connsiteY2" fmla="*/ 325171 h 2155183"/>
                <a:gd name="connsiteX3" fmla="*/ 1652663 w 3000780"/>
                <a:gd name="connsiteY3" fmla="*/ 25053 h 2155183"/>
                <a:gd name="connsiteX4" fmla="*/ 3000780 w 3000780"/>
                <a:gd name="connsiteY4" fmla="*/ 1087111 h 2155183"/>
                <a:gd name="connsiteX5" fmla="*/ 1652663 w 3000780"/>
                <a:gd name="connsiteY5" fmla="*/ 2149169 h 2155183"/>
                <a:gd name="connsiteX6" fmla="*/ 43288 w 3000780"/>
                <a:gd name="connsiteY6" fmla="*/ 1458900 h 2155183"/>
                <a:gd name="connsiteX0" fmla="*/ 26390 w 2983882"/>
                <a:gd name="connsiteY0" fmla="*/ 1627160 h 2324189"/>
                <a:gd name="connsiteX1" fmla="*/ 706147 w 2983882"/>
                <a:gd name="connsiteY1" fmla="*/ 51302 h 2324189"/>
                <a:gd name="connsiteX2" fmla="*/ 806630 w 2983882"/>
                <a:gd name="connsiteY2" fmla="*/ 493431 h 2324189"/>
                <a:gd name="connsiteX3" fmla="*/ 1635765 w 2983882"/>
                <a:gd name="connsiteY3" fmla="*/ 193313 h 2324189"/>
                <a:gd name="connsiteX4" fmla="*/ 2983882 w 2983882"/>
                <a:gd name="connsiteY4" fmla="*/ 1255371 h 2324189"/>
                <a:gd name="connsiteX5" fmla="*/ 1635765 w 2983882"/>
                <a:gd name="connsiteY5" fmla="*/ 2317429 h 2324189"/>
                <a:gd name="connsiteX6" fmla="*/ 26390 w 2983882"/>
                <a:gd name="connsiteY6" fmla="*/ 1627160 h 2324189"/>
                <a:gd name="connsiteX0" fmla="*/ 26390 w 2983882"/>
                <a:gd name="connsiteY0" fmla="*/ 1627160 h 2324189"/>
                <a:gd name="connsiteX1" fmla="*/ 706147 w 2983882"/>
                <a:gd name="connsiteY1" fmla="*/ 51302 h 2324189"/>
                <a:gd name="connsiteX2" fmla="*/ 806630 w 2983882"/>
                <a:gd name="connsiteY2" fmla="*/ 493431 h 2324189"/>
                <a:gd name="connsiteX3" fmla="*/ 2379343 w 2983882"/>
                <a:gd name="connsiteY3" fmla="*/ 72732 h 2324189"/>
                <a:gd name="connsiteX4" fmla="*/ 2983882 w 2983882"/>
                <a:gd name="connsiteY4" fmla="*/ 1255371 h 2324189"/>
                <a:gd name="connsiteX5" fmla="*/ 1635765 w 2983882"/>
                <a:gd name="connsiteY5" fmla="*/ 2317429 h 2324189"/>
                <a:gd name="connsiteX6" fmla="*/ 26390 w 2983882"/>
                <a:gd name="connsiteY6" fmla="*/ 1627160 h 2324189"/>
                <a:gd name="connsiteX0" fmla="*/ 26390 w 2983882"/>
                <a:gd name="connsiteY0" fmla="*/ 1641318 h 2338347"/>
                <a:gd name="connsiteX1" fmla="*/ 706147 w 2983882"/>
                <a:gd name="connsiteY1" fmla="*/ 65460 h 2338347"/>
                <a:gd name="connsiteX2" fmla="*/ 806630 w 2983882"/>
                <a:gd name="connsiteY2" fmla="*/ 507589 h 2338347"/>
                <a:gd name="connsiteX3" fmla="*/ 1298999 w 2983882"/>
                <a:gd name="connsiteY3" fmla="*/ 135800 h 2338347"/>
                <a:gd name="connsiteX4" fmla="*/ 2379343 w 2983882"/>
                <a:gd name="connsiteY4" fmla="*/ 86890 h 2338347"/>
                <a:gd name="connsiteX5" fmla="*/ 2983882 w 2983882"/>
                <a:gd name="connsiteY5" fmla="*/ 1269529 h 2338347"/>
                <a:gd name="connsiteX6" fmla="*/ 1635765 w 2983882"/>
                <a:gd name="connsiteY6" fmla="*/ 2331587 h 2338347"/>
                <a:gd name="connsiteX7" fmla="*/ 26390 w 2983882"/>
                <a:gd name="connsiteY7" fmla="*/ 1641318 h 2338347"/>
                <a:gd name="connsiteX0" fmla="*/ 26390 w 2983882"/>
                <a:gd name="connsiteY0" fmla="*/ 1641318 h 2338347"/>
                <a:gd name="connsiteX1" fmla="*/ 706147 w 2983882"/>
                <a:gd name="connsiteY1" fmla="*/ 65460 h 2338347"/>
                <a:gd name="connsiteX2" fmla="*/ 826727 w 2983882"/>
                <a:gd name="connsiteY2" fmla="*/ 246332 h 2338347"/>
                <a:gd name="connsiteX3" fmla="*/ 806630 w 2983882"/>
                <a:gd name="connsiteY3" fmla="*/ 507589 h 2338347"/>
                <a:gd name="connsiteX4" fmla="*/ 1298999 w 2983882"/>
                <a:gd name="connsiteY4" fmla="*/ 135800 h 2338347"/>
                <a:gd name="connsiteX5" fmla="*/ 2379343 w 2983882"/>
                <a:gd name="connsiteY5" fmla="*/ 86890 h 2338347"/>
                <a:gd name="connsiteX6" fmla="*/ 2983882 w 2983882"/>
                <a:gd name="connsiteY6" fmla="*/ 1269529 h 2338347"/>
                <a:gd name="connsiteX7" fmla="*/ 1635765 w 2983882"/>
                <a:gd name="connsiteY7" fmla="*/ 2331587 h 2338347"/>
                <a:gd name="connsiteX8" fmla="*/ 26390 w 2983882"/>
                <a:gd name="connsiteY8" fmla="*/ 1641318 h 2338347"/>
                <a:gd name="connsiteX0" fmla="*/ 26390 w 2983882"/>
                <a:gd name="connsiteY0" fmla="*/ 1641318 h 2338347"/>
                <a:gd name="connsiteX1" fmla="*/ 706147 w 2983882"/>
                <a:gd name="connsiteY1" fmla="*/ 65460 h 2338347"/>
                <a:gd name="connsiteX2" fmla="*/ 826727 w 2983882"/>
                <a:gd name="connsiteY2" fmla="*/ 246332 h 2338347"/>
                <a:gd name="connsiteX3" fmla="*/ 947306 w 2983882"/>
                <a:gd name="connsiteY3" fmla="*/ 246332 h 2338347"/>
                <a:gd name="connsiteX4" fmla="*/ 1298999 w 2983882"/>
                <a:gd name="connsiteY4" fmla="*/ 135800 h 2338347"/>
                <a:gd name="connsiteX5" fmla="*/ 2379343 w 2983882"/>
                <a:gd name="connsiteY5" fmla="*/ 86890 h 2338347"/>
                <a:gd name="connsiteX6" fmla="*/ 2983882 w 2983882"/>
                <a:gd name="connsiteY6" fmla="*/ 1269529 h 2338347"/>
                <a:gd name="connsiteX7" fmla="*/ 1635765 w 2983882"/>
                <a:gd name="connsiteY7" fmla="*/ 2331587 h 2338347"/>
                <a:gd name="connsiteX8" fmla="*/ 26390 w 2983882"/>
                <a:gd name="connsiteY8" fmla="*/ 1641318 h 2338347"/>
                <a:gd name="connsiteX0" fmla="*/ 26390 w 3355671"/>
                <a:gd name="connsiteY0" fmla="*/ 1680020 h 2380133"/>
                <a:gd name="connsiteX1" fmla="*/ 706147 w 3355671"/>
                <a:gd name="connsiteY1" fmla="*/ 104162 h 2380133"/>
                <a:gd name="connsiteX2" fmla="*/ 826727 w 3355671"/>
                <a:gd name="connsiteY2" fmla="*/ 285034 h 2380133"/>
                <a:gd name="connsiteX3" fmla="*/ 947306 w 3355671"/>
                <a:gd name="connsiteY3" fmla="*/ 285034 h 2380133"/>
                <a:gd name="connsiteX4" fmla="*/ 1298999 w 3355671"/>
                <a:gd name="connsiteY4" fmla="*/ 174502 h 2380133"/>
                <a:gd name="connsiteX5" fmla="*/ 2379343 w 3355671"/>
                <a:gd name="connsiteY5" fmla="*/ 125592 h 2380133"/>
                <a:gd name="connsiteX6" fmla="*/ 3355671 w 3355671"/>
                <a:gd name="connsiteY6" fmla="*/ 1830746 h 2380133"/>
                <a:gd name="connsiteX7" fmla="*/ 1635765 w 3355671"/>
                <a:gd name="connsiteY7" fmla="*/ 2370289 h 2380133"/>
                <a:gd name="connsiteX8" fmla="*/ 26390 w 3355671"/>
                <a:gd name="connsiteY8" fmla="*/ 1680020 h 2380133"/>
                <a:gd name="connsiteX0" fmla="*/ 26390 w 3501174"/>
                <a:gd name="connsiteY0" fmla="*/ 1639269 h 2330887"/>
                <a:gd name="connsiteX1" fmla="*/ 706147 w 3501174"/>
                <a:gd name="connsiteY1" fmla="*/ 63411 h 2330887"/>
                <a:gd name="connsiteX2" fmla="*/ 826727 w 3501174"/>
                <a:gd name="connsiteY2" fmla="*/ 244283 h 2330887"/>
                <a:gd name="connsiteX3" fmla="*/ 947306 w 3501174"/>
                <a:gd name="connsiteY3" fmla="*/ 244283 h 2330887"/>
                <a:gd name="connsiteX4" fmla="*/ 1298999 w 3501174"/>
                <a:gd name="connsiteY4" fmla="*/ 133751 h 2330887"/>
                <a:gd name="connsiteX5" fmla="*/ 2379343 w 3501174"/>
                <a:gd name="connsiteY5" fmla="*/ 84841 h 2330887"/>
                <a:gd name="connsiteX6" fmla="*/ 3338814 w 3501174"/>
                <a:gd name="connsiteY6" fmla="*/ 706507 h 2330887"/>
                <a:gd name="connsiteX7" fmla="*/ 3355671 w 3501174"/>
                <a:gd name="connsiteY7" fmla="*/ 1789995 h 2330887"/>
                <a:gd name="connsiteX8" fmla="*/ 1635765 w 3501174"/>
                <a:gd name="connsiteY8" fmla="*/ 2329538 h 2330887"/>
                <a:gd name="connsiteX9" fmla="*/ 26390 w 3501174"/>
                <a:gd name="connsiteY9" fmla="*/ 1639269 h 2330887"/>
                <a:gd name="connsiteX0" fmla="*/ 26390 w 3501174"/>
                <a:gd name="connsiteY0" fmla="*/ 1639269 h 2330887"/>
                <a:gd name="connsiteX1" fmla="*/ 706147 w 3501174"/>
                <a:gd name="connsiteY1" fmla="*/ 63411 h 2330887"/>
                <a:gd name="connsiteX2" fmla="*/ 826727 w 3501174"/>
                <a:gd name="connsiteY2" fmla="*/ 244283 h 2330887"/>
                <a:gd name="connsiteX3" fmla="*/ 947306 w 3501174"/>
                <a:gd name="connsiteY3" fmla="*/ 244283 h 2330887"/>
                <a:gd name="connsiteX4" fmla="*/ 1298999 w 3501174"/>
                <a:gd name="connsiteY4" fmla="*/ 133751 h 2330887"/>
                <a:gd name="connsiteX5" fmla="*/ 2379343 w 3501174"/>
                <a:gd name="connsiteY5" fmla="*/ 84841 h 2330887"/>
                <a:gd name="connsiteX6" fmla="*/ 3338814 w 3501174"/>
                <a:gd name="connsiteY6" fmla="*/ 706507 h 2330887"/>
                <a:gd name="connsiteX7" fmla="*/ 3355671 w 3501174"/>
                <a:gd name="connsiteY7" fmla="*/ 1789995 h 2330887"/>
                <a:gd name="connsiteX8" fmla="*/ 1635765 w 3501174"/>
                <a:gd name="connsiteY8" fmla="*/ 2329538 h 2330887"/>
                <a:gd name="connsiteX9" fmla="*/ 26390 w 3501174"/>
                <a:gd name="connsiteY9" fmla="*/ 1639269 h 2330887"/>
                <a:gd name="connsiteX0" fmla="*/ 26390 w 3454068"/>
                <a:gd name="connsiteY0" fmla="*/ 1639269 h 2330887"/>
                <a:gd name="connsiteX1" fmla="*/ 706147 w 3454068"/>
                <a:gd name="connsiteY1" fmla="*/ 63411 h 2330887"/>
                <a:gd name="connsiteX2" fmla="*/ 826727 w 3454068"/>
                <a:gd name="connsiteY2" fmla="*/ 244283 h 2330887"/>
                <a:gd name="connsiteX3" fmla="*/ 947306 w 3454068"/>
                <a:gd name="connsiteY3" fmla="*/ 244283 h 2330887"/>
                <a:gd name="connsiteX4" fmla="*/ 1298999 w 3454068"/>
                <a:gd name="connsiteY4" fmla="*/ 133751 h 2330887"/>
                <a:gd name="connsiteX5" fmla="*/ 2379343 w 3454068"/>
                <a:gd name="connsiteY5" fmla="*/ 84841 h 2330887"/>
                <a:gd name="connsiteX6" fmla="*/ 3178041 w 3454068"/>
                <a:gd name="connsiteY6" fmla="*/ 696459 h 2330887"/>
                <a:gd name="connsiteX7" fmla="*/ 3355671 w 3454068"/>
                <a:gd name="connsiteY7" fmla="*/ 1789995 h 2330887"/>
                <a:gd name="connsiteX8" fmla="*/ 1635765 w 3454068"/>
                <a:gd name="connsiteY8" fmla="*/ 2329538 h 2330887"/>
                <a:gd name="connsiteX9" fmla="*/ 26390 w 3454068"/>
                <a:gd name="connsiteY9" fmla="*/ 1639269 h 2330887"/>
                <a:gd name="connsiteX0" fmla="*/ 26390 w 3454068"/>
                <a:gd name="connsiteY0" fmla="*/ 1639269 h 2330887"/>
                <a:gd name="connsiteX1" fmla="*/ 706147 w 3454068"/>
                <a:gd name="connsiteY1" fmla="*/ 63411 h 2330887"/>
                <a:gd name="connsiteX2" fmla="*/ 826727 w 3454068"/>
                <a:gd name="connsiteY2" fmla="*/ 244283 h 2330887"/>
                <a:gd name="connsiteX3" fmla="*/ 947306 w 3454068"/>
                <a:gd name="connsiteY3" fmla="*/ 244283 h 2330887"/>
                <a:gd name="connsiteX4" fmla="*/ 1298999 w 3454068"/>
                <a:gd name="connsiteY4" fmla="*/ 133751 h 2330887"/>
                <a:gd name="connsiteX5" fmla="*/ 2379343 w 3454068"/>
                <a:gd name="connsiteY5" fmla="*/ 84841 h 2330887"/>
                <a:gd name="connsiteX6" fmla="*/ 3178041 w 3454068"/>
                <a:gd name="connsiteY6" fmla="*/ 696459 h 2330887"/>
                <a:gd name="connsiteX7" fmla="*/ 3355671 w 3454068"/>
                <a:gd name="connsiteY7" fmla="*/ 1789995 h 2330887"/>
                <a:gd name="connsiteX8" fmla="*/ 1635765 w 3454068"/>
                <a:gd name="connsiteY8" fmla="*/ 2329538 h 2330887"/>
                <a:gd name="connsiteX9" fmla="*/ 26390 w 3454068"/>
                <a:gd name="connsiteY9" fmla="*/ 1639269 h 2330887"/>
                <a:gd name="connsiteX0" fmla="*/ 26390 w 3297981"/>
                <a:gd name="connsiteY0" fmla="*/ 1639269 h 2373332"/>
                <a:gd name="connsiteX1" fmla="*/ 706147 w 3297981"/>
                <a:gd name="connsiteY1" fmla="*/ 63411 h 2373332"/>
                <a:gd name="connsiteX2" fmla="*/ 826727 w 3297981"/>
                <a:gd name="connsiteY2" fmla="*/ 244283 h 2373332"/>
                <a:gd name="connsiteX3" fmla="*/ 947306 w 3297981"/>
                <a:gd name="connsiteY3" fmla="*/ 244283 h 2373332"/>
                <a:gd name="connsiteX4" fmla="*/ 1298999 w 3297981"/>
                <a:gd name="connsiteY4" fmla="*/ 133751 h 2373332"/>
                <a:gd name="connsiteX5" fmla="*/ 2379343 w 3297981"/>
                <a:gd name="connsiteY5" fmla="*/ 84841 h 2373332"/>
                <a:gd name="connsiteX6" fmla="*/ 3178041 w 3297981"/>
                <a:gd name="connsiteY6" fmla="*/ 696459 h 2373332"/>
                <a:gd name="connsiteX7" fmla="*/ 3114511 w 3297981"/>
                <a:gd name="connsiteY7" fmla="*/ 2151735 h 2373332"/>
                <a:gd name="connsiteX8" fmla="*/ 1635765 w 3297981"/>
                <a:gd name="connsiteY8" fmla="*/ 2329538 h 2373332"/>
                <a:gd name="connsiteX9" fmla="*/ 26390 w 3297981"/>
                <a:gd name="connsiteY9" fmla="*/ 1639269 h 2373332"/>
                <a:gd name="connsiteX0" fmla="*/ 36245 w 3116918"/>
                <a:gd name="connsiteY0" fmla="*/ 1980913 h 2348030"/>
                <a:gd name="connsiteX1" fmla="*/ 525084 w 3116918"/>
                <a:gd name="connsiteY1" fmla="*/ 63411 h 2348030"/>
                <a:gd name="connsiteX2" fmla="*/ 645664 w 3116918"/>
                <a:gd name="connsiteY2" fmla="*/ 244283 h 2348030"/>
                <a:gd name="connsiteX3" fmla="*/ 766243 w 3116918"/>
                <a:gd name="connsiteY3" fmla="*/ 244283 h 2348030"/>
                <a:gd name="connsiteX4" fmla="*/ 1117936 w 3116918"/>
                <a:gd name="connsiteY4" fmla="*/ 133751 h 2348030"/>
                <a:gd name="connsiteX5" fmla="*/ 2198280 w 3116918"/>
                <a:gd name="connsiteY5" fmla="*/ 84841 h 2348030"/>
                <a:gd name="connsiteX6" fmla="*/ 2996978 w 3116918"/>
                <a:gd name="connsiteY6" fmla="*/ 696459 h 2348030"/>
                <a:gd name="connsiteX7" fmla="*/ 2933448 w 3116918"/>
                <a:gd name="connsiteY7" fmla="*/ 2151735 h 2348030"/>
                <a:gd name="connsiteX8" fmla="*/ 1454702 w 3116918"/>
                <a:gd name="connsiteY8" fmla="*/ 2329538 h 2348030"/>
                <a:gd name="connsiteX9" fmla="*/ 36245 w 3116918"/>
                <a:gd name="connsiteY9" fmla="*/ 1980913 h 2348030"/>
                <a:gd name="connsiteX0" fmla="*/ 28264 w 3108937"/>
                <a:gd name="connsiteY0" fmla="*/ 1940674 h 2307791"/>
                <a:gd name="connsiteX1" fmla="*/ 587442 w 3108937"/>
                <a:gd name="connsiteY1" fmla="*/ 103559 h 2307791"/>
                <a:gd name="connsiteX2" fmla="*/ 637683 w 3108937"/>
                <a:gd name="connsiteY2" fmla="*/ 204044 h 2307791"/>
                <a:gd name="connsiteX3" fmla="*/ 758262 w 3108937"/>
                <a:gd name="connsiteY3" fmla="*/ 204044 h 2307791"/>
                <a:gd name="connsiteX4" fmla="*/ 1109955 w 3108937"/>
                <a:gd name="connsiteY4" fmla="*/ 93512 h 2307791"/>
                <a:gd name="connsiteX5" fmla="*/ 2190299 w 3108937"/>
                <a:gd name="connsiteY5" fmla="*/ 44602 h 2307791"/>
                <a:gd name="connsiteX6" fmla="*/ 2988997 w 3108937"/>
                <a:gd name="connsiteY6" fmla="*/ 656220 h 2307791"/>
                <a:gd name="connsiteX7" fmla="*/ 2925467 w 3108937"/>
                <a:gd name="connsiteY7" fmla="*/ 2111496 h 2307791"/>
                <a:gd name="connsiteX8" fmla="*/ 1446721 w 3108937"/>
                <a:gd name="connsiteY8" fmla="*/ 2289299 h 2307791"/>
                <a:gd name="connsiteX9" fmla="*/ 28264 w 3108937"/>
                <a:gd name="connsiteY9" fmla="*/ 1940674 h 2307791"/>
                <a:gd name="connsiteX0" fmla="*/ 28264 w 3108937"/>
                <a:gd name="connsiteY0" fmla="*/ 1943762 h 2310879"/>
                <a:gd name="connsiteX1" fmla="*/ 587442 w 3108937"/>
                <a:gd name="connsiteY1" fmla="*/ 106647 h 2310879"/>
                <a:gd name="connsiteX2" fmla="*/ 758262 w 3108937"/>
                <a:gd name="connsiteY2" fmla="*/ 207132 h 2310879"/>
                <a:gd name="connsiteX3" fmla="*/ 1109955 w 3108937"/>
                <a:gd name="connsiteY3" fmla="*/ 96600 h 2310879"/>
                <a:gd name="connsiteX4" fmla="*/ 2190299 w 3108937"/>
                <a:gd name="connsiteY4" fmla="*/ 47690 h 2310879"/>
                <a:gd name="connsiteX5" fmla="*/ 2988997 w 3108937"/>
                <a:gd name="connsiteY5" fmla="*/ 659308 h 2310879"/>
                <a:gd name="connsiteX6" fmla="*/ 2925467 w 3108937"/>
                <a:gd name="connsiteY6" fmla="*/ 2114584 h 2310879"/>
                <a:gd name="connsiteX7" fmla="*/ 1446721 w 3108937"/>
                <a:gd name="connsiteY7" fmla="*/ 2292387 h 2310879"/>
                <a:gd name="connsiteX8" fmla="*/ 28264 w 3108937"/>
                <a:gd name="connsiteY8" fmla="*/ 1943762 h 2310879"/>
                <a:gd name="connsiteX0" fmla="*/ 28264 w 3108937"/>
                <a:gd name="connsiteY0" fmla="*/ 1974366 h 2341483"/>
                <a:gd name="connsiteX1" fmla="*/ 587442 w 3108937"/>
                <a:gd name="connsiteY1" fmla="*/ 137251 h 2341483"/>
                <a:gd name="connsiteX2" fmla="*/ 1109955 w 3108937"/>
                <a:gd name="connsiteY2" fmla="*/ 127204 h 2341483"/>
                <a:gd name="connsiteX3" fmla="*/ 2190299 w 3108937"/>
                <a:gd name="connsiteY3" fmla="*/ 78294 h 2341483"/>
                <a:gd name="connsiteX4" fmla="*/ 2988997 w 3108937"/>
                <a:gd name="connsiteY4" fmla="*/ 689912 h 2341483"/>
                <a:gd name="connsiteX5" fmla="*/ 2925467 w 3108937"/>
                <a:gd name="connsiteY5" fmla="*/ 2145188 h 2341483"/>
                <a:gd name="connsiteX6" fmla="*/ 1446721 w 3108937"/>
                <a:gd name="connsiteY6" fmla="*/ 2322991 h 2341483"/>
                <a:gd name="connsiteX7" fmla="*/ 28264 w 3108937"/>
                <a:gd name="connsiteY7" fmla="*/ 1974366 h 2341483"/>
                <a:gd name="connsiteX0" fmla="*/ 28264 w 3108937"/>
                <a:gd name="connsiteY0" fmla="*/ 2129172 h 2496289"/>
                <a:gd name="connsiteX1" fmla="*/ 587442 w 3108937"/>
                <a:gd name="connsiteY1" fmla="*/ 292057 h 2496289"/>
                <a:gd name="connsiteX2" fmla="*/ 1562131 w 3108937"/>
                <a:gd name="connsiteY2" fmla="*/ 656 h 2496289"/>
                <a:gd name="connsiteX3" fmla="*/ 2190299 w 3108937"/>
                <a:gd name="connsiteY3" fmla="*/ 233100 h 2496289"/>
                <a:gd name="connsiteX4" fmla="*/ 2988997 w 3108937"/>
                <a:gd name="connsiteY4" fmla="*/ 844718 h 2496289"/>
                <a:gd name="connsiteX5" fmla="*/ 2925467 w 3108937"/>
                <a:gd name="connsiteY5" fmla="*/ 2299994 h 2496289"/>
                <a:gd name="connsiteX6" fmla="*/ 1446721 w 3108937"/>
                <a:gd name="connsiteY6" fmla="*/ 2477797 h 2496289"/>
                <a:gd name="connsiteX7" fmla="*/ 28264 w 3108937"/>
                <a:gd name="connsiteY7" fmla="*/ 2129172 h 2496289"/>
                <a:gd name="connsiteX0" fmla="*/ 28264 w 3108937"/>
                <a:gd name="connsiteY0" fmla="*/ 2129172 h 2496289"/>
                <a:gd name="connsiteX1" fmla="*/ 587442 w 3108937"/>
                <a:gd name="connsiteY1" fmla="*/ 292057 h 2496289"/>
                <a:gd name="connsiteX2" fmla="*/ 1562131 w 3108937"/>
                <a:gd name="connsiteY2" fmla="*/ 656 h 2496289"/>
                <a:gd name="connsiteX3" fmla="*/ 2491750 w 3108937"/>
                <a:gd name="connsiteY3" fmla="*/ 233100 h 2496289"/>
                <a:gd name="connsiteX4" fmla="*/ 2988997 w 3108937"/>
                <a:gd name="connsiteY4" fmla="*/ 844718 h 2496289"/>
                <a:gd name="connsiteX5" fmla="*/ 2925467 w 3108937"/>
                <a:gd name="connsiteY5" fmla="*/ 2299994 h 2496289"/>
                <a:gd name="connsiteX6" fmla="*/ 1446721 w 3108937"/>
                <a:gd name="connsiteY6" fmla="*/ 2477797 h 2496289"/>
                <a:gd name="connsiteX7" fmla="*/ 28264 w 3108937"/>
                <a:gd name="connsiteY7" fmla="*/ 2129172 h 2496289"/>
                <a:gd name="connsiteX0" fmla="*/ 40451 w 2949594"/>
                <a:gd name="connsiteY0" fmla="*/ 2129172 h 2496289"/>
                <a:gd name="connsiteX1" fmla="*/ 428099 w 2949594"/>
                <a:gd name="connsiteY1" fmla="*/ 292057 h 2496289"/>
                <a:gd name="connsiteX2" fmla="*/ 1402788 w 2949594"/>
                <a:gd name="connsiteY2" fmla="*/ 656 h 2496289"/>
                <a:gd name="connsiteX3" fmla="*/ 2332407 w 2949594"/>
                <a:gd name="connsiteY3" fmla="*/ 233100 h 2496289"/>
                <a:gd name="connsiteX4" fmla="*/ 2829654 w 2949594"/>
                <a:gd name="connsiteY4" fmla="*/ 844718 h 2496289"/>
                <a:gd name="connsiteX5" fmla="*/ 2766124 w 2949594"/>
                <a:gd name="connsiteY5" fmla="*/ 2299994 h 2496289"/>
                <a:gd name="connsiteX6" fmla="*/ 1287378 w 2949594"/>
                <a:gd name="connsiteY6" fmla="*/ 2477797 h 2496289"/>
                <a:gd name="connsiteX7" fmla="*/ 40451 w 2949594"/>
                <a:gd name="connsiteY7" fmla="*/ 2129172 h 2496289"/>
                <a:gd name="connsiteX0" fmla="*/ 217268 w 3126411"/>
                <a:gd name="connsiteY0" fmla="*/ 2129172 h 2521475"/>
                <a:gd name="connsiteX1" fmla="*/ 604916 w 3126411"/>
                <a:gd name="connsiteY1" fmla="*/ 292057 h 2521475"/>
                <a:gd name="connsiteX2" fmla="*/ 1579605 w 3126411"/>
                <a:gd name="connsiteY2" fmla="*/ 656 h 2521475"/>
                <a:gd name="connsiteX3" fmla="*/ 2509224 w 3126411"/>
                <a:gd name="connsiteY3" fmla="*/ 233100 h 2521475"/>
                <a:gd name="connsiteX4" fmla="*/ 3006471 w 3126411"/>
                <a:gd name="connsiteY4" fmla="*/ 844718 h 2521475"/>
                <a:gd name="connsiteX5" fmla="*/ 2942941 w 3126411"/>
                <a:gd name="connsiteY5" fmla="*/ 2299994 h 2521475"/>
                <a:gd name="connsiteX6" fmla="*/ 1464195 w 3126411"/>
                <a:gd name="connsiteY6" fmla="*/ 2477797 h 2521475"/>
                <a:gd name="connsiteX7" fmla="*/ 217268 w 3126411"/>
                <a:gd name="connsiteY7" fmla="*/ 2129172 h 2521475"/>
                <a:gd name="connsiteX0" fmla="*/ 84698 w 2993841"/>
                <a:gd name="connsiteY0" fmla="*/ 2129172 h 2496289"/>
                <a:gd name="connsiteX1" fmla="*/ 286521 w 2993841"/>
                <a:gd name="connsiteY1" fmla="*/ 276817 h 2496289"/>
                <a:gd name="connsiteX2" fmla="*/ 1447035 w 2993841"/>
                <a:gd name="connsiteY2" fmla="*/ 656 h 2496289"/>
                <a:gd name="connsiteX3" fmla="*/ 2376654 w 2993841"/>
                <a:gd name="connsiteY3" fmla="*/ 233100 h 2496289"/>
                <a:gd name="connsiteX4" fmla="*/ 2873901 w 2993841"/>
                <a:gd name="connsiteY4" fmla="*/ 844718 h 2496289"/>
                <a:gd name="connsiteX5" fmla="*/ 2810371 w 2993841"/>
                <a:gd name="connsiteY5" fmla="*/ 2299994 h 2496289"/>
                <a:gd name="connsiteX6" fmla="*/ 1331625 w 2993841"/>
                <a:gd name="connsiteY6" fmla="*/ 2477797 h 2496289"/>
                <a:gd name="connsiteX7" fmla="*/ 84698 w 2993841"/>
                <a:gd name="connsiteY7" fmla="*/ 2129172 h 2496289"/>
                <a:gd name="connsiteX0" fmla="*/ 200538 w 3109681"/>
                <a:gd name="connsiteY0" fmla="*/ 2129172 h 2496289"/>
                <a:gd name="connsiteX1" fmla="*/ 166507 w 3109681"/>
                <a:gd name="connsiteY1" fmla="*/ 360637 h 2496289"/>
                <a:gd name="connsiteX2" fmla="*/ 1562875 w 3109681"/>
                <a:gd name="connsiteY2" fmla="*/ 656 h 2496289"/>
                <a:gd name="connsiteX3" fmla="*/ 2492494 w 3109681"/>
                <a:gd name="connsiteY3" fmla="*/ 233100 h 2496289"/>
                <a:gd name="connsiteX4" fmla="*/ 2989741 w 3109681"/>
                <a:gd name="connsiteY4" fmla="*/ 844718 h 2496289"/>
                <a:gd name="connsiteX5" fmla="*/ 2926211 w 3109681"/>
                <a:gd name="connsiteY5" fmla="*/ 2299994 h 2496289"/>
                <a:gd name="connsiteX6" fmla="*/ 1447465 w 3109681"/>
                <a:gd name="connsiteY6" fmla="*/ 2477797 h 2496289"/>
                <a:gd name="connsiteX7" fmla="*/ 200538 w 3109681"/>
                <a:gd name="connsiteY7" fmla="*/ 2129172 h 2496289"/>
                <a:gd name="connsiteX0" fmla="*/ 241425 w 3086244"/>
                <a:gd name="connsiteY0" fmla="*/ 2251092 h 2496269"/>
                <a:gd name="connsiteX1" fmla="*/ 143070 w 3086244"/>
                <a:gd name="connsiteY1" fmla="*/ 360637 h 2496269"/>
                <a:gd name="connsiteX2" fmla="*/ 1539438 w 3086244"/>
                <a:gd name="connsiteY2" fmla="*/ 656 h 2496269"/>
                <a:gd name="connsiteX3" fmla="*/ 2469057 w 3086244"/>
                <a:gd name="connsiteY3" fmla="*/ 233100 h 2496269"/>
                <a:gd name="connsiteX4" fmla="*/ 2966304 w 3086244"/>
                <a:gd name="connsiteY4" fmla="*/ 844718 h 2496269"/>
                <a:gd name="connsiteX5" fmla="*/ 2902774 w 3086244"/>
                <a:gd name="connsiteY5" fmla="*/ 2299994 h 2496269"/>
                <a:gd name="connsiteX6" fmla="*/ 1424028 w 3086244"/>
                <a:gd name="connsiteY6" fmla="*/ 2477797 h 2496269"/>
                <a:gd name="connsiteX7" fmla="*/ 241425 w 3086244"/>
                <a:gd name="connsiteY7" fmla="*/ 2251092 h 2496269"/>
                <a:gd name="connsiteX0" fmla="*/ 257089 w 3101908"/>
                <a:gd name="connsiteY0" fmla="*/ 2251092 h 2487261"/>
                <a:gd name="connsiteX1" fmla="*/ 137292 w 3101908"/>
                <a:gd name="connsiteY1" fmla="*/ 627337 h 2487261"/>
                <a:gd name="connsiteX2" fmla="*/ 1555102 w 3101908"/>
                <a:gd name="connsiteY2" fmla="*/ 656 h 2487261"/>
                <a:gd name="connsiteX3" fmla="*/ 2484721 w 3101908"/>
                <a:gd name="connsiteY3" fmla="*/ 233100 h 2487261"/>
                <a:gd name="connsiteX4" fmla="*/ 2981968 w 3101908"/>
                <a:gd name="connsiteY4" fmla="*/ 844718 h 2487261"/>
                <a:gd name="connsiteX5" fmla="*/ 2918438 w 3101908"/>
                <a:gd name="connsiteY5" fmla="*/ 2299994 h 2487261"/>
                <a:gd name="connsiteX6" fmla="*/ 1439692 w 3101908"/>
                <a:gd name="connsiteY6" fmla="*/ 2477797 h 2487261"/>
                <a:gd name="connsiteX7" fmla="*/ 257089 w 3101908"/>
                <a:gd name="connsiteY7" fmla="*/ 2251092 h 2487261"/>
                <a:gd name="connsiteX0" fmla="*/ 183333 w 3028152"/>
                <a:gd name="connsiteY0" fmla="*/ 2251092 h 2487261"/>
                <a:gd name="connsiteX1" fmla="*/ 170742 w 3028152"/>
                <a:gd name="connsiteY1" fmla="*/ 634957 h 2487261"/>
                <a:gd name="connsiteX2" fmla="*/ 1481346 w 3028152"/>
                <a:gd name="connsiteY2" fmla="*/ 656 h 2487261"/>
                <a:gd name="connsiteX3" fmla="*/ 2410965 w 3028152"/>
                <a:gd name="connsiteY3" fmla="*/ 233100 h 2487261"/>
                <a:gd name="connsiteX4" fmla="*/ 2908212 w 3028152"/>
                <a:gd name="connsiteY4" fmla="*/ 844718 h 2487261"/>
                <a:gd name="connsiteX5" fmla="*/ 2844682 w 3028152"/>
                <a:gd name="connsiteY5" fmla="*/ 2299994 h 2487261"/>
                <a:gd name="connsiteX6" fmla="*/ 1365936 w 3028152"/>
                <a:gd name="connsiteY6" fmla="*/ 2477797 h 2487261"/>
                <a:gd name="connsiteX7" fmla="*/ 183333 w 3028152"/>
                <a:gd name="connsiteY7" fmla="*/ 2251092 h 2487261"/>
                <a:gd name="connsiteX0" fmla="*/ 183333 w 3028152"/>
                <a:gd name="connsiteY0" fmla="*/ 2258677 h 2494846"/>
                <a:gd name="connsiteX1" fmla="*/ 170742 w 3028152"/>
                <a:gd name="connsiteY1" fmla="*/ 642542 h 2494846"/>
                <a:gd name="connsiteX2" fmla="*/ 1302668 w 3028152"/>
                <a:gd name="connsiteY2" fmla="*/ 621 h 2494846"/>
                <a:gd name="connsiteX3" fmla="*/ 2410965 w 3028152"/>
                <a:gd name="connsiteY3" fmla="*/ 240685 h 2494846"/>
                <a:gd name="connsiteX4" fmla="*/ 2908212 w 3028152"/>
                <a:gd name="connsiteY4" fmla="*/ 852303 h 2494846"/>
                <a:gd name="connsiteX5" fmla="*/ 2844682 w 3028152"/>
                <a:gd name="connsiteY5" fmla="*/ 2307579 h 2494846"/>
                <a:gd name="connsiteX6" fmla="*/ 1365936 w 3028152"/>
                <a:gd name="connsiteY6" fmla="*/ 2485382 h 2494846"/>
                <a:gd name="connsiteX7" fmla="*/ 183333 w 3028152"/>
                <a:gd name="connsiteY7" fmla="*/ 2258677 h 2494846"/>
                <a:gd name="connsiteX0" fmla="*/ 183333 w 3057800"/>
                <a:gd name="connsiteY0" fmla="*/ 2258671 h 2494840"/>
                <a:gd name="connsiteX1" fmla="*/ 170742 w 3057800"/>
                <a:gd name="connsiteY1" fmla="*/ 642536 h 2494840"/>
                <a:gd name="connsiteX2" fmla="*/ 1302668 w 3057800"/>
                <a:gd name="connsiteY2" fmla="*/ 615 h 2494840"/>
                <a:gd name="connsiteX3" fmla="*/ 2410965 w 3057800"/>
                <a:gd name="connsiteY3" fmla="*/ 240679 h 2494840"/>
                <a:gd name="connsiteX4" fmla="*/ 2958242 w 3057800"/>
                <a:gd name="connsiteY4" fmla="*/ 844677 h 2494840"/>
                <a:gd name="connsiteX5" fmla="*/ 2844682 w 3057800"/>
                <a:gd name="connsiteY5" fmla="*/ 2307573 h 2494840"/>
                <a:gd name="connsiteX6" fmla="*/ 1365936 w 3057800"/>
                <a:gd name="connsiteY6" fmla="*/ 2485376 h 2494840"/>
                <a:gd name="connsiteX7" fmla="*/ 183333 w 3057800"/>
                <a:gd name="connsiteY7" fmla="*/ 2258671 h 2494840"/>
                <a:gd name="connsiteX0" fmla="*/ 183333 w 3057800"/>
                <a:gd name="connsiteY0" fmla="*/ 2258671 h 2494840"/>
                <a:gd name="connsiteX1" fmla="*/ 170742 w 3057800"/>
                <a:gd name="connsiteY1" fmla="*/ 642536 h 2494840"/>
                <a:gd name="connsiteX2" fmla="*/ 1302668 w 3057800"/>
                <a:gd name="connsiteY2" fmla="*/ 615 h 2494840"/>
                <a:gd name="connsiteX3" fmla="*/ 2410965 w 3057800"/>
                <a:gd name="connsiteY3" fmla="*/ 240679 h 2494840"/>
                <a:gd name="connsiteX4" fmla="*/ 2958242 w 3057800"/>
                <a:gd name="connsiteY4" fmla="*/ 844677 h 2494840"/>
                <a:gd name="connsiteX5" fmla="*/ 2844682 w 3057800"/>
                <a:gd name="connsiteY5" fmla="*/ 2307573 h 2494840"/>
                <a:gd name="connsiteX6" fmla="*/ 1365936 w 3057800"/>
                <a:gd name="connsiteY6" fmla="*/ 2485376 h 2494840"/>
                <a:gd name="connsiteX7" fmla="*/ 183333 w 3057800"/>
                <a:gd name="connsiteY7" fmla="*/ 2258671 h 249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7800" h="2494840">
                  <a:moveTo>
                    <a:pt x="183333" y="2258671"/>
                  </a:moveTo>
                  <a:cubicBezTo>
                    <a:pt x="-15866" y="1951531"/>
                    <a:pt x="-97487" y="881510"/>
                    <a:pt x="170742" y="642536"/>
                  </a:cubicBezTo>
                  <a:cubicBezTo>
                    <a:pt x="351024" y="334676"/>
                    <a:pt x="1035525" y="10441"/>
                    <a:pt x="1302668" y="615"/>
                  </a:cubicBezTo>
                  <a:cubicBezTo>
                    <a:pt x="1569811" y="-9211"/>
                    <a:pt x="2135036" y="100002"/>
                    <a:pt x="2410965" y="240679"/>
                  </a:cubicBezTo>
                  <a:cubicBezTo>
                    <a:pt x="2686894" y="381356"/>
                    <a:pt x="2725183" y="365128"/>
                    <a:pt x="2958242" y="844677"/>
                  </a:cubicBezTo>
                  <a:cubicBezTo>
                    <a:pt x="3120963" y="1128869"/>
                    <a:pt x="3084981" y="2073912"/>
                    <a:pt x="2844682" y="2307573"/>
                  </a:cubicBezTo>
                  <a:cubicBezTo>
                    <a:pt x="2604383" y="2541234"/>
                    <a:pt x="1809494" y="2493526"/>
                    <a:pt x="1365936" y="2485376"/>
                  </a:cubicBezTo>
                  <a:cubicBezTo>
                    <a:pt x="922378" y="2477226"/>
                    <a:pt x="382532" y="2565811"/>
                    <a:pt x="183333" y="2258671"/>
                  </a:cubicBezTo>
                  <a:close/>
                </a:path>
              </a:pathLst>
            </a:custGeom>
            <a:solidFill>
              <a:srgbClr val="A1B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8" name="Csoportba foglalás 107"/>
            <p:cNvGrpSpPr/>
            <p:nvPr/>
          </p:nvGrpSpPr>
          <p:grpSpPr>
            <a:xfrm rot="1390530" flipH="1">
              <a:off x="4757744" y="2624505"/>
              <a:ext cx="307750" cy="530072"/>
              <a:chOff x="5422585" y="3257910"/>
              <a:chExt cx="568414" cy="553848"/>
            </a:xfrm>
          </p:grpSpPr>
          <p:sp>
            <p:nvSpPr>
              <p:cNvPr id="132" name="Ellipszis 131"/>
              <p:cNvSpPr/>
              <p:nvPr/>
            </p:nvSpPr>
            <p:spPr>
              <a:xfrm flipH="1">
                <a:off x="5422585" y="3257910"/>
                <a:ext cx="568414" cy="553848"/>
              </a:xfrm>
              <a:prstGeom prst="ellipse">
                <a:avLst/>
              </a:prstGeom>
              <a:solidFill>
                <a:srgbClr val="FFBD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Ellipszis 132"/>
              <p:cNvSpPr/>
              <p:nvPr/>
            </p:nvSpPr>
            <p:spPr>
              <a:xfrm flipH="1">
                <a:off x="5650567" y="3425492"/>
                <a:ext cx="248176" cy="241816"/>
              </a:xfrm>
              <a:prstGeom prst="ellipse">
                <a:avLst/>
              </a:prstGeom>
              <a:solidFill>
                <a:srgbClr val="ED94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9" name="Téglalap 10"/>
            <p:cNvSpPr/>
            <p:nvPr/>
          </p:nvSpPr>
          <p:spPr>
            <a:xfrm>
              <a:off x="3426071" y="3592254"/>
              <a:ext cx="234649" cy="865155"/>
            </a:xfrm>
            <a:custGeom>
              <a:avLst/>
              <a:gdLst>
                <a:gd name="connsiteX0" fmla="*/ 0 w 1319514"/>
                <a:gd name="connsiteY0" fmla="*/ 0 h 1634323"/>
                <a:gd name="connsiteX1" fmla="*/ 1319514 w 1319514"/>
                <a:gd name="connsiteY1" fmla="*/ 0 h 1634323"/>
                <a:gd name="connsiteX2" fmla="*/ 1319514 w 1319514"/>
                <a:gd name="connsiteY2" fmla="*/ 1634323 h 1634323"/>
                <a:gd name="connsiteX3" fmla="*/ 0 w 1319514"/>
                <a:gd name="connsiteY3" fmla="*/ 1634323 h 1634323"/>
                <a:gd name="connsiteX4" fmla="*/ 0 w 1319514"/>
                <a:gd name="connsiteY4" fmla="*/ 0 h 1634323"/>
                <a:gd name="connsiteX0" fmla="*/ 0 w 1319514"/>
                <a:gd name="connsiteY0" fmla="*/ 0 h 1787851"/>
                <a:gd name="connsiteX1" fmla="*/ 1319514 w 1319514"/>
                <a:gd name="connsiteY1" fmla="*/ 0 h 1787851"/>
                <a:gd name="connsiteX2" fmla="*/ 1319514 w 1319514"/>
                <a:gd name="connsiteY2" fmla="*/ 1634323 h 1787851"/>
                <a:gd name="connsiteX3" fmla="*/ 0 w 1319514"/>
                <a:gd name="connsiteY3" fmla="*/ 1634323 h 1787851"/>
                <a:gd name="connsiteX4" fmla="*/ 0 w 1319514"/>
                <a:gd name="connsiteY4" fmla="*/ 0 h 1787851"/>
                <a:gd name="connsiteX0" fmla="*/ 0 w 1319514"/>
                <a:gd name="connsiteY0" fmla="*/ 0 h 1856921"/>
                <a:gd name="connsiteX1" fmla="*/ 1319514 w 1319514"/>
                <a:gd name="connsiteY1" fmla="*/ 0 h 1856921"/>
                <a:gd name="connsiteX2" fmla="*/ 1319514 w 1319514"/>
                <a:gd name="connsiteY2" fmla="*/ 1634323 h 1856921"/>
                <a:gd name="connsiteX3" fmla="*/ 0 w 1319514"/>
                <a:gd name="connsiteY3" fmla="*/ 1634323 h 1856921"/>
                <a:gd name="connsiteX4" fmla="*/ 0 w 1319514"/>
                <a:gd name="connsiteY4" fmla="*/ 0 h 1856921"/>
                <a:gd name="connsiteX0" fmla="*/ 0 w 1319514"/>
                <a:gd name="connsiteY0" fmla="*/ 0 h 2028661"/>
                <a:gd name="connsiteX1" fmla="*/ 1319514 w 1319514"/>
                <a:gd name="connsiteY1" fmla="*/ 0 h 2028661"/>
                <a:gd name="connsiteX2" fmla="*/ 1296209 w 1319514"/>
                <a:gd name="connsiteY2" fmla="*/ 1884213 h 2028661"/>
                <a:gd name="connsiteX3" fmla="*/ 0 w 1319514"/>
                <a:gd name="connsiteY3" fmla="*/ 1634323 h 2028661"/>
                <a:gd name="connsiteX4" fmla="*/ 0 w 1319514"/>
                <a:gd name="connsiteY4" fmla="*/ 0 h 2028661"/>
                <a:gd name="connsiteX0" fmla="*/ 0 w 1319514"/>
                <a:gd name="connsiteY0" fmla="*/ 0 h 1907842"/>
                <a:gd name="connsiteX1" fmla="*/ 1319514 w 1319514"/>
                <a:gd name="connsiteY1" fmla="*/ 0 h 1907842"/>
                <a:gd name="connsiteX2" fmla="*/ 1296209 w 1319514"/>
                <a:gd name="connsiteY2" fmla="*/ 1884213 h 1907842"/>
                <a:gd name="connsiteX3" fmla="*/ 0 w 1319514"/>
                <a:gd name="connsiteY3" fmla="*/ 1634323 h 1907842"/>
                <a:gd name="connsiteX4" fmla="*/ 0 w 1319514"/>
                <a:gd name="connsiteY4" fmla="*/ 0 h 1907842"/>
                <a:gd name="connsiteX0" fmla="*/ 0 w 1319514"/>
                <a:gd name="connsiteY0" fmla="*/ 0 h 1917148"/>
                <a:gd name="connsiteX1" fmla="*/ 1319514 w 1319514"/>
                <a:gd name="connsiteY1" fmla="*/ 0 h 1917148"/>
                <a:gd name="connsiteX2" fmla="*/ 1296209 w 1319514"/>
                <a:gd name="connsiteY2" fmla="*/ 1894922 h 1917148"/>
                <a:gd name="connsiteX3" fmla="*/ 0 w 1319514"/>
                <a:gd name="connsiteY3" fmla="*/ 1634323 h 1917148"/>
                <a:gd name="connsiteX4" fmla="*/ 0 w 1319514"/>
                <a:gd name="connsiteY4" fmla="*/ 0 h 1917148"/>
                <a:gd name="connsiteX0" fmla="*/ 0 w 1319514"/>
                <a:gd name="connsiteY0" fmla="*/ 0 h 1912884"/>
                <a:gd name="connsiteX1" fmla="*/ 1319514 w 1319514"/>
                <a:gd name="connsiteY1" fmla="*/ 0 h 1912884"/>
                <a:gd name="connsiteX2" fmla="*/ 1296209 w 1319514"/>
                <a:gd name="connsiteY2" fmla="*/ 1894922 h 1912884"/>
                <a:gd name="connsiteX3" fmla="*/ 0 w 1319514"/>
                <a:gd name="connsiteY3" fmla="*/ 1634323 h 1912884"/>
                <a:gd name="connsiteX4" fmla="*/ 0 w 1319514"/>
                <a:gd name="connsiteY4" fmla="*/ 0 h 19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514" h="1912884">
                  <a:moveTo>
                    <a:pt x="0" y="0"/>
                  </a:moveTo>
                  <a:lnTo>
                    <a:pt x="1319514" y="0"/>
                  </a:lnTo>
                  <a:lnTo>
                    <a:pt x="1296209" y="1894922"/>
                  </a:lnTo>
                  <a:cubicBezTo>
                    <a:pt x="780223" y="1951202"/>
                    <a:pt x="338238" y="1878163"/>
                    <a:pt x="0" y="16343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A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0" name="Szabadkézi sokszög 109"/>
            <p:cNvSpPr/>
            <p:nvPr/>
          </p:nvSpPr>
          <p:spPr>
            <a:xfrm>
              <a:off x="2762267" y="1593772"/>
              <a:ext cx="2178879" cy="2264986"/>
            </a:xfrm>
            <a:custGeom>
              <a:avLst/>
              <a:gdLst>
                <a:gd name="connsiteX0" fmla="*/ 1328619 w 2657238"/>
                <a:gd name="connsiteY0" fmla="*/ 0 h 3539806"/>
                <a:gd name="connsiteX1" fmla="*/ 2657238 w 2657238"/>
                <a:gd name="connsiteY1" fmla="*/ 1546860 h 3539806"/>
                <a:gd name="connsiteX2" fmla="*/ 2650379 w 2657238"/>
                <a:gd name="connsiteY2" fmla="*/ 1705018 h 3539806"/>
                <a:gd name="connsiteX3" fmla="*/ 2635333 w 2657238"/>
                <a:gd name="connsiteY3" fmla="*/ 1819796 h 3539806"/>
                <a:gd name="connsiteX4" fmla="*/ 2637289 w 2657238"/>
                <a:gd name="connsiteY4" fmla="*/ 1834789 h 3539806"/>
                <a:gd name="connsiteX5" fmla="*/ 2644114 w 2657238"/>
                <a:gd name="connsiteY5" fmla="*/ 1992946 h 3539806"/>
                <a:gd name="connsiteX6" fmla="*/ 1322057 w 2657238"/>
                <a:gd name="connsiteY6" fmla="*/ 3539806 h 3539806"/>
                <a:gd name="connsiteX7" fmla="*/ 0 w 2657238"/>
                <a:gd name="connsiteY7" fmla="*/ 1992946 h 3539806"/>
                <a:gd name="connsiteX8" fmla="*/ 6826 w 2657238"/>
                <a:gd name="connsiteY8" fmla="*/ 1834789 h 3539806"/>
                <a:gd name="connsiteX9" fmla="*/ 15327 w 2657238"/>
                <a:gd name="connsiteY9" fmla="*/ 1769613 h 3539806"/>
                <a:gd name="connsiteX10" fmla="*/ 6860 w 2657238"/>
                <a:gd name="connsiteY10" fmla="*/ 1705018 h 3539806"/>
                <a:gd name="connsiteX11" fmla="*/ 0 w 2657238"/>
                <a:gd name="connsiteY11" fmla="*/ 1546860 h 3539806"/>
                <a:gd name="connsiteX12" fmla="*/ 1328619 w 2657238"/>
                <a:gd name="connsiteY12" fmla="*/ 0 h 3539806"/>
                <a:gd name="connsiteX0" fmla="*/ 1328619 w 2657238"/>
                <a:gd name="connsiteY0" fmla="*/ 0 h 3539806"/>
                <a:gd name="connsiteX1" fmla="*/ 2657238 w 2657238"/>
                <a:gd name="connsiteY1" fmla="*/ 1546860 h 3539806"/>
                <a:gd name="connsiteX2" fmla="*/ 2650379 w 2657238"/>
                <a:gd name="connsiteY2" fmla="*/ 1705018 h 3539806"/>
                <a:gd name="connsiteX3" fmla="*/ 2635333 w 2657238"/>
                <a:gd name="connsiteY3" fmla="*/ 1819796 h 3539806"/>
                <a:gd name="connsiteX4" fmla="*/ 2637289 w 2657238"/>
                <a:gd name="connsiteY4" fmla="*/ 1834789 h 3539806"/>
                <a:gd name="connsiteX5" fmla="*/ 2644114 w 2657238"/>
                <a:gd name="connsiteY5" fmla="*/ 1992946 h 3539806"/>
                <a:gd name="connsiteX6" fmla="*/ 1322057 w 2657238"/>
                <a:gd name="connsiteY6" fmla="*/ 3539806 h 3539806"/>
                <a:gd name="connsiteX7" fmla="*/ 0 w 2657238"/>
                <a:gd name="connsiteY7" fmla="*/ 1992946 h 3539806"/>
                <a:gd name="connsiteX8" fmla="*/ 6826 w 2657238"/>
                <a:gd name="connsiteY8" fmla="*/ 1834789 h 3539806"/>
                <a:gd name="connsiteX9" fmla="*/ 15327 w 2657238"/>
                <a:gd name="connsiteY9" fmla="*/ 1769613 h 3539806"/>
                <a:gd name="connsiteX10" fmla="*/ 0 w 2657238"/>
                <a:gd name="connsiteY10" fmla="*/ 1546860 h 3539806"/>
                <a:gd name="connsiteX11" fmla="*/ 1328619 w 2657238"/>
                <a:gd name="connsiteY11" fmla="*/ 0 h 3539806"/>
                <a:gd name="connsiteX0" fmla="*/ 1328619 w 2657238"/>
                <a:gd name="connsiteY0" fmla="*/ 0 h 3539806"/>
                <a:gd name="connsiteX1" fmla="*/ 2657238 w 2657238"/>
                <a:gd name="connsiteY1" fmla="*/ 1546860 h 3539806"/>
                <a:gd name="connsiteX2" fmla="*/ 2650379 w 2657238"/>
                <a:gd name="connsiteY2" fmla="*/ 1705018 h 3539806"/>
                <a:gd name="connsiteX3" fmla="*/ 2635333 w 2657238"/>
                <a:gd name="connsiteY3" fmla="*/ 1819796 h 3539806"/>
                <a:gd name="connsiteX4" fmla="*/ 2637289 w 2657238"/>
                <a:gd name="connsiteY4" fmla="*/ 1834789 h 3539806"/>
                <a:gd name="connsiteX5" fmla="*/ 2644114 w 2657238"/>
                <a:gd name="connsiteY5" fmla="*/ 1992946 h 3539806"/>
                <a:gd name="connsiteX6" fmla="*/ 1322057 w 2657238"/>
                <a:gd name="connsiteY6" fmla="*/ 3539806 h 3539806"/>
                <a:gd name="connsiteX7" fmla="*/ 0 w 2657238"/>
                <a:gd name="connsiteY7" fmla="*/ 1992946 h 3539806"/>
                <a:gd name="connsiteX8" fmla="*/ 6826 w 2657238"/>
                <a:gd name="connsiteY8" fmla="*/ 1834789 h 3539806"/>
                <a:gd name="connsiteX9" fmla="*/ 0 w 2657238"/>
                <a:gd name="connsiteY9" fmla="*/ 1546860 h 3539806"/>
                <a:gd name="connsiteX10" fmla="*/ 1328619 w 2657238"/>
                <a:gd name="connsiteY10" fmla="*/ 0 h 3539806"/>
                <a:gd name="connsiteX0" fmla="*/ 1328619 w 2657238"/>
                <a:gd name="connsiteY0" fmla="*/ 0 h 3539806"/>
                <a:gd name="connsiteX1" fmla="*/ 2657238 w 2657238"/>
                <a:gd name="connsiteY1" fmla="*/ 1546860 h 3539806"/>
                <a:gd name="connsiteX2" fmla="*/ 2650379 w 2657238"/>
                <a:gd name="connsiteY2" fmla="*/ 1705018 h 3539806"/>
                <a:gd name="connsiteX3" fmla="*/ 2635333 w 2657238"/>
                <a:gd name="connsiteY3" fmla="*/ 1819796 h 3539806"/>
                <a:gd name="connsiteX4" fmla="*/ 2644114 w 2657238"/>
                <a:gd name="connsiteY4" fmla="*/ 1992946 h 3539806"/>
                <a:gd name="connsiteX5" fmla="*/ 1322057 w 2657238"/>
                <a:gd name="connsiteY5" fmla="*/ 3539806 h 3539806"/>
                <a:gd name="connsiteX6" fmla="*/ 0 w 2657238"/>
                <a:gd name="connsiteY6" fmla="*/ 1992946 h 3539806"/>
                <a:gd name="connsiteX7" fmla="*/ 6826 w 2657238"/>
                <a:gd name="connsiteY7" fmla="*/ 1834789 h 3539806"/>
                <a:gd name="connsiteX8" fmla="*/ 0 w 2657238"/>
                <a:gd name="connsiteY8" fmla="*/ 1546860 h 3539806"/>
                <a:gd name="connsiteX9" fmla="*/ 1328619 w 2657238"/>
                <a:gd name="connsiteY9" fmla="*/ 0 h 3539806"/>
                <a:gd name="connsiteX0" fmla="*/ 2021956 w 2703033"/>
                <a:gd name="connsiteY0" fmla="*/ 0 h 3007243"/>
                <a:gd name="connsiteX1" fmla="*/ 2657238 w 2703033"/>
                <a:gd name="connsiteY1" fmla="*/ 1014297 h 3007243"/>
                <a:gd name="connsiteX2" fmla="*/ 2650379 w 2703033"/>
                <a:gd name="connsiteY2" fmla="*/ 1172455 h 3007243"/>
                <a:gd name="connsiteX3" fmla="*/ 2635333 w 2703033"/>
                <a:gd name="connsiteY3" fmla="*/ 1287233 h 3007243"/>
                <a:gd name="connsiteX4" fmla="*/ 2644114 w 2703033"/>
                <a:gd name="connsiteY4" fmla="*/ 1460383 h 3007243"/>
                <a:gd name="connsiteX5" fmla="*/ 1322057 w 2703033"/>
                <a:gd name="connsiteY5" fmla="*/ 3007243 h 3007243"/>
                <a:gd name="connsiteX6" fmla="*/ 0 w 2703033"/>
                <a:gd name="connsiteY6" fmla="*/ 1460383 h 3007243"/>
                <a:gd name="connsiteX7" fmla="*/ 6826 w 2703033"/>
                <a:gd name="connsiteY7" fmla="*/ 1302226 h 3007243"/>
                <a:gd name="connsiteX8" fmla="*/ 0 w 2703033"/>
                <a:gd name="connsiteY8" fmla="*/ 1014297 h 3007243"/>
                <a:gd name="connsiteX9" fmla="*/ 2021956 w 2703033"/>
                <a:gd name="connsiteY9" fmla="*/ 0 h 3007243"/>
                <a:gd name="connsiteX0" fmla="*/ 2021956 w 2703033"/>
                <a:gd name="connsiteY0" fmla="*/ 90146 h 3097389"/>
                <a:gd name="connsiteX1" fmla="*/ 2657238 w 2703033"/>
                <a:gd name="connsiteY1" fmla="*/ 1104443 h 3097389"/>
                <a:gd name="connsiteX2" fmla="*/ 2650379 w 2703033"/>
                <a:gd name="connsiteY2" fmla="*/ 1262601 h 3097389"/>
                <a:gd name="connsiteX3" fmla="*/ 2635333 w 2703033"/>
                <a:gd name="connsiteY3" fmla="*/ 1377379 h 3097389"/>
                <a:gd name="connsiteX4" fmla="*/ 2644114 w 2703033"/>
                <a:gd name="connsiteY4" fmla="*/ 1550529 h 3097389"/>
                <a:gd name="connsiteX5" fmla="*/ 1322057 w 2703033"/>
                <a:gd name="connsiteY5" fmla="*/ 3097389 h 3097389"/>
                <a:gd name="connsiteX6" fmla="*/ 0 w 2703033"/>
                <a:gd name="connsiteY6" fmla="*/ 1550529 h 3097389"/>
                <a:gd name="connsiteX7" fmla="*/ 6826 w 2703033"/>
                <a:gd name="connsiteY7" fmla="*/ 1392372 h 3097389"/>
                <a:gd name="connsiteX8" fmla="*/ 0 w 2703033"/>
                <a:gd name="connsiteY8" fmla="*/ 1104443 h 3097389"/>
                <a:gd name="connsiteX9" fmla="*/ 2021956 w 2703033"/>
                <a:gd name="connsiteY9" fmla="*/ 90146 h 3097389"/>
                <a:gd name="connsiteX0" fmla="*/ 2021956 w 2703033"/>
                <a:gd name="connsiteY0" fmla="*/ 68442 h 3075685"/>
                <a:gd name="connsiteX1" fmla="*/ 2657238 w 2703033"/>
                <a:gd name="connsiteY1" fmla="*/ 1082739 h 3075685"/>
                <a:gd name="connsiteX2" fmla="*/ 2650379 w 2703033"/>
                <a:gd name="connsiteY2" fmla="*/ 1240897 h 3075685"/>
                <a:gd name="connsiteX3" fmla="*/ 2635333 w 2703033"/>
                <a:gd name="connsiteY3" fmla="*/ 1355675 h 3075685"/>
                <a:gd name="connsiteX4" fmla="*/ 2644114 w 2703033"/>
                <a:gd name="connsiteY4" fmla="*/ 1528825 h 3075685"/>
                <a:gd name="connsiteX5" fmla="*/ 1322057 w 2703033"/>
                <a:gd name="connsiteY5" fmla="*/ 3075685 h 3075685"/>
                <a:gd name="connsiteX6" fmla="*/ 0 w 2703033"/>
                <a:gd name="connsiteY6" fmla="*/ 1528825 h 3075685"/>
                <a:gd name="connsiteX7" fmla="*/ 6826 w 2703033"/>
                <a:gd name="connsiteY7" fmla="*/ 1370668 h 3075685"/>
                <a:gd name="connsiteX8" fmla="*/ 0 w 2703033"/>
                <a:gd name="connsiteY8" fmla="*/ 1082739 h 3075685"/>
                <a:gd name="connsiteX9" fmla="*/ 2021956 w 2703033"/>
                <a:gd name="connsiteY9" fmla="*/ 68442 h 3075685"/>
                <a:gd name="connsiteX0" fmla="*/ 2021956 w 2652462"/>
                <a:gd name="connsiteY0" fmla="*/ 42275 h 3049518"/>
                <a:gd name="connsiteX1" fmla="*/ 2556754 w 2652462"/>
                <a:gd name="connsiteY1" fmla="*/ 292898 h 3049518"/>
                <a:gd name="connsiteX2" fmla="*/ 2650379 w 2652462"/>
                <a:gd name="connsiteY2" fmla="*/ 1214730 h 3049518"/>
                <a:gd name="connsiteX3" fmla="*/ 2635333 w 2652462"/>
                <a:gd name="connsiteY3" fmla="*/ 1329508 h 3049518"/>
                <a:gd name="connsiteX4" fmla="*/ 2644114 w 2652462"/>
                <a:gd name="connsiteY4" fmla="*/ 1502658 h 3049518"/>
                <a:gd name="connsiteX5" fmla="*/ 1322057 w 2652462"/>
                <a:gd name="connsiteY5" fmla="*/ 3049518 h 3049518"/>
                <a:gd name="connsiteX6" fmla="*/ 0 w 2652462"/>
                <a:gd name="connsiteY6" fmla="*/ 1502658 h 3049518"/>
                <a:gd name="connsiteX7" fmla="*/ 6826 w 2652462"/>
                <a:gd name="connsiteY7" fmla="*/ 1344501 h 3049518"/>
                <a:gd name="connsiteX8" fmla="*/ 0 w 2652462"/>
                <a:gd name="connsiteY8" fmla="*/ 1056572 h 3049518"/>
                <a:gd name="connsiteX9" fmla="*/ 2021956 w 2652462"/>
                <a:gd name="connsiteY9" fmla="*/ 42275 h 3049518"/>
                <a:gd name="connsiteX0" fmla="*/ 2047529 w 2652034"/>
                <a:gd name="connsiteY0" fmla="*/ 322080 h 2779492"/>
                <a:gd name="connsiteX1" fmla="*/ 2556754 w 2652034"/>
                <a:gd name="connsiteY1" fmla="*/ 22872 h 2779492"/>
                <a:gd name="connsiteX2" fmla="*/ 2650379 w 2652034"/>
                <a:gd name="connsiteY2" fmla="*/ 944704 h 2779492"/>
                <a:gd name="connsiteX3" fmla="*/ 2635333 w 2652034"/>
                <a:gd name="connsiteY3" fmla="*/ 1059482 h 2779492"/>
                <a:gd name="connsiteX4" fmla="*/ 2644114 w 2652034"/>
                <a:gd name="connsiteY4" fmla="*/ 1232632 h 2779492"/>
                <a:gd name="connsiteX5" fmla="*/ 1322057 w 2652034"/>
                <a:gd name="connsiteY5" fmla="*/ 2779492 h 2779492"/>
                <a:gd name="connsiteX6" fmla="*/ 0 w 2652034"/>
                <a:gd name="connsiteY6" fmla="*/ 1232632 h 2779492"/>
                <a:gd name="connsiteX7" fmla="*/ 6826 w 2652034"/>
                <a:gd name="connsiteY7" fmla="*/ 1074475 h 2779492"/>
                <a:gd name="connsiteX8" fmla="*/ 0 w 2652034"/>
                <a:gd name="connsiteY8" fmla="*/ 786546 h 2779492"/>
                <a:gd name="connsiteX9" fmla="*/ 2047529 w 2652034"/>
                <a:gd name="connsiteY9" fmla="*/ 322080 h 2779492"/>
                <a:gd name="connsiteX0" fmla="*/ 2047529 w 2652034"/>
                <a:gd name="connsiteY0" fmla="*/ 316553 h 2773965"/>
                <a:gd name="connsiteX1" fmla="*/ 2556754 w 2652034"/>
                <a:gd name="connsiteY1" fmla="*/ 17345 h 2773965"/>
                <a:gd name="connsiteX2" fmla="*/ 2650379 w 2652034"/>
                <a:gd name="connsiteY2" fmla="*/ 939177 h 2773965"/>
                <a:gd name="connsiteX3" fmla="*/ 2635333 w 2652034"/>
                <a:gd name="connsiteY3" fmla="*/ 1053955 h 2773965"/>
                <a:gd name="connsiteX4" fmla="*/ 2644114 w 2652034"/>
                <a:gd name="connsiteY4" fmla="*/ 1227105 h 2773965"/>
                <a:gd name="connsiteX5" fmla="*/ 1322057 w 2652034"/>
                <a:gd name="connsiteY5" fmla="*/ 2773965 h 2773965"/>
                <a:gd name="connsiteX6" fmla="*/ 0 w 2652034"/>
                <a:gd name="connsiteY6" fmla="*/ 1227105 h 2773965"/>
                <a:gd name="connsiteX7" fmla="*/ 6826 w 2652034"/>
                <a:gd name="connsiteY7" fmla="*/ 1068948 h 2773965"/>
                <a:gd name="connsiteX8" fmla="*/ 0 w 2652034"/>
                <a:gd name="connsiteY8" fmla="*/ 781019 h 2773965"/>
                <a:gd name="connsiteX9" fmla="*/ 550761 w 2652034"/>
                <a:gd name="connsiteY9" fmla="*/ 62396 h 2773965"/>
                <a:gd name="connsiteX10" fmla="*/ 2047529 w 2652034"/>
                <a:gd name="connsiteY10" fmla="*/ 316553 h 2773965"/>
                <a:gd name="connsiteX0" fmla="*/ 2047529 w 2652034"/>
                <a:gd name="connsiteY0" fmla="*/ 316552 h 2773964"/>
                <a:gd name="connsiteX1" fmla="*/ 2556754 w 2652034"/>
                <a:gd name="connsiteY1" fmla="*/ 17344 h 2773964"/>
                <a:gd name="connsiteX2" fmla="*/ 2650379 w 2652034"/>
                <a:gd name="connsiteY2" fmla="*/ 939176 h 2773964"/>
                <a:gd name="connsiteX3" fmla="*/ 2635333 w 2652034"/>
                <a:gd name="connsiteY3" fmla="*/ 1053954 h 2773964"/>
                <a:gd name="connsiteX4" fmla="*/ 2644114 w 2652034"/>
                <a:gd name="connsiteY4" fmla="*/ 1227104 h 2773964"/>
                <a:gd name="connsiteX5" fmla="*/ 1322057 w 2652034"/>
                <a:gd name="connsiteY5" fmla="*/ 2773964 h 2773964"/>
                <a:gd name="connsiteX6" fmla="*/ 0 w 2652034"/>
                <a:gd name="connsiteY6" fmla="*/ 1227104 h 2773964"/>
                <a:gd name="connsiteX7" fmla="*/ 6826 w 2652034"/>
                <a:gd name="connsiteY7" fmla="*/ 1068947 h 2773964"/>
                <a:gd name="connsiteX8" fmla="*/ 0 w 2652034"/>
                <a:gd name="connsiteY8" fmla="*/ 781018 h 2773964"/>
                <a:gd name="connsiteX9" fmla="*/ 550761 w 2652034"/>
                <a:gd name="connsiteY9" fmla="*/ 62395 h 2773964"/>
                <a:gd name="connsiteX10" fmla="*/ 2047529 w 2652034"/>
                <a:gd name="connsiteY10" fmla="*/ 316552 h 2773964"/>
                <a:gd name="connsiteX0" fmla="*/ 2047529 w 2652034"/>
                <a:gd name="connsiteY0" fmla="*/ 319297 h 2776709"/>
                <a:gd name="connsiteX1" fmla="*/ 2556754 w 2652034"/>
                <a:gd name="connsiteY1" fmla="*/ 20089 h 2776709"/>
                <a:gd name="connsiteX2" fmla="*/ 2650379 w 2652034"/>
                <a:gd name="connsiteY2" fmla="*/ 941921 h 2776709"/>
                <a:gd name="connsiteX3" fmla="*/ 2635333 w 2652034"/>
                <a:gd name="connsiteY3" fmla="*/ 1056699 h 2776709"/>
                <a:gd name="connsiteX4" fmla="*/ 2644114 w 2652034"/>
                <a:gd name="connsiteY4" fmla="*/ 1229849 h 2776709"/>
                <a:gd name="connsiteX5" fmla="*/ 1322057 w 2652034"/>
                <a:gd name="connsiteY5" fmla="*/ 2776709 h 2776709"/>
                <a:gd name="connsiteX6" fmla="*/ 0 w 2652034"/>
                <a:gd name="connsiteY6" fmla="*/ 1229849 h 2776709"/>
                <a:gd name="connsiteX7" fmla="*/ 6826 w 2652034"/>
                <a:gd name="connsiteY7" fmla="*/ 1071692 h 2776709"/>
                <a:gd name="connsiteX8" fmla="*/ 0 w 2652034"/>
                <a:gd name="connsiteY8" fmla="*/ 783763 h 2776709"/>
                <a:gd name="connsiteX9" fmla="*/ 550761 w 2652034"/>
                <a:gd name="connsiteY9" fmla="*/ 65140 h 2776709"/>
                <a:gd name="connsiteX10" fmla="*/ 627482 w 2652034"/>
                <a:gd name="connsiteY10" fmla="*/ 467921 h 2776709"/>
                <a:gd name="connsiteX11" fmla="*/ 2047529 w 2652034"/>
                <a:gd name="connsiteY11" fmla="*/ 319297 h 2776709"/>
                <a:gd name="connsiteX0" fmla="*/ 2047529 w 2652034"/>
                <a:gd name="connsiteY0" fmla="*/ 319297 h 2776709"/>
                <a:gd name="connsiteX1" fmla="*/ 2556754 w 2652034"/>
                <a:gd name="connsiteY1" fmla="*/ 20089 h 2776709"/>
                <a:gd name="connsiteX2" fmla="*/ 2650379 w 2652034"/>
                <a:gd name="connsiteY2" fmla="*/ 941921 h 2776709"/>
                <a:gd name="connsiteX3" fmla="*/ 2635333 w 2652034"/>
                <a:gd name="connsiteY3" fmla="*/ 1056699 h 2776709"/>
                <a:gd name="connsiteX4" fmla="*/ 2644114 w 2652034"/>
                <a:gd name="connsiteY4" fmla="*/ 1229849 h 2776709"/>
                <a:gd name="connsiteX5" fmla="*/ 1322057 w 2652034"/>
                <a:gd name="connsiteY5" fmla="*/ 2776709 h 2776709"/>
                <a:gd name="connsiteX6" fmla="*/ 0 w 2652034"/>
                <a:gd name="connsiteY6" fmla="*/ 1229849 h 2776709"/>
                <a:gd name="connsiteX7" fmla="*/ 6826 w 2652034"/>
                <a:gd name="connsiteY7" fmla="*/ 1071692 h 2776709"/>
                <a:gd name="connsiteX8" fmla="*/ 0 w 2652034"/>
                <a:gd name="connsiteY8" fmla="*/ 783763 h 2776709"/>
                <a:gd name="connsiteX9" fmla="*/ 550761 w 2652034"/>
                <a:gd name="connsiteY9" fmla="*/ 65140 h 2776709"/>
                <a:gd name="connsiteX10" fmla="*/ 627482 w 2652034"/>
                <a:gd name="connsiteY10" fmla="*/ 467921 h 2776709"/>
                <a:gd name="connsiteX11" fmla="*/ 2047529 w 2652034"/>
                <a:gd name="connsiteY11" fmla="*/ 319297 h 2776709"/>
                <a:gd name="connsiteX0" fmla="*/ 2047529 w 2652034"/>
                <a:gd name="connsiteY0" fmla="*/ 319297 h 2776709"/>
                <a:gd name="connsiteX1" fmla="*/ 2556754 w 2652034"/>
                <a:gd name="connsiteY1" fmla="*/ 20089 h 2776709"/>
                <a:gd name="connsiteX2" fmla="*/ 2650379 w 2652034"/>
                <a:gd name="connsiteY2" fmla="*/ 941921 h 2776709"/>
                <a:gd name="connsiteX3" fmla="*/ 2635333 w 2652034"/>
                <a:gd name="connsiteY3" fmla="*/ 1056699 h 2776709"/>
                <a:gd name="connsiteX4" fmla="*/ 2644114 w 2652034"/>
                <a:gd name="connsiteY4" fmla="*/ 1229849 h 2776709"/>
                <a:gd name="connsiteX5" fmla="*/ 1322057 w 2652034"/>
                <a:gd name="connsiteY5" fmla="*/ 2776709 h 2776709"/>
                <a:gd name="connsiteX6" fmla="*/ 0 w 2652034"/>
                <a:gd name="connsiteY6" fmla="*/ 1229849 h 2776709"/>
                <a:gd name="connsiteX7" fmla="*/ 6826 w 2652034"/>
                <a:gd name="connsiteY7" fmla="*/ 1071692 h 2776709"/>
                <a:gd name="connsiteX8" fmla="*/ 0 w 2652034"/>
                <a:gd name="connsiteY8" fmla="*/ 783763 h 2776709"/>
                <a:gd name="connsiteX9" fmla="*/ 550761 w 2652034"/>
                <a:gd name="connsiteY9" fmla="*/ 65140 h 2776709"/>
                <a:gd name="connsiteX10" fmla="*/ 627482 w 2652034"/>
                <a:gd name="connsiteY10" fmla="*/ 467921 h 2776709"/>
                <a:gd name="connsiteX11" fmla="*/ 2047529 w 2652034"/>
                <a:gd name="connsiteY11" fmla="*/ 319297 h 2776709"/>
                <a:gd name="connsiteX0" fmla="*/ 2047529 w 2652034"/>
                <a:gd name="connsiteY0" fmla="*/ 316704 h 2774116"/>
                <a:gd name="connsiteX1" fmla="*/ 2556754 w 2652034"/>
                <a:gd name="connsiteY1" fmla="*/ 17496 h 2774116"/>
                <a:gd name="connsiteX2" fmla="*/ 2650379 w 2652034"/>
                <a:gd name="connsiteY2" fmla="*/ 939328 h 2774116"/>
                <a:gd name="connsiteX3" fmla="*/ 2635333 w 2652034"/>
                <a:gd name="connsiteY3" fmla="*/ 1054106 h 2774116"/>
                <a:gd name="connsiteX4" fmla="*/ 2644114 w 2652034"/>
                <a:gd name="connsiteY4" fmla="*/ 1227256 h 2774116"/>
                <a:gd name="connsiteX5" fmla="*/ 1322057 w 2652034"/>
                <a:gd name="connsiteY5" fmla="*/ 2774116 h 2774116"/>
                <a:gd name="connsiteX6" fmla="*/ 0 w 2652034"/>
                <a:gd name="connsiteY6" fmla="*/ 1227256 h 2774116"/>
                <a:gd name="connsiteX7" fmla="*/ 6826 w 2652034"/>
                <a:gd name="connsiteY7" fmla="*/ 1069099 h 2774116"/>
                <a:gd name="connsiteX8" fmla="*/ 0 w 2652034"/>
                <a:gd name="connsiteY8" fmla="*/ 781170 h 2774116"/>
                <a:gd name="connsiteX9" fmla="*/ 550761 w 2652034"/>
                <a:gd name="connsiteY9" fmla="*/ 62547 h 2774116"/>
                <a:gd name="connsiteX10" fmla="*/ 627482 w 2652034"/>
                <a:gd name="connsiteY10" fmla="*/ 465328 h 2774116"/>
                <a:gd name="connsiteX11" fmla="*/ 1004691 w 2652034"/>
                <a:gd name="connsiteY11" fmla="*/ 88120 h 2774116"/>
                <a:gd name="connsiteX12" fmla="*/ 2047529 w 2652034"/>
                <a:gd name="connsiteY12" fmla="*/ 316704 h 2774116"/>
                <a:gd name="connsiteX0" fmla="*/ 2047529 w 2652034"/>
                <a:gd name="connsiteY0" fmla="*/ 316704 h 2774116"/>
                <a:gd name="connsiteX1" fmla="*/ 2556754 w 2652034"/>
                <a:gd name="connsiteY1" fmla="*/ 17496 h 2774116"/>
                <a:gd name="connsiteX2" fmla="*/ 2650379 w 2652034"/>
                <a:gd name="connsiteY2" fmla="*/ 939328 h 2774116"/>
                <a:gd name="connsiteX3" fmla="*/ 2635333 w 2652034"/>
                <a:gd name="connsiteY3" fmla="*/ 1054106 h 2774116"/>
                <a:gd name="connsiteX4" fmla="*/ 2644114 w 2652034"/>
                <a:gd name="connsiteY4" fmla="*/ 1227256 h 2774116"/>
                <a:gd name="connsiteX5" fmla="*/ 1322057 w 2652034"/>
                <a:gd name="connsiteY5" fmla="*/ 2774116 h 2774116"/>
                <a:gd name="connsiteX6" fmla="*/ 0 w 2652034"/>
                <a:gd name="connsiteY6" fmla="*/ 1227256 h 2774116"/>
                <a:gd name="connsiteX7" fmla="*/ 6826 w 2652034"/>
                <a:gd name="connsiteY7" fmla="*/ 1069099 h 2774116"/>
                <a:gd name="connsiteX8" fmla="*/ 0 w 2652034"/>
                <a:gd name="connsiteY8" fmla="*/ 781170 h 2774116"/>
                <a:gd name="connsiteX9" fmla="*/ 550761 w 2652034"/>
                <a:gd name="connsiteY9" fmla="*/ 62547 h 2774116"/>
                <a:gd name="connsiteX10" fmla="*/ 627482 w 2652034"/>
                <a:gd name="connsiteY10" fmla="*/ 465328 h 2774116"/>
                <a:gd name="connsiteX11" fmla="*/ 1004691 w 2652034"/>
                <a:gd name="connsiteY11" fmla="*/ 88120 h 2774116"/>
                <a:gd name="connsiteX12" fmla="*/ 2047529 w 2652034"/>
                <a:gd name="connsiteY12" fmla="*/ 316704 h 2774116"/>
                <a:gd name="connsiteX0" fmla="*/ 2047529 w 2652034"/>
                <a:gd name="connsiteY0" fmla="*/ 316704 h 2774116"/>
                <a:gd name="connsiteX1" fmla="*/ 2556754 w 2652034"/>
                <a:gd name="connsiteY1" fmla="*/ 17496 h 2774116"/>
                <a:gd name="connsiteX2" fmla="*/ 2650379 w 2652034"/>
                <a:gd name="connsiteY2" fmla="*/ 939328 h 2774116"/>
                <a:gd name="connsiteX3" fmla="*/ 2635333 w 2652034"/>
                <a:gd name="connsiteY3" fmla="*/ 1054106 h 2774116"/>
                <a:gd name="connsiteX4" fmla="*/ 2644114 w 2652034"/>
                <a:gd name="connsiteY4" fmla="*/ 1227256 h 2774116"/>
                <a:gd name="connsiteX5" fmla="*/ 1322057 w 2652034"/>
                <a:gd name="connsiteY5" fmla="*/ 2774116 h 2774116"/>
                <a:gd name="connsiteX6" fmla="*/ 0 w 2652034"/>
                <a:gd name="connsiteY6" fmla="*/ 1227256 h 2774116"/>
                <a:gd name="connsiteX7" fmla="*/ 6826 w 2652034"/>
                <a:gd name="connsiteY7" fmla="*/ 1069099 h 2774116"/>
                <a:gd name="connsiteX8" fmla="*/ 0 w 2652034"/>
                <a:gd name="connsiteY8" fmla="*/ 781170 h 2774116"/>
                <a:gd name="connsiteX9" fmla="*/ 550761 w 2652034"/>
                <a:gd name="connsiteY9" fmla="*/ 62547 h 2774116"/>
                <a:gd name="connsiteX10" fmla="*/ 627482 w 2652034"/>
                <a:gd name="connsiteY10" fmla="*/ 465328 h 2774116"/>
                <a:gd name="connsiteX11" fmla="*/ 908790 w 2652034"/>
                <a:gd name="connsiteY11" fmla="*/ 452543 h 2774116"/>
                <a:gd name="connsiteX12" fmla="*/ 1004691 w 2652034"/>
                <a:gd name="connsiteY12" fmla="*/ 88120 h 2774116"/>
                <a:gd name="connsiteX13" fmla="*/ 2047529 w 2652034"/>
                <a:gd name="connsiteY13" fmla="*/ 316704 h 2774116"/>
                <a:gd name="connsiteX0" fmla="*/ 2047529 w 2652034"/>
                <a:gd name="connsiteY0" fmla="*/ 316668 h 2774080"/>
                <a:gd name="connsiteX1" fmla="*/ 2556754 w 2652034"/>
                <a:gd name="connsiteY1" fmla="*/ 17460 h 2774080"/>
                <a:gd name="connsiteX2" fmla="*/ 2650379 w 2652034"/>
                <a:gd name="connsiteY2" fmla="*/ 939292 h 2774080"/>
                <a:gd name="connsiteX3" fmla="*/ 2635333 w 2652034"/>
                <a:gd name="connsiteY3" fmla="*/ 1054070 h 2774080"/>
                <a:gd name="connsiteX4" fmla="*/ 2644114 w 2652034"/>
                <a:gd name="connsiteY4" fmla="*/ 1227220 h 2774080"/>
                <a:gd name="connsiteX5" fmla="*/ 1322057 w 2652034"/>
                <a:gd name="connsiteY5" fmla="*/ 2774080 h 2774080"/>
                <a:gd name="connsiteX6" fmla="*/ 0 w 2652034"/>
                <a:gd name="connsiteY6" fmla="*/ 1227220 h 2774080"/>
                <a:gd name="connsiteX7" fmla="*/ 6826 w 2652034"/>
                <a:gd name="connsiteY7" fmla="*/ 1069063 h 2774080"/>
                <a:gd name="connsiteX8" fmla="*/ 0 w 2652034"/>
                <a:gd name="connsiteY8" fmla="*/ 781134 h 2774080"/>
                <a:gd name="connsiteX9" fmla="*/ 550761 w 2652034"/>
                <a:gd name="connsiteY9" fmla="*/ 62511 h 2774080"/>
                <a:gd name="connsiteX10" fmla="*/ 627482 w 2652034"/>
                <a:gd name="connsiteY10" fmla="*/ 465292 h 2774080"/>
                <a:gd name="connsiteX11" fmla="*/ 908790 w 2652034"/>
                <a:gd name="connsiteY11" fmla="*/ 452507 h 2774080"/>
                <a:gd name="connsiteX12" fmla="*/ 972724 w 2652034"/>
                <a:gd name="connsiteY12" fmla="*/ 81691 h 2774080"/>
                <a:gd name="connsiteX13" fmla="*/ 2047529 w 2652034"/>
                <a:gd name="connsiteY13" fmla="*/ 316668 h 2774080"/>
                <a:gd name="connsiteX0" fmla="*/ 2047529 w 2652034"/>
                <a:gd name="connsiteY0" fmla="*/ 316667 h 2774079"/>
                <a:gd name="connsiteX1" fmla="*/ 2556754 w 2652034"/>
                <a:gd name="connsiteY1" fmla="*/ 17459 h 2774079"/>
                <a:gd name="connsiteX2" fmla="*/ 2650379 w 2652034"/>
                <a:gd name="connsiteY2" fmla="*/ 939291 h 2774079"/>
                <a:gd name="connsiteX3" fmla="*/ 2635333 w 2652034"/>
                <a:gd name="connsiteY3" fmla="*/ 1054069 h 2774079"/>
                <a:gd name="connsiteX4" fmla="*/ 2644114 w 2652034"/>
                <a:gd name="connsiteY4" fmla="*/ 1227219 h 2774079"/>
                <a:gd name="connsiteX5" fmla="*/ 1322057 w 2652034"/>
                <a:gd name="connsiteY5" fmla="*/ 2774079 h 2774079"/>
                <a:gd name="connsiteX6" fmla="*/ 0 w 2652034"/>
                <a:gd name="connsiteY6" fmla="*/ 1227219 h 2774079"/>
                <a:gd name="connsiteX7" fmla="*/ 6826 w 2652034"/>
                <a:gd name="connsiteY7" fmla="*/ 1069062 h 2774079"/>
                <a:gd name="connsiteX8" fmla="*/ 0 w 2652034"/>
                <a:gd name="connsiteY8" fmla="*/ 781133 h 2774079"/>
                <a:gd name="connsiteX9" fmla="*/ 550761 w 2652034"/>
                <a:gd name="connsiteY9" fmla="*/ 62510 h 2774079"/>
                <a:gd name="connsiteX10" fmla="*/ 627482 w 2652034"/>
                <a:gd name="connsiteY10" fmla="*/ 465291 h 2774079"/>
                <a:gd name="connsiteX11" fmla="*/ 908790 w 2652034"/>
                <a:gd name="connsiteY11" fmla="*/ 452506 h 2774079"/>
                <a:gd name="connsiteX12" fmla="*/ 972724 w 2652034"/>
                <a:gd name="connsiteY12" fmla="*/ 81690 h 2774079"/>
                <a:gd name="connsiteX13" fmla="*/ 2047529 w 2652034"/>
                <a:gd name="connsiteY13" fmla="*/ 316667 h 2774079"/>
                <a:gd name="connsiteX0" fmla="*/ 2047529 w 2652034"/>
                <a:gd name="connsiteY0" fmla="*/ 316667 h 2774079"/>
                <a:gd name="connsiteX1" fmla="*/ 2556754 w 2652034"/>
                <a:gd name="connsiteY1" fmla="*/ 17459 h 2774079"/>
                <a:gd name="connsiteX2" fmla="*/ 2650379 w 2652034"/>
                <a:gd name="connsiteY2" fmla="*/ 939291 h 2774079"/>
                <a:gd name="connsiteX3" fmla="*/ 2635333 w 2652034"/>
                <a:gd name="connsiteY3" fmla="*/ 1054069 h 2774079"/>
                <a:gd name="connsiteX4" fmla="*/ 2644114 w 2652034"/>
                <a:gd name="connsiteY4" fmla="*/ 1227219 h 2774079"/>
                <a:gd name="connsiteX5" fmla="*/ 1322057 w 2652034"/>
                <a:gd name="connsiteY5" fmla="*/ 2774079 h 2774079"/>
                <a:gd name="connsiteX6" fmla="*/ 0 w 2652034"/>
                <a:gd name="connsiteY6" fmla="*/ 1227219 h 2774079"/>
                <a:gd name="connsiteX7" fmla="*/ 6826 w 2652034"/>
                <a:gd name="connsiteY7" fmla="*/ 1069062 h 2774079"/>
                <a:gd name="connsiteX8" fmla="*/ 0 w 2652034"/>
                <a:gd name="connsiteY8" fmla="*/ 781133 h 2774079"/>
                <a:gd name="connsiteX9" fmla="*/ 550761 w 2652034"/>
                <a:gd name="connsiteY9" fmla="*/ 62510 h 2774079"/>
                <a:gd name="connsiteX10" fmla="*/ 627482 w 2652034"/>
                <a:gd name="connsiteY10" fmla="*/ 465291 h 2774079"/>
                <a:gd name="connsiteX11" fmla="*/ 908790 w 2652034"/>
                <a:gd name="connsiteY11" fmla="*/ 452506 h 2774079"/>
                <a:gd name="connsiteX12" fmla="*/ 972724 w 2652034"/>
                <a:gd name="connsiteY12" fmla="*/ 81690 h 2774079"/>
                <a:gd name="connsiteX13" fmla="*/ 2047529 w 2652034"/>
                <a:gd name="connsiteY13" fmla="*/ 316667 h 2774079"/>
                <a:gd name="connsiteX0" fmla="*/ 2047529 w 2652034"/>
                <a:gd name="connsiteY0" fmla="*/ 316667 h 2774079"/>
                <a:gd name="connsiteX1" fmla="*/ 2556754 w 2652034"/>
                <a:gd name="connsiteY1" fmla="*/ 17459 h 2774079"/>
                <a:gd name="connsiteX2" fmla="*/ 2650379 w 2652034"/>
                <a:gd name="connsiteY2" fmla="*/ 939291 h 2774079"/>
                <a:gd name="connsiteX3" fmla="*/ 2635333 w 2652034"/>
                <a:gd name="connsiteY3" fmla="*/ 1054069 h 2774079"/>
                <a:gd name="connsiteX4" fmla="*/ 2644114 w 2652034"/>
                <a:gd name="connsiteY4" fmla="*/ 1227219 h 2774079"/>
                <a:gd name="connsiteX5" fmla="*/ 1322057 w 2652034"/>
                <a:gd name="connsiteY5" fmla="*/ 2774079 h 2774079"/>
                <a:gd name="connsiteX6" fmla="*/ 0 w 2652034"/>
                <a:gd name="connsiteY6" fmla="*/ 1227219 h 2774079"/>
                <a:gd name="connsiteX7" fmla="*/ 6826 w 2652034"/>
                <a:gd name="connsiteY7" fmla="*/ 1069062 h 2774079"/>
                <a:gd name="connsiteX8" fmla="*/ 0 w 2652034"/>
                <a:gd name="connsiteY8" fmla="*/ 781133 h 2774079"/>
                <a:gd name="connsiteX9" fmla="*/ 550761 w 2652034"/>
                <a:gd name="connsiteY9" fmla="*/ 62510 h 2774079"/>
                <a:gd name="connsiteX10" fmla="*/ 627482 w 2652034"/>
                <a:gd name="connsiteY10" fmla="*/ 465291 h 2774079"/>
                <a:gd name="connsiteX11" fmla="*/ 691416 w 2652034"/>
                <a:gd name="connsiteY11" fmla="*/ 356606 h 2774079"/>
                <a:gd name="connsiteX12" fmla="*/ 972724 w 2652034"/>
                <a:gd name="connsiteY12" fmla="*/ 81690 h 2774079"/>
                <a:gd name="connsiteX13" fmla="*/ 2047529 w 2652034"/>
                <a:gd name="connsiteY13" fmla="*/ 316667 h 2774079"/>
                <a:gd name="connsiteX0" fmla="*/ 2047529 w 2652034"/>
                <a:gd name="connsiteY0" fmla="*/ 316667 h 2774079"/>
                <a:gd name="connsiteX1" fmla="*/ 2556754 w 2652034"/>
                <a:gd name="connsiteY1" fmla="*/ 17459 h 2774079"/>
                <a:gd name="connsiteX2" fmla="*/ 2650379 w 2652034"/>
                <a:gd name="connsiteY2" fmla="*/ 939291 h 2774079"/>
                <a:gd name="connsiteX3" fmla="*/ 2635333 w 2652034"/>
                <a:gd name="connsiteY3" fmla="*/ 1054069 h 2774079"/>
                <a:gd name="connsiteX4" fmla="*/ 2644114 w 2652034"/>
                <a:gd name="connsiteY4" fmla="*/ 1227219 h 2774079"/>
                <a:gd name="connsiteX5" fmla="*/ 1322057 w 2652034"/>
                <a:gd name="connsiteY5" fmla="*/ 2774079 h 2774079"/>
                <a:gd name="connsiteX6" fmla="*/ 0 w 2652034"/>
                <a:gd name="connsiteY6" fmla="*/ 1227219 h 2774079"/>
                <a:gd name="connsiteX7" fmla="*/ 6826 w 2652034"/>
                <a:gd name="connsiteY7" fmla="*/ 1069062 h 2774079"/>
                <a:gd name="connsiteX8" fmla="*/ 0 w 2652034"/>
                <a:gd name="connsiteY8" fmla="*/ 781133 h 2774079"/>
                <a:gd name="connsiteX9" fmla="*/ 550761 w 2652034"/>
                <a:gd name="connsiteY9" fmla="*/ 62510 h 2774079"/>
                <a:gd name="connsiteX10" fmla="*/ 627482 w 2652034"/>
                <a:gd name="connsiteY10" fmla="*/ 465291 h 2774079"/>
                <a:gd name="connsiteX11" fmla="*/ 691416 w 2652034"/>
                <a:gd name="connsiteY11" fmla="*/ 356606 h 2774079"/>
                <a:gd name="connsiteX12" fmla="*/ 972724 w 2652034"/>
                <a:gd name="connsiteY12" fmla="*/ 81690 h 2774079"/>
                <a:gd name="connsiteX13" fmla="*/ 2047529 w 2652034"/>
                <a:gd name="connsiteY13" fmla="*/ 316667 h 2774079"/>
                <a:gd name="connsiteX0" fmla="*/ 2047529 w 2652034"/>
                <a:gd name="connsiteY0" fmla="*/ 316667 h 2774079"/>
                <a:gd name="connsiteX1" fmla="*/ 2556754 w 2652034"/>
                <a:gd name="connsiteY1" fmla="*/ 17459 h 2774079"/>
                <a:gd name="connsiteX2" fmla="*/ 2650379 w 2652034"/>
                <a:gd name="connsiteY2" fmla="*/ 939291 h 2774079"/>
                <a:gd name="connsiteX3" fmla="*/ 2635333 w 2652034"/>
                <a:gd name="connsiteY3" fmla="*/ 1054069 h 2774079"/>
                <a:gd name="connsiteX4" fmla="*/ 2644114 w 2652034"/>
                <a:gd name="connsiteY4" fmla="*/ 1227219 h 2774079"/>
                <a:gd name="connsiteX5" fmla="*/ 1322057 w 2652034"/>
                <a:gd name="connsiteY5" fmla="*/ 2774079 h 2774079"/>
                <a:gd name="connsiteX6" fmla="*/ 0 w 2652034"/>
                <a:gd name="connsiteY6" fmla="*/ 1227219 h 2774079"/>
                <a:gd name="connsiteX7" fmla="*/ 6826 w 2652034"/>
                <a:gd name="connsiteY7" fmla="*/ 1069062 h 2774079"/>
                <a:gd name="connsiteX8" fmla="*/ 0 w 2652034"/>
                <a:gd name="connsiteY8" fmla="*/ 781133 h 2774079"/>
                <a:gd name="connsiteX9" fmla="*/ 550761 w 2652034"/>
                <a:gd name="connsiteY9" fmla="*/ 62510 h 2774079"/>
                <a:gd name="connsiteX10" fmla="*/ 627482 w 2652034"/>
                <a:gd name="connsiteY10" fmla="*/ 465291 h 2774079"/>
                <a:gd name="connsiteX11" fmla="*/ 742563 w 2652034"/>
                <a:gd name="connsiteY11" fmla="*/ 394966 h 2774079"/>
                <a:gd name="connsiteX12" fmla="*/ 972724 w 2652034"/>
                <a:gd name="connsiteY12" fmla="*/ 81690 h 2774079"/>
                <a:gd name="connsiteX13" fmla="*/ 2047529 w 2652034"/>
                <a:gd name="connsiteY13" fmla="*/ 316667 h 2774079"/>
                <a:gd name="connsiteX0" fmla="*/ 2047529 w 2652034"/>
                <a:gd name="connsiteY0" fmla="*/ 316860 h 2774272"/>
                <a:gd name="connsiteX1" fmla="*/ 2556754 w 2652034"/>
                <a:gd name="connsiteY1" fmla="*/ 17652 h 2774272"/>
                <a:gd name="connsiteX2" fmla="*/ 2650379 w 2652034"/>
                <a:gd name="connsiteY2" fmla="*/ 939484 h 2774272"/>
                <a:gd name="connsiteX3" fmla="*/ 2635333 w 2652034"/>
                <a:gd name="connsiteY3" fmla="*/ 1054262 h 2774272"/>
                <a:gd name="connsiteX4" fmla="*/ 2644114 w 2652034"/>
                <a:gd name="connsiteY4" fmla="*/ 1227412 h 2774272"/>
                <a:gd name="connsiteX5" fmla="*/ 1322057 w 2652034"/>
                <a:gd name="connsiteY5" fmla="*/ 2774272 h 2774272"/>
                <a:gd name="connsiteX6" fmla="*/ 0 w 2652034"/>
                <a:gd name="connsiteY6" fmla="*/ 1227412 h 2774272"/>
                <a:gd name="connsiteX7" fmla="*/ 6826 w 2652034"/>
                <a:gd name="connsiteY7" fmla="*/ 1069255 h 2774272"/>
                <a:gd name="connsiteX8" fmla="*/ 0 w 2652034"/>
                <a:gd name="connsiteY8" fmla="*/ 781326 h 2774272"/>
                <a:gd name="connsiteX9" fmla="*/ 550761 w 2652034"/>
                <a:gd name="connsiteY9" fmla="*/ 62703 h 2774272"/>
                <a:gd name="connsiteX10" fmla="*/ 627482 w 2652034"/>
                <a:gd name="connsiteY10" fmla="*/ 465484 h 2774272"/>
                <a:gd name="connsiteX11" fmla="*/ 742563 w 2652034"/>
                <a:gd name="connsiteY11" fmla="*/ 395159 h 2774272"/>
                <a:gd name="connsiteX12" fmla="*/ 787316 w 2652034"/>
                <a:gd name="connsiteY12" fmla="*/ 113850 h 2774272"/>
                <a:gd name="connsiteX13" fmla="*/ 2047529 w 2652034"/>
                <a:gd name="connsiteY13" fmla="*/ 316860 h 2774272"/>
                <a:gd name="connsiteX0" fmla="*/ 2047529 w 2652034"/>
                <a:gd name="connsiteY0" fmla="*/ 316860 h 2774272"/>
                <a:gd name="connsiteX1" fmla="*/ 2556754 w 2652034"/>
                <a:gd name="connsiteY1" fmla="*/ 17652 h 2774272"/>
                <a:gd name="connsiteX2" fmla="*/ 2650379 w 2652034"/>
                <a:gd name="connsiteY2" fmla="*/ 939484 h 2774272"/>
                <a:gd name="connsiteX3" fmla="*/ 2635333 w 2652034"/>
                <a:gd name="connsiteY3" fmla="*/ 1054262 h 2774272"/>
                <a:gd name="connsiteX4" fmla="*/ 2644114 w 2652034"/>
                <a:gd name="connsiteY4" fmla="*/ 1227412 h 2774272"/>
                <a:gd name="connsiteX5" fmla="*/ 1322057 w 2652034"/>
                <a:gd name="connsiteY5" fmla="*/ 2774272 h 2774272"/>
                <a:gd name="connsiteX6" fmla="*/ 0 w 2652034"/>
                <a:gd name="connsiteY6" fmla="*/ 1227412 h 2774272"/>
                <a:gd name="connsiteX7" fmla="*/ 6826 w 2652034"/>
                <a:gd name="connsiteY7" fmla="*/ 1069255 h 2774272"/>
                <a:gd name="connsiteX8" fmla="*/ 0 w 2652034"/>
                <a:gd name="connsiteY8" fmla="*/ 781326 h 2774272"/>
                <a:gd name="connsiteX9" fmla="*/ 550761 w 2652034"/>
                <a:gd name="connsiteY9" fmla="*/ 62703 h 2774272"/>
                <a:gd name="connsiteX10" fmla="*/ 627482 w 2652034"/>
                <a:gd name="connsiteY10" fmla="*/ 465484 h 2774272"/>
                <a:gd name="connsiteX11" fmla="*/ 787316 w 2652034"/>
                <a:gd name="connsiteY11" fmla="*/ 113850 h 2774272"/>
                <a:gd name="connsiteX12" fmla="*/ 2047529 w 2652034"/>
                <a:gd name="connsiteY12" fmla="*/ 316860 h 2774272"/>
                <a:gd name="connsiteX0" fmla="*/ 2047529 w 2652034"/>
                <a:gd name="connsiteY0" fmla="*/ 316860 h 2774272"/>
                <a:gd name="connsiteX1" fmla="*/ 2556754 w 2652034"/>
                <a:gd name="connsiteY1" fmla="*/ 17652 h 2774272"/>
                <a:gd name="connsiteX2" fmla="*/ 2650379 w 2652034"/>
                <a:gd name="connsiteY2" fmla="*/ 939484 h 2774272"/>
                <a:gd name="connsiteX3" fmla="*/ 2635333 w 2652034"/>
                <a:gd name="connsiteY3" fmla="*/ 1054262 h 2774272"/>
                <a:gd name="connsiteX4" fmla="*/ 2644114 w 2652034"/>
                <a:gd name="connsiteY4" fmla="*/ 1227412 h 2774272"/>
                <a:gd name="connsiteX5" fmla="*/ 1322057 w 2652034"/>
                <a:gd name="connsiteY5" fmla="*/ 2774272 h 2774272"/>
                <a:gd name="connsiteX6" fmla="*/ 0 w 2652034"/>
                <a:gd name="connsiteY6" fmla="*/ 1227412 h 2774272"/>
                <a:gd name="connsiteX7" fmla="*/ 6826 w 2652034"/>
                <a:gd name="connsiteY7" fmla="*/ 1069255 h 2774272"/>
                <a:gd name="connsiteX8" fmla="*/ 0 w 2652034"/>
                <a:gd name="connsiteY8" fmla="*/ 781326 h 2774272"/>
                <a:gd name="connsiteX9" fmla="*/ 550761 w 2652034"/>
                <a:gd name="connsiteY9" fmla="*/ 62703 h 2774272"/>
                <a:gd name="connsiteX10" fmla="*/ 627482 w 2652034"/>
                <a:gd name="connsiteY10" fmla="*/ 465484 h 2774272"/>
                <a:gd name="connsiteX11" fmla="*/ 787316 w 2652034"/>
                <a:gd name="connsiteY11" fmla="*/ 113850 h 2774272"/>
                <a:gd name="connsiteX12" fmla="*/ 2047529 w 2652034"/>
                <a:gd name="connsiteY12" fmla="*/ 316860 h 2774272"/>
                <a:gd name="connsiteX0" fmla="*/ 2047529 w 2652034"/>
                <a:gd name="connsiteY0" fmla="*/ 316860 h 2774272"/>
                <a:gd name="connsiteX1" fmla="*/ 2556754 w 2652034"/>
                <a:gd name="connsiteY1" fmla="*/ 17652 h 2774272"/>
                <a:gd name="connsiteX2" fmla="*/ 2650379 w 2652034"/>
                <a:gd name="connsiteY2" fmla="*/ 939484 h 2774272"/>
                <a:gd name="connsiteX3" fmla="*/ 2635333 w 2652034"/>
                <a:gd name="connsiteY3" fmla="*/ 1054262 h 2774272"/>
                <a:gd name="connsiteX4" fmla="*/ 2644114 w 2652034"/>
                <a:gd name="connsiteY4" fmla="*/ 1227412 h 2774272"/>
                <a:gd name="connsiteX5" fmla="*/ 1322057 w 2652034"/>
                <a:gd name="connsiteY5" fmla="*/ 2774272 h 2774272"/>
                <a:gd name="connsiteX6" fmla="*/ 0 w 2652034"/>
                <a:gd name="connsiteY6" fmla="*/ 1227412 h 2774272"/>
                <a:gd name="connsiteX7" fmla="*/ 6826 w 2652034"/>
                <a:gd name="connsiteY7" fmla="*/ 1069255 h 2774272"/>
                <a:gd name="connsiteX8" fmla="*/ 0 w 2652034"/>
                <a:gd name="connsiteY8" fmla="*/ 781326 h 2774272"/>
                <a:gd name="connsiteX9" fmla="*/ 576335 w 2652034"/>
                <a:gd name="connsiteY9" fmla="*/ 196964 h 2774272"/>
                <a:gd name="connsiteX10" fmla="*/ 627482 w 2652034"/>
                <a:gd name="connsiteY10" fmla="*/ 465484 h 2774272"/>
                <a:gd name="connsiteX11" fmla="*/ 787316 w 2652034"/>
                <a:gd name="connsiteY11" fmla="*/ 113850 h 2774272"/>
                <a:gd name="connsiteX12" fmla="*/ 2047529 w 2652034"/>
                <a:gd name="connsiteY12" fmla="*/ 316860 h 2774272"/>
                <a:gd name="connsiteX0" fmla="*/ 2047529 w 2652034"/>
                <a:gd name="connsiteY0" fmla="*/ 316860 h 2774272"/>
                <a:gd name="connsiteX1" fmla="*/ 2556754 w 2652034"/>
                <a:gd name="connsiteY1" fmla="*/ 17652 h 2774272"/>
                <a:gd name="connsiteX2" fmla="*/ 2650379 w 2652034"/>
                <a:gd name="connsiteY2" fmla="*/ 939484 h 2774272"/>
                <a:gd name="connsiteX3" fmla="*/ 2635333 w 2652034"/>
                <a:gd name="connsiteY3" fmla="*/ 1054262 h 2774272"/>
                <a:gd name="connsiteX4" fmla="*/ 2644114 w 2652034"/>
                <a:gd name="connsiteY4" fmla="*/ 1227412 h 2774272"/>
                <a:gd name="connsiteX5" fmla="*/ 1322057 w 2652034"/>
                <a:gd name="connsiteY5" fmla="*/ 2774272 h 2774272"/>
                <a:gd name="connsiteX6" fmla="*/ 0 w 2652034"/>
                <a:gd name="connsiteY6" fmla="*/ 1227412 h 2774272"/>
                <a:gd name="connsiteX7" fmla="*/ 6826 w 2652034"/>
                <a:gd name="connsiteY7" fmla="*/ 1069255 h 2774272"/>
                <a:gd name="connsiteX8" fmla="*/ 0 w 2652034"/>
                <a:gd name="connsiteY8" fmla="*/ 781326 h 2774272"/>
                <a:gd name="connsiteX9" fmla="*/ 576335 w 2652034"/>
                <a:gd name="connsiteY9" fmla="*/ 196964 h 2774272"/>
                <a:gd name="connsiteX10" fmla="*/ 627482 w 2652034"/>
                <a:gd name="connsiteY10" fmla="*/ 465484 h 2774272"/>
                <a:gd name="connsiteX11" fmla="*/ 985511 w 2652034"/>
                <a:gd name="connsiteY11" fmla="*/ 113850 h 2774272"/>
                <a:gd name="connsiteX12" fmla="*/ 2047529 w 2652034"/>
                <a:gd name="connsiteY12" fmla="*/ 316860 h 2774272"/>
                <a:gd name="connsiteX0" fmla="*/ 2047529 w 2652034"/>
                <a:gd name="connsiteY0" fmla="*/ 317220 h 2774632"/>
                <a:gd name="connsiteX1" fmla="*/ 2556754 w 2652034"/>
                <a:gd name="connsiteY1" fmla="*/ 18012 h 2774632"/>
                <a:gd name="connsiteX2" fmla="*/ 2650379 w 2652034"/>
                <a:gd name="connsiteY2" fmla="*/ 939844 h 2774632"/>
                <a:gd name="connsiteX3" fmla="*/ 2635333 w 2652034"/>
                <a:gd name="connsiteY3" fmla="*/ 1054622 h 2774632"/>
                <a:gd name="connsiteX4" fmla="*/ 2644114 w 2652034"/>
                <a:gd name="connsiteY4" fmla="*/ 1227772 h 2774632"/>
                <a:gd name="connsiteX5" fmla="*/ 1322057 w 2652034"/>
                <a:gd name="connsiteY5" fmla="*/ 2774632 h 2774632"/>
                <a:gd name="connsiteX6" fmla="*/ 0 w 2652034"/>
                <a:gd name="connsiteY6" fmla="*/ 1227772 h 2774632"/>
                <a:gd name="connsiteX7" fmla="*/ 6826 w 2652034"/>
                <a:gd name="connsiteY7" fmla="*/ 1069615 h 2774632"/>
                <a:gd name="connsiteX8" fmla="*/ 0 w 2652034"/>
                <a:gd name="connsiteY8" fmla="*/ 781686 h 2774632"/>
                <a:gd name="connsiteX9" fmla="*/ 576335 w 2652034"/>
                <a:gd name="connsiteY9" fmla="*/ 197324 h 2774632"/>
                <a:gd name="connsiteX10" fmla="*/ 627482 w 2652034"/>
                <a:gd name="connsiteY10" fmla="*/ 465844 h 2774632"/>
                <a:gd name="connsiteX11" fmla="*/ 985511 w 2652034"/>
                <a:gd name="connsiteY11" fmla="*/ 114210 h 2774632"/>
                <a:gd name="connsiteX12" fmla="*/ 1362720 w 2652034"/>
                <a:gd name="connsiteY12" fmla="*/ 171748 h 2774632"/>
                <a:gd name="connsiteX13" fmla="*/ 2047529 w 2652034"/>
                <a:gd name="connsiteY13" fmla="*/ 317220 h 2774632"/>
                <a:gd name="connsiteX0" fmla="*/ 2047529 w 2652034"/>
                <a:gd name="connsiteY0" fmla="*/ 319704 h 2777116"/>
                <a:gd name="connsiteX1" fmla="*/ 2556754 w 2652034"/>
                <a:gd name="connsiteY1" fmla="*/ 20496 h 2777116"/>
                <a:gd name="connsiteX2" fmla="*/ 2650379 w 2652034"/>
                <a:gd name="connsiteY2" fmla="*/ 942328 h 2777116"/>
                <a:gd name="connsiteX3" fmla="*/ 2635333 w 2652034"/>
                <a:gd name="connsiteY3" fmla="*/ 1057106 h 2777116"/>
                <a:gd name="connsiteX4" fmla="*/ 2644114 w 2652034"/>
                <a:gd name="connsiteY4" fmla="*/ 1230256 h 2777116"/>
                <a:gd name="connsiteX5" fmla="*/ 1322057 w 2652034"/>
                <a:gd name="connsiteY5" fmla="*/ 2777116 h 2777116"/>
                <a:gd name="connsiteX6" fmla="*/ 0 w 2652034"/>
                <a:gd name="connsiteY6" fmla="*/ 1230256 h 2777116"/>
                <a:gd name="connsiteX7" fmla="*/ 6826 w 2652034"/>
                <a:gd name="connsiteY7" fmla="*/ 1072099 h 2777116"/>
                <a:gd name="connsiteX8" fmla="*/ 0 w 2652034"/>
                <a:gd name="connsiteY8" fmla="*/ 784170 h 2777116"/>
                <a:gd name="connsiteX9" fmla="*/ 576335 w 2652034"/>
                <a:gd name="connsiteY9" fmla="*/ 199808 h 2777116"/>
                <a:gd name="connsiteX10" fmla="*/ 627482 w 2652034"/>
                <a:gd name="connsiteY10" fmla="*/ 468328 h 2777116"/>
                <a:gd name="connsiteX11" fmla="*/ 985511 w 2652034"/>
                <a:gd name="connsiteY11" fmla="*/ 116694 h 2777116"/>
                <a:gd name="connsiteX12" fmla="*/ 1106985 w 2652034"/>
                <a:gd name="connsiteY12" fmla="*/ 519474 h 2777116"/>
                <a:gd name="connsiteX13" fmla="*/ 2047529 w 2652034"/>
                <a:gd name="connsiteY13" fmla="*/ 319704 h 2777116"/>
                <a:gd name="connsiteX0" fmla="*/ 2047529 w 2652034"/>
                <a:gd name="connsiteY0" fmla="*/ 319704 h 2777116"/>
                <a:gd name="connsiteX1" fmla="*/ 2556754 w 2652034"/>
                <a:gd name="connsiteY1" fmla="*/ 20496 h 2777116"/>
                <a:gd name="connsiteX2" fmla="*/ 2650379 w 2652034"/>
                <a:gd name="connsiteY2" fmla="*/ 942328 h 2777116"/>
                <a:gd name="connsiteX3" fmla="*/ 2635333 w 2652034"/>
                <a:gd name="connsiteY3" fmla="*/ 1057106 h 2777116"/>
                <a:gd name="connsiteX4" fmla="*/ 2644114 w 2652034"/>
                <a:gd name="connsiteY4" fmla="*/ 1230256 h 2777116"/>
                <a:gd name="connsiteX5" fmla="*/ 1322057 w 2652034"/>
                <a:gd name="connsiteY5" fmla="*/ 2777116 h 2777116"/>
                <a:gd name="connsiteX6" fmla="*/ 0 w 2652034"/>
                <a:gd name="connsiteY6" fmla="*/ 1230256 h 2777116"/>
                <a:gd name="connsiteX7" fmla="*/ 6826 w 2652034"/>
                <a:gd name="connsiteY7" fmla="*/ 1072099 h 2777116"/>
                <a:gd name="connsiteX8" fmla="*/ 0 w 2652034"/>
                <a:gd name="connsiteY8" fmla="*/ 784170 h 2777116"/>
                <a:gd name="connsiteX9" fmla="*/ 576335 w 2652034"/>
                <a:gd name="connsiteY9" fmla="*/ 199808 h 2777116"/>
                <a:gd name="connsiteX10" fmla="*/ 627482 w 2652034"/>
                <a:gd name="connsiteY10" fmla="*/ 468328 h 2777116"/>
                <a:gd name="connsiteX11" fmla="*/ 985511 w 2652034"/>
                <a:gd name="connsiteY11" fmla="*/ 116694 h 2777116"/>
                <a:gd name="connsiteX12" fmla="*/ 1106985 w 2652034"/>
                <a:gd name="connsiteY12" fmla="*/ 519474 h 2777116"/>
                <a:gd name="connsiteX13" fmla="*/ 2047529 w 2652034"/>
                <a:gd name="connsiteY13" fmla="*/ 319704 h 2777116"/>
                <a:gd name="connsiteX0" fmla="*/ 2047529 w 2652034"/>
                <a:gd name="connsiteY0" fmla="*/ 317099 h 2774511"/>
                <a:gd name="connsiteX1" fmla="*/ 2556754 w 2652034"/>
                <a:gd name="connsiteY1" fmla="*/ 17891 h 2774511"/>
                <a:gd name="connsiteX2" fmla="*/ 2650379 w 2652034"/>
                <a:gd name="connsiteY2" fmla="*/ 939723 h 2774511"/>
                <a:gd name="connsiteX3" fmla="*/ 2635333 w 2652034"/>
                <a:gd name="connsiteY3" fmla="*/ 1054501 h 2774511"/>
                <a:gd name="connsiteX4" fmla="*/ 2644114 w 2652034"/>
                <a:gd name="connsiteY4" fmla="*/ 1227651 h 2774511"/>
                <a:gd name="connsiteX5" fmla="*/ 1322057 w 2652034"/>
                <a:gd name="connsiteY5" fmla="*/ 2774511 h 2774511"/>
                <a:gd name="connsiteX6" fmla="*/ 0 w 2652034"/>
                <a:gd name="connsiteY6" fmla="*/ 1227651 h 2774511"/>
                <a:gd name="connsiteX7" fmla="*/ 6826 w 2652034"/>
                <a:gd name="connsiteY7" fmla="*/ 1069494 h 2774511"/>
                <a:gd name="connsiteX8" fmla="*/ 0 w 2652034"/>
                <a:gd name="connsiteY8" fmla="*/ 781565 h 2774511"/>
                <a:gd name="connsiteX9" fmla="*/ 576335 w 2652034"/>
                <a:gd name="connsiteY9" fmla="*/ 197203 h 2774511"/>
                <a:gd name="connsiteX10" fmla="*/ 627482 w 2652034"/>
                <a:gd name="connsiteY10" fmla="*/ 465723 h 2774511"/>
                <a:gd name="connsiteX11" fmla="*/ 985511 w 2652034"/>
                <a:gd name="connsiteY11" fmla="*/ 114089 h 2774511"/>
                <a:gd name="connsiteX12" fmla="*/ 1106985 w 2652034"/>
                <a:gd name="connsiteY12" fmla="*/ 516869 h 2774511"/>
                <a:gd name="connsiteX13" fmla="*/ 1356326 w 2652034"/>
                <a:gd name="connsiteY13" fmla="*/ 152447 h 2774511"/>
                <a:gd name="connsiteX14" fmla="*/ 2047529 w 2652034"/>
                <a:gd name="connsiteY14" fmla="*/ 317099 h 2774511"/>
                <a:gd name="connsiteX0" fmla="*/ 2047529 w 2652034"/>
                <a:gd name="connsiteY0" fmla="*/ 317099 h 2774511"/>
                <a:gd name="connsiteX1" fmla="*/ 2556754 w 2652034"/>
                <a:gd name="connsiteY1" fmla="*/ 17891 h 2774511"/>
                <a:gd name="connsiteX2" fmla="*/ 2650379 w 2652034"/>
                <a:gd name="connsiteY2" fmla="*/ 939723 h 2774511"/>
                <a:gd name="connsiteX3" fmla="*/ 2635333 w 2652034"/>
                <a:gd name="connsiteY3" fmla="*/ 1054501 h 2774511"/>
                <a:gd name="connsiteX4" fmla="*/ 2644114 w 2652034"/>
                <a:gd name="connsiteY4" fmla="*/ 1227651 h 2774511"/>
                <a:gd name="connsiteX5" fmla="*/ 1322057 w 2652034"/>
                <a:gd name="connsiteY5" fmla="*/ 2774511 h 2774511"/>
                <a:gd name="connsiteX6" fmla="*/ 0 w 2652034"/>
                <a:gd name="connsiteY6" fmla="*/ 1227651 h 2774511"/>
                <a:gd name="connsiteX7" fmla="*/ 6826 w 2652034"/>
                <a:gd name="connsiteY7" fmla="*/ 1069494 h 2774511"/>
                <a:gd name="connsiteX8" fmla="*/ 0 w 2652034"/>
                <a:gd name="connsiteY8" fmla="*/ 781565 h 2774511"/>
                <a:gd name="connsiteX9" fmla="*/ 576335 w 2652034"/>
                <a:gd name="connsiteY9" fmla="*/ 197203 h 2774511"/>
                <a:gd name="connsiteX10" fmla="*/ 627482 w 2652034"/>
                <a:gd name="connsiteY10" fmla="*/ 465723 h 2774511"/>
                <a:gd name="connsiteX11" fmla="*/ 985511 w 2652034"/>
                <a:gd name="connsiteY11" fmla="*/ 114089 h 2774511"/>
                <a:gd name="connsiteX12" fmla="*/ 1106985 w 2652034"/>
                <a:gd name="connsiteY12" fmla="*/ 516869 h 2774511"/>
                <a:gd name="connsiteX13" fmla="*/ 1356326 w 2652034"/>
                <a:gd name="connsiteY13" fmla="*/ 152447 h 2774511"/>
                <a:gd name="connsiteX14" fmla="*/ 2047529 w 2652034"/>
                <a:gd name="connsiteY14" fmla="*/ 317099 h 2774511"/>
                <a:gd name="connsiteX0" fmla="*/ 2047529 w 2652034"/>
                <a:gd name="connsiteY0" fmla="*/ 317099 h 2774511"/>
                <a:gd name="connsiteX1" fmla="*/ 2556754 w 2652034"/>
                <a:gd name="connsiteY1" fmla="*/ 17891 h 2774511"/>
                <a:gd name="connsiteX2" fmla="*/ 2650379 w 2652034"/>
                <a:gd name="connsiteY2" fmla="*/ 939723 h 2774511"/>
                <a:gd name="connsiteX3" fmla="*/ 2635333 w 2652034"/>
                <a:gd name="connsiteY3" fmla="*/ 1054501 h 2774511"/>
                <a:gd name="connsiteX4" fmla="*/ 2644114 w 2652034"/>
                <a:gd name="connsiteY4" fmla="*/ 1227651 h 2774511"/>
                <a:gd name="connsiteX5" fmla="*/ 1322057 w 2652034"/>
                <a:gd name="connsiteY5" fmla="*/ 2774511 h 2774511"/>
                <a:gd name="connsiteX6" fmla="*/ 0 w 2652034"/>
                <a:gd name="connsiteY6" fmla="*/ 1227651 h 2774511"/>
                <a:gd name="connsiteX7" fmla="*/ 6826 w 2652034"/>
                <a:gd name="connsiteY7" fmla="*/ 1069494 h 2774511"/>
                <a:gd name="connsiteX8" fmla="*/ 0 w 2652034"/>
                <a:gd name="connsiteY8" fmla="*/ 781565 h 2774511"/>
                <a:gd name="connsiteX9" fmla="*/ 576335 w 2652034"/>
                <a:gd name="connsiteY9" fmla="*/ 197203 h 2774511"/>
                <a:gd name="connsiteX10" fmla="*/ 627482 w 2652034"/>
                <a:gd name="connsiteY10" fmla="*/ 465723 h 2774511"/>
                <a:gd name="connsiteX11" fmla="*/ 985511 w 2652034"/>
                <a:gd name="connsiteY11" fmla="*/ 114089 h 2774511"/>
                <a:gd name="connsiteX12" fmla="*/ 1106985 w 2652034"/>
                <a:gd name="connsiteY12" fmla="*/ 516869 h 2774511"/>
                <a:gd name="connsiteX13" fmla="*/ 1356326 w 2652034"/>
                <a:gd name="connsiteY13" fmla="*/ 152447 h 2774511"/>
                <a:gd name="connsiteX14" fmla="*/ 2047529 w 2652034"/>
                <a:gd name="connsiteY14" fmla="*/ 317099 h 2774511"/>
                <a:gd name="connsiteX0" fmla="*/ 2047529 w 2652034"/>
                <a:gd name="connsiteY0" fmla="*/ 317099 h 2774511"/>
                <a:gd name="connsiteX1" fmla="*/ 2556754 w 2652034"/>
                <a:gd name="connsiteY1" fmla="*/ 17891 h 2774511"/>
                <a:gd name="connsiteX2" fmla="*/ 2650379 w 2652034"/>
                <a:gd name="connsiteY2" fmla="*/ 939723 h 2774511"/>
                <a:gd name="connsiteX3" fmla="*/ 2635333 w 2652034"/>
                <a:gd name="connsiteY3" fmla="*/ 1054501 h 2774511"/>
                <a:gd name="connsiteX4" fmla="*/ 2644114 w 2652034"/>
                <a:gd name="connsiteY4" fmla="*/ 1227651 h 2774511"/>
                <a:gd name="connsiteX5" fmla="*/ 1322057 w 2652034"/>
                <a:gd name="connsiteY5" fmla="*/ 2774511 h 2774511"/>
                <a:gd name="connsiteX6" fmla="*/ 0 w 2652034"/>
                <a:gd name="connsiteY6" fmla="*/ 1227651 h 2774511"/>
                <a:gd name="connsiteX7" fmla="*/ 6826 w 2652034"/>
                <a:gd name="connsiteY7" fmla="*/ 1069494 h 2774511"/>
                <a:gd name="connsiteX8" fmla="*/ 0 w 2652034"/>
                <a:gd name="connsiteY8" fmla="*/ 781565 h 2774511"/>
                <a:gd name="connsiteX9" fmla="*/ 576335 w 2652034"/>
                <a:gd name="connsiteY9" fmla="*/ 197203 h 2774511"/>
                <a:gd name="connsiteX10" fmla="*/ 627482 w 2652034"/>
                <a:gd name="connsiteY10" fmla="*/ 465723 h 2774511"/>
                <a:gd name="connsiteX11" fmla="*/ 985511 w 2652034"/>
                <a:gd name="connsiteY11" fmla="*/ 114089 h 2774511"/>
                <a:gd name="connsiteX12" fmla="*/ 947151 w 2652034"/>
                <a:gd name="connsiteY12" fmla="*/ 510476 h 2774511"/>
                <a:gd name="connsiteX13" fmla="*/ 1356326 w 2652034"/>
                <a:gd name="connsiteY13" fmla="*/ 152447 h 2774511"/>
                <a:gd name="connsiteX14" fmla="*/ 2047529 w 2652034"/>
                <a:gd name="connsiteY14" fmla="*/ 317099 h 2774511"/>
                <a:gd name="connsiteX0" fmla="*/ 2047529 w 2652034"/>
                <a:gd name="connsiteY0" fmla="*/ 319967 h 2777379"/>
                <a:gd name="connsiteX1" fmla="*/ 2556754 w 2652034"/>
                <a:gd name="connsiteY1" fmla="*/ 20759 h 2777379"/>
                <a:gd name="connsiteX2" fmla="*/ 2650379 w 2652034"/>
                <a:gd name="connsiteY2" fmla="*/ 942591 h 2777379"/>
                <a:gd name="connsiteX3" fmla="*/ 2635333 w 2652034"/>
                <a:gd name="connsiteY3" fmla="*/ 1057369 h 2777379"/>
                <a:gd name="connsiteX4" fmla="*/ 2644114 w 2652034"/>
                <a:gd name="connsiteY4" fmla="*/ 1230519 h 2777379"/>
                <a:gd name="connsiteX5" fmla="*/ 1322057 w 2652034"/>
                <a:gd name="connsiteY5" fmla="*/ 2777379 h 2777379"/>
                <a:gd name="connsiteX6" fmla="*/ 0 w 2652034"/>
                <a:gd name="connsiteY6" fmla="*/ 1230519 h 2777379"/>
                <a:gd name="connsiteX7" fmla="*/ 6826 w 2652034"/>
                <a:gd name="connsiteY7" fmla="*/ 1072362 h 2777379"/>
                <a:gd name="connsiteX8" fmla="*/ 0 w 2652034"/>
                <a:gd name="connsiteY8" fmla="*/ 784433 h 2777379"/>
                <a:gd name="connsiteX9" fmla="*/ 576335 w 2652034"/>
                <a:gd name="connsiteY9" fmla="*/ 200071 h 2777379"/>
                <a:gd name="connsiteX10" fmla="*/ 627482 w 2652034"/>
                <a:gd name="connsiteY10" fmla="*/ 468591 h 2777379"/>
                <a:gd name="connsiteX11" fmla="*/ 985511 w 2652034"/>
                <a:gd name="connsiteY11" fmla="*/ 116957 h 2777379"/>
                <a:gd name="connsiteX12" fmla="*/ 947151 w 2652034"/>
                <a:gd name="connsiteY12" fmla="*/ 513344 h 2777379"/>
                <a:gd name="connsiteX13" fmla="*/ 1356326 w 2652034"/>
                <a:gd name="connsiteY13" fmla="*/ 155315 h 2777379"/>
                <a:gd name="connsiteX14" fmla="*/ 1426653 w 2652034"/>
                <a:gd name="connsiteY14" fmla="*/ 551704 h 2777379"/>
                <a:gd name="connsiteX15" fmla="*/ 2047529 w 2652034"/>
                <a:gd name="connsiteY15" fmla="*/ 319967 h 2777379"/>
                <a:gd name="connsiteX0" fmla="*/ 2328838 w 2650697"/>
                <a:gd name="connsiteY0" fmla="*/ 492274 h 2764278"/>
                <a:gd name="connsiteX1" fmla="*/ 2556754 w 2650697"/>
                <a:gd name="connsiteY1" fmla="*/ 7658 h 2764278"/>
                <a:gd name="connsiteX2" fmla="*/ 2650379 w 2650697"/>
                <a:gd name="connsiteY2" fmla="*/ 929490 h 2764278"/>
                <a:gd name="connsiteX3" fmla="*/ 2635333 w 2650697"/>
                <a:gd name="connsiteY3" fmla="*/ 1044268 h 2764278"/>
                <a:gd name="connsiteX4" fmla="*/ 2644114 w 2650697"/>
                <a:gd name="connsiteY4" fmla="*/ 1217418 h 2764278"/>
                <a:gd name="connsiteX5" fmla="*/ 1322057 w 2650697"/>
                <a:gd name="connsiteY5" fmla="*/ 2764278 h 2764278"/>
                <a:gd name="connsiteX6" fmla="*/ 0 w 2650697"/>
                <a:gd name="connsiteY6" fmla="*/ 1217418 h 2764278"/>
                <a:gd name="connsiteX7" fmla="*/ 6826 w 2650697"/>
                <a:gd name="connsiteY7" fmla="*/ 1059261 h 2764278"/>
                <a:gd name="connsiteX8" fmla="*/ 0 w 2650697"/>
                <a:gd name="connsiteY8" fmla="*/ 771332 h 2764278"/>
                <a:gd name="connsiteX9" fmla="*/ 576335 w 2650697"/>
                <a:gd name="connsiteY9" fmla="*/ 186970 h 2764278"/>
                <a:gd name="connsiteX10" fmla="*/ 627482 w 2650697"/>
                <a:gd name="connsiteY10" fmla="*/ 455490 h 2764278"/>
                <a:gd name="connsiteX11" fmla="*/ 985511 w 2650697"/>
                <a:gd name="connsiteY11" fmla="*/ 103856 h 2764278"/>
                <a:gd name="connsiteX12" fmla="*/ 947151 w 2650697"/>
                <a:gd name="connsiteY12" fmla="*/ 500243 h 2764278"/>
                <a:gd name="connsiteX13" fmla="*/ 1356326 w 2650697"/>
                <a:gd name="connsiteY13" fmla="*/ 142214 h 2764278"/>
                <a:gd name="connsiteX14" fmla="*/ 1426653 w 2650697"/>
                <a:gd name="connsiteY14" fmla="*/ 538603 h 2764278"/>
                <a:gd name="connsiteX15" fmla="*/ 2328838 w 2650697"/>
                <a:gd name="connsiteY15" fmla="*/ 492274 h 2764278"/>
                <a:gd name="connsiteX0" fmla="*/ 2328838 w 2650379"/>
                <a:gd name="connsiteY0" fmla="*/ 392467 h 2664471"/>
                <a:gd name="connsiteX1" fmla="*/ 2650379 w 2650379"/>
                <a:gd name="connsiteY1" fmla="*/ 829683 h 2664471"/>
                <a:gd name="connsiteX2" fmla="*/ 2635333 w 2650379"/>
                <a:gd name="connsiteY2" fmla="*/ 944461 h 2664471"/>
                <a:gd name="connsiteX3" fmla="*/ 2644114 w 2650379"/>
                <a:gd name="connsiteY3" fmla="*/ 1117611 h 2664471"/>
                <a:gd name="connsiteX4" fmla="*/ 1322057 w 2650379"/>
                <a:gd name="connsiteY4" fmla="*/ 2664471 h 2664471"/>
                <a:gd name="connsiteX5" fmla="*/ 0 w 2650379"/>
                <a:gd name="connsiteY5" fmla="*/ 1117611 h 2664471"/>
                <a:gd name="connsiteX6" fmla="*/ 6826 w 2650379"/>
                <a:gd name="connsiteY6" fmla="*/ 959454 h 2664471"/>
                <a:gd name="connsiteX7" fmla="*/ 0 w 2650379"/>
                <a:gd name="connsiteY7" fmla="*/ 671525 h 2664471"/>
                <a:gd name="connsiteX8" fmla="*/ 576335 w 2650379"/>
                <a:gd name="connsiteY8" fmla="*/ 87163 h 2664471"/>
                <a:gd name="connsiteX9" fmla="*/ 627482 w 2650379"/>
                <a:gd name="connsiteY9" fmla="*/ 355683 h 2664471"/>
                <a:gd name="connsiteX10" fmla="*/ 985511 w 2650379"/>
                <a:gd name="connsiteY10" fmla="*/ 4049 h 2664471"/>
                <a:gd name="connsiteX11" fmla="*/ 947151 w 2650379"/>
                <a:gd name="connsiteY11" fmla="*/ 400436 h 2664471"/>
                <a:gd name="connsiteX12" fmla="*/ 1356326 w 2650379"/>
                <a:gd name="connsiteY12" fmla="*/ 42407 h 2664471"/>
                <a:gd name="connsiteX13" fmla="*/ 1426653 w 2650379"/>
                <a:gd name="connsiteY13" fmla="*/ 438796 h 2664471"/>
                <a:gd name="connsiteX14" fmla="*/ 2328838 w 2650379"/>
                <a:gd name="connsiteY14" fmla="*/ 392467 h 2664471"/>
                <a:gd name="connsiteX0" fmla="*/ 2328838 w 2650379"/>
                <a:gd name="connsiteY0" fmla="*/ 392467 h 2664471"/>
                <a:gd name="connsiteX1" fmla="*/ 2650379 w 2650379"/>
                <a:gd name="connsiteY1" fmla="*/ 829683 h 2664471"/>
                <a:gd name="connsiteX2" fmla="*/ 2635333 w 2650379"/>
                <a:gd name="connsiteY2" fmla="*/ 944461 h 2664471"/>
                <a:gd name="connsiteX3" fmla="*/ 2644114 w 2650379"/>
                <a:gd name="connsiteY3" fmla="*/ 1117611 h 2664471"/>
                <a:gd name="connsiteX4" fmla="*/ 1322057 w 2650379"/>
                <a:gd name="connsiteY4" fmla="*/ 2664471 h 2664471"/>
                <a:gd name="connsiteX5" fmla="*/ 0 w 2650379"/>
                <a:gd name="connsiteY5" fmla="*/ 1117611 h 2664471"/>
                <a:gd name="connsiteX6" fmla="*/ 6826 w 2650379"/>
                <a:gd name="connsiteY6" fmla="*/ 959454 h 2664471"/>
                <a:gd name="connsiteX7" fmla="*/ 0 w 2650379"/>
                <a:gd name="connsiteY7" fmla="*/ 671525 h 2664471"/>
                <a:gd name="connsiteX8" fmla="*/ 576335 w 2650379"/>
                <a:gd name="connsiteY8" fmla="*/ 87163 h 2664471"/>
                <a:gd name="connsiteX9" fmla="*/ 627482 w 2650379"/>
                <a:gd name="connsiteY9" fmla="*/ 355683 h 2664471"/>
                <a:gd name="connsiteX10" fmla="*/ 867233 w 2650379"/>
                <a:gd name="connsiteY10" fmla="*/ 4049 h 2664471"/>
                <a:gd name="connsiteX11" fmla="*/ 947151 w 2650379"/>
                <a:gd name="connsiteY11" fmla="*/ 400436 h 2664471"/>
                <a:gd name="connsiteX12" fmla="*/ 1356326 w 2650379"/>
                <a:gd name="connsiteY12" fmla="*/ 42407 h 2664471"/>
                <a:gd name="connsiteX13" fmla="*/ 1426653 w 2650379"/>
                <a:gd name="connsiteY13" fmla="*/ 438796 h 2664471"/>
                <a:gd name="connsiteX14" fmla="*/ 2328838 w 2650379"/>
                <a:gd name="connsiteY14" fmla="*/ 392467 h 2664471"/>
                <a:gd name="connsiteX0" fmla="*/ 2328838 w 2650379"/>
                <a:gd name="connsiteY0" fmla="*/ 388642 h 2660646"/>
                <a:gd name="connsiteX1" fmla="*/ 2650379 w 2650379"/>
                <a:gd name="connsiteY1" fmla="*/ 825858 h 2660646"/>
                <a:gd name="connsiteX2" fmla="*/ 2635333 w 2650379"/>
                <a:gd name="connsiteY2" fmla="*/ 940636 h 2660646"/>
                <a:gd name="connsiteX3" fmla="*/ 2644114 w 2650379"/>
                <a:gd name="connsiteY3" fmla="*/ 1113786 h 2660646"/>
                <a:gd name="connsiteX4" fmla="*/ 1322057 w 2650379"/>
                <a:gd name="connsiteY4" fmla="*/ 2660646 h 2660646"/>
                <a:gd name="connsiteX5" fmla="*/ 0 w 2650379"/>
                <a:gd name="connsiteY5" fmla="*/ 1113786 h 2660646"/>
                <a:gd name="connsiteX6" fmla="*/ 6826 w 2650379"/>
                <a:gd name="connsiteY6" fmla="*/ 955629 h 2660646"/>
                <a:gd name="connsiteX7" fmla="*/ 0 w 2650379"/>
                <a:gd name="connsiteY7" fmla="*/ 667700 h 2660646"/>
                <a:gd name="connsiteX8" fmla="*/ 576335 w 2650379"/>
                <a:gd name="connsiteY8" fmla="*/ 83338 h 2660646"/>
                <a:gd name="connsiteX9" fmla="*/ 627482 w 2650379"/>
                <a:gd name="connsiteY9" fmla="*/ 351858 h 2660646"/>
                <a:gd name="connsiteX10" fmla="*/ 867233 w 2650379"/>
                <a:gd name="connsiteY10" fmla="*/ 224 h 2660646"/>
                <a:gd name="connsiteX11" fmla="*/ 947151 w 2650379"/>
                <a:gd name="connsiteY11" fmla="*/ 396611 h 2660646"/>
                <a:gd name="connsiteX12" fmla="*/ 1356326 w 2650379"/>
                <a:gd name="connsiteY12" fmla="*/ 38582 h 2660646"/>
                <a:gd name="connsiteX13" fmla="*/ 1426653 w 2650379"/>
                <a:gd name="connsiteY13" fmla="*/ 434971 h 2660646"/>
                <a:gd name="connsiteX14" fmla="*/ 2328838 w 2650379"/>
                <a:gd name="connsiteY14" fmla="*/ 388642 h 2660646"/>
                <a:gd name="connsiteX0" fmla="*/ 2328838 w 2650379"/>
                <a:gd name="connsiteY0" fmla="*/ 388613 h 2660617"/>
                <a:gd name="connsiteX1" fmla="*/ 2650379 w 2650379"/>
                <a:gd name="connsiteY1" fmla="*/ 825829 h 2660617"/>
                <a:gd name="connsiteX2" fmla="*/ 2635333 w 2650379"/>
                <a:gd name="connsiteY2" fmla="*/ 940607 h 2660617"/>
                <a:gd name="connsiteX3" fmla="*/ 2644114 w 2650379"/>
                <a:gd name="connsiteY3" fmla="*/ 1113757 h 2660617"/>
                <a:gd name="connsiteX4" fmla="*/ 1322057 w 2650379"/>
                <a:gd name="connsiteY4" fmla="*/ 2660617 h 2660617"/>
                <a:gd name="connsiteX5" fmla="*/ 0 w 2650379"/>
                <a:gd name="connsiteY5" fmla="*/ 1113757 h 2660617"/>
                <a:gd name="connsiteX6" fmla="*/ 6826 w 2650379"/>
                <a:gd name="connsiteY6" fmla="*/ 955600 h 2660617"/>
                <a:gd name="connsiteX7" fmla="*/ 0 w 2650379"/>
                <a:gd name="connsiteY7" fmla="*/ 667671 h 2660617"/>
                <a:gd name="connsiteX8" fmla="*/ 576335 w 2650379"/>
                <a:gd name="connsiteY8" fmla="*/ 83309 h 2660617"/>
                <a:gd name="connsiteX9" fmla="*/ 627482 w 2650379"/>
                <a:gd name="connsiteY9" fmla="*/ 351829 h 2660617"/>
                <a:gd name="connsiteX10" fmla="*/ 867233 w 2650379"/>
                <a:gd name="connsiteY10" fmla="*/ 195 h 2660617"/>
                <a:gd name="connsiteX11" fmla="*/ 947151 w 2650379"/>
                <a:gd name="connsiteY11" fmla="*/ 396582 h 2660617"/>
                <a:gd name="connsiteX12" fmla="*/ 1356326 w 2650379"/>
                <a:gd name="connsiteY12" fmla="*/ 38553 h 2660617"/>
                <a:gd name="connsiteX13" fmla="*/ 1426653 w 2650379"/>
                <a:gd name="connsiteY13" fmla="*/ 434942 h 2660617"/>
                <a:gd name="connsiteX14" fmla="*/ 2328838 w 2650379"/>
                <a:gd name="connsiteY14" fmla="*/ 388613 h 2660617"/>
                <a:gd name="connsiteX0" fmla="*/ 2328838 w 2650379"/>
                <a:gd name="connsiteY0" fmla="*/ 388613 h 2660617"/>
                <a:gd name="connsiteX1" fmla="*/ 2650379 w 2650379"/>
                <a:gd name="connsiteY1" fmla="*/ 825829 h 2660617"/>
                <a:gd name="connsiteX2" fmla="*/ 2635333 w 2650379"/>
                <a:gd name="connsiteY2" fmla="*/ 940607 h 2660617"/>
                <a:gd name="connsiteX3" fmla="*/ 2644114 w 2650379"/>
                <a:gd name="connsiteY3" fmla="*/ 1113757 h 2660617"/>
                <a:gd name="connsiteX4" fmla="*/ 1322057 w 2650379"/>
                <a:gd name="connsiteY4" fmla="*/ 2660617 h 2660617"/>
                <a:gd name="connsiteX5" fmla="*/ 0 w 2650379"/>
                <a:gd name="connsiteY5" fmla="*/ 1113757 h 2660617"/>
                <a:gd name="connsiteX6" fmla="*/ 6826 w 2650379"/>
                <a:gd name="connsiteY6" fmla="*/ 955600 h 2660617"/>
                <a:gd name="connsiteX7" fmla="*/ 0 w 2650379"/>
                <a:gd name="connsiteY7" fmla="*/ 667671 h 2660617"/>
                <a:gd name="connsiteX8" fmla="*/ 576335 w 2650379"/>
                <a:gd name="connsiteY8" fmla="*/ 83309 h 2660617"/>
                <a:gd name="connsiteX9" fmla="*/ 627482 w 2650379"/>
                <a:gd name="connsiteY9" fmla="*/ 351829 h 2660617"/>
                <a:gd name="connsiteX10" fmla="*/ 867233 w 2650379"/>
                <a:gd name="connsiteY10" fmla="*/ 195 h 2660617"/>
                <a:gd name="connsiteX11" fmla="*/ 947151 w 2650379"/>
                <a:gd name="connsiteY11" fmla="*/ 396582 h 2660617"/>
                <a:gd name="connsiteX12" fmla="*/ 1356326 w 2650379"/>
                <a:gd name="connsiteY12" fmla="*/ 38553 h 2660617"/>
                <a:gd name="connsiteX13" fmla="*/ 1426653 w 2650379"/>
                <a:gd name="connsiteY13" fmla="*/ 434942 h 2660617"/>
                <a:gd name="connsiteX14" fmla="*/ 2328838 w 2650379"/>
                <a:gd name="connsiteY14" fmla="*/ 388613 h 2660617"/>
                <a:gd name="connsiteX0" fmla="*/ 2328838 w 2650379"/>
                <a:gd name="connsiteY0" fmla="*/ 423980 h 2695984"/>
                <a:gd name="connsiteX1" fmla="*/ 2650379 w 2650379"/>
                <a:gd name="connsiteY1" fmla="*/ 861196 h 2695984"/>
                <a:gd name="connsiteX2" fmla="*/ 2635333 w 2650379"/>
                <a:gd name="connsiteY2" fmla="*/ 975974 h 2695984"/>
                <a:gd name="connsiteX3" fmla="*/ 2644114 w 2650379"/>
                <a:gd name="connsiteY3" fmla="*/ 1149124 h 2695984"/>
                <a:gd name="connsiteX4" fmla="*/ 1322057 w 2650379"/>
                <a:gd name="connsiteY4" fmla="*/ 2695984 h 2695984"/>
                <a:gd name="connsiteX5" fmla="*/ 0 w 2650379"/>
                <a:gd name="connsiteY5" fmla="*/ 1149124 h 2695984"/>
                <a:gd name="connsiteX6" fmla="*/ 6826 w 2650379"/>
                <a:gd name="connsiteY6" fmla="*/ 990967 h 2695984"/>
                <a:gd name="connsiteX7" fmla="*/ 0 w 2650379"/>
                <a:gd name="connsiteY7" fmla="*/ 703038 h 2695984"/>
                <a:gd name="connsiteX8" fmla="*/ 576335 w 2650379"/>
                <a:gd name="connsiteY8" fmla="*/ 118676 h 2695984"/>
                <a:gd name="connsiteX9" fmla="*/ 627482 w 2650379"/>
                <a:gd name="connsiteY9" fmla="*/ 387196 h 2695984"/>
                <a:gd name="connsiteX10" fmla="*/ 867233 w 2650379"/>
                <a:gd name="connsiteY10" fmla="*/ 35562 h 2695984"/>
                <a:gd name="connsiteX11" fmla="*/ 947151 w 2650379"/>
                <a:gd name="connsiteY11" fmla="*/ 431949 h 2695984"/>
                <a:gd name="connsiteX12" fmla="*/ 1039854 w 2650379"/>
                <a:gd name="connsiteY12" fmla="*/ 3593 h 2695984"/>
                <a:gd name="connsiteX13" fmla="*/ 1426653 w 2650379"/>
                <a:gd name="connsiteY13" fmla="*/ 470309 h 2695984"/>
                <a:gd name="connsiteX14" fmla="*/ 2328838 w 2650379"/>
                <a:gd name="connsiteY14" fmla="*/ 423980 h 2695984"/>
                <a:gd name="connsiteX0" fmla="*/ 2328838 w 2650379"/>
                <a:gd name="connsiteY0" fmla="*/ 424003 h 2696007"/>
                <a:gd name="connsiteX1" fmla="*/ 2650379 w 2650379"/>
                <a:gd name="connsiteY1" fmla="*/ 861219 h 2696007"/>
                <a:gd name="connsiteX2" fmla="*/ 2635333 w 2650379"/>
                <a:gd name="connsiteY2" fmla="*/ 975997 h 2696007"/>
                <a:gd name="connsiteX3" fmla="*/ 2644114 w 2650379"/>
                <a:gd name="connsiteY3" fmla="*/ 1149147 h 2696007"/>
                <a:gd name="connsiteX4" fmla="*/ 1322057 w 2650379"/>
                <a:gd name="connsiteY4" fmla="*/ 2696007 h 2696007"/>
                <a:gd name="connsiteX5" fmla="*/ 0 w 2650379"/>
                <a:gd name="connsiteY5" fmla="*/ 1149147 h 2696007"/>
                <a:gd name="connsiteX6" fmla="*/ 6826 w 2650379"/>
                <a:gd name="connsiteY6" fmla="*/ 990990 h 2696007"/>
                <a:gd name="connsiteX7" fmla="*/ 0 w 2650379"/>
                <a:gd name="connsiteY7" fmla="*/ 703061 h 2696007"/>
                <a:gd name="connsiteX8" fmla="*/ 576335 w 2650379"/>
                <a:gd name="connsiteY8" fmla="*/ 118699 h 2696007"/>
                <a:gd name="connsiteX9" fmla="*/ 627482 w 2650379"/>
                <a:gd name="connsiteY9" fmla="*/ 387219 h 2696007"/>
                <a:gd name="connsiteX10" fmla="*/ 867233 w 2650379"/>
                <a:gd name="connsiteY10" fmla="*/ 35585 h 2696007"/>
                <a:gd name="connsiteX11" fmla="*/ 947151 w 2650379"/>
                <a:gd name="connsiteY11" fmla="*/ 431972 h 2696007"/>
                <a:gd name="connsiteX12" fmla="*/ 1039854 w 2650379"/>
                <a:gd name="connsiteY12" fmla="*/ 3616 h 2696007"/>
                <a:gd name="connsiteX13" fmla="*/ 1078215 w 2650379"/>
                <a:gd name="connsiteY13" fmla="*/ 467136 h 2696007"/>
                <a:gd name="connsiteX14" fmla="*/ 2328838 w 2650379"/>
                <a:gd name="connsiteY14" fmla="*/ 424003 h 2696007"/>
                <a:gd name="connsiteX0" fmla="*/ 2328838 w 2650379"/>
                <a:gd name="connsiteY0" fmla="*/ 424003 h 2696007"/>
                <a:gd name="connsiteX1" fmla="*/ 2650379 w 2650379"/>
                <a:gd name="connsiteY1" fmla="*/ 861219 h 2696007"/>
                <a:gd name="connsiteX2" fmla="*/ 2635333 w 2650379"/>
                <a:gd name="connsiteY2" fmla="*/ 975997 h 2696007"/>
                <a:gd name="connsiteX3" fmla="*/ 2644114 w 2650379"/>
                <a:gd name="connsiteY3" fmla="*/ 1149147 h 2696007"/>
                <a:gd name="connsiteX4" fmla="*/ 1322057 w 2650379"/>
                <a:gd name="connsiteY4" fmla="*/ 2696007 h 2696007"/>
                <a:gd name="connsiteX5" fmla="*/ 0 w 2650379"/>
                <a:gd name="connsiteY5" fmla="*/ 1149147 h 2696007"/>
                <a:gd name="connsiteX6" fmla="*/ 6826 w 2650379"/>
                <a:gd name="connsiteY6" fmla="*/ 990990 h 2696007"/>
                <a:gd name="connsiteX7" fmla="*/ 0 w 2650379"/>
                <a:gd name="connsiteY7" fmla="*/ 703061 h 2696007"/>
                <a:gd name="connsiteX8" fmla="*/ 576335 w 2650379"/>
                <a:gd name="connsiteY8" fmla="*/ 118699 h 2696007"/>
                <a:gd name="connsiteX9" fmla="*/ 544368 w 2650379"/>
                <a:gd name="connsiteY9" fmla="*/ 412793 h 2696007"/>
                <a:gd name="connsiteX10" fmla="*/ 867233 w 2650379"/>
                <a:gd name="connsiteY10" fmla="*/ 35585 h 2696007"/>
                <a:gd name="connsiteX11" fmla="*/ 947151 w 2650379"/>
                <a:gd name="connsiteY11" fmla="*/ 431972 h 2696007"/>
                <a:gd name="connsiteX12" fmla="*/ 1039854 w 2650379"/>
                <a:gd name="connsiteY12" fmla="*/ 3616 h 2696007"/>
                <a:gd name="connsiteX13" fmla="*/ 1078215 w 2650379"/>
                <a:gd name="connsiteY13" fmla="*/ 467136 h 2696007"/>
                <a:gd name="connsiteX14" fmla="*/ 2328838 w 2650379"/>
                <a:gd name="connsiteY14" fmla="*/ 424003 h 2696007"/>
                <a:gd name="connsiteX0" fmla="*/ 2328838 w 2650379"/>
                <a:gd name="connsiteY0" fmla="*/ 424003 h 2696007"/>
                <a:gd name="connsiteX1" fmla="*/ 2650379 w 2650379"/>
                <a:gd name="connsiteY1" fmla="*/ 861219 h 2696007"/>
                <a:gd name="connsiteX2" fmla="*/ 2635333 w 2650379"/>
                <a:gd name="connsiteY2" fmla="*/ 975997 h 2696007"/>
                <a:gd name="connsiteX3" fmla="*/ 2644114 w 2650379"/>
                <a:gd name="connsiteY3" fmla="*/ 1149147 h 2696007"/>
                <a:gd name="connsiteX4" fmla="*/ 1322057 w 2650379"/>
                <a:gd name="connsiteY4" fmla="*/ 2696007 h 2696007"/>
                <a:gd name="connsiteX5" fmla="*/ 0 w 2650379"/>
                <a:gd name="connsiteY5" fmla="*/ 1149147 h 2696007"/>
                <a:gd name="connsiteX6" fmla="*/ 6826 w 2650379"/>
                <a:gd name="connsiteY6" fmla="*/ 990990 h 2696007"/>
                <a:gd name="connsiteX7" fmla="*/ 0 w 2650379"/>
                <a:gd name="connsiteY7" fmla="*/ 703061 h 2696007"/>
                <a:gd name="connsiteX8" fmla="*/ 506008 w 2650379"/>
                <a:gd name="connsiteY8" fmla="*/ 109109 h 2696007"/>
                <a:gd name="connsiteX9" fmla="*/ 544368 w 2650379"/>
                <a:gd name="connsiteY9" fmla="*/ 412793 h 2696007"/>
                <a:gd name="connsiteX10" fmla="*/ 867233 w 2650379"/>
                <a:gd name="connsiteY10" fmla="*/ 35585 h 2696007"/>
                <a:gd name="connsiteX11" fmla="*/ 947151 w 2650379"/>
                <a:gd name="connsiteY11" fmla="*/ 431972 h 2696007"/>
                <a:gd name="connsiteX12" fmla="*/ 1039854 w 2650379"/>
                <a:gd name="connsiteY12" fmla="*/ 3616 h 2696007"/>
                <a:gd name="connsiteX13" fmla="*/ 1078215 w 2650379"/>
                <a:gd name="connsiteY13" fmla="*/ 467136 h 2696007"/>
                <a:gd name="connsiteX14" fmla="*/ 2328838 w 2650379"/>
                <a:gd name="connsiteY14" fmla="*/ 424003 h 2696007"/>
                <a:gd name="connsiteX0" fmla="*/ 2328838 w 2650379"/>
                <a:gd name="connsiteY0" fmla="*/ 424003 h 2696007"/>
                <a:gd name="connsiteX1" fmla="*/ 2650379 w 2650379"/>
                <a:gd name="connsiteY1" fmla="*/ 861219 h 2696007"/>
                <a:gd name="connsiteX2" fmla="*/ 2635333 w 2650379"/>
                <a:gd name="connsiteY2" fmla="*/ 975997 h 2696007"/>
                <a:gd name="connsiteX3" fmla="*/ 2644114 w 2650379"/>
                <a:gd name="connsiteY3" fmla="*/ 1149147 h 2696007"/>
                <a:gd name="connsiteX4" fmla="*/ 1322057 w 2650379"/>
                <a:gd name="connsiteY4" fmla="*/ 2696007 h 2696007"/>
                <a:gd name="connsiteX5" fmla="*/ 0 w 2650379"/>
                <a:gd name="connsiteY5" fmla="*/ 1149147 h 2696007"/>
                <a:gd name="connsiteX6" fmla="*/ 6826 w 2650379"/>
                <a:gd name="connsiteY6" fmla="*/ 990990 h 2696007"/>
                <a:gd name="connsiteX7" fmla="*/ 0 w 2650379"/>
                <a:gd name="connsiteY7" fmla="*/ 703061 h 2696007"/>
                <a:gd name="connsiteX8" fmla="*/ 506008 w 2650379"/>
                <a:gd name="connsiteY8" fmla="*/ 109109 h 2696007"/>
                <a:gd name="connsiteX9" fmla="*/ 544368 w 2650379"/>
                <a:gd name="connsiteY9" fmla="*/ 412793 h 2696007"/>
                <a:gd name="connsiteX10" fmla="*/ 867233 w 2650379"/>
                <a:gd name="connsiteY10" fmla="*/ 35585 h 2696007"/>
                <a:gd name="connsiteX11" fmla="*/ 947151 w 2650379"/>
                <a:gd name="connsiteY11" fmla="*/ 431972 h 2696007"/>
                <a:gd name="connsiteX12" fmla="*/ 1039854 w 2650379"/>
                <a:gd name="connsiteY12" fmla="*/ 3616 h 2696007"/>
                <a:gd name="connsiteX13" fmla="*/ 1078215 w 2650379"/>
                <a:gd name="connsiteY13" fmla="*/ 467136 h 2696007"/>
                <a:gd name="connsiteX14" fmla="*/ 2328838 w 2650379"/>
                <a:gd name="connsiteY14" fmla="*/ 424003 h 2696007"/>
                <a:gd name="connsiteX0" fmla="*/ 2328838 w 2650379"/>
                <a:gd name="connsiteY0" fmla="*/ 424003 h 2696007"/>
                <a:gd name="connsiteX1" fmla="*/ 2650379 w 2650379"/>
                <a:gd name="connsiteY1" fmla="*/ 861219 h 2696007"/>
                <a:gd name="connsiteX2" fmla="*/ 2635333 w 2650379"/>
                <a:gd name="connsiteY2" fmla="*/ 975997 h 2696007"/>
                <a:gd name="connsiteX3" fmla="*/ 2644114 w 2650379"/>
                <a:gd name="connsiteY3" fmla="*/ 1149147 h 2696007"/>
                <a:gd name="connsiteX4" fmla="*/ 1322057 w 2650379"/>
                <a:gd name="connsiteY4" fmla="*/ 2696007 h 2696007"/>
                <a:gd name="connsiteX5" fmla="*/ 0 w 2650379"/>
                <a:gd name="connsiteY5" fmla="*/ 1149147 h 2696007"/>
                <a:gd name="connsiteX6" fmla="*/ 6826 w 2650379"/>
                <a:gd name="connsiteY6" fmla="*/ 990990 h 2696007"/>
                <a:gd name="connsiteX7" fmla="*/ 0 w 2650379"/>
                <a:gd name="connsiteY7" fmla="*/ 703061 h 2696007"/>
                <a:gd name="connsiteX8" fmla="*/ 506008 w 2650379"/>
                <a:gd name="connsiteY8" fmla="*/ 109109 h 2696007"/>
                <a:gd name="connsiteX9" fmla="*/ 544368 w 2650379"/>
                <a:gd name="connsiteY9" fmla="*/ 412793 h 2696007"/>
                <a:gd name="connsiteX10" fmla="*/ 726579 w 2650379"/>
                <a:gd name="connsiteY10" fmla="*/ 89929 h 2696007"/>
                <a:gd name="connsiteX11" fmla="*/ 947151 w 2650379"/>
                <a:gd name="connsiteY11" fmla="*/ 431972 h 2696007"/>
                <a:gd name="connsiteX12" fmla="*/ 1039854 w 2650379"/>
                <a:gd name="connsiteY12" fmla="*/ 3616 h 2696007"/>
                <a:gd name="connsiteX13" fmla="*/ 1078215 w 2650379"/>
                <a:gd name="connsiteY13" fmla="*/ 467136 h 2696007"/>
                <a:gd name="connsiteX14" fmla="*/ 2328838 w 2650379"/>
                <a:gd name="connsiteY14" fmla="*/ 424003 h 2696007"/>
                <a:gd name="connsiteX0" fmla="*/ 2328838 w 2650379"/>
                <a:gd name="connsiteY0" fmla="*/ 424003 h 2696007"/>
                <a:gd name="connsiteX1" fmla="*/ 2650379 w 2650379"/>
                <a:gd name="connsiteY1" fmla="*/ 861219 h 2696007"/>
                <a:gd name="connsiteX2" fmla="*/ 2635333 w 2650379"/>
                <a:gd name="connsiteY2" fmla="*/ 975997 h 2696007"/>
                <a:gd name="connsiteX3" fmla="*/ 2644114 w 2650379"/>
                <a:gd name="connsiteY3" fmla="*/ 1149147 h 2696007"/>
                <a:gd name="connsiteX4" fmla="*/ 1322057 w 2650379"/>
                <a:gd name="connsiteY4" fmla="*/ 2696007 h 2696007"/>
                <a:gd name="connsiteX5" fmla="*/ 0 w 2650379"/>
                <a:gd name="connsiteY5" fmla="*/ 1149147 h 2696007"/>
                <a:gd name="connsiteX6" fmla="*/ 6826 w 2650379"/>
                <a:gd name="connsiteY6" fmla="*/ 990990 h 2696007"/>
                <a:gd name="connsiteX7" fmla="*/ 0 w 2650379"/>
                <a:gd name="connsiteY7" fmla="*/ 703061 h 2696007"/>
                <a:gd name="connsiteX8" fmla="*/ 506008 w 2650379"/>
                <a:gd name="connsiteY8" fmla="*/ 109109 h 2696007"/>
                <a:gd name="connsiteX9" fmla="*/ 544368 w 2650379"/>
                <a:gd name="connsiteY9" fmla="*/ 412793 h 2696007"/>
                <a:gd name="connsiteX10" fmla="*/ 726579 w 2650379"/>
                <a:gd name="connsiteY10" fmla="*/ 89929 h 2696007"/>
                <a:gd name="connsiteX11" fmla="*/ 697809 w 2650379"/>
                <a:gd name="connsiteY11" fmla="*/ 390415 h 2696007"/>
                <a:gd name="connsiteX12" fmla="*/ 1039854 w 2650379"/>
                <a:gd name="connsiteY12" fmla="*/ 3616 h 2696007"/>
                <a:gd name="connsiteX13" fmla="*/ 1078215 w 2650379"/>
                <a:gd name="connsiteY13" fmla="*/ 467136 h 2696007"/>
                <a:gd name="connsiteX14" fmla="*/ 2328838 w 2650379"/>
                <a:gd name="connsiteY14" fmla="*/ 424003 h 2696007"/>
                <a:gd name="connsiteX0" fmla="*/ 2328838 w 2650379"/>
                <a:gd name="connsiteY0" fmla="*/ 424191 h 2696195"/>
                <a:gd name="connsiteX1" fmla="*/ 2650379 w 2650379"/>
                <a:gd name="connsiteY1" fmla="*/ 861407 h 2696195"/>
                <a:gd name="connsiteX2" fmla="*/ 2635333 w 2650379"/>
                <a:gd name="connsiteY2" fmla="*/ 976185 h 2696195"/>
                <a:gd name="connsiteX3" fmla="*/ 2644114 w 2650379"/>
                <a:gd name="connsiteY3" fmla="*/ 1149335 h 2696195"/>
                <a:gd name="connsiteX4" fmla="*/ 1322057 w 2650379"/>
                <a:gd name="connsiteY4" fmla="*/ 2696195 h 2696195"/>
                <a:gd name="connsiteX5" fmla="*/ 0 w 2650379"/>
                <a:gd name="connsiteY5" fmla="*/ 1149335 h 2696195"/>
                <a:gd name="connsiteX6" fmla="*/ 6826 w 2650379"/>
                <a:gd name="connsiteY6" fmla="*/ 991178 h 2696195"/>
                <a:gd name="connsiteX7" fmla="*/ 0 w 2650379"/>
                <a:gd name="connsiteY7" fmla="*/ 703249 h 2696195"/>
                <a:gd name="connsiteX8" fmla="*/ 506008 w 2650379"/>
                <a:gd name="connsiteY8" fmla="*/ 109297 h 2696195"/>
                <a:gd name="connsiteX9" fmla="*/ 544368 w 2650379"/>
                <a:gd name="connsiteY9" fmla="*/ 412981 h 2696195"/>
                <a:gd name="connsiteX10" fmla="*/ 726579 w 2650379"/>
                <a:gd name="connsiteY10" fmla="*/ 90117 h 2696195"/>
                <a:gd name="connsiteX11" fmla="*/ 697809 w 2650379"/>
                <a:gd name="connsiteY11" fmla="*/ 390603 h 2696195"/>
                <a:gd name="connsiteX12" fmla="*/ 1039854 w 2650379"/>
                <a:gd name="connsiteY12" fmla="*/ 3804 h 2696195"/>
                <a:gd name="connsiteX13" fmla="*/ 982314 w 2650379"/>
                <a:gd name="connsiteY13" fmla="*/ 441750 h 2696195"/>
                <a:gd name="connsiteX14" fmla="*/ 2328838 w 2650379"/>
                <a:gd name="connsiteY14" fmla="*/ 424191 h 2696195"/>
                <a:gd name="connsiteX0" fmla="*/ 2328838 w 2650379"/>
                <a:gd name="connsiteY0" fmla="*/ 424191 h 2696195"/>
                <a:gd name="connsiteX1" fmla="*/ 2650379 w 2650379"/>
                <a:gd name="connsiteY1" fmla="*/ 861407 h 2696195"/>
                <a:gd name="connsiteX2" fmla="*/ 2635333 w 2650379"/>
                <a:gd name="connsiteY2" fmla="*/ 976185 h 2696195"/>
                <a:gd name="connsiteX3" fmla="*/ 2644114 w 2650379"/>
                <a:gd name="connsiteY3" fmla="*/ 1149335 h 2696195"/>
                <a:gd name="connsiteX4" fmla="*/ 1322057 w 2650379"/>
                <a:gd name="connsiteY4" fmla="*/ 2696195 h 2696195"/>
                <a:gd name="connsiteX5" fmla="*/ 0 w 2650379"/>
                <a:gd name="connsiteY5" fmla="*/ 1149335 h 2696195"/>
                <a:gd name="connsiteX6" fmla="*/ 6826 w 2650379"/>
                <a:gd name="connsiteY6" fmla="*/ 991178 h 2696195"/>
                <a:gd name="connsiteX7" fmla="*/ 0 w 2650379"/>
                <a:gd name="connsiteY7" fmla="*/ 703249 h 2696195"/>
                <a:gd name="connsiteX8" fmla="*/ 506008 w 2650379"/>
                <a:gd name="connsiteY8" fmla="*/ 109297 h 2696195"/>
                <a:gd name="connsiteX9" fmla="*/ 544368 w 2650379"/>
                <a:gd name="connsiteY9" fmla="*/ 412981 h 2696195"/>
                <a:gd name="connsiteX10" fmla="*/ 726579 w 2650379"/>
                <a:gd name="connsiteY10" fmla="*/ 90117 h 2696195"/>
                <a:gd name="connsiteX11" fmla="*/ 697809 w 2650379"/>
                <a:gd name="connsiteY11" fmla="*/ 390603 h 2696195"/>
                <a:gd name="connsiteX12" fmla="*/ 1039854 w 2650379"/>
                <a:gd name="connsiteY12" fmla="*/ 3804 h 2696195"/>
                <a:gd name="connsiteX13" fmla="*/ 982314 w 2650379"/>
                <a:gd name="connsiteY13" fmla="*/ 441750 h 2696195"/>
                <a:gd name="connsiteX14" fmla="*/ 2085172 w 2650379"/>
                <a:gd name="connsiteY14" fmla="*/ 67737 h 2696195"/>
                <a:gd name="connsiteX15" fmla="*/ 2328838 w 2650379"/>
                <a:gd name="connsiteY15" fmla="*/ 424191 h 2696195"/>
                <a:gd name="connsiteX0" fmla="*/ 2328838 w 2650379"/>
                <a:gd name="connsiteY0" fmla="*/ 424191 h 2696195"/>
                <a:gd name="connsiteX1" fmla="*/ 2650379 w 2650379"/>
                <a:gd name="connsiteY1" fmla="*/ 861407 h 2696195"/>
                <a:gd name="connsiteX2" fmla="*/ 2635333 w 2650379"/>
                <a:gd name="connsiteY2" fmla="*/ 976185 h 2696195"/>
                <a:gd name="connsiteX3" fmla="*/ 2644114 w 2650379"/>
                <a:gd name="connsiteY3" fmla="*/ 1149335 h 2696195"/>
                <a:gd name="connsiteX4" fmla="*/ 1322057 w 2650379"/>
                <a:gd name="connsiteY4" fmla="*/ 2696195 h 2696195"/>
                <a:gd name="connsiteX5" fmla="*/ 0 w 2650379"/>
                <a:gd name="connsiteY5" fmla="*/ 1149335 h 2696195"/>
                <a:gd name="connsiteX6" fmla="*/ 6826 w 2650379"/>
                <a:gd name="connsiteY6" fmla="*/ 991178 h 2696195"/>
                <a:gd name="connsiteX7" fmla="*/ 0 w 2650379"/>
                <a:gd name="connsiteY7" fmla="*/ 703249 h 2696195"/>
                <a:gd name="connsiteX8" fmla="*/ 506008 w 2650379"/>
                <a:gd name="connsiteY8" fmla="*/ 109297 h 2696195"/>
                <a:gd name="connsiteX9" fmla="*/ 544368 w 2650379"/>
                <a:gd name="connsiteY9" fmla="*/ 412981 h 2696195"/>
                <a:gd name="connsiteX10" fmla="*/ 726579 w 2650379"/>
                <a:gd name="connsiteY10" fmla="*/ 90117 h 2696195"/>
                <a:gd name="connsiteX11" fmla="*/ 697809 w 2650379"/>
                <a:gd name="connsiteY11" fmla="*/ 390603 h 2696195"/>
                <a:gd name="connsiteX12" fmla="*/ 1039854 w 2650379"/>
                <a:gd name="connsiteY12" fmla="*/ 3804 h 2696195"/>
                <a:gd name="connsiteX13" fmla="*/ 982314 w 2650379"/>
                <a:gd name="connsiteY13" fmla="*/ 441750 h 2696195"/>
                <a:gd name="connsiteX14" fmla="*/ 1842224 w 2650379"/>
                <a:gd name="connsiteY14" fmla="*/ 441750 h 2696195"/>
                <a:gd name="connsiteX15" fmla="*/ 2085172 w 2650379"/>
                <a:gd name="connsiteY15" fmla="*/ 67737 h 2696195"/>
                <a:gd name="connsiteX16" fmla="*/ 2328838 w 2650379"/>
                <a:gd name="connsiteY16" fmla="*/ 424191 h 2696195"/>
                <a:gd name="connsiteX0" fmla="*/ 2328838 w 2650379"/>
                <a:gd name="connsiteY0" fmla="*/ 424191 h 2696195"/>
                <a:gd name="connsiteX1" fmla="*/ 2650379 w 2650379"/>
                <a:gd name="connsiteY1" fmla="*/ 861407 h 2696195"/>
                <a:gd name="connsiteX2" fmla="*/ 2635333 w 2650379"/>
                <a:gd name="connsiteY2" fmla="*/ 976185 h 2696195"/>
                <a:gd name="connsiteX3" fmla="*/ 2644114 w 2650379"/>
                <a:gd name="connsiteY3" fmla="*/ 1149335 h 2696195"/>
                <a:gd name="connsiteX4" fmla="*/ 1322057 w 2650379"/>
                <a:gd name="connsiteY4" fmla="*/ 2696195 h 2696195"/>
                <a:gd name="connsiteX5" fmla="*/ 0 w 2650379"/>
                <a:gd name="connsiteY5" fmla="*/ 1149335 h 2696195"/>
                <a:gd name="connsiteX6" fmla="*/ 6826 w 2650379"/>
                <a:gd name="connsiteY6" fmla="*/ 991178 h 2696195"/>
                <a:gd name="connsiteX7" fmla="*/ 0 w 2650379"/>
                <a:gd name="connsiteY7" fmla="*/ 703249 h 2696195"/>
                <a:gd name="connsiteX8" fmla="*/ 506008 w 2650379"/>
                <a:gd name="connsiteY8" fmla="*/ 109297 h 2696195"/>
                <a:gd name="connsiteX9" fmla="*/ 544368 w 2650379"/>
                <a:gd name="connsiteY9" fmla="*/ 412981 h 2696195"/>
                <a:gd name="connsiteX10" fmla="*/ 726579 w 2650379"/>
                <a:gd name="connsiteY10" fmla="*/ 90117 h 2696195"/>
                <a:gd name="connsiteX11" fmla="*/ 697809 w 2650379"/>
                <a:gd name="connsiteY11" fmla="*/ 390603 h 2696195"/>
                <a:gd name="connsiteX12" fmla="*/ 1039854 w 2650379"/>
                <a:gd name="connsiteY12" fmla="*/ 3804 h 2696195"/>
                <a:gd name="connsiteX13" fmla="*/ 982314 w 2650379"/>
                <a:gd name="connsiteY13" fmla="*/ 441750 h 2696195"/>
                <a:gd name="connsiteX14" fmla="*/ 1842224 w 2650379"/>
                <a:gd name="connsiteY14" fmla="*/ 441750 h 2696195"/>
                <a:gd name="connsiteX15" fmla="*/ 2085172 w 2650379"/>
                <a:gd name="connsiteY15" fmla="*/ 67737 h 2696195"/>
                <a:gd name="connsiteX16" fmla="*/ 2328838 w 2650379"/>
                <a:gd name="connsiteY16" fmla="*/ 424191 h 2696195"/>
                <a:gd name="connsiteX0" fmla="*/ 2328838 w 2650379"/>
                <a:gd name="connsiteY0" fmla="*/ 424191 h 2696195"/>
                <a:gd name="connsiteX1" fmla="*/ 2650379 w 2650379"/>
                <a:gd name="connsiteY1" fmla="*/ 861407 h 2696195"/>
                <a:gd name="connsiteX2" fmla="*/ 2635333 w 2650379"/>
                <a:gd name="connsiteY2" fmla="*/ 976185 h 2696195"/>
                <a:gd name="connsiteX3" fmla="*/ 2644114 w 2650379"/>
                <a:gd name="connsiteY3" fmla="*/ 1149335 h 2696195"/>
                <a:gd name="connsiteX4" fmla="*/ 1322057 w 2650379"/>
                <a:gd name="connsiteY4" fmla="*/ 2696195 h 2696195"/>
                <a:gd name="connsiteX5" fmla="*/ 0 w 2650379"/>
                <a:gd name="connsiteY5" fmla="*/ 1149335 h 2696195"/>
                <a:gd name="connsiteX6" fmla="*/ 6826 w 2650379"/>
                <a:gd name="connsiteY6" fmla="*/ 991178 h 2696195"/>
                <a:gd name="connsiteX7" fmla="*/ 0 w 2650379"/>
                <a:gd name="connsiteY7" fmla="*/ 703249 h 2696195"/>
                <a:gd name="connsiteX8" fmla="*/ 506008 w 2650379"/>
                <a:gd name="connsiteY8" fmla="*/ 109297 h 2696195"/>
                <a:gd name="connsiteX9" fmla="*/ 544368 w 2650379"/>
                <a:gd name="connsiteY9" fmla="*/ 412981 h 2696195"/>
                <a:gd name="connsiteX10" fmla="*/ 726579 w 2650379"/>
                <a:gd name="connsiteY10" fmla="*/ 90117 h 2696195"/>
                <a:gd name="connsiteX11" fmla="*/ 697809 w 2650379"/>
                <a:gd name="connsiteY11" fmla="*/ 390603 h 2696195"/>
                <a:gd name="connsiteX12" fmla="*/ 1039854 w 2650379"/>
                <a:gd name="connsiteY12" fmla="*/ 3804 h 2696195"/>
                <a:gd name="connsiteX13" fmla="*/ 982314 w 2650379"/>
                <a:gd name="connsiteY13" fmla="*/ 441750 h 2696195"/>
                <a:gd name="connsiteX14" fmla="*/ 1842224 w 2650379"/>
                <a:gd name="connsiteY14" fmla="*/ 441750 h 2696195"/>
                <a:gd name="connsiteX15" fmla="*/ 2085172 w 2650379"/>
                <a:gd name="connsiteY15" fmla="*/ 67737 h 2696195"/>
                <a:gd name="connsiteX16" fmla="*/ 2328838 w 2650379"/>
                <a:gd name="connsiteY16" fmla="*/ 424191 h 2696195"/>
                <a:gd name="connsiteX0" fmla="*/ 2328838 w 2650379"/>
                <a:gd name="connsiteY0" fmla="*/ 424191 h 2696195"/>
                <a:gd name="connsiteX1" fmla="*/ 2650379 w 2650379"/>
                <a:gd name="connsiteY1" fmla="*/ 861407 h 2696195"/>
                <a:gd name="connsiteX2" fmla="*/ 2635333 w 2650379"/>
                <a:gd name="connsiteY2" fmla="*/ 976185 h 2696195"/>
                <a:gd name="connsiteX3" fmla="*/ 2644114 w 2650379"/>
                <a:gd name="connsiteY3" fmla="*/ 1149335 h 2696195"/>
                <a:gd name="connsiteX4" fmla="*/ 1322057 w 2650379"/>
                <a:gd name="connsiteY4" fmla="*/ 2696195 h 2696195"/>
                <a:gd name="connsiteX5" fmla="*/ 0 w 2650379"/>
                <a:gd name="connsiteY5" fmla="*/ 1149335 h 2696195"/>
                <a:gd name="connsiteX6" fmla="*/ 6826 w 2650379"/>
                <a:gd name="connsiteY6" fmla="*/ 991178 h 2696195"/>
                <a:gd name="connsiteX7" fmla="*/ 0 w 2650379"/>
                <a:gd name="connsiteY7" fmla="*/ 703249 h 2696195"/>
                <a:gd name="connsiteX8" fmla="*/ 506008 w 2650379"/>
                <a:gd name="connsiteY8" fmla="*/ 109297 h 2696195"/>
                <a:gd name="connsiteX9" fmla="*/ 544368 w 2650379"/>
                <a:gd name="connsiteY9" fmla="*/ 412981 h 2696195"/>
                <a:gd name="connsiteX10" fmla="*/ 726579 w 2650379"/>
                <a:gd name="connsiteY10" fmla="*/ 90117 h 2696195"/>
                <a:gd name="connsiteX11" fmla="*/ 697809 w 2650379"/>
                <a:gd name="connsiteY11" fmla="*/ 390603 h 2696195"/>
                <a:gd name="connsiteX12" fmla="*/ 1039854 w 2650379"/>
                <a:gd name="connsiteY12" fmla="*/ 3804 h 2696195"/>
                <a:gd name="connsiteX13" fmla="*/ 982314 w 2650379"/>
                <a:gd name="connsiteY13" fmla="*/ 441750 h 2696195"/>
                <a:gd name="connsiteX14" fmla="*/ 1883781 w 2650379"/>
                <a:gd name="connsiteY14" fmla="*/ 45360 h 2696195"/>
                <a:gd name="connsiteX15" fmla="*/ 1842224 w 2650379"/>
                <a:gd name="connsiteY15" fmla="*/ 441750 h 2696195"/>
                <a:gd name="connsiteX16" fmla="*/ 2085172 w 2650379"/>
                <a:gd name="connsiteY16" fmla="*/ 67737 h 2696195"/>
                <a:gd name="connsiteX17" fmla="*/ 2328838 w 2650379"/>
                <a:gd name="connsiteY17" fmla="*/ 424191 h 269619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883781 w 2650379"/>
                <a:gd name="connsiteY14" fmla="*/ 45220 h 2696055"/>
                <a:gd name="connsiteX15" fmla="*/ 1842224 w 2650379"/>
                <a:gd name="connsiteY15" fmla="*/ 441610 h 2696055"/>
                <a:gd name="connsiteX16" fmla="*/ 2085172 w 2650379"/>
                <a:gd name="connsiteY16" fmla="*/ 67597 h 2696055"/>
                <a:gd name="connsiteX17" fmla="*/ 2328838 w 2650379"/>
                <a:gd name="connsiteY17" fmla="*/ 424051 h 269605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883781 w 2650379"/>
                <a:gd name="connsiteY14" fmla="*/ 45220 h 2696055"/>
                <a:gd name="connsiteX15" fmla="*/ 1842224 w 2650379"/>
                <a:gd name="connsiteY15" fmla="*/ 441610 h 2696055"/>
                <a:gd name="connsiteX16" fmla="*/ 2085172 w 2650379"/>
                <a:gd name="connsiteY16" fmla="*/ 67597 h 2696055"/>
                <a:gd name="connsiteX17" fmla="*/ 2328838 w 2650379"/>
                <a:gd name="connsiteY17" fmla="*/ 424051 h 269605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883781 w 2650379"/>
                <a:gd name="connsiteY14" fmla="*/ 45220 h 2696055"/>
                <a:gd name="connsiteX15" fmla="*/ 1842224 w 2650379"/>
                <a:gd name="connsiteY15" fmla="*/ 441610 h 2696055"/>
                <a:gd name="connsiteX16" fmla="*/ 2085172 w 2650379"/>
                <a:gd name="connsiteY16" fmla="*/ 67597 h 2696055"/>
                <a:gd name="connsiteX17" fmla="*/ 2328838 w 2650379"/>
                <a:gd name="connsiteY17" fmla="*/ 424051 h 269605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883781 w 2650379"/>
                <a:gd name="connsiteY14" fmla="*/ 45220 h 2696055"/>
                <a:gd name="connsiteX15" fmla="*/ 1842224 w 2650379"/>
                <a:gd name="connsiteY15" fmla="*/ 441610 h 2696055"/>
                <a:gd name="connsiteX16" fmla="*/ 2085172 w 2650379"/>
                <a:gd name="connsiteY16" fmla="*/ 67597 h 2696055"/>
                <a:gd name="connsiteX17" fmla="*/ 2328838 w 2650379"/>
                <a:gd name="connsiteY17" fmla="*/ 424051 h 269605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682390 w 2650379"/>
                <a:gd name="connsiteY14" fmla="*/ 419233 h 2696055"/>
                <a:gd name="connsiteX15" fmla="*/ 1883781 w 2650379"/>
                <a:gd name="connsiteY15" fmla="*/ 45220 h 2696055"/>
                <a:gd name="connsiteX16" fmla="*/ 1842224 w 2650379"/>
                <a:gd name="connsiteY16" fmla="*/ 441610 h 2696055"/>
                <a:gd name="connsiteX17" fmla="*/ 2085172 w 2650379"/>
                <a:gd name="connsiteY17" fmla="*/ 67597 h 2696055"/>
                <a:gd name="connsiteX18" fmla="*/ 2328838 w 2650379"/>
                <a:gd name="connsiteY18" fmla="*/ 424051 h 269605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682390 w 2650379"/>
                <a:gd name="connsiteY14" fmla="*/ 419233 h 2696055"/>
                <a:gd name="connsiteX15" fmla="*/ 1883781 w 2650379"/>
                <a:gd name="connsiteY15" fmla="*/ 45220 h 2696055"/>
                <a:gd name="connsiteX16" fmla="*/ 1842224 w 2650379"/>
                <a:gd name="connsiteY16" fmla="*/ 441610 h 2696055"/>
                <a:gd name="connsiteX17" fmla="*/ 2085172 w 2650379"/>
                <a:gd name="connsiteY17" fmla="*/ 67597 h 2696055"/>
                <a:gd name="connsiteX18" fmla="*/ 2328838 w 2650379"/>
                <a:gd name="connsiteY18" fmla="*/ 424051 h 269605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682390 w 2650379"/>
                <a:gd name="connsiteY14" fmla="*/ 419233 h 2696055"/>
                <a:gd name="connsiteX15" fmla="*/ 1883781 w 2650379"/>
                <a:gd name="connsiteY15" fmla="*/ 45220 h 2696055"/>
                <a:gd name="connsiteX16" fmla="*/ 1842224 w 2650379"/>
                <a:gd name="connsiteY16" fmla="*/ 441610 h 2696055"/>
                <a:gd name="connsiteX17" fmla="*/ 2085172 w 2650379"/>
                <a:gd name="connsiteY17" fmla="*/ 67597 h 2696055"/>
                <a:gd name="connsiteX18" fmla="*/ 2328838 w 2650379"/>
                <a:gd name="connsiteY18" fmla="*/ 424051 h 2696055"/>
                <a:gd name="connsiteX0" fmla="*/ 2328838 w 2650379"/>
                <a:gd name="connsiteY0" fmla="*/ 424051 h 2696055"/>
                <a:gd name="connsiteX1" fmla="*/ 2650379 w 2650379"/>
                <a:gd name="connsiteY1" fmla="*/ 861267 h 2696055"/>
                <a:gd name="connsiteX2" fmla="*/ 2635333 w 2650379"/>
                <a:gd name="connsiteY2" fmla="*/ 976045 h 2696055"/>
                <a:gd name="connsiteX3" fmla="*/ 2644114 w 2650379"/>
                <a:gd name="connsiteY3" fmla="*/ 1149195 h 2696055"/>
                <a:gd name="connsiteX4" fmla="*/ 1322057 w 2650379"/>
                <a:gd name="connsiteY4" fmla="*/ 2696055 h 2696055"/>
                <a:gd name="connsiteX5" fmla="*/ 0 w 2650379"/>
                <a:gd name="connsiteY5" fmla="*/ 1149195 h 2696055"/>
                <a:gd name="connsiteX6" fmla="*/ 6826 w 2650379"/>
                <a:gd name="connsiteY6" fmla="*/ 991038 h 2696055"/>
                <a:gd name="connsiteX7" fmla="*/ 0 w 2650379"/>
                <a:gd name="connsiteY7" fmla="*/ 703109 h 2696055"/>
                <a:gd name="connsiteX8" fmla="*/ 506008 w 2650379"/>
                <a:gd name="connsiteY8" fmla="*/ 109157 h 2696055"/>
                <a:gd name="connsiteX9" fmla="*/ 544368 w 2650379"/>
                <a:gd name="connsiteY9" fmla="*/ 412841 h 2696055"/>
                <a:gd name="connsiteX10" fmla="*/ 726579 w 2650379"/>
                <a:gd name="connsiteY10" fmla="*/ 89977 h 2696055"/>
                <a:gd name="connsiteX11" fmla="*/ 697809 w 2650379"/>
                <a:gd name="connsiteY11" fmla="*/ 390463 h 2696055"/>
                <a:gd name="connsiteX12" fmla="*/ 1039854 w 2650379"/>
                <a:gd name="connsiteY12" fmla="*/ 3664 h 2696055"/>
                <a:gd name="connsiteX13" fmla="*/ 982314 w 2650379"/>
                <a:gd name="connsiteY13" fmla="*/ 441610 h 2696055"/>
                <a:gd name="connsiteX14" fmla="*/ 1682390 w 2650379"/>
                <a:gd name="connsiteY14" fmla="*/ 419233 h 2696055"/>
                <a:gd name="connsiteX15" fmla="*/ 1883781 w 2650379"/>
                <a:gd name="connsiteY15" fmla="*/ 45220 h 2696055"/>
                <a:gd name="connsiteX16" fmla="*/ 1842224 w 2650379"/>
                <a:gd name="connsiteY16" fmla="*/ 441610 h 2696055"/>
                <a:gd name="connsiteX17" fmla="*/ 2085172 w 2650379"/>
                <a:gd name="connsiteY17" fmla="*/ 67597 h 2696055"/>
                <a:gd name="connsiteX18" fmla="*/ 2328838 w 2650379"/>
                <a:gd name="connsiteY18" fmla="*/ 424051 h 2696055"/>
                <a:gd name="connsiteX0" fmla="*/ 2328838 w 2650379"/>
                <a:gd name="connsiteY0" fmla="*/ 420387 h 2692391"/>
                <a:gd name="connsiteX1" fmla="*/ 2650379 w 2650379"/>
                <a:gd name="connsiteY1" fmla="*/ 857603 h 2692391"/>
                <a:gd name="connsiteX2" fmla="*/ 2635333 w 2650379"/>
                <a:gd name="connsiteY2" fmla="*/ 972381 h 2692391"/>
                <a:gd name="connsiteX3" fmla="*/ 2644114 w 2650379"/>
                <a:gd name="connsiteY3" fmla="*/ 1145531 h 2692391"/>
                <a:gd name="connsiteX4" fmla="*/ 1322057 w 2650379"/>
                <a:gd name="connsiteY4" fmla="*/ 2692391 h 2692391"/>
                <a:gd name="connsiteX5" fmla="*/ 0 w 2650379"/>
                <a:gd name="connsiteY5" fmla="*/ 1145531 h 2692391"/>
                <a:gd name="connsiteX6" fmla="*/ 6826 w 2650379"/>
                <a:gd name="connsiteY6" fmla="*/ 987374 h 2692391"/>
                <a:gd name="connsiteX7" fmla="*/ 0 w 2650379"/>
                <a:gd name="connsiteY7" fmla="*/ 699445 h 2692391"/>
                <a:gd name="connsiteX8" fmla="*/ 506008 w 2650379"/>
                <a:gd name="connsiteY8" fmla="*/ 105493 h 2692391"/>
                <a:gd name="connsiteX9" fmla="*/ 544368 w 2650379"/>
                <a:gd name="connsiteY9" fmla="*/ 409177 h 2692391"/>
                <a:gd name="connsiteX10" fmla="*/ 726579 w 2650379"/>
                <a:gd name="connsiteY10" fmla="*/ 86313 h 2692391"/>
                <a:gd name="connsiteX11" fmla="*/ 697809 w 2650379"/>
                <a:gd name="connsiteY11" fmla="*/ 386799 h 2692391"/>
                <a:gd name="connsiteX12" fmla="*/ 1039854 w 2650379"/>
                <a:gd name="connsiteY12" fmla="*/ 0 h 2692391"/>
                <a:gd name="connsiteX13" fmla="*/ 982314 w 2650379"/>
                <a:gd name="connsiteY13" fmla="*/ 437946 h 2692391"/>
                <a:gd name="connsiteX14" fmla="*/ 1682390 w 2650379"/>
                <a:gd name="connsiteY14" fmla="*/ 415569 h 2692391"/>
                <a:gd name="connsiteX15" fmla="*/ 1883781 w 2650379"/>
                <a:gd name="connsiteY15" fmla="*/ 41556 h 2692391"/>
                <a:gd name="connsiteX16" fmla="*/ 1842224 w 2650379"/>
                <a:gd name="connsiteY16" fmla="*/ 437946 h 2692391"/>
                <a:gd name="connsiteX17" fmla="*/ 2085172 w 2650379"/>
                <a:gd name="connsiteY17" fmla="*/ 63933 h 2692391"/>
                <a:gd name="connsiteX18" fmla="*/ 2328838 w 2650379"/>
                <a:gd name="connsiteY18" fmla="*/ 420387 h 2692391"/>
                <a:gd name="connsiteX0" fmla="*/ 2328838 w 2650379"/>
                <a:gd name="connsiteY0" fmla="*/ 420387 h 2692391"/>
                <a:gd name="connsiteX1" fmla="*/ 2650379 w 2650379"/>
                <a:gd name="connsiteY1" fmla="*/ 857603 h 2692391"/>
                <a:gd name="connsiteX2" fmla="*/ 2635333 w 2650379"/>
                <a:gd name="connsiteY2" fmla="*/ 972381 h 2692391"/>
                <a:gd name="connsiteX3" fmla="*/ 2644114 w 2650379"/>
                <a:gd name="connsiteY3" fmla="*/ 1145531 h 2692391"/>
                <a:gd name="connsiteX4" fmla="*/ 1322057 w 2650379"/>
                <a:gd name="connsiteY4" fmla="*/ 2692391 h 2692391"/>
                <a:gd name="connsiteX5" fmla="*/ 0 w 2650379"/>
                <a:gd name="connsiteY5" fmla="*/ 1145531 h 2692391"/>
                <a:gd name="connsiteX6" fmla="*/ 6826 w 2650379"/>
                <a:gd name="connsiteY6" fmla="*/ 987374 h 2692391"/>
                <a:gd name="connsiteX7" fmla="*/ 0 w 2650379"/>
                <a:gd name="connsiteY7" fmla="*/ 699445 h 2692391"/>
                <a:gd name="connsiteX8" fmla="*/ 506008 w 2650379"/>
                <a:gd name="connsiteY8" fmla="*/ 105493 h 2692391"/>
                <a:gd name="connsiteX9" fmla="*/ 544368 w 2650379"/>
                <a:gd name="connsiteY9" fmla="*/ 409177 h 2692391"/>
                <a:gd name="connsiteX10" fmla="*/ 726579 w 2650379"/>
                <a:gd name="connsiteY10" fmla="*/ 86313 h 2692391"/>
                <a:gd name="connsiteX11" fmla="*/ 697809 w 2650379"/>
                <a:gd name="connsiteY11" fmla="*/ 386799 h 2692391"/>
                <a:gd name="connsiteX12" fmla="*/ 1039854 w 2650379"/>
                <a:gd name="connsiteY12" fmla="*/ 0 h 2692391"/>
                <a:gd name="connsiteX13" fmla="*/ 982314 w 2650379"/>
                <a:gd name="connsiteY13" fmla="*/ 437946 h 2692391"/>
                <a:gd name="connsiteX14" fmla="*/ 1682390 w 2650379"/>
                <a:gd name="connsiteY14" fmla="*/ 415569 h 2692391"/>
                <a:gd name="connsiteX15" fmla="*/ 1883781 w 2650379"/>
                <a:gd name="connsiteY15" fmla="*/ 41556 h 2692391"/>
                <a:gd name="connsiteX16" fmla="*/ 1842224 w 2650379"/>
                <a:gd name="connsiteY16" fmla="*/ 437946 h 2692391"/>
                <a:gd name="connsiteX17" fmla="*/ 2085172 w 2650379"/>
                <a:gd name="connsiteY17" fmla="*/ 63933 h 2692391"/>
                <a:gd name="connsiteX18" fmla="*/ 2328838 w 2650379"/>
                <a:gd name="connsiteY18" fmla="*/ 420387 h 2692391"/>
                <a:gd name="connsiteX0" fmla="*/ 2420661 w 2742202"/>
                <a:gd name="connsiteY0" fmla="*/ 420387 h 2849319"/>
                <a:gd name="connsiteX1" fmla="*/ 2742202 w 2742202"/>
                <a:gd name="connsiteY1" fmla="*/ 857603 h 2849319"/>
                <a:gd name="connsiteX2" fmla="*/ 2727156 w 2742202"/>
                <a:gd name="connsiteY2" fmla="*/ 972381 h 2849319"/>
                <a:gd name="connsiteX3" fmla="*/ 2735937 w 2742202"/>
                <a:gd name="connsiteY3" fmla="*/ 1145531 h 2849319"/>
                <a:gd name="connsiteX4" fmla="*/ 1348495 w 2742202"/>
                <a:gd name="connsiteY4" fmla="*/ 2849319 h 2849319"/>
                <a:gd name="connsiteX5" fmla="*/ 91823 w 2742202"/>
                <a:gd name="connsiteY5" fmla="*/ 1145531 h 2849319"/>
                <a:gd name="connsiteX6" fmla="*/ 98649 w 2742202"/>
                <a:gd name="connsiteY6" fmla="*/ 987374 h 2849319"/>
                <a:gd name="connsiteX7" fmla="*/ 91823 w 2742202"/>
                <a:gd name="connsiteY7" fmla="*/ 699445 h 2849319"/>
                <a:gd name="connsiteX8" fmla="*/ 597831 w 2742202"/>
                <a:gd name="connsiteY8" fmla="*/ 105493 h 2849319"/>
                <a:gd name="connsiteX9" fmla="*/ 636191 w 2742202"/>
                <a:gd name="connsiteY9" fmla="*/ 409177 h 2849319"/>
                <a:gd name="connsiteX10" fmla="*/ 818402 w 2742202"/>
                <a:gd name="connsiteY10" fmla="*/ 86313 h 2849319"/>
                <a:gd name="connsiteX11" fmla="*/ 789632 w 2742202"/>
                <a:gd name="connsiteY11" fmla="*/ 386799 h 2849319"/>
                <a:gd name="connsiteX12" fmla="*/ 1131677 w 2742202"/>
                <a:gd name="connsiteY12" fmla="*/ 0 h 2849319"/>
                <a:gd name="connsiteX13" fmla="*/ 1074137 w 2742202"/>
                <a:gd name="connsiteY13" fmla="*/ 437946 h 2849319"/>
                <a:gd name="connsiteX14" fmla="*/ 1774213 w 2742202"/>
                <a:gd name="connsiteY14" fmla="*/ 415569 h 2849319"/>
                <a:gd name="connsiteX15" fmla="*/ 1975604 w 2742202"/>
                <a:gd name="connsiteY15" fmla="*/ 41556 h 2849319"/>
                <a:gd name="connsiteX16" fmla="*/ 1934047 w 2742202"/>
                <a:gd name="connsiteY16" fmla="*/ 437946 h 2849319"/>
                <a:gd name="connsiteX17" fmla="*/ 2176995 w 2742202"/>
                <a:gd name="connsiteY17" fmla="*/ 63933 h 2849319"/>
                <a:gd name="connsiteX18" fmla="*/ 2420661 w 2742202"/>
                <a:gd name="connsiteY18" fmla="*/ 420387 h 2849319"/>
                <a:gd name="connsiteX0" fmla="*/ 2420661 w 2742202"/>
                <a:gd name="connsiteY0" fmla="*/ 420387 h 2849410"/>
                <a:gd name="connsiteX1" fmla="*/ 2742202 w 2742202"/>
                <a:gd name="connsiteY1" fmla="*/ 857603 h 2849410"/>
                <a:gd name="connsiteX2" fmla="*/ 2727156 w 2742202"/>
                <a:gd name="connsiteY2" fmla="*/ 972381 h 2849410"/>
                <a:gd name="connsiteX3" fmla="*/ 2735937 w 2742202"/>
                <a:gd name="connsiteY3" fmla="*/ 1145531 h 2849410"/>
                <a:gd name="connsiteX4" fmla="*/ 1348495 w 2742202"/>
                <a:gd name="connsiteY4" fmla="*/ 2849319 h 2849410"/>
                <a:gd name="connsiteX5" fmla="*/ 91823 w 2742202"/>
                <a:gd name="connsiteY5" fmla="*/ 1145531 h 2849410"/>
                <a:gd name="connsiteX6" fmla="*/ 98649 w 2742202"/>
                <a:gd name="connsiteY6" fmla="*/ 987374 h 2849410"/>
                <a:gd name="connsiteX7" fmla="*/ 91823 w 2742202"/>
                <a:gd name="connsiteY7" fmla="*/ 699445 h 2849410"/>
                <a:gd name="connsiteX8" fmla="*/ 597831 w 2742202"/>
                <a:gd name="connsiteY8" fmla="*/ 105493 h 2849410"/>
                <a:gd name="connsiteX9" fmla="*/ 636191 w 2742202"/>
                <a:gd name="connsiteY9" fmla="*/ 409177 h 2849410"/>
                <a:gd name="connsiteX10" fmla="*/ 818402 w 2742202"/>
                <a:gd name="connsiteY10" fmla="*/ 86313 h 2849410"/>
                <a:gd name="connsiteX11" fmla="*/ 789632 w 2742202"/>
                <a:gd name="connsiteY11" fmla="*/ 386799 h 2849410"/>
                <a:gd name="connsiteX12" fmla="*/ 1131677 w 2742202"/>
                <a:gd name="connsiteY12" fmla="*/ 0 h 2849410"/>
                <a:gd name="connsiteX13" fmla="*/ 1074137 w 2742202"/>
                <a:gd name="connsiteY13" fmla="*/ 437946 h 2849410"/>
                <a:gd name="connsiteX14" fmla="*/ 1774213 w 2742202"/>
                <a:gd name="connsiteY14" fmla="*/ 415569 h 2849410"/>
                <a:gd name="connsiteX15" fmla="*/ 1975604 w 2742202"/>
                <a:gd name="connsiteY15" fmla="*/ 41556 h 2849410"/>
                <a:gd name="connsiteX16" fmla="*/ 1934047 w 2742202"/>
                <a:gd name="connsiteY16" fmla="*/ 437946 h 2849410"/>
                <a:gd name="connsiteX17" fmla="*/ 2176995 w 2742202"/>
                <a:gd name="connsiteY17" fmla="*/ 63933 h 2849410"/>
                <a:gd name="connsiteX18" fmla="*/ 2420661 w 2742202"/>
                <a:gd name="connsiteY18" fmla="*/ 420387 h 2849410"/>
                <a:gd name="connsiteX0" fmla="*/ 2420661 w 2742202"/>
                <a:gd name="connsiteY0" fmla="*/ 420387 h 2850572"/>
                <a:gd name="connsiteX1" fmla="*/ 2742202 w 2742202"/>
                <a:gd name="connsiteY1" fmla="*/ 857603 h 2850572"/>
                <a:gd name="connsiteX2" fmla="*/ 2727156 w 2742202"/>
                <a:gd name="connsiteY2" fmla="*/ 972381 h 2850572"/>
                <a:gd name="connsiteX3" fmla="*/ 2735937 w 2742202"/>
                <a:gd name="connsiteY3" fmla="*/ 1145531 h 2850572"/>
                <a:gd name="connsiteX4" fmla="*/ 1348495 w 2742202"/>
                <a:gd name="connsiteY4" fmla="*/ 2849319 h 2850572"/>
                <a:gd name="connsiteX5" fmla="*/ 91823 w 2742202"/>
                <a:gd name="connsiteY5" fmla="*/ 1145531 h 2850572"/>
                <a:gd name="connsiteX6" fmla="*/ 98649 w 2742202"/>
                <a:gd name="connsiteY6" fmla="*/ 987374 h 2850572"/>
                <a:gd name="connsiteX7" fmla="*/ 91823 w 2742202"/>
                <a:gd name="connsiteY7" fmla="*/ 699445 h 2850572"/>
                <a:gd name="connsiteX8" fmla="*/ 597831 w 2742202"/>
                <a:gd name="connsiteY8" fmla="*/ 105493 h 2850572"/>
                <a:gd name="connsiteX9" fmla="*/ 636191 w 2742202"/>
                <a:gd name="connsiteY9" fmla="*/ 409177 h 2850572"/>
                <a:gd name="connsiteX10" fmla="*/ 818402 w 2742202"/>
                <a:gd name="connsiteY10" fmla="*/ 86313 h 2850572"/>
                <a:gd name="connsiteX11" fmla="*/ 789632 w 2742202"/>
                <a:gd name="connsiteY11" fmla="*/ 386799 h 2850572"/>
                <a:gd name="connsiteX12" fmla="*/ 1131677 w 2742202"/>
                <a:gd name="connsiteY12" fmla="*/ 0 h 2850572"/>
                <a:gd name="connsiteX13" fmla="*/ 1074137 w 2742202"/>
                <a:gd name="connsiteY13" fmla="*/ 437946 h 2850572"/>
                <a:gd name="connsiteX14" fmla="*/ 1774213 w 2742202"/>
                <a:gd name="connsiteY14" fmla="*/ 415569 h 2850572"/>
                <a:gd name="connsiteX15" fmla="*/ 1975604 w 2742202"/>
                <a:gd name="connsiteY15" fmla="*/ 41556 h 2850572"/>
                <a:gd name="connsiteX16" fmla="*/ 1934047 w 2742202"/>
                <a:gd name="connsiteY16" fmla="*/ 437946 h 2850572"/>
                <a:gd name="connsiteX17" fmla="*/ 2176995 w 2742202"/>
                <a:gd name="connsiteY17" fmla="*/ 63933 h 2850572"/>
                <a:gd name="connsiteX18" fmla="*/ 2420661 w 2742202"/>
                <a:gd name="connsiteY18" fmla="*/ 420387 h 285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2202" h="2850572">
                  <a:moveTo>
                    <a:pt x="2420661" y="420387"/>
                  </a:moveTo>
                  <a:cubicBezTo>
                    <a:pt x="2514862" y="552665"/>
                    <a:pt x="2691119" y="765604"/>
                    <a:pt x="2742202" y="857603"/>
                  </a:cubicBezTo>
                  <a:lnTo>
                    <a:pt x="2727156" y="972381"/>
                  </a:lnTo>
                  <a:lnTo>
                    <a:pt x="2735937" y="1145531"/>
                  </a:lnTo>
                  <a:cubicBezTo>
                    <a:pt x="2735937" y="1999838"/>
                    <a:pt x="2248652" y="2888551"/>
                    <a:pt x="1348495" y="2849319"/>
                  </a:cubicBezTo>
                  <a:cubicBezTo>
                    <a:pt x="448338" y="2810087"/>
                    <a:pt x="300131" y="1455855"/>
                    <a:pt x="91823" y="1145531"/>
                  </a:cubicBezTo>
                  <a:cubicBezTo>
                    <a:pt x="-116485" y="835207"/>
                    <a:pt x="94135" y="1039375"/>
                    <a:pt x="98649" y="987374"/>
                  </a:cubicBezTo>
                  <a:lnTo>
                    <a:pt x="91823" y="699445"/>
                  </a:lnTo>
                  <a:cubicBezTo>
                    <a:pt x="193134" y="567916"/>
                    <a:pt x="346084" y="617653"/>
                    <a:pt x="597831" y="105493"/>
                  </a:cubicBezTo>
                  <a:cubicBezTo>
                    <a:pt x="628886" y="122115"/>
                    <a:pt x="642465" y="417964"/>
                    <a:pt x="636191" y="409177"/>
                  </a:cubicBezTo>
                  <a:cubicBezTo>
                    <a:pt x="675617" y="417701"/>
                    <a:pt x="754349" y="162230"/>
                    <a:pt x="818402" y="86313"/>
                  </a:cubicBezTo>
                  <a:cubicBezTo>
                    <a:pt x="822665" y="75657"/>
                    <a:pt x="759677" y="410505"/>
                    <a:pt x="789632" y="386799"/>
                  </a:cubicBezTo>
                  <a:cubicBezTo>
                    <a:pt x="774714" y="384667"/>
                    <a:pt x="1035657" y="132392"/>
                    <a:pt x="1131677" y="0"/>
                  </a:cubicBezTo>
                  <a:cubicBezTo>
                    <a:pt x="1126349" y="71393"/>
                    <a:pt x="1064427" y="429685"/>
                    <a:pt x="1074137" y="437946"/>
                  </a:cubicBezTo>
                  <a:cubicBezTo>
                    <a:pt x="1186021" y="452864"/>
                    <a:pt x="1713477" y="446470"/>
                    <a:pt x="1774213" y="415569"/>
                  </a:cubicBezTo>
                  <a:cubicBezTo>
                    <a:pt x="1838146" y="359095"/>
                    <a:pt x="1953760" y="-16517"/>
                    <a:pt x="1975604" y="41556"/>
                  </a:cubicBezTo>
                  <a:cubicBezTo>
                    <a:pt x="1959088" y="22376"/>
                    <a:pt x="1878638" y="504544"/>
                    <a:pt x="1934047" y="437946"/>
                  </a:cubicBezTo>
                  <a:cubicBezTo>
                    <a:pt x="1989456" y="371348"/>
                    <a:pt x="2159827" y="137188"/>
                    <a:pt x="2176995" y="63933"/>
                  </a:cubicBezTo>
                  <a:cubicBezTo>
                    <a:pt x="2209615" y="70597"/>
                    <a:pt x="2326460" y="288109"/>
                    <a:pt x="2420661" y="420387"/>
                  </a:cubicBezTo>
                  <a:close/>
                </a:path>
              </a:pathLst>
            </a:custGeom>
            <a:solidFill>
              <a:srgbClr val="FFB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Szabadkézi sokszög 110"/>
            <p:cNvSpPr/>
            <p:nvPr/>
          </p:nvSpPr>
          <p:spPr>
            <a:xfrm>
              <a:off x="2933126" y="2053348"/>
              <a:ext cx="866701" cy="1815875"/>
            </a:xfrm>
            <a:custGeom>
              <a:avLst/>
              <a:gdLst>
                <a:gd name="connsiteX0" fmla="*/ 704337 w 1645384"/>
                <a:gd name="connsiteY0" fmla="*/ 0 h 2725466"/>
                <a:gd name="connsiteX1" fmla="*/ 1645384 w 1645384"/>
                <a:gd name="connsiteY1" fmla="*/ 2676925 h 2725466"/>
                <a:gd name="connsiteX2" fmla="*/ 1588498 w 1645384"/>
                <a:gd name="connsiteY2" fmla="*/ 2694039 h 2725466"/>
                <a:gd name="connsiteX3" fmla="*/ 1322057 w 1645384"/>
                <a:gd name="connsiteY3" fmla="*/ 2725466 h 2725466"/>
                <a:gd name="connsiteX4" fmla="*/ 0 w 1645384"/>
                <a:gd name="connsiteY4" fmla="*/ 1178606 h 2725466"/>
                <a:gd name="connsiteX5" fmla="*/ 6826 w 1645384"/>
                <a:gd name="connsiteY5" fmla="*/ 1020449 h 2725466"/>
                <a:gd name="connsiteX6" fmla="*/ 0 w 1645384"/>
                <a:gd name="connsiteY6" fmla="*/ 732520 h 2725466"/>
                <a:gd name="connsiteX7" fmla="*/ 684769 w 1645384"/>
                <a:gd name="connsiteY7" fmla="*/ 6298 h 2725466"/>
                <a:gd name="connsiteX8" fmla="*/ 704337 w 1645384"/>
                <a:gd name="connsiteY8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588498"/>
                <a:gd name="connsiteY0" fmla="*/ 0 h 2725466"/>
                <a:gd name="connsiteX1" fmla="*/ 1588498 w 1588498"/>
                <a:gd name="connsiteY1" fmla="*/ 2694039 h 2725466"/>
                <a:gd name="connsiteX2" fmla="*/ 1322057 w 1588498"/>
                <a:gd name="connsiteY2" fmla="*/ 2725466 h 2725466"/>
                <a:gd name="connsiteX3" fmla="*/ 0 w 1588498"/>
                <a:gd name="connsiteY3" fmla="*/ 1178606 h 2725466"/>
                <a:gd name="connsiteX4" fmla="*/ 6826 w 1588498"/>
                <a:gd name="connsiteY4" fmla="*/ 1020449 h 2725466"/>
                <a:gd name="connsiteX5" fmla="*/ 0 w 1588498"/>
                <a:gd name="connsiteY5" fmla="*/ 732520 h 2725466"/>
                <a:gd name="connsiteX6" fmla="*/ 684769 w 1588498"/>
                <a:gd name="connsiteY6" fmla="*/ 6298 h 2725466"/>
                <a:gd name="connsiteX7" fmla="*/ 704337 w 1588498"/>
                <a:gd name="connsiteY7" fmla="*/ 0 h 2725466"/>
                <a:gd name="connsiteX0" fmla="*/ 704337 w 1611121"/>
                <a:gd name="connsiteY0" fmla="*/ 0 h 3046142"/>
                <a:gd name="connsiteX1" fmla="*/ 1611121 w 1611121"/>
                <a:gd name="connsiteY1" fmla="*/ 3040773 h 3046142"/>
                <a:gd name="connsiteX2" fmla="*/ 1322057 w 1611121"/>
                <a:gd name="connsiteY2" fmla="*/ 2725466 h 3046142"/>
                <a:gd name="connsiteX3" fmla="*/ 0 w 1611121"/>
                <a:gd name="connsiteY3" fmla="*/ 1178606 h 3046142"/>
                <a:gd name="connsiteX4" fmla="*/ 6826 w 1611121"/>
                <a:gd name="connsiteY4" fmla="*/ 1020449 h 3046142"/>
                <a:gd name="connsiteX5" fmla="*/ 0 w 1611121"/>
                <a:gd name="connsiteY5" fmla="*/ 732520 h 3046142"/>
                <a:gd name="connsiteX6" fmla="*/ 684769 w 1611121"/>
                <a:gd name="connsiteY6" fmla="*/ 6298 h 3046142"/>
                <a:gd name="connsiteX7" fmla="*/ 704337 w 1611121"/>
                <a:gd name="connsiteY7" fmla="*/ 0 h 3046142"/>
                <a:gd name="connsiteX0" fmla="*/ 739848 w 1646632"/>
                <a:gd name="connsiteY0" fmla="*/ 0 h 3041854"/>
                <a:gd name="connsiteX1" fmla="*/ 1646632 w 1646632"/>
                <a:gd name="connsiteY1" fmla="*/ 3040773 h 3041854"/>
                <a:gd name="connsiteX2" fmla="*/ 531821 w 1646632"/>
                <a:gd name="connsiteY2" fmla="*/ 2474084 h 3041854"/>
                <a:gd name="connsiteX3" fmla="*/ 35511 w 1646632"/>
                <a:gd name="connsiteY3" fmla="*/ 1178606 h 3041854"/>
                <a:gd name="connsiteX4" fmla="*/ 42337 w 1646632"/>
                <a:gd name="connsiteY4" fmla="*/ 1020449 h 3041854"/>
                <a:gd name="connsiteX5" fmla="*/ 35511 w 1646632"/>
                <a:gd name="connsiteY5" fmla="*/ 732520 h 3041854"/>
                <a:gd name="connsiteX6" fmla="*/ 720280 w 1646632"/>
                <a:gd name="connsiteY6" fmla="*/ 6298 h 3041854"/>
                <a:gd name="connsiteX7" fmla="*/ 739848 w 1646632"/>
                <a:gd name="connsiteY7" fmla="*/ 0 h 3041854"/>
                <a:gd name="connsiteX0" fmla="*/ 728965 w 1635749"/>
                <a:gd name="connsiteY0" fmla="*/ 0 h 3041377"/>
                <a:gd name="connsiteX1" fmla="*/ 1635749 w 1635749"/>
                <a:gd name="connsiteY1" fmla="*/ 3040773 h 3041377"/>
                <a:gd name="connsiteX2" fmla="*/ 373887 w 1635749"/>
                <a:gd name="connsiteY2" fmla="*/ 2240040 h 3041377"/>
                <a:gd name="connsiteX3" fmla="*/ 24628 w 1635749"/>
                <a:gd name="connsiteY3" fmla="*/ 1178606 h 3041377"/>
                <a:gd name="connsiteX4" fmla="*/ 31454 w 1635749"/>
                <a:gd name="connsiteY4" fmla="*/ 1020449 h 3041377"/>
                <a:gd name="connsiteX5" fmla="*/ 24628 w 1635749"/>
                <a:gd name="connsiteY5" fmla="*/ 732520 h 3041377"/>
                <a:gd name="connsiteX6" fmla="*/ 709397 w 1635749"/>
                <a:gd name="connsiteY6" fmla="*/ 6298 h 3041377"/>
                <a:gd name="connsiteX7" fmla="*/ 728965 w 1635749"/>
                <a:gd name="connsiteY7" fmla="*/ 0 h 3041377"/>
                <a:gd name="connsiteX0" fmla="*/ 728965 w 1635749"/>
                <a:gd name="connsiteY0" fmla="*/ 0 h 3041845"/>
                <a:gd name="connsiteX1" fmla="*/ 1635749 w 1635749"/>
                <a:gd name="connsiteY1" fmla="*/ 3040773 h 3041845"/>
                <a:gd name="connsiteX2" fmla="*/ 373887 w 1635749"/>
                <a:gd name="connsiteY2" fmla="*/ 2240040 h 3041845"/>
                <a:gd name="connsiteX3" fmla="*/ 24628 w 1635749"/>
                <a:gd name="connsiteY3" fmla="*/ 1178606 h 3041845"/>
                <a:gd name="connsiteX4" fmla="*/ 31454 w 1635749"/>
                <a:gd name="connsiteY4" fmla="*/ 1020449 h 3041845"/>
                <a:gd name="connsiteX5" fmla="*/ 24628 w 1635749"/>
                <a:gd name="connsiteY5" fmla="*/ 732520 h 3041845"/>
                <a:gd name="connsiteX6" fmla="*/ 709397 w 1635749"/>
                <a:gd name="connsiteY6" fmla="*/ 6298 h 3041845"/>
                <a:gd name="connsiteX7" fmla="*/ 728965 w 1635749"/>
                <a:gd name="connsiteY7" fmla="*/ 0 h 3041845"/>
                <a:gd name="connsiteX0" fmla="*/ 638472 w 1635749"/>
                <a:gd name="connsiteY0" fmla="*/ 305762 h 3035546"/>
                <a:gd name="connsiteX1" fmla="*/ 1635749 w 1635749"/>
                <a:gd name="connsiteY1" fmla="*/ 3034475 h 3035546"/>
                <a:gd name="connsiteX2" fmla="*/ 373887 w 1635749"/>
                <a:gd name="connsiteY2" fmla="*/ 2233742 h 3035546"/>
                <a:gd name="connsiteX3" fmla="*/ 24628 w 1635749"/>
                <a:gd name="connsiteY3" fmla="*/ 1172308 h 3035546"/>
                <a:gd name="connsiteX4" fmla="*/ 31454 w 1635749"/>
                <a:gd name="connsiteY4" fmla="*/ 1014151 h 3035546"/>
                <a:gd name="connsiteX5" fmla="*/ 24628 w 1635749"/>
                <a:gd name="connsiteY5" fmla="*/ 726222 h 3035546"/>
                <a:gd name="connsiteX6" fmla="*/ 709397 w 1635749"/>
                <a:gd name="connsiteY6" fmla="*/ 0 h 3035546"/>
                <a:gd name="connsiteX7" fmla="*/ 638472 w 1635749"/>
                <a:gd name="connsiteY7" fmla="*/ 305762 h 3035546"/>
                <a:gd name="connsiteX0" fmla="*/ 638472 w 1635749"/>
                <a:gd name="connsiteY0" fmla="*/ 115812 h 2845596"/>
                <a:gd name="connsiteX1" fmla="*/ 1635749 w 1635749"/>
                <a:gd name="connsiteY1" fmla="*/ 2844525 h 2845596"/>
                <a:gd name="connsiteX2" fmla="*/ 373887 w 1635749"/>
                <a:gd name="connsiteY2" fmla="*/ 2043792 h 2845596"/>
                <a:gd name="connsiteX3" fmla="*/ 24628 w 1635749"/>
                <a:gd name="connsiteY3" fmla="*/ 982358 h 2845596"/>
                <a:gd name="connsiteX4" fmla="*/ 31454 w 1635749"/>
                <a:gd name="connsiteY4" fmla="*/ 824201 h 2845596"/>
                <a:gd name="connsiteX5" fmla="*/ 24628 w 1635749"/>
                <a:gd name="connsiteY5" fmla="*/ 536272 h 2845596"/>
                <a:gd name="connsiteX6" fmla="*/ 638472 w 1635749"/>
                <a:gd name="connsiteY6" fmla="*/ 115812 h 2845596"/>
                <a:gd name="connsiteX0" fmla="*/ 593226 w 1635749"/>
                <a:gd name="connsiteY0" fmla="*/ 133522 h 2733281"/>
                <a:gd name="connsiteX1" fmla="*/ 1635749 w 1635749"/>
                <a:gd name="connsiteY1" fmla="*/ 2732210 h 2733281"/>
                <a:gd name="connsiteX2" fmla="*/ 373887 w 1635749"/>
                <a:gd name="connsiteY2" fmla="*/ 1931477 h 2733281"/>
                <a:gd name="connsiteX3" fmla="*/ 24628 w 1635749"/>
                <a:gd name="connsiteY3" fmla="*/ 870043 h 2733281"/>
                <a:gd name="connsiteX4" fmla="*/ 31454 w 1635749"/>
                <a:gd name="connsiteY4" fmla="*/ 711886 h 2733281"/>
                <a:gd name="connsiteX5" fmla="*/ 24628 w 1635749"/>
                <a:gd name="connsiteY5" fmla="*/ 423957 h 2733281"/>
                <a:gd name="connsiteX6" fmla="*/ 593226 w 1635749"/>
                <a:gd name="connsiteY6" fmla="*/ 133522 h 2733281"/>
                <a:gd name="connsiteX0" fmla="*/ 593226 w 1635749"/>
                <a:gd name="connsiteY0" fmla="*/ 130863 h 2730622"/>
                <a:gd name="connsiteX1" fmla="*/ 1635749 w 1635749"/>
                <a:gd name="connsiteY1" fmla="*/ 2729551 h 2730622"/>
                <a:gd name="connsiteX2" fmla="*/ 373887 w 1635749"/>
                <a:gd name="connsiteY2" fmla="*/ 1928818 h 2730622"/>
                <a:gd name="connsiteX3" fmla="*/ 24628 w 1635749"/>
                <a:gd name="connsiteY3" fmla="*/ 867384 h 2730622"/>
                <a:gd name="connsiteX4" fmla="*/ 31454 w 1635749"/>
                <a:gd name="connsiteY4" fmla="*/ 709227 h 2730622"/>
                <a:gd name="connsiteX5" fmla="*/ 81187 w 1635749"/>
                <a:gd name="connsiteY5" fmla="*/ 438635 h 2730622"/>
                <a:gd name="connsiteX6" fmla="*/ 593226 w 1635749"/>
                <a:gd name="connsiteY6" fmla="*/ 130863 h 2730622"/>
                <a:gd name="connsiteX0" fmla="*/ 576694 w 1619217"/>
                <a:gd name="connsiteY0" fmla="*/ 130863 h 2730622"/>
                <a:gd name="connsiteX1" fmla="*/ 1619217 w 1619217"/>
                <a:gd name="connsiteY1" fmla="*/ 2729551 h 2730622"/>
                <a:gd name="connsiteX2" fmla="*/ 357355 w 1619217"/>
                <a:gd name="connsiteY2" fmla="*/ 1928818 h 2730622"/>
                <a:gd name="connsiteX3" fmla="*/ 8096 w 1619217"/>
                <a:gd name="connsiteY3" fmla="*/ 867384 h 2730622"/>
                <a:gd name="connsiteX4" fmla="*/ 105415 w 1619217"/>
                <a:gd name="connsiteY4" fmla="*/ 709227 h 2730622"/>
                <a:gd name="connsiteX5" fmla="*/ 64655 w 1619217"/>
                <a:gd name="connsiteY5" fmla="*/ 438635 h 2730622"/>
                <a:gd name="connsiteX6" fmla="*/ 576694 w 1619217"/>
                <a:gd name="connsiteY6" fmla="*/ 130863 h 2730622"/>
                <a:gd name="connsiteX0" fmla="*/ 576694 w 1619217"/>
                <a:gd name="connsiteY0" fmla="*/ 117115 h 2716874"/>
                <a:gd name="connsiteX1" fmla="*/ 1619217 w 1619217"/>
                <a:gd name="connsiteY1" fmla="*/ 2715803 h 2716874"/>
                <a:gd name="connsiteX2" fmla="*/ 357355 w 1619217"/>
                <a:gd name="connsiteY2" fmla="*/ 1915070 h 2716874"/>
                <a:gd name="connsiteX3" fmla="*/ 8096 w 1619217"/>
                <a:gd name="connsiteY3" fmla="*/ 853636 h 2716874"/>
                <a:gd name="connsiteX4" fmla="*/ 105415 w 1619217"/>
                <a:gd name="connsiteY4" fmla="*/ 695479 h 2716874"/>
                <a:gd name="connsiteX5" fmla="*/ 112108 w 1619217"/>
                <a:gd name="connsiteY5" fmla="*/ 526708 h 2716874"/>
                <a:gd name="connsiteX6" fmla="*/ 576694 w 1619217"/>
                <a:gd name="connsiteY6" fmla="*/ 117115 h 2716874"/>
                <a:gd name="connsiteX0" fmla="*/ 576694 w 1619217"/>
                <a:gd name="connsiteY0" fmla="*/ 0 h 2599759"/>
                <a:gd name="connsiteX1" fmla="*/ 1619217 w 1619217"/>
                <a:gd name="connsiteY1" fmla="*/ 2598688 h 2599759"/>
                <a:gd name="connsiteX2" fmla="*/ 357355 w 1619217"/>
                <a:gd name="connsiteY2" fmla="*/ 1797955 h 2599759"/>
                <a:gd name="connsiteX3" fmla="*/ 8096 w 1619217"/>
                <a:gd name="connsiteY3" fmla="*/ 736521 h 2599759"/>
                <a:gd name="connsiteX4" fmla="*/ 105415 w 1619217"/>
                <a:gd name="connsiteY4" fmla="*/ 578364 h 2599759"/>
                <a:gd name="connsiteX5" fmla="*/ 112108 w 1619217"/>
                <a:gd name="connsiteY5" fmla="*/ 409593 h 2599759"/>
                <a:gd name="connsiteX6" fmla="*/ 576694 w 1619217"/>
                <a:gd name="connsiteY6" fmla="*/ 0 h 25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17" h="2599759">
                  <a:moveTo>
                    <a:pt x="576694" y="0"/>
                  </a:moveTo>
                  <a:cubicBezTo>
                    <a:pt x="-119186" y="1004693"/>
                    <a:pt x="158637" y="1807355"/>
                    <a:pt x="1619217" y="2598688"/>
                  </a:cubicBezTo>
                  <a:cubicBezTo>
                    <a:pt x="1533154" y="2619294"/>
                    <a:pt x="671122" y="2342361"/>
                    <a:pt x="357355" y="1797955"/>
                  </a:cubicBezTo>
                  <a:cubicBezTo>
                    <a:pt x="152423" y="1442385"/>
                    <a:pt x="50086" y="939786"/>
                    <a:pt x="8096" y="736521"/>
                  </a:cubicBezTo>
                  <a:cubicBezTo>
                    <a:pt x="-33894" y="533256"/>
                    <a:pt x="100901" y="630365"/>
                    <a:pt x="105415" y="578364"/>
                  </a:cubicBezTo>
                  <a:cubicBezTo>
                    <a:pt x="91828" y="488167"/>
                    <a:pt x="125695" y="499790"/>
                    <a:pt x="112108" y="409593"/>
                  </a:cubicBezTo>
                  <a:cubicBezTo>
                    <a:pt x="213278" y="291528"/>
                    <a:pt x="327155" y="313494"/>
                    <a:pt x="576694" y="0"/>
                  </a:cubicBezTo>
                  <a:close/>
                </a:path>
              </a:pathLst>
            </a:custGeom>
            <a:solidFill>
              <a:srgbClr val="FAAD91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Szabadkézi sokszög 111"/>
            <p:cNvSpPr>
              <a:spLocks noChangeAspect="1"/>
            </p:cNvSpPr>
            <p:nvPr/>
          </p:nvSpPr>
          <p:spPr>
            <a:xfrm rot="16844199" flipH="1">
              <a:off x="3257612" y="2134822"/>
              <a:ext cx="165703" cy="361584"/>
            </a:xfrm>
            <a:custGeom>
              <a:avLst/>
              <a:gdLst>
                <a:gd name="connsiteX0" fmla="*/ 651192 w 1144888"/>
                <a:gd name="connsiteY0" fmla="*/ 86838 h 1708804"/>
                <a:gd name="connsiteX1" fmla="*/ 618074 w 1144888"/>
                <a:gd name="connsiteY1" fmla="*/ 126976 h 1708804"/>
                <a:gd name="connsiteX2" fmla="*/ 651191 w 1144888"/>
                <a:gd name="connsiteY2" fmla="*/ 86838 h 1708804"/>
                <a:gd name="connsiteX3" fmla="*/ 856888 w 1144888"/>
                <a:gd name="connsiteY3" fmla="*/ 0 h 1708804"/>
                <a:gd name="connsiteX4" fmla="*/ 744785 w 1144888"/>
                <a:gd name="connsiteY4" fmla="*/ 22632 h 1708804"/>
                <a:gd name="connsiteX5" fmla="*/ 723679 w 1144888"/>
                <a:gd name="connsiteY5" fmla="*/ 34088 h 1708804"/>
                <a:gd name="connsiteX6" fmla="*/ 719133 w 1144888"/>
                <a:gd name="connsiteY6" fmla="*/ 29754 h 1708804"/>
                <a:gd name="connsiteX7" fmla="*/ 696261 w 1144888"/>
                <a:gd name="connsiteY7" fmla="*/ 48970 h 1708804"/>
                <a:gd name="connsiteX8" fmla="*/ 696259 w 1144888"/>
                <a:gd name="connsiteY8" fmla="*/ 48971 h 1708804"/>
                <a:gd name="connsiteX9" fmla="*/ 695863 w 1144888"/>
                <a:gd name="connsiteY9" fmla="*/ 49187 h 1708804"/>
                <a:gd name="connsiteX10" fmla="*/ 653240 w 1144888"/>
                <a:gd name="connsiteY10" fmla="*/ 84354 h 1708804"/>
                <a:gd name="connsiteX11" fmla="*/ 651191 w 1144888"/>
                <a:gd name="connsiteY11" fmla="*/ 86837 h 1708804"/>
                <a:gd name="connsiteX12" fmla="*/ 592942 w 1144888"/>
                <a:gd name="connsiteY12" fmla="*/ 135777 h 1708804"/>
                <a:gd name="connsiteX13" fmla="*/ 5427 w 1144888"/>
                <a:gd name="connsiteY13" fmla="*/ 1312041 h 1708804"/>
                <a:gd name="connsiteX14" fmla="*/ 0 w 1144888"/>
                <a:gd name="connsiteY14" fmla="*/ 1420804 h 1708804"/>
                <a:gd name="connsiteX15" fmla="*/ 288000 w 1144888"/>
                <a:gd name="connsiteY15" fmla="*/ 1708804 h 1708804"/>
                <a:gd name="connsiteX16" fmla="*/ 576000 w 1144888"/>
                <a:gd name="connsiteY16" fmla="*/ 1420804 h 1708804"/>
                <a:gd name="connsiteX17" fmla="*/ 682242 w 1144888"/>
                <a:gd name="connsiteY17" fmla="*/ 953984 h 1708804"/>
                <a:gd name="connsiteX18" fmla="*/ 928706 w 1144888"/>
                <a:gd name="connsiteY18" fmla="*/ 595723 h 1708804"/>
                <a:gd name="connsiteX19" fmla="*/ 983199 w 1144888"/>
                <a:gd name="connsiteY19" fmla="*/ 543788 h 1708804"/>
                <a:gd name="connsiteX20" fmla="*/ 1060535 w 1144888"/>
                <a:gd name="connsiteY20" fmla="*/ 491647 h 1708804"/>
                <a:gd name="connsiteX21" fmla="*/ 1144888 w 1144888"/>
                <a:gd name="connsiteY21" fmla="*/ 288000 h 1708804"/>
                <a:gd name="connsiteX22" fmla="*/ 856888 w 1144888"/>
                <a:gd name="connsiteY22" fmla="*/ 0 h 17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4888" h="1708804">
                  <a:moveTo>
                    <a:pt x="651192" y="86838"/>
                  </a:moveTo>
                  <a:lnTo>
                    <a:pt x="618074" y="126976"/>
                  </a:lnTo>
                  <a:lnTo>
                    <a:pt x="651191" y="86838"/>
                  </a:lnTo>
                  <a:close/>
                  <a:moveTo>
                    <a:pt x="856888" y="0"/>
                  </a:moveTo>
                  <a:cubicBezTo>
                    <a:pt x="817124" y="0"/>
                    <a:pt x="779241" y="8059"/>
                    <a:pt x="744785" y="22632"/>
                  </a:cubicBezTo>
                  <a:lnTo>
                    <a:pt x="723679" y="34088"/>
                  </a:lnTo>
                  <a:lnTo>
                    <a:pt x="719133" y="29754"/>
                  </a:lnTo>
                  <a:lnTo>
                    <a:pt x="696261" y="48970"/>
                  </a:lnTo>
                  <a:lnTo>
                    <a:pt x="696259" y="48971"/>
                  </a:lnTo>
                  <a:lnTo>
                    <a:pt x="695863" y="49187"/>
                  </a:lnTo>
                  <a:cubicBezTo>
                    <a:pt x="680542" y="59538"/>
                    <a:pt x="666270" y="71325"/>
                    <a:pt x="653240" y="84354"/>
                  </a:cubicBezTo>
                  <a:lnTo>
                    <a:pt x="651191" y="86837"/>
                  </a:lnTo>
                  <a:lnTo>
                    <a:pt x="592942" y="135777"/>
                  </a:lnTo>
                  <a:cubicBezTo>
                    <a:pt x="269382" y="433371"/>
                    <a:pt x="52079" y="847180"/>
                    <a:pt x="5427" y="1312041"/>
                  </a:cubicBezTo>
                  <a:lnTo>
                    <a:pt x="0" y="1420804"/>
                  </a:lnTo>
                  <a:cubicBezTo>
                    <a:pt x="0" y="1579862"/>
                    <a:pt x="128942" y="1708804"/>
                    <a:pt x="288000" y="1708804"/>
                  </a:cubicBezTo>
                  <a:cubicBezTo>
                    <a:pt x="447058" y="1708804"/>
                    <a:pt x="576000" y="1579862"/>
                    <a:pt x="576000" y="1420804"/>
                  </a:cubicBezTo>
                  <a:cubicBezTo>
                    <a:pt x="611414" y="1265197"/>
                    <a:pt x="612538" y="1136261"/>
                    <a:pt x="682242" y="953984"/>
                  </a:cubicBezTo>
                  <a:cubicBezTo>
                    <a:pt x="742879" y="836200"/>
                    <a:pt x="812912" y="714298"/>
                    <a:pt x="928706" y="595723"/>
                  </a:cubicBezTo>
                  <a:lnTo>
                    <a:pt x="983199" y="543788"/>
                  </a:lnTo>
                  <a:lnTo>
                    <a:pt x="1060535" y="491647"/>
                  </a:lnTo>
                  <a:cubicBezTo>
                    <a:pt x="1112652" y="439529"/>
                    <a:pt x="1144888" y="367529"/>
                    <a:pt x="1144888" y="288000"/>
                  </a:cubicBezTo>
                  <a:cubicBezTo>
                    <a:pt x="1144888" y="128942"/>
                    <a:pt x="1015946" y="0"/>
                    <a:pt x="856888" y="0"/>
                  </a:cubicBezTo>
                  <a:close/>
                </a:path>
              </a:pathLst>
            </a:custGeom>
            <a:solidFill>
              <a:srgbClr val="A0A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3" name="Ellipszis 112"/>
            <p:cNvSpPr/>
            <p:nvPr/>
          </p:nvSpPr>
          <p:spPr>
            <a:xfrm flipH="1" flipV="1">
              <a:off x="3271657" y="2512988"/>
              <a:ext cx="195501" cy="133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/>
            <p:cNvSpPr/>
            <p:nvPr/>
          </p:nvSpPr>
          <p:spPr>
            <a:xfrm flipH="1" flipV="1">
              <a:off x="3271658" y="2525371"/>
              <a:ext cx="152010" cy="1256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/>
            <p:cNvSpPr>
              <a:spLocks noChangeAspect="1"/>
            </p:cNvSpPr>
            <p:nvPr/>
          </p:nvSpPr>
          <p:spPr>
            <a:xfrm flipH="1" flipV="1">
              <a:off x="3362820" y="2555284"/>
              <a:ext cx="28605" cy="286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/>
            <p:cNvSpPr>
              <a:spLocks noChangeAspect="1"/>
            </p:cNvSpPr>
            <p:nvPr/>
          </p:nvSpPr>
          <p:spPr>
            <a:xfrm flipH="1" flipV="1">
              <a:off x="4476667" y="2536714"/>
              <a:ext cx="28605" cy="286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7" name="Csoportba foglalás 116"/>
            <p:cNvGrpSpPr/>
            <p:nvPr/>
          </p:nvGrpSpPr>
          <p:grpSpPr>
            <a:xfrm>
              <a:off x="4381617" y="2495708"/>
              <a:ext cx="195501" cy="138059"/>
              <a:chOff x="5682634" y="2508487"/>
              <a:chExt cx="246045" cy="173753"/>
            </a:xfrm>
          </p:grpSpPr>
          <p:sp>
            <p:nvSpPr>
              <p:cNvPr id="130" name="Ellipszis 129"/>
              <p:cNvSpPr/>
              <p:nvPr/>
            </p:nvSpPr>
            <p:spPr>
              <a:xfrm flipH="1" flipV="1">
                <a:off x="5682634" y="2508487"/>
                <a:ext cx="246045" cy="1680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Ellipszis 130"/>
              <p:cNvSpPr/>
              <p:nvPr/>
            </p:nvSpPr>
            <p:spPr>
              <a:xfrm flipH="1" flipV="1">
                <a:off x="5682635" y="2524072"/>
                <a:ext cx="191310" cy="1581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18" name="Szabadkézi sokszög 117"/>
            <p:cNvSpPr/>
            <p:nvPr/>
          </p:nvSpPr>
          <p:spPr>
            <a:xfrm flipH="1" flipV="1">
              <a:off x="3796675" y="2570929"/>
              <a:ext cx="295965" cy="462182"/>
            </a:xfrm>
            <a:custGeom>
              <a:avLst/>
              <a:gdLst>
                <a:gd name="connsiteX0" fmla="*/ 209046 w 365371"/>
                <a:gd name="connsiteY0" fmla="*/ 610535 h 610535"/>
                <a:gd name="connsiteX1" fmla="*/ 163980 w 365371"/>
                <a:gd name="connsiteY1" fmla="*/ 610535 h 610535"/>
                <a:gd name="connsiteX2" fmla="*/ 129690 w 365371"/>
                <a:gd name="connsiteY2" fmla="*/ 576245 h 610535"/>
                <a:gd name="connsiteX3" fmla="*/ 129690 w 365371"/>
                <a:gd name="connsiteY3" fmla="*/ 159587 h 610535"/>
                <a:gd name="connsiteX4" fmla="*/ 95655 w 365371"/>
                <a:gd name="connsiteY4" fmla="*/ 165268 h 610535"/>
                <a:gd name="connsiteX5" fmla="*/ 0 w 365371"/>
                <a:gd name="connsiteY5" fmla="*/ 86184 h 610535"/>
                <a:gd name="connsiteX6" fmla="*/ 95655 w 365371"/>
                <a:gd name="connsiteY6" fmla="*/ 7100 h 610535"/>
                <a:gd name="connsiteX7" fmla="*/ 132888 w 365371"/>
                <a:gd name="connsiteY7" fmla="*/ 13315 h 610535"/>
                <a:gd name="connsiteX8" fmla="*/ 137349 w 365371"/>
                <a:gd name="connsiteY8" fmla="*/ 15801 h 610535"/>
                <a:gd name="connsiteX9" fmla="*/ 139734 w 365371"/>
                <a:gd name="connsiteY9" fmla="*/ 10044 h 610535"/>
                <a:gd name="connsiteX10" fmla="*/ 163980 w 365371"/>
                <a:gd name="connsiteY10" fmla="*/ 0 h 610535"/>
                <a:gd name="connsiteX11" fmla="*/ 209046 w 365371"/>
                <a:gd name="connsiteY11" fmla="*/ 0 h 610535"/>
                <a:gd name="connsiteX12" fmla="*/ 233292 w 365371"/>
                <a:gd name="connsiteY12" fmla="*/ 10044 h 610535"/>
                <a:gd name="connsiteX13" fmla="*/ 234507 w 365371"/>
                <a:gd name="connsiteY13" fmla="*/ 12977 h 610535"/>
                <a:gd name="connsiteX14" fmla="*/ 269716 w 365371"/>
                <a:gd name="connsiteY14" fmla="*/ 7100 h 610535"/>
                <a:gd name="connsiteX15" fmla="*/ 365371 w 365371"/>
                <a:gd name="connsiteY15" fmla="*/ 86184 h 610535"/>
                <a:gd name="connsiteX16" fmla="*/ 269716 w 365371"/>
                <a:gd name="connsiteY16" fmla="*/ 165268 h 610535"/>
                <a:gd name="connsiteX17" fmla="*/ 243336 w 365371"/>
                <a:gd name="connsiteY17" fmla="*/ 160865 h 610535"/>
                <a:gd name="connsiteX18" fmla="*/ 243336 w 365371"/>
                <a:gd name="connsiteY18" fmla="*/ 576245 h 610535"/>
                <a:gd name="connsiteX19" fmla="*/ 209046 w 365371"/>
                <a:gd name="connsiteY19" fmla="*/ 610535 h 610535"/>
                <a:gd name="connsiteX0" fmla="*/ 316983 w 473308"/>
                <a:gd name="connsiteY0" fmla="*/ 610535 h 610535"/>
                <a:gd name="connsiteX1" fmla="*/ 271917 w 473308"/>
                <a:gd name="connsiteY1" fmla="*/ 610535 h 610535"/>
                <a:gd name="connsiteX2" fmla="*/ 237627 w 473308"/>
                <a:gd name="connsiteY2" fmla="*/ 576245 h 610535"/>
                <a:gd name="connsiteX3" fmla="*/ 237627 w 473308"/>
                <a:gd name="connsiteY3" fmla="*/ 159587 h 610535"/>
                <a:gd name="connsiteX4" fmla="*/ 203592 w 473308"/>
                <a:gd name="connsiteY4" fmla="*/ 165268 h 610535"/>
                <a:gd name="connsiteX5" fmla="*/ 0 w 473308"/>
                <a:gd name="connsiteY5" fmla="*/ 94236 h 610535"/>
                <a:gd name="connsiteX6" fmla="*/ 203592 w 473308"/>
                <a:gd name="connsiteY6" fmla="*/ 7100 h 610535"/>
                <a:gd name="connsiteX7" fmla="*/ 240825 w 473308"/>
                <a:gd name="connsiteY7" fmla="*/ 13315 h 610535"/>
                <a:gd name="connsiteX8" fmla="*/ 245286 w 473308"/>
                <a:gd name="connsiteY8" fmla="*/ 15801 h 610535"/>
                <a:gd name="connsiteX9" fmla="*/ 247671 w 473308"/>
                <a:gd name="connsiteY9" fmla="*/ 10044 h 610535"/>
                <a:gd name="connsiteX10" fmla="*/ 271917 w 473308"/>
                <a:gd name="connsiteY10" fmla="*/ 0 h 610535"/>
                <a:gd name="connsiteX11" fmla="*/ 316983 w 473308"/>
                <a:gd name="connsiteY11" fmla="*/ 0 h 610535"/>
                <a:gd name="connsiteX12" fmla="*/ 341229 w 473308"/>
                <a:gd name="connsiteY12" fmla="*/ 10044 h 610535"/>
                <a:gd name="connsiteX13" fmla="*/ 342444 w 473308"/>
                <a:gd name="connsiteY13" fmla="*/ 12977 h 610535"/>
                <a:gd name="connsiteX14" fmla="*/ 377653 w 473308"/>
                <a:gd name="connsiteY14" fmla="*/ 7100 h 610535"/>
                <a:gd name="connsiteX15" fmla="*/ 473308 w 473308"/>
                <a:gd name="connsiteY15" fmla="*/ 86184 h 610535"/>
                <a:gd name="connsiteX16" fmla="*/ 377653 w 473308"/>
                <a:gd name="connsiteY16" fmla="*/ 165268 h 610535"/>
                <a:gd name="connsiteX17" fmla="*/ 351273 w 473308"/>
                <a:gd name="connsiteY17" fmla="*/ 160865 h 610535"/>
                <a:gd name="connsiteX18" fmla="*/ 351273 w 473308"/>
                <a:gd name="connsiteY18" fmla="*/ 576245 h 610535"/>
                <a:gd name="connsiteX19" fmla="*/ 316983 w 473308"/>
                <a:gd name="connsiteY19" fmla="*/ 610535 h 610535"/>
                <a:gd name="connsiteX0" fmla="*/ 316983 w 544517"/>
                <a:gd name="connsiteY0" fmla="*/ 610535 h 610535"/>
                <a:gd name="connsiteX1" fmla="*/ 271917 w 544517"/>
                <a:gd name="connsiteY1" fmla="*/ 610535 h 610535"/>
                <a:gd name="connsiteX2" fmla="*/ 237627 w 544517"/>
                <a:gd name="connsiteY2" fmla="*/ 576245 h 610535"/>
                <a:gd name="connsiteX3" fmla="*/ 237627 w 544517"/>
                <a:gd name="connsiteY3" fmla="*/ 159587 h 610535"/>
                <a:gd name="connsiteX4" fmla="*/ 203592 w 544517"/>
                <a:gd name="connsiteY4" fmla="*/ 165268 h 610535"/>
                <a:gd name="connsiteX5" fmla="*/ 0 w 544517"/>
                <a:gd name="connsiteY5" fmla="*/ 94236 h 610535"/>
                <a:gd name="connsiteX6" fmla="*/ 203592 w 544517"/>
                <a:gd name="connsiteY6" fmla="*/ 7100 h 610535"/>
                <a:gd name="connsiteX7" fmla="*/ 240825 w 544517"/>
                <a:gd name="connsiteY7" fmla="*/ 13315 h 610535"/>
                <a:gd name="connsiteX8" fmla="*/ 245286 w 544517"/>
                <a:gd name="connsiteY8" fmla="*/ 15801 h 610535"/>
                <a:gd name="connsiteX9" fmla="*/ 247671 w 544517"/>
                <a:gd name="connsiteY9" fmla="*/ 10044 h 610535"/>
                <a:gd name="connsiteX10" fmla="*/ 271917 w 544517"/>
                <a:gd name="connsiteY10" fmla="*/ 0 h 610535"/>
                <a:gd name="connsiteX11" fmla="*/ 316983 w 544517"/>
                <a:gd name="connsiteY11" fmla="*/ 0 h 610535"/>
                <a:gd name="connsiteX12" fmla="*/ 341229 w 544517"/>
                <a:gd name="connsiteY12" fmla="*/ 10044 h 610535"/>
                <a:gd name="connsiteX13" fmla="*/ 342444 w 544517"/>
                <a:gd name="connsiteY13" fmla="*/ 12977 h 610535"/>
                <a:gd name="connsiteX14" fmla="*/ 377653 w 544517"/>
                <a:gd name="connsiteY14" fmla="*/ 7100 h 610535"/>
                <a:gd name="connsiteX15" fmla="*/ 544517 w 544517"/>
                <a:gd name="connsiteY15" fmla="*/ 111348 h 610535"/>
                <a:gd name="connsiteX16" fmla="*/ 377653 w 544517"/>
                <a:gd name="connsiteY16" fmla="*/ 165268 h 610535"/>
                <a:gd name="connsiteX17" fmla="*/ 351273 w 544517"/>
                <a:gd name="connsiteY17" fmla="*/ 160865 h 610535"/>
                <a:gd name="connsiteX18" fmla="*/ 351273 w 544517"/>
                <a:gd name="connsiteY18" fmla="*/ 576245 h 610535"/>
                <a:gd name="connsiteX19" fmla="*/ 316983 w 544517"/>
                <a:gd name="connsiteY19" fmla="*/ 610535 h 610535"/>
                <a:gd name="connsiteX0" fmla="*/ 316983 w 544517"/>
                <a:gd name="connsiteY0" fmla="*/ 610535 h 610535"/>
                <a:gd name="connsiteX1" fmla="*/ 271917 w 544517"/>
                <a:gd name="connsiteY1" fmla="*/ 610535 h 610535"/>
                <a:gd name="connsiteX2" fmla="*/ 237627 w 544517"/>
                <a:gd name="connsiteY2" fmla="*/ 576245 h 610535"/>
                <a:gd name="connsiteX3" fmla="*/ 237627 w 544517"/>
                <a:gd name="connsiteY3" fmla="*/ 159587 h 610535"/>
                <a:gd name="connsiteX4" fmla="*/ 203593 w 544517"/>
                <a:gd name="connsiteY4" fmla="*/ 165268 h 610535"/>
                <a:gd name="connsiteX5" fmla="*/ 0 w 544517"/>
                <a:gd name="connsiteY5" fmla="*/ 94236 h 610535"/>
                <a:gd name="connsiteX6" fmla="*/ 203592 w 544517"/>
                <a:gd name="connsiteY6" fmla="*/ 7100 h 610535"/>
                <a:gd name="connsiteX7" fmla="*/ 240825 w 544517"/>
                <a:gd name="connsiteY7" fmla="*/ 13315 h 610535"/>
                <a:gd name="connsiteX8" fmla="*/ 245286 w 544517"/>
                <a:gd name="connsiteY8" fmla="*/ 15801 h 610535"/>
                <a:gd name="connsiteX9" fmla="*/ 247671 w 544517"/>
                <a:gd name="connsiteY9" fmla="*/ 10044 h 610535"/>
                <a:gd name="connsiteX10" fmla="*/ 271917 w 544517"/>
                <a:gd name="connsiteY10" fmla="*/ 0 h 610535"/>
                <a:gd name="connsiteX11" fmla="*/ 316983 w 544517"/>
                <a:gd name="connsiteY11" fmla="*/ 0 h 610535"/>
                <a:gd name="connsiteX12" fmla="*/ 341229 w 544517"/>
                <a:gd name="connsiteY12" fmla="*/ 10044 h 610535"/>
                <a:gd name="connsiteX13" fmla="*/ 342444 w 544517"/>
                <a:gd name="connsiteY13" fmla="*/ 12977 h 610535"/>
                <a:gd name="connsiteX14" fmla="*/ 377653 w 544517"/>
                <a:gd name="connsiteY14" fmla="*/ 7100 h 610535"/>
                <a:gd name="connsiteX15" fmla="*/ 544517 w 544517"/>
                <a:gd name="connsiteY15" fmla="*/ 111348 h 610535"/>
                <a:gd name="connsiteX16" fmla="*/ 377653 w 544517"/>
                <a:gd name="connsiteY16" fmla="*/ 165268 h 610535"/>
                <a:gd name="connsiteX17" fmla="*/ 351273 w 544517"/>
                <a:gd name="connsiteY17" fmla="*/ 160865 h 610535"/>
                <a:gd name="connsiteX18" fmla="*/ 351273 w 544517"/>
                <a:gd name="connsiteY18" fmla="*/ 576245 h 610535"/>
                <a:gd name="connsiteX19" fmla="*/ 316983 w 544517"/>
                <a:gd name="connsiteY19" fmla="*/ 610535 h 610535"/>
                <a:gd name="connsiteX0" fmla="*/ 316983 w 544517"/>
                <a:gd name="connsiteY0" fmla="*/ 610535 h 610535"/>
                <a:gd name="connsiteX1" fmla="*/ 271917 w 544517"/>
                <a:gd name="connsiteY1" fmla="*/ 610535 h 610535"/>
                <a:gd name="connsiteX2" fmla="*/ 237627 w 544517"/>
                <a:gd name="connsiteY2" fmla="*/ 576245 h 610535"/>
                <a:gd name="connsiteX3" fmla="*/ 237627 w 544517"/>
                <a:gd name="connsiteY3" fmla="*/ 159587 h 610535"/>
                <a:gd name="connsiteX4" fmla="*/ 0 w 544517"/>
                <a:gd name="connsiteY4" fmla="*/ 94236 h 610535"/>
                <a:gd name="connsiteX5" fmla="*/ 203592 w 544517"/>
                <a:gd name="connsiteY5" fmla="*/ 7100 h 610535"/>
                <a:gd name="connsiteX6" fmla="*/ 240825 w 544517"/>
                <a:gd name="connsiteY6" fmla="*/ 13315 h 610535"/>
                <a:gd name="connsiteX7" fmla="*/ 245286 w 544517"/>
                <a:gd name="connsiteY7" fmla="*/ 15801 h 610535"/>
                <a:gd name="connsiteX8" fmla="*/ 247671 w 544517"/>
                <a:gd name="connsiteY8" fmla="*/ 10044 h 610535"/>
                <a:gd name="connsiteX9" fmla="*/ 271917 w 544517"/>
                <a:gd name="connsiteY9" fmla="*/ 0 h 610535"/>
                <a:gd name="connsiteX10" fmla="*/ 316983 w 544517"/>
                <a:gd name="connsiteY10" fmla="*/ 0 h 610535"/>
                <a:gd name="connsiteX11" fmla="*/ 341229 w 544517"/>
                <a:gd name="connsiteY11" fmla="*/ 10044 h 610535"/>
                <a:gd name="connsiteX12" fmla="*/ 342444 w 544517"/>
                <a:gd name="connsiteY12" fmla="*/ 12977 h 610535"/>
                <a:gd name="connsiteX13" fmla="*/ 377653 w 544517"/>
                <a:gd name="connsiteY13" fmla="*/ 7100 h 610535"/>
                <a:gd name="connsiteX14" fmla="*/ 544517 w 544517"/>
                <a:gd name="connsiteY14" fmla="*/ 111348 h 610535"/>
                <a:gd name="connsiteX15" fmla="*/ 377653 w 544517"/>
                <a:gd name="connsiteY15" fmla="*/ 165268 h 610535"/>
                <a:gd name="connsiteX16" fmla="*/ 351273 w 544517"/>
                <a:gd name="connsiteY16" fmla="*/ 160865 h 610535"/>
                <a:gd name="connsiteX17" fmla="*/ 351273 w 544517"/>
                <a:gd name="connsiteY17" fmla="*/ 576245 h 610535"/>
                <a:gd name="connsiteX18" fmla="*/ 316983 w 544517"/>
                <a:gd name="connsiteY18" fmla="*/ 610535 h 610535"/>
                <a:gd name="connsiteX0" fmla="*/ 316983 w 544517"/>
                <a:gd name="connsiteY0" fmla="*/ 610535 h 610535"/>
                <a:gd name="connsiteX1" fmla="*/ 271917 w 544517"/>
                <a:gd name="connsiteY1" fmla="*/ 610535 h 610535"/>
                <a:gd name="connsiteX2" fmla="*/ 237627 w 544517"/>
                <a:gd name="connsiteY2" fmla="*/ 576245 h 610535"/>
                <a:gd name="connsiteX3" fmla="*/ 237627 w 544517"/>
                <a:gd name="connsiteY3" fmla="*/ 159587 h 610535"/>
                <a:gd name="connsiteX4" fmla="*/ 0 w 544517"/>
                <a:gd name="connsiteY4" fmla="*/ 94236 h 610535"/>
                <a:gd name="connsiteX5" fmla="*/ 203592 w 544517"/>
                <a:gd name="connsiteY5" fmla="*/ 7100 h 610535"/>
                <a:gd name="connsiteX6" fmla="*/ 240825 w 544517"/>
                <a:gd name="connsiteY6" fmla="*/ 13315 h 610535"/>
                <a:gd name="connsiteX7" fmla="*/ 245286 w 544517"/>
                <a:gd name="connsiteY7" fmla="*/ 15801 h 610535"/>
                <a:gd name="connsiteX8" fmla="*/ 247671 w 544517"/>
                <a:gd name="connsiteY8" fmla="*/ 10044 h 610535"/>
                <a:gd name="connsiteX9" fmla="*/ 271917 w 544517"/>
                <a:gd name="connsiteY9" fmla="*/ 0 h 610535"/>
                <a:gd name="connsiteX10" fmla="*/ 316983 w 544517"/>
                <a:gd name="connsiteY10" fmla="*/ 0 h 610535"/>
                <a:gd name="connsiteX11" fmla="*/ 341229 w 544517"/>
                <a:gd name="connsiteY11" fmla="*/ 10044 h 610535"/>
                <a:gd name="connsiteX12" fmla="*/ 342444 w 544517"/>
                <a:gd name="connsiteY12" fmla="*/ 12977 h 610535"/>
                <a:gd name="connsiteX13" fmla="*/ 377653 w 544517"/>
                <a:gd name="connsiteY13" fmla="*/ 7100 h 610535"/>
                <a:gd name="connsiteX14" fmla="*/ 544517 w 544517"/>
                <a:gd name="connsiteY14" fmla="*/ 111348 h 610535"/>
                <a:gd name="connsiteX15" fmla="*/ 377653 w 544517"/>
                <a:gd name="connsiteY15" fmla="*/ 165268 h 610535"/>
                <a:gd name="connsiteX16" fmla="*/ 351273 w 544517"/>
                <a:gd name="connsiteY16" fmla="*/ 576245 h 610535"/>
                <a:gd name="connsiteX17" fmla="*/ 316983 w 544517"/>
                <a:gd name="connsiteY17" fmla="*/ 610535 h 610535"/>
                <a:gd name="connsiteX0" fmla="*/ 316983 w 581995"/>
                <a:gd name="connsiteY0" fmla="*/ 610535 h 610535"/>
                <a:gd name="connsiteX1" fmla="*/ 271917 w 581995"/>
                <a:gd name="connsiteY1" fmla="*/ 610535 h 610535"/>
                <a:gd name="connsiteX2" fmla="*/ 237627 w 581995"/>
                <a:gd name="connsiteY2" fmla="*/ 576245 h 610535"/>
                <a:gd name="connsiteX3" fmla="*/ 237627 w 581995"/>
                <a:gd name="connsiteY3" fmla="*/ 159587 h 610535"/>
                <a:gd name="connsiteX4" fmla="*/ 0 w 581995"/>
                <a:gd name="connsiteY4" fmla="*/ 94236 h 610535"/>
                <a:gd name="connsiteX5" fmla="*/ 203592 w 581995"/>
                <a:gd name="connsiteY5" fmla="*/ 7100 h 610535"/>
                <a:gd name="connsiteX6" fmla="*/ 240825 w 581995"/>
                <a:gd name="connsiteY6" fmla="*/ 13315 h 610535"/>
                <a:gd name="connsiteX7" fmla="*/ 245286 w 581995"/>
                <a:gd name="connsiteY7" fmla="*/ 15801 h 610535"/>
                <a:gd name="connsiteX8" fmla="*/ 247671 w 581995"/>
                <a:gd name="connsiteY8" fmla="*/ 10044 h 610535"/>
                <a:gd name="connsiteX9" fmla="*/ 271917 w 581995"/>
                <a:gd name="connsiteY9" fmla="*/ 0 h 610535"/>
                <a:gd name="connsiteX10" fmla="*/ 316983 w 581995"/>
                <a:gd name="connsiteY10" fmla="*/ 0 h 610535"/>
                <a:gd name="connsiteX11" fmla="*/ 341229 w 581995"/>
                <a:gd name="connsiteY11" fmla="*/ 10044 h 610535"/>
                <a:gd name="connsiteX12" fmla="*/ 342444 w 581995"/>
                <a:gd name="connsiteY12" fmla="*/ 12977 h 610535"/>
                <a:gd name="connsiteX13" fmla="*/ 377653 w 581995"/>
                <a:gd name="connsiteY13" fmla="*/ 7100 h 610535"/>
                <a:gd name="connsiteX14" fmla="*/ 581995 w 581995"/>
                <a:gd name="connsiteY14" fmla="*/ 91217 h 610535"/>
                <a:gd name="connsiteX15" fmla="*/ 377653 w 581995"/>
                <a:gd name="connsiteY15" fmla="*/ 165268 h 610535"/>
                <a:gd name="connsiteX16" fmla="*/ 351273 w 581995"/>
                <a:gd name="connsiteY16" fmla="*/ 576245 h 610535"/>
                <a:gd name="connsiteX17" fmla="*/ 316983 w 581995"/>
                <a:gd name="connsiteY17" fmla="*/ 610535 h 610535"/>
                <a:gd name="connsiteX0" fmla="*/ 316983 w 591558"/>
                <a:gd name="connsiteY0" fmla="*/ 610535 h 610535"/>
                <a:gd name="connsiteX1" fmla="*/ 271917 w 591558"/>
                <a:gd name="connsiteY1" fmla="*/ 610535 h 610535"/>
                <a:gd name="connsiteX2" fmla="*/ 237627 w 591558"/>
                <a:gd name="connsiteY2" fmla="*/ 576245 h 610535"/>
                <a:gd name="connsiteX3" fmla="*/ 237627 w 591558"/>
                <a:gd name="connsiteY3" fmla="*/ 159587 h 610535"/>
                <a:gd name="connsiteX4" fmla="*/ 0 w 591558"/>
                <a:gd name="connsiteY4" fmla="*/ 94236 h 610535"/>
                <a:gd name="connsiteX5" fmla="*/ 203592 w 591558"/>
                <a:gd name="connsiteY5" fmla="*/ 7100 h 610535"/>
                <a:gd name="connsiteX6" fmla="*/ 240825 w 591558"/>
                <a:gd name="connsiteY6" fmla="*/ 13315 h 610535"/>
                <a:gd name="connsiteX7" fmla="*/ 245286 w 591558"/>
                <a:gd name="connsiteY7" fmla="*/ 15801 h 610535"/>
                <a:gd name="connsiteX8" fmla="*/ 247671 w 591558"/>
                <a:gd name="connsiteY8" fmla="*/ 10044 h 610535"/>
                <a:gd name="connsiteX9" fmla="*/ 271917 w 591558"/>
                <a:gd name="connsiteY9" fmla="*/ 0 h 610535"/>
                <a:gd name="connsiteX10" fmla="*/ 316983 w 591558"/>
                <a:gd name="connsiteY10" fmla="*/ 0 h 610535"/>
                <a:gd name="connsiteX11" fmla="*/ 341229 w 591558"/>
                <a:gd name="connsiteY11" fmla="*/ 10044 h 610535"/>
                <a:gd name="connsiteX12" fmla="*/ 342444 w 591558"/>
                <a:gd name="connsiteY12" fmla="*/ 12977 h 610535"/>
                <a:gd name="connsiteX13" fmla="*/ 377653 w 591558"/>
                <a:gd name="connsiteY13" fmla="*/ 7100 h 610535"/>
                <a:gd name="connsiteX14" fmla="*/ 581995 w 591558"/>
                <a:gd name="connsiteY14" fmla="*/ 91217 h 610535"/>
                <a:gd name="connsiteX15" fmla="*/ 377653 w 591558"/>
                <a:gd name="connsiteY15" fmla="*/ 165268 h 610535"/>
                <a:gd name="connsiteX16" fmla="*/ 351273 w 591558"/>
                <a:gd name="connsiteY16" fmla="*/ 576245 h 610535"/>
                <a:gd name="connsiteX17" fmla="*/ 316983 w 591558"/>
                <a:gd name="connsiteY17" fmla="*/ 610535 h 610535"/>
                <a:gd name="connsiteX0" fmla="*/ 316985 w 591560"/>
                <a:gd name="connsiteY0" fmla="*/ 610535 h 610535"/>
                <a:gd name="connsiteX1" fmla="*/ 271919 w 591560"/>
                <a:gd name="connsiteY1" fmla="*/ 610535 h 610535"/>
                <a:gd name="connsiteX2" fmla="*/ 237629 w 591560"/>
                <a:gd name="connsiteY2" fmla="*/ 576245 h 610535"/>
                <a:gd name="connsiteX3" fmla="*/ 200152 w 591560"/>
                <a:gd name="connsiteY3" fmla="*/ 169653 h 610535"/>
                <a:gd name="connsiteX4" fmla="*/ 2 w 591560"/>
                <a:gd name="connsiteY4" fmla="*/ 94236 h 610535"/>
                <a:gd name="connsiteX5" fmla="*/ 203594 w 591560"/>
                <a:gd name="connsiteY5" fmla="*/ 7100 h 610535"/>
                <a:gd name="connsiteX6" fmla="*/ 240827 w 591560"/>
                <a:gd name="connsiteY6" fmla="*/ 13315 h 610535"/>
                <a:gd name="connsiteX7" fmla="*/ 245288 w 591560"/>
                <a:gd name="connsiteY7" fmla="*/ 15801 h 610535"/>
                <a:gd name="connsiteX8" fmla="*/ 247673 w 591560"/>
                <a:gd name="connsiteY8" fmla="*/ 10044 h 610535"/>
                <a:gd name="connsiteX9" fmla="*/ 271919 w 591560"/>
                <a:gd name="connsiteY9" fmla="*/ 0 h 610535"/>
                <a:gd name="connsiteX10" fmla="*/ 316985 w 591560"/>
                <a:gd name="connsiteY10" fmla="*/ 0 h 610535"/>
                <a:gd name="connsiteX11" fmla="*/ 341231 w 591560"/>
                <a:gd name="connsiteY11" fmla="*/ 10044 h 610535"/>
                <a:gd name="connsiteX12" fmla="*/ 342446 w 591560"/>
                <a:gd name="connsiteY12" fmla="*/ 12977 h 610535"/>
                <a:gd name="connsiteX13" fmla="*/ 377655 w 591560"/>
                <a:gd name="connsiteY13" fmla="*/ 7100 h 610535"/>
                <a:gd name="connsiteX14" fmla="*/ 581997 w 591560"/>
                <a:gd name="connsiteY14" fmla="*/ 91217 h 610535"/>
                <a:gd name="connsiteX15" fmla="*/ 377655 w 591560"/>
                <a:gd name="connsiteY15" fmla="*/ 165268 h 610535"/>
                <a:gd name="connsiteX16" fmla="*/ 351275 w 591560"/>
                <a:gd name="connsiteY16" fmla="*/ 576245 h 610535"/>
                <a:gd name="connsiteX17" fmla="*/ 316985 w 591560"/>
                <a:gd name="connsiteY17" fmla="*/ 610535 h 610535"/>
                <a:gd name="connsiteX0" fmla="*/ 316985 w 582286"/>
                <a:gd name="connsiteY0" fmla="*/ 610535 h 610535"/>
                <a:gd name="connsiteX1" fmla="*/ 271919 w 582286"/>
                <a:gd name="connsiteY1" fmla="*/ 610535 h 610535"/>
                <a:gd name="connsiteX2" fmla="*/ 237629 w 582286"/>
                <a:gd name="connsiteY2" fmla="*/ 576245 h 610535"/>
                <a:gd name="connsiteX3" fmla="*/ 200152 w 582286"/>
                <a:gd name="connsiteY3" fmla="*/ 169653 h 610535"/>
                <a:gd name="connsiteX4" fmla="*/ 2 w 582286"/>
                <a:gd name="connsiteY4" fmla="*/ 94236 h 610535"/>
                <a:gd name="connsiteX5" fmla="*/ 203594 w 582286"/>
                <a:gd name="connsiteY5" fmla="*/ 7100 h 610535"/>
                <a:gd name="connsiteX6" fmla="*/ 240827 w 582286"/>
                <a:gd name="connsiteY6" fmla="*/ 13315 h 610535"/>
                <a:gd name="connsiteX7" fmla="*/ 245288 w 582286"/>
                <a:gd name="connsiteY7" fmla="*/ 15801 h 610535"/>
                <a:gd name="connsiteX8" fmla="*/ 247673 w 582286"/>
                <a:gd name="connsiteY8" fmla="*/ 10044 h 610535"/>
                <a:gd name="connsiteX9" fmla="*/ 271919 w 582286"/>
                <a:gd name="connsiteY9" fmla="*/ 0 h 610535"/>
                <a:gd name="connsiteX10" fmla="*/ 316985 w 582286"/>
                <a:gd name="connsiteY10" fmla="*/ 0 h 610535"/>
                <a:gd name="connsiteX11" fmla="*/ 341231 w 582286"/>
                <a:gd name="connsiteY11" fmla="*/ 10044 h 610535"/>
                <a:gd name="connsiteX12" fmla="*/ 342446 w 582286"/>
                <a:gd name="connsiteY12" fmla="*/ 12977 h 610535"/>
                <a:gd name="connsiteX13" fmla="*/ 377655 w 582286"/>
                <a:gd name="connsiteY13" fmla="*/ 7100 h 610535"/>
                <a:gd name="connsiteX14" fmla="*/ 581997 w 582286"/>
                <a:gd name="connsiteY14" fmla="*/ 91217 h 610535"/>
                <a:gd name="connsiteX15" fmla="*/ 418881 w 582286"/>
                <a:gd name="connsiteY15" fmla="*/ 172818 h 610535"/>
                <a:gd name="connsiteX16" fmla="*/ 351275 w 582286"/>
                <a:gd name="connsiteY16" fmla="*/ 576245 h 610535"/>
                <a:gd name="connsiteX17" fmla="*/ 316985 w 582286"/>
                <a:gd name="connsiteY17" fmla="*/ 610535 h 610535"/>
                <a:gd name="connsiteX0" fmla="*/ 316985 w 582270"/>
                <a:gd name="connsiteY0" fmla="*/ 610535 h 610535"/>
                <a:gd name="connsiteX1" fmla="*/ 271919 w 582270"/>
                <a:gd name="connsiteY1" fmla="*/ 610535 h 610535"/>
                <a:gd name="connsiteX2" fmla="*/ 237629 w 582270"/>
                <a:gd name="connsiteY2" fmla="*/ 576245 h 610535"/>
                <a:gd name="connsiteX3" fmla="*/ 200152 w 582270"/>
                <a:gd name="connsiteY3" fmla="*/ 169653 h 610535"/>
                <a:gd name="connsiteX4" fmla="*/ 2 w 582270"/>
                <a:gd name="connsiteY4" fmla="*/ 94236 h 610535"/>
                <a:gd name="connsiteX5" fmla="*/ 203594 w 582270"/>
                <a:gd name="connsiteY5" fmla="*/ 7100 h 610535"/>
                <a:gd name="connsiteX6" fmla="*/ 240827 w 582270"/>
                <a:gd name="connsiteY6" fmla="*/ 13315 h 610535"/>
                <a:gd name="connsiteX7" fmla="*/ 245288 w 582270"/>
                <a:gd name="connsiteY7" fmla="*/ 15801 h 610535"/>
                <a:gd name="connsiteX8" fmla="*/ 247673 w 582270"/>
                <a:gd name="connsiteY8" fmla="*/ 10044 h 610535"/>
                <a:gd name="connsiteX9" fmla="*/ 271919 w 582270"/>
                <a:gd name="connsiteY9" fmla="*/ 0 h 610535"/>
                <a:gd name="connsiteX10" fmla="*/ 316985 w 582270"/>
                <a:gd name="connsiteY10" fmla="*/ 0 h 610535"/>
                <a:gd name="connsiteX11" fmla="*/ 341231 w 582270"/>
                <a:gd name="connsiteY11" fmla="*/ 10044 h 610535"/>
                <a:gd name="connsiteX12" fmla="*/ 342446 w 582270"/>
                <a:gd name="connsiteY12" fmla="*/ 12977 h 610535"/>
                <a:gd name="connsiteX13" fmla="*/ 377655 w 582270"/>
                <a:gd name="connsiteY13" fmla="*/ 7100 h 610535"/>
                <a:gd name="connsiteX14" fmla="*/ 581997 w 582270"/>
                <a:gd name="connsiteY14" fmla="*/ 91217 h 610535"/>
                <a:gd name="connsiteX15" fmla="*/ 418881 w 582270"/>
                <a:gd name="connsiteY15" fmla="*/ 172818 h 610535"/>
                <a:gd name="connsiteX16" fmla="*/ 351275 w 582270"/>
                <a:gd name="connsiteY16" fmla="*/ 576245 h 610535"/>
                <a:gd name="connsiteX17" fmla="*/ 316985 w 582270"/>
                <a:gd name="connsiteY17" fmla="*/ 610535 h 61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2270" h="610535">
                  <a:moveTo>
                    <a:pt x="316985" y="610535"/>
                  </a:moveTo>
                  <a:lnTo>
                    <a:pt x="271919" y="610535"/>
                  </a:lnTo>
                  <a:cubicBezTo>
                    <a:pt x="252981" y="610535"/>
                    <a:pt x="237629" y="595183"/>
                    <a:pt x="237629" y="576245"/>
                  </a:cubicBezTo>
                  <a:lnTo>
                    <a:pt x="200152" y="169653"/>
                  </a:lnTo>
                  <a:cubicBezTo>
                    <a:pt x="133435" y="144514"/>
                    <a:pt x="-572" y="121328"/>
                    <a:pt x="2" y="94236"/>
                  </a:cubicBezTo>
                  <a:cubicBezTo>
                    <a:pt x="576" y="67144"/>
                    <a:pt x="163457" y="20587"/>
                    <a:pt x="203594" y="7100"/>
                  </a:cubicBezTo>
                  <a:cubicBezTo>
                    <a:pt x="243731" y="-6387"/>
                    <a:pt x="229383" y="9313"/>
                    <a:pt x="240827" y="13315"/>
                  </a:cubicBezTo>
                  <a:lnTo>
                    <a:pt x="245288" y="15801"/>
                  </a:lnTo>
                  <a:lnTo>
                    <a:pt x="247673" y="10044"/>
                  </a:lnTo>
                  <a:cubicBezTo>
                    <a:pt x="253878" y="3838"/>
                    <a:pt x="262450" y="0"/>
                    <a:pt x="271919" y="0"/>
                  </a:cubicBezTo>
                  <a:lnTo>
                    <a:pt x="316985" y="0"/>
                  </a:lnTo>
                  <a:cubicBezTo>
                    <a:pt x="326454" y="0"/>
                    <a:pt x="335026" y="3838"/>
                    <a:pt x="341231" y="10044"/>
                  </a:cubicBezTo>
                  <a:lnTo>
                    <a:pt x="342446" y="12977"/>
                  </a:lnTo>
                  <a:lnTo>
                    <a:pt x="377655" y="7100"/>
                  </a:lnTo>
                  <a:cubicBezTo>
                    <a:pt x="430484" y="7100"/>
                    <a:pt x="575126" y="63597"/>
                    <a:pt x="581997" y="91217"/>
                  </a:cubicBezTo>
                  <a:cubicBezTo>
                    <a:pt x="588868" y="118837"/>
                    <a:pt x="464215" y="162752"/>
                    <a:pt x="418881" y="172818"/>
                  </a:cubicBezTo>
                  <a:lnTo>
                    <a:pt x="351275" y="576245"/>
                  </a:lnTo>
                  <a:cubicBezTo>
                    <a:pt x="351275" y="595183"/>
                    <a:pt x="335923" y="610535"/>
                    <a:pt x="316985" y="610535"/>
                  </a:cubicBezTo>
                  <a:close/>
                </a:path>
              </a:pathLst>
            </a:custGeom>
            <a:solidFill>
              <a:srgbClr val="FAA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Ellipszis 89"/>
            <p:cNvSpPr/>
            <p:nvPr/>
          </p:nvSpPr>
          <p:spPr>
            <a:xfrm rot="16200000" flipH="1">
              <a:off x="2443048" y="2098895"/>
              <a:ext cx="842909" cy="292313"/>
            </a:xfrm>
            <a:custGeom>
              <a:avLst/>
              <a:gdLst>
                <a:gd name="connsiteX0" fmla="*/ 0 w 1326323"/>
                <a:gd name="connsiteY0" fmla="*/ 181460 h 362919"/>
                <a:gd name="connsiteX1" fmla="*/ 663162 w 1326323"/>
                <a:gd name="connsiteY1" fmla="*/ 0 h 362919"/>
                <a:gd name="connsiteX2" fmla="*/ 1326324 w 1326323"/>
                <a:gd name="connsiteY2" fmla="*/ 181460 h 362919"/>
                <a:gd name="connsiteX3" fmla="*/ 663162 w 1326323"/>
                <a:gd name="connsiteY3" fmla="*/ 362920 h 362919"/>
                <a:gd name="connsiteX4" fmla="*/ 0 w 1326323"/>
                <a:gd name="connsiteY4" fmla="*/ 181460 h 362919"/>
                <a:gd name="connsiteX0" fmla="*/ 925 w 1327249"/>
                <a:gd name="connsiteY0" fmla="*/ 181460 h 241313"/>
                <a:gd name="connsiteX1" fmla="*/ 664087 w 1327249"/>
                <a:gd name="connsiteY1" fmla="*/ 0 h 241313"/>
                <a:gd name="connsiteX2" fmla="*/ 1327249 w 1327249"/>
                <a:gd name="connsiteY2" fmla="*/ 181460 h 241313"/>
                <a:gd name="connsiteX3" fmla="*/ 786007 w 1327249"/>
                <a:gd name="connsiteY3" fmla="*/ 225760 h 241313"/>
                <a:gd name="connsiteX4" fmla="*/ 925 w 1327249"/>
                <a:gd name="connsiteY4" fmla="*/ 181460 h 241313"/>
                <a:gd name="connsiteX0" fmla="*/ 1209 w 1060833"/>
                <a:gd name="connsiteY0" fmla="*/ 361489 h 367887"/>
                <a:gd name="connsiteX1" fmla="*/ 397671 w 1060833"/>
                <a:gd name="connsiteY1" fmla="*/ 4769 h 367887"/>
                <a:gd name="connsiteX2" fmla="*/ 1060833 w 1060833"/>
                <a:gd name="connsiteY2" fmla="*/ 186229 h 367887"/>
                <a:gd name="connsiteX3" fmla="*/ 519591 w 1060833"/>
                <a:gd name="connsiteY3" fmla="*/ 230529 h 367887"/>
                <a:gd name="connsiteX4" fmla="*/ 1209 w 1060833"/>
                <a:gd name="connsiteY4" fmla="*/ 361489 h 3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833" h="367887">
                  <a:moveTo>
                    <a:pt x="1209" y="361489"/>
                  </a:moveTo>
                  <a:cubicBezTo>
                    <a:pt x="-19111" y="323862"/>
                    <a:pt x="221067" y="33979"/>
                    <a:pt x="397671" y="4769"/>
                  </a:cubicBezTo>
                  <a:cubicBezTo>
                    <a:pt x="574275" y="-24441"/>
                    <a:pt x="1060833" y="86011"/>
                    <a:pt x="1060833" y="186229"/>
                  </a:cubicBezTo>
                  <a:cubicBezTo>
                    <a:pt x="1060833" y="286447"/>
                    <a:pt x="696195" y="201319"/>
                    <a:pt x="519591" y="230529"/>
                  </a:cubicBezTo>
                  <a:cubicBezTo>
                    <a:pt x="342987" y="259739"/>
                    <a:pt x="21529" y="399116"/>
                    <a:pt x="1209" y="361489"/>
                  </a:cubicBezTo>
                  <a:close/>
                </a:path>
              </a:pathLst>
            </a:custGeom>
            <a:solidFill>
              <a:srgbClr val="C1C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Ellipszis 96"/>
            <p:cNvSpPr/>
            <p:nvPr/>
          </p:nvSpPr>
          <p:spPr>
            <a:xfrm flipH="1">
              <a:off x="3801236" y="3258186"/>
              <a:ext cx="386472" cy="246286"/>
            </a:xfrm>
            <a:custGeom>
              <a:avLst/>
              <a:gdLst>
                <a:gd name="connsiteX0" fmla="*/ 0 w 639574"/>
                <a:gd name="connsiteY0" fmla="*/ 341554 h 683108"/>
                <a:gd name="connsiteX1" fmla="*/ 319787 w 639574"/>
                <a:gd name="connsiteY1" fmla="*/ 0 h 683108"/>
                <a:gd name="connsiteX2" fmla="*/ 639574 w 639574"/>
                <a:gd name="connsiteY2" fmla="*/ 341554 h 683108"/>
                <a:gd name="connsiteX3" fmla="*/ 319787 w 639574"/>
                <a:gd name="connsiteY3" fmla="*/ 683108 h 683108"/>
                <a:gd name="connsiteX4" fmla="*/ 0 w 639574"/>
                <a:gd name="connsiteY4" fmla="*/ 341554 h 683108"/>
                <a:gd name="connsiteX0" fmla="*/ 0 w 639574"/>
                <a:gd name="connsiteY0" fmla="*/ 94556 h 436110"/>
                <a:gd name="connsiteX1" fmla="*/ 319787 w 639574"/>
                <a:gd name="connsiteY1" fmla="*/ 57802 h 436110"/>
                <a:gd name="connsiteX2" fmla="*/ 639574 w 639574"/>
                <a:gd name="connsiteY2" fmla="*/ 94556 h 436110"/>
                <a:gd name="connsiteX3" fmla="*/ 319787 w 639574"/>
                <a:gd name="connsiteY3" fmla="*/ 436110 h 436110"/>
                <a:gd name="connsiteX4" fmla="*/ 0 w 639574"/>
                <a:gd name="connsiteY4" fmla="*/ 94556 h 436110"/>
                <a:gd name="connsiteX0" fmla="*/ 0 w 639574"/>
                <a:gd name="connsiteY0" fmla="*/ 38843 h 434086"/>
                <a:gd name="connsiteX1" fmla="*/ 319787 w 639574"/>
                <a:gd name="connsiteY1" fmla="*/ 55429 h 434086"/>
                <a:gd name="connsiteX2" fmla="*/ 639574 w 639574"/>
                <a:gd name="connsiteY2" fmla="*/ 92183 h 434086"/>
                <a:gd name="connsiteX3" fmla="*/ 319787 w 639574"/>
                <a:gd name="connsiteY3" fmla="*/ 433737 h 434086"/>
                <a:gd name="connsiteX4" fmla="*/ 0 w 639574"/>
                <a:gd name="connsiteY4" fmla="*/ 38843 h 434086"/>
                <a:gd name="connsiteX0" fmla="*/ 593 w 640167"/>
                <a:gd name="connsiteY0" fmla="*/ 38843 h 388493"/>
                <a:gd name="connsiteX1" fmla="*/ 320380 w 640167"/>
                <a:gd name="connsiteY1" fmla="*/ 55429 h 388493"/>
                <a:gd name="connsiteX2" fmla="*/ 640167 w 640167"/>
                <a:gd name="connsiteY2" fmla="*/ 92183 h 388493"/>
                <a:gd name="connsiteX3" fmla="*/ 251800 w 640167"/>
                <a:gd name="connsiteY3" fmla="*/ 388017 h 388493"/>
                <a:gd name="connsiteX4" fmla="*/ 593 w 640167"/>
                <a:gd name="connsiteY4" fmla="*/ 38843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167" h="388493">
                  <a:moveTo>
                    <a:pt x="593" y="38843"/>
                  </a:moveTo>
                  <a:cubicBezTo>
                    <a:pt x="12023" y="-16588"/>
                    <a:pt x="213784" y="46539"/>
                    <a:pt x="320380" y="55429"/>
                  </a:cubicBezTo>
                  <a:cubicBezTo>
                    <a:pt x="426976" y="64319"/>
                    <a:pt x="640167" y="-96452"/>
                    <a:pt x="640167" y="92183"/>
                  </a:cubicBezTo>
                  <a:cubicBezTo>
                    <a:pt x="640167" y="280818"/>
                    <a:pt x="358396" y="396907"/>
                    <a:pt x="251800" y="388017"/>
                  </a:cubicBezTo>
                  <a:cubicBezTo>
                    <a:pt x="145204" y="379127"/>
                    <a:pt x="-10837" y="94274"/>
                    <a:pt x="593" y="38843"/>
                  </a:cubicBezTo>
                  <a:close/>
                </a:path>
              </a:pathLst>
            </a:custGeom>
            <a:solidFill>
              <a:srgbClr val="A55B5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Ellipszis 96"/>
            <p:cNvSpPr/>
            <p:nvPr/>
          </p:nvSpPr>
          <p:spPr>
            <a:xfrm rot="11104293" flipH="1">
              <a:off x="3743934" y="3492313"/>
              <a:ext cx="385526" cy="36327"/>
            </a:xfrm>
            <a:custGeom>
              <a:avLst/>
              <a:gdLst>
                <a:gd name="connsiteX0" fmla="*/ 0 w 639574"/>
                <a:gd name="connsiteY0" fmla="*/ 341554 h 683108"/>
                <a:gd name="connsiteX1" fmla="*/ 319787 w 639574"/>
                <a:gd name="connsiteY1" fmla="*/ 0 h 683108"/>
                <a:gd name="connsiteX2" fmla="*/ 639574 w 639574"/>
                <a:gd name="connsiteY2" fmla="*/ 341554 h 683108"/>
                <a:gd name="connsiteX3" fmla="*/ 319787 w 639574"/>
                <a:gd name="connsiteY3" fmla="*/ 683108 h 683108"/>
                <a:gd name="connsiteX4" fmla="*/ 0 w 639574"/>
                <a:gd name="connsiteY4" fmla="*/ 341554 h 683108"/>
                <a:gd name="connsiteX0" fmla="*/ 0 w 639574"/>
                <a:gd name="connsiteY0" fmla="*/ 94556 h 436110"/>
                <a:gd name="connsiteX1" fmla="*/ 319787 w 639574"/>
                <a:gd name="connsiteY1" fmla="*/ 57802 h 436110"/>
                <a:gd name="connsiteX2" fmla="*/ 639574 w 639574"/>
                <a:gd name="connsiteY2" fmla="*/ 94556 h 436110"/>
                <a:gd name="connsiteX3" fmla="*/ 319787 w 639574"/>
                <a:gd name="connsiteY3" fmla="*/ 436110 h 436110"/>
                <a:gd name="connsiteX4" fmla="*/ 0 w 639574"/>
                <a:gd name="connsiteY4" fmla="*/ 94556 h 436110"/>
                <a:gd name="connsiteX0" fmla="*/ 0 w 639574"/>
                <a:gd name="connsiteY0" fmla="*/ 38843 h 434086"/>
                <a:gd name="connsiteX1" fmla="*/ 319787 w 639574"/>
                <a:gd name="connsiteY1" fmla="*/ 55429 h 434086"/>
                <a:gd name="connsiteX2" fmla="*/ 639574 w 639574"/>
                <a:gd name="connsiteY2" fmla="*/ 92183 h 434086"/>
                <a:gd name="connsiteX3" fmla="*/ 319787 w 639574"/>
                <a:gd name="connsiteY3" fmla="*/ 433737 h 434086"/>
                <a:gd name="connsiteX4" fmla="*/ 0 w 639574"/>
                <a:gd name="connsiteY4" fmla="*/ 38843 h 434086"/>
                <a:gd name="connsiteX0" fmla="*/ 593 w 640167"/>
                <a:gd name="connsiteY0" fmla="*/ 38843 h 388493"/>
                <a:gd name="connsiteX1" fmla="*/ 320380 w 640167"/>
                <a:gd name="connsiteY1" fmla="*/ 55429 h 388493"/>
                <a:gd name="connsiteX2" fmla="*/ 640167 w 640167"/>
                <a:gd name="connsiteY2" fmla="*/ 92183 h 388493"/>
                <a:gd name="connsiteX3" fmla="*/ 251800 w 640167"/>
                <a:gd name="connsiteY3" fmla="*/ 388017 h 388493"/>
                <a:gd name="connsiteX4" fmla="*/ 593 w 640167"/>
                <a:gd name="connsiteY4" fmla="*/ 38843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167" h="388493">
                  <a:moveTo>
                    <a:pt x="593" y="38843"/>
                  </a:moveTo>
                  <a:cubicBezTo>
                    <a:pt x="12023" y="-16588"/>
                    <a:pt x="213784" y="46539"/>
                    <a:pt x="320380" y="55429"/>
                  </a:cubicBezTo>
                  <a:cubicBezTo>
                    <a:pt x="426976" y="64319"/>
                    <a:pt x="640167" y="-96452"/>
                    <a:pt x="640167" y="92183"/>
                  </a:cubicBezTo>
                  <a:cubicBezTo>
                    <a:pt x="640167" y="280818"/>
                    <a:pt x="358396" y="396907"/>
                    <a:pt x="251800" y="388017"/>
                  </a:cubicBezTo>
                  <a:cubicBezTo>
                    <a:pt x="145204" y="379127"/>
                    <a:pt x="-10837" y="94274"/>
                    <a:pt x="593" y="38843"/>
                  </a:cubicBezTo>
                  <a:close/>
                </a:path>
              </a:pathLst>
            </a:custGeom>
            <a:solidFill>
              <a:srgbClr val="F7A48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Ellipszis 121"/>
            <p:cNvSpPr>
              <a:spLocks noChangeAspect="1"/>
            </p:cNvSpPr>
            <p:nvPr/>
          </p:nvSpPr>
          <p:spPr>
            <a:xfrm flipH="1" flipV="1">
              <a:off x="4474509" y="2525050"/>
              <a:ext cx="28605" cy="286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Ellipszis 90"/>
            <p:cNvSpPr/>
            <p:nvPr/>
          </p:nvSpPr>
          <p:spPr>
            <a:xfrm rot="16200000" flipH="1">
              <a:off x="4351593" y="1809834"/>
              <a:ext cx="1266934" cy="411764"/>
            </a:xfrm>
            <a:custGeom>
              <a:avLst/>
              <a:gdLst>
                <a:gd name="connsiteX0" fmla="*/ 0 w 1629173"/>
                <a:gd name="connsiteY0" fmla="*/ 181460 h 362919"/>
                <a:gd name="connsiteX1" fmla="*/ 814587 w 1629173"/>
                <a:gd name="connsiteY1" fmla="*/ 0 h 362919"/>
                <a:gd name="connsiteX2" fmla="*/ 1629174 w 1629173"/>
                <a:gd name="connsiteY2" fmla="*/ 181460 h 362919"/>
                <a:gd name="connsiteX3" fmla="*/ 814587 w 1629173"/>
                <a:gd name="connsiteY3" fmla="*/ 362920 h 362919"/>
                <a:gd name="connsiteX4" fmla="*/ 0 w 1629173"/>
                <a:gd name="connsiteY4" fmla="*/ 181460 h 362919"/>
                <a:gd name="connsiteX0" fmla="*/ 0 w 1591074"/>
                <a:gd name="connsiteY0" fmla="*/ 51647 h 421094"/>
                <a:gd name="connsiteX1" fmla="*/ 776487 w 1591074"/>
                <a:gd name="connsiteY1" fmla="*/ 53067 h 421094"/>
                <a:gd name="connsiteX2" fmla="*/ 1591074 w 1591074"/>
                <a:gd name="connsiteY2" fmla="*/ 234527 h 421094"/>
                <a:gd name="connsiteX3" fmla="*/ 776487 w 1591074"/>
                <a:gd name="connsiteY3" fmla="*/ 415987 h 421094"/>
                <a:gd name="connsiteX4" fmla="*/ 0 w 1591074"/>
                <a:gd name="connsiteY4" fmla="*/ 51647 h 421094"/>
                <a:gd name="connsiteX0" fmla="*/ 4512 w 1595586"/>
                <a:gd name="connsiteY0" fmla="*/ 217038 h 586485"/>
                <a:gd name="connsiteX1" fmla="*/ 780999 w 1595586"/>
                <a:gd name="connsiteY1" fmla="*/ 218458 h 586485"/>
                <a:gd name="connsiteX2" fmla="*/ 1595586 w 1595586"/>
                <a:gd name="connsiteY2" fmla="*/ 399918 h 586485"/>
                <a:gd name="connsiteX3" fmla="*/ 780999 w 1595586"/>
                <a:gd name="connsiteY3" fmla="*/ 581378 h 586485"/>
                <a:gd name="connsiteX4" fmla="*/ 4512 w 1595586"/>
                <a:gd name="connsiteY4" fmla="*/ 217038 h 586485"/>
                <a:gd name="connsiteX0" fmla="*/ 40 w 1591114"/>
                <a:gd name="connsiteY0" fmla="*/ 44294 h 548365"/>
                <a:gd name="connsiteX1" fmla="*/ 776527 w 1591114"/>
                <a:gd name="connsiteY1" fmla="*/ 45714 h 548365"/>
                <a:gd name="connsiteX2" fmla="*/ 1591114 w 1591114"/>
                <a:gd name="connsiteY2" fmla="*/ 227174 h 548365"/>
                <a:gd name="connsiteX3" fmla="*/ 746050 w 1591114"/>
                <a:gd name="connsiteY3" fmla="*/ 545797 h 548365"/>
                <a:gd name="connsiteX4" fmla="*/ 40 w 1591114"/>
                <a:gd name="connsiteY4" fmla="*/ 44294 h 548365"/>
                <a:gd name="connsiteX0" fmla="*/ 24 w 1591098"/>
                <a:gd name="connsiteY0" fmla="*/ 13901 h 517972"/>
                <a:gd name="connsiteX1" fmla="*/ 723174 w 1591098"/>
                <a:gd name="connsiteY1" fmla="*/ 144864 h 517972"/>
                <a:gd name="connsiteX2" fmla="*/ 1591098 w 1591098"/>
                <a:gd name="connsiteY2" fmla="*/ 196781 h 517972"/>
                <a:gd name="connsiteX3" fmla="*/ 746034 w 1591098"/>
                <a:gd name="connsiteY3" fmla="*/ 515404 h 517972"/>
                <a:gd name="connsiteX4" fmla="*/ 24 w 1591098"/>
                <a:gd name="connsiteY4" fmla="*/ 13901 h 517972"/>
                <a:gd name="connsiteX0" fmla="*/ 24 w 1591098"/>
                <a:gd name="connsiteY0" fmla="*/ 13901 h 517972"/>
                <a:gd name="connsiteX1" fmla="*/ 723174 w 1591098"/>
                <a:gd name="connsiteY1" fmla="*/ 144864 h 517972"/>
                <a:gd name="connsiteX2" fmla="*/ 1591098 w 1591098"/>
                <a:gd name="connsiteY2" fmla="*/ 196781 h 517972"/>
                <a:gd name="connsiteX3" fmla="*/ 746034 w 1591098"/>
                <a:gd name="connsiteY3" fmla="*/ 515404 h 517972"/>
                <a:gd name="connsiteX4" fmla="*/ 24 w 1591098"/>
                <a:gd name="connsiteY4" fmla="*/ 13901 h 517972"/>
                <a:gd name="connsiteX0" fmla="*/ 24 w 1594484"/>
                <a:gd name="connsiteY0" fmla="*/ 13901 h 518221"/>
                <a:gd name="connsiteX1" fmla="*/ 723174 w 1594484"/>
                <a:gd name="connsiteY1" fmla="*/ 144864 h 518221"/>
                <a:gd name="connsiteX2" fmla="*/ 1591098 w 1594484"/>
                <a:gd name="connsiteY2" fmla="*/ 196781 h 518221"/>
                <a:gd name="connsiteX3" fmla="*/ 746034 w 1594484"/>
                <a:gd name="connsiteY3" fmla="*/ 515404 h 518221"/>
                <a:gd name="connsiteX4" fmla="*/ 24 w 1594484"/>
                <a:gd name="connsiteY4" fmla="*/ 13901 h 5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4" h="518221">
                  <a:moveTo>
                    <a:pt x="24" y="13901"/>
                  </a:moveTo>
                  <a:cubicBezTo>
                    <a:pt x="-3786" y="-47856"/>
                    <a:pt x="457995" y="114384"/>
                    <a:pt x="723174" y="144864"/>
                  </a:cubicBezTo>
                  <a:cubicBezTo>
                    <a:pt x="988353" y="175344"/>
                    <a:pt x="1080558" y="302303"/>
                    <a:pt x="1591098" y="196781"/>
                  </a:cubicBezTo>
                  <a:cubicBezTo>
                    <a:pt x="1646343" y="321764"/>
                    <a:pt x="1011213" y="545884"/>
                    <a:pt x="746034" y="515404"/>
                  </a:cubicBezTo>
                  <a:cubicBezTo>
                    <a:pt x="480855" y="484924"/>
                    <a:pt x="3834" y="75658"/>
                    <a:pt x="24" y="13901"/>
                  </a:cubicBezTo>
                  <a:close/>
                </a:path>
              </a:pathLst>
            </a:custGeom>
            <a:solidFill>
              <a:srgbClr val="C1C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27" name="Szabadkézi sokszög 126"/>
            <p:cNvSpPr>
              <a:spLocks noChangeAspect="1"/>
            </p:cNvSpPr>
            <p:nvPr/>
          </p:nvSpPr>
          <p:spPr>
            <a:xfrm rot="4755801">
              <a:off x="4420262" y="2099782"/>
              <a:ext cx="165703" cy="361584"/>
            </a:xfrm>
            <a:custGeom>
              <a:avLst/>
              <a:gdLst>
                <a:gd name="connsiteX0" fmla="*/ 651192 w 1144888"/>
                <a:gd name="connsiteY0" fmla="*/ 86838 h 1708804"/>
                <a:gd name="connsiteX1" fmla="*/ 618074 w 1144888"/>
                <a:gd name="connsiteY1" fmla="*/ 126976 h 1708804"/>
                <a:gd name="connsiteX2" fmla="*/ 651191 w 1144888"/>
                <a:gd name="connsiteY2" fmla="*/ 86838 h 1708804"/>
                <a:gd name="connsiteX3" fmla="*/ 856888 w 1144888"/>
                <a:gd name="connsiteY3" fmla="*/ 0 h 1708804"/>
                <a:gd name="connsiteX4" fmla="*/ 744785 w 1144888"/>
                <a:gd name="connsiteY4" fmla="*/ 22632 h 1708804"/>
                <a:gd name="connsiteX5" fmla="*/ 723679 w 1144888"/>
                <a:gd name="connsiteY5" fmla="*/ 34088 h 1708804"/>
                <a:gd name="connsiteX6" fmla="*/ 719133 w 1144888"/>
                <a:gd name="connsiteY6" fmla="*/ 29754 h 1708804"/>
                <a:gd name="connsiteX7" fmla="*/ 696261 w 1144888"/>
                <a:gd name="connsiteY7" fmla="*/ 48970 h 1708804"/>
                <a:gd name="connsiteX8" fmla="*/ 696259 w 1144888"/>
                <a:gd name="connsiteY8" fmla="*/ 48971 h 1708804"/>
                <a:gd name="connsiteX9" fmla="*/ 695863 w 1144888"/>
                <a:gd name="connsiteY9" fmla="*/ 49187 h 1708804"/>
                <a:gd name="connsiteX10" fmla="*/ 653240 w 1144888"/>
                <a:gd name="connsiteY10" fmla="*/ 84354 h 1708804"/>
                <a:gd name="connsiteX11" fmla="*/ 651191 w 1144888"/>
                <a:gd name="connsiteY11" fmla="*/ 86837 h 1708804"/>
                <a:gd name="connsiteX12" fmla="*/ 592942 w 1144888"/>
                <a:gd name="connsiteY12" fmla="*/ 135777 h 1708804"/>
                <a:gd name="connsiteX13" fmla="*/ 5427 w 1144888"/>
                <a:gd name="connsiteY13" fmla="*/ 1312041 h 1708804"/>
                <a:gd name="connsiteX14" fmla="*/ 0 w 1144888"/>
                <a:gd name="connsiteY14" fmla="*/ 1420804 h 1708804"/>
                <a:gd name="connsiteX15" fmla="*/ 288000 w 1144888"/>
                <a:gd name="connsiteY15" fmla="*/ 1708804 h 1708804"/>
                <a:gd name="connsiteX16" fmla="*/ 576000 w 1144888"/>
                <a:gd name="connsiteY16" fmla="*/ 1420804 h 1708804"/>
                <a:gd name="connsiteX17" fmla="*/ 682242 w 1144888"/>
                <a:gd name="connsiteY17" fmla="*/ 953984 h 1708804"/>
                <a:gd name="connsiteX18" fmla="*/ 928706 w 1144888"/>
                <a:gd name="connsiteY18" fmla="*/ 595723 h 1708804"/>
                <a:gd name="connsiteX19" fmla="*/ 983199 w 1144888"/>
                <a:gd name="connsiteY19" fmla="*/ 543788 h 1708804"/>
                <a:gd name="connsiteX20" fmla="*/ 1060535 w 1144888"/>
                <a:gd name="connsiteY20" fmla="*/ 491647 h 1708804"/>
                <a:gd name="connsiteX21" fmla="*/ 1144888 w 1144888"/>
                <a:gd name="connsiteY21" fmla="*/ 288000 h 1708804"/>
                <a:gd name="connsiteX22" fmla="*/ 856888 w 1144888"/>
                <a:gd name="connsiteY22" fmla="*/ 0 h 17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4888" h="1708804">
                  <a:moveTo>
                    <a:pt x="651192" y="86838"/>
                  </a:moveTo>
                  <a:lnTo>
                    <a:pt x="618074" y="126976"/>
                  </a:lnTo>
                  <a:lnTo>
                    <a:pt x="651191" y="86838"/>
                  </a:lnTo>
                  <a:close/>
                  <a:moveTo>
                    <a:pt x="856888" y="0"/>
                  </a:moveTo>
                  <a:cubicBezTo>
                    <a:pt x="817124" y="0"/>
                    <a:pt x="779241" y="8059"/>
                    <a:pt x="744785" y="22632"/>
                  </a:cubicBezTo>
                  <a:lnTo>
                    <a:pt x="723679" y="34088"/>
                  </a:lnTo>
                  <a:lnTo>
                    <a:pt x="719133" y="29754"/>
                  </a:lnTo>
                  <a:lnTo>
                    <a:pt x="696261" y="48970"/>
                  </a:lnTo>
                  <a:lnTo>
                    <a:pt x="696259" y="48971"/>
                  </a:lnTo>
                  <a:lnTo>
                    <a:pt x="695863" y="49187"/>
                  </a:lnTo>
                  <a:cubicBezTo>
                    <a:pt x="680542" y="59538"/>
                    <a:pt x="666270" y="71325"/>
                    <a:pt x="653240" y="84354"/>
                  </a:cubicBezTo>
                  <a:lnTo>
                    <a:pt x="651191" y="86837"/>
                  </a:lnTo>
                  <a:lnTo>
                    <a:pt x="592942" y="135777"/>
                  </a:lnTo>
                  <a:cubicBezTo>
                    <a:pt x="269382" y="433371"/>
                    <a:pt x="52079" y="847180"/>
                    <a:pt x="5427" y="1312041"/>
                  </a:cubicBezTo>
                  <a:lnTo>
                    <a:pt x="0" y="1420804"/>
                  </a:lnTo>
                  <a:cubicBezTo>
                    <a:pt x="0" y="1579862"/>
                    <a:pt x="128942" y="1708804"/>
                    <a:pt x="288000" y="1708804"/>
                  </a:cubicBezTo>
                  <a:cubicBezTo>
                    <a:pt x="447058" y="1708804"/>
                    <a:pt x="576000" y="1579862"/>
                    <a:pt x="576000" y="1420804"/>
                  </a:cubicBezTo>
                  <a:cubicBezTo>
                    <a:pt x="611414" y="1265197"/>
                    <a:pt x="612538" y="1136261"/>
                    <a:pt x="682242" y="953984"/>
                  </a:cubicBezTo>
                  <a:cubicBezTo>
                    <a:pt x="742879" y="836200"/>
                    <a:pt x="812912" y="714298"/>
                    <a:pt x="928706" y="595723"/>
                  </a:cubicBezTo>
                  <a:lnTo>
                    <a:pt x="983199" y="543788"/>
                  </a:lnTo>
                  <a:lnTo>
                    <a:pt x="1060535" y="491647"/>
                  </a:lnTo>
                  <a:cubicBezTo>
                    <a:pt x="1112652" y="439529"/>
                    <a:pt x="1144888" y="367529"/>
                    <a:pt x="1144888" y="288000"/>
                  </a:cubicBezTo>
                  <a:cubicBezTo>
                    <a:pt x="1144888" y="128942"/>
                    <a:pt x="1015946" y="0"/>
                    <a:pt x="856888" y="0"/>
                  </a:cubicBezTo>
                  <a:close/>
                </a:path>
              </a:pathLst>
            </a:custGeom>
            <a:solidFill>
              <a:srgbClr val="A0A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28" name="Ellipszis 89"/>
            <p:cNvSpPr/>
            <p:nvPr/>
          </p:nvSpPr>
          <p:spPr>
            <a:xfrm rot="19109153" flipH="1">
              <a:off x="2685503" y="1249286"/>
              <a:ext cx="609265" cy="161177"/>
            </a:xfrm>
            <a:custGeom>
              <a:avLst/>
              <a:gdLst>
                <a:gd name="connsiteX0" fmla="*/ 0 w 1326323"/>
                <a:gd name="connsiteY0" fmla="*/ 181460 h 362919"/>
                <a:gd name="connsiteX1" fmla="*/ 663162 w 1326323"/>
                <a:gd name="connsiteY1" fmla="*/ 0 h 362919"/>
                <a:gd name="connsiteX2" fmla="*/ 1326324 w 1326323"/>
                <a:gd name="connsiteY2" fmla="*/ 181460 h 362919"/>
                <a:gd name="connsiteX3" fmla="*/ 663162 w 1326323"/>
                <a:gd name="connsiteY3" fmla="*/ 362920 h 362919"/>
                <a:gd name="connsiteX4" fmla="*/ 0 w 1326323"/>
                <a:gd name="connsiteY4" fmla="*/ 181460 h 362919"/>
                <a:gd name="connsiteX0" fmla="*/ 925 w 1327249"/>
                <a:gd name="connsiteY0" fmla="*/ 181460 h 241313"/>
                <a:gd name="connsiteX1" fmla="*/ 664087 w 1327249"/>
                <a:gd name="connsiteY1" fmla="*/ 0 h 241313"/>
                <a:gd name="connsiteX2" fmla="*/ 1327249 w 1327249"/>
                <a:gd name="connsiteY2" fmla="*/ 181460 h 241313"/>
                <a:gd name="connsiteX3" fmla="*/ 786007 w 1327249"/>
                <a:gd name="connsiteY3" fmla="*/ 225760 h 241313"/>
                <a:gd name="connsiteX4" fmla="*/ 925 w 1327249"/>
                <a:gd name="connsiteY4" fmla="*/ 181460 h 241313"/>
                <a:gd name="connsiteX0" fmla="*/ 1209 w 1060833"/>
                <a:gd name="connsiteY0" fmla="*/ 361489 h 367887"/>
                <a:gd name="connsiteX1" fmla="*/ 397671 w 1060833"/>
                <a:gd name="connsiteY1" fmla="*/ 4769 h 367887"/>
                <a:gd name="connsiteX2" fmla="*/ 1060833 w 1060833"/>
                <a:gd name="connsiteY2" fmla="*/ 186229 h 367887"/>
                <a:gd name="connsiteX3" fmla="*/ 519591 w 1060833"/>
                <a:gd name="connsiteY3" fmla="*/ 230529 h 367887"/>
                <a:gd name="connsiteX4" fmla="*/ 1209 w 1060833"/>
                <a:gd name="connsiteY4" fmla="*/ 361489 h 3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833" h="367887">
                  <a:moveTo>
                    <a:pt x="1209" y="361489"/>
                  </a:moveTo>
                  <a:cubicBezTo>
                    <a:pt x="-19111" y="323862"/>
                    <a:pt x="221067" y="33979"/>
                    <a:pt x="397671" y="4769"/>
                  </a:cubicBezTo>
                  <a:cubicBezTo>
                    <a:pt x="574275" y="-24441"/>
                    <a:pt x="1060833" y="86011"/>
                    <a:pt x="1060833" y="186229"/>
                  </a:cubicBezTo>
                  <a:cubicBezTo>
                    <a:pt x="1060833" y="286447"/>
                    <a:pt x="696195" y="201319"/>
                    <a:pt x="519591" y="230529"/>
                  </a:cubicBezTo>
                  <a:cubicBezTo>
                    <a:pt x="342987" y="259739"/>
                    <a:pt x="21529" y="399116"/>
                    <a:pt x="1209" y="361489"/>
                  </a:cubicBezTo>
                  <a:close/>
                </a:path>
              </a:pathLst>
            </a:custGeom>
            <a:solidFill>
              <a:srgbClr val="C1C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10827459" y="5115713"/>
            <a:ext cx="1216335" cy="1860845"/>
            <a:chOff x="4084822" y="852617"/>
            <a:chExt cx="3399523" cy="5514177"/>
          </a:xfrm>
        </p:grpSpPr>
        <p:grpSp>
          <p:nvGrpSpPr>
            <p:cNvPr id="148" name="Csoportba foglalás 147"/>
            <p:cNvGrpSpPr/>
            <p:nvPr/>
          </p:nvGrpSpPr>
          <p:grpSpPr>
            <a:xfrm>
              <a:off x="4084822" y="1590865"/>
              <a:ext cx="3399523" cy="4775929"/>
              <a:chOff x="4084822" y="1590865"/>
              <a:chExt cx="3399523" cy="4775929"/>
            </a:xfrm>
          </p:grpSpPr>
          <p:sp>
            <p:nvSpPr>
              <p:cNvPr id="150" name="Szabadkézi sokszög 149"/>
              <p:cNvSpPr/>
              <p:nvPr/>
            </p:nvSpPr>
            <p:spPr>
              <a:xfrm>
                <a:off x="4157404" y="4572689"/>
                <a:ext cx="3230584" cy="1548330"/>
              </a:xfrm>
              <a:custGeom>
                <a:avLst/>
                <a:gdLst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23172 w 3259283"/>
                  <a:gd name="connsiteY2" fmla="*/ 456002 h 2090325"/>
                  <a:gd name="connsiteX3" fmla="*/ 3259283 w 3259283"/>
                  <a:gd name="connsiteY3" fmla="*/ 456002 h 2090325"/>
                  <a:gd name="connsiteX4" fmla="*/ 3259283 w 3259283"/>
                  <a:gd name="connsiteY4" fmla="*/ 2090325 h 2090325"/>
                  <a:gd name="connsiteX5" fmla="*/ 6730 w 3259283"/>
                  <a:gd name="connsiteY5" fmla="*/ 2090325 h 2090325"/>
                  <a:gd name="connsiteX6" fmla="*/ 6730 w 3259283"/>
                  <a:gd name="connsiteY6" fmla="*/ 623398 h 2090325"/>
                  <a:gd name="connsiteX7" fmla="*/ 0 w 3259283"/>
                  <a:gd name="connsiteY7" fmla="*/ 576268 h 2090325"/>
                  <a:gd name="connsiteX8" fmla="*/ 6730 w 3259283"/>
                  <a:gd name="connsiteY8" fmla="*/ 529138 h 2090325"/>
                  <a:gd name="connsiteX9" fmla="*/ 6730 w 3259283"/>
                  <a:gd name="connsiteY9" fmla="*/ 456002 h 2090325"/>
                  <a:gd name="connsiteX10" fmla="*/ 36110 w 3259283"/>
                  <a:gd name="connsiteY10" fmla="*/ 456002 h 2090325"/>
                  <a:gd name="connsiteX11" fmla="*/ 73266 w 3259283"/>
                  <a:gd name="connsiteY11" fmla="*/ 404903 h 2090325"/>
                  <a:gd name="connsiteX12" fmla="*/ 1629641 w 3259283"/>
                  <a:gd name="connsiteY12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23172 w 3259283"/>
                  <a:gd name="connsiteY2" fmla="*/ 456002 h 2090325"/>
                  <a:gd name="connsiteX3" fmla="*/ 3259283 w 3259283"/>
                  <a:gd name="connsiteY3" fmla="*/ 2090325 h 2090325"/>
                  <a:gd name="connsiteX4" fmla="*/ 6730 w 3259283"/>
                  <a:gd name="connsiteY4" fmla="*/ 2090325 h 2090325"/>
                  <a:gd name="connsiteX5" fmla="*/ 6730 w 3259283"/>
                  <a:gd name="connsiteY5" fmla="*/ 623398 h 2090325"/>
                  <a:gd name="connsiteX6" fmla="*/ 0 w 3259283"/>
                  <a:gd name="connsiteY6" fmla="*/ 576268 h 2090325"/>
                  <a:gd name="connsiteX7" fmla="*/ 6730 w 3259283"/>
                  <a:gd name="connsiteY7" fmla="*/ 529138 h 2090325"/>
                  <a:gd name="connsiteX8" fmla="*/ 6730 w 3259283"/>
                  <a:gd name="connsiteY8" fmla="*/ 456002 h 2090325"/>
                  <a:gd name="connsiteX9" fmla="*/ 36110 w 3259283"/>
                  <a:gd name="connsiteY9" fmla="*/ 456002 h 2090325"/>
                  <a:gd name="connsiteX10" fmla="*/ 73266 w 3259283"/>
                  <a:gd name="connsiteY10" fmla="*/ 404903 h 2090325"/>
                  <a:gd name="connsiteX11" fmla="*/ 1629641 w 3259283"/>
                  <a:gd name="connsiteY11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31980 w 3259283"/>
                  <a:gd name="connsiteY2" fmla="*/ 588082 h 2090325"/>
                  <a:gd name="connsiteX3" fmla="*/ 3259283 w 3259283"/>
                  <a:gd name="connsiteY3" fmla="*/ 2090325 h 2090325"/>
                  <a:gd name="connsiteX4" fmla="*/ 6730 w 3259283"/>
                  <a:gd name="connsiteY4" fmla="*/ 2090325 h 2090325"/>
                  <a:gd name="connsiteX5" fmla="*/ 6730 w 3259283"/>
                  <a:gd name="connsiteY5" fmla="*/ 623398 h 2090325"/>
                  <a:gd name="connsiteX6" fmla="*/ 0 w 3259283"/>
                  <a:gd name="connsiteY6" fmla="*/ 576268 h 2090325"/>
                  <a:gd name="connsiteX7" fmla="*/ 6730 w 3259283"/>
                  <a:gd name="connsiteY7" fmla="*/ 529138 h 2090325"/>
                  <a:gd name="connsiteX8" fmla="*/ 6730 w 3259283"/>
                  <a:gd name="connsiteY8" fmla="*/ 456002 h 2090325"/>
                  <a:gd name="connsiteX9" fmla="*/ 36110 w 3259283"/>
                  <a:gd name="connsiteY9" fmla="*/ 456002 h 2090325"/>
                  <a:gd name="connsiteX10" fmla="*/ 73266 w 3259283"/>
                  <a:gd name="connsiteY10" fmla="*/ 404903 h 2090325"/>
                  <a:gd name="connsiteX11" fmla="*/ 1629641 w 3259283"/>
                  <a:gd name="connsiteY11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59283 w 3259283"/>
                  <a:gd name="connsiteY2" fmla="*/ 2090325 h 2090325"/>
                  <a:gd name="connsiteX3" fmla="*/ 6730 w 3259283"/>
                  <a:gd name="connsiteY3" fmla="*/ 2090325 h 2090325"/>
                  <a:gd name="connsiteX4" fmla="*/ 6730 w 3259283"/>
                  <a:gd name="connsiteY4" fmla="*/ 623398 h 2090325"/>
                  <a:gd name="connsiteX5" fmla="*/ 0 w 3259283"/>
                  <a:gd name="connsiteY5" fmla="*/ 576268 h 2090325"/>
                  <a:gd name="connsiteX6" fmla="*/ 6730 w 3259283"/>
                  <a:gd name="connsiteY6" fmla="*/ 529138 h 2090325"/>
                  <a:gd name="connsiteX7" fmla="*/ 6730 w 3259283"/>
                  <a:gd name="connsiteY7" fmla="*/ 456002 h 2090325"/>
                  <a:gd name="connsiteX8" fmla="*/ 36110 w 3259283"/>
                  <a:gd name="connsiteY8" fmla="*/ 456002 h 2090325"/>
                  <a:gd name="connsiteX9" fmla="*/ 73266 w 3259283"/>
                  <a:gd name="connsiteY9" fmla="*/ 404903 h 2090325"/>
                  <a:gd name="connsiteX10" fmla="*/ 1629641 w 3259283"/>
                  <a:gd name="connsiteY10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59283 w 3259283"/>
                  <a:gd name="connsiteY2" fmla="*/ 2090325 h 2090325"/>
                  <a:gd name="connsiteX3" fmla="*/ 6730 w 3259283"/>
                  <a:gd name="connsiteY3" fmla="*/ 2090325 h 2090325"/>
                  <a:gd name="connsiteX4" fmla="*/ 0 w 3259283"/>
                  <a:gd name="connsiteY4" fmla="*/ 576268 h 2090325"/>
                  <a:gd name="connsiteX5" fmla="*/ 6730 w 3259283"/>
                  <a:gd name="connsiteY5" fmla="*/ 529138 h 2090325"/>
                  <a:gd name="connsiteX6" fmla="*/ 6730 w 3259283"/>
                  <a:gd name="connsiteY6" fmla="*/ 456002 h 2090325"/>
                  <a:gd name="connsiteX7" fmla="*/ 36110 w 3259283"/>
                  <a:gd name="connsiteY7" fmla="*/ 456002 h 2090325"/>
                  <a:gd name="connsiteX8" fmla="*/ 73266 w 3259283"/>
                  <a:gd name="connsiteY8" fmla="*/ 404903 h 2090325"/>
                  <a:gd name="connsiteX9" fmla="*/ 1629641 w 3259283"/>
                  <a:gd name="connsiteY9" fmla="*/ 0 h 2090325"/>
                  <a:gd name="connsiteX0" fmla="*/ 1863840 w 3493482"/>
                  <a:gd name="connsiteY0" fmla="*/ 0 h 2090325"/>
                  <a:gd name="connsiteX1" fmla="*/ 3420216 w 3493482"/>
                  <a:gd name="connsiteY1" fmla="*/ 404903 h 2090325"/>
                  <a:gd name="connsiteX2" fmla="*/ 3493482 w 3493482"/>
                  <a:gd name="connsiteY2" fmla="*/ 2090325 h 2090325"/>
                  <a:gd name="connsiteX3" fmla="*/ 240929 w 3493482"/>
                  <a:gd name="connsiteY3" fmla="*/ 2090325 h 2090325"/>
                  <a:gd name="connsiteX4" fmla="*/ 240929 w 3493482"/>
                  <a:gd name="connsiteY4" fmla="*/ 529138 h 2090325"/>
                  <a:gd name="connsiteX5" fmla="*/ 240929 w 3493482"/>
                  <a:gd name="connsiteY5" fmla="*/ 456002 h 2090325"/>
                  <a:gd name="connsiteX6" fmla="*/ 270309 w 3493482"/>
                  <a:gd name="connsiteY6" fmla="*/ 456002 h 2090325"/>
                  <a:gd name="connsiteX7" fmla="*/ 307465 w 3493482"/>
                  <a:gd name="connsiteY7" fmla="*/ 404903 h 2090325"/>
                  <a:gd name="connsiteX8" fmla="*/ 1863840 w 3493482"/>
                  <a:gd name="connsiteY8" fmla="*/ 0 h 2090325"/>
                  <a:gd name="connsiteX0" fmla="*/ 1864932 w 3494574"/>
                  <a:gd name="connsiteY0" fmla="*/ 0 h 2090325"/>
                  <a:gd name="connsiteX1" fmla="*/ 3421308 w 3494574"/>
                  <a:gd name="connsiteY1" fmla="*/ 404903 h 2090325"/>
                  <a:gd name="connsiteX2" fmla="*/ 3494574 w 3494574"/>
                  <a:gd name="connsiteY2" fmla="*/ 2090325 h 2090325"/>
                  <a:gd name="connsiteX3" fmla="*/ 242021 w 3494574"/>
                  <a:gd name="connsiteY3" fmla="*/ 2090325 h 2090325"/>
                  <a:gd name="connsiteX4" fmla="*/ 242021 w 3494574"/>
                  <a:gd name="connsiteY4" fmla="*/ 456002 h 2090325"/>
                  <a:gd name="connsiteX5" fmla="*/ 271401 w 3494574"/>
                  <a:gd name="connsiteY5" fmla="*/ 456002 h 2090325"/>
                  <a:gd name="connsiteX6" fmla="*/ 308557 w 3494574"/>
                  <a:gd name="connsiteY6" fmla="*/ 404903 h 2090325"/>
                  <a:gd name="connsiteX7" fmla="*/ 1864932 w 3494574"/>
                  <a:gd name="connsiteY7" fmla="*/ 0 h 2090325"/>
                  <a:gd name="connsiteX0" fmla="*/ 1856631 w 3486273"/>
                  <a:gd name="connsiteY0" fmla="*/ 0 h 2090325"/>
                  <a:gd name="connsiteX1" fmla="*/ 3413007 w 3486273"/>
                  <a:gd name="connsiteY1" fmla="*/ 404903 h 2090325"/>
                  <a:gd name="connsiteX2" fmla="*/ 3486273 w 3486273"/>
                  <a:gd name="connsiteY2" fmla="*/ 2090325 h 2090325"/>
                  <a:gd name="connsiteX3" fmla="*/ 233720 w 3486273"/>
                  <a:gd name="connsiteY3" fmla="*/ 2090325 h 2090325"/>
                  <a:gd name="connsiteX4" fmla="*/ 263100 w 3486273"/>
                  <a:gd name="connsiteY4" fmla="*/ 456002 h 2090325"/>
                  <a:gd name="connsiteX5" fmla="*/ 300256 w 3486273"/>
                  <a:gd name="connsiteY5" fmla="*/ 404903 h 2090325"/>
                  <a:gd name="connsiteX6" fmla="*/ 1856631 w 3486273"/>
                  <a:gd name="connsiteY6" fmla="*/ 0 h 2090325"/>
                  <a:gd name="connsiteX0" fmla="*/ 1906908 w 3536550"/>
                  <a:gd name="connsiteY0" fmla="*/ 0 h 2090325"/>
                  <a:gd name="connsiteX1" fmla="*/ 3463284 w 3536550"/>
                  <a:gd name="connsiteY1" fmla="*/ 404903 h 2090325"/>
                  <a:gd name="connsiteX2" fmla="*/ 3536550 w 3536550"/>
                  <a:gd name="connsiteY2" fmla="*/ 2090325 h 2090325"/>
                  <a:gd name="connsiteX3" fmla="*/ 283997 w 3536550"/>
                  <a:gd name="connsiteY3" fmla="*/ 2090325 h 2090325"/>
                  <a:gd name="connsiteX4" fmla="*/ 350533 w 3536550"/>
                  <a:gd name="connsiteY4" fmla="*/ 404903 h 2090325"/>
                  <a:gd name="connsiteX5" fmla="*/ 1906908 w 3536550"/>
                  <a:gd name="connsiteY5" fmla="*/ 0 h 2090325"/>
                  <a:gd name="connsiteX0" fmla="*/ 1906908 w 3639781"/>
                  <a:gd name="connsiteY0" fmla="*/ 0 h 2090325"/>
                  <a:gd name="connsiteX1" fmla="*/ 3463284 w 3639781"/>
                  <a:gd name="connsiteY1" fmla="*/ 404903 h 2090325"/>
                  <a:gd name="connsiteX2" fmla="*/ 3536550 w 3639781"/>
                  <a:gd name="connsiteY2" fmla="*/ 2090325 h 2090325"/>
                  <a:gd name="connsiteX3" fmla="*/ 283997 w 3639781"/>
                  <a:gd name="connsiteY3" fmla="*/ 2090325 h 2090325"/>
                  <a:gd name="connsiteX4" fmla="*/ 350533 w 3639781"/>
                  <a:gd name="connsiteY4" fmla="*/ 404903 h 2090325"/>
                  <a:gd name="connsiteX5" fmla="*/ 1906908 w 3639781"/>
                  <a:gd name="connsiteY5" fmla="*/ 0 h 2090325"/>
                  <a:gd name="connsiteX0" fmla="*/ 1906908 w 3692350"/>
                  <a:gd name="connsiteY0" fmla="*/ 0 h 2090325"/>
                  <a:gd name="connsiteX1" fmla="*/ 3463284 w 3692350"/>
                  <a:gd name="connsiteY1" fmla="*/ 404903 h 2090325"/>
                  <a:gd name="connsiteX2" fmla="*/ 3536550 w 3692350"/>
                  <a:gd name="connsiteY2" fmla="*/ 2090325 h 2090325"/>
                  <a:gd name="connsiteX3" fmla="*/ 283997 w 3692350"/>
                  <a:gd name="connsiteY3" fmla="*/ 2090325 h 2090325"/>
                  <a:gd name="connsiteX4" fmla="*/ 350533 w 3692350"/>
                  <a:gd name="connsiteY4" fmla="*/ 404903 h 2090325"/>
                  <a:gd name="connsiteX5" fmla="*/ 1906908 w 3692350"/>
                  <a:gd name="connsiteY5" fmla="*/ 0 h 2090325"/>
                  <a:gd name="connsiteX0" fmla="*/ 1906908 w 3793263"/>
                  <a:gd name="connsiteY0" fmla="*/ 0 h 2104489"/>
                  <a:gd name="connsiteX1" fmla="*/ 3463284 w 3793263"/>
                  <a:gd name="connsiteY1" fmla="*/ 404903 h 2104489"/>
                  <a:gd name="connsiteX2" fmla="*/ 3710763 w 3793263"/>
                  <a:gd name="connsiteY2" fmla="*/ 2104489 h 2104489"/>
                  <a:gd name="connsiteX3" fmla="*/ 283997 w 3793263"/>
                  <a:gd name="connsiteY3" fmla="*/ 2090325 h 2104489"/>
                  <a:gd name="connsiteX4" fmla="*/ 350533 w 3793263"/>
                  <a:gd name="connsiteY4" fmla="*/ 404903 h 2104489"/>
                  <a:gd name="connsiteX5" fmla="*/ 1906908 w 3793263"/>
                  <a:gd name="connsiteY5" fmla="*/ 0 h 2104489"/>
                  <a:gd name="connsiteX0" fmla="*/ 1985784 w 3872139"/>
                  <a:gd name="connsiteY0" fmla="*/ 0 h 2104489"/>
                  <a:gd name="connsiteX1" fmla="*/ 3542160 w 3872139"/>
                  <a:gd name="connsiteY1" fmla="*/ 404903 h 2104489"/>
                  <a:gd name="connsiteX2" fmla="*/ 3789639 w 3872139"/>
                  <a:gd name="connsiteY2" fmla="*/ 2104489 h 2104489"/>
                  <a:gd name="connsiteX3" fmla="*/ 249635 w 3872139"/>
                  <a:gd name="connsiteY3" fmla="*/ 2090325 h 2104489"/>
                  <a:gd name="connsiteX4" fmla="*/ 429409 w 3872139"/>
                  <a:gd name="connsiteY4" fmla="*/ 404903 h 2104489"/>
                  <a:gd name="connsiteX5" fmla="*/ 1985784 w 3872139"/>
                  <a:gd name="connsiteY5" fmla="*/ 0 h 2104489"/>
                  <a:gd name="connsiteX0" fmla="*/ 1881346 w 3767701"/>
                  <a:gd name="connsiteY0" fmla="*/ 0 h 2104489"/>
                  <a:gd name="connsiteX1" fmla="*/ 3437722 w 3767701"/>
                  <a:gd name="connsiteY1" fmla="*/ 404903 h 2104489"/>
                  <a:gd name="connsiteX2" fmla="*/ 3685201 w 3767701"/>
                  <a:gd name="connsiteY2" fmla="*/ 2104489 h 2104489"/>
                  <a:gd name="connsiteX3" fmla="*/ 145197 w 3767701"/>
                  <a:gd name="connsiteY3" fmla="*/ 2090325 h 2104489"/>
                  <a:gd name="connsiteX4" fmla="*/ 324971 w 3767701"/>
                  <a:gd name="connsiteY4" fmla="*/ 404903 h 2104489"/>
                  <a:gd name="connsiteX5" fmla="*/ 1881346 w 3767701"/>
                  <a:gd name="connsiteY5" fmla="*/ 0 h 2104489"/>
                  <a:gd name="connsiteX0" fmla="*/ 2099883 w 3986238"/>
                  <a:gd name="connsiteY0" fmla="*/ 0 h 2104489"/>
                  <a:gd name="connsiteX1" fmla="*/ 3656259 w 3986238"/>
                  <a:gd name="connsiteY1" fmla="*/ 404903 h 2104489"/>
                  <a:gd name="connsiteX2" fmla="*/ 3903738 w 3986238"/>
                  <a:gd name="connsiteY2" fmla="*/ 2104489 h 2104489"/>
                  <a:gd name="connsiteX3" fmla="*/ 93704 w 3986238"/>
                  <a:gd name="connsiteY3" fmla="*/ 2090325 h 2104489"/>
                  <a:gd name="connsiteX4" fmla="*/ 543508 w 3986238"/>
                  <a:gd name="connsiteY4" fmla="*/ 404903 h 2104489"/>
                  <a:gd name="connsiteX5" fmla="*/ 2099883 w 3986238"/>
                  <a:gd name="connsiteY5" fmla="*/ 0 h 2104489"/>
                  <a:gd name="connsiteX0" fmla="*/ 2006448 w 3892803"/>
                  <a:gd name="connsiteY0" fmla="*/ 0 h 2104489"/>
                  <a:gd name="connsiteX1" fmla="*/ 3562824 w 3892803"/>
                  <a:gd name="connsiteY1" fmla="*/ 404903 h 2104489"/>
                  <a:gd name="connsiteX2" fmla="*/ 3810303 w 3892803"/>
                  <a:gd name="connsiteY2" fmla="*/ 2104489 h 2104489"/>
                  <a:gd name="connsiteX3" fmla="*/ 269 w 3892803"/>
                  <a:gd name="connsiteY3" fmla="*/ 2090325 h 2104489"/>
                  <a:gd name="connsiteX4" fmla="*/ 450073 w 3892803"/>
                  <a:gd name="connsiteY4" fmla="*/ 404903 h 2104489"/>
                  <a:gd name="connsiteX5" fmla="*/ 2006448 w 3892803"/>
                  <a:gd name="connsiteY5" fmla="*/ 0 h 2104489"/>
                  <a:gd name="connsiteX0" fmla="*/ 2006657 w 3893012"/>
                  <a:gd name="connsiteY0" fmla="*/ 85 h 2104574"/>
                  <a:gd name="connsiteX1" fmla="*/ 3563033 w 3893012"/>
                  <a:gd name="connsiteY1" fmla="*/ 404988 h 2104574"/>
                  <a:gd name="connsiteX2" fmla="*/ 3810512 w 3893012"/>
                  <a:gd name="connsiteY2" fmla="*/ 2104574 h 2104574"/>
                  <a:gd name="connsiteX3" fmla="*/ 478 w 3893012"/>
                  <a:gd name="connsiteY3" fmla="*/ 2090410 h 2104574"/>
                  <a:gd name="connsiteX4" fmla="*/ 363176 w 3893012"/>
                  <a:gd name="connsiteY4" fmla="*/ 390823 h 2104574"/>
                  <a:gd name="connsiteX5" fmla="*/ 2006657 w 3893012"/>
                  <a:gd name="connsiteY5" fmla="*/ 85 h 210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012" h="2104574">
                    <a:moveTo>
                      <a:pt x="2006657" y="85"/>
                    </a:moveTo>
                    <a:cubicBezTo>
                      <a:pt x="2539966" y="2446"/>
                      <a:pt x="3356702" y="170408"/>
                      <a:pt x="3563033" y="404988"/>
                    </a:cubicBezTo>
                    <a:cubicBezTo>
                      <a:pt x="3926541" y="910915"/>
                      <a:pt x="3957835" y="1613887"/>
                      <a:pt x="3810512" y="2104574"/>
                    </a:cubicBezTo>
                    <a:lnTo>
                      <a:pt x="478" y="2090410"/>
                    </a:lnTo>
                    <a:cubicBezTo>
                      <a:pt x="-7887" y="605605"/>
                      <a:pt x="92691" y="739210"/>
                      <a:pt x="363176" y="390823"/>
                    </a:cubicBezTo>
                    <a:cubicBezTo>
                      <a:pt x="633661" y="42436"/>
                      <a:pt x="1473348" y="-2276"/>
                      <a:pt x="2006657" y="85"/>
                    </a:cubicBezTo>
                    <a:close/>
                  </a:path>
                </a:pathLst>
              </a:custGeom>
              <a:solidFill>
                <a:srgbClr val="00B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Szabadkézi sokszög 150"/>
              <p:cNvSpPr/>
              <p:nvPr/>
            </p:nvSpPr>
            <p:spPr>
              <a:xfrm rot="10800000">
                <a:off x="4979988" y="4566533"/>
                <a:ext cx="1668169" cy="885993"/>
              </a:xfrm>
              <a:custGeom>
                <a:avLst/>
                <a:gdLst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23172 w 3259283"/>
                  <a:gd name="connsiteY2" fmla="*/ 456002 h 2090325"/>
                  <a:gd name="connsiteX3" fmla="*/ 3259283 w 3259283"/>
                  <a:gd name="connsiteY3" fmla="*/ 456002 h 2090325"/>
                  <a:gd name="connsiteX4" fmla="*/ 3259283 w 3259283"/>
                  <a:gd name="connsiteY4" fmla="*/ 2090325 h 2090325"/>
                  <a:gd name="connsiteX5" fmla="*/ 6730 w 3259283"/>
                  <a:gd name="connsiteY5" fmla="*/ 2090325 h 2090325"/>
                  <a:gd name="connsiteX6" fmla="*/ 6730 w 3259283"/>
                  <a:gd name="connsiteY6" fmla="*/ 623398 h 2090325"/>
                  <a:gd name="connsiteX7" fmla="*/ 0 w 3259283"/>
                  <a:gd name="connsiteY7" fmla="*/ 576268 h 2090325"/>
                  <a:gd name="connsiteX8" fmla="*/ 6730 w 3259283"/>
                  <a:gd name="connsiteY8" fmla="*/ 529138 h 2090325"/>
                  <a:gd name="connsiteX9" fmla="*/ 6730 w 3259283"/>
                  <a:gd name="connsiteY9" fmla="*/ 456002 h 2090325"/>
                  <a:gd name="connsiteX10" fmla="*/ 36110 w 3259283"/>
                  <a:gd name="connsiteY10" fmla="*/ 456002 h 2090325"/>
                  <a:gd name="connsiteX11" fmla="*/ 73266 w 3259283"/>
                  <a:gd name="connsiteY11" fmla="*/ 404903 h 2090325"/>
                  <a:gd name="connsiteX12" fmla="*/ 1629641 w 3259283"/>
                  <a:gd name="connsiteY12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23172 w 3259283"/>
                  <a:gd name="connsiteY2" fmla="*/ 456002 h 2090325"/>
                  <a:gd name="connsiteX3" fmla="*/ 3259283 w 3259283"/>
                  <a:gd name="connsiteY3" fmla="*/ 2090325 h 2090325"/>
                  <a:gd name="connsiteX4" fmla="*/ 6730 w 3259283"/>
                  <a:gd name="connsiteY4" fmla="*/ 2090325 h 2090325"/>
                  <a:gd name="connsiteX5" fmla="*/ 6730 w 3259283"/>
                  <a:gd name="connsiteY5" fmla="*/ 623398 h 2090325"/>
                  <a:gd name="connsiteX6" fmla="*/ 0 w 3259283"/>
                  <a:gd name="connsiteY6" fmla="*/ 576268 h 2090325"/>
                  <a:gd name="connsiteX7" fmla="*/ 6730 w 3259283"/>
                  <a:gd name="connsiteY7" fmla="*/ 529138 h 2090325"/>
                  <a:gd name="connsiteX8" fmla="*/ 6730 w 3259283"/>
                  <a:gd name="connsiteY8" fmla="*/ 456002 h 2090325"/>
                  <a:gd name="connsiteX9" fmla="*/ 36110 w 3259283"/>
                  <a:gd name="connsiteY9" fmla="*/ 456002 h 2090325"/>
                  <a:gd name="connsiteX10" fmla="*/ 73266 w 3259283"/>
                  <a:gd name="connsiteY10" fmla="*/ 404903 h 2090325"/>
                  <a:gd name="connsiteX11" fmla="*/ 1629641 w 3259283"/>
                  <a:gd name="connsiteY11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31980 w 3259283"/>
                  <a:gd name="connsiteY2" fmla="*/ 588082 h 2090325"/>
                  <a:gd name="connsiteX3" fmla="*/ 3259283 w 3259283"/>
                  <a:gd name="connsiteY3" fmla="*/ 2090325 h 2090325"/>
                  <a:gd name="connsiteX4" fmla="*/ 6730 w 3259283"/>
                  <a:gd name="connsiteY4" fmla="*/ 2090325 h 2090325"/>
                  <a:gd name="connsiteX5" fmla="*/ 6730 w 3259283"/>
                  <a:gd name="connsiteY5" fmla="*/ 623398 h 2090325"/>
                  <a:gd name="connsiteX6" fmla="*/ 0 w 3259283"/>
                  <a:gd name="connsiteY6" fmla="*/ 576268 h 2090325"/>
                  <a:gd name="connsiteX7" fmla="*/ 6730 w 3259283"/>
                  <a:gd name="connsiteY7" fmla="*/ 529138 h 2090325"/>
                  <a:gd name="connsiteX8" fmla="*/ 6730 w 3259283"/>
                  <a:gd name="connsiteY8" fmla="*/ 456002 h 2090325"/>
                  <a:gd name="connsiteX9" fmla="*/ 36110 w 3259283"/>
                  <a:gd name="connsiteY9" fmla="*/ 456002 h 2090325"/>
                  <a:gd name="connsiteX10" fmla="*/ 73266 w 3259283"/>
                  <a:gd name="connsiteY10" fmla="*/ 404903 h 2090325"/>
                  <a:gd name="connsiteX11" fmla="*/ 1629641 w 3259283"/>
                  <a:gd name="connsiteY11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59283 w 3259283"/>
                  <a:gd name="connsiteY2" fmla="*/ 2090325 h 2090325"/>
                  <a:gd name="connsiteX3" fmla="*/ 6730 w 3259283"/>
                  <a:gd name="connsiteY3" fmla="*/ 2090325 h 2090325"/>
                  <a:gd name="connsiteX4" fmla="*/ 6730 w 3259283"/>
                  <a:gd name="connsiteY4" fmla="*/ 623398 h 2090325"/>
                  <a:gd name="connsiteX5" fmla="*/ 0 w 3259283"/>
                  <a:gd name="connsiteY5" fmla="*/ 576268 h 2090325"/>
                  <a:gd name="connsiteX6" fmla="*/ 6730 w 3259283"/>
                  <a:gd name="connsiteY6" fmla="*/ 529138 h 2090325"/>
                  <a:gd name="connsiteX7" fmla="*/ 6730 w 3259283"/>
                  <a:gd name="connsiteY7" fmla="*/ 456002 h 2090325"/>
                  <a:gd name="connsiteX8" fmla="*/ 36110 w 3259283"/>
                  <a:gd name="connsiteY8" fmla="*/ 456002 h 2090325"/>
                  <a:gd name="connsiteX9" fmla="*/ 73266 w 3259283"/>
                  <a:gd name="connsiteY9" fmla="*/ 404903 h 2090325"/>
                  <a:gd name="connsiteX10" fmla="*/ 1629641 w 3259283"/>
                  <a:gd name="connsiteY10" fmla="*/ 0 h 2090325"/>
                  <a:gd name="connsiteX0" fmla="*/ 1629641 w 3259283"/>
                  <a:gd name="connsiteY0" fmla="*/ 0 h 2090325"/>
                  <a:gd name="connsiteX1" fmla="*/ 3186017 w 3259283"/>
                  <a:gd name="connsiteY1" fmla="*/ 404903 h 2090325"/>
                  <a:gd name="connsiteX2" fmla="*/ 3259283 w 3259283"/>
                  <a:gd name="connsiteY2" fmla="*/ 2090325 h 2090325"/>
                  <a:gd name="connsiteX3" fmla="*/ 6730 w 3259283"/>
                  <a:gd name="connsiteY3" fmla="*/ 2090325 h 2090325"/>
                  <a:gd name="connsiteX4" fmla="*/ 0 w 3259283"/>
                  <a:gd name="connsiteY4" fmla="*/ 576268 h 2090325"/>
                  <a:gd name="connsiteX5" fmla="*/ 6730 w 3259283"/>
                  <a:gd name="connsiteY5" fmla="*/ 529138 h 2090325"/>
                  <a:gd name="connsiteX6" fmla="*/ 6730 w 3259283"/>
                  <a:gd name="connsiteY6" fmla="*/ 456002 h 2090325"/>
                  <a:gd name="connsiteX7" fmla="*/ 36110 w 3259283"/>
                  <a:gd name="connsiteY7" fmla="*/ 456002 h 2090325"/>
                  <a:gd name="connsiteX8" fmla="*/ 73266 w 3259283"/>
                  <a:gd name="connsiteY8" fmla="*/ 404903 h 2090325"/>
                  <a:gd name="connsiteX9" fmla="*/ 1629641 w 3259283"/>
                  <a:gd name="connsiteY9" fmla="*/ 0 h 2090325"/>
                  <a:gd name="connsiteX0" fmla="*/ 1863840 w 3493482"/>
                  <a:gd name="connsiteY0" fmla="*/ 0 h 2090325"/>
                  <a:gd name="connsiteX1" fmla="*/ 3420216 w 3493482"/>
                  <a:gd name="connsiteY1" fmla="*/ 404903 h 2090325"/>
                  <a:gd name="connsiteX2" fmla="*/ 3493482 w 3493482"/>
                  <a:gd name="connsiteY2" fmla="*/ 2090325 h 2090325"/>
                  <a:gd name="connsiteX3" fmla="*/ 240929 w 3493482"/>
                  <a:gd name="connsiteY3" fmla="*/ 2090325 h 2090325"/>
                  <a:gd name="connsiteX4" fmla="*/ 240929 w 3493482"/>
                  <a:gd name="connsiteY4" fmla="*/ 529138 h 2090325"/>
                  <a:gd name="connsiteX5" fmla="*/ 240929 w 3493482"/>
                  <a:gd name="connsiteY5" fmla="*/ 456002 h 2090325"/>
                  <a:gd name="connsiteX6" fmla="*/ 270309 w 3493482"/>
                  <a:gd name="connsiteY6" fmla="*/ 456002 h 2090325"/>
                  <a:gd name="connsiteX7" fmla="*/ 307465 w 3493482"/>
                  <a:gd name="connsiteY7" fmla="*/ 404903 h 2090325"/>
                  <a:gd name="connsiteX8" fmla="*/ 1863840 w 3493482"/>
                  <a:gd name="connsiteY8" fmla="*/ 0 h 2090325"/>
                  <a:gd name="connsiteX0" fmla="*/ 1864932 w 3494574"/>
                  <a:gd name="connsiteY0" fmla="*/ 0 h 2090325"/>
                  <a:gd name="connsiteX1" fmla="*/ 3421308 w 3494574"/>
                  <a:gd name="connsiteY1" fmla="*/ 404903 h 2090325"/>
                  <a:gd name="connsiteX2" fmla="*/ 3494574 w 3494574"/>
                  <a:gd name="connsiteY2" fmla="*/ 2090325 h 2090325"/>
                  <a:gd name="connsiteX3" fmla="*/ 242021 w 3494574"/>
                  <a:gd name="connsiteY3" fmla="*/ 2090325 h 2090325"/>
                  <a:gd name="connsiteX4" fmla="*/ 242021 w 3494574"/>
                  <a:gd name="connsiteY4" fmla="*/ 456002 h 2090325"/>
                  <a:gd name="connsiteX5" fmla="*/ 271401 w 3494574"/>
                  <a:gd name="connsiteY5" fmla="*/ 456002 h 2090325"/>
                  <a:gd name="connsiteX6" fmla="*/ 308557 w 3494574"/>
                  <a:gd name="connsiteY6" fmla="*/ 404903 h 2090325"/>
                  <a:gd name="connsiteX7" fmla="*/ 1864932 w 3494574"/>
                  <a:gd name="connsiteY7" fmla="*/ 0 h 2090325"/>
                  <a:gd name="connsiteX0" fmla="*/ 1856631 w 3486273"/>
                  <a:gd name="connsiteY0" fmla="*/ 0 h 2090325"/>
                  <a:gd name="connsiteX1" fmla="*/ 3413007 w 3486273"/>
                  <a:gd name="connsiteY1" fmla="*/ 404903 h 2090325"/>
                  <a:gd name="connsiteX2" fmla="*/ 3486273 w 3486273"/>
                  <a:gd name="connsiteY2" fmla="*/ 2090325 h 2090325"/>
                  <a:gd name="connsiteX3" fmla="*/ 233720 w 3486273"/>
                  <a:gd name="connsiteY3" fmla="*/ 2090325 h 2090325"/>
                  <a:gd name="connsiteX4" fmla="*/ 263100 w 3486273"/>
                  <a:gd name="connsiteY4" fmla="*/ 456002 h 2090325"/>
                  <a:gd name="connsiteX5" fmla="*/ 300256 w 3486273"/>
                  <a:gd name="connsiteY5" fmla="*/ 404903 h 2090325"/>
                  <a:gd name="connsiteX6" fmla="*/ 1856631 w 3486273"/>
                  <a:gd name="connsiteY6" fmla="*/ 0 h 2090325"/>
                  <a:gd name="connsiteX0" fmla="*/ 1906908 w 3536550"/>
                  <a:gd name="connsiteY0" fmla="*/ 0 h 2090325"/>
                  <a:gd name="connsiteX1" fmla="*/ 3463284 w 3536550"/>
                  <a:gd name="connsiteY1" fmla="*/ 404903 h 2090325"/>
                  <a:gd name="connsiteX2" fmla="*/ 3536550 w 3536550"/>
                  <a:gd name="connsiteY2" fmla="*/ 2090325 h 2090325"/>
                  <a:gd name="connsiteX3" fmla="*/ 283997 w 3536550"/>
                  <a:gd name="connsiteY3" fmla="*/ 2090325 h 2090325"/>
                  <a:gd name="connsiteX4" fmla="*/ 350533 w 3536550"/>
                  <a:gd name="connsiteY4" fmla="*/ 404903 h 2090325"/>
                  <a:gd name="connsiteX5" fmla="*/ 1906908 w 3536550"/>
                  <a:gd name="connsiteY5" fmla="*/ 0 h 2090325"/>
                  <a:gd name="connsiteX0" fmla="*/ 1906908 w 3639781"/>
                  <a:gd name="connsiteY0" fmla="*/ 0 h 2090325"/>
                  <a:gd name="connsiteX1" fmla="*/ 3463284 w 3639781"/>
                  <a:gd name="connsiteY1" fmla="*/ 404903 h 2090325"/>
                  <a:gd name="connsiteX2" fmla="*/ 3536550 w 3639781"/>
                  <a:gd name="connsiteY2" fmla="*/ 2090325 h 2090325"/>
                  <a:gd name="connsiteX3" fmla="*/ 283997 w 3639781"/>
                  <a:gd name="connsiteY3" fmla="*/ 2090325 h 2090325"/>
                  <a:gd name="connsiteX4" fmla="*/ 350533 w 3639781"/>
                  <a:gd name="connsiteY4" fmla="*/ 404903 h 2090325"/>
                  <a:gd name="connsiteX5" fmla="*/ 1906908 w 3639781"/>
                  <a:gd name="connsiteY5" fmla="*/ 0 h 2090325"/>
                  <a:gd name="connsiteX0" fmla="*/ 1906908 w 3692350"/>
                  <a:gd name="connsiteY0" fmla="*/ 0 h 2090325"/>
                  <a:gd name="connsiteX1" fmla="*/ 3463284 w 3692350"/>
                  <a:gd name="connsiteY1" fmla="*/ 404903 h 2090325"/>
                  <a:gd name="connsiteX2" fmla="*/ 3536550 w 3692350"/>
                  <a:gd name="connsiteY2" fmla="*/ 2090325 h 2090325"/>
                  <a:gd name="connsiteX3" fmla="*/ 283997 w 3692350"/>
                  <a:gd name="connsiteY3" fmla="*/ 2090325 h 2090325"/>
                  <a:gd name="connsiteX4" fmla="*/ 350533 w 3692350"/>
                  <a:gd name="connsiteY4" fmla="*/ 404903 h 2090325"/>
                  <a:gd name="connsiteX5" fmla="*/ 1906908 w 3692350"/>
                  <a:gd name="connsiteY5" fmla="*/ 0 h 2090325"/>
                  <a:gd name="connsiteX0" fmla="*/ 1906908 w 3793263"/>
                  <a:gd name="connsiteY0" fmla="*/ 0 h 2104489"/>
                  <a:gd name="connsiteX1" fmla="*/ 3463284 w 3793263"/>
                  <a:gd name="connsiteY1" fmla="*/ 404903 h 2104489"/>
                  <a:gd name="connsiteX2" fmla="*/ 3710763 w 3793263"/>
                  <a:gd name="connsiteY2" fmla="*/ 2104489 h 2104489"/>
                  <a:gd name="connsiteX3" fmla="*/ 283997 w 3793263"/>
                  <a:gd name="connsiteY3" fmla="*/ 2090325 h 2104489"/>
                  <a:gd name="connsiteX4" fmla="*/ 350533 w 3793263"/>
                  <a:gd name="connsiteY4" fmla="*/ 404903 h 2104489"/>
                  <a:gd name="connsiteX5" fmla="*/ 1906908 w 3793263"/>
                  <a:gd name="connsiteY5" fmla="*/ 0 h 2104489"/>
                  <a:gd name="connsiteX0" fmla="*/ 1985784 w 3872139"/>
                  <a:gd name="connsiteY0" fmla="*/ 0 h 2104489"/>
                  <a:gd name="connsiteX1" fmla="*/ 3542160 w 3872139"/>
                  <a:gd name="connsiteY1" fmla="*/ 404903 h 2104489"/>
                  <a:gd name="connsiteX2" fmla="*/ 3789639 w 3872139"/>
                  <a:gd name="connsiteY2" fmla="*/ 2104489 h 2104489"/>
                  <a:gd name="connsiteX3" fmla="*/ 249635 w 3872139"/>
                  <a:gd name="connsiteY3" fmla="*/ 2090325 h 2104489"/>
                  <a:gd name="connsiteX4" fmla="*/ 429409 w 3872139"/>
                  <a:gd name="connsiteY4" fmla="*/ 404903 h 2104489"/>
                  <a:gd name="connsiteX5" fmla="*/ 1985784 w 3872139"/>
                  <a:gd name="connsiteY5" fmla="*/ 0 h 2104489"/>
                  <a:gd name="connsiteX0" fmla="*/ 1881346 w 3767701"/>
                  <a:gd name="connsiteY0" fmla="*/ 0 h 2104489"/>
                  <a:gd name="connsiteX1" fmla="*/ 3437722 w 3767701"/>
                  <a:gd name="connsiteY1" fmla="*/ 404903 h 2104489"/>
                  <a:gd name="connsiteX2" fmla="*/ 3685201 w 3767701"/>
                  <a:gd name="connsiteY2" fmla="*/ 2104489 h 2104489"/>
                  <a:gd name="connsiteX3" fmla="*/ 145197 w 3767701"/>
                  <a:gd name="connsiteY3" fmla="*/ 2090325 h 2104489"/>
                  <a:gd name="connsiteX4" fmla="*/ 324971 w 3767701"/>
                  <a:gd name="connsiteY4" fmla="*/ 404903 h 2104489"/>
                  <a:gd name="connsiteX5" fmla="*/ 1881346 w 3767701"/>
                  <a:gd name="connsiteY5" fmla="*/ 0 h 2104489"/>
                  <a:gd name="connsiteX0" fmla="*/ 2099883 w 3986238"/>
                  <a:gd name="connsiteY0" fmla="*/ 0 h 2104489"/>
                  <a:gd name="connsiteX1" fmla="*/ 3656259 w 3986238"/>
                  <a:gd name="connsiteY1" fmla="*/ 404903 h 2104489"/>
                  <a:gd name="connsiteX2" fmla="*/ 3903738 w 3986238"/>
                  <a:gd name="connsiteY2" fmla="*/ 2104489 h 2104489"/>
                  <a:gd name="connsiteX3" fmla="*/ 93704 w 3986238"/>
                  <a:gd name="connsiteY3" fmla="*/ 2090325 h 2104489"/>
                  <a:gd name="connsiteX4" fmla="*/ 543508 w 3986238"/>
                  <a:gd name="connsiteY4" fmla="*/ 404903 h 2104489"/>
                  <a:gd name="connsiteX5" fmla="*/ 2099883 w 3986238"/>
                  <a:gd name="connsiteY5" fmla="*/ 0 h 2104489"/>
                  <a:gd name="connsiteX0" fmla="*/ 2006448 w 3892803"/>
                  <a:gd name="connsiteY0" fmla="*/ 0 h 2104489"/>
                  <a:gd name="connsiteX1" fmla="*/ 3562824 w 3892803"/>
                  <a:gd name="connsiteY1" fmla="*/ 404903 h 2104489"/>
                  <a:gd name="connsiteX2" fmla="*/ 3810303 w 3892803"/>
                  <a:gd name="connsiteY2" fmla="*/ 2104489 h 2104489"/>
                  <a:gd name="connsiteX3" fmla="*/ 269 w 3892803"/>
                  <a:gd name="connsiteY3" fmla="*/ 2090325 h 2104489"/>
                  <a:gd name="connsiteX4" fmla="*/ 450073 w 3892803"/>
                  <a:gd name="connsiteY4" fmla="*/ 404903 h 2104489"/>
                  <a:gd name="connsiteX5" fmla="*/ 2006448 w 3892803"/>
                  <a:gd name="connsiteY5" fmla="*/ 0 h 2104489"/>
                  <a:gd name="connsiteX0" fmla="*/ 2006657 w 3893012"/>
                  <a:gd name="connsiteY0" fmla="*/ 85 h 2104574"/>
                  <a:gd name="connsiteX1" fmla="*/ 3563033 w 3893012"/>
                  <a:gd name="connsiteY1" fmla="*/ 404988 h 2104574"/>
                  <a:gd name="connsiteX2" fmla="*/ 3810512 w 3893012"/>
                  <a:gd name="connsiteY2" fmla="*/ 2104574 h 2104574"/>
                  <a:gd name="connsiteX3" fmla="*/ 478 w 3893012"/>
                  <a:gd name="connsiteY3" fmla="*/ 2090410 h 2104574"/>
                  <a:gd name="connsiteX4" fmla="*/ 363176 w 3893012"/>
                  <a:gd name="connsiteY4" fmla="*/ 390823 h 2104574"/>
                  <a:gd name="connsiteX5" fmla="*/ 2006657 w 3893012"/>
                  <a:gd name="connsiteY5" fmla="*/ 85 h 2104574"/>
                  <a:gd name="connsiteX0" fmla="*/ 2006657 w 3893012"/>
                  <a:gd name="connsiteY0" fmla="*/ 85 h 2279456"/>
                  <a:gd name="connsiteX1" fmla="*/ 3563033 w 3893012"/>
                  <a:gd name="connsiteY1" fmla="*/ 404988 h 2279456"/>
                  <a:gd name="connsiteX2" fmla="*/ 3810512 w 3893012"/>
                  <a:gd name="connsiteY2" fmla="*/ 2104574 h 2279456"/>
                  <a:gd name="connsiteX3" fmla="*/ 478 w 3893012"/>
                  <a:gd name="connsiteY3" fmla="*/ 2090410 h 2279456"/>
                  <a:gd name="connsiteX4" fmla="*/ 363176 w 3893012"/>
                  <a:gd name="connsiteY4" fmla="*/ 390823 h 2279456"/>
                  <a:gd name="connsiteX5" fmla="*/ 2006657 w 3893012"/>
                  <a:gd name="connsiteY5" fmla="*/ 85 h 2279456"/>
                  <a:gd name="connsiteX0" fmla="*/ 2006657 w 3893012"/>
                  <a:gd name="connsiteY0" fmla="*/ 85 h 2382159"/>
                  <a:gd name="connsiteX1" fmla="*/ 3563033 w 3893012"/>
                  <a:gd name="connsiteY1" fmla="*/ 404988 h 2382159"/>
                  <a:gd name="connsiteX2" fmla="*/ 3810512 w 3893012"/>
                  <a:gd name="connsiteY2" fmla="*/ 2104574 h 2382159"/>
                  <a:gd name="connsiteX3" fmla="*/ 478 w 3893012"/>
                  <a:gd name="connsiteY3" fmla="*/ 2090410 h 2382159"/>
                  <a:gd name="connsiteX4" fmla="*/ 363176 w 3893012"/>
                  <a:gd name="connsiteY4" fmla="*/ 390823 h 2382159"/>
                  <a:gd name="connsiteX5" fmla="*/ 2006657 w 3893012"/>
                  <a:gd name="connsiteY5" fmla="*/ 85 h 238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012" h="2382159">
                    <a:moveTo>
                      <a:pt x="2006657" y="85"/>
                    </a:moveTo>
                    <a:cubicBezTo>
                      <a:pt x="2539966" y="2446"/>
                      <a:pt x="3356702" y="170408"/>
                      <a:pt x="3563033" y="404988"/>
                    </a:cubicBezTo>
                    <a:cubicBezTo>
                      <a:pt x="3926541" y="910915"/>
                      <a:pt x="3957835" y="1613887"/>
                      <a:pt x="3810512" y="2104574"/>
                    </a:cubicBezTo>
                    <a:cubicBezTo>
                      <a:pt x="2437824" y="2503866"/>
                      <a:pt x="1321829" y="2448642"/>
                      <a:pt x="478" y="2090410"/>
                    </a:cubicBezTo>
                    <a:cubicBezTo>
                      <a:pt x="-7887" y="605605"/>
                      <a:pt x="92691" y="739210"/>
                      <a:pt x="363176" y="390823"/>
                    </a:cubicBezTo>
                    <a:cubicBezTo>
                      <a:pt x="633661" y="42436"/>
                      <a:pt x="1473348" y="-2276"/>
                      <a:pt x="2006657" y="85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2" name="Csoportba foglalás 151"/>
              <p:cNvGrpSpPr/>
              <p:nvPr/>
            </p:nvGrpSpPr>
            <p:grpSpPr>
              <a:xfrm rot="20209470">
                <a:off x="4085034" y="3102760"/>
                <a:ext cx="421705" cy="609917"/>
                <a:chOff x="5422585" y="3257910"/>
                <a:chExt cx="568414" cy="553848"/>
              </a:xfrm>
            </p:grpSpPr>
            <p:sp>
              <p:nvSpPr>
                <p:cNvPr id="191" name="Ellipszis 190"/>
                <p:cNvSpPr/>
                <p:nvPr/>
              </p:nvSpPr>
              <p:spPr>
                <a:xfrm flipH="1">
                  <a:off x="5422585" y="3257910"/>
                  <a:ext cx="568414" cy="553848"/>
                </a:xfrm>
                <a:prstGeom prst="ellipse">
                  <a:avLst/>
                </a:prstGeom>
                <a:solidFill>
                  <a:srgbClr val="FFBD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2" name="Ellipszis 191"/>
                <p:cNvSpPr/>
                <p:nvPr/>
              </p:nvSpPr>
              <p:spPr>
                <a:xfrm flipH="1">
                  <a:off x="5650567" y="3425492"/>
                  <a:ext cx="248176" cy="241816"/>
                </a:xfrm>
                <a:prstGeom prst="ellipse">
                  <a:avLst/>
                </a:prstGeom>
                <a:solidFill>
                  <a:srgbClr val="ED9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53" name="Csoportba foglalás 152"/>
              <p:cNvGrpSpPr/>
              <p:nvPr/>
            </p:nvGrpSpPr>
            <p:grpSpPr>
              <a:xfrm rot="1390530" flipH="1">
                <a:off x="7062640" y="3100133"/>
                <a:ext cx="421705" cy="609917"/>
                <a:chOff x="5609019" y="3320890"/>
                <a:chExt cx="568414" cy="553848"/>
              </a:xfrm>
            </p:grpSpPr>
            <p:sp>
              <p:nvSpPr>
                <p:cNvPr id="189" name="Ellipszis 188"/>
                <p:cNvSpPr/>
                <p:nvPr/>
              </p:nvSpPr>
              <p:spPr>
                <a:xfrm flipH="1">
                  <a:off x="5609019" y="3320890"/>
                  <a:ext cx="568414" cy="553848"/>
                </a:xfrm>
                <a:prstGeom prst="ellipse">
                  <a:avLst/>
                </a:prstGeom>
                <a:solidFill>
                  <a:srgbClr val="FFBD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0" name="Ellipszis 189"/>
                <p:cNvSpPr/>
                <p:nvPr/>
              </p:nvSpPr>
              <p:spPr>
                <a:xfrm flipH="1">
                  <a:off x="5853057" y="3463206"/>
                  <a:ext cx="248176" cy="241816"/>
                </a:xfrm>
                <a:prstGeom prst="ellipse">
                  <a:avLst/>
                </a:prstGeom>
                <a:solidFill>
                  <a:srgbClr val="ED9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54" name="Csoportba foglalás 153"/>
              <p:cNvGrpSpPr/>
              <p:nvPr/>
            </p:nvGrpSpPr>
            <p:grpSpPr>
              <a:xfrm>
                <a:off x="5254964" y="3062765"/>
                <a:ext cx="1119757" cy="2079496"/>
                <a:chOff x="4195780" y="3289928"/>
                <a:chExt cx="1048450" cy="1475459"/>
              </a:xfrm>
            </p:grpSpPr>
            <p:sp>
              <p:nvSpPr>
                <p:cNvPr id="186" name="Téglalap 10"/>
                <p:cNvSpPr/>
                <p:nvPr/>
              </p:nvSpPr>
              <p:spPr>
                <a:xfrm>
                  <a:off x="4195780" y="3289928"/>
                  <a:ext cx="1048450" cy="1475459"/>
                </a:xfrm>
                <a:custGeom>
                  <a:avLst/>
                  <a:gdLst>
                    <a:gd name="connsiteX0" fmla="*/ 0 w 1319514"/>
                    <a:gd name="connsiteY0" fmla="*/ 0 h 1634323"/>
                    <a:gd name="connsiteX1" fmla="*/ 1319514 w 1319514"/>
                    <a:gd name="connsiteY1" fmla="*/ 0 h 1634323"/>
                    <a:gd name="connsiteX2" fmla="*/ 1319514 w 1319514"/>
                    <a:gd name="connsiteY2" fmla="*/ 1634323 h 1634323"/>
                    <a:gd name="connsiteX3" fmla="*/ 0 w 1319514"/>
                    <a:gd name="connsiteY3" fmla="*/ 1634323 h 1634323"/>
                    <a:gd name="connsiteX4" fmla="*/ 0 w 1319514"/>
                    <a:gd name="connsiteY4" fmla="*/ 0 h 1634323"/>
                    <a:gd name="connsiteX0" fmla="*/ 0 w 1319514"/>
                    <a:gd name="connsiteY0" fmla="*/ 0 h 1787851"/>
                    <a:gd name="connsiteX1" fmla="*/ 1319514 w 1319514"/>
                    <a:gd name="connsiteY1" fmla="*/ 0 h 1787851"/>
                    <a:gd name="connsiteX2" fmla="*/ 1319514 w 1319514"/>
                    <a:gd name="connsiteY2" fmla="*/ 1634323 h 1787851"/>
                    <a:gd name="connsiteX3" fmla="*/ 0 w 1319514"/>
                    <a:gd name="connsiteY3" fmla="*/ 1634323 h 1787851"/>
                    <a:gd name="connsiteX4" fmla="*/ 0 w 1319514"/>
                    <a:gd name="connsiteY4" fmla="*/ 0 h 1787851"/>
                    <a:gd name="connsiteX0" fmla="*/ 0 w 1319514"/>
                    <a:gd name="connsiteY0" fmla="*/ 0 h 1856921"/>
                    <a:gd name="connsiteX1" fmla="*/ 1319514 w 1319514"/>
                    <a:gd name="connsiteY1" fmla="*/ 0 h 1856921"/>
                    <a:gd name="connsiteX2" fmla="*/ 1319514 w 1319514"/>
                    <a:gd name="connsiteY2" fmla="*/ 1634323 h 1856921"/>
                    <a:gd name="connsiteX3" fmla="*/ 0 w 1319514"/>
                    <a:gd name="connsiteY3" fmla="*/ 1634323 h 1856921"/>
                    <a:gd name="connsiteX4" fmla="*/ 0 w 1319514"/>
                    <a:gd name="connsiteY4" fmla="*/ 0 h 185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514" h="1856921">
                      <a:moveTo>
                        <a:pt x="0" y="0"/>
                      </a:moveTo>
                      <a:lnTo>
                        <a:pt x="1319514" y="0"/>
                      </a:lnTo>
                      <a:lnTo>
                        <a:pt x="1319514" y="1634323"/>
                      </a:lnTo>
                      <a:cubicBezTo>
                        <a:pt x="747596" y="1979763"/>
                        <a:pt x="338238" y="1878163"/>
                        <a:pt x="0" y="163432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AF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7" name="Téglalap 10"/>
                <p:cNvSpPr/>
                <p:nvPr/>
              </p:nvSpPr>
              <p:spPr>
                <a:xfrm>
                  <a:off x="4223455" y="3858639"/>
                  <a:ext cx="457088" cy="865155"/>
                </a:xfrm>
                <a:custGeom>
                  <a:avLst/>
                  <a:gdLst>
                    <a:gd name="connsiteX0" fmla="*/ 0 w 1319514"/>
                    <a:gd name="connsiteY0" fmla="*/ 0 h 1634323"/>
                    <a:gd name="connsiteX1" fmla="*/ 1319514 w 1319514"/>
                    <a:gd name="connsiteY1" fmla="*/ 0 h 1634323"/>
                    <a:gd name="connsiteX2" fmla="*/ 1319514 w 1319514"/>
                    <a:gd name="connsiteY2" fmla="*/ 1634323 h 1634323"/>
                    <a:gd name="connsiteX3" fmla="*/ 0 w 1319514"/>
                    <a:gd name="connsiteY3" fmla="*/ 1634323 h 1634323"/>
                    <a:gd name="connsiteX4" fmla="*/ 0 w 1319514"/>
                    <a:gd name="connsiteY4" fmla="*/ 0 h 1634323"/>
                    <a:gd name="connsiteX0" fmla="*/ 0 w 1319514"/>
                    <a:gd name="connsiteY0" fmla="*/ 0 h 1787851"/>
                    <a:gd name="connsiteX1" fmla="*/ 1319514 w 1319514"/>
                    <a:gd name="connsiteY1" fmla="*/ 0 h 1787851"/>
                    <a:gd name="connsiteX2" fmla="*/ 1319514 w 1319514"/>
                    <a:gd name="connsiteY2" fmla="*/ 1634323 h 1787851"/>
                    <a:gd name="connsiteX3" fmla="*/ 0 w 1319514"/>
                    <a:gd name="connsiteY3" fmla="*/ 1634323 h 1787851"/>
                    <a:gd name="connsiteX4" fmla="*/ 0 w 1319514"/>
                    <a:gd name="connsiteY4" fmla="*/ 0 h 1787851"/>
                    <a:gd name="connsiteX0" fmla="*/ 0 w 1319514"/>
                    <a:gd name="connsiteY0" fmla="*/ 0 h 1856921"/>
                    <a:gd name="connsiteX1" fmla="*/ 1319514 w 1319514"/>
                    <a:gd name="connsiteY1" fmla="*/ 0 h 1856921"/>
                    <a:gd name="connsiteX2" fmla="*/ 1319514 w 1319514"/>
                    <a:gd name="connsiteY2" fmla="*/ 1634323 h 1856921"/>
                    <a:gd name="connsiteX3" fmla="*/ 0 w 1319514"/>
                    <a:gd name="connsiteY3" fmla="*/ 1634323 h 1856921"/>
                    <a:gd name="connsiteX4" fmla="*/ 0 w 1319514"/>
                    <a:gd name="connsiteY4" fmla="*/ 0 h 1856921"/>
                    <a:gd name="connsiteX0" fmla="*/ 0 w 1319514"/>
                    <a:gd name="connsiteY0" fmla="*/ 0 h 2028661"/>
                    <a:gd name="connsiteX1" fmla="*/ 1319514 w 1319514"/>
                    <a:gd name="connsiteY1" fmla="*/ 0 h 2028661"/>
                    <a:gd name="connsiteX2" fmla="*/ 1296209 w 1319514"/>
                    <a:gd name="connsiteY2" fmla="*/ 1884213 h 2028661"/>
                    <a:gd name="connsiteX3" fmla="*/ 0 w 1319514"/>
                    <a:gd name="connsiteY3" fmla="*/ 1634323 h 2028661"/>
                    <a:gd name="connsiteX4" fmla="*/ 0 w 1319514"/>
                    <a:gd name="connsiteY4" fmla="*/ 0 h 2028661"/>
                    <a:gd name="connsiteX0" fmla="*/ 0 w 1319514"/>
                    <a:gd name="connsiteY0" fmla="*/ 0 h 1907842"/>
                    <a:gd name="connsiteX1" fmla="*/ 1319514 w 1319514"/>
                    <a:gd name="connsiteY1" fmla="*/ 0 h 1907842"/>
                    <a:gd name="connsiteX2" fmla="*/ 1296209 w 1319514"/>
                    <a:gd name="connsiteY2" fmla="*/ 1884213 h 1907842"/>
                    <a:gd name="connsiteX3" fmla="*/ 0 w 1319514"/>
                    <a:gd name="connsiteY3" fmla="*/ 1634323 h 1907842"/>
                    <a:gd name="connsiteX4" fmla="*/ 0 w 1319514"/>
                    <a:gd name="connsiteY4" fmla="*/ 0 h 1907842"/>
                    <a:gd name="connsiteX0" fmla="*/ 0 w 1319514"/>
                    <a:gd name="connsiteY0" fmla="*/ 0 h 1917148"/>
                    <a:gd name="connsiteX1" fmla="*/ 1319514 w 1319514"/>
                    <a:gd name="connsiteY1" fmla="*/ 0 h 1917148"/>
                    <a:gd name="connsiteX2" fmla="*/ 1296209 w 1319514"/>
                    <a:gd name="connsiteY2" fmla="*/ 1894922 h 1917148"/>
                    <a:gd name="connsiteX3" fmla="*/ 0 w 1319514"/>
                    <a:gd name="connsiteY3" fmla="*/ 1634323 h 1917148"/>
                    <a:gd name="connsiteX4" fmla="*/ 0 w 1319514"/>
                    <a:gd name="connsiteY4" fmla="*/ 0 h 1917148"/>
                    <a:gd name="connsiteX0" fmla="*/ 0 w 1319514"/>
                    <a:gd name="connsiteY0" fmla="*/ 0 h 1912884"/>
                    <a:gd name="connsiteX1" fmla="*/ 1319514 w 1319514"/>
                    <a:gd name="connsiteY1" fmla="*/ 0 h 1912884"/>
                    <a:gd name="connsiteX2" fmla="*/ 1296209 w 1319514"/>
                    <a:gd name="connsiteY2" fmla="*/ 1894922 h 1912884"/>
                    <a:gd name="connsiteX3" fmla="*/ 0 w 1319514"/>
                    <a:gd name="connsiteY3" fmla="*/ 1634323 h 1912884"/>
                    <a:gd name="connsiteX4" fmla="*/ 0 w 1319514"/>
                    <a:gd name="connsiteY4" fmla="*/ 0 h 191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514" h="1912884">
                      <a:moveTo>
                        <a:pt x="0" y="0"/>
                      </a:moveTo>
                      <a:lnTo>
                        <a:pt x="1319514" y="0"/>
                      </a:lnTo>
                      <a:lnTo>
                        <a:pt x="1296209" y="1894922"/>
                      </a:lnTo>
                      <a:cubicBezTo>
                        <a:pt x="780223" y="1951202"/>
                        <a:pt x="338238" y="1878163"/>
                        <a:pt x="0" y="163432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A48D">
                    <a:alpha val="5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8" name="Téglalap 10"/>
                <p:cNvSpPr/>
                <p:nvPr/>
              </p:nvSpPr>
              <p:spPr>
                <a:xfrm>
                  <a:off x="4224216" y="3812940"/>
                  <a:ext cx="234649" cy="865155"/>
                </a:xfrm>
                <a:custGeom>
                  <a:avLst/>
                  <a:gdLst>
                    <a:gd name="connsiteX0" fmla="*/ 0 w 1319514"/>
                    <a:gd name="connsiteY0" fmla="*/ 0 h 1634323"/>
                    <a:gd name="connsiteX1" fmla="*/ 1319514 w 1319514"/>
                    <a:gd name="connsiteY1" fmla="*/ 0 h 1634323"/>
                    <a:gd name="connsiteX2" fmla="*/ 1319514 w 1319514"/>
                    <a:gd name="connsiteY2" fmla="*/ 1634323 h 1634323"/>
                    <a:gd name="connsiteX3" fmla="*/ 0 w 1319514"/>
                    <a:gd name="connsiteY3" fmla="*/ 1634323 h 1634323"/>
                    <a:gd name="connsiteX4" fmla="*/ 0 w 1319514"/>
                    <a:gd name="connsiteY4" fmla="*/ 0 h 1634323"/>
                    <a:gd name="connsiteX0" fmla="*/ 0 w 1319514"/>
                    <a:gd name="connsiteY0" fmla="*/ 0 h 1787851"/>
                    <a:gd name="connsiteX1" fmla="*/ 1319514 w 1319514"/>
                    <a:gd name="connsiteY1" fmla="*/ 0 h 1787851"/>
                    <a:gd name="connsiteX2" fmla="*/ 1319514 w 1319514"/>
                    <a:gd name="connsiteY2" fmla="*/ 1634323 h 1787851"/>
                    <a:gd name="connsiteX3" fmla="*/ 0 w 1319514"/>
                    <a:gd name="connsiteY3" fmla="*/ 1634323 h 1787851"/>
                    <a:gd name="connsiteX4" fmla="*/ 0 w 1319514"/>
                    <a:gd name="connsiteY4" fmla="*/ 0 h 1787851"/>
                    <a:gd name="connsiteX0" fmla="*/ 0 w 1319514"/>
                    <a:gd name="connsiteY0" fmla="*/ 0 h 1856921"/>
                    <a:gd name="connsiteX1" fmla="*/ 1319514 w 1319514"/>
                    <a:gd name="connsiteY1" fmla="*/ 0 h 1856921"/>
                    <a:gd name="connsiteX2" fmla="*/ 1319514 w 1319514"/>
                    <a:gd name="connsiteY2" fmla="*/ 1634323 h 1856921"/>
                    <a:gd name="connsiteX3" fmla="*/ 0 w 1319514"/>
                    <a:gd name="connsiteY3" fmla="*/ 1634323 h 1856921"/>
                    <a:gd name="connsiteX4" fmla="*/ 0 w 1319514"/>
                    <a:gd name="connsiteY4" fmla="*/ 0 h 1856921"/>
                    <a:gd name="connsiteX0" fmla="*/ 0 w 1319514"/>
                    <a:gd name="connsiteY0" fmla="*/ 0 h 2028661"/>
                    <a:gd name="connsiteX1" fmla="*/ 1319514 w 1319514"/>
                    <a:gd name="connsiteY1" fmla="*/ 0 h 2028661"/>
                    <a:gd name="connsiteX2" fmla="*/ 1296209 w 1319514"/>
                    <a:gd name="connsiteY2" fmla="*/ 1884213 h 2028661"/>
                    <a:gd name="connsiteX3" fmla="*/ 0 w 1319514"/>
                    <a:gd name="connsiteY3" fmla="*/ 1634323 h 2028661"/>
                    <a:gd name="connsiteX4" fmla="*/ 0 w 1319514"/>
                    <a:gd name="connsiteY4" fmla="*/ 0 h 2028661"/>
                    <a:gd name="connsiteX0" fmla="*/ 0 w 1319514"/>
                    <a:gd name="connsiteY0" fmla="*/ 0 h 1907842"/>
                    <a:gd name="connsiteX1" fmla="*/ 1319514 w 1319514"/>
                    <a:gd name="connsiteY1" fmla="*/ 0 h 1907842"/>
                    <a:gd name="connsiteX2" fmla="*/ 1296209 w 1319514"/>
                    <a:gd name="connsiteY2" fmla="*/ 1884213 h 1907842"/>
                    <a:gd name="connsiteX3" fmla="*/ 0 w 1319514"/>
                    <a:gd name="connsiteY3" fmla="*/ 1634323 h 1907842"/>
                    <a:gd name="connsiteX4" fmla="*/ 0 w 1319514"/>
                    <a:gd name="connsiteY4" fmla="*/ 0 h 1907842"/>
                    <a:gd name="connsiteX0" fmla="*/ 0 w 1319514"/>
                    <a:gd name="connsiteY0" fmla="*/ 0 h 1917148"/>
                    <a:gd name="connsiteX1" fmla="*/ 1319514 w 1319514"/>
                    <a:gd name="connsiteY1" fmla="*/ 0 h 1917148"/>
                    <a:gd name="connsiteX2" fmla="*/ 1296209 w 1319514"/>
                    <a:gd name="connsiteY2" fmla="*/ 1894922 h 1917148"/>
                    <a:gd name="connsiteX3" fmla="*/ 0 w 1319514"/>
                    <a:gd name="connsiteY3" fmla="*/ 1634323 h 1917148"/>
                    <a:gd name="connsiteX4" fmla="*/ 0 w 1319514"/>
                    <a:gd name="connsiteY4" fmla="*/ 0 h 1917148"/>
                    <a:gd name="connsiteX0" fmla="*/ 0 w 1319514"/>
                    <a:gd name="connsiteY0" fmla="*/ 0 h 1912884"/>
                    <a:gd name="connsiteX1" fmla="*/ 1319514 w 1319514"/>
                    <a:gd name="connsiteY1" fmla="*/ 0 h 1912884"/>
                    <a:gd name="connsiteX2" fmla="*/ 1296209 w 1319514"/>
                    <a:gd name="connsiteY2" fmla="*/ 1894922 h 1912884"/>
                    <a:gd name="connsiteX3" fmla="*/ 0 w 1319514"/>
                    <a:gd name="connsiteY3" fmla="*/ 1634323 h 1912884"/>
                    <a:gd name="connsiteX4" fmla="*/ 0 w 1319514"/>
                    <a:gd name="connsiteY4" fmla="*/ 0 h 191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514" h="1912884">
                      <a:moveTo>
                        <a:pt x="0" y="0"/>
                      </a:moveTo>
                      <a:lnTo>
                        <a:pt x="1319514" y="0"/>
                      </a:lnTo>
                      <a:lnTo>
                        <a:pt x="1296209" y="1894922"/>
                      </a:lnTo>
                      <a:cubicBezTo>
                        <a:pt x="780223" y="1951202"/>
                        <a:pt x="338238" y="1878163"/>
                        <a:pt x="0" y="163432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A4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55" name="Csoportba foglalás 154"/>
              <p:cNvGrpSpPr/>
              <p:nvPr/>
            </p:nvGrpSpPr>
            <p:grpSpPr>
              <a:xfrm>
                <a:off x="4290325" y="1590865"/>
                <a:ext cx="3007318" cy="2879685"/>
                <a:chOff x="4393964" y="1528991"/>
                <a:chExt cx="3007318" cy="3056549"/>
              </a:xfrm>
            </p:grpSpPr>
            <p:sp>
              <p:nvSpPr>
                <p:cNvPr id="184" name="Szabadkézi sokszög 183"/>
                <p:cNvSpPr/>
                <p:nvPr/>
              </p:nvSpPr>
              <p:spPr>
                <a:xfrm>
                  <a:off x="4434142" y="1528991"/>
                  <a:ext cx="2967140" cy="3050016"/>
                </a:xfrm>
                <a:custGeom>
                  <a:avLst/>
                  <a:gdLst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15327 w 2657238"/>
                    <a:gd name="connsiteY9" fmla="*/ 1769613 h 3539806"/>
                    <a:gd name="connsiteX10" fmla="*/ 6860 w 2657238"/>
                    <a:gd name="connsiteY10" fmla="*/ 1705018 h 3539806"/>
                    <a:gd name="connsiteX11" fmla="*/ 0 w 2657238"/>
                    <a:gd name="connsiteY11" fmla="*/ 1546860 h 3539806"/>
                    <a:gd name="connsiteX12" fmla="*/ 1328619 w 2657238"/>
                    <a:gd name="connsiteY12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15327 w 2657238"/>
                    <a:gd name="connsiteY9" fmla="*/ 1769613 h 3539806"/>
                    <a:gd name="connsiteX10" fmla="*/ 0 w 2657238"/>
                    <a:gd name="connsiteY10" fmla="*/ 1546860 h 3539806"/>
                    <a:gd name="connsiteX11" fmla="*/ 1328619 w 2657238"/>
                    <a:gd name="connsiteY11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37289 w 2657238"/>
                    <a:gd name="connsiteY4" fmla="*/ 1834789 h 3539806"/>
                    <a:gd name="connsiteX5" fmla="*/ 2644114 w 2657238"/>
                    <a:gd name="connsiteY5" fmla="*/ 1992946 h 3539806"/>
                    <a:gd name="connsiteX6" fmla="*/ 1322057 w 2657238"/>
                    <a:gd name="connsiteY6" fmla="*/ 3539806 h 3539806"/>
                    <a:gd name="connsiteX7" fmla="*/ 0 w 2657238"/>
                    <a:gd name="connsiteY7" fmla="*/ 1992946 h 3539806"/>
                    <a:gd name="connsiteX8" fmla="*/ 6826 w 2657238"/>
                    <a:gd name="connsiteY8" fmla="*/ 1834789 h 3539806"/>
                    <a:gd name="connsiteX9" fmla="*/ 0 w 2657238"/>
                    <a:gd name="connsiteY9" fmla="*/ 1546860 h 3539806"/>
                    <a:gd name="connsiteX10" fmla="*/ 1328619 w 2657238"/>
                    <a:gd name="connsiteY10" fmla="*/ 0 h 3539806"/>
                    <a:gd name="connsiteX0" fmla="*/ 1328619 w 2657238"/>
                    <a:gd name="connsiteY0" fmla="*/ 0 h 3539806"/>
                    <a:gd name="connsiteX1" fmla="*/ 2657238 w 2657238"/>
                    <a:gd name="connsiteY1" fmla="*/ 1546860 h 3539806"/>
                    <a:gd name="connsiteX2" fmla="*/ 2650379 w 2657238"/>
                    <a:gd name="connsiteY2" fmla="*/ 1705018 h 3539806"/>
                    <a:gd name="connsiteX3" fmla="*/ 2635333 w 2657238"/>
                    <a:gd name="connsiteY3" fmla="*/ 1819796 h 3539806"/>
                    <a:gd name="connsiteX4" fmla="*/ 2644114 w 2657238"/>
                    <a:gd name="connsiteY4" fmla="*/ 1992946 h 3539806"/>
                    <a:gd name="connsiteX5" fmla="*/ 1322057 w 2657238"/>
                    <a:gd name="connsiteY5" fmla="*/ 3539806 h 3539806"/>
                    <a:gd name="connsiteX6" fmla="*/ 0 w 2657238"/>
                    <a:gd name="connsiteY6" fmla="*/ 1992946 h 3539806"/>
                    <a:gd name="connsiteX7" fmla="*/ 6826 w 2657238"/>
                    <a:gd name="connsiteY7" fmla="*/ 1834789 h 3539806"/>
                    <a:gd name="connsiteX8" fmla="*/ 0 w 2657238"/>
                    <a:gd name="connsiteY8" fmla="*/ 1546860 h 3539806"/>
                    <a:gd name="connsiteX9" fmla="*/ 1328619 w 2657238"/>
                    <a:gd name="connsiteY9" fmla="*/ 0 h 3539806"/>
                    <a:gd name="connsiteX0" fmla="*/ 2021956 w 2703033"/>
                    <a:gd name="connsiteY0" fmla="*/ 0 h 3007243"/>
                    <a:gd name="connsiteX1" fmla="*/ 2657238 w 2703033"/>
                    <a:gd name="connsiteY1" fmla="*/ 1014297 h 3007243"/>
                    <a:gd name="connsiteX2" fmla="*/ 2650379 w 2703033"/>
                    <a:gd name="connsiteY2" fmla="*/ 1172455 h 3007243"/>
                    <a:gd name="connsiteX3" fmla="*/ 2635333 w 2703033"/>
                    <a:gd name="connsiteY3" fmla="*/ 1287233 h 3007243"/>
                    <a:gd name="connsiteX4" fmla="*/ 2644114 w 2703033"/>
                    <a:gd name="connsiteY4" fmla="*/ 1460383 h 3007243"/>
                    <a:gd name="connsiteX5" fmla="*/ 1322057 w 2703033"/>
                    <a:gd name="connsiteY5" fmla="*/ 3007243 h 3007243"/>
                    <a:gd name="connsiteX6" fmla="*/ 0 w 2703033"/>
                    <a:gd name="connsiteY6" fmla="*/ 1460383 h 3007243"/>
                    <a:gd name="connsiteX7" fmla="*/ 6826 w 2703033"/>
                    <a:gd name="connsiteY7" fmla="*/ 1302226 h 3007243"/>
                    <a:gd name="connsiteX8" fmla="*/ 0 w 2703033"/>
                    <a:gd name="connsiteY8" fmla="*/ 1014297 h 3007243"/>
                    <a:gd name="connsiteX9" fmla="*/ 2021956 w 2703033"/>
                    <a:gd name="connsiteY9" fmla="*/ 0 h 3007243"/>
                    <a:gd name="connsiteX0" fmla="*/ 2021956 w 2703033"/>
                    <a:gd name="connsiteY0" fmla="*/ 90146 h 3097389"/>
                    <a:gd name="connsiteX1" fmla="*/ 2657238 w 2703033"/>
                    <a:gd name="connsiteY1" fmla="*/ 1104443 h 3097389"/>
                    <a:gd name="connsiteX2" fmla="*/ 2650379 w 2703033"/>
                    <a:gd name="connsiteY2" fmla="*/ 1262601 h 3097389"/>
                    <a:gd name="connsiteX3" fmla="*/ 2635333 w 2703033"/>
                    <a:gd name="connsiteY3" fmla="*/ 1377379 h 3097389"/>
                    <a:gd name="connsiteX4" fmla="*/ 2644114 w 2703033"/>
                    <a:gd name="connsiteY4" fmla="*/ 1550529 h 3097389"/>
                    <a:gd name="connsiteX5" fmla="*/ 1322057 w 2703033"/>
                    <a:gd name="connsiteY5" fmla="*/ 3097389 h 3097389"/>
                    <a:gd name="connsiteX6" fmla="*/ 0 w 2703033"/>
                    <a:gd name="connsiteY6" fmla="*/ 1550529 h 3097389"/>
                    <a:gd name="connsiteX7" fmla="*/ 6826 w 2703033"/>
                    <a:gd name="connsiteY7" fmla="*/ 1392372 h 3097389"/>
                    <a:gd name="connsiteX8" fmla="*/ 0 w 2703033"/>
                    <a:gd name="connsiteY8" fmla="*/ 1104443 h 3097389"/>
                    <a:gd name="connsiteX9" fmla="*/ 2021956 w 2703033"/>
                    <a:gd name="connsiteY9" fmla="*/ 90146 h 3097389"/>
                    <a:gd name="connsiteX0" fmla="*/ 2021956 w 2703033"/>
                    <a:gd name="connsiteY0" fmla="*/ 68442 h 3075685"/>
                    <a:gd name="connsiteX1" fmla="*/ 2657238 w 2703033"/>
                    <a:gd name="connsiteY1" fmla="*/ 1082739 h 3075685"/>
                    <a:gd name="connsiteX2" fmla="*/ 2650379 w 2703033"/>
                    <a:gd name="connsiteY2" fmla="*/ 1240897 h 3075685"/>
                    <a:gd name="connsiteX3" fmla="*/ 2635333 w 2703033"/>
                    <a:gd name="connsiteY3" fmla="*/ 1355675 h 3075685"/>
                    <a:gd name="connsiteX4" fmla="*/ 2644114 w 2703033"/>
                    <a:gd name="connsiteY4" fmla="*/ 1528825 h 3075685"/>
                    <a:gd name="connsiteX5" fmla="*/ 1322057 w 2703033"/>
                    <a:gd name="connsiteY5" fmla="*/ 3075685 h 3075685"/>
                    <a:gd name="connsiteX6" fmla="*/ 0 w 2703033"/>
                    <a:gd name="connsiteY6" fmla="*/ 1528825 h 3075685"/>
                    <a:gd name="connsiteX7" fmla="*/ 6826 w 2703033"/>
                    <a:gd name="connsiteY7" fmla="*/ 1370668 h 3075685"/>
                    <a:gd name="connsiteX8" fmla="*/ 0 w 2703033"/>
                    <a:gd name="connsiteY8" fmla="*/ 1082739 h 3075685"/>
                    <a:gd name="connsiteX9" fmla="*/ 2021956 w 2703033"/>
                    <a:gd name="connsiteY9" fmla="*/ 68442 h 3075685"/>
                    <a:gd name="connsiteX0" fmla="*/ 2021956 w 2652462"/>
                    <a:gd name="connsiteY0" fmla="*/ 42275 h 3049518"/>
                    <a:gd name="connsiteX1" fmla="*/ 2556754 w 2652462"/>
                    <a:gd name="connsiteY1" fmla="*/ 292898 h 3049518"/>
                    <a:gd name="connsiteX2" fmla="*/ 2650379 w 2652462"/>
                    <a:gd name="connsiteY2" fmla="*/ 1214730 h 3049518"/>
                    <a:gd name="connsiteX3" fmla="*/ 2635333 w 2652462"/>
                    <a:gd name="connsiteY3" fmla="*/ 1329508 h 3049518"/>
                    <a:gd name="connsiteX4" fmla="*/ 2644114 w 2652462"/>
                    <a:gd name="connsiteY4" fmla="*/ 1502658 h 3049518"/>
                    <a:gd name="connsiteX5" fmla="*/ 1322057 w 2652462"/>
                    <a:gd name="connsiteY5" fmla="*/ 3049518 h 3049518"/>
                    <a:gd name="connsiteX6" fmla="*/ 0 w 2652462"/>
                    <a:gd name="connsiteY6" fmla="*/ 1502658 h 3049518"/>
                    <a:gd name="connsiteX7" fmla="*/ 6826 w 2652462"/>
                    <a:gd name="connsiteY7" fmla="*/ 1344501 h 3049518"/>
                    <a:gd name="connsiteX8" fmla="*/ 0 w 2652462"/>
                    <a:gd name="connsiteY8" fmla="*/ 1056572 h 3049518"/>
                    <a:gd name="connsiteX9" fmla="*/ 2021956 w 2652462"/>
                    <a:gd name="connsiteY9" fmla="*/ 42275 h 3049518"/>
                    <a:gd name="connsiteX0" fmla="*/ 2021956 w 2656477"/>
                    <a:gd name="connsiteY0" fmla="*/ 6517 h 3013760"/>
                    <a:gd name="connsiteX1" fmla="*/ 2576027 w 2656477"/>
                    <a:gd name="connsiteY1" fmla="*/ 613803 h 3013760"/>
                    <a:gd name="connsiteX2" fmla="*/ 2650379 w 2656477"/>
                    <a:gd name="connsiteY2" fmla="*/ 1178972 h 3013760"/>
                    <a:gd name="connsiteX3" fmla="*/ 2635333 w 2656477"/>
                    <a:gd name="connsiteY3" fmla="*/ 1293750 h 3013760"/>
                    <a:gd name="connsiteX4" fmla="*/ 2644114 w 2656477"/>
                    <a:gd name="connsiteY4" fmla="*/ 1466900 h 3013760"/>
                    <a:gd name="connsiteX5" fmla="*/ 1322057 w 2656477"/>
                    <a:gd name="connsiteY5" fmla="*/ 3013760 h 3013760"/>
                    <a:gd name="connsiteX6" fmla="*/ 0 w 2656477"/>
                    <a:gd name="connsiteY6" fmla="*/ 1466900 h 3013760"/>
                    <a:gd name="connsiteX7" fmla="*/ 6826 w 2656477"/>
                    <a:gd name="connsiteY7" fmla="*/ 1308743 h 3013760"/>
                    <a:gd name="connsiteX8" fmla="*/ 0 w 2656477"/>
                    <a:gd name="connsiteY8" fmla="*/ 1020814 h 3013760"/>
                    <a:gd name="connsiteX9" fmla="*/ 2021956 w 2656477"/>
                    <a:gd name="connsiteY9" fmla="*/ 6517 h 3013760"/>
                    <a:gd name="connsiteX0" fmla="*/ 2002684 w 2657310"/>
                    <a:gd name="connsiteY0" fmla="*/ 6891 h 2979337"/>
                    <a:gd name="connsiteX1" fmla="*/ 2576027 w 2657310"/>
                    <a:gd name="connsiteY1" fmla="*/ 579380 h 2979337"/>
                    <a:gd name="connsiteX2" fmla="*/ 2650379 w 2657310"/>
                    <a:gd name="connsiteY2" fmla="*/ 1144549 h 2979337"/>
                    <a:gd name="connsiteX3" fmla="*/ 2635333 w 2657310"/>
                    <a:gd name="connsiteY3" fmla="*/ 1259327 h 2979337"/>
                    <a:gd name="connsiteX4" fmla="*/ 2644114 w 2657310"/>
                    <a:gd name="connsiteY4" fmla="*/ 1432477 h 2979337"/>
                    <a:gd name="connsiteX5" fmla="*/ 1322057 w 2657310"/>
                    <a:gd name="connsiteY5" fmla="*/ 2979337 h 2979337"/>
                    <a:gd name="connsiteX6" fmla="*/ 0 w 2657310"/>
                    <a:gd name="connsiteY6" fmla="*/ 1432477 h 2979337"/>
                    <a:gd name="connsiteX7" fmla="*/ 6826 w 2657310"/>
                    <a:gd name="connsiteY7" fmla="*/ 1274320 h 2979337"/>
                    <a:gd name="connsiteX8" fmla="*/ 0 w 2657310"/>
                    <a:gd name="connsiteY8" fmla="*/ 986391 h 2979337"/>
                    <a:gd name="connsiteX9" fmla="*/ 2002684 w 2657310"/>
                    <a:gd name="connsiteY9" fmla="*/ 6891 h 2979337"/>
                    <a:gd name="connsiteX0" fmla="*/ 1405214 w 2693929"/>
                    <a:gd name="connsiteY0" fmla="*/ 12090 h 2723563"/>
                    <a:gd name="connsiteX1" fmla="*/ 2576027 w 2693929"/>
                    <a:gd name="connsiteY1" fmla="*/ 323606 h 2723563"/>
                    <a:gd name="connsiteX2" fmla="*/ 2650379 w 2693929"/>
                    <a:gd name="connsiteY2" fmla="*/ 888775 h 2723563"/>
                    <a:gd name="connsiteX3" fmla="*/ 2635333 w 2693929"/>
                    <a:gd name="connsiteY3" fmla="*/ 1003553 h 2723563"/>
                    <a:gd name="connsiteX4" fmla="*/ 2644114 w 2693929"/>
                    <a:gd name="connsiteY4" fmla="*/ 1176703 h 2723563"/>
                    <a:gd name="connsiteX5" fmla="*/ 1322057 w 2693929"/>
                    <a:gd name="connsiteY5" fmla="*/ 2723563 h 2723563"/>
                    <a:gd name="connsiteX6" fmla="*/ 0 w 2693929"/>
                    <a:gd name="connsiteY6" fmla="*/ 1176703 h 2723563"/>
                    <a:gd name="connsiteX7" fmla="*/ 6826 w 2693929"/>
                    <a:gd name="connsiteY7" fmla="*/ 1018546 h 2723563"/>
                    <a:gd name="connsiteX8" fmla="*/ 0 w 2693929"/>
                    <a:gd name="connsiteY8" fmla="*/ 730617 h 2723563"/>
                    <a:gd name="connsiteX9" fmla="*/ 1405214 w 2693929"/>
                    <a:gd name="connsiteY9" fmla="*/ 12090 h 2723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93929" h="2723563">
                      <a:moveTo>
                        <a:pt x="1405214" y="12090"/>
                      </a:moveTo>
                      <a:cubicBezTo>
                        <a:pt x="1834552" y="-55745"/>
                        <a:pt x="2368500" y="177492"/>
                        <a:pt x="2576027" y="323606"/>
                      </a:cubicBezTo>
                      <a:cubicBezTo>
                        <a:pt x="2783555" y="469720"/>
                        <a:pt x="2654915" y="836774"/>
                        <a:pt x="2650379" y="888775"/>
                      </a:cubicBezTo>
                      <a:lnTo>
                        <a:pt x="2635333" y="1003553"/>
                      </a:lnTo>
                      <a:lnTo>
                        <a:pt x="2644114" y="1176703"/>
                      </a:lnTo>
                      <a:cubicBezTo>
                        <a:pt x="2644114" y="2031010"/>
                        <a:pt x="2052209" y="2723563"/>
                        <a:pt x="1322057" y="2723563"/>
                      </a:cubicBezTo>
                      <a:cubicBezTo>
                        <a:pt x="591905" y="2723563"/>
                        <a:pt x="0" y="2031010"/>
                        <a:pt x="0" y="1176703"/>
                      </a:cubicBezTo>
                      <a:cubicBezTo>
                        <a:pt x="0" y="1123309"/>
                        <a:pt x="2312" y="1070547"/>
                        <a:pt x="6826" y="1018546"/>
                      </a:cubicBezTo>
                      <a:lnTo>
                        <a:pt x="0" y="730617"/>
                      </a:lnTo>
                      <a:cubicBezTo>
                        <a:pt x="0" y="-123690"/>
                        <a:pt x="975876" y="79925"/>
                        <a:pt x="1405214" y="12090"/>
                      </a:cubicBezTo>
                      <a:close/>
                    </a:path>
                  </a:pathLst>
                </a:custGeom>
                <a:solidFill>
                  <a:srgbClr val="FFBD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85" name="Szabadkézi sokszög 184"/>
                <p:cNvSpPr/>
                <p:nvPr/>
              </p:nvSpPr>
              <p:spPr>
                <a:xfrm>
                  <a:off x="4393964" y="1897439"/>
                  <a:ext cx="1187630" cy="2688101"/>
                </a:xfrm>
                <a:custGeom>
                  <a:avLst/>
                  <a:gdLst>
                    <a:gd name="connsiteX0" fmla="*/ 704337 w 1645384"/>
                    <a:gd name="connsiteY0" fmla="*/ 0 h 2725466"/>
                    <a:gd name="connsiteX1" fmla="*/ 1645384 w 1645384"/>
                    <a:gd name="connsiteY1" fmla="*/ 2676925 h 2725466"/>
                    <a:gd name="connsiteX2" fmla="*/ 1588498 w 1645384"/>
                    <a:gd name="connsiteY2" fmla="*/ 2694039 h 2725466"/>
                    <a:gd name="connsiteX3" fmla="*/ 1322057 w 1645384"/>
                    <a:gd name="connsiteY3" fmla="*/ 2725466 h 2725466"/>
                    <a:gd name="connsiteX4" fmla="*/ 0 w 1645384"/>
                    <a:gd name="connsiteY4" fmla="*/ 1178606 h 2725466"/>
                    <a:gd name="connsiteX5" fmla="*/ 6826 w 1645384"/>
                    <a:gd name="connsiteY5" fmla="*/ 1020449 h 2725466"/>
                    <a:gd name="connsiteX6" fmla="*/ 0 w 1645384"/>
                    <a:gd name="connsiteY6" fmla="*/ 732520 h 2725466"/>
                    <a:gd name="connsiteX7" fmla="*/ 684769 w 1645384"/>
                    <a:gd name="connsiteY7" fmla="*/ 6298 h 2725466"/>
                    <a:gd name="connsiteX8" fmla="*/ 704337 w 1645384"/>
                    <a:gd name="connsiteY8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588498"/>
                    <a:gd name="connsiteY0" fmla="*/ 0 h 2725466"/>
                    <a:gd name="connsiteX1" fmla="*/ 1588498 w 1588498"/>
                    <a:gd name="connsiteY1" fmla="*/ 2694039 h 2725466"/>
                    <a:gd name="connsiteX2" fmla="*/ 1322057 w 1588498"/>
                    <a:gd name="connsiteY2" fmla="*/ 2725466 h 2725466"/>
                    <a:gd name="connsiteX3" fmla="*/ 0 w 1588498"/>
                    <a:gd name="connsiteY3" fmla="*/ 1178606 h 2725466"/>
                    <a:gd name="connsiteX4" fmla="*/ 6826 w 1588498"/>
                    <a:gd name="connsiteY4" fmla="*/ 1020449 h 2725466"/>
                    <a:gd name="connsiteX5" fmla="*/ 0 w 1588498"/>
                    <a:gd name="connsiteY5" fmla="*/ 732520 h 2725466"/>
                    <a:gd name="connsiteX6" fmla="*/ 684769 w 1588498"/>
                    <a:gd name="connsiteY6" fmla="*/ 6298 h 2725466"/>
                    <a:gd name="connsiteX7" fmla="*/ 704337 w 1588498"/>
                    <a:gd name="connsiteY7" fmla="*/ 0 h 2725466"/>
                    <a:gd name="connsiteX0" fmla="*/ 704337 w 1611121"/>
                    <a:gd name="connsiteY0" fmla="*/ 0 h 3046142"/>
                    <a:gd name="connsiteX1" fmla="*/ 1611121 w 1611121"/>
                    <a:gd name="connsiteY1" fmla="*/ 3040773 h 3046142"/>
                    <a:gd name="connsiteX2" fmla="*/ 1322057 w 1611121"/>
                    <a:gd name="connsiteY2" fmla="*/ 2725466 h 3046142"/>
                    <a:gd name="connsiteX3" fmla="*/ 0 w 1611121"/>
                    <a:gd name="connsiteY3" fmla="*/ 1178606 h 3046142"/>
                    <a:gd name="connsiteX4" fmla="*/ 6826 w 1611121"/>
                    <a:gd name="connsiteY4" fmla="*/ 1020449 h 3046142"/>
                    <a:gd name="connsiteX5" fmla="*/ 0 w 1611121"/>
                    <a:gd name="connsiteY5" fmla="*/ 732520 h 3046142"/>
                    <a:gd name="connsiteX6" fmla="*/ 684769 w 1611121"/>
                    <a:gd name="connsiteY6" fmla="*/ 6298 h 3046142"/>
                    <a:gd name="connsiteX7" fmla="*/ 704337 w 1611121"/>
                    <a:gd name="connsiteY7" fmla="*/ 0 h 3046142"/>
                    <a:gd name="connsiteX0" fmla="*/ 739848 w 1646632"/>
                    <a:gd name="connsiteY0" fmla="*/ 0 h 3041854"/>
                    <a:gd name="connsiteX1" fmla="*/ 1646632 w 1646632"/>
                    <a:gd name="connsiteY1" fmla="*/ 3040773 h 3041854"/>
                    <a:gd name="connsiteX2" fmla="*/ 531821 w 1646632"/>
                    <a:gd name="connsiteY2" fmla="*/ 2474084 h 3041854"/>
                    <a:gd name="connsiteX3" fmla="*/ 35511 w 1646632"/>
                    <a:gd name="connsiteY3" fmla="*/ 1178606 h 3041854"/>
                    <a:gd name="connsiteX4" fmla="*/ 42337 w 1646632"/>
                    <a:gd name="connsiteY4" fmla="*/ 1020449 h 3041854"/>
                    <a:gd name="connsiteX5" fmla="*/ 35511 w 1646632"/>
                    <a:gd name="connsiteY5" fmla="*/ 732520 h 3041854"/>
                    <a:gd name="connsiteX6" fmla="*/ 720280 w 1646632"/>
                    <a:gd name="connsiteY6" fmla="*/ 6298 h 3041854"/>
                    <a:gd name="connsiteX7" fmla="*/ 739848 w 1646632"/>
                    <a:gd name="connsiteY7" fmla="*/ 0 h 3041854"/>
                    <a:gd name="connsiteX0" fmla="*/ 728965 w 1635749"/>
                    <a:gd name="connsiteY0" fmla="*/ 0 h 3041377"/>
                    <a:gd name="connsiteX1" fmla="*/ 1635749 w 1635749"/>
                    <a:gd name="connsiteY1" fmla="*/ 3040773 h 3041377"/>
                    <a:gd name="connsiteX2" fmla="*/ 373887 w 1635749"/>
                    <a:gd name="connsiteY2" fmla="*/ 2240040 h 3041377"/>
                    <a:gd name="connsiteX3" fmla="*/ 24628 w 1635749"/>
                    <a:gd name="connsiteY3" fmla="*/ 1178606 h 3041377"/>
                    <a:gd name="connsiteX4" fmla="*/ 31454 w 1635749"/>
                    <a:gd name="connsiteY4" fmla="*/ 1020449 h 3041377"/>
                    <a:gd name="connsiteX5" fmla="*/ 24628 w 1635749"/>
                    <a:gd name="connsiteY5" fmla="*/ 732520 h 3041377"/>
                    <a:gd name="connsiteX6" fmla="*/ 709397 w 1635749"/>
                    <a:gd name="connsiteY6" fmla="*/ 6298 h 3041377"/>
                    <a:gd name="connsiteX7" fmla="*/ 728965 w 1635749"/>
                    <a:gd name="connsiteY7" fmla="*/ 0 h 3041377"/>
                    <a:gd name="connsiteX0" fmla="*/ 728965 w 1635749"/>
                    <a:gd name="connsiteY0" fmla="*/ 0 h 3041845"/>
                    <a:gd name="connsiteX1" fmla="*/ 1635749 w 1635749"/>
                    <a:gd name="connsiteY1" fmla="*/ 3040773 h 3041845"/>
                    <a:gd name="connsiteX2" fmla="*/ 373887 w 1635749"/>
                    <a:gd name="connsiteY2" fmla="*/ 2240040 h 3041845"/>
                    <a:gd name="connsiteX3" fmla="*/ 24628 w 1635749"/>
                    <a:gd name="connsiteY3" fmla="*/ 1178606 h 3041845"/>
                    <a:gd name="connsiteX4" fmla="*/ 31454 w 1635749"/>
                    <a:gd name="connsiteY4" fmla="*/ 1020449 h 3041845"/>
                    <a:gd name="connsiteX5" fmla="*/ 24628 w 1635749"/>
                    <a:gd name="connsiteY5" fmla="*/ 732520 h 3041845"/>
                    <a:gd name="connsiteX6" fmla="*/ 709397 w 1635749"/>
                    <a:gd name="connsiteY6" fmla="*/ 6298 h 3041845"/>
                    <a:gd name="connsiteX7" fmla="*/ 728965 w 1635749"/>
                    <a:gd name="connsiteY7" fmla="*/ 0 h 3041845"/>
                    <a:gd name="connsiteX0" fmla="*/ 638472 w 1635749"/>
                    <a:gd name="connsiteY0" fmla="*/ 305762 h 3035546"/>
                    <a:gd name="connsiteX1" fmla="*/ 1635749 w 1635749"/>
                    <a:gd name="connsiteY1" fmla="*/ 3034475 h 3035546"/>
                    <a:gd name="connsiteX2" fmla="*/ 373887 w 1635749"/>
                    <a:gd name="connsiteY2" fmla="*/ 2233742 h 3035546"/>
                    <a:gd name="connsiteX3" fmla="*/ 24628 w 1635749"/>
                    <a:gd name="connsiteY3" fmla="*/ 1172308 h 3035546"/>
                    <a:gd name="connsiteX4" fmla="*/ 31454 w 1635749"/>
                    <a:gd name="connsiteY4" fmla="*/ 1014151 h 3035546"/>
                    <a:gd name="connsiteX5" fmla="*/ 24628 w 1635749"/>
                    <a:gd name="connsiteY5" fmla="*/ 726222 h 3035546"/>
                    <a:gd name="connsiteX6" fmla="*/ 709397 w 1635749"/>
                    <a:gd name="connsiteY6" fmla="*/ 0 h 3035546"/>
                    <a:gd name="connsiteX7" fmla="*/ 638472 w 1635749"/>
                    <a:gd name="connsiteY7" fmla="*/ 305762 h 3035546"/>
                    <a:gd name="connsiteX0" fmla="*/ 638472 w 1635749"/>
                    <a:gd name="connsiteY0" fmla="*/ 115812 h 2845596"/>
                    <a:gd name="connsiteX1" fmla="*/ 1635749 w 1635749"/>
                    <a:gd name="connsiteY1" fmla="*/ 2844525 h 2845596"/>
                    <a:gd name="connsiteX2" fmla="*/ 373887 w 1635749"/>
                    <a:gd name="connsiteY2" fmla="*/ 2043792 h 2845596"/>
                    <a:gd name="connsiteX3" fmla="*/ 24628 w 1635749"/>
                    <a:gd name="connsiteY3" fmla="*/ 982358 h 2845596"/>
                    <a:gd name="connsiteX4" fmla="*/ 31454 w 1635749"/>
                    <a:gd name="connsiteY4" fmla="*/ 824201 h 2845596"/>
                    <a:gd name="connsiteX5" fmla="*/ 24628 w 1635749"/>
                    <a:gd name="connsiteY5" fmla="*/ 536272 h 2845596"/>
                    <a:gd name="connsiteX6" fmla="*/ 638472 w 1635749"/>
                    <a:gd name="connsiteY6" fmla="*/ 115812 h 2845596"/>
                    <a:gd name="connsiteX0" fmla="*/ 593226 w 1635749"/>
                    <a:gd name="connsiteY0" fmla="*/ 133522 h 2733281"/>
                    <a:gd name="connsiteX1" fmla="*/ 1635749 w 1635749"/>
                    <a:gd name="connsiteY1" fmla="*/ 2732210 h 2733281"/>
                    <a:gd name="connsiteX2" fmla="*/ 373887 w 1635749"/>
                    <a:gd name="connsiteY2" fmla="*/ 1931477 h 2733281"/>
                    <a:gd name="connsiteX3" fmla="*/ 24628 w 1635749"/>
                    <a:gd name="connsiteY3" fmla="*/ 870043 h 2733281"/>
                    <a:gd name="connsiteX4" fmla="*/ 31454 w 1635749"/>
                    <a:gd name="connsiteY4" fmla="*/ 711886 h 2733281"/>
                    <a:gd name="connsiteX5" fmla="*/ 24628 w 1635749"/>
                    <a:gd name="connsiteY5" fmla="*/ 423957 h 2733281"/>
                    <a:gd name="connsiteX6" fmla="*/ 593226 w 1635749"/>
                    <a:gd name="connsiteY6" fmla="*/ 133522 h 2733281"/>
                    <a:gd name="connsiteX0" fmla="*/ 593226 w 1635749"/>
                    <a:gd name="connsiteY0" fmla="*/ 130863 h 2730622"/>
                    <a:gd name="connsiteX1" fmla="*/ 1635749 w 1635749"/>
                    <a:gd name="connsiteY1" fmla="*/ 2729551 h 2730622"/>
                    <a:gd name="connsiteX2" fmla="*/ 373887 w 1635749"/>
                    <a:gd name="connsiteY2" fmla="*/ 1928818 h 2730622"/>
                    <a:gd name="connsiteX3" fmla="*/ 24628 w 1635749"/>
                    <a:gd name="connsiteY3" fmla="*/ 867384 h 2730622"/>
                    <a:gd name="connsiteX4" fmla="*/ 31454 w 1635749"/>
                    <a:gd name="connsiteY4" fmla="*/ 709227 h 2730622"/>
                    <a:gd name="connsiteX5" fmla="*/ 81187 w 1635749"/>
                    <a:gd name="connsiteY5" fmla="*/ 438635 h 2730622"/>
                    <a:gd name="connsiteX6" fmla="*/ 593226 w 1635749"/>
                    <a:gd name="connsiteY6" fmla="*/ 130863 h 2730622"/>
                    <a:gd name="connsiteX0" fmla="*/ 576694 w 1619217"/>
                    <a:gd name="connsiteY0" fmla="*/ 130863 h 2730622"/>
                    <a:gd name="connsiteX1" fmla="*/ 1619217 w 1619217"/>
                    <a:gd name="connsiteY1" fmla="*/ 2729551 h 2730622"/>
                    <a:gd name="connsiteX2" fmla="*/ 357355 w 1619217"/>
                    <a:gd name="connsiteY2" fmla="*/ 1928818 h 2730622"/>
                    <a:gd name="connsiteX3" fmla="*/ 8096 w 1619217"/>
                    <a:gd name="connsiteY3" fmla="*/ 867384 h 2730622"/>
                    <a:gd name="connsiteX4" fmla="*/ 105415 w 1619217"/>
                    <a:gd name="connsiteY4" fmla="*/ 709227 h 2730622"/>
                    <a:gd name="connsiteX5" fmla="*/ 64655 w 1619217"/>
                    <a:gd name="connsiteY5" fmla="*/ 438635 h 2730622"/>
                    <a:gd name="connsiteX6" fmla="*/ 576694 w 1619217"/>
                    <a:gd name="connsiteY6" fmla="*/ 130863 h 2730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9217" h="2730622">
                      <a:moveTo>
                        <a:pt x="576694" y="130863"/>
                      </a:moveTo>
                      <a:cubicBezTo>
                        <a:pt x="-119186" y="1135556"/>
                        <a:pt x="158637" y="1938218"/>
                        <a:pt x="1619217" y="2729551"/>
                      </a:cubicBezTo>
                      <a:cubicBezTo>
                        <a:pt x="1533154" y="2750157"/>
                        <a:pt x="671122" y="2473224"/>
                        <a:pt x="357355" y="1928818"/>
                      </a:cubicBezTo>
                      <a:cubicBezTo>
                        <a:pt x="152423" y="1573248"/>
                        <a:pt x="50086" y="1070649"/>
                        <a:pt x="8096" y="867384"/>
                      </a:cubicBezTo>
                      <a:cubicBezTo>
                        <a:pt x="-33894" y="664119"/>
                        <a:pt x="100901" y="761228"/>
                        <a:pt x="105415" y="709227"/>
                      </a:cubicBezTo>
                      <a:lnTo>
                        <a:pt x="64655" y="438635"/>
                      </a:lnTo>
                      <a:cubicBezTo>
                        <a:pt x="165825" y="320570"/>
                        <a:pt x="308174" y="-253846"/>
                        <a:pt x="576694" y="130863"/>
                      </a:cubicBezTo>
                      <a:close/>
                    </a:path>
                  </a:pathLst>
                </a:custGeom>
                <a:solidFill>
                  <a:srgbClr val="FAAD91">
                    <a:alpha val="5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56" name="Szabadkézi sokszög 155"/>
              <p:cNvSpPr>
                <a:spLocks noChangeAspect="1"/>
              </p:cNvSpPr>
              <p:nvPr/>
            </p:nvSpPr>
            <p:spPr>
              <a:xfrm rot="15960000" flipH="1">
                <a:off x="4807334" y="2746463"/>
                <a:ext cx="172864" cy="528588"/>
              </a:xfrm>
              <a:custGeom>
                <a:avLst/>
                <a:gdLst>
                  <a:gd name="connsiteX0" fmla="*/ 651192 w 1144888"/>
                  <a:gd name="connsiteY0" fmla="*/ 86838 h 1708804"/>
                  <a:gd name="connsiteX1" fmla="*/ 618074 w 1144888"/>
                  <a:gd name="connsiteY1" fmla="*/ 126976 h 1708804"/>
                  <a:gd name="connsiteX2" fmla="*/ 651191 w 1144888"/>
                  <a:gd name="connsiteY2" fmla="*/ 86838 h 1708804"/>
                  <a:gd name="connsiteX3" fmla="*/ 856888 w 1144888"/>
                  <a:gd name="connsiteY3" fmla="*/ 0 h 1708804"/>
                  <a:gd name="connsiteX4" fmla="*/ 744785 w 1144888"/>
                  <a:gd name="connsiteY4" fmla="*/ 22632 h 1708804"/>
                  <a:gd name="connsiteX5" fmla="*/ 723679 w 1144888"/>
                  <a:gd name="connsiteY5" fmla="*/ 34088 h 1708804"/>
                  <a:gd name="connsiteX6" fmla="*/ 719133 w 1144888"/>
                  <a:gd name="connsiteY6" fmla="*/ 29754 h 1708804"/>
                  <a:gd name="connsiteX7" fmla="*/ 696261 w 1144888"/>
                  <a:gd name="connsiteY7" fmla="*/ 48970 h 1708804"/>
                  <a:gd name="connsiteX8" fmla="*/ 696259 w 1144888"/>
                  <a:gd name="connsiteY8" fmla="*/ 48971 h 1708804"/>
                  <a:gd name="connsiteX9" fmla="*/ 695863 w 1144888"/>
                  <a:gd name="connsiteY9" fmla="*/ 49187 h 1708804"/>
                  <a:gd name="connsiteX10" fmla="*/ 653240 w 1144888"/>
                  <a:gd name="connsiteY10" fmla="*/ 84354 h 1708804"/>
                  <a:gd name="connsiteX11" fmla="*/ 651191 w 1144888"/>
                  <a:gd name="connsiteY11" fmla="*/ 86837 h 1708804"/>
                  <a:gd name="connsiteX12" fmla="*/ 592942 w 1144888"/>
                  <a:gd name="connsiteY12" fmla="*/ 135777 h 1708804"/>
                  <a:gd name="connsiteX13" fmla="*/ 5427 w 1144888"/>
                  <a:gd name="connsiteY13" fmla="*/ 1312041 h 1708804"/>
                  <a:gd name="connsiteX14" fmla="*/ 0 w 1144888"/>
                  <a:gd name="connsiteY14" fmla="*/ 1420804 h 1708804"/>
                  <a:gd name="connsiteX15" fmla="*/ 288000 w 1144888"/>
                  <a:gd name="connsiteY15" fmla="*/ 1708804 h 1708804"/>
                  <a:gd name="connsiteX16" fmla="*/ 576000 w 1144888"/>
                  <a:gd name="connsiteY16" fmla="*/ 1420804 h 1708804"/>
                  <a:gd name="connsiteX17" fmla="*/ 682242 w 1144888"/>
                  <a:gd name="connsiteY17" fmla="*/ 953984 h 1708804"/>
                  <a:gd name="connsiteX18" fmla="*/ 928706 w 1144888"/>
                  <a:gd name="connsiteY18" fmla="*/ 595723 h 1708804"/>
                  <a:gd name="connsiteX19" fmla="*/ 983199 w 1144888"/>
                  <a:gd name="connsiteY19" fmla="*/ 543788 h 1708804"/>
                  <a:gd name="connsiteX20" fmla="*/ 1060535 w 1144888"/>
                  <a:gd name="connsiteY20" fmla="*/ 491647 h 1708804"/>
                  <a:gd name="connsiteX21" fmla="*/ 1144888 w 1144888"/>
                  <a:gd name="connsiteY21" fmla="*/ 288000 h 1708804"/>
                  <a:gd name="connsiteX22" fmla="*/ 856888 w 1144888"/>
                  <a:gd name="connsiteY22" fmla="*/ 0 h 1708804"/>
                  <a:gd name="connsiteX0" fmla="*/ 651192 w 1473136"/>
                  <a:gd name="connsiteY0" fmla="*/ 86838 h 1752430"/>
                  <a:gd name="connsiteX1" fmla="*/ 618074 w 1473136"/>
                  <a:gd name="connsiteY1" fmla="*/ 126976 h 1752430"/>
                  <a:gd name="connsiteX2" fmla="*/ 651191 w 1473136"/>
                  <a:gd name="connsiteY2" fmla="*/ 86838 h 1752430"/>
                  <a:gd name="connsiteX3" fmla="*/ 651192 w 1473136"/>
                  <a:gd name="connsiteY3" fmla="*/ 86838 h 1752430"/>
                  <a:gd name="connsiteX4" fmla="*/ 856888 w 1473136"/>
                  <a:gd name="connsiteY4" fmla="*/ 0 h 1752430"/>
                  <a:gd name="connsiteX5" fmla="*/ 744785 w 1473136"/>
                  <a:gd name="connsiteY5" fmla="*/ 22632 h 1752430"/>
                  <a:gd name="connsiteX6" fmla="*/ 723679 w 1473136"/>
                  <a:gd name="connsiteY6" fmla="*/ 34088 h 1752430"/>
                  <a:gd name="connsiteX7" fmla="*/ 719133 w 1473136"/>
                  <a:gd name="connsiteY7" fmla="*/ 29754 h 1752430"/>
                  <a:gd name="connsiteX8" fmla="*/ 696261 w 1473136"/>
                  <a:gd name="connsiteY8" fmla="*/ 48970 h 1752430"/>
                  <a:gd name="connsiteX9" fmla="*/ 696259 w 1473136"/>
                  <a:gd name="connsiteY9" fmla="*/ 48971 h 1752430"/>
                  <a:gd name="connsiteX10" fmla="*/ 695863 w 1473136"/>
                  <a:gd name="connsiteY10" fmla="*/ 49187 h 1752430"/>
                  <a:gd name="connsiteX11" fmla="*/ 653240 w 1473136"/>
                  <a:gd name="connsiteY11" fmla="*/ 84354 h 1752430"/>
                  <a:gd name="connsiteX12" fmla="*/ 651191 w 1473136"/>
                  <a:gd name="connsiteY12" fmla="*/ 86837 h 1752430"/>
                  <a:gd name="connsiteX13" fmla="*/ 592942 w 1473136"/>
                  <a:gd name="connsiteY13" fmla="*/ 135777 h 1752430"/>
                  <a:gd name="connsiteX14" fmla="*/ 5427 w 1473136"/>
                  <a:gd name="connsiteY14" fmla="*/ 1312041 h 1752430"/>
                  <a:gd name="connsiteX15" fmla="*/ 0 w 1473136"/>
                  <a:gd name="connsiteY15" fmla="*/ 1420804 h 1752430"/>
                  <a:gd name="connsiteX16" fmla="*/ 288000 w 1473136"/>
                  <a:gd name="connsiteY16" fmla="*/ 1708804 h 1752430"/>
                  <a:gd name="connsiteX17" fmla="*/ 1472104 w 1473136"/>
                  <a:gd name="connsiteY17" fmla="*/ 1648322 h 1752430"/>
                  <a:gd name="connsiteX18" fmla="*/ 682242 w 1473136"/>
                  <a:gd name="connsiteY18" fmla="*/ 953984 h 1752430"/>
                  <a:gd name="connsiteX19" fmla="*/ 928706 w 1473136"/>
                  <a:gd name="connsiteY19" fmla="*/ 595723 h 1752430"/>
                  <a:gd name="connsiteX20" fmla="*/ 983199 w 1473136"/>
                  <a:gd name="connsiteY20" fmla="*/ 543788 h 1752430"/>
                  <a:gd name="connsiteX21" fmla="*/ 1060535 w 1473136"/>
                  <a:gd name="connsiteY21" fmla="*/ 491647 h 1752430"/>
                  <a:gd name="connsiteX22" fmla="*/ 1144888 w 1473136"/>
                  <a:gd name="connsiteY22" fmla="*/ 288000 h 1752430"/>
                  <a:gd name="connsiteX23" fmla="*/ 856888 w 1473136"/>
                  <a:gd name="connsiteY23" fmla="*/ 0 h 175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3136" h="1752430">
                    <a:moveTo>
                      <a:pt x="651192" y="86838"/>
                    </a:moveTo>
                    <a:lnTo>
                      <a:pt x="618074" y="126976"/>
                    </a:lnTo>
                    <a:lnTo>
                      <a:pt x="651191" y="86838"/>
                    </a:lnTo>
                    <a:lnTo>
                      <a:pt x="651192" y="86838"/>
                    </a:lnTo>
                    <a:close/>
                    <a:moveTo>
                      <a:pt x="856888" y="0"/>
                    </a:moveTo>
                    <a:cubicBezTo>
                      <a:pt x="817124" y="0"/>
                      <a:pt x="779241" y="8059"/>
                      <a:pt x="744785" y="22632"/>
                    </a:cubicBezTo>
                    <a:lnTo>
                      <a:pt x="723679" y="34088"/>
                    </a:lnTo>
                    <a:lnTo>
                      <a:pt x="719133" y="29754"/>
                    </a:lnTo>
                    <a:lnTo>
                      <a:pt x="696261" y="48970"/>
                    </a:lnTo>
                    <a:cubicBezTo>
                      <a:pt x="696260" y="48970"/>
                      <a:pt x="696260" y="48971"/>
                      <a:pt x="696259" y="48971"/>
                    </a:cubicBezTo>
                    <a:lnTo>
                      <a:pt x="695863" y="49187"/>
                    </a:lnTo>
                    <a:cubicBezTo>
                      <a:pt x="680542" y="59538"/>
                      <a:pt x="666270" y="71325"/>
                      <a:pt x="653240" y="84354"/>
                    </a:cubicBezTo>
                    <a:lnTo>
                      <a:pt x="651191" y="86837"/>
                    </a:lnTo>
                    <a:lnTo>
                      <a:pt x="592942" y="135777"/>
                    </a:lnTo>
                    <a:cubicBezTo>
                      <a:pt x="269382" y="433371"/>
                      <a:pt x="52079" y="847180"/>
                      <a:pt x="5427" y="1312041"/>
                    </a:cubicBezTo>
                    <a:lnTo>
                      <a:pt x="0" y="1420804"/>
                    </a:lnTo>
                    <a:cubicBezTo>
                      <a:pt x="0" y="1579862"/>
                      <a:pt x="42649" y="1670884"/>
                      <a:pt x="288000" y="1708804"/>
                    </a:cubicBezTo>
                    <a:cubicBezTo>
                      <a:pt x="533351" y="1746724"/>
                      <a:pt x="1472104" y="1807380"/>
                      <a:pt x="1472104" y="1648322"/>
                    </a:cubicBezTo>
                    <a:cubicBezTo>
                      <a:pt x="1507518" y="1492715"/>
                      <a:pt x="612538" y="1136261"/>
                      <a:pt x="682242" y="953984"/>
                    </a:cubicBezTo>
                    <a:cubicBezTo>
                      <a:pt x="742879" y="836200"/>
                      <a:pt x="812912" y="714298"/>
                      <a:pt x="928706" y="595723"/>
                    </a:cubicBezTo>
                    <a:lnTo>
                      <a:pt x="983199" y="543788"/>
                    </a:lnTo>
                    <a:lnTo>
                      <a:pt x="1060535" y="491647"/>
                    </a:lnTo>
                    <a:cubicBezTo>
                      <a:pt x="1112652" y="439529"/>
                      <a:pt x="1144888" y="367529"/>
                      <a:pt x="1144888" y="288000"/>
                    </a:cubicBezTo>
                    <a:cubicBezTo>
                      <a:pt x="1144888" y="128942"/>
                      <a:pt x="1015946" y="0"/>
                      <a:pt x="856888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157" name="Csoportba foglalás 156"/>
              <p:cNvGrpSpPr/>
              <p:nvPr/>
            </p:nvGrpSpPr>
            <p:grpSpPr>
              <a:xfrm>
                <a:off x="4765672" y="3125774"/>
                <a:ext cx="298280" cy="239113"/>
                <a:chOff x="5737306" y="3780325"/>
                <a:chExt cx="167636" cy="117742"/>
              </a:xfrm>
            </p:grpSpPr>
            <p:grpSp>
              <p:nvGrpSpPr>
                <p:cNvPr id="180" name="Csoportba foglalás 179"/>
                <p:cNvGrpSpPr/>
                <p:nvPr/>
              </p:nvGrpSpPr>
              <p:grpSpPr>
                <a:xfrm>
                  <a:off x="5737306" y="3780325"/>
                  <a:ext cx="167636" cy="117742"/>
                  <a:chOff x="5737306" y="3780325"/>
                  <a:chExt cx="167636" cy="117742"/>
                </a:xfrm>
              </p:grpSpPr>
              <p:sp>
                <p:nvSpPr>
                  <p:cNvPr id="182" name="Ellipszis 181"/>
                  <p:cNvSpPr/>
                  <p:nvPr/>
                </p:nvSpPr>
                <p:spPr>
                  <a:xfrm flipH="1" flipV="1">
                    <a:off x="5737306" y="3780325"/>
                    <a:ext cx="167636" cy="117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3" name="Ellipszis 182"/>
                  <p:cNvSpPr/>
                  <p:nvPr/>
                </p:nvSpPr>
                <p:spPr>
                  <a:xfrm flipH="1" flipV="1">
                    <a:off x="5756551" y="3783043"/>
                    <a:ext cx="130344" cy="110838"/>
                  </a:xfrm>
                  <a:prstGeom prst="ellipse">
                    <a:avLst/>
                  </a:prstGeom>
                  <a:gradFill>
                    <a:gsLst>
                      <a:gs pos="32000">
                        <a:srgbClr val="70ABD0"/>
                      </a:gs>
                      <a:gs pos="55000">
                        <a:srgbClr val="5A9AC1"/>
                      </a:gs>
                      <a:gs pos="28000">
                        <a:srgbClr val="387EA9"/>
                      </a:gs>
                      <a:gs pos="0">
                        <a:schemeClr val="tx1"/>
                      </a:gs>
                      <a:gs pos="73000">
                        <a:srgbClr val="1E6896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81" name="Ellipszis 180"/>
                <p:cNvSpPr>
                  <a:spLocks noChangeAspect="1"/>
                </p:cNvSpPr>
                <p:nvPr/>
              </p:nvSpPr>
              <p:spPr>
                <a:xfrm flipH="1" flipV="1">
                  <a:off x="5846270" y="3812148"/>
                  <a:ext cx="24528" cy="252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58" name="Szabadkézi sokszög 157"/>
              <p:cNvSpPr/>
              <p:nvPr/>
            </p:nvSpPr>
            <p:spPr>
              <a:xfrm rot="21436957" flipH="1" flipV="1">
                <a:off x="5747577" y="3591750"/>
                <a:ext cx="245346" cy="106612"/>
              </a:xfrm>
              <a:custGeom>
                <a:avLst/>
                <a:gdLst>
                  <a:gd name="connsiteX0" fmla="*/ 209046 w 365371"/>
                  <a:gd name="connsiteY0" fmla="*/ 610535 h 610535"/>
                  <a:gd name="connsiteX1" fmla="*/ 163980 w 365371"/>
                  <a:gd name="connsiteY1" fmla="*/ 610535 h 610535"/>
                  <a:gd name="connsiteX2" fmla="*/ 129690 w 365371"/>
                  <a:gd name="connsiteY2" fmla="*/ 576245 h 610535"/>
                  <a:gd name="connsiteX3" fmla="*/ 129690 w 365371"/>
                  <a:gd name="connsiteY3" fmla="*/ 159587 h 610535"/>
                  <a:gd name="connsiteX4" fmla="*/ 95655 w 365371"/>
                  <a:gd name="connsiteY4" fmla="*/ 165268 h 610535"/>
                  <a:gd name="connsiteX5" fmla="*/ 0 w 365371"/>
                  <a:gd name="connsiteY5" fmla="*/ 86184 h 610535"/>
                  <a:gd name="connsiteX6" fmla="*/ 95655 w 365371"/>
                  <a:gd name="connsiteY6" fmla="*/ 7100 h 610535"/>
                  <a:gd name="connsiteX7" fmla="*/ 132888 w 365371"/>
                  <a:gd name="connsiteY7" fmla="*/ 13315 h 610535"/>
                  <a:gd name="connsiteX8" fmla="*/ 137349 w 365371"/>
                  <a:gd name="connsiteY8" fmla="*/ 15801 h 610535"/>
                  <a:gd name="connsiteX9" fmla="*/ 139734 w 365371"/>
                  <a:gd name="connsiteY9" fmla="*/ 10044 h 610535"/>
                  <a:gd name="connsiteX10" fmla="*/ 163980 w 365371"/>
                  <a:gd name="connsiteY10" fmla="*/ 0 h 610535"/>
                  <a:gd name="connsiteX11" fmla="*/ 209046 w 365371"/>
                  <a:gd name="connsiteY11" fmla="*/ 0 h 610535"/>
                  <a:gd name="connsiteX12" fmla="*/ 233292 w 365371"/>
                  <a:gd name="connsiteY12" fmla="*/ 10044 h 610535"/>
                  <a:gd name="connsiteX13" fmla="*/ 234507 w 365371"/>
                  <a:gd name="connsiteY13" fmla="*/ 12977 h 610535"/>
                  <a:gd name="connsiteX14" fmla="*/ 269716 w 365371"/>
                  <a:gd name="connsiteY14" fmla="*/ 7100 h 610535"/>
                  <a:gd name="connsiteX15" fmla="*/ 365371 w 365371"/>
                  <a:gd name="connsiteY15" fmla="*/ 86184 h 610535"/>
                  <a:gd name="connsiteX16" fmla="*/ 269716 w 365371"/>
                  <a:gd name="connsiteY16" fmla="*/ 165268 h 610535"/>
                  <a:gd name="connsiteX17" fmla="*/ 243336 w 365371"/>
                  <a:gd name="connsiteY17" fmla="*/ 160865 h 610535"/>
                  <a:gd name="connsiteX18" fmla="*/ 243336 w 365371"/>
                  <a:gd name="connsiteY18" fmla="*/ 576245 h 610535"/>
                  <a:gd name="connsiteX19" fmla="*/ 209046 w 365371"/>
                  <a:gd name="connsiteY19" fmla="*/ 610535 h 610535"/>
                  <a:gd name="connsiteX0" fmla="*/ 209046 w 366969"/>
                  <a:gd name="connsiteY0" fmla="*/ 610535 h 610535"/>
                  <a:gd name="connsiteX1" fmla="*/ 163980 w 366969"/>
                  <a:gd name="connsiteY1" fmla="*/ 610535 h 610535"/>
                  <a:gd name="connsiteX2" fmla="*/ 129690 w 366969"/>
                  <a:gd name="connsiteY2" fmla="*/ 576245 h 610535"/>
                  <a:gd name="connsiteX3" fmla="*/ 129690 w 366969"/>
                  <a:gd name="connsiteY3" fmla="*/ 159587 h 610535"/>
                  <a:gd name="connsiteX4" fmla="*/ 95655 w 366969"/>
                  <a:gd name="connsiteY4" fmla="*/ 165268 h 610535"/>
                  <a:gd name="connsiteX5" fmla="*/ 0 w 366969"/>
                  <a:gd name="connsiteY5" fmla="*/ 86184 h 610535"/>
                  <a:gd name="connsiteX6" fmla="*/ 95655 w 366969"/>
                  <a:gd name="connsiteY6" fmla="*/ 7100 h 610535"/>
                  <a:gd name="connsiteX7" fmla="*/ 132888 w 366969"/>
                  <a:gd name="connsiteY7" fmla="*/ 13315 h 610535"/>
                  <a:gd name="connsiteX8" fmla="*/ 137349 w 366969"/>
                  <a:gd name="connsiteY8" fmla="*/ 15801 h 610535"/>
                  <a:gd name="connsiteX9" fmla="*/ 139734 w 366969"/>
                  <a:gd name="connsiteY9" fmla="*/ 10044 h 610535"/>
                  <a:gd name="connsiteX10" fmla="*/ 163980 w 366969"/>
                  <a:gd name="connsiteY10" fmla="*/ 0 h 610535"/>
                  <a:gd name="connsiteX11" fmla="*/ 209046 w 366969"/>
                  <a:gd name="connsiteY11" fmla="*/ 0 h 610535"/>
                  <a:gd name="connsiteX12" fmla="*/ 233292 w 366969"/>
                  <a:gd name="connsiteY12" fmla="*/ 10044 h 610535"/>
                  <a:gd name="connsiteX13" fmla="*/ 234507 w 366969"/>
                  <a:gd name="connsiteY13" fmla="*/ 12977 h 610535"/>
                  <a:gd name="connsiteX14" fmla="*/ 269716 w 366969"/>
                  <a:gd name="connsiteY14" fmla="*/ 7100 h 610535"/>
                  <a:gd name="connsiteX15" fmla="*/ 365371 w 366969"/>
                  <a:gd name="connsiteY15" fmla="*/ 86184 h 610535"/>
                  <a:gd name="connsiteX16" fmla="*/ 307731 w 366969"/>
                  <a:gd name="connsiteY16" fmla="*/ 233551 h 610535"/>
                  <a:gd name="connsiteX17" fmla="*/ 243336 w 366969"/>
                  <a:gd name="connsiteY17" fmla="*/ 160865 h 610535"/>
                  <a:gd name="connsiteX18" fmla="*/ 243336 w 366969"/>
                  <a:gd name="connsiteY18" fmla="*/ 576245 h 610535"/>
                  <a:gd name="connsiteX19" fmla="*/ 209046 w 366969"/>
                  <a:gd name="connsiteY19" fmla="*/ 610535 h 610535"/>
                  <a:gd name="connsiteX0" fmla="*/ 224379 w 382303"/>
                  <a:gd name="connsiteY0" fmla="*/ 610535 h 610535"/>
                  <a:gd name="connsiteX1" fmla="*/ 179313 w 382303"/>
                  <a:gd name="connsiteY1" fmla="*/ 610535 h 610535"/>
                  <a:gd name="connsiteX2" fmla="*/ 145023 w 382303"/>
                  <a:gd name="connsiteY2" fmla="*/ 576245 h 610535"/>
                  <a:gd name="connsiteX3" fmla="*/ 145023 w 382303"/>
                  <a:gd name="connsiteY3" fmla="*/ 159587 h 610535"/>
                  <a:gd name="connsiteX4" fmla="*/ 33940 w 382303"/>
                  <a:gd name="connsiteY4" fmla="*/ 204227 h 610535"/>
                  <a:gd name="connsiteX5" fmla="*/ 15333 w 382303"/>
                  <a:gd name="connsiteY5" fmla="*/ 86184 h 610535"/>
                  <a:gd name="connsiteX6" fmla="*/ 110988 w 382303"/>
                  <a:gd name="connsiteY6" fmla="*/ 7100 h 610535"/>
                  <a:gd name="connsiteX7" fmla="*/ 148221 w 382303"/>
                  <a:gd name="connsiteY7" fmla="*/ 13315 h 610535"/>
                  <a:gd name="connsiteX8" fmla="*/ 152682 w 382303"/>
                  <a:gd name="connsiteY8" fmla="*/ 15801 h 610535"/>
                  <a:gd name="connsiteX9" fmla="*/ 155067 w 382303"/>
                  <a:gd name="connsiteY9" fmla="*/ 10044 h 610535"/>
                  <a:gd name="connsiteX10" fmla="*/ 179313 w 382303"/>
                  <a:gd name="connsiteY10" fmla="*/ 0 h 610535"/>
                  <a:gd name="connsiteX11" fmla="*/ 224379 w 382303"/>
                  <a:gd name="connsiteY11" fmla="*/ 0 h 610535"/>
                  <a:gd name="connsiteX12" fmla="*/ 248625 w 382303"/>
                  <a:gd name="connsiteY12" fmla="*/ 10044 h 610535"/>
                  <a:gd name="connsiteX13" fmla="*/ 249840 w 382303"/>
                  <a:gd name="connsiteY13" fmla="*/ 12977 h 610535"/>
                  <a:gd name="connsiteX14" fmla="*/ 285049 w 382303"/>
                  <a:gd name="connsiteY14" fmla="*/ 7100 h 610535"/>
                  <a:gd name="connsiteX15" fmla="*/ 380704 w 382303"/>
                  <a:gd name="connsiteY15" fmla="*/ 86184 h 610535"/>
                  <a:gd name="connsiteX16" fmla="*/ 323064 w 382303"/>
                  <a:gd name="connsiteY16" fmla="*/ 233551 h 610535"/>
                  <a:gd name="connsiteX17" fmla="*/ 258669 w 382303"/>
                  <a:gd name="connsiteY17" fmla="*/ 160865 h 610535"/>
                  <a:gd name="connsiteX18" fmla="*/ 258669 w 382303"/>
                  <a:gd name="connsiteY18" fmla="*/ 576245 h 610535"/>
                  <a:gd name="connsiteX19" fmla="*/ 224379 w 382303"/>
                  <a:gd name="connsiteY19" fmla="*/ 610535 h 610535"/>
                  <a:gd name="connsiteX0" fmla="*/ 224379 w 382303"/>
                  <a:gd name="connsiteY0" fmla="*/ 610535 h 610535"/>
                  <a:gd name="connsiteX1" fmla="*/ 179313 w 382303"/>
                  <a:gd name="connsiteY1" fmla="*/ 610535 h 610535"/>
                  <a:gd name="connsiteX2" fmla="*/ 145023 w 382303"/>
                  <a:gd name="connsiteY2" fmla="*/ 576245 h 610535"/>
                  <a:gd name="connsiteX3" fmla="*/ 33940 w 382303"/>
                  <a:gd name="connsiteY3" fmla="*/ 204227 h 610535"/>
                  <a:gd name="connsiteX4" fmla="*/ 15333 w 382303"/>
                  <a:gd name="connsiteY4" fmla="*/ 86184 h 610535"/>
                  <a:gd name="connsiteX5" fmla="*/ 110988 w 382303"/>
                  <a:gd name="connsiteY5" fmla="*/ 7100 h 610535"/>
                  <a:gd name="connsiteX6" fmla="*/ 148221 w 382303"/>
                  <a:gd name="connsiteY6" fmla="*/ 13315 h 610535"/>
                  <a:gd name="connsiteX7" fmla="*/ 152682 w 382303"/>
                  <a:gd name="connsiteY7" fmla="*/ 15801 h 610535"/>
                  <a:gd name="connsiteX8" fmla="*/ 155067 w 382303"/>
                  <a:gd name="connsiteY8" fmla="*/ 10044 h 610535"/>
                  <a:gd name="connsiteX9" fmla="*/ 179313 w 382303"/>
                  <a:gd name="connsiteY9" fmla="*/ 0 h 610535"/>
                  <a:gd name="connsiteX10" fmla="*/ 224379 w 382303"/>
                  <a:gd name="connsiteY10" fmla="*/ 0 h 610535"/>
                  <a:gd name="connsiteX11" fmla="*/ 248625 w 382303"/>
                  <a:gd name="connsiteY11" fmla="*/ 10044 h 610535"/>
                  <a:gd name="connsiteX12" fmla="*/ 249840 w 382303"/>
                  <a:gd name="connsiteY12" fmla="*/ 12977 h 610535"/>
                  <a:gd name="connsiteX13" fmla="*/ 285049 w 382303"/>
                  <a:gd name="connsiteY13" fmla="*/ 7100 h 610535"/>
                  <a:gd name="connsiteX14" fmla="*/ 380704 w 382303"/>
                  <a:gd name="connsiteY14" fmla="*/ 86184 h 610535"/>
                  <a:gd name="connsiteX15" fmla="*/ 323064 w 382303"/>
                  <a:gd name="connsiteY15" fmla="*/ 233551 h 610535"/>
                  <a:gd name="connsiteX16" fmla="*/ 258669 w 382303"/>
                  <a:gd name="connsiteY16" fmla="*/ 160865 h 610535"/>
                  <a:gd name="connsiteX17" fmla="*/ 258669 w 382303"/>
                  <a:gd name="connsiteY17" fmla="*/ 576245 h 610535"/>
                  <a:gd name="connsiteX18" fmla="*/ 224379 w 382303"/>
                  <a:gd name="connsiteY18" fmla="*/ 610535 h 610535"/>
                  <a:gd name="connsiteX0" fmla="*/ 224379 w 382303"/>
                  <a:gd name="connsiteY0" fmla="*/ 610535 h 610535"/>
                  <a:gd name="connsiteX1" fmla="*/ 179313 w 382303"/>
                  <a:gd name="connsiteY1" fmla="*/ 610535 h 610535"/>
                  <a:gd name="connsiteX2" fmla="*/ 145023 w 382303"/>
                  <a:gd name="connsiteY2" fmla="*/ 576245 h 610535"/>
                  <a:gd name="connsiteX3" fmla="*/ 33940 w 382303"/>
                  <a:gd name="connsiteY3" fmla="*/ 204227 h 610535"/>
                  <a:gd name="connsiteX4" fmla="*/ 15333 w 382303"/>
                  <a:gd name="connsiteY4" fmla="*/ 86184 h 610535"/>
                  <a:gd name="connsiteX5" fmla="*/ 110988 w 382303"/>
                  <a:gd name="connsiteY5" fmla="*/ 7100 h 610535"/>
                  <a:gd name="connsiteX6" fmla="*/ 148221 w 382303"/>
                  <a:gd name="connsiteY6" fmla="*/ 13315 h 610535"/>
                  <a:gd name="connsiteX7" fmla="*/ 152682 w 382303"/>
                  <a:gd name="connsiteY7" fmla="*/ 15801 h 610535"/>
                  <a:gd name="connsiteX8" fmla="*/ 155067 w 382303"/>
                  <a:gd name="connsiteY8" fmla="*/ 10044 h 610535"/>
                  <a:gd name="connsiteX9" fmla="*/ 179313 w 382303"/>
                  <a:gd name="connsiteY9" fmla="*/ 0 h 610535"/>
                  <a:gd name="connsiteX10" fmla="*/ 224379 w 382303"/>
                  <a:gd name="connsiteY10" fmla="*/ 0 h 610535"/>
                  <a:gd name="connsiteX11" fmla="*/ 248625 w 382303"/>
                  <a:gd name="connsiteY11" fmla="*/ 10044 h 610535"/>
                  <a:gd name="connsiteX12" fmla="*/ 249840 w 382303"/>
                  <a:gd name="connsiteY12" fmla="*/ 12977 h 610535"/>
                  <a:gd name="connsiteX13" fmla="*/ 285049 w 382303"/>
                  <a:gd name="connsiteY13" fmla="*/ 7100 h 610535"/>
                  <a:gd name="connsiteX14" fmla="*/ 380704 w 382303"/>
                  <a:gd name="connsiteY14" fmla="*/ 86184 h 610535"/>
                  <a:gd name="connsiteX15" fmla="*/ 323064 w 382303"/>
                  <a:gd name="connsiteY15" fmla="*/ 233551 h 610535"/>
                  <a:gd name="connsiteX16" fmla="*/ 258669 w 382303"/>
                  <a:gd name="connsiteY16" fmla="*/ 576245 h 610535"/>
                  <a:gd name="connsiteX17" fmla="*/ 224379 w 382303"/>
                  <a:gd name="connsiteY17" fmla="*/ 610535 h 610535"/>
                  <a:gd name="connsiteX0" fmla="*/ 212055 w 369979"/>
                  <a:gd name="connsiteY0" fmla="*/ 610535 h 610535"/>
                  <a:gd name="connsiteX1" fmla="*/ 166989 w 369979"/>
                  <a:gd name="connsiteY1" fmla="*/ 610535 h 610535"/>
                  <a:gd name="connsiteX2" fmla="*/ 132699 w 369979"/>
                  <a:gd name="connsiteY2" fmla="*/ 576245 h 610535"/>
                  <a:gd name="connsiteX3" fmla="*/ 52248 w 369979"/>
                  <a:gd name="connsiteY3" fmla="*/ 414977 h 610535"/>
                  <a:gd name="connsiteX4" fmla="*/ 3009 w 369979"/>
                  <a:gd name="connsiteY4" fmla="*/ 86184 h 610535"/>
                  <a:gd name="connsiteX5" fmla="*/ 98664 w 369979"/>
                  <a:gd name="connsiteY5" fmla="*/ 7100 h 610535"/>
                  <a:gd name="connsiteX6" fmla="*/ 135897 w 369979"/>
                  <a:gd name="connsiteY6" fmla="*/ 13315 h 610535"/>
                  <a:gd name="connsiteX7" fmla="*/ 140358 w 369979"/>
                  <a:gd name="connsiteY7" fmla="*/ 15801 h 610535"/>
                  <a:gd name="connsiteX8" fmla="*/ 142743 w 369979"/>
                  <a:gd name="connsiteY8" fmla="*/ 10044 h 610535"/>
                  <a:gd name="connsiteX9" fmla="*/ 166989 w 369979"/>
                  <a:gd name="connsiteY9" fmla="*/ 0 h 610535"/>
                  <a:gd name="connsiteX10" fmla="*/ 212055 w 369979"/>
                  <a:gd name="connsiteY10" fmla="*/ 0 h 610535"/>
                  <a:gd name="connsiteX11" fmla="*/ 236301 w 369979"/>
                  <a:gd name="connsiteY11" fmla="*/ 10044 h 610535"/>
                  <a:gd name="connsiteX12" fmla="*/ 237516 w 369979"/>
                  <a:gd name="connsiteY12" fmla="*/ 12977 h 610535"/>
                  <a:gd name="connsiteX13" fmla="*/ 272725 w 369979"/>
                  <a:gd name="connsiteY13" fmla="*/ 7100 h 610535"/>
                  <a:gd name="connsiteX14" fmla="*/ 368380 w 369979"/>
                  <a:gd name="connsiteY14" fmla="*/ 86184 h 610535"/>
                  <a:gd name="connsiteX15" fmla="*/ 310740 w 369979"/>
                  <a:gd name="connsiteY15" fmla="*/ 233551 h 610535"/>
                  <a:gd name="connsiteX16" fmla="*/ 246345 w 369979"/>
                  <a:gd name="connsiteY16" fmla="*/ 576245 h 610535"/>
                  <a:gd name="connsiteX17" fmla="*/ 212055 w 369979"/>
                  <a:gd name="connsiteY17" fmla="*/ 610535 h 610535"/>
                  <a:gd name="connsiteX0" fmla="*/ 212055 w 368402"/>
                  <a:gd name="connsiteY0" fmla="*/ 610535 h 610535"/>
                  <a:gd name="connsiteX1" fmla="*/ 166989 w 368402"/>
                  <a:gd name="connsiteY1" fmla="*/ 610535 h 610535"/>
                  <a:gd name="connsiteX2" fmla="*/ 132699 w 368402"/>
                  <a:gd name="connsiteY2" fmla="*/ 576245 h 610535"/>
                  <a:gd name="connsiteX3" fmla="*/ 52248 w 368402"/>
                  <a:gd name="connsiteY3" fmla="*/ 414977 h 610535"/>
                  <a:gd name="connsiteX4" fmla="*/ 3009 w 368402"/>
                  <a:gd name="connsiteY4" fmla="*/ 86184 h 610535"/>
                  <a:gd name="connsiteX5" fmla="*/ 98664 w 368402"/>
                  <a:gd name="connsiteY5" fmla="*/ 7100 h 610535"/>
                  <a:gd name="connsiteX6" fmla="*/ 135897 w 368402"/>
                  <a:gd name="connsiteY6" fmla="*/ 13315 h 610535"/>
                  <a:gd name="connsiteX7" fmla="*/ 140358 w 368402"/>
                  <a:gd name="connsiteY7" fmla="*/ 15801 h 610535"/>
                  <a:gd name="connsiteX8" fmla="*/ 142743 w 368402"/>
                  <a:gd name="connsiteY8" fmla="*/ 10044 h 610535"/>
                  <a:gd name="connsiteX9" fmla="*/ 166989 w 368402"/>
                  <a:gd name="connsiteY9" fmla="*/ 0 h 610535"/>
                  <a:gd name="connsiteX10" fmla="*/ 212055 w 368402"/>
                  <a:gd name="connsiteY10" fmla="*/ 0 h 610535"/>
                  <a:gd name="connsiteX11" fmla="*/ 236301 w 368402"/>
                  <a:gd name="connsiteY11" fmla="*/ 10044 h 610535"/>
                  <a:gd name="connsiteX12" fmla="*/ 237516 w 368402"/>
                  <a:gd name="connsiteY12" fmla="*/ 12977 h 610535"/>
                  <a:gd name="connsiteX13" fmla="*/ 272725 w 368402"/>
                  <a:gd name="connsiteY13" fmla="*/ 7100 h 610535"/>
                  <a:gd name="connsiteX14" fmla="*/ 368380 w 368402"/>
                  <a:gd name="connsiteY14" fmla="*/ 86184 h 610535"/>
                  <a:gd name="connsiteX15" fmla="*/ 265698 w 368402"/>
                  <a:gd name="connsiteY15" fmla="*/ 431351 h 610535"/>
                  <a:gd name="connsiteX16" fmla="*/ 246345 w 368402"/>
                  <a:gd name="connsiteY16" fmla="*/ 576245 h 610535"/>
                  <a:gd name="connsiteX17" fmla="*/ 212055 w 368402"/>
                  <a:gd name="connsiteY17" fmla="*/ 610535 h 61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8402" h="610535">
                    <a:moveTo>
                      <a:pt x="212055" y="610535"/>
                    </a:moveTo>
                    <a:lnTo>
                      <a:pt x="166989" y="610535"/>
                    </a:lnTo>
                    <a:cubicBezTo>
                      <a:pt x="148051" y="610535"/>
                      <a:pt x="132699" y="595183"/>
                      <a:pt x="132699" y="576245"/>
                    </a:cubicBezTo>
                    <a:lnTo>
                      <a:pt x="52248" y="414977"/>
                    </a:lnTo>
                    <a:cubicBezTo>
                      <a:pt x="-581" y="414977"/>
                      <a:pt x="-4727" y="154163"/>
                      <a:pt x="3009" y="86184"/>
                    </a:cubicBezTo>
                    <a:cubicBezTo>
                      <a:pt x="10745" y="18205"/>
                      <a:pt x="45835" y="7100"/>
                      <a:pt x="98664" y="7100"/>
                    </a:cubicBezTo>
                    <a:cubicBezTo>
                      <a:pt x="111871" y="7100"/>
                      <a:pt x="124453" y="9313"/>
                      <a:pt x="135897" y="13315"/>
                    </a:cubicBezTo>
                    <a:lnTo>
                      <a:pt x="140358" y="15801"/>
                    </a:lnTo>
                    <a:lnTo>
                      <a:pt x="142743" y="10044"/>
                    </a:lnTo>
                    <a:cubicBezTo>
                      <a:pt x="148948" y="3838"/>
                      <a:pt x="157520" y="0"/>
                      <a:pt x="166989" y="0"/>
                    </a:cubicBezTo>
                    <a:lnTo>
                      <a:pt x="212055" y="0"/>
                    </a:lnTo>
                    <a:cubicBezTo>
                      <a:pt x="221524" y="0"/>
                      <a:pt x="230096" y="3838"/>
                      <a:pt x="236301" y="10044"/>
                    </a:cubicBezTo>
                    <a:lnTo>
                      <a:pt x="237516" y="12977"/>
                    </a:lnTo>
                    <a:lnTo>
                      <a:pt x="272725" y="7100"/>
                    </a:lnTo>
                    <a:cubicBezTo>
                      <a:pt x="325554" y="7100"/>
                      <a:pt x="369551" y="15476"/>
                      <a:pt x="368380" y="86184"/>
                    </a:cubicBezTo>
                    <a:cubicBezTo>
                      <a:pt x="367209" y="156892"/>
                      <a:pt x="318527" y="431351"/>
                      <a:pt x="265698" y="431351"/>
                    </a:cubicBezTo>
                    <a:lnTo>
                      <a:pt x="246345" y="576245"/>
                    </a:lnTo>
                    <a:cubicBezTo>
                      <a:pt x="246345" y="595183"/>
                      <a:pt x="230993" y="610535"/>
                      <a:pt x="212055" y="610535"/>
                    </a:cubicBezTo>
                    <a:close/>
                  </a:path>
                </a:pathLst>
              </a:custGeom>
              <a:solidFill>
                <a:srgbClr val="FAAD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Ellipszis 89"/>
              <p:cNvSpPr/>
              <p:nvPr/>
            </p:nvSpPr>
            <p:spPr>
              <a:xfrm rot="16200000" flipH="1">
                <a:off x="3792072" y="2120803"/>
                <a:ext cx="1187987" cy="602487"/>
              </a:xfrm>
              <a:custGeom>
                <a:avLst/>
                <a:gdLst>
                  <a:gd name="connsiteX0" fmla="*/ 0 w 1326323"/>
                  <a:gd name="connsiteY0" fmla="*/ 181460 h 362919"/>
                  <a:gd name="connsiteX1" fmla="*/ 663162 w 1326323"/>
                  <a:gd name="connsiteY1" fmla="*/ 0 h 362919"/>
                  <a:gd name="connsiteX2" fmla="*/ 1326324 w 1326323"/>
                  <a:gd name="connsiteY2" fmla="*/ 181460 h 362919"/>
                  <a:gd name="connsiteX3" fmla="*/ 663162 w 1326323"/>
                  <a:gd name="connsiteY3" fmla="*/ 362920 h 362919"/>
                  <a:gd name="connsiteX4" fmla="*/ 0 w 1326323"/>
                  <a:gd name="connsiteY4" fmla="*/ 181460 h 362919"/>
                  <a:gd name="connsiteX0" fmla="*/ 925 w 1327249"/>
                  <a:gd name="connsiteY0" fmla="*/ 181460 h 241313"/>
                  <a:gd name="connsiteX1" fmla="*/ 664087 w 1327249"/>
                  <a:gd name="connsiteY1" fmla="*/ 0 h 241313"/>
                  <a:gd name="connsiteX2" fmla="*/ 1327249 w 1327249"/>
                  <a:gd name="connsiteY2" fmla="*/ 181460 h 241313"/>
                  <a:gd name="connsiteX3" fmla="*/ 786007 w 1327249"/>
                  <a:gd name="connsiteY3" fmla="*/ 225760 h 241313"/>
                  <a:gd name="connsiteX4" fmla="*/ 925 w 1327249"/>
                  <a:gd name="connsiteY4" fmla="*/ 181460 h 241313"/>
                  <a:gd name="connsiteX0" fmla="*/ 1209 w 1060833"/>
                  <a:gd name="connsiteY0" fmla="*/ 361489 h 367887"/>
                  <a:gd name="connsiteX1" fmla="*/ 397671 w 1060833"/>
                  <a:gd name="connsiteY1" fmla="*/ 4769 h 367887"/>
                  <a:gd name="connsiteX2" fmla="*/ 1060833 w 1060833"/>
                  <a:gd name="connsiteY2" fmla="*/ 186229 h 367887"/>
                  <a:gd name="connsiteX3" fmla="*/ 519591 w 1060833"/>
                  <a:gd name="connsiteY3" fmla="*/ 230529 h 367887"/>
                  <a:gd name="connsiteX4" fmla="*/ 1209 w 1060833"/>
                  <a:gd name="connsiteY4" fmla="*/ 361489 h 36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833" h="367887">
                    <a:moveTo>
                      <a:pt x="1209" y="361489"/>
                    </a:moveTo>
                    <a:cubicBezTo>
                      <a:pt x="-19111" y="323862"/>
                      <a:pt x="221067" y="33979"/>
                      <a:pt x="397671" y="4769"/>
                    </a:cubicBezTo>
                    <a:cubicBezTo>
                      <a:pt x="574275" y="-24441"/>
                      <a:pt x="1060833" y="86011"/>
                      <a:pt x="1060833" y="186229"/>
                    </a:cubicBezTo>
                    <a:cubicBezTo>
                      <a:pt x="1060833" y="286447"/>
                      <a:pt x="696195" y="201319"/>
                      <a:pt x="519591" y="230529"/>
                    </a:cubicBezTo>
                    <a:cubicBezTo>
                      <a:pt x="342987" y="259739"/>
                      <a:pt x="21529" y="399116"/>
                      <a:pt x="1209" y="361489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0" name="Ellipszis 96"/>
              <p:cNvSpPr/>
              <p:nvPr/>
            </p:nvSpPr>
            <p:spPr>
              <a:xfrm>
                <a:off x="5739377" y="4064195"/>
                <a:ext cx="431485" cy="170143"/>
              </a:xfrm>
              <a:custGeom>
                <a:avLst/>
                <a:gdLst>
                  <a:gd name="connsiteX0" fmla="*/ 0 w 639574"/>
                  <a:gd name="connsiteY0" fmla="*/ 341554 h 683108"/>
                  <a:gd name="connsiteX1" fmla="*/ 319787 w 639574"/>
                  <a:gd name="connsiteY1" fmla="*/ 0 h 683108"/>
                  <a:gd name="connsiteX2" fmla="*/ 639574 w 639574"/>
                  <a:gd name="connsiteY2" fmla="*/ 341554 h 683108"/>
                  <a:gd name="connsiteX3" fmla="*/ 319787 w 639574"/>
                  <a:gd name="connsiteY3" fmla="*/ 683108 h 683108"/>
                  <a:gd name="connsiteX4" fmla="*/ 0 w 639574"/>
                  <a:gd name="connsiteY4" fmla="*/ 341554 h 683108"/>
                  <a:gd name="connsiteX0" fmla="*/ 0 w 639574"/>
                  <a:gd name="connsiteY0" fmla="*/ 94556 h 436110"/>
                  <a:gd name="connsiteX1" fmla="*/ 319787 w 639574"/>
                  <a:gd name="connsiteY1" fmla="*/ 57802 h 436110"/>
                  <a:gd name="connsiteX2" fmla="*/ 639574 w 639574"/>
                  <a:gd name="connsiteY2" fmla="*/ 94556 h 436110"/>
                  <a:gd name="connsiteX3" fmla="*/ 319787 w 639574"/>
                  <a:gd name="connsiteY3" fmla="*/ 436110 h 436110"/>
                  <a:gd name="connsiteX4" fmla="*/ 0 w 639574"/>
                  <a:gd name="connsiteY4" fmla="*/ 94556 h 436110"/>
                  <a:gd name="connsiteX0" fmla="*/ 0 w 639574"/>
                  <a:gd name="connsiteY0" fmla="*/ 38843 h 434086"/>
                  <a:gd name="connsiteX1" fmla="*/ 319787 w 639574"/>
                  <a:gd name="connsiteY1" fmla="*/ 55429 h 434086"/>
                  <a:gd name="connsiteX2" fmla="*/ 639574 w 639574"/>
                  <a:gd name="connsiteY2" fmla="*/ 92183 h 434086"/>
                  <a:gd name="connsiteX3" fmla="*/ 319787 w 639574"/>
                  <a:gd name="connsiteY3" fmla="*/ 433737 h 434086"/>
                  <a:gd name="connsiteX4" fmla="*/ 0 w 639574"/>
                  <a:gd name="connsiteY4" fmla="*/ 38843 h 434086"/>
                  <a:gd name="connsiteX0" fmla="*/ 593 w 640167"/>
                  <a:gd name="connsiteY0" fmla="*/ 38843 h 388493"/>
                  <a:gd name="connsiteX1" fmla="*/ 320380 w 640167"/>
                  <a:gd name="connsiteY1" fmla="*/ 55429 h 388493"/>
                  <a:gd name="connsiteX2" fmla="*/ 640167 w 640167"/>
                  <a:gd name="connsiteY2" fmla="*/ 92183 h 388493"/>
                  <a:gd name="connsiteX3" fmla="*/ 251800 w 640167"/>
                  <a:gd name="connsiteY3" fmla="*/ 388017 h 388493"/>
                  <a:gd name="connsiteX4" fmla="*/ 593 w 640167"/>
                  <a:gd name="connsiteY4" fmla="*/ 38843 h 388493"/>
                  <a:gd name="connsiteX0" fmla="*/ 593 w 640167"/>
                  <a:gd name="connsiteY0" fmla="*/ 22543 h 372193"/>
                  <a:gd name="connsiteX1" fmla="*/ 320380 w 640167"/>
                  <a:gd name="connsiteY1" fmla="*/ 39129 h 372193"/>
                  <a:gd name="connsiteX2" fmla="*/ 640167 w 640167"/>
                  <a:gd name="connsiteY2" fmla="*/ 75883 h 372193"/>
                  <a:gd name="connsiteX3" fmla="*/ 251800 w 640167"/>
                  <a:gd name="connsiteY3" fmla="*/ 371717 h 372193"/>
                  <a:gd name="connsiteX4" fmla="*/ 593 w 640167"/>
                  <a:gd name="connsiteY4" fmla="*/ 22543 h 372193"/>
                  <a:gd name="connsiteX0" fmla="*/ 28426 w 668000"/>
                  <a:gd name="connsiteY0" fmla="*/ 5962 h 355612"/>
                  <a:gd name="connsiteX1" fmla="*/ 348213 w 668000"/>
                  <a:gd name="connsiteY1" fmla="*/ 22548 h 355612"/>
                  <a:gd name="connsiteX2" fmla="*/ 668000 w 668000"/>
                  <a:gd name="connsiteY2" fmla="*/ 59302 h 355612"/>
                  <a:gd name="connsiteX3" fmla="*/ 279633 w 668000"/>
                  <a:gd name="connsiteY3" fmla="*/ 355136 h 355612"/>
                  <a:gd name="connsiteX4" fmla="*/ 28426 w 668000"/>
                  <a:gd name="connsiteY4" fmla="*/ 5962 h 355612"/>
                  <a:gd name="connsiteX0" fmla="*/ 8 w 639582"/>
                  <a:gd name="connsiteY0" fmla="*/ 53500 h 403150"/>
                  <a:gd name="connsiteX1" fmla="*/ 258255 w 639582"/>
                  <a:gd name="connsiteY1" fmla="*/ 6469 h 403150"/>
                  <a:gd name="connsiteX2" fmla="*/ 639582 w 639582"/>
                  <a:gd name="connsiteY2" fmla="*/ 106840 h 403150"/>
                  <a:gd name="connsiteX3" fmla="*/ 251215 w 639582"/>
                  <a:gd name="connsiteY3" fmla="*/ 402674 h 403150"/>
                  <a:gd name="connsiteX4" fmla="*/ 8 w 639582"/>
                  <a:gd name="connsiteY4" fmla="*/ 53500 h 40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582" h="403150">
                    <a:moveTo>
                      <a:pt x="8" y="53500"/>
                    </a:moveTo>
                    <a:cubicBezTo>
                      <a:pt x="1181" y="-12534"/>
                      <a:pt x="151659" y="-2421"/>
                      <a:pt x="258255" y="6469"/>
                    </a:cubicBezTo>
                    <a:cubicBezTo>
                      <a:pt x="364851" y="15359"/>
                      <a:pt x="454965" y="223571"/>
                      <a:pt x="639582" y="106840"/>
                    </a:cubicBezTo>
                    <a:cubicBezTo>
                      <a:pt x="639582" y="295475"/>
                      <a:pt x="357811" y="411564"/>
                      <a:pt x="251215" y="402674"/>
                    </a:cubicBezTo>
                    <a:cubicBezTo>
                      <a:pt x="144619" y="393784"/>
                      <a:pt x="-1165" y="119534"/>
                      <a:pt x="8" y="53500"/>
                    </a:cubicBezTo>
                    <a:close/>
                  </a:path>
                </a:pathLst>
              </a:custGeom>
              <a:solidFill>
                <a:srgbClr val="B110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1" name="Csoportba foglalás 160"/>
              <p:cNvGrpSpPr/>
              <p:nvPr/>
            </p:nvGrpSpPr>
            <p:grpSpPr>
              <a:xfrm flipH="1">
                <a:off x="5111341" y="3407719"/>
                <a:ext cx="1472635" cy="278232"/>
                <a:chOff x="4190659" y="2949295"/>
                <a:chExt cx="1074691" cy="197414"/>
              </a:xfrm>
            </p:grpSpPr>
            <p:sp>
              <p:nvSpPr>
                <p:cNvPr id="171" name="Ellipszis 170"/>
                <p:cNvSpPr>
                  <a:spLocks noChangeAspect="1"/>
                </p:cNvSpPr>
                <p:nvPr/>
              </p:nvSpPr>
              <p:spPr>
                <a:xfrm flipH="1" flipV="1">
                  <a:off x="4265781" y="2949295"/>
                  <a:ext cx="28605" cy="28605"/>
                </a:xfrm>
                <a:prstGeom prst="ellipse">
                  <a:avLst/>
                </a:prstGeom>
                <a:solidFill>
                  <a:srgbClr val="741A36">
                    <a:alpha val="2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2" name="Ellipszis 171"/>
                <p:cNvSpPr>
                  <a:spLocks noChangeAspect="1"/>
                </p:cNvSpPr>
                <p:nvPr/>
              </p:nvSpPr>
              <p:spPr>
                <a:xfrm flipH="1" flipV="1">
                  <a:off x="4335111" y="2972504"/>
                  <a:ext cx="28605" cy="28605"/>
                </a:xfrm>
                <a:prstGeom prst="ellipse">
                  <a:avLst/>
                </a:prstGeom>
                <a:solidFill>
                  <a:srgbClr val="741A36">
                    <a:alpha val="2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3" name="Ellipszis 172"/>
                <p:cNvSpPr>
                  <a:spLocks noChangeAspect="1"/>
                </p:cNvSpPr>
                <p:nvPr/>
              </p:nvSpPr>
              <p:spPr>
                <a:xfrm flipH="1" flipV="1">
                  <a:off x="4253713" y="3097538"/>
                  <a:ext cx="28605" cy="28605"/>
                </a:xfrm>
                <a:prstGeom prst="ellipse">
                  <a:avLst/>
                </a:prstGeom>
                <a:solidFill>
                  <a:srgbClr val="741A36">
                    <a:alpha val="2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4" name="Ellipszis 173"/>
                <p:cNvSpPr>
                  <a:spLocks noChangeAspect="1"/>
                </p:cNvSpPr>
                <p:nvPr/>
              </p:nvSpPr>
              <p:spPr>
                <a:xfrm flipH="1" flipV="1">
                  <a:off x="4190659" y="3012126"/>
                  <a:ext cx="28605" cy="28605"/>
                </a:xfrm>
                <a:prstGeom prst="ellipse">
                  <a:avLst/>
                </a:prstGeom>
                <a:solidFill>
                  <a:srgbClr val="741A36">
                    <a:alpha val="2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75" name="Csoportba foglalás 174"/>
                <p:cNvGrpSpPr/>
                <p:nvPr/>
              </p:nvGrpSpPr>
              <p:grpSpPr>
                <a:xfrm rot="17694996">
                  <a:off x="5090398" y="2971757"/>
                  <a:ext cx="173056" cy="176848"/>
                  <a:chOff x="6686356" y="2869662"/>
                  <a:chExt cx="217798" cy="222570"/>
                </a:xfrm>
              </p:grpSpPr>
              <p:sp>
                <p:nvSpPr>
                  <p:cNvPr id="176" name="Ellipszis 175"/>
                  <p:cNvSpPr>
                    <a:spLocks noChangeAspect="1"/>
                  </p:cNvSpPr>
                  <p:nvPr/>
                </p:nvSpPr>
                <p:spPr>
                  <a:xfrm flipH="1">
                    <a:off x="6780899" y="2869662"/>
                    <a:ext cx="36000" cy="36000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7" name="Ellipszis 176"/>
                  <p:cNvSpPr>
                    <a:spLocks noChangeAspect="1"/>
                  </p:cNvSpPr>
                  <p:nvPr/>
                </p:nvSpPr>
                <p:spPr>
                  <a:xfrm flipH="1">
                    <a:off x="6868154" y="2898871"/>
                    <a:ext cx="36000" cy="36000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8" name="Ellipszis 177"/>
                  <p:cNvSpPr>
                    <a:spLocks noChangeAspect="1"/>
                  </p:cNvSpPr>
                  <p:nvPr/>
                </p:nvSpPr>
                <p:spPr>
                  <a:xfrm flipH="1">
                    <a:off x="6765712" y="3056232"/>
                    <a:ext cx="36000" cy="36000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9" name="Ellipszis 178"/>
                  <p:cNvSpPr>
                    <a:spLocks noChangeAspect="1"/>
                  </p:cNvSpPr>
                  <p:nvPr/>
                </p:nvSpPr>
                <p:spPr>
                  <a:xfrm flipH="1">
                    <a:off x="6686356" y="2948737"/>
                    <a:ext cx="36000" cy="36000"/>
                  </a:xfrm>
                  <a:prstGeom prst="ellipse">
                    <a:avLst/>
                  </a:prstGeom>
                  <a:solidFill>
                    <a:srgbClr val="741A36">
                      <a:alpha val="29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62" name="Háromszög 5119"/>
              <p:cNvSpPr/>
              <p:nvPr/>
            </p:nvSpPr>
            <p:spPr>
              <a:xfrm>
                <a:off x="6636325" y="4976250"/>
                <a:ext cx="834415" cy="1246908"/>
              </a:xfrm>
              <a:custGeom>
                <a:avLst/>
                <a:gdLst>
                  <a:gd name="connsiteX0" fmla="*/ 0 w 1410843"/>
                  <a:gd name="connsiteY0" fmla="*/ 1516998 h 1516998"/>
                  <a:gd name="connsiteX1" fmla="*/ 705422 w 1410843"/>
                  <a:gd name="connsiteY1" fmla="*/ 0 h 1516998"/>
                  <a:gd name="connsiteX2" fmla="*/ 1410843 w 1410843"/>
                  <a:gd name="connsiteY2" fmla="*/ 1516998 h 1516998"/>
                  <a:gd name="connsiteX3" fmla="*/ 0 w 1410843"/>
                  <a:gd name="connsiteY3" fmla="*/ 1516998 h 1516998"/>
                  <a:gd name="connsiteX0" fmla="*/ 0 w 1197483"/>
                  <a:gd name="connsiteY0" fmla="*/ 1120758 h 1516998"/>
                  <a:gd name="connsiteX1" fmla="*/ 492062 w 1197483"/>
                  <a:gd name="connsiteY1" fmla="*/ 0 h 1516998"/>
                  <a:gd name="connsiteX2" fmla="*/ 1197483 w 1197483"/>
                  <a:gd name="connsiteY2" fmla="*/ 1516998 h 1516998"/>
                  <a:gd name="connsiteX3" fmla="*/ 0 w 1197483"/>
                  <a:gd name="connsiteY3" fmla="*/ 1120758 h 1516998"/>
                  <a:gd name="connsiteX0" fmla="*/ 0 w 685419"/>
                  <a:gd name="connsiteY0" fmla="*/ 1120758 h 1181718"/>
                  <a:gd name="connsiteX1" fmla="*/ 492062 w 685419"/>
                  <a:gd name="connsiteY1" fmla="*/ 0 h 1181718"/>
                  <a:gd name="connsiteX2" fmla="*/ 685419 w 685419"/>
                  <a:gd name="connsiteY2" fmla="*/ 1181718 h 1181718"/>
                  <a:gd name="connsiteX3" fmla="*/ 0 w 685419"/>
                  <a:gd name="connsiteY3" fmla="*/ 1120758 h 1181718"/>
                  <a:gd name="connsiteX0" fmla="*/ 0 w 719359"/>
                  <a:gd name="connsiteY0" fmla="*/ 1120758 h 1181718"/>
                  <a:gd name="connsiteX1" fmla="*/ 492062 w 719359"/>
                  <a:gd name="connsiteY1" fmla="*/ 0 h 1181718"/>
                  <a:gd name="connsiteX2" fmla="*/ 685419 w 719359"/>
                  <a:gd name="connsiteY2" fmla="*/ 1181718 h 1181718"/>
                  <a:gd name="connsiteX3" fmla="*/ 0 w 719359"/>
                  <a:gd name="connsiteY3" fmla="*/ 1120758 h 1181718"/>
                  <a:gd name="connsiteX0" fmla="*/ 0 w 743497"/>
                  <a:gd name="connsiteY0" fmla="*/ 1120758 h 1181718"/>
                  <a:gd name="connsiteX1" fmla="*/ 492062 w 743497"/>
                  <a:gd name="connsiteY1" fmla="*/ 0 h 1181718"/>
                  <a:gd name="connsiteX2" fmla="*/ 685419 w 743497"/>
                  <a:gd name="connsiteY2" fmla="*/ 1181718 h 1181718"/>
                  <a:gd name="connsiteX3" fmla="*/ 0 w 743497"/>
                  <a:gd name="connsiteY3" fmla="*/ 1120758 h 1181718"/>
                  <a:gd name="connsiteX0" fmla="*/ 0 w 722626"/>
                  <a:gd name="connsiteY0" fmla="*/ 1120758 h 1120758"/>
                  <a:gd name="connsiteX1" fmla="*/ 492062 w 722626"/>
                  <a:gd name="connsiteY1" fmla="*/ 0 h 1120758"/>
                  <a:gd name="connsiteX2" fmla="*/ 657324 w 722626"/>
                  <a:gd name="connsiteY2" fmla="*/ 920837 h 1120758"/>
                  <a:gd name="connsiteX3" fmla="*/ 0 w 722626"/>
                  <a:gd name="connsiteY3" fmla="*/ 1120758 h 1120758"/>
                  <a:gd name="connsiteX0" fmla="*/ 0 w 634327"/>
                  <a:gd name="connsiteY0" fmla="*/ 916067 h 920837"/>
                  <a:gd name="connsiteX1" fmla="*/ 403764 w 634327"/>
                  <a:gd name="connsiteY1" fmla="*/ 0 h 920837"/>
                  <a:gd name="connsiteX2" fmla="*/ 569026 w 634327"/>
                  <a:gd name="connsiteY2" fmla="*/ 920837 h 920837"/>
                  <a:gd name="connsiteX3" fmla="*/ 0 w 634327"/>
                  <a:gd name="connsiteY3" fmla="*/ 916067 h 920837"/>
                  <a:gd name="connsiteX0" fmla="*/ 0 w 631077"/>
                  <a:gd name="connsiteY0" fmla="*/ 895999 h 900769"/>
                  <a:gd name="connsiteX1" fmla="*/ 391723 w 631077"/>
                  <a:gd name="connsiteY1" fmla="*/ 0 h 900769"/>
                  <a:gd name="connsiteX2" fmla="*/ 569026 w 631077"/>
                  <a:gd name="connsiteY2" fmla="*/ 900769 h 900769"/>
                  <a:gd name="connsiteX3" fmla="*/ 0 w 631077"/>
                  <a:gd name="connsiteY3" fmla="*/ 895999 h 900769"/>
                  <a:gd name="connsiteX0" fmla="*/ 0 w 622116"/>
                  <a:gd name="connsiteY0" fmla="*/ 895999 h 900769"/>
                  <a:gd name="connsiteX1" fmla="*/ 391723 w 622116"/>
                  <a:gd name="connsiteY1" fmla="*/ 0 h 900769"/>
                  <a:gd name="connsiteX2" fmla="*/ 569026 w 622116"/>
                  <a:gd name="connsiteY2" fmla="*/ 900769 h 900769"/>
                  <a:gd name="connsiteX3" fmla="*/ 0 w 622116"/>
                  <a:gd name="connsiteY3" fmla="*/ 895999 h 900769"/>
                  <a:gd name="connsiteX0" fmla="*/ 0 w 608934"/>
                  <a:gd name="connsiteY0" fmla="*/ 895999 h 900769"/>
                  <a:gd name="connsiteX1" fmla="*/ 391723 w 608934"/>
                  <a:gd name="connsiteY1" fmla="*/ 0 h 900769"/>
                  <a:gd name="connsiteX2" fmla="*/ 569026 w 608934"/>
                  <a:gd name="connsiteY2" fmla="*/ 900769 h 900769"/>
                  <a:gd name="connsiteX3" fmla="*/ 0 w 608934"/>
                  <a:gd name="connsiteY3" fmla="*/ 895999 h 900769"/>
                  <a:gd name="connsiteX0" fmla="*/ 0 w 608934"/>
                  <a:gd name="connsiteY0" fmla="*/ 879945 h 884715"/>
                  <a:gd name="connsiteX1" fmla="*/ 391723 w 608934"/>
                  <a:gd name="connsiteY1" fmla="*/ 0 h 884715"/>
                  <a:gd name="connsiteX2" fmla="*/ 569026 w 608934"/>
                  <a:gd name="connsiteY2" fmla="*/ 884715 h 884715"/>
                  <a:gd name="connsiteX3" fmla="*/ 0 w 608934"/>
                  <a:gd name="connsiteY3" fmla="*/ 879945 h 884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8934" h="884715">
                    <a:moveTo>
                      <a:pt x="0" y="879945"/>
                    </a:moveTo>
                    <a:lnTo>
                      <a:pt x="391723" y="0"/>
                    </a:lnTo>
                    <a:cubicBezTo>
                      <a:pt x="496311" y="145067"/>
                      <a:pt x="693550" y="320121"/>
                      <a:pt x="569026" y="884715"/>
                    </a:cubicBezTo>
                    <a:lnTo>
                      <a:pt x="0" y="879945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3" name="Háromszög 129"/>
              <p:cNvSpPr/>
              <p:nvPr/>
            </p:nvSpPr>
            <p:spPr>
              <a:xfrm>
                <a:off x="6894754" y="5368815"/>
                <a:ext cx="545231" cy="997979"/>
              </a:xfrm>
              <a:custGeom>
                <a:avLst/>
                <a:gdLst>
                  <a:gd name="connsiteX0" fmla="*/ 0 w 1410843"/>
                  <a:gd name="connsiteY0" fmla="*/ 1516998 h 1516998"/>
                  <a:gd name="connsiteX1" fmla="*/ 705422 w 1410843"/>
                  <a:gd name="connsiteY1" fmla="*/ 0 h 1516998"/>
                  <a:gd name="connsiteX2" fmla="*/ 1410843 w 1410843"/>
                  <a:gd name="connsiteY2" fmla="*/ 1516998 h 1516998"/>
                  <a:gd name="connsiteX3" fmla="*/ 0 w 1410843"/>
                  <a:gd name="connsiteY3" fmla="*/ 1516998 h 1516998"/>
                  <a:gd name="connsiteX0" fmla="*/ 0 w 832109"/>
                  <a:gd name="connsiteY0" fmla="*/ 1516998 h 1516998"/>
                  <a:gd name="connsiteX1" fmla="*/ 705422 w 832109"/>
                  <a:gd name="connsiteY1" fmla="*/ 0 h 1516998"/>
                  <a:gd name="connsiteX2" fmla="*/ 832109 w 832109"/>
                  <a:gd name="connsiteY2" fmla="*/ 972988 h 1516998"/>
                  <a:gd name="connsiteX3" fmla="*/ 0 w 832109"/>
                  <a:gd name="connsiteY3" fmla="*/ 1516998 h 1516998"/>
                  <a:gd name="connsiteX0" fmla="*/ 0 w 612190"/>
                  <a:gd name="connsiteY0" fmla="*/ 1030862 h 1030862"/>
                  <a:gd name="connsiteX1" fmla="*/ 485503 w 612190"/>
                  <a:gd name="connsiteY1" fmla="*/ 0 h 1030862"/>
                  <a:gd name="connsiteX2" fmla="*/ 612190 w 612190"/>
                  <a:gd name="connsiteY2" fmla="*/ 972988 h 1030862"/>
                  <a:gd name="connsiteX3" fmla="*/ 0 w 612190"/>
                  <a:gd name="connsiteY3" fmla="*/ 1030862 h 1030862"/>
                  <a:gd name="connsiteX0" fmla="*/ 0 w 612190"/>
                  <a:gd name="connsiteY0" fmla="*/ 934537 h 934537"/>
                  <a:gd name="connsiteX1" fmla="*/ 445368 w 612190"/>
                  <a:gd name="connsiteY1" fmla="*/ 0 h 934537"/>
                  <a:gd name="connsiteX2" fmla="*/ 612190 w 612190"/>
                  <a:gd name="connsiteY2" fmla="*/ 876663 h 934537"/>
                  <a:gd name="connsiteX3" fmla="*/ 0 w 612190"/>
                  <a:gd name="connsiteY3" fmla="*/ 934537 h 934537"/>
                  <a:gd name="connsiteX0" fmla="*/ 0 w 455662"/>
                  <a:gd name="connsiteY0" fmla="*/ 934537 h 934537"/>
                  <a:gd name="connsiteX1" fmla="*/ 445368 w 455662"/>
                  <a:gd name="connsiteY1" fmla="*/ 0 h 934537"/>
                  <a:gd name="connsiteX2" fmla="*/ 455662 w 455662"/>
                  <a:gd name="connsiteY2" fmla="*/ 659931 h 934537"/>
                  <a:gd name="connsiteX3" fmla="*/ 0 w 455662"/>
                  <a:gd name="connsiteY3" fmla="*/ 934537 h 934537"/>
                  <a:gd name="connsiteX0" fmla="*/ 0 w 514725"/>
                  <a:gd name="connsiteY0" fmla="*/ 934537 h 934537"/>
                  <a:gd name="connsiteX1" fmla="*/ 445368 w 514725"/>
                  <a:gd name="connsiteY1" fmla="*/ 0 h 934537"/>
                  <a:gd name="connsiteX2" fmla="*/ 455662 w 514725"/>
                  <a:gd name="connsiteY2" fmla="*/ 659931 h 934537"/>
                  <a:gd name="connsiteX3" fmla="*/ 0 w 514725"/>
                  <a:gd name="connsiteY3" fmla="*/ 934537 h 934537"/>
                  <a:gd name="connsiteX0" fmla="*/ 0 w 394319"/>
                  <a:gd name="connsiteY0" fmla="*/ 693724 h 693724"/>
                  <a:gd name="connsiteX1" fmla="*/ 324962 w 394319"/>
                  <a:gd name="connsiteY1" fmla="*/ 0 h 693724"/>
                  <a:gd name="connsiteX2" fmla="*/ 335256 w 394319"/>
                  <a:gd name="connsiteY2" fmla="*/ 659931 h 693724"/>
                  <a:gd name="connsiteX3" fmla="*/ 0 w 394319"/>
                  <a:gd name="connsiteY3" fmla="*/ 693724 h 693724"/>
                  <a:gd name="connsiteX0" fmla="*/ 0 w 385358"/>
                  <a:gd name="connsiteY0" fmla="*/ 693724 h 708094"/>
                  <a:gd name="connsiteX1" fmla="*/ 324962 w 385358"/>
                  <a:gd name="connsiteY1" fmla="*/ 0 h 708094"/>
                  <a:gd name="connsiteX2" fmla="*/ 323215 w 385358"/>
                  <a:gd name="connsiteY2" fmla="*/ 708094 h 708094"/>
                  <a:gd name="connsiteX3" fmla="*/ 0 w 385358"/>
                  <a:gd name="connsiteY3" fmla="*/ 693724 h 708094"/>
                  <a:gd name="connsiteX0" fmla="*/ 0 w 397896"/>
                  <a:gd name="connsiteY0" fmla="*/ 693724 h 708094"/>
                  <a:gd name="connsiteX1" fmla="*/ 324962 w 397896"/>
                  <a:gd name="connsiteY1" fmla="*/ 0 h 708094"/>
                  <a:gd name="connsiteX2" fmla="*/ 323215 w 397896"/>
                  <a:gd name="connsiteY2" fmla="*/ 708094 h 708094"/>
                  <a:gd name="connsiteX3" fmla="*/ 0 w 397896"/>
                  <a:gd name="connsiteY3" fmla="*/ 693724 h 708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896" h="708094">
                    <a:moveTo>
                      <a:pt x="0" y="693724"/>
                    </a:moveTo>
                    <a:lnTo>
                      <a:pt x="324962" y="0"/>
                    </a:lnTo>
                    <a:cubicBezTo>
                      <a:pt x="376556" y="228004"/>
                      <a:pt x="460258" y="464036"/>
                      <a:pt x="323215" y="708094"/>
                    </a:cubicBezTo>
                    <a:lnTo>
                      <a:pt x="0" y="693724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Szabadkézi sokszög 163"/>
              <p:cNvSpPr>
                <a:spLocks noChangeAspect="1"/>
              </p:cNvSpPr>
              <p:nvPr/>
            </p:nvSpPr>
            <p:spPr>
              <a:xfrm rot="5460000">
                <a:off x="6527631" y="2732931"/>
                <a:ext cx="195334" cy="528588"/>
              </a:xfrm>
              <a:custGeom>
                <a:avLst/>
                <a:gdLst>
                  <a:gd name="connsiteX0" fmla="*/ 651192 w 1144888"/>
                  <a:gd name="connsiteY0" fmla="*/ 86838 h 1708804"/>
                  <a:gd name="connsiteX1" fmla="*/ 618074 w 1144888"/>
                  <a:gd name="connsiteY1" fmla="*/ 126976 h 1708804"/>
                  <a:gd name="connsiteX2" fmla="*/ 651191 w 1144888"/>
                  <a:gd name="connsiteY2" fmla="*/ 86838 h 1708804"/>
                  <a:gd name="connsiteX3" fmla="*/ 856888 w 1144888"/>
                  <a:gd name="connsiteY3" fmla="*/ 0 h 1708804"/>
                  <a:gd name="connsiteX4" fmla="*/ 744785 w 1144888"/>
                  <a:gd name="connsiteY4" fmla="*/ 22632 h 1708804"/>
                  <a:gd name="connsiteX5" fmla="*/ 723679 w 1144888"/>
                  <a:gd name="connsiteY5" fmla="*/ 34088 h 1708804"/>
                  <a:gd name="connsiteX6" fmla="*/ 719133 w 1144888"/>
                  <a:gd name="connsiteY6" fmla="*/ 29754 h 1708804"/>
                  <a:gd name="connsiteX7" fmla="*/ 696261 w 1144888"/>
                  <a:gd name="connsiteY7" fmla="*/ 48970 h 1708804"/>
                  <a:gd name="connsiteX8" fmla="*/ 696259 w 1144888"/>
                  <a:gd name="connsiteY8" fmla="*/ 48971 h 1708804"/>
                  <a:gd name="connsiteX9" fmla="*/ 695863 w 1144888"/>
                  <a:gd name="connsiteY9" fmla="*/ 49187 h 1708804"/>
                  <a:gd name="connsiteX10" fmla="*/ 653240 w 1144888"/>
                  <a:gd name="connsiteY10" fmla="*/ 84354 h 1708804"/>
                  <a:gd name="connsiteX11" fmla="*/ 651191 w 1144888"/>
                  <a:gd name="connsiteY11" fmla="*/ 86837 h 1708804"/>
                  <a:gd name="connsiteX12" fmla="*/ 592942 w 1144888"/>
                  <a:gd name="connsiteY12" fmla="*/ 135777 h 1708804"/>
                  <a:gd name="connsiteX13" fmla="*/ 5427 w 1144888"/>
                  <a:gd name="connsiteY13" fmla="*/ 1312041 h 1708804"/>
                  <a:gd name="connsiteX14" fmla="*/ 0 w 1144888"/>
                  <a:gd name="connsiteY14" fmla="*/ 1420804 h 1708804"/>
                  <a:gd name="connsiteX15" fmla="*/ 288000 w 1144888"/>
                  <a:gd name="connsiteY15" fmla="*/ 1708804 h 1708804"/>
                  <a:gd name="connsiteX16" fmla="*/ 576000 w 1144888"/>
                  <a:gd name="connsiteY16" fmla="*/ 1420804 h 1708804"/>
                  <a:gd name="connsiteX17" fmla="*/ 682242 w 1144888"/>
                  <a:gd name="connsiteY17" fmla="*/ 953984 h 1708804"/>
                  <a:gd name="connsiteX18" fmla="*/ 928706 w 1144888"/>
                  <a:gd name="connsiteY18" fmla="*/ 595723 h 1708804"/>
                  <a:gd name="connsiteX19" fmla="*/ 983199 w 1144888"/>
                  <a:gd name="connsiteY19" fmla="*/ 543788 h 1708804"/>
                  <a:gd name="connsiteX20" fmla="*/ 1060535 w 1144888"/>
                  <a:gd name="connsiteY20" fmla="*/ 491647 h 1708804"/>
                  <a:gd name="connsiteX21" fmla="*/ 1144888 w 1144888"/>
                  <a:gd name="connsiteY21" fmla="*/ 288000 h 1708804"/>
                  <a:gd name="connsiteX22" fmla="*/ 856888 w 1144888"/>
                  <a:gd name="connsiteY22" fmla="*/ 0 h 1708804"/>
                  <a:gd name="connsiteX0" fmla="*/ 651192 w 1473136"/>
                  <a:gd name="connsiteY0" fmla="*/ 86838 h 1752430"/>
                  <a:gd name="connsiteX1" fmla="*/ 618074 w 1473136"/>
                  <a:gd name="connsiteY1" fmla="*/ 126976 h 1752430"/>
                  <a:gd name="connsiteX2" fmla="*/ 651191 w 1473136"/>
                  <a:gd name="connsiteY2" fmla="*/ 86838 h 1752430"/>
                  <a:gd name="connsiteX3" fmla="*/ 651192 w 1473136"/>
                  <a:gd name="connsiteY3" fmla="*/ 86838 h 1752430"/>
                  <a:gd name="connsiteX4" fmla="*/ 856888 w 1473136"/>
                  <a:gd name="connsiteY4" fmla="*/ 0 h 1752430"/>
                  <a:gd name="connsiteX5" fmla="*/ 744785 w 1473136"/>
                  <a:gd name="connsiteY5" fmla="*/ 22632 h 1752430"/>
                  <a:gd name="connsiteX6" fmla="*/ 723679 w 1473136"/>
                  <a:gd name="connsiteY6" fmla="*/ 34088 h 1752430"/>
                  <a:gd name="connsiteX7" fmla="*/ 719133 w 1473136"/>
                  <a:gd name="connsiteY7" fmla="*/ 29754 h 1752430"/>
                  <a:gd name="connsiteX8" fmla="*/ 696261 w 1473136"/>
                  <a:gd name="connsiteY8" fmla="*/ 48970 h 1752430"/>
                  <a:gd name="connsiteX9" fmla="*/ 696259 w 1473136"/>
                  <a:gd name="connsiteY9" fmla="*/ 48971 h 1752430"/>
                  <a:gd name="connsiteX10" fmla="*/ 695863 w 1473136"/>
                  <a:gd name="connsiteY10" fmla="*/ 49187 h 1752430"/>
                  <a:gd name="connsiteX11" fmla="*/ 653240 w 1473136"/>
                  <a:gd name="connsiteY11" fmla="*/ 84354 h 1752430"/>
                  <a:gd name="connsiteX12" fmla="*/ 651191 w 1473136"/>
                  <a:gd name="connsiteY12" fmla="*/ 86837 h 1752430"/>
                  <a:gd name="connsiteX13" fmla="*/ 592942 w 1473136"/>
                  <a:gd name="connsiteY13" fmla="*/ 135777 h 1752430"/>
                  <a:gd name="connsiteX14" fmla="*/ 5427 w 1473136"/>
                  <a:gd name="connsiteY14" fmla="*/ 1312041 h 1752430"/>
                  <a:gd name="connsiteX15" fmla="*/ 0 w 1473136"/>
                  <a:gd name="connsiteY15" fmla="*/ 1420804 h 1752430"/>
                  <a:gd name="connsiteX16" fmla="*/ 288000 w 1473136"/>
                  <a:gd name="connsiteY16" fmla="*/ 1708804 h 1752430"/>
                  <a:gd name="connsiteX17" fmla="*/ 1472104 w 1473136"/>
                  <a:gd name="connsiteY17" fmla="*/ 1648322 h 1752430"/>
                  <a:gd name="connsiteX18" fmla="*/ 682242 w 1473136"/>
                  <a:gd name="connsiteY18" fmla="*/ 953984 h 1752430"/>
                  <a:gd name="connsiteX19" fmla="*/ 928706 w 1473136"/>
                  <a:gd name="connsiteY19" fmla="*/ 595723 h 1752430"/>
                  <a:gd name="connsiteX20" fmla="*/ 983199 w 1473136"/>
                  <a:gd name="connsiteY20" fmla="*/ 543788 h 1752430"/>
                  <a:gd name="connsiteX21" fmla="*/ 1060535 w 1473136"/>
                  <a:gd name="connsiteY21" fmla="*/ 491647 h 1752430"/>
                  <a:gd name="connsiteX22" fmla="*/ 1144888 w 1473136"/>
                  <a:gd name="connsiteY22" fmla="*/ 288000 h 1752430"/>
                  <a:gd name="connsiteX23" fmla="*/ 856888 w 1473136"/>
                  <a:gd name="connsiteY23" fmla="*/ 0 h 175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3136" h="1752430">
                    <a:moveTo>
                      <a:pt x="651192" y="86838"/>
                    </a:moveTo>
                    <a:lnTo>
                      <a:pt x="618074" y="126976"/>
                    </a:lnTo>
                    <a:lnTo>
                      <a:pt x="651191" y="86838"/>
                    </a:lnTo>
                    <a:lnTo>
                      <a:pt x="651192" y="86838"/>
                    </a:lnTo>
                    <a:close/>
                    <a:moveTo>
                      <a:pt x="856888" y="0"/>
                    </a:moveTo>
                    <a:cubicBezTo>
                      <a:pt x="817124" y="0"/>
                      <a:pt x="779241" y="8059"/>
                      <a:pt x="744785" y="22632"/>
                    </a:cubicBezTo>
                    <a:lnTo>
                      <a:pt x="723679" y="34088"/>
                    </a:lnTo>
                    <a:lnTo>
                      <a:pt x="719133" y="29754"/>
                    </a:lnTo>
                    <a:lnTo>
                      <a:pt x="696261" y="48970"/>
                    </a:lnTo>
                    <a:cubicBezTo>
                      <a:pt x="696260" y="48970"/>
                      <a:pt x="696260" y="48971"/>
                      <a:pt x="696259" y="48971"/>
                    </a:cubicBezTo>
                    <a:lnTo>
                      <a:pt x="695863" y="49187"/>
                    </a:lnTo>
                    <a:cubicBezTo>
                      <a:pt x="680542" y="59538"/>
                      <a:pt x="666270" y="71325"/>
                      <a:pt x="653240" y="84354"/>
                    </a:cubicBezTo>
                    <a:lnTo>
                      <a:pt x="651191" y="86837"/>
                    </a:lnTo>
                    <a:lnTo>
                      <a:pt x="592942" y="135777"/>
                    </a:lnTo>
                    <a:cubicBezTo>
                      <a:pt x="269382" y="433371"/>
                      <a:pt x="52079" y="847180"/>
                      <a:pt x="5427" y="1312041"/>
                    </a:cubicBezTo>
                    <a:lnTo>
                      <a:pt x="0" y="1420804"/>
                    </a:lnTo>
                    <a:cubicBezTo>
                      <a:pt x="0" y="1579862"/>
                      <a:pt x="42649" y="1670884"/>
                      <a:pt x="288000" y="1708804"/>
                    </a:cubicBezTo>
                    <a:cubicBezTo>
                      <a:pt x="533351" y="1746724"/>
                      <a:pt x="1472104" y="1807380"/>
                      <a:pt x="1472104" y="1648322"/>
                    </a:cubicBezTo>
                    <a:cubicBezTo>
                      <a:pt x="1507518" y="1492715"/>
                      <a:pt x="612538" y="1136261"/>
                      <a:pt x="682242" y="953984"/>
                    </a:cubicBezTo>
                    <a:cubicBezTo>
                      <a:pt x="742879" y="836200"/>
                      <a:pt x="812912" y="714298"/>
                      <a:pt x="928706" y="595723"/>
                    </a:cubicBezTo>
                    <a:lnTo>
                      <a:pt x="983199" y="543788"/>
                    </a:lnTo>
                    <a:lnTo>
                      <a:pt x="1060535" y="491647"/>
                    </a:lnTo>
                    <a:cubicBezTo>
                      <a:pt x="1112652" y="439529"/>
                      <a:pt x="1144888" y="367529"/>
                      <a:pt x="1144888" y="288000"/>
                    </a:cubicBezTo>
                    <a:cubicBezTo>
                      <a:pt x="1144888" y="128942"/>
                      <a:pt x="1015946" y="0"/>
                      <a:pt x="856888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65" name="Ellipszis 89"/>
              <p:cNvSpPr/>
              <p:nvPr/>
            </p:nvSpPr>
            <p:spPr>
              <a:xfrm rot="16200000" flipH="1" flipV="1">
                <a:off x="6457330" y="2184512"/>
                <a:ext cx="1378560" cy="442245"/>
              </a:xfrm>
              <a:custGeom>
                <a:avLst/>
                <a:gdLst>
                  <a:gd name="connsiteX0" fmla="*/ 0 w 1326323"/>
                  <a:gd name="connsiteY0" fmla="*/ 181460 h 362919"/>
                  <a:gd name="connsiteX1" fmla="*/ 663162 w 1326323"/>
                  <a:gd name="connsiteY1" fmla="*/ 0 h 362919"/>
                  <a:gd name="connsiteX2" fmla="*/ 1326324 w 1326323"/>
                  <a:gd name="connsiteY2" fmla="*/ 181460 h 362919"/>
                  <a:gd name="connsiteX3" fmla="*/ 663162 w 1326323"/>
                  <a:gd name="connsiteY3" fmla="*/ 362920 h 362919"/>
                  <a:gd name="connsiteX4" fmla="*/ 0 w 1326323"/>
                  <a:gd name="connsiteY4" fmla="*/ 181460 h 362919"/>
                  <a:gd name="connsiteX0" fmla="*/ 925 w 1327249"/>
                  <a:gd name="connsiteY0" fmla="*/ 181460 h 241313"/>
                  <a:gd name="connsiteX1" fmla="*/ 664087 w 1327249"/>
                  <a:gd name="connsiteY1" fmla="*/ 0 h 241313"/>
                  <a:gd name="connsiteX2" fmla="*/ 1327249 w 1327249"/>
                  <a:gd name="connsiteY2" fmla="*/ 181460 h 241313"/>
                  <a:gd name="connsiteX3" fmla="*/ 786007 w 1327249"/>
                  <a:gd name="connsiteY3" fmla="*/ 225760 h 241313"/>
                  <a:gd name="connsiteX4" fmla="*/ 925 w 1327249"/>
                  <a:gd name="connsiteY4" fmla="*/ 181460 h 241313"/>
                  <a:gd name="connsiteX0" fmla="*/ 1209 w 1060833"/>
                  <a:gd name="connsiteY0" fmla="*/ 361489 h 367887"/>
                  <a:gd name="connsiteX1" fmla="*/ 397671 w 1060833"/>
                  <a:gd name="connsiteY1" fmla="*/ 4769 h 367887"/>
                  <a:gd name="connsiteX2" fmla="*/ 1060833 w 1060833"/>
                  <a:gd name="connsiteY2" fmla="*/ 186229 h 367887"/>
                  <a:gd name="connsiteX3" fmla="*/ 519591 w 1060833"/>
                  <a:gd name="connsiteY3" fmla="*/ 230529 h 367887"/>
                  <a:gd name="connsiteX4" fmla="*/ 1209 w 1060833"/>
                  <a:gd name="connsiteY4" fmla="*/ 361489 h 367887"/>
                  <a:gd name="connsiteX0" fmla="*/ 59902 w 1119526"/>
                  <a:gd name="connsiteY0" fmla="*/ 361489 h 451025"/>
                  <a:gd name="connsiteX1" fmla="*/ 456364 w 1119526"/>
                  <a:gd name="connsiteY1" fmla="*/ 4769 h 451025"/>
                  <a:gd name="connsiteX2" fmla="*/ 1119526 w 1119526"/>
                  <a:gd name="connsiteY2" fmla="*/ 186229 h 451025"/>
                  <a:gd name="connsiteX3" fmla="*/ 578284 w 1119526"/>
                  <a:gd name="connsiteY3" fmla="*/ 230529 h 451025"/>
                  <a:gd name="connsiteX4" fmla="*/ 59902 w 1119526"/>
                  <a:gd name="connsiteY4" fmla="*/ 361489 h 45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526" h="451025">
                    <a:moveTo>
                      <a:pt x="59902" y="361489"/>
                    </a:moveTo>
                    <a:cubicBezTo>
                      <a:pt x="-159099" y="110724"/>
                      <a:pt x="279760" y="33979"/>
                      <a:pt x="456364" y="4769"/>
                    </a:cubicBezTo>
                    <a:cubicBezTo>
                      <a:pt x="632968" y="-24441"/>
                      <a:pt x="1119526" y="86011"/>
                      <a:pt x="1119526" y="186229"/>
                    </a:cubicBezTo>
                    <a:cubicBezTo>
                      <a:pt x="1119526" y="286447"/>
                      <a:pt x="754888" y="201319"/>
                      <a:pt x="578284" y="230529"/>
                    </a:cubicBezTo>
                    <a:cubicBezTo>
                      <a:pt x="401680" y="259739"/>
                      <a:pt x="278903" y="612254"/>
                      <a:pt x="59902" y="361489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6" name="Csoportba foglalás 165"/>
              <p:cNvGrpSpPr/>
              <p:nvPr/>
            </p:nvGrpSpPr>
            <p:grpSpPr>
              <a:xfrm>
                <a:off x="6430880" y="3094914"/>
                <a:ext cx="298279" cy="239113"/>
                <a:chOff x="5736794" y="3780560"/>
                <a:chExt cx="167636" cy="117742"/>
              </a:xfrm>
            </p:grpSpPr>
            <p:grpSp>
              <p:nvGrpSpPr>
                <p:cNvPr id="167" name="Csoportba foglalás 166"/>
                <p:cNvGrpSpPr/>
                <p:nvPr/>
              </p:nvGrpSpPr>
              <p:grpSpPr>
                <a:xfrm>
                  <a:off x="5736794" y="3780560"/>
                  <a:ext cx="167636" cy="117742"/>
                  <a:chOff x="5736794" y="3780560"/>
                  <a:chExt cx="167636" cy="117742"/>
                </a:xfrm>
              </p:grpSpPr>
              <p:sp>
                <p:nvSpPr>
                  <p:cNvPr id="169" name="Ellipszis 168"/>
                  <p:cNvSpPr/>
                  <p:nvPr/>
                </p:nvSpPr>
                <p:spPr>
                  <a:xfrm flipH="1" flipV="1">
                    <a:off x="5736794" y="3780560"/>
                    <a:ext cx="167636" cy="117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0" name="Ellipszis 169"/>
                  <p:cNvSpPr/>
                  <p:nvPr/>
                </p:nvSpPr>
                <p:spPr>
                  <a:xfrm flipH="1" flipV="1">
                    <a:off x="5756551" y="3783043"/>
                    <a:ext cx="130344" cy="110838"/>
                  </a:xfrm>
                  <a:prstGeom prst="ellipse">
                    <a:avLst/>
                  </a:prstGeom>
                  <a:gradFill>
                    <a:gsLst>
                      <a:gs pos="32000">
                        <a:srgbClr val="70ABD0"/>
                      </a:gs>
                      <a:gs pos="55000">
                        <a:srgbClr val="5A9AC1"/>
                      </a:gs>
                      <a:gs pos="28000">
                        <a:srgbClr val="387EA9"/>
                      </a:gs>
                      <a:gs pos="0">
                        <a:schemeClr val="tx1"/>
                      </a:gs>
                      <a:gs pos="73000">
                        <a:srgbClr val="1E6896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68" name="Ellipszis 167"/>
                <p:cNvSpPr>
                  <a:spLocks noChangeAspect="1"/>
                </p:cNvSpPr>
                <p:nvPr/>
              </p:nvSpPr>
              <p:spPr>
                <a:xfrm flipH="1" flipV="1">
                  <a:off x="5846270" y="3812148"/>
                  <a:ext cx="24528" cy="252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49" name="Szabadkézi sokszög 148"/>
            <p:cNvSpPr/>
            <p:nvPr/>
          </p:nvSpPr>
          <p:spPr>
            <a:xfrm rot="20909792" flipH="1">
              <a:off x="4109048" y="852617"/>
              <a:ext cx="3099145" cy="1823452"/>
            </a:xfrm>
            <a:custGeom>
              <a:avLst/>
              <a:gdLst>
                <a:gd name="connsiteX0" fmla="*/ 1347890 w 2248599"/>
                <a:gd name="connsiteY0" fmla="*/ 13924 h 1366503"/>
                <a:gd name="connsiteX1" fmla="*/ 1004714 w 2248599"/>
                <a:gd name="connsiteY1" fmla="*/ 117753 h 1366503"/>
                <a:gd name="connsiteX2" fmla="*/ 935836 w 2248599"/>
                <a:gd name="connsiteY2" fmla="*/ 157407 h 1366503"/>
                <a:gd name="connsiteX3" fmla="*/ 919143 w 2248599"/>
                <a:gd name="connsiteY3" fmla="*/ 160474 h 1366503"/>
                <a:gd name="connsiteX4" fmla="*/ 587093 w 2248599"/>
                <a:gd name="connsiteY4" fmla="*/ 295727 h 1366503"/>
                <a:gd name="connsiteX5" fmla="*/ 17619 w 2248599"/>
                <a:gd name="connsiteY5" fmla="*/ 1092856 h 1366503"/>
                <a:gd name="connsiteX6" fmla="*/ 385915 w 2248599"/>
                <a:gd name="connsiteY6" fmla="*/ 1181746 h 1366503"/>
                <a:gd name="connsiteX7" fmla="*/ 459655 w 2248599"/>
                <a:gd name="connsiteY7" fmla="*/ 1171313 h 1366503"/>
                <a:gd name="connsiteX8" fmla="*/ 488135 w 2248599"/>
                <a:gd name="connsiteY8" fmla="*/ 1189569 h 1366503"/>
                <a:gd name="connsiteX9" fmla="*/ 1169506 w 2248599"/>
                <a:gd name="connsiteY9" fmla="*/ 1366211 h 1366503"/>
                <a:gd name="connsiteX10" fmla="*/ 1936254 w 2248599"/>
                <a:gd name="connsiteY10" fmla="*/ 1044078 h 1366503"/>
                <a:gd name="connsiteX11" fmla="*/ 1935541 w 2248599"/>
                <a:gd name="connsiteY11" fmla="*/ 1029372 h 1366503"/>
                <a:gd name="connsiteX12" fmla="*/ 2023892 w 2248599"/>
                <a:gd name="connsiteY12" fmla="*/ 1000215 h 1366503"/>
                <a:gd name="connsiteX13" fmla="*/ 2219668 w 2248599"/>
                <a:gd name="connsiteY13" fmla="*/ 611994 h 1366503"/>
                <a:gd name="connsiteX14" fmla="*/ 1994603 w 2248599"/>
                <a:gd name="connsiteY14" fmla="*/ 382248 h 1366503"/>
                <a:gd name="connsiteX15" fmla="*/ 1916739 w 2248599"/>
                <a:gd name="connsiteY15" fmla="*/ 354054 h 1366503"/>
                <a:gd name="connsiteX16" fmla="*/ 1918757 w 2248599"/>
                <a:gd name="connsiteY16" fmla="*/ 299348 h 1366503"/>
                <a:gd name="connsiteX17" fmla="*/ 1828220 w 2248599"/>
                <a:gd name="connsiteY17" fmla="*/ 128405 h 1366503"/>
                <a:gd name="connsiteX18" fmla="*/ 1347890 w 2248599"/>
                <a:gd name="connsiteY18" fmla="*/ 13924 h 136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48599" h="1366503">
                  <a:moveTo>
                    <a:pt x="1347890" y="13924"/>
                  </a:moveTo>
                  <a:cubicBezTo>
                    <a:pt x="1221789" y="33557"/>
                    <a:pt x="1096248" y="72121"/>
                    <a:pt x="1004714" y="117753"/>
                  </a:cubicBezTo>
                  <a:lnTo>
                    <a:pt x="935836" y="157407"/>
                  </a:lnTo>
                  <a:lnTo>
                    <a:pt x="919143" y="160474"/>
                  </a:lnTo>
                  <a:cubicBezTo>
                    <a:pt x="795411" y="191734"/>
                    <a:pt x="673994" y="241789"/>
                    <a:pt x="587093" y="295727"/>
                  </a:cubicBezTo>
                  <a:cubicBezTo>
                    <a:pt x="355359" y="439562"/>
                    <a:pt x="-94402" y="898674"/>
                    <a:pt x="17619" y="1092856"/>
                  </a:cubicBezTo>
                  <a:cubicBezTo>
                    <a:pt x="66629" y="1177810"/>
                    <a:pt x="215046" y="1197980"/>
                    <a:pt x="385915" y="1181746"/>
                  </a:cubicBezTo>
                  <a:lnTo>
                    <a:pt x="459655" y="1171313"/>
                  </a:lnTo>
                  <a:lnTo>
                    <a:pt x="488135" y="1189569"/>
                  </a:lnTo>
                  <a:cubicBezTo>
                    <a:pt x="693442" y="1299344"/>
                    <a:pt x="999130" y="1371706"/>
                    <a:pt x="1169506" y="1366211"/>
                  </a:cubicBezTo>
                  <a:cubicBezTo>
                    <a:pt x="1408033" y="1358518"/>
                    <a:pt x="1914831" y="1325600"/>
                    <a:pt x="1936254" y="1044078"/>
                  </a:cubicBezTo>
                  <a:lnTo>
                    <a:pt x="1935541" y="1029372"/>
                  </a:lnTo>
                  <a:lnTo>
                    <a:pt x="2023892" y="1000215"/>
                  </a:lnTo>
                  <a:cubicBezTo>
                    <a:pt x="2191801" y="930088"/>
                    <a:pt x="2304508" y="812465"/>
                    <a:pt x="2219668" y="611994"/>
                  </a:cubicBezTo>
                  <a:cubicBezTo>
                    <a:pt x="2215283" y="514016"/>
                    <a:pt x="2121497" y="436592"/>
                    <a:pt x="1994603" y="382248"/>
                  </a:cubicBezTo>
                  <a:lnTo>
                    <a:pt x="1916739" y="354054"/>
                  </a:lnTo>
                  <a:lnTo>
                    <a:pt x="1918757" y="299348"/>
                  </a:lnTo>
                  <a:cubicBezTo>
                    <a:pt x="1913596" y="243447"/>
                    <a:pt x="1885969" y="186100"/>
                    <a:pt x="1828220" y="128405"/>
                  </a:cubicBezTo>
                  <a:cubicBezTo>
                    <a:pt x="1769781" y="1063"/>
                    <a:pt x="1558058" y="-18796"/>
                    <a:pt x="1347890" y="13924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grpSp>
        <p:nvGrpSpPr>
          <p:cNvPr id="218" name="Csoportba foglalás 217"/>
          <p:cNvGrpSpPr/>
          <p:nvPr/>
        </p:nvGrpSpPr>
        <p:grpSpPr>
          <a:xfrm>
            <a:off x="8663308" y="2735863"/>
            <a:ext cx="3186619" cy="1905457"/>
            <a:chOff x="7874191" y="310430"/>
            <a:chExt cx="3266152" cy="1757294"/>
          </a:xfr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grpSpPr>
        <p:grpSp>
          <p:nvGrpSpPr>
            <p:cNvPr id="216" name="Csoportba foglalás 215"/>
            <p:cNvGrpSpPr/>
            <p:nvPr/>
          </p:nvGrpSpPr>
          <p:grpSpPr>
            <a:xfrm>
              <a:off x="7874191" y="310430"/>
              <a:ext cx="3266152" cy="1757294"/>
              <a:chOff x="8452831" y="35287"/>
              <a:chExt cx="3587934" cy="2137873"/>
            </a:xfrm>
          </p:grpSpPr>
          <p:sp>
            <p:nvSpPr>
              <p:cNvPr id="210" name="Ellipszis buborék 209"/>
              <p:cNvSpPr/>
              <p:nvPr/>
            </p:nvSpPr>
            <p:spPr>
              <a:xfrm>
                <a:off x="8452831" y="35287"/>
                <a:ext cx="3587934" cy="2137873"/>
              </a:xfrm>
              <a:prstGeom prst="wedgeEllipseCallout">
                <a:avLst>
                  <a:gd name="adj1" fmla="val 25050"/>
                  <a:gd name="adj2" fmla="val 69661"/>
                </a:avLst>
              </a:prstGeom>
              <a:solidFill>
                <a:srgbClr val="00B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Szabadkézi sokszög 214"/>
              <p:cNvSpPr/>
              <p:nvPr/>
            </p:nvSpPr>
            <p:spPr>
              <a:xfrm>
                <a:off x="8619393" y="129652"/>
                <a:ext cx="3094753" cy="994444"/>
              </a:xfrm>
              <a:custGeom>
                <a:avLst/>
                <a:gdLst>
                  <a:gd name="connsiteX0" fmla="*/ 1618326 w 3094753"/>
                  <a:gd name="connsiteY0" fmla="*/ 1379 h 994444"/>
                  <a:gd name="connsiteX1" fmla="*/ 2220934 w 3094753"/>
                  <a:gd name="connsiteY1" fmla="*/ 44240 h 994444"/>
                  <a:gd name="connsiteX2" fmla="*/ 3045708 w 3094753"/>
                  <a:gd name="connsiteY2" fmla="*/ 362301 h 994444"/>
                  <a:gd name="connsiteX3" fmla="*/ 3094753 w 3094753"/>
                  <a:gd name="connsiteY3" fmla="*/ 401429 h 994444"/>
                  <a:gd name="connsiteX4" fmla="*/ 3029759 w 3094753"/>
                  <a:gd name="connsiteY4" fmla="*/ 359289 h 994444"/>
                  <a:gd name="connsiteX5" fmla="*/ 2319486 w 3094753"/>
                  <a:gd name="connsiteY5" fmla="*/ 107551 h 994444"/>
                  <a:gd name="connsiteX6" fmla="*/ 633912 w 3094753"/>
                  <a:gd name="connsiteY6" fmla="*/ 304514 h 994444"/>
                  <a:gd name="connsiteX7" fmla="*/ 4033 w 3094753"/>
                  <a:gd name="connsiteY7" fmla="*/ 972466 h 994444"/>
                  <a:gd name="connsiteX8" fmla="*/ 923 w 3094753"/>
                  <a:gd name="connsiteY8" fmla="*/ 994444 h 994444"/>
                  <a:gd name="connsiteX9" fmla="*/ 0 w 3094753"/>
                  <a:gd name="connsiteY9" fmla="*/ 916045 h 994444"/>
                  <a:gd name="connsiteX10" fmla="*/ 680226 w 3094753"/>
                  <a:gd name="connsiteY10" fmla="*/ 194648 h 994444"/>
                  <a:gd name="connsiteX11" fmla="*/ 1618326 w 3094753"/>
                  <a:gd name="connsiteY11" fmla="*/ 1379 h 99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4753" h="994444">
                    <a:moveTo>
                      <a:pt x="1618326" y="1379"/>
                    </a:moveTo>
                    <a:cubicBezTo>
                      <a:pt x="1819500" y="-4702"/>
                      <a:pt x="2023532" y="9277"/>
                      <a:pt x="2220934" y="44240"/>
                    </a:cubicBezTo>
                    <a:cubicBezTo>
                      <a:pt x="2563038" y="104833"/>
                      <a:pt x="2842618" y="218395"/>
                      <a:pt x="3045708" y="362301"/>
                    </a:cubicBezTo>
                    <a:lnTo>
                      <a:pt x="3094753" y="401429"/>
                    </a:lnTo>
                    <a:lnTo>
                      <a:pt x="3029759" y="359289"/>
                    </a:lnTo>
                    <a:cubicBezTo>
                      <a:pt x="2837102" y="247713"/>
                      <a:pt x="2597891" y="159879"/>
                      <a:pt x="2319486" y="107551"/>
                    </a:cubicBezTo>
                    <a:cubicBezTo>
                      <a:pt x="1737963" y="-1751"/>
                      <a:pt x="1103078" y="72437"/>
                      <a:pt x="633912" y="304514"/>
                    </a:cubicBezTo>
                    <a:cubicBezTo>
                      <a:pt x="271317" y="483875"/>
                      <a:pt x="63922" y="723541"/>
                      <a:pt x="4033" y="972466"/>
                    </a:cubicBezTo>
                    <a:lnTo>
                      <a:pt x="923" y="994444"/>
                    </a:lnTo>
                    <a:lnTo>
                      <a:pt x="0" y="916045"/>
                    </a:lnTo>
                    <a:cubicBezTo>
                      <a:pt x="25112" y="645205"/>
                      <a:pt x="248785" y="378339"/>
                      <a:pt x="680226" y="194648"/>
                    </a:cubicBezTo>
                    <a:cubicBezTo>
                      <a:pt x="955692" y="77366"/>
                      <a:pt x="1283038" y="11513"/>
                      <a:pt x="1618326" y="13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7" name="Téglalap 216"/>
            <p:cNvSpPr/>
            <p:nvPr/>
          </p:nvSpPr>
          <p:spPr>
            <a:xfrm>
              <a:off x="8489001" y="559960"/>
              <a:ext cx="2226702" cy="1477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De egy velem egykorú gyerek nem olyan, mint egy király, nincsen hatalma!</a:t>
              </a:r>
            </a:p>
          </p:txBody>
        </p:sp>
      </p:grpSp>
      <p:grpSp>
        <p:nvGrpSpPr>
          <p:cNvPr id="219" name="Csoportba foglalás 218"/>
          <p:cNvGrpSpPr/>
          <p:nvPr/>
        </p:nvGrpSpPr>
        <p:grpSpPr>
          <a:xfrm>
            <a:off x="7511879" y="5143292"/>
            <a:ext cx="2813898" cy="1546351"/>
            <a:chOff x="7874188" y="310430"/>
            <a:chExt cx="3266152" cy="1757294"/>
          </a:xfr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grpSpPr>
        <p:grpSp>
          <p:nvGrpSpPr>
            <p:cNvPr id="220" name="Csoportba foglalás 219"/>
            <p:cNvGrpSpPr/>
            <p:nvPr/>
          </p:nvGrpSpPr>
          <p:grpSpPr>
            <a:xfrm>
              <a:off x="7874188" y="310430"/>
              <a:ext cx="3266152" cy="1757294"/>
              <a:chOff x="8452828" y="35287"/>
              <a:chExt cx="3587934" cy="2137873"/>
            </a:xfrm>
          </p:grpSpPr>
          <p:sp>
            <p:nvSpPr>
              <p:cNvPr id="222" name="Ellipszis buborék 221"/>
              <p:cNvSpPr/>
              <p:nvPr/>
            </p:nvSpPr>
            <p:spPr>
              <a:xfrm>
                <a:off x="8452828" y="35287"/>
                <a:ext cx="3587934" cy="2137873"/>
              </a:xfrm>
              <a:prstGeom prst="wedgeEllipseCallout">
                <a:avLst>
                  <a:gd name="adj1" fmla="val 66466"/>
                  <a:gd name="adj2" fmla="val 20677"/>
                </a:avLst>
              </a:prstGeom>
              <a:solidFill>
                <a:srgbClr val="00B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Szabadkézi sokszög 222"/>
              <p:cNvSpPr/>
              <p:nvPr/>
            </p:nvSpPr>
            <p:spPr>
              <a:xfrm>
                <a:off x="8619393" y="129652"/>
                <a:ext cx="3094753" cy="994444"/>
              </a:xfrm>
              <a:custGeom>
                <a:avLst/>
                <a:gdLst>
                  <a:gd name="connsiteX0" fmla="*/ 1618326 w 3094753"/>
                  <a:gd name="connsiteY0" fmla="*/ 1379 h 994444"/>
                  <a:gd name="connsiteX1" fmla="*/ 2220934 w 3094753"/>
                  <a:gd name="connsiteY1" fmla="*/ 44240 h 994444"/>
                  <a:gd name="connsiteX2" fmla="*/ 3045708 w 3094753"/>
                  <a:gd name="connsiteY2" fmla="*/ 362301 h 994444"/>
                  <a:gd name="connsiteX3" fmla="*/ 3094753 w 3094753"/>
                  <a:gd name="connsiteY3" fmla="*/ 401429 h 994444"/>
                  <a:gd name="connsiteX4" fmla="*/ 3029759 w 3094753"/>
                  <a:gd name="connsiteY4" fmla="*/ 359289 h 994444"/>
                  <a:gd name="connsiteX5" fmla="*/ 2319486 w 3094753"/>
                  <a:gd name="connsiteY5" fmla="*/ 107551 h 994444"/>
                  <a:gd name="connsiteX6" fmla="*/ 633912 w 3094753"/>
                  <a:gd name="connsiteY6" fmla="*/ 304514 h 994444"/>
                  <a:gd name="connsiteX7" fmla="*/ 4033 w 3094753"/>
                  <a:gd name="connsiteY7" fmla="*/ 972466 h 994444"/>
                  <a:gd name="connsiteX8" fmla="*/ 923 w 3094753"/>
                  <a:gd name="connsiteY8" fmla="*/ 994444 h 994444"/>
                  <a:gd name="connsiteX9" fmla="*/ 0 w 3094753"/>
                  <a:gd name="connsiteY9" fmla="*/ 916045 h 994444"/>
                  <a:gd name="connsiteX10" fmla="*/ 680226 w 3094753"/>
                  <a:gd name="connsiteY10" fmla="*/ 194648 h 994444"/>
                  <a:gd name="connsiteX11" fmla="*/ 1618326 w 3094753"/>
                  <a:gd name="connsiteY11" fmla="*/ 1379 h 99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4753" h="994444">
                    <a:moveTo>
                      <a:pt x="1618326" y="1379"/>
                    </a:moveTo>
                    <a:cubicBezTo>
                      <a:pt x="1819500" y="-4702"/>
                      <a:pt x="2023532" y="9277"/>
                      <a:pt x="2220934" y="44240"/>
                    </a:cubicBezTo>
                    <a:cubicBezTo>
                      <a:pt x="2563038" y="104833"/>
                      <a:pt x="2842618" y="218395"/>
                      <a:pt x="3045708" y="362301"/>
                    </a:cubicBezTo>
                    <a:lnTo>
                      <a:pt x="3094753" y="401429"/>
                    </a:lnTo>
                    <a:lnTo>
                      <a:pt x="3029759" y="359289"/>
                    </a:lnTo>
                    <a:cubicBezTo>
                      <a:pt x="2837102" y="247713"/>
                      <a:pt x="2597891" y="159879"/>
                      <a:pt x="2319486" y="107551"/>
                    </a:cubicBezTo>
                    <a:cubicBezTo>
                      <a:pt x="1737963" y="-1751"/>
                      <a:pt x="1103078" y="72437"/>
                      <a:pt x="633912" y="304514"/>
                    </a:cubicBezTo>
                    <a:cubicBezTo>
                      <a:pt x="271317" y="483875"/>
                      <a:pt x="63922" y="723541"/>
                      <a:pt x="4033" y="972466"/>
                    </a:cubicBezTo>
                    <a:lnTo>
                      <a:pt x="923" y="994444"/>
                    </a:lnTo>
                    <a:lnTo>
                      <a:pt x="0" y="916045"/>
                    </a:lnTo>
                    <a:cubicBezTo>
                      <a:pt x="25112" y="645205"/>
                      <a:pt x="248785" y="378339"/>
                      <a:pt x="680226" y="194648"/>
                    </a:cubicBezTo>
                    <a:cubicBezTo>
                      <a:pt x="955692" y="77366"/>
                      <a:pt x="1283038" y="11513"/>
                      <a:pt x="1618326" y="13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1" name="Téglalap 220"/>
            <p:cNvSpPr/>
            <p:nvPr/>
          </p:nvSpPr>
          <p:spPr>
            <a:xfrm>
              <a:off x="8338035" y="743575"/>
              <a:ext cx="22267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Hogyan tudna akkor jól élni a hatalmával? </a:t>
              </a:r>
            </a:p>
          </p:txBody>
        </p:sp>
      </p:grpSp>
      <p:grpSp>
        <p:nvGrpSpPr>
          <p:cNvPr id="225" name="Csoportba foglalás 224"/>
          <p:cNvGrpSpPr/>
          <p:nvPr/>
        </p:nvGrpSpPr>
        <p:grpSpPr>
          <a:xfrm>
            <a:off x="350431" y="2406524"/>
            <a:ext cx="3251954" cy="1718487"/>
            <a:chOff x="7874188" y="310430"/>
            <a:chExt cx="3266152" cy="1757294"/>
          </a:xfr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grpSpPr>
        <p:grpSp>
          <p:nvGrpSpPr>
            <p:cNvPr id="226" name="Csoportba foglalás 225"/>
            <p:cNvGrpSpPr/>
            <p:nvPr/>
          </p:nvGrpSpPr>
          <p:grpSpPr>
            <a:xfrm>
              <a:off x="7874188" y="310430"/>
              <a:ext cx="3266152" cy="1757294"/>
              <a:chOff x="8452828" y="35287"/>
              <a:chExt cx="3587934" cy="2137873"/>
            </a:xfrm>
          </p:grpSpPr>
          <p:sp>
            <p:nvSpPr>
              <p:cNvPr id="228" name="Ellipszis buborék 227"/>
              <p:cNvSpPr/>
              <p:nvPr/>
            </p:nvSpPr>
            <p:spPr>
              <a:xfrm>
                <a:off x="8452828" y="35287"/>
                <a:ext cx="3587934" cy="2137873"/>
              </a:xfrm>
              <a:prstGeom prst="wedgeEllipseCallout">
                <a:avLst>
                  <a:gd name="adj1" fmla="val -32388"/>
                  <a:gd name="adj2" fmla="val 79406"/>
                </a:avLst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Szabadkézi sokszög 228"/>
              <p:cNvSpPr/>
              <p:nvPr/>
            </p:nvSpPr>
            <p:spPr>
              <a:xfrm>
                <a:off x="8619393" y="129652"/>
                <a:ext cx="3094753" cy="994444"/>
              </a:xfrm>
              <a:custGeom>
                <a:avLst/>
                <a:gdLst>
                  <a:gd name="connsiteX0" fmla="*/ 1618326 w 3094753"/>
                  <a:gd name="connsiteY0" fmla="*/ 1379 h 994444"/>
                  <a:gd name="connsiteX1" fmla="*/ 2220934 w 3094753"/>
                  <a:gd name="connsiteY1" fmla="*/ 44240 h 994444"/>
                  <a:gd name="connsiteX2" fmla="*/ 3045708 w 3094753"/>
                  <a:gd name="connsiteY2" fmla="*/ 362301 h 994444"/>
                  <a:gd name="connsiteX3" fmla="*/ 3094753 w 3094753"/>
                  <a:gd name="connsiteY3" fmla="*/ 401429 h 994444"/>
                  <a:gd name="connsiteX4" fmla="*/ 3029759 w 3094753"/>
                  <a:gd name="connsiteY4" fmla="*/ 359289 h 994444"/>
                  <a:gd name="connsiteX5" fmla="*/ 2319486 w 3094753"/>
                  <a:gd name="connsiteY5" fmla="*/ 107551 h 994444"/>
                  <a:gd name="connsiteX6" fmla="*/ 633912 w 3094753"/>
                  <a:gd name="connsiteY6" fmla="*/ 304514 h 994444"/>
                  <a:gd name="connsiteX7" fmla="*/ 4033 w 3094753"/>
                  <a:gd name="connsiteY7" fmla="*/ 972466 h 994444"/>
                  <a:gd name="connsiteX8" fmla="*/ 923 w 3094753"/>
                  <a:gd name="connsiteY8" fmla="*/ 994444 h 994444"/>
                  <a:gd name="connsiteX9" fmla="*/ 0 w 3094753"/>
                  <a:gd name="connsiteY9" fmla="*/ 916045 h 994444"/>
                  <a:gd name="connsiteX10" fmla="*/ 680226 w 3094753"/>
                  <a:gd name="connsiteY10" fmla="*/ 194648 h 994444"/>
                  <a:gd name="connsiteX11" fmla="*/ 1618326 w 3094753"/>
                  <a:gd name="connsiteY11" fmla="*/ 1379 h 99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4753" h="994444">
                    <a:moveTo>
                      <a:pt x="1618326" y="1379"/>
                    </a:moveTo>
                    <a:cubicBezTo>
                      <a:pt x="1819500" y="-4702"/>
                      <a:pt x="2023532" y="9277"/>
                      <a:pt x="2220934" y="44240"/>
                    </a:cubicBezTo>
                    <a:cubicBezTo>
                      <a:pt x="2563038" y="104833"/>
                      <a:pt x="2842618" y="218395"/>
                      <a:pt x="3045708" y="362301"/>
                    </a:cubicBezTo>
                    <a:lnTo>
                      <a:pt x="3094753" y="401429"/>
                    </a:lnTo>
                    <a:lnTo>
                      <a:pt x="3029759" y="359289"/>
                    </a:lnTo>
                    <a:cubicBezTo>
                      <a:pt x="2837102" y="247713"/>
                      <a:pt x="2597891" y="159879"/>
                      <a:pt x="2319486" y="107551"/>
                    </a:cubicBezTo>
                    <a:cubicBezTo>
                      <a:pt x="1737963" y="-1751"/>
                      <a:pt x="1103078" y="72437"/>
                      <a:pt x="633912" y="304514"/>
                    </a:cubicBezTo>
                    <a:cubicBezTo>
                      <a:pt x="271317" y="483875"/>
                      <a:pt x="63922" y="723541"/>
                      <a:pt x="4033" y="972466"/>
                    </a:cubicBezTo>
                    <a:lnTo>
                      <a:pt x="923" y="994444"/>
                    </a:lnTo>
                    <a:lnTo>
                      <a:pt x="0" y="916045"/>
                    </a:lnTo>
                    <a:cubicBezTo>
                      <a:pt x="25112" y="645205"/>
                      <a:pt x="248785" y="378339"/>
                      <a:pt x="680226" y="194648"/>
                    </a:cubicBezTo>
                    <a:cubicBezTo>
                      <a:pt x="955692" y="77366"/>
                      <a:pt x="1283038" y="11513"/>
                      <a:pt x="1618326" y="13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7" name="Téglalap 226"/>
            <p:cNvSpPr/>
            <p:nvPr/>
          </p:nvSpPr>
          <p:spPr>
            <a:xfrm>
              <a:off x="8157495" y="682812"/>
              <a:ext cx="26995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dirty="0"/>
                <a:t>Megtörténhet, hogy egy veled egykorú gyerek is visszaél a hatalmával. </a:t>
              </a:r>
            </a:p>
          </p:txBody>
        </p:sp>
      </p:grpSp>
      <p:grpSp>
        <p:nvGrpSpPr>
          <p:cNvPr id="230" name="Csoportba foglalás 229"/>
          <p:cNvGrpSpPr/>
          <p:nvPr/>
        </p:nvGrpSpPr>
        <p:grpSpPr>
          <a:xfrm>
            <a:off x="2305300" y="4873197"/>
            <a:ext cx="2961837" cy="1757294"/>
            <a:chOff x="7874188" y="310430"/>
            <a:chExt cx="3266152" cy="1757294"/>
          </a:xfr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grpSpPr>
        <p:grpSp>
          <p:nvGrpSpPr>
            <p:cNvPr id="231" name="Csoportba foglalás 230"/>
            <p:cNvGrpSpPr/>
            <p:nvPr/>
          </p:nvGrpSpPr>
          <p:grpSpPr>
            <a:xfrm>
              <a:off x="7874188" y="310430"/>
              <a:ext cx="3266152" cy="1757294"/>
              <a:chOff x="8452828" y="35287"/>
              <a:chExt cx="3587934" cy="2137873"/>
            </a:xfrm>
          </p:grpSpPr>
          <p:sp>
            <p:nvSpPr>
              <p:cNvPr id="233" name="Ellipszis buborék 232"/>
              <p:cNvSpPr/>
              <p:nvPr/>
            </p:nvSpPr>
            <p:spPr>
              <a:xfrm>
                <a:off x="8452828" y="35287"/>
                <a:ext cx="3587934" cy="2137873"/>
              </a:xfrm>
              <a:prstGeom prst="wedgeEllipseCallout">
                <a:avLst>
                  <a:gd name="adj1" fmla="val -73809"/>
                  <a:gd name="adj2" fmla="val -7275"/>
                </a:avLst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Szabadkézi sokszög 233"/>
              <p:cNvSpPr/>
              <p:nvPr/>
            </p:nvSpPr>
            <p:spPr>
              <a:xfrm>
                <a:off x="8619393" y="129652"/>
                <a:ext cx="3094753" cy="994444"/>
              </a:xfrm>
              <a:custGeom>
                <a:avLst/>
                <a:gdLst>
                  <a:gd name="connsiteX0" fmla="*/ 1618326 w 3094753"/>
                  <a:gd name="connsiteY0" fmla="*/ 1379 h 994444"/>
                  <a:gd name="connsiteX1" fmla="*/ 2220934 w 3094753"/>
                  <a:gd name="connsiteY1" fmla="*/ 44240 h 994444"/>
                  <a:gd name="connsiteX2" fmla="*/ 3045708 w 3094753"/>
                  <a:gd name="connsiteY2" fmla="*/ 362301 h 994444"/>
                  <a:gd name="connsiteX3" fmla="*/ 3094753 w 3094753"/>
                  <a:gd name="connsiteY3" fmla="*/ 401429 h 994444"/>
                  <a:gd name="connsiteX4" fmla="*/ 3029759 w 3094753"/>
                  <a:gd name="connsiteY4" fmla="*/ 359289 h 994444"/>
                  <a:gd name="connsiteX5" fmla="*/ 2319486 w 3094753"/>
                  <a:gd name="connsiteY5" fmla="*/ 107551 h 994444"/>
                  <a:gd name="connsiteX6" fmla="*/ 633912 w 3094753"/>
                  <a:gd name="connsiteY6" fmla="*/ 304514 h 994444"/>
                  <a:gd name="connsiteX7" fmla="*/ 4033 w 3094753"/>
                  <a:gd name="connsiteY7" fmla="*/ 972466 h 994444"/>
                  <a:gd name="connsiteX8" fmla="*/ 923 w 3094753"/>
                  <a:gd name="connsiteY8" fmla="*/ 994444 h 994444"/>
                  <a:gd name="connsiteX9" fmla="*/ 0 w 3094753"/>
                  <a:gd name="connsiteY9" fmla="*/ 916045 h 994444"/>
                  <a:gd name="connsiteX10" fmla="*/ 680226 w 3094753"/>
                  <a:gd name="connsiteY10" fmla="*/ 194648 h 994444"/>
                  <a:gd name="connsiteX11" fmla="*/ 1618326 w 3094753"/>
                  <a:gd name="connsiteY11" fmla="*/ 1379 h 99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4753" h="994444">
                    <a:moveTo>
                      <a:pt x="1618326" y="1379"/>
                    </a:moveTo>
                    <a:cubicBezTo>
                      <a:pt x="1819500" y="-4702"/>
                      <a:pt x="2023532" y="9277"/>
                      <a:pt x="2220934" y="44240"/>
                    </a:cubicBezTo>
                    <a:cubicBezTo>
                      <a:pt x="2563038" y="104833"/>
                      <a:pt x="2842618" y="218395"/>
                      <a:pt x="3045708" y="362301"/>
                    </a:cubicBezTo>
                    <a:lnTo>
                      <a:pt x="3094753" y="401429"/>
                    </a:lnTo>
                    <a:lnTo>
                      <a:pt x="3029759" y="359289"/>
                    </a:lnTo>
                    <a:cubicBezTo>
                      <a:pt x="2837102" y="247713"/>
                      <a:pt x="2597891" y="159879"/>
                      <a:pt x="2319486" y="107551"/>
                    </a:cubicBezTo>
                    <a:cubicBezTo>
                      <a:pt x="1737963" y="-1751"/>
                      <a:pt x="1103078" y="72437"/>
                      <a:pt x="633912" y="304514"/>
                    </a:cubicBezTo>
                    <a:cubicBezTo>
                      <a:pt x="271317" y="483875"/>
                      <a:pt x="63922" y="723541"/>
                      <a:pt x="4033" y="972466"/>
                    </a:cubicBezTo>
                    <a:lnTo>
                      <a:pt x="923" y="994444"/>
                    </a:lnTo>
                    <a:lnTo>
                      <a:pt x="0" y="916045"/>
                    </a:lnTo>
                    <a:cubicBezTo>
                      <a:pt x="25112" y="645205"/>
                      <a:pt x="248785" y="378339"/>
                      <a:pt x="680226" y="194648"/>
                    </a:cubicBezTo>
                    <a:cubicBezTo>
                      <a:pt x="955692" y="77366"/>
                      <a:pt x="1283038" y="11513"/>
                      <a:pt x="1618326" y="13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2" name="Téglalap 231"/>
            <p:cNvSpPr/>
            <p:nvPr/>
          </p:nvSpPr>
          <p:spPr>
            <a:xfrm>
              <a:off x="8179725" y="495659"/>
              <a:ext cx="269953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dirty="0"/>
                <a:t>Jól élsz a hatalmaddal, ha segítesz valakinek, akinek nehezebben megy a tanulás.</a:t>
              </a:r>
            </a:p>
          </p:txBody>
        </p:sp>
      </p:grpSp>
      <p:grpSp>
        <p:nvGrpSpPr>
          <p:cNvPr id="235" name="Csoportba foglalás 234"/>
          <p:cNvGrpSpPr/>
          <p:nvPr/>
        </p:nvGrpSpPr>
        <p:grpSpPr>
          <a:xfrm>
            <a:off x="3824675" y="2748917"/>
            <a:ext cx="2884923" cy="1975890"/>
            <a:chOff x="7900271" y="309671"/>
            <a:chExt cx="3266152" cy="1757294"/>
          </a:xfr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grpSpPr>
        <p:grpSp>
          <p:nvGrpSpPr>
            <p:cNvPr id="236" name="Csoportba foglalás 235"/>
            <p:cNvGrpSpPr/>
            <p:nvPr/>
          </p:nvGrpSpPr>
          <p:grpSpPr>
            <a:xfrm>
              <a:off x="7900271" y="309671"/>
              <a:ext cx="3266152" cy="1757294"/>
              <a:chOff x="8481481" y="34364"/>
              <a:chExt cx="3587934" cy="2137873"/>
            </a:xfrm>
          </p:grpSpPr>
          <p:sp>
            <p:nvSpPr>
              <p:cNvPr id="238" name="Ellipszis buborék 237"/>
              <p:cNvSpPr/>
              <p:nvPr/>
            </p:nvSpPr>
            <p:spPr>
              <a:xfrm>
                <a:off x="8481481" y="34364"/>
                <a:ext cx="3587934" cy="2137873"/>
              </a:xfrm>
              <a:prstGeom prst="wedgeEllipseCallout">
                <a:avLst>
                  <a:gd name="adj1" fmla="val -80237"/>
                  <a:gd name="adj2" fmla="val 35044"/>
                </a:avLst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Szabadkézi sokszög 238"/>
              <p:cNvSpPr/>
              <p:nvPr/>
            </p:nvSpPr>
            <p:spPr>
              <a:xfrm>
                <a:off x="8619393" y="129652"/>
                <a:ext cx="3094753" cy="994444"/>
              </a:xfrm>
              <a:custGeom>
                <a:avLst/>
                <a:gdLst>
                  <a:gd name="connsiteX0" fmla="*/ 1618326 w 3094753"/>
                  <a:gd name="connsiteY0" fmla="*/ 1379 h 994444"/>
                  <a:gd name="connsiteX1" fmla="*/ 2220934 w 3094753"/>
                  <a:gd name="connsiteY1" fmla="*/ 44240 h 994444"/>
                  <a:gd name="connsiteX2" fmla="*/ 3045708 w 3094753"/>
                  <a:gd name="connsiteY2" fmla="*/ 362301 h 994444"/>
                  <a:gd name="connsiteX3" fmla="*/ 3094753 w 3094753"/>
                  <a:gd name="connsiteY3" fmla="*/ 401429 h 994444"/>
                  <a:gd name="connsiteX4" fmla="*/ 3029759 w 3094753"/>
                  <a:gd name="connsiteY4" fmla="*/ 359289 h 994444"/>
                  <a:gd name="connsiteX5" fmla="*/ 2319486 w 3094753"/>
                  <a:gd name="connsiteY5" fmla="*/ 107551 h 994444"/>
                  <a:gd name="connsiteX6" fmla="*/ 633912 w 3094753"/>
                  <a:gd name="connsiteY6" fmla="*/ 304514 h 994444"/>
                  <a:gd name="connsiteX7" fmla="*/ 4033 w 3094753"/>
                  <a:gd name="connsiteY7" fmla="*/ 972466 h 994444"/>
                  <a:gd name="connsiteX8" fmla="*/ 923 w 3094753"/>
                  <a:gd name="connsiteY8" fmla="*/ 994444 h 994444"/>
                  <a:gd name="connsiteX9" fmla="*/ 0 w 3094753"/>
                  <a:gd name="connsiteY9" fmla="*/ 916045 h 994444"/>
                  <a:gd name="connsiteX10" fmla="*/ 680226 w 3094753"/>
                  <a:gd name="connsiteY10" fmla="*/ 194648 h 994444"/>
                  <a:gd name="connsiteX11" fmla="*/ 1618326 w 3094753"/>
                  <a:gd name="connsiteY11" fmla="*/ 1379 h 99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4753" h="994444">
                    <a:moveTo>
                      <a:pt x="1618326" y="1379"/>
                    </a:moveTo>
                    <a:cubicBezTo>
                      <a:pt x="1819500" y="-4702"/>
                      <a:pt x="2023532" y="9277"/>
                      <a:pt x="2220934" y="44240"/>
                    </a:cubicBezTo>
                    <a:cubicBezTo>
                      <a:pt x="2563038" y="104833"/>
                      <a:pt x="2842618" y="218395"/>
                      <a:pt x="3045708" y="362301"/>
                    </a:cubicBezTo>
                    <a:lnTo>
                      <a:pt x="3094753" y="401429"/>
                    </a:lnTo>
                    <a:lnTo>
                      <a:pt x="3029759" y="359289"/>
                    </a:lnTo>
                    <a:cubicBezTo>
                      <a:pt x="2837102" y="247713"/>
                      <a:pt x="2597891" y="159879"/>
                      <a:pt x="2319486" y="107551"/>
                    </a:cubicBezTo>
                    <a:cubicBezTo>
                      <a:pt x="1737963" y="-1751"/>
                      <a:pt x="1103078" y="72437"/>
                      <a:pt x="633912" y="304514"/>
                    </a:cubicBezTo>
                    <a:cubicBezTo>
                      <a:pt x="271317" y="483875"/>
                      <a:pt x="63922" y="723541"/>
                      <a:pt x="4033" y="972466"/>
                    </a:cubicBezTo>
                    <a:lnTo>
                      <a:pt x="923" y="994444"/>
                    </a:lnTo>
                    <a:lnTo>
                      <a:pt x="0" y="916045"/>
                    </a:lnTo>
                    <a:cubicBezTo>
                      <a:pt x="25112" y="645205"/>
                      <a:pt x="248785" y="378339"/>
                      <a:pt x="680226" y="194648"/>
                    </a:cubicBezTo>
                    <a:cubicBezTo>
                      <a:pt x="955692" y="77366"/>
                      <a:pt x="1283038" y="11513"/>
                      <a:pt x="1618326" y="13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7" name="Téglalap 236"/>
            <p:cNvSpPr/>
            <p:nvPr/>
          </p:nvSpPr>
          <p:spPr>
            <a:xfrm>
              <a:off x="8161216" y="715509"/>
              <a:ext cx="26995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dirty="0"/>
                <a:t>Jól élsz a hatalmaddal, ha egy gyengébbet, támogatsz.</a:t>
              </a:r>
            </a:p>
          </p:txBody>
        </p:sp>
      </p:grpSp>
      <p:grpSp>
        <p:nvGrpSpPr>
          <p:cNvPr id="240" name="Csoportba foglalás 239"/>
          <p:cNvGrpSpPr/>
          <p:nvPr/>
        </p:nvGrpSpPr>
        <p:grpSpPr>
          <a:xfrm>
            <a:off x="1373490" y="147096"/>
            <a:ext cx="3152088" cy="1839797"/>
            <a:chOff x="7874188" y="310430"/>
            <a:chExt cx="3266152" cy="1757294"/>
          </a:xfr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grpSpPr>
        <p:grpSp>
          <p:nvGrpSpPr>
            <p:cNvPr id="241" name="Csoportba foglalás 240"/>
            <p:cNvGrpSpPr/>
            <p:nvPr/>
          </p:nvGrpSpPr>
          <p:grpSpPr>
            <a:xfrm>
              <a:off x="7874188" y="310430"/>
              <a:ext cx="3266152" cy="1757294"/>
              <a:chOff x="8452828" y="35287"/>
              <a:chExt cx="3587934" cy="2137873"/>
            </a:xfrm>
          </p:grpSpPr>
          <p:sp>
            <p:nvSpPr>
              <p:cNvPr id="243" name="Ellipszis buborék 242"/>
              <p:cNvSpPr/>
              <p:nvPr/>
            </p:nvSpPr>
            <p:spPr>
              <a:xfrm>
                <a:off x="8452828" y="35287"/>
                <a:ext cx="3587934" cy="2137873"/>
              </a:xfrm>
              <a:prstGeom prst="wedgeEllipseCallout">
                <a:avLst>
                  <a:gd name="adj1" fmla="val -22420"/>
                  <a:gd name="adj2" fmla="val 65377"/>
                </a:avLst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Szabadkézi sokszög 243"/>
              <p:cNvSpPr/>
              <p:nvPr/>
            </p:nvSpPr>
            <p:spPr>
              <a:xfrm>
                <a:off x="8619393" y="129652"/>
                <a:ext cx="3094753" cy="994444"/>
              </a:xfrm>
              <a:custGeom>
                <a:avLst/>
                <a:gdLst>
                  <a:gd name="connsiteX0" fmla="*/ 1618326 w 3094753"/>
                  <a:gd name="connsiteY0" fmla="*/ 1379 h 994444"/>
                  <a:gd name="connsiteX1" fmla="*/ 2220934 w 3094753"/>
                  <a:gd name="connsiteY1" fmla="*/ 44240 h 994444"/>
                  <a:gd name="connsiteX2" fmla="*/ 3045708 w 3094753"/>
                  <a:gd name="connsiteY2" fmla="*/ 362301 h 994444"/>
                  <a:gd name="connsiteX3" fmla="*/ 3094753 w 3094753"/>
                  <a:gd name="connsiteY3" fmla="*/ 401429 h 994444"/>
                  <a:gd name="connsiteX4" fmla="*/ 3029759 w 3094753"/>
                  <a:gd name="connsiteY4" fmla="*/ 359289 h 994444"/>
                  <a:gd name="connsiteX5" fmla="*/ 2319486 w 3094753"/>
                  <a:gd name="connsiteY5" fmla="*/ 107551 h 994444"/>
                  <a:gd name="connsiteX6" fmla="*/ 633912 w 3094753"/>
                  <a:gd name="connsiteY6" fmla="*/ 304514 h 994444"/>
                  <a:gd name="connsiteX7" fmla="*/ 4033 w 3094753"/>
                  <a:gd name="connsiteY7" fmla="*/ 972466 h 994444"/>
                  <a:gd name="connsiteX8" fmla="*/ 923 w 3094753"/>
                  <a:gd name="connsiteY8" fmla="*/ 994444 h 994444"/>
                  <a:gd name="connsiteX9" fmla="*/ 0 w 3094753"/>
                  <a:gd name="connsiteY9" fmla="*/ 916045 h 994444"/>
                  <a:gd name="connsiteX10" fmla="*/ 680226 w 3094753"/>
                  <a:gd name="connsiteY10" fmla="*/ 194648 h 994444"/>
                  <a:gd name="connsiteX11" fmla="*/ 1618326 w 3094753"/>
                  <a:gd name="connsiteY11" fmla="*/ 1379 h 99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94753" h="994444">
                    <a:moveTo>
                      <a:pt x="1618326" y="1379"/>
                    </a:moveTo>
                    <a:cubicBezTo>
                      <a:pt x="1819500" y="-4702"/>
                      <a:pt x="2023532" y="9277"/>
                      <a:pt x="2220934" y="44240"/>
                    </a:cubicBezTo>
                    <a:cubicBezTo>
                      <a:pt x="2563038" y="104833"/>
                      <a:pt x="2842618" y="218395"/>
                      <a:pt x="3045708" y="362301"/>
                    </a:cubicBezTo>
                    <a:lnTo>
                      <a:pt x="3094753" y="401429"/>
                    </a:lnTo>
                    <a:lnTo>
                      <a:pt x="3029759" y="359289"/>
                    </a:lnTo>
                    <a:cubicBezTo>
                      <a:pt x="2837102" y="247713"/>
                      <a:pt x="2597891" y="159879"/>
                      <a:pt x="2319486" y="107551"/>
                    </a:cubicBezTo>
                    <a:cubicBezTo>
                      <a:pt x="1737963" y="-1751"/>
                      <a:pt x="1103078" y="72437"/>
                      <a:pt x="633912" y="304514"/>
                    </a:cubicBezTo>
                    <a:cubicBezTo>
                      <a:pt x="271317" y="483875"/>
                      <a:pt x="63922" y="723541"/>
                      <a:pt x="4033" y="972466"/>
                    </a:cubicBezTo>
                    <a:lnTo>
                      <a:pt x="923" y="994444"/>
                    </a:lnTo>
                    <a:lnTo>
                      <a:pt x="0" y="916045"/>
                    </a:lnTo>
                    <a:cubicBezTo>
                      <a:pt x="25112" y="645205"/>
                      <a:pt x="248785" y="378339"/>
                      <a:pt x="680226" y="194648"/>
                    </a:cubicBezTo>
                    <a:cubicBezTo>
                      <a:pt x="955692" y="77366"/>
                      <a:pt x="1283038" y="11513"/>
                      <a:pt x="1618326" y="13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2" name="Téglalap 241"/>
            <p:cNvSpPr/>
            <p:nvPr/>
          </p:nvSpPr>
          <p:spPr>
            <a:xfrm>
              <a:off x="8196064" y="650462"/>
              <a:ext cx="26995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dirty="0"/>
                <a:t>Visszaélsz a hatalmaddal, ha bántasz valakit, aki kisebb vagy fiatalabb.</a:t>
              </a:r>
            </a:p>
          </p:txBody>
        </p:sp>
      </p:grpSp>
      <p:sp>
        <p:nvSpPr>
          <p:cNvPr id="245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5244623" y="307956"/>
            <a:ext cx="6499987" cy="1950441"/>
          </a:xfrm>
          <a:custGeom>
            <a:avLst/>
            <a:gdLst>
              <a:gd name="connsiteX0" fmla="*/ 32197 w 6499987"/>
              <a:gd name="connsiteY0" fmla="*/ 63552 h 1950441"/>
              <a:gd name="connsiteX1" fmla="*/ 6477006 w 6499987"/>
              <a:gd name="connsiteY1" fmla="*/ 63552 h 1950441"/>
              <a:gd name="connsiteX2" fmla="*/ 6477006 w 6499987"/>
              <a:gd name="connsiteY2" fmla="*/ 867849 h 1950441"/>
              <a:gd name="connsiteX3" fmla="*/ 6477006 w 6499987"/>
              <a:gd name="connsiteY3" fmla="*/ 1739171 h 1950441"/>
              <a:gd name="connsiteX4" fmla="*/ 32197 w 6499987"/>
              <a:gd name="connsiteY4" fmla="*/ 1739171 h 1950441"/>
              <a:gd name="connsiteX5" fmla="*/ 32197 w 6499987"/>
              <a:gd name="connsiteY5" fmla="*/ 951631 h 1950441"/>
              <a:gd name="connsiteX6" fmla="*/ 32197 w 6499987"/>
              <a:gd name="connsiteY6" fmla="*/ 63552 h 1950441"/>
              <a:gd name="connsiteX0" fmla="*/ 32197 w 6499987"/>
              <a:gd name="connsiteY0" fmla="*/ 63552 h 1950441"/>
              <a:gd name="connsiteX1" fmla="*/ 6477006 w 6499987"/>
              <a:gd name="connsiteY1" fmla="*/ 63552 h 1950441"/>
              <a:gd name="connsiteX2" fmla="*/ 6477006 w 6499987"/>
              <a:gd name="connsiteY2" fmla="*/ 934875 h 1950441"/>
              <a:gd name="connsiteX3" fmla="*/ 6477006 w 6499987"/>
              <a:gd name="connsiteY3" fmla="*/ 1739171 h 1950441"/>
              <a:gd name="connsiteX4" fmla="*/ 32197 w 6499987"/>
              <a:gd name="connsiteY4" fmla="*/ 1739171 h 1950441"/>
              <a:gd name="connsiteX5" fmla="*/ 32197 w 6499987"/>
              <a:gd name="connsiteY5" fmla="*/ 934875 h 1950441"/>
              <a:gd name="connsiteX6" fmla="*/ 32197 w 6499987"/>
              <a:gd name="connsiteY6" fmla="*/ 63552 h 195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9987" h="1950441" fill="none" extrusionOk="0">
                <a:moveTo>
                  <a:pt x="32197" y="63552"/>
                </a:moveTo>
                <a:cubicBezTo>
                  <a:pt x="4395630" y="-176076"/>
                  <a:pt x="5846072" y="195296"/>
                  <a:pt x="6477006" y="63552"/>
                </a:cubicBezTo>
                <a:cubicBezTo>
                  <a:pt x="6510816" y="468128"/>
                  <a:pt x="6484591" y="612970"/>
                  <a:pt x="6477006" y="867849"/>
                </a:cubicBezTo>
                <a:cubicBezTo>
                  <a:pt x="6488087" y="1127700"/>
                  <a:pt x="6527410" y="1561631"/>
                  <a:pt x="6477006" y="1739171"/>
                </a:cubicBezTo>
                <a:cubicBezTo>
                  <a:pt x="4614030" y="2165217"/>
                  <a:pt x="2100722" y="2166565"/>
                  <a:pt x="32197" y="1739171"/>
                </a:cubicBezTo>
                <a:cubicBezTo>
                  <a:pt x="21112" y="1599492"/>
                  <a:pt x="101431" y="1173978"/>
                  <a:pt x="32197" y="951631"/>
                </a:cubicBezTo>
                <a:cubicBezTo>
                  <a:pt x="901" y="742981"/>
                  <a:pt x="7894" y="299093"/>
                  <a:pt x="32197" y="63552"/>
                </a:cubicBezTo>
                <a:close/>
              </a:path>
              <a:path w="6499987" h="1950441" stroke="0" extrusionOk="0">
                <a:moveTo>
                  <a:pt x="32197" y="63552"/>
                </a:moveTo>
                <a:cubicBezTo>
                  <a:pt x="873211" y="459748"/>
                  <a:pt x="5804681" y="71617"/>
                  <a:pt x="6477006" y="63552"/>
                </a:cubicBezTo>
                <a:cubicBezTo>
                  <a:pt x="6470936" y="458561"/>
                  <a:pt x="6470545" y="526255"/>
                  <a:pt x="6477006" y="934875"/>
                </a:cubicBezTo>
                <a:cubicBezTo>
                  <a:pt x="6482307" y="1323286"/>
                  <a:pt x="6426690" y="1562187"/>
                  <a:pt x="6477006" y="1739171"/>
                </a:cubicBezTo>
                <a:cubicBezTo>
                  <a:pt x="3990120" y="2206194"/>
                  <a:pt x="2317970" y="1815603"/>
                  <a:pt x="32197" y="1739171"/>
                </a:cubicBezTo>
                <a:cubicBezTo>
                  <a:pt x="45567" y="1481821"/>
                  <a:pt x="98079" y="1239896"/>
                  <a:pt x="32197" y="934875"/>
                </a:cubicBezTo>
                <a:cubicBezTo>
                  <a:pt x="-6220" y="625653"/>
                  <a:pt x="44879" y="452314"/>
                  <a:pt x="32197" y="63552"/>
                </a:cubicBezTo>
                <a:close/>
              </a:path>
              <a:path w="6499987" h="1950441" fill="none" stroke="0" extrusionOk="0">
                <a:moveTo>
                  <a:pt x="32197" y="63552"/>
                </a:moveTo>
                <a:cubicBezTo>
                  <a:pt x="4383772" y="-129115"/>
                  <a:pt x="5761648" y="198971"/>
                  <a:pt x="6477006" y="63552"/>
                </a:cubicBezTo>
                <a:cubicBezTo>
                  <a:pt x="6513274" y="466487"/>
                  <a:pt x="6432091" y="607882"/>
                  <a:pt x="6477006" y="867849"/>
                </a:cubicBezTo>
                <a:cubicBezTo>
                  <a:pt x="6464620" y="1157626"/>
                  <a:pt x="6513281" y="1584462"/>
                  <a:pt x="6477006" y="1739171"/>
                </a:cubicBezTo>
                <a:cubicBezTo>
                  <a:pt x="4212883" y="1857064"/>
                  <a:pt x="2171781" y="2057556"/>
                  <a:pt x="32197" y="1739171"/>
                </a:cubicBezTo>
                <a:cubicBezTo>
                  <a:pt x="33123" y="1571853"/>
                  <a:pt x="94949" y="1113996"/>
                  <a:pt x="32197" y="951631"/>
                </a:cubicBezTo>
                <a:cubicBezTo>
                  <a:pt x="-88831" y="745290"/>
                  <a:pt x="-51256" y="409212"/>
                  <a:pt x="32197" y="63552"/>
                </a:cubicBezTo>
                <a:close/>
              </a:path>
            </a:pathLst>
          </a:custGeom>
          <a:gradFill flip="none" rotWithShape="1">
            <a:gsLst>
              <a:gs pos="0">
                <a:srgbClr val="EECF92"/>
              </a:gs>
              <a:gs pos="99324">
                <a:srgbClr val="EECF92"/>
              </a:gs>
              <a:gs pos="51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403D3D"/>
                </a:solidFill>
              </a:rPr>
              <a:t>Neked is van hatalmad.</a:t>
            </a:r>
          </a:p>
          <a:p>
            <a:pPr algn="ctr"/>
            <a:r>
              <a:rPr lang="hu-HU" sz="2400" dirty="0">
                <a:solidFill>
                  <a:srgbClr val="403D3D"/>
                </a:solidFill>
              </a:rPr>
              <a:t>Nagyon fontos, hogy </a:t>
            </a:r>
          </a:p>
          <a:p>
            <a:pPr algn="ctr"/>
            <a:r>
              <a:rPr lang="hu-HU" sz="2400" b="1" dirty="0">
                <a:solidFill>
                  <a:srgbClr val="403D3D"/>
                </a:solidFill>
              </a:rPr>
              <a:t>jól élj </a:t>
            </a:r>
            <a:r>
              <a:rPr lang="hu-HU" sz="2400" dirty="0">
                <a:solidFill>
                  <a:srgbClr val="403D3D"/>
                </a:solidFill>
              </a:rPr>
              <a:t>a hatalmaddal! </a:t>
            </a:r>
          </a:p>
          <a:p>
            <a:pPr algn="ctr"/>
            <a:r>
              <a:rPr lang="hu-HU" sz="2400" dirty="0">
                <a:solidFill>
                  <a:srgbClr val="403D3D"/>
                </a:solidFill>
              </a:rPr>
              <a:t>Vagyis: ne élj vissza a hatalmaddal!</a:t>
            </a:r>
          </a:p>
        </p:txBody>
      </p:sp>
    </p:spTree>
    <p:extLst>
      <p:ext uri="{BB962C8B-B14F-4D97-AF65-F5344CB8AC3E}">
        <p14:creationId xmlns:p14="http://schemas.microsoft.com/office/powerpoint/2010/main" val="39033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>
            <a:extLst>
              <a:ext uri="{FF2B5EF4-FFF2-40B4-BE49-F238E27FC236}">
                <a16:creationId xmlns:a16="http://schemas.microsoft.com/office/drawing/2014/main" id="{15A68F92-EB57-4697-92B0-71652E40CABE}"/>
              </a:ext>
            </a:extLst>
          </p:cNvPr>
          <p:cNvSpPr/>
          <p:nvPr/>
        </p:nvSpPr>
        <p:spPr>
          <a:xfrm>
            <a:off x="2105470" y="4322618"/>
            <a:ext cx="5029200" cy="2094562"/>
          </a:xfrm>
          <a:prstGeom prst="roundRect">
            <a:avLst>
              <a:gd name="adj" fmla="val 2828"/>
            </a:avLst>
          </a:prstGeom>
          <a:solidFill>
            <a:schemeClr val="bg1"/>
          </a:solidFill>
          <a:ln w="107950" cap="rnd">
            <a:solidFill>
              <a:srgbClr val="FFD966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Beszéljétek meg, majd játsszátok </a:t>
            </a:r>
            <a:r>
              <a:rPr lang="hu-HU" sz="2000" dirty="0">
                <a:solidFill>
                  <a:schemeClr val="tx1"/>
                </a:solidFill>
              </a:rPr>
              <a:t>el, hogy hogyan akadályoztátok volna meg,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hogy </a:t>
            </a:r>
            <a:r>
              <a:rPr lang="hu-HU" sz="2000" dirty="0">
                <a:solidFill>
                  <a:schemeClr val="tx1"/>
                </a:solidFill>
              </a:rPr>
              <a:t>ilyen szomorú vége legyen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találkozásuknak!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Képzeld el, hogy te is ott vagy, amikor a másik két fiú odamegy ehhez a fiúhoz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Lekerekített téglalap 3">
            <a:extLst>
              <a:ext uri="{FF2B5EF4-FFF2-40B4-BE49-F238E27FC236}">
                <a16:creationId xmlns:a16="http://schemas.microsoft.com/office/drawing/2014/main" id="{15A68F92-EB57-4697-92B0-71652E40CABE}"/>
              </a:ext>
            </a:extLst>
          </p:cNvPr>
          <p:cNvSpPr/>
          <p:nvPr/>
        </p:nvSpPr>
        <p:spPr>
          <a:xfrm>
            <a:off x="395849" y="214735"/>
            <a:ext cx="5029200" cy="2092048"/>
          </a:xfrm>
          <a:prstGeom prst="roundRect">
            <a:avLst>
              <a:gd name="adj" fmla="val 2828"/>
            </a:avLst>
          </a:prstGeom>
          <a:solidFill>
            <a:schemeClr val="bg1"/>
          </a:solidFill>
          <a:ln w="107950" cap="rnd">
            <a:solidFill>
              <a:srgbClr val="FFD966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Képzeld el, hogy a képen látható fiú nemrég indult az iskolából.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Odament hozzá két nagyobb gyerek. Amikor elmentek, ő leült az út szélére.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Vajon miért ül így? Mit gondolsz,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vajon mi történhetett?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7091284" y="2375710"/>
            <a:ext cx="4618364" cy="3614372"/>
            <a:chOff x="6782699" y="1507609"/>
            <a:chExt cx="5460599" cy="4273512"/>
          </a:xfrm>
        </p:grpSpPr>
        <p:pic>
          <p:nvPicPr>
            <p:cNvPr id="3" name="Kép 2" descr="A képen kültéri, fa, talaj, személy látható&#10;&#10;Automatikusan generált leírás">
              <a:extLst>
                <a:ext uri="{FF2B5EF4-FFF2-40B4-BE49-F238E27FC236}">
                  <a16:creationId xmlns:a16="http://schemas.microsoft.com/office/drawing/2014/main" id="{4B635218-C5DC-4F1F-AB52-5DB6264F8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993" y="1571532"/>
              <a:ext cx="4005470" cy="4005470"/>
            </a:xfrm>
            <a:prstGeom prst="rect">
              <a:avLst/>
            </a:prstGeom>
            <a:ln w="130175" cap="rnd">
              <a:solidFill>
                <a:srgbClr val="FFD966"/>
              </a:solidFill>
            </a:ln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Szabadkézi sokszög 9"/>
            <p:cNvSpPr/>
            <p:nvPr/>
          </p:nvSpPr>
          <p:spPr>
            <a:xfrm rot="8622426" flipH="1" flipV="1">
              <a:off x="10747547" y="5464222"/>
              <a:ext cx="1495751" cy="316899"/>
            </a:xfrm>
            <a:custGeom>
              <a:avLst/>
              <a:gdLst>
                <a:gd name="connsiteX0" fmla="*/ 2995814 w 3017520"/>
                <a:gd name="connsiteY0" fmla="*/ 590750 h 590750"/>
                <a:gd name="connsiteX1" fmla="*/ 2378826 w 3017520"/>
                <a:gd name="connsiteY1" fmla="*/ 590750 h 590750"/>
                <a:gd name="connsiteX2" fmla="*/ 638694 w 3017520"/>
                <a:gd name="connsiteY2" fmla="*/ 590750 h 590750"/>
                <a:gd name="connsiteX3" fmla="*/ 21706 w 3017520"/>
                <a:gd name="connsiteY3" fmla="*/ 590750 h 590750"/>
                <a:gd name="connsiteX4" fmla="*/ 167640 w 3017520"/>
                <a:gd name="connsiteY4" fmla="*/ 415329 h 590750"/>
                <a:gd name="connsiteX5" fmla="*/ 0 w 3017520"/>
                <a:gd name="connsiteY5" fmla="*/ 247689 h 590750"/>
                <a:gd name="connsiteX6" fmla="*/ 21706 w 3017520"/>
                <a:gd name="connsiteY6" fmla="*/ 0 h 590750"/>
                <a:gd name="connsiteX7" fmla="*/ 638694 w 3017520"/>
                <a:gd name="connsiteY7" fmla="*/ 0 h 590750"/>
                <a:gd name="connsiteX8" fmla="*/ 2378826 w 3017520"/>
                <a:gd name="connsiteY8" fmla="*/ 0 h 590750"/>
                <a:gd name="connsiteX9" fmla="*/ 2995814 w 3017520"/>
                <a:gd name="connsiteY9" fmla="*/ 0 h 590750"/>
                <a:gd name="connsiteX10" fmla="*/ 2849880 w 3017520"/>
                <a:gd name="connsiteY10" fmla="*/ 175421 h 590750"/>
                <a:gd name="connsiteX11" fmla="*/ 3017520 w 3017520"/>
                <a:gd name="connsiteY11" fmla="*/ 343061 h 590750"/>
                <a:gd name="connsiteX12" fmla="*/ 2995814 w 3017520"/>
                <a:gd name="connsiteY12" fmla="*/ 590750 h 5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7520" h="590750">
                  <a:moveTo>
                    <a:pt x="2995814" y="590750"/>
                  </a:moveTo>
                  <a:lnTo>
                    <a:pt x="2378826" y="590750"/>
                  </a:lnTo>
                  <a:lnTo>
                    <a:pt x="638694" y="590750"/>
                  </a:lnTo>
                  <a:lnTo>
                    <a:pt x="21706" y="590750"/>
                  </a:lnTo>
                  <a:cubicBezTo>
                    <a:pt x="17857" y="533970"/>
                    <a:pt x="171489" y="472109"/>
                    <a:pt x="167640" y="415329"/>
                  </a:cubicBezTo>
                  <a:cubicBezTo>
                    <a:pt x="177569" y="350532"/>
                    <a:pt x="24322" y="316911"/>
                    <a:pt x="0" y="247689"/>
                  </a:cubicBezTo>
                  <a:cubicBezTo>
                    <a:pt x="290638" y="224187"/>
                    <a:pt x="-5618" y="38741"/>
                    <a:pt x="21706" y="0"/>
                  </a:cubicBezTo>
                  <a:lnTo>
                    <a:pt x="638694" y="0"/>
                  </a:lnTo>
                  <a:lnTo>
                    <a:pt x="2378826" y="0"/>
                  </a:lnTo>
                  <a:lnTo>
                    <a:pt x="2995814" y="0"/>
                  </a:lnTo>
                  <a:cubicBezTo>
                    <a:pt x="2999663" y="56780"/>
                    <a:pt x="2846031" y="118641"/>
                    <a:pt x="2849880" y="175421"/>
                  </a:cubicBezTo>
                  <a:cubicBezTo>
                    <a:pt x="2839951" y="240218"/>
                    <a:pt x="2993198" y="273839"/>
                    <a:pt x="3017520" y="343061"/>
                  </a:cubicBezTo>
                  <a:cubicBezTo>
                    <a:pt x="2726882" y="366563"/>
                    <a:pt x="3023138" y="552009"/>
                    <a:pt x="2995814" y="590750"/>
                  </a:cubicBezTo>
                  <a:close/>
                </a:path>
              </a:pathLst>
            </a:cu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 rot="8622426" flipH="1" flipV="1">
              <a:off x="6782699" y="1507609"/>
              <a:ext cx="1495751" cy="316899"/>
            </a:xfrm>
            <a:custGeom>
              <a:avLst/>
              <a:gdLst>
                <a:gd name="connsiteX0" fmla="*/ 2995814 w 3017520"/>
                <a:gd name="connsiteY0" fmla="*/ 590750 h 590750"/>
                <a:gd name="connsiteX1" fmla="*/ 2378826 w 3017520"/>
                <a:gd name="connsiteY1" fmla="*/ 590750 h 590750"/>
                <a:gd name="connsiteX2" fmla="*/ 638694 w 3017520"/>
                <a:gd name="connsiteY2" fmla="*/ 590750 h 590750"/>
                <a:gd name="connsiteX3" fmla="*/ 21706 w 3017520"/>
                <a:gd name="connsiteY3" fmla="*/ 590750 h 590750"/>
                <a:gd name="connsiteX4" fmla="*/ 167640 w 3017520"/>
                <a:gd name="connsiteY4" fmla="*/ 415329 h 590750"/>
                <a:gd name="connsiteX5" fmla="*/ 0 w 3017520"/>
                <a:gd name="connsiteY5" fmla="*/ 247689 h 590750"/>
                <a:gd name="connsiteX6" fmla="*/ 21706 w 3017520"/>
                <a:gd name="connsiteY6" fmla="*/ 0 h 590750"/>
                <a:gd name="connsiteX7" fmla="*/ 638694 w 3017520"/>
                <a:gd name="connsiteY7" fmla="*/ 0 h 590750"/>
                <a:gd name="connsiteX8" fmla="*/ 2378826 w 3017520"/>
                <a:gd name="connsiteY8" fmla="*/ 0 h 590750"/>
                <a:gd name="connsiteX9" fmla="*/ 2995814 w 3017520"/>
                <a:gd name="connsiteY9" fmla="*/ 0 h 590750"/>
                <a:gd name="connsiteX10" fmla="*/ 2849880 w 3017520"/>
                <a:gd name="connsiteY10" fmla="*/ 175421 h 590750"/>
                <a:gd name="connsiteX11" fmla="*/ 3017520 w 3017520"/>
                <a:gd name="connsiteY11" fmla="*/ 343061 h 590750"/>
                <a:gd name="connsiteX12" fmla="*/ 2995814 w 3017520"/>
                <a:gd name="connsiteY12" fmla="*/ 590750 h 5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7520" h="590750">
                  <a:moveTo>
                    <a:pt x="2995814" y="590750"/>
                  </a:moveTo>
                  <a:lnTo>
                    <a:pt x="2378826" y="590750"/>
                  </a:lnTo>
                  <a:lnTo>
                    <a:pt x="638694" y="590750"/>
                  </a:lnTo>
                  <a:lnTo>
                    <a:pt x="21706" y="590750"/>
                  </a:lnTo>
                  <a:cubicBezTo>
                    <a:pt x="17857" y="533970"/>
                    <a:pt x="171489" y="472109"/>
                    <a:pt x="167640" y="415329"/>
                  </a:cubicBezTo>
                  <a:cubicBezTo>
                    <a:pt x="177569" y="350532"/>
                    <a:pt x="24322" y="316911"/>
                    <a:pt x="0" y="247689"/>
                  </a:cubicBezTo>
                  <a:cubicBezTo>
                    <a:pt x="290638" y="224187"/>
                    <a:pt x="-5618" y="38741"/>
                    <a:pt x="21706" y="0"/>
                  </a:cubicBezTo>
                  <a:lnTo>
                    <a:pt x="638694" y="0"/>
                  </a:lnTo>
                  <a:lnTo>
                    <a:pt x="2378826" y="0"/>
                  </a:lnTo>
                  <a:lnTo>
                    <a:pt x="2995814" y="0"/>
                  </a:lnTo>
                  <a:cubicBezTo>
                    <a:pt x="2999663" y="56780"/>
                    <a:pt x="2846031" y="118641"/>
                    <a:pt x="2849880" y="175421"/>
                  </a:cubicBezTo>
                  <a:cubicBezTo>
                    <a:pt x="2839951" y="240218"/>
                    <a:pt x="2993198" y="273839"/>
                    <a:pt x="3017520" y="343061"/>
                  </a:cubicBezTo>
                  <a:cubicBezTo>
                    <a:pt x="2726882" y="366563"/>
                    <a:pt x="3023138" y="552009"/>
                    <a:pt x="2995814" y="590750"/>
                  </a:cubicBezTo>
                  <a:close/>
                </a:path>
              </a:pathLst>
            </a:cu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66" y="5509060"/>
            <a:ext cx="1362453" cy="1368000"/>
          </a:xfrm>
          <a:prstGeom prst="rect">
            <a:avLst/>
          </a:prstGeom>
        </p:spPr>
      </p:pic>
      <p:sp>
        <p:nvSpPr>
          <p:cNvPr id="18" name="Lekerekített téglalap 17">
            <a:extLst>
              <a:ext uri="{FF2B5EF4-FFF2-40B4-BE49-F238E27FC236}">
                <a16:creationId xmlns:a16="http://schemas.microsoft.com/office/drawing/2014/main" id="{15A68F92-EB57-4697-92B0-71652E40CABE}"/>
              </a:ext>
            </a:extLst>
          </p:cNvPr>
          <p:cNvSpPr/>
          <p:nvPr/>
        </p:nvSpPr>
        <p:spPr>
          <a:xfrm>
            <a:off x="6637062" y="370197"/>
            <a:ext cx="5029200" cy="772803"/>
          </a:xfrm>
          <a:prstGeom prst="roundRect">
            <a:avLst>
              <a:gd name="adj" fmla="val 2828"/>
            </a:avLst>
          </a:prstGeom>
          <a:solidFill>
            <a:srgbClr val="FFD966"/>
          </a:solidFill>
          <a:ln w="107950" cap="rnd">
            <a:solidFill>
              <a:schemeClr val="bg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Ne </a:t>
            </a:r>
            <a:r>
              <a:rPr lang="hu-HU" sz="2000" dirty="0">
                <a:solidFill>
                  <a:schemeClr val="tx1"/>
                </a:solidFill>
              </a:rPr>
              <a:t>maradj csak szemlélő!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Állj a társad mellé!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>
            <a:hlinkClick r:id="rId4"/>
            <a:extLst>
              <a:ext uri="{FF2B5EF4-FFF2-40B4-BE49-F238E27FC236}">
                <a16:creationId xmlns:a16="http://schemas.microsoft.com/office/drawing/2014/main" id="{15A68F92-EB57-4697-92B0-71652E40CABE}"/>
              </a:ext>
            </a:extLst>
          </p:cNvPr>
          <p:cNvSpPr/>
          <p:nvPr/>
        </p:nvSpPr>
        <p:spPr>
          <a:xfrm>
            <a:off x="1250660" y="2706491"/>
            <a:ext cx="5029200" cy="1216418"/>
          </a:xfrm>
          <a:prstGeom prst="roundRect">
            <a:avLst>
              <a:gd name="adj" fmla="val 2828"/>
            </a:avLst>
          </a:prstGeom>
          <a:solidFill>
            <a:srgbClr val="FFD966"/>
          </a:solidFill>
          <a:ln w="107950" cap="rnd">
            <a:solidFill>
              <a:schemeClr val="bg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Kattints </a:t>
            </a:r>
            <a:r>
              <a:rPr lang="hu-HU" sz="2000" u="sng" dirty="0">
                <a:solidFill>
                  <a:srgbClr val="C00000"/>
                </a:solidFill>
              </a:rPr>
              <a:t>ide</a:t>
            </a:r>
            <a:r>
              <a:rPr lang="hu-HU" sz="2000" dirty="0">
                <a:solidFill>
                  <a:schemeClr val="tx1"/>
                </a:solidFill>
              </a:rPr>
              <a:t>, és hallgasd meg egy </a:t>
            </a:r>
            <a:r>
              <a:rPr lang="hu-HU" sz="2000" dirty="0" smtClean="0">
                <a:solidFill>
                  <a:schemeClr val="tx1"/>
                </a:solidFill>
              </a:rPr>
              <a:t>éneket! </a:t>
            </a:r>
            <a:r>
              <a:rPr lang="hu-HU" sz="2000" smtClean="0">
                <a:solidFill>
                  <a:schemeClr val="tx1"/>
                </a:solidFill>
              </a:rPr>
              <a:t>Arra </a:t>
            </a:r>
            <a:r>
              <a:rPr lang="hu-HU" sz="2000" dirty="0" smtClean="0">
                <a:solidFill>
                  <a:schemeClr val="tx1"/>
                </a:solidFill>
              </a:rPr>
              <a:t>bátorít, hogy vegyük észre, ha valakinek szüksége van a segítségünkre!</a:t>
            </a:r>
            <a:endParaRPr lang="hu-HU" sz="2000" dirty="0">
              <a:solidFill>
                <a:schemeClr val="tx1"/>
              </a:solidFill>
            </a:endParaRPr>
          </a:p>
          <a:p>
            <a:pPr algn="ctr"/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587347" y="1600635"/>
            <a:ext cx="5252343" cy="1855380"/>
          </a:xfrm>
          <a:custGeom>
            <a:avLst/>
            <a:gdLst>
              <a:gd name="connsiteX0" fmla="*/ 26017 w 5252343"/>
              <a:gd name="connsiteY0" fmla="*/ 60455 h 1855380"/>
              <a:gd name="connsiteX1" fmla="*/ 5233773 w 5252343"/>
              <a:gd name="connsiteY1" fmla="*/ 60455 h 1855380"/>
              <a:gd name="connsiteX2" fmla="*/ 5233773 w 5252343"/>
              <a:gd name="connsiteY2" fmla="*/ 825552 h 1855380"/>
              <a:gd name="connsiteX3" fmla="*/ 5233773 w 5252343"/>
              <a:gd name="connsiteY3" fmla="*/ 1654407 h 1855380"/>
              <a:gd name="connsiteX4" fmla="*/ 26017 w 5252343"/>
              <a:gd name="connsiteY4" fmla="*/ 1654407 h 1855380"/>
              <a:gd name="connsiteX5" fmla="*/ 26017 w 5252343"/>
              <a:gd name="connsiteY5" fmla="*/ 905250 h 1855380"/>
              <a:gd name="connsiteX6" fmla="*/ 26017 w 5252343"/>
              <a:gd name="connsiteY6" fmla="*/ 60455 h 1855380"/>
              <a:gd name="connsiteX0" fmla="*/ 26017 w 5252343"/>
              <a:gd name="connsiteY0" fmla="*/ 60455 h 1855380"/>
              <a:gd name="connsiteX1" fmla="*/ 5233773 w 5252343"/>
              <a:gd name="connsiteY1" fmla="*/ 60455 h 1855380"/>
              <a:gd name="connsiteX2" fmla="*/ 5233773 w 5252343"/>
              <a:gd name="connsiteY2" fmla="*/ 889311 h 1855380"/>
              <a:gd name="connsiteX3" fmla="*/ 5233773 w 5252343"/>
              <a:gd name="connsiteY3" fmla="*/ 1654407 h 1855380"/>
              <a:gd name="connsiteX4" fmla="*/ 26017 w 5252343"/>
              <a:gd name="connsiteY4" fmla="*/ 1654407 h 1855380"/>
              <a:gd name="connsiteX5" fmla="*/ 26017 w 5252343"/>
              <a:gd name="connsiteY5" fmla="*/ 889311 h 1855380"/>
              <a:gd name="connsiteX6" fmla="*/ 26017 w 5252343"/>
              <a:gd name="connsiteY6" fmla="*/ 60455 h 18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2343" h="1855380" fill="none" extrusionOk="0">
                <a:moveTo>
                  <a:pt x="26017" y="60455"/>
                </a:moveTo>
                <a:cubicBezTo>
                  <a:pt x="3548381" y="-192821"/>
                  <a:pt x="4696944" y="217804"/>
                  <a:pt x="5233773" y="60455"/>
                </a:cubicBezTo>
                <a:cubicBezTo>
                  <a:pt x="5263366" y="446088"/>
                  <a:pt x="5247041" y="583957"/>
                  <a:pt x="5233773" y="825552"/>
                </a:cubicBezTo>
                <a:cubicBezTo>
                  <a:pt x="5228473" y="1070575"/>
                  <a:pt x="5281491" y="1490216"/>
                  <a:pt x="5233773" y="1654407"/>
                </a:cubicBezTo>
                <a:cubicBezTo>
                  <a:pt x="3711402" y="2014324"/>
                  <a:pt x="1705219" y="2119484"/>
                  <a:pt x="26017" y="1654407"/>
                </a:cubicBezTo>
                <a:cubicBezTo>
                  <a:pt x="25153" y="1529493"/>
                  <a:pt x="82032" y="1112927"/>
                  <a:pt x="26017" y="905250"/>
                </a:cubicBezTo>
                <a:cubicBezTo>
                  <a:pt x="-5779" y="714423"/>
                  <a:pt x="2919" y="310534"/>
                  <a:pt x="26017" y="60455"/>
                </a:cubicBezTo>
                <a:close/>
              </a:path>
              <a:path w="5252343" h="1855380" stroke="0" extrusionOk="0">
                <a:moveTo>
                  <a:pt x="26017" y="60455"/>
                </a:moveTo>
                <a:cubicBezTo>
                  <a:pt x="665629" y="442855"/>
                  <a:pt x="4717285" y="92052"/>
                  <a:pt x="5233773" y="60455"/>
                </a:cubicBezTo>
                <a:cubicBezTo>
                  <a:pt x="5219306" y="435602"/>
                  <a:pt x="5226232" y="496552"/>
                  <a:pt x="5233773" y="889311"/>
                </a:cubicBezTo>
                <a:cubicBezTo>
                  <a:pt x="5238361" y="1256897"/>
                  <a:pt x="5199282" y="1479236"/>
                  <a:pt x="5233773" y="1654407"/>
                </a:cubicBezTo>
                <a:cubicBezTo>
                  <a:pt x="3277093" y="1949182"/>
                  <a:pt x="1881432" y="1720614"/>
                  <a:pt x="26017" y="1654407"/>
                </a:cubicBezTo>
                <a:cubicBezTo>
                  <a:pt x="36636" y="1411323"/>
                  <a:pt x="56136" y="1196544"/>
                  <a:pt x="26017" y="889311"/>
                </a:cubicBezTo>
                <a:cubicBezTo>
                  <a:pt x="-15362" y="608804"/>
                  <a:pt x="46560" y="429405"/>
                  <a:pt x="26017" y="60455"/>
                </a:cubicBezTo>
                <a:close/>
              </a:path>
              <a:path w="5252343" h="1855380" fill="none" stroke="0" extrusionOk="0">
                <a:moveTo>
                  <a:pt x="26017" y="60455"/>
                </a:moveTo>
                <a:cubicBezTo>
                  <a:pt x="3526691" y="-130882"/>
                  <a:pt x="4636699" y="190392"/>
                  <a:pt x="5233773" y="60455"/>
                </a:cubicBezTo>
                <a:cubicBezTo>
                  <a:pt x="5277912" y="446612"/>
                  <a:pt x="5190677" y="578345"/>
                  <a:pt x="5233773" y="825552"/>
                </a:cubicBezTo>
                <a:cubicBezTo>
                  <a:pt x="5240603" y="1080618"/>
                  <a:pt x="5263993" y="1497929"/>
                  <a:pt x="5233773" y="1654407"/>
                </a:cubicBezTo>
                <a:cubicBezTo>
                  <a:pt x="3315915" y="1742281"/>
                  <a:pt x="2063708" y="2098964"/>
                  <a:pt x="26017" y="1654407"/>
                </a:cubicBezTo>
                <a:cubicBezTo>
                  <a:pt x="5427" y="1492161"/>
                  <a:pt x="69206" y="1079845"/>
                  <a:pt x="26017" y="905250"/>
                </a:cubicBezTo>
                <a:cubicBezTo>
                  <a:pt x="-62157" y="712066"/>
                  <a:pt x="-26632" y="369322"/>
                  <a:pt x="26017" y="60455"/>
                </a:cubicBezTo>
                <a:close/>
              </a:path>
            </a:pathLst>
          </a:custGeom>
          <a:solidFill>
            <a:srgbClr val="008597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Nézzétek meg a következő videót!</a:t>
            </a:r>
          </a:p>
          <a:p>
            <a:pPr algn="ctr"/>
            <a:r>
              <a:rPr lang="hu-HU" sz="2400" dirty="0" err="1">
                <a:solidFill>
                  <a:schemeClr val="bg1"/>
                </a:solidFill>
              </a:rPr>
              <a:t>Kattintsatok</a:t>
            </a:r>
            <a:r>
              <a:rPr lang="hu-HU" sz="2400" dirty="0">
                <a:solidFill>
                  <a:schemeClr val="bg1"/>
                </a:solidFill>
              </a:rPr>
              <a:t> a képre!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Utána beszéljétek meg a lenti kérdéseket!</a:t>
            </a:r>
          </a:p>
        </p:txBody>
      </p:sp>
      <p:pic>
        <p:nvPicPr>
          <p:cNvPr id="5" name="Kép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738" y="477980"/>
            <a:ext cx="4941298" cy="3241965"/>
          </a:xfrm>
          <a:prstGeom prst="rect">
            <a:avLst/>
          </a:prstGeom>
          <a:ln w="69850">
            <a:solidFill>
              <a:schemeClr val="bg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1008793" y="3844306"/>
            <a:ext cx="4207266" cy="1094319"/>
          </a:xfrm>
          <a:custGeom>
            <a:avLst/>
            <a:gdLst>
              <a:gd name="connsiteX0" fmla="*/ 20840 w 4207266"/>
              <a:gd name="connsiteY0" fmla="*/ 35657 h 1094319"/>
              <a:gd name="connsiteX1" fmla="*/ 4192391 w 4207266"/>
              <a:gd name="connsiteY1" fmla="*/ 35657 h 1094319"/>
              <a:gd name="connsiteX2" fmla="*/ 4192391 w 4207266"/>
              <a:gd name="connsiteY2" fmla="*/ 486917 h 1094319"/>
              <a:gd name="connsiteX3" fmla="*/ 4192391 w 4207266"/>
              <a:gd name="connsiteY3" fmla="*/ 975783 h 1094319"/>
              <a:gd name="connsiteX4" fmla="*/ 20840 w 4207266"/>
              <a:gd name="connsiteY4" fmla="*/ 975783 h 1094319"/>
              <a:gd name="connsiteX5" fmla="*/ 20840 w 4207266"/>
              <a:gd name="connsiteY5" fmla="*/ 533924 h 1094319"/>
              <a:gd name="connsiteX6" fmla="*/ 20840 w 4207266"/>
              <a:gd name="connsiteY6" fmla="*/ 35657 h 1094319"/>
              <a:gd name="connsiteX0" fmla="*/ 20840 w 4207266"/>
              <a:gd name="connsiteY0" fmla="*/ 35657 h 1094319"/>
              <a:gd name="connsiteX1" fmla="*/ 4192391 w 4207266"/>
              <a:gd name="connsiteY1" fmla="*/ 35657 h 1094319"/>
              <a:gd name="connsiteX2" fmla="*/ 4192391 w 4207266"/>
              <a:gd name="connsiteY2" fmla="*/ 524523 h 1094319"/>
              <a:gd name="connsiteX3" fmla="*/ 4192391 w 4207266"/>
              <a:gd name="connsiteY3" fmla="*/ 975783 h 1094319"/>
              <a:gd name="connsiteX4" fmla="*/ 20840 w 4207266"/>
              <a:gd name="connsiteY4" fmla="*/ 975783 h 1094319"/>
              <a:gd name="connsiteX5" fmla="*/ 20840 w 4207266"/>
              <a:gd name="connsiteY5" fmla="*/ 524523 h 1094319"/>
              <a:gd name="connsiteX6" fmla="*/ 20840 w 4207266"/>
              <a:gd name="connsiteY6" fmla="*/ 35657 h 109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266" h="1094319" fill="none" extrusionOk="0">
                <a:moveTo>
                  <a:pt x="20840" y="35657"/>
                </a:moveTo>
                <a:cubicBezTo>
                  <a:pt x="2847178" y="-84663"/>
                  <a:pt x="3772439" y="128953"/>
                  <a:pt x="4192391" y="35657"/>
                </a:cubicBezTo>
                <a:cubicBezTo>
                  <a:pt x="4220514" y="266439"/>
                  <a:pt x="4193526" y="343521"/>
                  <a:pt x="4192391" y="486917"/>
                </a:cubicBezTo>
                <a:cubicBezTo>
                  <a:pt x="4192791" y="631528"/>
                  <a:pt x="4237204" y="886754"/>
                  <a:pt x="4192391" y="975783"/>
                </a:cubicBezTo>
                <a:cubicBezTo>
                  <a:pt x="3107796" y="1407416"/>
                  <a:pt x="1363196" y="1264287"/>
                  <a:pt x="20840" y="975783"/>
                </a:cubicBezTo>
                <a:cubicBezTo>
                  <a:pt x="15279" y="902615"/>
                  <a:pt x="60804" y="655093"/>
                  <a:pt x="20840" y="533924"/>
                </a:cubicBezTo>
                <a:cubicBezTo>
                  <a:pt x="13495" y="404374"/>
                  <a:pt x="2841" y="172614"/>
                  <a:pt x="20840" y="35657"/>
                </a:cubicBezTo>
                <a:close/>
              </a:path>
              <a:path w="4207266" h="1094319" stroke="0" extrusionOk="0">
                <a:moveTo>
                  <a:pt x="20840" y="35657"/>
                </a:moveTo>
                <a:cubicBezTo>
                  <a:pt x="525773" y="265054"/>
                  <a:pt x="3734601" y="21303"/>
                  <a:pt x="4192391" y="35657"/>
                </a:cubicBezTo>
                <a:cubicBezTo>
                  <a:pt x="4182946" y="256848"/>
                  <a:pt x="4188583" y="295619"/>
                  <a:pt x="4192391" y="524523"/>
                </a:cubicBezTo>
                <a:cubicBezTo>
                  <a:pt x="4196117" y="737121"/>
                  <a:pt x="4163719" y="876144"/>
                  <a:pt x="4192391" y="975783"/>
                </a:cubicBezTo>
                <a:cubicBezTo>
                  <a:pt x="2662320" y="1128535"/>
                  <a:pt x="1527453" y="1046462"/>
                  <a:pt x="20840" y="975783"/>
                </a:cubicBezTo>
                <a:cubicBezTo>
                  <a:pt x="29881" y="823799"/>
                  <a:pt x="45947" y="704034"/>
                  <a:pt x="20840" y="524523"/>
                </a:cubicBezTo>
                <a:cubicBezTo>
                  <a:pt x="-1469" y="348635"/>
                  <a:pt x="50095" y="252844"/>
                  <a:pt x="20840" y="35657"/>
                </a:cubicBezTo>
                <a:close/>
              </a:path>
              <a:path w="4207266" h="1094319" fill="none" stroke="0" extrusionOk="0">
                <a:moveTo>
                  <a:pt x="20840" y="35657"/>
                </a:moveTo>
                <a:cubicBezTo>
                  <a:pt x="2820575" y="-83834"/>
                  <a:pt x="3779513" y="96436"/>
                  <a:pt x="4192391" y="35657"/>
                </a:cubicBezTo>
                <a:cubicBezTo>
                  <a:pt x="4216725" y="262065"/>
                  <a:pt x="4177026" y="340700"/>
                  <a:pt x="4192391" y="486917"/>
                </a:cubicBezTo>
                <a:cubicBezTo>
                  <a:pt x="4199914" y="636817"/>
                  <a:pt x="4216804" y="886401"/>
                  <a:pt x="4192391" y="975783"/>
                </a:cubicBezTo>
                <a:cubicBezTo>
                  <a:pt x="2815551" y="1075962"/>
                  <a:pt x="1493870" y="1200051"/>
                  <a:pt x="20840" y="975783"/>
                </a:cubicBezTo>
                <a:cubicBezTo>
                  <a:pt x="4914" y="880279"/>
                  <a:pt x="61694" y="621723"/>
                  <a:pt x="20840" y="533924"/>
                </a:cubicBezTo>
                <a:cubicBezTo>
                  <a:pt x="-22248" y="422573"/>
                  <a:pt x="-13783" y="214961"/>
                  <a:pt x="20840" y="35657"/>
                </a:cubicBezTo>
                <a:close/>
              </a:path>
            </a:pathLst>
          </a:custGeom>
          <a:solidFill>
            <a:srgbClr val="008597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Mit jelent a kisfilm címe?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445398" y="4100660"/>
            <a:ext cx="604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  <a:latin typeface="Chiller" panose="04020404031007020602" pitchFamily="82" charset="0"/>
              </a:rPr>
              <a:t>AKI VER, AZ NEM HAVER!</a:t>
            </a:r>
          </a:p>
        </p:txBody>
      </p:sp>
      <p:sp>
        <p:nvSpPr>
          <p:cNvPr id="9" name="Ötszög 8"/>
          <p:cNvSpPr/>
          <p:nvPr/>
        </p:nvSpPr>
        <p:spPr>
          <a:xfrm>
            <a:off x="5437479" y="2382852"/>
            <a:ext cx="1007919" cy="290945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1008793" y="5171260"/>
            <a:ext cx="4207266" cy="1094319"/>
          </a:xfrm>
          <a:custGeom>
            <a:avLst/>
            <a:gdLst>
              <a:gd name="connsiteX0" fmla="*/ 20840 w 4207266"/>
              <a:gd name="connsiteY0" fmla="*/ 35657 h 1094319"/>
              <a:gd name="connsiteX1" fmla="*/ 4192391 w 4207266"/>
              <a:gd name="connsiteY1" fmla="*/ 35657 h 1094319"/>
              <a:gd name="connsiteX2" fmla="*/ 4192391 w 4207266"/>
              <a:gd name="connsiteY2" fmla="*/ 486917 h 1094319"/>
              <a:gd name="connsiteX3" fmla="*/ 4192391 w 4207266"/>
              <a:gd name="connsiteY3" fmla="*/ 975783 h 1094319"/>
              <a:gd name="connsiteX4" fmla="*/ 20840 w 4207266"/>
              <a:gd name="connsiteY4" fmla="*/ 975783 h 1094319"/>
              <a:gd name="connsiteX5" fmla="*/ 20840 w 4207266"/>
              <a:gd name="connsiteY5" fmla="*/ 533924 h 1094319"/>
              <a:gd name="connsiteX6" fmla="*/ 20840 w 4207266"/>
              <a:gd name="connsiteY6" fmla="*/ 35657 h 1094319"/>
              <a:gd name="connsiteX0" fmla="*/ 20840 w 4207266"/>
              <a:gd name="connsiteY0" fmla="*/ 35657 h 1094319"/>
              <a:gd name="connsiteX1" fmla="*/ 4192391 w 4207266"/>
              <a:gd name="connsiteY1" fmla="*/ 35657 h 1094319"/>
              <a:gd name="connsiteX2" fmla="*/ 4192391 w 4207266"/>
              <a:gd name="connsiteY2" fmla="*/ 524523 h 1094319"/>
              <a:gd name="connsiteX3" fmla="*/ 4192391 w 4207266"/>
              <a:gd name="connsiteY3" fmla="*/ 975783 h 1094319"/>
              <a:gd name="connsiteX4" fmla="*/ 20840 w 4207266"/>
              <a:gd name="connsiteY4" fmla="*/ 975783 h 1094319"/>
              <a:gd name="connsiteX5" fmla="*/ 20840 w 4207266"/>
              <a:gd name="connsiteY5" fmla="*/ 524523 h 1094319"/>
              <a:gd name="connsiteX6" fmla="*/ 20840 w 4207266"/>
              <a:gd name="connsiteY6" fmla="*/ 35657 h 109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7266" h="1094319" fill="none" extrusionOk="0">
                <a:moveTo>
                  <a:pt x="20840" y="35657"/>
                </a:moveTo>
                <a:cubicBezTo>
                  <a:pt x="2847178" y="-84663"/>
                  <a:pt x="3772439" y="128953"/>
                  <a:pt x="4192391" y="35657"/>
                </a:cubicBezTo>
                <a:cubicBezTo>
                  <a:pt x="4220514" y="266439"/>
                  <a:pt x="4193526" y="343521"/>
                  <a:pt x="4192391" y="486917"/>
                </a:cubicBezTo>
                <a:cubicBezTo>
                  <a:pt x="4192791" y="631528"/>
                  <a:pt x="4237204" y="886754"/>
                  <a:pt x="4192391" y="975783"/>
                </a:cubicBezTo>
                <a:cubicBezTo>
                  <a:pt x="3107796" y="1407416"/>
                  <a:pt x="1363196" y="1264287"/>
                  <a:pt x="20840" y="975783"/>
                </a:cubicBezTo>
                <a:cubicBezTo>
                  <a:pt x="15279" y="902615"/>
                  <a:pt x="60804" y="655093"/>
                  <a:pt x="20840" y="533924"/>
                </a:cubicBezTo>
                <a:cubicBezTo>
                  <a:pt x="13495" y="404374"/>
                  <a:pt x="2841" y="172614"/>
                  <a:pt x="20840" y="35657"/>
                </a:cubicBezTo>
                <a:close/>
              </a:path>
              <a:path w="4207266" h="1094319" stroke="0" extrusionOk="0">
                <a:moveTo>
                  <a:pt x="20840" y="35657"/>
                </a:moveTo>
                <a:cubicBezTo>
                  <a:pt x="525773" y="265054"/>
                  <a:pt x="3734601" y="21303"/>
                  <a:pt x="4192391" y="35657"/>
                </a:cubicBezTo>
                <a:cubicBezTo>
                  <a:pt x="4182946" y="256848"/>
                  <a:pt x="4188583" y="295619"/>
                  <a:pt x="4192391" y="524523"/>
                </a:cubicBezTo>
                <a:cubicBezTo>
                  <a:pt x="4196117" y="737121"/>
                  <a:pt x="4163719" y="876144"/>
                  <a:pt x="4192391" y="975783"/>
                </a:cubicBezTo>
                <a:cubicBezTo>
                  <a:pt x="2662320" y="1128535"/>
                  <a:pt x="1527453" y="1046462"/>
                  <a:pt x="20840" y="975783"/>
                </a:cubicBezTo>
                <a:cubicBezTo>
                  <a:pt x="29881" y="823799"/>
                  <a:pt x="45947" y="704034"/>
                  <a:pt x="20840" y="524523"/>
                </a:cubicBezTo>
                <a:cubicBezTo>
                  <a:pt x="-1469" y="348635"/>
                  <a:pt x="50095" y="252844"/>
                  <a:pt x="20840" y="35657"/>
                </a:cubicBezTo>
                <a:close/>
              </a:path>
              <a:path w="4207266" h="1094319" fill="none" stroke="0" extrusionOk="0">
                <a:moveTo>
                  <a:pt x="20840" y="35657"/>
                </a:moveTo>
                <a:cubicBezTo>
                  <a:pt x="2820575" y="-83834"/>
                  <a:pt x="3779513" y="96436"/>
                  <a:pt x="4192391" y="35657"/>
                </a:cubicBezTo>
                <a:cubicBezTo>
                  <a:pt x="4216725" y="262065"/>
                  <a:pt x="4177026" y="340700"/>
                  <a:pt x="4192391" y="486917"/>
                </a:cubicBezTo>
                <a:cubicBezTo>
                  <a:pt x="4199914" y="636817"/>
                  <a:pt x="4216804" y="886401"/>
                  <a:pt x="4192391" y="975783"/>
                </a:cubicBezTo>
                <a:cubicBezTo>
                  <a:pt x="2815551" y="1075962"/>
                  <a:pt x="1493870" y="1200051"/>
                  <a:pt x="20840" y="975783"/>
                </a:cubicBezTo>
                <a:cubicBezTo>
                  <a:pt x="4914" y="880279"/>
                  <a:pt x="61694" y="621723"/>
                  <a:pt x="20840" y="533924"/>
                </a:cubicBezTo>
                <a:cubicBezTo>
                  <a:pt x="-22248" y="422573"/>
                  <a:pt x="-13783" y="214961"/>
                  <a:pt x="20840" y="35657"/>
                </a:cubicBezTo>
                <a:close/>
              </a:path>
            </a:pathLst>
          </a:custGeom>
          <a:solidFill>
            <a:srgbClr val="008597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Mi a véleményetek a filmben történt eseményről? 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F7F567E0-35D5-47F3-A5D8-F83C5F6A4B13}"/>
              </a:ext>
            </a:extLst>
          </p:cNvPr>
          <p:cNvGrpSpPr/>
          <p:nvPr/>
        </p:nvGrpSpPr>
        <p:grpSpPr>
          <a:xfrm>
            <a:off x="0" y="0"/>
            <a:ext cx="1374984" cy="1368000"/>
            <a:chOff x="5227316" y="2973968"/>
            <a:chExt cx="1374984" cy="1368000"/>
          </a:xfrm>
        </p:grpSpPr>
        <p:pic>
          <p:nvPicPr>
            <p:cNvPr id="14" name="Kép 13">
              <a:extLst>
                <a:ext uri="{FF2B5EF4-FFF2-40B4-BE49-F238E27FC236}">
                  <a16:creationId xmlns:a16="http://schemas.microsoft.com/office/drawing/2014/main" id="{A7A180F3-CEFE-4E53-B689-2EF34066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7316" y="2973968"/>
              <a:ext cx="1374984" cy="1368000"/>
            </a:xfrm>
            <a:prstGeom prst="rect">
              <a:avLst/>
            </a:prstGeom>
          </p:spPr>
        </p:pic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F40D8704-279D-4F28-92FE-437CC59966B1}"/>
                </a:ext>
              </a:extLst>
            </p:cNvPr>
            <p:cNvSpPr txBox="1"/>
            <p:nvPr/>
          </p:nvSpPr>
          <p:spPr>
            <a:xfrm>
              <a:off x="5507751" y="3931634"/>
              <a:ext cx="814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50" dirty="0"/>
                <a:t>filmnézés</a:t>
              </a:r>
            </a:p>
          </p:txBody>
        </p:sp>
      </p:grpSp>
      <p:sp>
        <p:nvSpPr>
          <p:cNvPr id="12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6161732" y="4938625"/>
            <a:ext cx="5775003" cy="1326953"/>
          </a:xfrm>
          <a:custGeom>
            <a:avLst/>
            <a:gdLst>
              <a:gd name="connsiteX0" fmla="*/ 28606 w 5775003"/>
              <a:gd name="connsiteY0" fmla="*/ 43237 h 1326953"/>
              <a:gd name="connsiteX1" fmla="*/ 5754585 w 5775003"/>
              <a:gd name="connsiteY1" fmla="*/ 43237 h 1326953"/>
              <a:gd name="connsiteX2" fmla="*/ 5754585 w 5775003"/>
              <a:gd name="connsiteY2" fmla="*/ 590428 h 1326953"/>
              <a:gd name="connsiteX3" fmla="*/ 5754585 w 5775003"/>
              <a:gd name="connsiteY3" fmla="*/ 1183219 h 1326953"/>
              <a:gd name="connsiteX4" fmla="*/ 28606 w 5775003"/>
              <a:gd name="connsiteY4" fmla="*/ 1183219 h 1326953"/>
              <a:gd name="connsiteX5" fmla="*/ 28606 w 5775003"/>
              <a:gd name="connsiteY5" fmla="*/ 647427 h 1326953"/>
              <a:gd name="connsiteX6" fmla="*/ 28606 w 5775003"/>
              <a:gd name="connsiteY6" fmla="*/ 43237 h 1326953"/>
              <a:gd name="connsiteX0" fmla="*/ 28606 w 5775003"/>
              <a:gd name="connsiteY0" fmla="*/ 43237 h 1326953"/>
              <a:gd name="connsiteX1" fmla="*/ 5754585 w 5775003"/>
              <a:gd name="connsiteY1" fmla="*/ 43237 h 1326953"/>
              <a:gd name="connsiteX2" fmla="*/ 5754585 w 5775003"/>
              <a:gd name="connsiteY2" fmla="*/ 636028 h 1326953"/>
              <a:gd name="connsiteX3" fmla="*/ 5754585 w 5775003"/>
              <a:gd name="connsiteY3" fmla="*/ 1183219 h 1326953"/>
              <a:gd name="connsiteX4" fmla="*/ 28606 w 5775003"/>
              <a:gd name="connsiteY4" fmla="*/ 1183219 h 1326953"/>
              <a:gd name="connsiteX5" fmla="*/ 28606 w 5775003"/>
              <a:gd name="connsiteY5" fmla="*/ 636028 h 1326953"/>
              <a:gd name="connsiteX6" fmla="*/ 28606 w 5775003"/>
              <a:gd name="connsiteY6" fmla="*/ 43237 h 132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5003" h="1326953" fill="none" extrusionOk="0">
                <a:moveTo>
                  <a:pt x="28606" y="43237"/>
                </a:moveTo>
                <a:cubicBezTo>
                  <a:pt x="3907864" y="-107972"/>
                  <a:pt x="5184584" y="153971"/>
                  <a:pt x="5754585" y="43237"/>
                </a:cubicBezTo>
                <a:cubicBezTo>
                  <a:pt x="5788202" y="321206"/>
                  <a:pt x="5741644" y="413536"/>
                  <a:pt x="5754585" y="590428"/>
                </a:cubicBezTo>
                <a:cubicBezTo>
                  <a:pt x="5758872" y="766107"/>
                  <a:pt x="5805916" y="1069270"/>
                  <a:pt x="5754585" y="1183219"/>
                </a:cubicBezTo>
                <a:cubicBezTo>
                  <a:pt x="4122774" y="1537051"/>
                  <a:pt x="1867132" y="1512607"/>
                  <a:pt x="28606" y="1183219"/>
                </a:cubicBezTo>
                <a:cubicBezTo>
                  <a:pt x="8020" y="1078206"/>
                  <a:pt x="87941" y="801725"/>
                  <a:pt x="28606" y="647427"/>
                </a:cubicBezTo>
                <a:cubicBezTo>
                  <a:pt x="26243" y="480356"/>
                  <a:pt x="-93" y="222746"/>
                  <a:pt x="28606" y="43237"/>
                </a:cubicBezTo>
                <a:close/>
              </a:path>
              <a:path w="5775003" h="1326953" stroke="0" extrusionOk="0">
                <a:moveTo>
                  <a:pt x="28606" y="43237"/>
                </a:moveTo>
                <a:cubicBezTo>
                  <a:pt x="738627" y="320415"/>
                  <a:pt x="5145179" y="32485"/>
                  <a:pt x="5754585" y="43237"/>
                </a:cubicBezTo>
                <a:cubicBezTo>
                  <a:pt x="5744315" y="311529"/>
                  <a:pt x="5750401" y="360223"/>
                  <a:pt x="5754585" y="636028"/>
                </a:cubicBezTo>
                <a:cubicBezTo>
                  <a:pt x="5760399" y="882126"/>
                  <a:pt x="5721029" y="1060970"/>
                  <a:pt x="5754585" y="1183219"/>
                </a:cubicBezTo>
                <a:cubicBezTo>
                  <a:pt x="3602969" y="1477330"/>
                  <a:pt x="2123091" y="1301023"/>
                  <a:pt x="28606" y="1183219"/>
                </a:cubicBezTo>
                <a:cubicBezTo>
                  <a:pt x="39886" y="1026211"/>
                  <a:pt x="56376" y="856901"/>
                  <a:pt x="28606" y="636028"/>
                </a:cubicBezTo>
                <a:cubicBezTo>
                  <a:pt x="885" y="419492"/>
                  <a:pt x="66618" y="306758"/>
                  <a:pt x="28606" y="43237"/>
                </a:cubicBezTo>
                <a:close/>
              </a:path>
              <a:path w="5775003" h="1326953" fill="none" stroke="0" extrusionOk="0">
                <a:moveTo>
                  <a:pt x="28606" y="43237"/>
                </a:moveTo>
                <a:cubicBezTo>
                  <a:pt x="3831687" y="-129089"/>
                  <a:pt x="5109115" y="147834"/>
                  <a:pt x="5754585" y="43237"/>
                </a:cubicBezTo>
                <a:cubicBezTo>
                  <a:pt x="5789273" y="318264"/>
                  <a:pt x="5721893" y="413518"/>
                  <a:pt x="5754585" y="590428"/>
                </a:cubicBezTo>
                <a:cubicBezTo>
                  <a:pt x="5760222" y="777342"/>
                  <a:pt x="5787324" y="1081380"/>
                  <a:pt x="5754585" y="1183219"/>
                </a:cubicBezTo>
                <a:cubicBezTo>
                  <a:pt x="3745378" y="1229776"/>
                  <a:pt x="1965250" y="1425390"/>
                  <a:pt x="28606" y="1183219"/>
                </a:cubicBezTo>
                <a:cubicBezTo>
                  <a:pt x="15836" y="1068575"/>
                  <a:pt x="77683" y="764839"/>
                  <a:pt x="28606" y="647427"/>
                </a:cubicBezTo>
                <a:cubicBezTo>
                  <a:pt x="-25169" y="512916"/>
                  <a:pt x="-37750" y="279823"/>
                  <a:pt x="28606" y="43237"/>
                </a:cubicBezTo>
                <a:close/>
              </a:path>
            </a:pathLst>
          </a:custGeom>
          <a:solidFill>
            <a:srgbClr val="008597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Vajon mit lehet </a:t>
            </a:r>
            <a:r>
              <a:rPr lang="hu-HU" sz="2000" b="1" dirty="0">
                <a:solidFill>
                  <a:schemeClr val="bg1"/>
                </a:solidFill>
              </a:rPr>
              <a:t>mondani</a:t>
            </a:r>
            <a:r>
              <a:rPr lang="hu-HU" sz="2000" dirty="0">
                <a:solidFill>
                  <a:schemeClr val="bg1"/>
                </a:solidFill>
              </a:rPr>
              <a:t>, ha észreveszitek, hogy valaki bántja az egyik társatokat? Mit lehet </a:t>
            </a:r>
            <a:r>
              <a:rPr lang="hu-HU" sz="2000" b="1" dirty="0">
                <a:solidFill>
                  <a:schemeClr val="bg1"/>
                </a:solidFill>
              </a:rPr>
              <a:t>tenni</a:t>
            </a:r>
            <a:r>
              <a:rPr lang="hu-HU" sz="2000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Beszéljétek meg!</a:t>
            </a:r>
          </a:p>
        </p:txBody>
      </p:sp>
    </p:spTree>
    <p:extLst>
      <p:ext uri="{BB962C8B-B14F-4D97-AF65-F5344CB8AC3E}">
        <p14:creationId xmlns:p14="http://schemas.microsoft.com/office/powerpoint/2010/main" val="27452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9" grpId="0" animBg="1"/>
      <p:bldP spid="10" grpId="0" animBg="1"/>
      <p:bldP spid="10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204172" y="292770"/>
            <a:ext cx="11783657" cy="6128812"/>
          </a:xfrm>
          <a:custGeom>
            <a:avLst/>
            <a:gdLst>
              <a:gd name="connsiteX0" fmla="*/ 58370 w 11783657"/>
              <a:gd name="connsiteY0" fmla="*/ 199700 h 6128812"/>
              <a:gd name="connsiteX1" fmla="*/ 11741996 w 11783657"/>
              <a:gd name="connsiteY1" fmla="*/ 199700 h 6128812"/>
              <a:gd name="connsiteX2" fmla="*/ 11741996 w 11783657"/>
              <a:gd name="connsiteY2" fmla="*/ 2727017 h 6128812"/>
              <a:gd name="connsiteX3" fmla="*/ 11741996 w 11783657"/>
              <a:gd name="connsiteY3" fmla="*/ 5464947 h 6128812"/>
              <a:gd name="connsiteX4" fmla="*/ 58370 w 11783657"/>
              <a:gd name="connsiteY4" fmla="*/ 5464947 h 6128812"/>
              <a:gd name="connsiteX5" fmla="*/ 58370 w 11783657"/>
              <a:gd name="connsiteY5" fmla="*/ 2990282 h 6128812"/>
              <a:gd name="connsiteX6" fmla="*/ 58370 w 11783657"/>
              <a:gd name="connsiteY6" fmla="*/ 199700 h 6128812"/>
              <a:gd name="connsiteX0" fmla="*/ 58370 w 11783657"/>
              <a:gd name="connsiteY0" fmla="*/ 199700 h 6128812"/>
              <a:gd name="connsiteX1" fmla="*/ 11741996 w 11783657"/>
              <a:gd name="connsiteY1" fmla="*/ 199700 h 6128812"/>
              <a:gd name="connsiteX2" fmla="*/ 11741996 w 11783657"/>
              <a:gd name="connsiteY2" fmla="*/ 2937630 h 6128812"/>
              <a:gd name="connsiteX3" fmla="*/ 11741996 w 11783657"/>
              <a:gd name="connsiteY3" fmla="*/ 5464947 h 6128812"/>
              <a:gd name="connsiteX4" fmla="*/ 58370 w 11783657"/>
              <a:gd name="connsiteY4" fmla="*/ 5464947 h 6128812"/>
              <a:gd name="connsiteX5" fmla="*/ 58370 w 11783657"/>
              <a:gd name="connsiteY5" fmla="*/ 2937630 h 6128812"/>
              <a:gd name="connsiteX6" fmla="*/ 58370 w 11783657"/>
              <a:gd name="connsiteY6" fmla="*/ 199700 h 61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3657" h="6128812" fill="none" extrusionOk="0">
                <a:moveTo>
                  <a:pt x="58370" y="199700"/>
                </a:moveTo>
                <a:cubicBezTo>
                  <a:pt x="7950899" y="-646117"/>
                  <a:pt x="10483661" y="721824"/>
                  <a:pt x="11741996" y="199700"/>
                </a:cubicBezTo>
                <a:cubicBezTo>
                  <a:pt x="11883359" y="1511211"/>
                  <a:pt x="11794413" y="1927483"/>
                  <a:pt x="11741996" y="2727017"/>
                </a:cubicBezTo>
                <a:cubicBezTo>
                  <a:pt x="11668584" y="3529739"/>
                  <a:pt x="11856913" y="4916849"/>
                  <a:pt x="11741996" y="5464947"/>
                </a:cubicBezTo>
                <a:cubicBezTo>
                  <a:pt x="8703123" y="7121148"/>
                  <a:pt x="3793968" y="6459791"/>
                  <a:pt x="58370" y="5464947"/>
                </a:cubicBezTo>
                <a:cubicBezTo>
                  <a:pt x="67881" y="5029783"/>
                  <a:pt x="226071" y="3704263"/>
                  <a:pt x="58370" y="2990282"/>
                </a:cubicBezTo>
                <a:cubicBezTo>
                  <a:pt x="3410" y="2351253"/>
                  <a:pt x="10852" y="1046567"/>
                  <a:pt x="58370" y="199700"/>
                </a:cubicBezTo>
                <a:close/>
              </a:path>
              <a:path w="11783657" h="6128812" stroke="0" extrusionOk="0">
                <a:moveTo>
                  <a:pt x="58370" y="199700"/>
                </a:moveTo>
                <a:cubicBezTo>
                  <a:pt x="1411229" y="1463116"/>
                  <a:pt x="10473679" y="241431"/>
                  <a:pt x="11741996" y="199700"/>
                </a:cubicBezTo>
                <a:cubicBezTo>
                  <a:pt x="11686989" y="1438440"/>
                  <a:pt x="11716092" y="1630965"/>
                  <a:pt x="11741996" y="2937630"/>
                </a:cubicBezTo>
                <a:cubicBezTo>
                  <a:pt x="11757161" y="4103583"/>
                  <a:pt x="11601733" y="4907633"/>
                  <a:pt x="11741996" y="5464947"/>
                </a:cubicBezTo>
                <a:cubicBezTo>
                  <a:pt x="7453318" y="6029260"/>
                  <a:pt x="4239144" y="5614395"/>
                  <a:pt x="58370" y="5464947"/>
                </a:cubicBezTo>
                <a:cubicBezTo>
                  <a:pt x="79307" y="4710140"/>
                  <a:pt x="119442" y="3961952"/>
                  <a:pt x="58370" y="2937630"/>
                </a:cubicBezTo>
                <a:cubicBezTo>
                  <a:pt x="-4574" y="1929672"/>
                  <a:pt x="139892" y="1415239"/>
                  <a:pt x="58370" y="199700"/>
                </a:cubicBezTo>
                <a:close/>
              </a:path>
              <a:path w="11783657" h="6128812" fill="none" stroke="0" extrusionOk="0">
                <a:moveTo>
                  <a:pt x="58370" y="199700"/>
                </a:moveTo>
                <a:cubicBezTo>
                  <a:pt x="7857519" y="-446336"/>
                  <a:pt x="10525158" y="539288"/>
                  <a:pt x="11741996" y="199700"/>
                </a:cubicBezTo>
                <a:cubicBezTo>
                  <a:pt x="11883631" y="1479385"/>
                  <a:pt x="11688461" y="1908075"/>
                  <a:pt x="11741996" y="2727017"/>
                </a:cubicBezTo>
                <a:cubicBezTo>
                  <a:pt x="11721794" y="3596912"/>
                  <a:pt x="11795954" y="5004226"/>
                  <a:pt x="11741996" y="5464947"/>
                </a:cubicBezTo>
                <a:cubicBezTo>
                  <a:pt x="8060888" y="6290348"/>
                  <a:pt x="4248382" y="6559769"/>
                  <a:pt x="58370" y="5464947"/>
                </a:cubicBezTo>
                <a:cubicBezTo>
                  <a:pt x="52558" y="4933181"/>
                  <a:pt x="187179" y="3512880"/>
                  <a:pt x="58370" y="2990282"/>
                </a:cubicBezTo>
                <a:cubicBezTo>
                  <a:pt x="-226483" y="2346974"/>
                  <a:pt x="-54062" y="1193342"/>
                  <a:pt x="58370" y="199700"/>
                </a:cubicBezTo>
                <a:close/>
              </a:path>
            </a:pathLst>
          </a:custGeom>
          <a:solidFill>
            <a:srgbClr val="008597">
              <a:alpha val="42000"/>
            </a:srgbClr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2663170" y="1906825"/>
            <a:ext cx="6865661" cy="2129949"/>
          </a:xfrm>
          <a:custGeom>
            <a:avLst/>
            <a:gdLst>
              <a:gd name="connsiteX0" fmla="*/ 34009 w 6865661"/>
              <a:gd name="connsiteY0" fmla="*/ 69402 h 2129949"/>
              <a:gd name="connsiteX1" fmla="*/ 6841387 w 6865661"/>
              <a:gd name="connsiteY1" fmla="*/ 69402 h 2129949"/>
              <a:gd name="connsiteX2" fmla="*/ 6841387 w 6865661"/>
              <a:gd name="connsiteY2" fmla="*/ 947721 h 2129949"/>
              <a:gd name="connsiteX3" fmla="*/ 6841387 w 6865661"/>
              <a:gd name="connsiteY3" fmla="*/ 1899235 h 2129949"/>
              <a:gd name="connsiteX4" fmla="*/ 34009 w 6865661"/>
              <a:gd name="connsiteY4" fmla="*/ 1899235 h 2129949"/>
              <a:gd name="connsiteX5" fmla="*/ 34009 w 6865661"/>
              <a:gd name="connsiteY5" fmla="*/ 1039214 h 2129949"/>
              <a:gd name="connsiteX6" fmla="*/ 34009 w 6865661"/>
              <a:gd name="connsiteY6" fmla="*/ 69402 h 2129949"/>
              <a:gd name="connsiteX0" fmla="*/ 34009 w 6865661"/>
              <a:gd name="connsiteY0" fmla="*/ 69402 h 2129949"/>
              <a:gd name="connsiteX1" fmla="*/ 6841387 w 6865661"/>
              <a:gd name="connsiteY1" fmla="*/ 69402 h 2129949"/>
              <a:gd name="connsiteX2" fmla="*/ 6841387 w 6865661"/>
              <a:gd name="connsiteY2" fmla="*/ 1020916 h 2129949"/>
              <a:gd name="connsiteX3" fmla="*/ 6841387 w 6865661"/>
              <a:gd name="connsiteY3" fmla="*/ 1899235 h 2129949"/>
              <a:gd name="connsiteX4" fmla="*/ 34009 w 6865661"/>
              <a:gd name="connsiteY4" fmla="*/ 1899235 h 2129949"/>
              <a:gd name="connsiteX5" fmla="*/ 34009 w 6865661"/>
              <a:gd name="connsiteY5" fmla="*/ 1020916 h 2129949"/>
              <a:gd name="connsiteX6" fmla="*/ 34009 w 6865661"/>
              <a:gd name="connsiteY6" fmla="*/ 69402 h 212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5661" h="2129949" fill="none" extrusionOk="0">
                <a:moveTo>
                  <a:pt x="34009" y="69402"/>
                </a:moveTo>
                <a:cubicBezTo>
                  <a:pt x="4634403" y="-271404"/>
                  <a:pt x="6123588" y="283287"/>
                  <a:pt x="6841387" y="69402"/>
                </a:cubicBezTo>
                <a:cubicBezTo>
                  <a:pt x="6885513" y="515798"/>
                  <a:pt x="6833203" y="665277"/>
                  <a:pt x="6841387" y="947721"/>
                </a:cubicBezTo>
                <a:cubicBezTo>
                  <a:pt x="6827435" y="1227374"/>
                  <a:pt x="6901595" y="1710798"/>
                  <a:pt x="6841387" y="1899235"/>
                </a:cubicBezTo>
                <a:cubicBezTo>
                  <a:pt x="4977457" y="2514070"/>
                  <a:pt x="2233250" y="2509186"/>
                  <a:pt x="34009" y="1899235"/>
                </a:cubicBezTo>
                <a:cubicBezTo>
                  <a:pt x="21367" y="1744139"/>
                  <a:pt x="99438" y="1271613"/>
                  <a:pt x="34009" y="1039214"/>
                </a:cubicBezTo>
                <a:cubicBezTo>
                  <a:pt x="35536" y="781568"/>
                  <a:pt x="1576" y="360863"/>
                  <a:pt x="34009" y="69402"/>
                </a:cubicBezTo>
                <a:close/>
              </a:path>
              <a:path w="6865661" h="2129949" stroke="0" extrusionOk="0">
                <a:moveTo>
                  <a:pt x="34009" y="69402"/>
                </a:moveTo>
                <a:cubicBezTo>
                  <a:pt x="821538" y="518350"/>
                  <a:pt x="6099178" y="57446"/>
                  <a:pt x="6841387" y="69402"/>
                </a:cubicBezTo>
                <a:cubicBezTo>
                  <a:pt x="6823880" y="499994"/>
                  <a:pt x="6830622" y="566825"/>
                  <a:pt x="6841387" y="1020916"/>
                </a:cubicBezTo>
                <a:cubicBezTo>
                  <a:pt x="6847367" y="1440488"/>
                  <a:pt x="6808707" y="1693210"/>
                  <a:pt x="6841387" y="1899235"/>
                </a:cubicBezTo>
                <a:cubicBezTo>
                  <a:pt x="4284352" y="2270777"/>
                  <a:pt x="2611123" y="2100456"/>
                  <a:pt x="34009" y="1899235"/>
                </a:cubicBezTo>
                <a:cubicBezTo>
                  <a:pt x="48608" y="1606170"/>
                  <a:pt x="95626" y="1359578"/>
                  <a:pt x="34009" y="1020916"/>
                </a:cubicBezTo>
                <a:cubicBezTo>
                  <a:pt x="-7973" y="684772"/>
                  <a:pt x="45938" y="493943"/>
                  <a:pt x="34009" y="69402"/>
                </a:cubicBezTo>
                <a:close/>
              </a:path>
              <a:path w="6865661" h="2129949" fill="none" stroke="0" extrusionOk="0">
                <a:moveTo>
                  <a:pt x="34009" y="69402"/>
                </a:moveTo>
                <a:cubicBezTo>
                  <a:pt x="4633753" y="-138530"/>
                  <a:pt x="6115025" y="204804"/>
                  <a:pt x="6841387" y="69402"/>
                </a:cubicBezTo>
                <a:cubicBezTo>
                  <a:pt x="6897817" y="513169"/>
                  <a:pt x="6788872" y="663958"/>
                  <a:pt x="6841387" y="947721"/>
                </a:cubicBezTo>
                <a:cubicBezTo>
                  <a:pt x="6840613" y="1251111"/>
                  <a:pt x="6881959" y="1716745"/>
                  <a:pt x="6841387" y="1899235"/>
                </a:cubicBezTo>
                <a:cubicBezTo>
                  <a:pt x="4423114" y="2019337"/>
                  <a:pt x="2663723" y="2422135"/>
                  <a:pt x="34009" y="1899235"/>
                </a:cubicBezTo>
                <a:cubicBezTo>
                  <a:pt x="32744" y="1716115"/>
                  <a:pt x="104390" y="1209253"/>
                  <a:pt x="34009" y="1039214"/>
                </a:cubicBezTo>
                <a:cubicBezTo>
                  <a:pt x="-90815" y="814750"/>
                  <a:pt x="-22873" y="415930"/>
                  <a:pt x="34009" y="69402"/>
                </a:cubicBezTo>
                <a:close/>
              </a:path>
            </a:pathLst>
          </a:custGeom>
          <a:solidFill>
            <a:srgbClr val="008597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Kiscsoportban találjatok ki egy mozdulatsort a film címéhez! Dallamot is írhattok hozzá!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Ha megvan, akkor adjátok elő egymásnak!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39" y="4404706"/>
            <a:ext cx="2692322" cy="1766421"/>
          </a:xfrm>
          <a:prstGeom prst="rect">
            <a:avLst/>
          </a:prstGeom>
          <a:ln w="69850">
            <a:solidFill>
              <a:schemeClr val="bg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3072031" y="1024954"/>
            <a:ext cx="604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  <a:latin typeface="Chiller" panose="04020404031007020602" pitchFamily="82" charset="0"/>
              </a:rPr>
              <a:t>AKI VER, AZ NEM HAVER!</a:t>
            </a:r>
          </a:p>
        </p:txBody>
      </p:sp>
      <p:sp>
        <p:nvSpPr>
          <p:cNvPr id="6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550552" y="2754219"/>
            <a:ext cx="2521479" cy="577294"/>
          </a:xfrm>
          <a:custGeom>
            <a:avLst/>
            <a:gdLst>
              <a:gd name="connsiteX0" fmla="*/ 12490 w 2521479"/>
              <a:gd name="connsiteY0" fmla="*/ 18810 h 577294"/>
              <a:gd name="connsiteX1" fmla="*/ 2512564 w 2521479"/>
              <a:gd name="connsiteY1" fmla="*/ 18810 h 577294"/>
              <a:gd name="connsiteX2" fmla="*/ 2512564 w 2521479"/>
              <a:gd name="connsiteY2" fmla="*/ 256867 h 577294"/>
              <a:gd name="connsiteX3" fmla="*/ 2512564 w 2521479"/>
              <a:gd name="connsiteY3" fmla="*/ 514762 h 577294"/>
              <a:gd name="connsiteX4" fmla="*/ 12490 w 2521479"/>
              <a:gd name="connsiteY4" fmla="*/ 514762 h 577294"/>
              <a:gd name="connsiteX5" fmla="*/ 12490 w 2521479"/>
              <a:gd name="connsiteY5" fmla="*/ 281665 h 577294"/>
              <a:gd name="connsiteX6" fmla="*/ 12490 w 2521479"/>
              <a:gd name="connsiteY6" fmla="*/ 18810 h 577294"/>
              <a:gd name="connsiteX0" fmla="*/ 12490 w 2521479"/>
              <a:gd name="connsiteY0" fmla="*/ 18810 h 577294"/>
              <a:gd name="connsiteX1" fmla="*/ 2512564 w 2521479"/>
              <a:gd name="connsiteY1" fmla="*/ 18810 h 577294"/>
              <a:gd name="connsiteX2" fmla="*/ 2512564 w 2521479"/>
              <a:gd name="connsiteY2" fmla="*/ 276705 h 577294"/>
              <a:gd name="connsiteX3" fmla="*/ 2512564 w 2521479"/>
              <a:gd name="connsiteY3" fmla="*/ 514762 h 577294"/>
              <a:gd name="connsiteX4" fmla="*/ 12490 w 2521479"/>
              <a:gd name="connsiteY4" fmla="*/ 514762 h 577294"/>
              <a:gd name="connsiteX5" fmla="*/ 12490 w 2521479"/>
              <a:gd name="connsiteY5" fmla="*/ 276705 h 577294"/>
              <a:gd name="connsiteX6" fmla="*/ 12490 w 2521479"/>
              <a:gd name="connsiteY6" fmla="*/ 18810 h 57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1479" h="577294" fill="none" extrusionOk="0">
                <a:moveTo>
                  <a:pt x="12490" y="18810"/>
                </a:moveTo>
                <a:cubicBezTo>
                  <a:pt x="1704481" y="-63886"/>
                  <a:pt x="2252068" y="83212"/>
                  <a:pt x="2512564" y="18810"/>
                </a:cubicBezTo>
                <a:cubicBezTo>
                  <a:pt x="2526955" y="139589"/>
                  <a:pt x="2507167" y="179971"/>
                  <a:pt x="2512564" y="256867"/>
                </a:cubicBezTo>
                <a:cubicBezTo>
                  <a:pt x="2510756" y="332698"/>
                  <a:pt x="2533753" y="464206"/>
                  <a:pt x="2512564" y="514762"/>
                </a:cubicBezTo>
                <a:cubicBezTo>
                  <a:pt x="1795145" y="661595"/>
                  <a:pt x="826290" y="772878"/>
                  <a:pt x="12490" y="514762"/>
                </a:cubicBezTo>
                <a:cubicBezTo>
                  <a:pt x="2154" y="467019"/>
                  <a:pt x="31648" y="340560"/>
                  <a:pt x="12490" y="281665"/>
                </a:cubicBezTo>
                <a:cubicBezTo>
                  <a:pt x="2262" y="216977"/>
                  <a:pt x="1788" y="88264"/>
                  <a:pt x="12490" y="18810"/>
                </a:cubicBezTo>
                <a:close/>
              </a:path>
              <a:path w="2521479" h="577294" stroke="0" extrusionOk="0">
                <a:moveTo>
                  <a:pt x="12490" y="18810"/>
                </a:moveTo>
                <a:cubicBezTo>
                  <a:pt x="342762" y="136090"/>
                  <a:pt x="2229339" y="2236"/>
                  <a:pt x="2512564" y="18810"/>
                </a:cubicBezTo>
                <a:cubicBezTo>
                  <a:pt x="2508621" y="135568"/>
                  <a:pt x="2509108" y="153392"/>
                  <a:pt x="2512564" y="276705"/>
                </a:cubicBezTo>
                <a:cubicBezTo>
                  <a:pt x="2515116" y="383536"/>
                  <a:pt x="2504019" y="458033"/>
                  <a:pt x="2512564" y="514762"/>
                </a:cubicBezTo>
                <a:cubicBezTo>
                  <a:pt x="1555238" y="675073"/>
                  <a:pt x="991770" y="614352"/>
                  <a:pt x="12490" y="514762"/>
                </a:cubicBezTo>
                <a:cubicBezTo>
                  <a:pt x="17713" y="439424"/>
                  <a:pt x="29116" y="370122"/>
                  <a:pt x="12490" y="276705"/>
                </a:cubicBezTo>
                <a:cubicBezTo>
                  <a:pt x="-221" y="183475"/>
                  <a:pt x="23453" y="133757"/>
                  <a:pt x="12490" y="18810"/>
                </a:cubicBezTo>
                <a:close/>
              </a:path>
              <a:path w="2521479" h="577294" fill="none" stroke="0" extrusionOk="0">
                <a:moveTo>
                  <a:pt x="12490" y="18810"/>
                </a:moveTo>
                <a:cubicBezTo>
                  <a:pt x="1680405" y="-51663"/>
                  <a:pt x="2264797" y="51597"/>
                  <a:pt x="2512564" y="18810"/>
                </a:cubicBezTo>
                <a:cubicBezTo>
                  <a:pt x="2532269" y="139425"/>
                  <a:pt x="2497830" y="179917"/>
                  <a:pt x="2512564" y="256867"/>
                </a:cubicBezTo>
                <a:cubicBezTo>
                  <a:pt x="2510275" y="342838"/>
                  <a:pt x="2527330" y="467887"/>
                  <a:pt x="2512564" y="514762"/>
                </a:cubicBezTo>
                <a:cubicBezTo>
                  <a:pt x="1710314" y="575823"/>
                  <a:pt x="974607" y="675887"/>
                  <a:pt x="12490" y="514762"/>
                </a:cubicBezTo>
                <a:cubicBezTo>
                  <a:pt x="10681" y="465335"/>
                  <a:pt x="36155" y="328116"/>
                  <a:pt x="12490" y="281665"/>
                </a:cubicBezTo>
                <a:cubicBezTo>
                  <a:pt x="-25351" y="220943"/>
                  <a:pt x="-18268" y="123465"/>
                  <a:pt x="12490" y="18810"/>
                </a:cubicBezTo>
                <a:close/>
              </a:path>
            </a:pathLst>
          </a:custGeom>
          <a:solidFill>
            <a:srgbClr val="008597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Feladat</a:t>
            </a:r>
          </a:p>
        </p:txBody>
      </p:sp>
    </p:spTree>
    <p:extLst>
      <p:ext uri="{BB962C8B-B14F-4D97-AF65-F5344CB8AC3E}">
        <p14:creationId xmlns:p14="http://schemas.microsoft.com/office/powerpoint/2010/main" val="188816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578426" y="2263936"/>
            <a:ext cx="4617029" cy="2787328"/>
          </a:xfrm>
          <a:custGeom>
            <a:avLst/>
            <a:gdLst>
              <a:gd name="connsiteX0" fmla="*/ 22870 w 4617029"/>
              <a:gd name="connsiteY0" fmla="*/ 90822 h 2787328"/>
              <a:gd name="connsiteX1" fmla="*/ 4600705 w 4617029"/>
              <a:gd name="connsiteY1" fmla="*/ 90822 h 2787328"/>
              <a:gd name="connsiteX2" fmla="*/ 4600705 w 4617029"/>
              <a:gd name="connsiteY2" fmla="*/ 1240222 h 2787328"/>
              <a:gd name="connsiteX3" fmla="*/ 4600705 w 4617029"/>
              <a:gd name="connsiteY3" fmla="*/ 2485408 h 2787328"/>
              <a:gd name="connsiteX4" fmla="*/ 22870 w 4617029"/>
              <a:gd name="connsiteY4" fmla="*/ 2485408 h 2787328"/>
              <a:gd name="connsiteX5" fmla="*/ 22870 w 4617029"/>
              <a:gd name="connsiteY5" fmla="*/ 1359953 h 2787328"/>
              <a:gd name="connsiteX6" fmla="*/ 22870 w 4617029"/>
              <a:gd name="connsiteY6" fmla="*/ 90822 h 2787328"/>
              <a:gd name="connsiteX0" fmla="*/ 22870 w 4617029"/>
              <a:gd name="connsiteY0" fmla="*/ 90822 h 2787328"/>
              <a:gd name="connsiteX1" fmla="*/ 4600705 w 4617029"/>
              <a:gd name="connsiteY1" fmla="*/ 90822 h 2787328"/>
              <a:gd name="connsiteX2" fmla="*/ 4600705 w 4617029"/>
              <a:gd name="connsiteY2" fmla="*/ 1336007 h 2787328"/>
              <a:gd name="connsiteX3" fmla="*/ 4600705 w 4617029"/>
              <a:gd name="connsiteY3" fmla="*/ 2485408 h 2787328"/>
              <a:gd name="connsiteX4" fmla="*/ 22870 w 4617029"/>
              <a:gd name="connsiteY4" fmla="*/ 2485408 h 2787328"/>
              <a:gd name="connsiteX5" fmla="*/ 22870 w 4617029"/>
              <a:gd name="connsiteY5" fmla="*/ 1336007 h 2787328"/>
              <a:gd name="connsiteX6" fmla="*/ 22870 w 4617029"/>
              <a:gd name="connsiteY6" fmla="*/ 90822 h 27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7029" h="2787328" fill="none" extrusionOk="0">
                <a:moveTo>
                  <a:pt x="22870" y="90822"/>
                </a:moveTo>
                <a:cubicBezTo>
                  <a:pt x="3118523" y="-245702"/>
                  <a:pt x="4156142" y="246511"/>
                  <a:pt x="4600705" y="90822"/>
                </a:cubicBezTo>
                <a:cubicBezTo>
                  <a:pt x="4625842" y="667130"/>
                  <a:pt x="4634337" y="878482"/>
                  <a:pt x="4600705" y="1240222"/>
                </a:cubicBezTo>
                <a:cubicBezTo>
                  <a:pt x="4582400" y="1608051"/>
                  <a:pt x="4649744" y="2237393"/>
                  <a:pt x="4600705" y="2485408"/>
                </a:cubicBezTo>
                <a:cubicBezTo>
                  <a:pt x="3416756" y="3200916"/>
                  <a:pt x="1498741" y="3056505"/>
                  <a:pt x="22870" y="2485408"/>
                </a:cubicBezTo>
                <a:cubicBezTo>
                  <a:pt x="5071" y="2247874"/>
                  <a:pt x="80549" y="1668451"/>
                  <a:pt x="22870" y="1359953"/>
                </a:cubicBezTo>
                <a:cubicBezTo>
                  <a:pt x="60875" y="1018855"/>
                  <a:pt x="4651" y="480838"/>
                  <a:pt x="22870" y="90822"/>
                </a:cubicBezTo>
                <a:close/>
              </a:path>
              <a:path w="4617029" h="2787328" stroke="0" extrusionOk="0">
                <a:moveTo>
                  <a:pt x="22870" y="90822"/>
                </a:moveTo>
                <a:cubicBezTo>
                  <a:pt x="604630" y="654311"/>
                  <a:pt x="4152782" y="150115"/>
                  <a:pt x="4600705" y="90822"/>
                </a:cubicBezTo>
                <a:cubicBezTo>
                  <a:pt x="4588616" y="655113"/>
                  <a:pt x="4590791" y="744588"/>
                  <a:pt x="4600705" y="1336007"/>
                </a:cubicBezTo>
                <a:cubicBezTo>
                  <a:pt x="4605430" y="1889243"/>
                  <a:pt x="4538123" y="2232034"/>
                  <a:pt x="4600705" y="2485408"/>
                </a:cubicBezTo>
                <a:cubicBezTo>
                  <a:pt x="2885998" y="2784359"/>
                  <a:pt x="1592972" y="2490971"/>
                  <a:pt x="22870" y="2485408"/>
                </a:cubicBezTo>
                <a:cubicBezTo>
                  <a:pt x="30039" y="2159672"/>
                  <a:pt x="99225" y="1771265"/>
                  <a:pt x="22870" y="1336007"/>
                </a:cubicBezTo>
                <a:cubicBezTo>
                  <a:pt x="-10279" y="889536"/>
                  <a:pt x="49254" y="643878"/>
                  <a:pt x="22870" y="90822"/>
                </a:cubicBezTo>
                <a:close/>
              </a:path>
              <a:path w="4617029" h="2787328" fill="none" stroke="0" extrusionOk="0">
                <a:moveTo>
                  <a:pt x="22870" y="90822"/>
                </a:moveTo>
                <a:cubicBezTo>
                  <a:pt x="3116261" y="-175075"/>
                  <a:pt x="4077704" y="259703"/>
                  <a:pt x="4600705" y="90822"/>
                </a:cubicBezTo>
                <a:cubicBezTo>
                  <a:pt x="4630932" y="666277"/>
                  <a:pt x="4569989" y="868039"/>
                  <a:pt x="4600705" y="1240222"/>
                </a:cubicBezTo>
                <a:cubicBezTo>
                  <a:pt x="4565650" y="1659182"/>
                  <a:pt x="4627418" y="2237556"/>
                  <a:pt x="4600705" y="2485408"/>
                </a:cubicBezTo>
                <a:cubicBezTo>
                  <a:pt x="2929693" y="2740252"/>
                  <a:pt x="1605303" y="2940968"/>
                  <a:pt x="22870" y="2485408"/>
                </a:cubicBezTo>
                <a:cubicBezTo>
                  <a:pt x="43807" y="2245936"/>
                  <a:pt x="79414" y="1590799"/>
                  <a:pt x="22870" y="1359953"/>
                </a:cubicBezTo>
                <a:cubicBezTo>
                  <a:pt x="-99720" y="1067628"/>
                  <a:pt x="-40330" y="558250"/>
                  <a:pt x="22870" y="90822"/>
                </a:cubicBezTo>
                <a:close/>
              </a:path>
            </a:pathLst>
          </a:custGeom>
          <a:solidFill>
            <a:srgbClr val="008597"/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Nézzetek meg egy rövid videót, amiben Erdei Zsolt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profi ökölvívó beszél. </a:t>
            </a:r>
          </a:p>
          <a:p>
            <a:pPr algn="ctr"/>
            <a:r>
              <a:rPr lang="hu-HU" sz="2400" dirty="0" err="1">
                <a:solidFill>
                  <a:schemeClr val="bg1"/>
                </a:solidFill>
              </a:rPr>
              <a:t>Kattintsatok</a:t>
            </a:r>
            <a:r>
              <a:rPr lang="hu-HU" sz="2400" dirty="0">
                <a:solidFill>
                  <a:schemeClr val="bg1"/>
                </a:solidFill>
              </a:rPr>
              <a:t> a képre!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Jegyezzétek meg a tanácsait!</a:t>
            </a:r>
          </a:p>
        </p:txBody>
      </p:sp>
      <p:pic>
        <p:nvPicPr>
          <p:cNvPr id="4" name="Kép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272" t="17657" r="37238" b="27001"/>
          <a:stretch/>
        </p:blipFill>
        <p:spPr>
          <a:xfrm>
            <a:off x="6061661" y="2202206"/>
            <a:ext cx="5375568" cy="2910788"/>
          </a:xfrm>
          <a:prstGeom prst="rect">
            <a:avLst/>
          </a:prstGeom>
          <a:ln w="41275" cap="rnd">
            <a:solidFill>
              <a:schemeClr val="bg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Ötszög 4"/>
          <p:cNvSpPr/>
          <p:nvPr/>
        </p:nvSpPr>
        <p:spPr>
          <a:xfrm>
            <a:off x="4817740" y="3512127"/>
            <a:ext cx="1007919" cy="290945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7F567E0-35D5-47F3-A5D8-F83C5F6A4B13}"/>
              </a:ext>
            </a:extLst>
          </p:cNvPr>
          <p:cNvGrpSpPr/>
          <p:nvPr/>
        </p:nvGrpSpPr>
        <p:grpSpPr>
          <a:xfrm>
            <a:off x="0" y="0"/>
            <a:ext cx="1374984" cy="1368000"/>
            <a:chOff x="5227316" y="2973968"/>
            <a:chExt cx="1374984" cy="1368000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A7A180F3-CEFE-4E53-B689-2EF34066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7316" y="2973968"/>
              <a:ext cx="1374984" cy="1368000"/>
            </a:xfrm>
            <a:prstGeom prst="rect">
              <a:avLst/>
            </a:prstGeom>
          </p:spPr>
        </p:pic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F40D8704-279D-4F28-92FE-437CC59966B1}"/>
                </a:ext>
              </a:extLst>
            </p:cNvPr>
            <p:cNvSpPr txBox="1"/>
            <p:nvPr/>
          </p:nvSpPr>
          <p:spPr>
            <a:xfrm>
              <a:off x="5507751" y="3931634"/>
              <a:ext cx="814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50" dirty="0"/>
                <a:t>filmnézés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3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">
            <a:extLst>
              <a:ext uri="{FF2B5EF4-FFF2-40B4-BE49-F238E27FC236}">
                <a16:creationId xmlns:a16="http://schemas.microsoft.com/office/drawing/2014/main" id="{74893490-ED01-4BA1-9890-0F2C28AF41ED}"/>
              </a:ext>
            </a:extLst>
          </p:cNvPr>
          <p:cNvSpPr/>
          <p:nvPr/>
        </p:nvSpPr>
        <p:spPr>
          <a:xfrm>
            <a:off x="204172" y="292770"/>
            <a:ext cx="11783657" cy="6128812"/>
          </a:xfrm>
          <a:custGeom>
            <a:avLst/>
            <a:gdLst>
              <a:gd name="connsiteX0" fmla="*/ 58370 w 11783657"/>
              <a:gd name="connsiteY0" fmla="*/ 199700 h 6128812"/>
              <a:gd name="connsiteX1" fmla="*/ 11741996 w 11783657"/>
              <a:gd name="connsiteY1" fmla="*/ 199700 h 6128812"/>
              <a:gd name="connsiteX2" fmla="*/ 11741996 w 11783657"/>
              <a:gd name="connsiteY2" fmla="*/ 2727017 h 6128812"/>
              <a:gd name="connsiteX3" fmla="*/ 11741996 w 11783657"/>
              <a:gd name="connsiteY3" fmla="*/ 5464947 h 6128812"/>
              <a:gd name="connsiteX4" fmla="*/ 58370 w 11783657"/>
              <a:gd name="connsiteY4" fmla="*/ 5464947 h 6128812"/>
              <a:gd name="connsiteX5" fmla="*/ 58370 w 11783657"/>
              <a:gd name="connsiteY5" fmla="*/ 2990282 h 6128812"/>
              <a:gd name="connsiteX6" fmla="*/ 58370 w 11783657"/>
              <a:gd name="connsiteY6" fmla="*/ 199700 h 6128812"/>
              <a:gd name="connsiteX0" fmla="*/ 58370 w 11783657"/>
              <a:gd name="connsiteY0" fmla="*/ 199700 h 6128812"/>
              <a:gd name="connsiteX1" fmla="*/ 11741996 w 11783657"/>
              <a:gd name="connsiteY1" fmla="*/ 199700 h 6128812"/>
              <a:gd name="connsiteX2" fmla="*/ 11741996 w 11783657"/>
              <a:gd name="connsiteY2" fmla="*/ 2937630 h 6128812"/>
              <a:gd name="connsiteX3" fmla="*/ 11741996 w 11783657"/>
              <a:gd name="connsiteY3" fmla="*/ 5464947 h 6128812"/>
              <a:gd name="connsiteX4" fmla="*/ 58370 w 11783657"/>
              <a:gd name="connsiteY4" fmla="*/ 5464947 h 6128812"/>
              <a:gd name="connsiteX5" fmla="*/ 58370 w 11783657"/>
              <a:gd name="connsiteY5" fmla="*/ 2937630 h 6128812"/>
              <a:gd name="connsiteX6" fmla="*/ 58370 w 11783657"/>
              <a:gd name="connsiteY6" fmla="*/ 199700 h 61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3657" h="6128812" fill="none" extrusionOk="0">
                <a:moveTo>
                  <a:pt x="58370" y="199700"/>
                </a:moveTo>
                <a:cubicBezTo>
                  <a:pt x="7950899" y="-646117"/>
                  <a:pt x="10483661" y="721824"/>
                  <a:pt x="11741996" y="199700"/>
                </a:cubicBezTo>
                <a:cubicBezTo>
                  <a:pt x="11883359" y="1511211"/>
                  <a:pt x="11794413" y="1927483"/>
                  <a:pt x="11741996" y="2727017"/>
                </a:cubicBezTo>
                <a:cubicBezTo>
                  <a:pt x="11668584" y="3529739"/>
                  <a:pt x="11856913" y="4916849"/>
                  <a:pt x="11741996" y="5464947"/>
                </a:cubicBezTo>
                <a:cubicBezTo>
                  <a:pt x="8703123" y="7121148"/>
                  <a:pt x="3793968" y="6459791"/>
                  <a:pt x="58370" y="5464947"/>
                </a:cubicBezTo>
                <a:cubicBezTo>
                  <a:pt x="67881" y="5029783"/>
                  <a:pt x="226071" y="3704263"/>
                  <a:pt x="58370" y="2990282"/>
                </a:cubicBezTo>
                <a:cubicBezTo>
                  <a:pt x="3410" y="2351253"/>
                  <a:pt x="10852" y="1046567"/>
                  <a:pt x="58370" y="199700"/>
                </a:cubicBezTo>
                <a:close/>
              </a:path>
              <a:path w="11783657" h="6128812" stroke="0" extrusionOk="0">
                <a:moveTo>
                  <a:pt x="58370" y="199700"/>
                </a:moveTo>
                <a:cubicBezTo>
                  <a:pt x="1411229" y="1463116"/>
                  <a:pt x="10473679" y="241431"/>
                  <a:pt x="11741996" y="199700"/>
                </a:cubicBezTo>
                <a:cubicBezTo>
                  <a:pt x="11686989" y="1438440"/>
                  <a:pt x="11716092" y="1630965"/>
                  <a:pt x="11741996" y="2937630"/>
                </a:cubicBezTo>
                <a:cubicBezTo>
                  <a:pt x="11757161" y="4103583"/>
                  <a:pt x="11601733" y="4907633"/>
                  <a:pt x="11741996" y="5464947"/>
                </a:cubicBezTo>
                <a:cubicBezTo>
                  <a:pt x="7453318" y="6029260"/>
                  <a:pt x="4239144" y="5614395"/>
                  <a:pt x="58370" y="5464947"/>
                </a:cubicBezTo>
                <a:cubicBezTo>
                  <a:pt x="79307" y="4710140"/>
                  <a:pt x="119442" y="3961952"/>
                  <a:pt x="58370" y="2937630"/>
                </a:cubicBezTo>
                <a:cubicBezTo>
                  <a:pt x="-4574" y="1929672"/>
                  <a:pt x="139892" y="1415239"/>
                  <a:pt x="58370" y="199700"/>
                </a:cubicBezTo>
                <a:close/>
              </a:path>
              <a:path w="11783657" h="6128812" fill="none" stroke="0" extrusionOk="0">
                <a:moveTo>
                  <a:pt x="58370" y="199700"/>
                </a:moveTo>
                <a:cubicBezTo>
                  <a:pt x="7857519" y="-446336"/>
                  <a:pt x="10525158" y="539288"/>
                  <a:pt x="11741996" y="199700"/>
                </a:cubicBezTo>
                <a:cubicBezTo>
                  <a:pt x="11883631" y="1479385"/>
                  <a:pt x="11688461" y="1908075"/>
                  <a:pt x="11741996" y="2727017"/>
                </a:cubicBezTo>
                <a:cubicBezTo>
                  <a:pt x="11721794" y="3596912"/>
                  <a:pt x="11795954" y="5004226"/>
                  <a:pt x="11741996" y="5464947"/>
                </a:cubicBezTo>
                <a:cubicBezTo>
                  <a:pt x="8060888" y="6290348"/>
                  <a:pt x="4248382" y="6559769"/>
                  <a:pt x="58370" y="5464947"/>
                </a:cubicBezTo>
                <a:cubicBezTo>
                  <a:pt x="52558" y="4933181"/>
                  <a:pt x="187179" y="3512880"/>
                  <a:pt x="58370" y="2990282"/>
                </a:cubicBezTo>
                <a:cubicBezTo>
                  <a:pt x="-226483" y="2346974"/>
                  <a:pt x="-54062" y="1193342"/>
                  <a:pt x="58370" y="199700"/>
                </a:cubicBezTo>
                <a:close/>
              </a:path>
            </a:pathLst>
          </a:custGeom>
          <a:solidFill>
            <a:srgbClr val="008597">
              <a:alpha val="42000"/>
            </a:srgbClr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86213" y="1114905"/>
            <a:ext cx="7419571" cy="11670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08597"/>
                </a:solidFill>
              </a:rPr>
              <a:t>Mi valamennyien Isten teremtményei, gyermekei vagyunk.</a:t>
            </a:r>
          </a:p>
          <a:p>
            <a:pPr algn="ctr"/>
            <a:r>
              <a:rPr lang="hu-HU" dirty="0">
                <a:solidFill>
                  <a:srgbClr val="008597"/>
                </a:solidFill>
              </a:rPr>
              <a:t>Isten szeret minket. Ezért mi is szeretjük és befogadjuk egymást.</a:t>
            </a:r>
          </a:p>
          <a:p>
            <a:pPr algn="ctr"/>
            <a:r>
              <a:rPr lang="hu-HU" dirty="0">
                <a:solidFill>
                  <a:srgbClr val="008597"/>
                </a:solidFill>
              </a:rPr>
              <a:t>Éljünk jól a hatalmunkkal!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7386"/>
            <a:ext cx="1362453" cy="136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386212" y="5260469"/>
            <a:ext cx="7419571" cy="1167015"/>
          </a:xfrm>
          <a:prstGeom prst="rect">
            <a:avLst/>
          </a:prstGeom>
          <a:solidFill>
            <a:srgbClr val="008597"/>
          </a:solidFill>
          <a:ln>
            <a:noFill/>
          </a:ln>
          <a:effectLst>
            <a:outerShdw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Ha szeretnétek, mozdulattal is kísérhetitek a köszönést, vagy </a:t>
            </a:r>
          </a:p>
          <a:p>
            <a:pPr algn="ctr"/>
            <a:r>
              <a:rPr lang="hu-HU" sz="2400" dirty="0"/>
              <a:t>más mondattal is kiegészíthetitek. </a:t>
            </a: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6E67386-AFAD-47E3-920D-516FA4F0AF13}"/>
              </a:ext>
            </a:extLst>
          </p:cNvPr>
          <p:cNvGrpSpPr/>
          <p:nvPr/>
        </p:nvGrpSpPr>
        <p:grpSpPr>
          <a:xfrm>
            <a:off x="2276523" y="2512474"/>
            <a:ext cx="7638950" cy="2621507"/>
            <a:chOff x="2276523" y="2445852"/>
            <a:chExt cx="7638950" cy="2621507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304C335D-099C-44E2-BB9F-07CE1F44B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6523" y="2445852"/>
              <a:ext cx="7638950" cy="2621507"/>
            </a:xfrm>
            <a:prstGeom prst="rect">
              <a:avLst/>
            </a:prstGeom>
          </p:spPr>
        </p:pic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C28DA8CB-4420-4CE4-863D-1238037C2E29}"/>
                </a:ext>
              </a:extLst>
            </p:cNvPr>
            <p:cNvSpPr txBox="1"/>
            <p:nvPr/>
          </p:nvSpPr>
          <p:spPr>
            <a:xfrm>
              <a:off x="3047998" y="2571380"/>
              <a:ext cx="609600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Álljatok körbe! Egy valaki álljon a kör közepére!</a:t>
              </a:r>
            </a:p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A többiek köszöntsék a középen állót így: </a:t>
              </a:r>
            </a:p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Szia</a:t>
              </a:r>
              <a:r>
                <a:rPr lang="hu-HU" sz="2000" b="1" dirty="0">
                  <a:solidFill>
                    <a:schemeClr val="bg1"/>
                  </a:solidFill>
                </a:rPr>
                <a:t> …!</a:t>
              </a:r>
            </a:p>
            <a:p>
              <a:pPr algn="ctr"/>
              <a:r>
                <a:rPr lang="hu-HU" sz="2000" b="1" dirty="0">
                  <a:solidFill>
                    <a:schemeClr val="bg1"/>
                  </a:solidFill>
                </a:rPr>
                <a:t> </a:t>
              </a:r>
              <a:r>
                <a:rPr lang="hu-HU" sz="2000" dirty="0">
                  <a:solidFill>
                    <a:schemeClr val="bg1"/>
                  </a:solidFill>
                </a:rPr>
                <a:t>(itt mondjuk el a gyerek nevét)</a:t>
              </a:r>
            </a:p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 </a:t>
              </a:r>
              <a:r>
                <a:rPr lang="hu-HU" sz="2000" b="1" dirty="0">
                  <a:solidFill>
                    <a:schemeClr val="bg1"/>
                  </a:solidFill>
                </a:rPr>
                <a:t>De jó, hogy itt vagy köztünk! Mi összetartozunk.</a:t>
              </a:r>
            </a:p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Aztán a következő gyerek áll középre. </a:t>
              </a:r>
            </a:p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Mindenki kerüljön sorra!</a:t>
              </a:r>
              <a:r>
                <a:rPr lang="hu-HU" sz="20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D048E7A-03A2-4DFE-ADBF-BE08E0702ADE}"/>
              </a:ext>
            </a:extLst>
          </p:cNvPr>
          <p:cNvSpPr txBox="1"/>
          <p:nvPr/>
        </p:nvSpPr>
        <p:spPr>
          <a:xfrm>
            <a:off x="2386213" y="243490"/>
            <a:ext cx="445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j-lt"/>
              </a:rPr>
              <a:t>Kiscsoportos játék</a:t>
            </a:r>
          </a:p>
        </p:txBody>
      </p:sp>
    </p:spTree>
    <p:extLst>
      <p:ext uri="{BB962C8B-B14F-4D97-AF65-F5344CB8AC3E}">
        <p14:creationId xmlns:p14="http://schemas.microsoft.com/office/powerpoint/2010/main" val="22855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" y="25495"/>
            <a:ext cx="1761592" cy="160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9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solidFill>
              <a:srgbClr val="FFF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0" y="2551837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0375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5596589" y="467286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89510" y="2254138"/>
            <a:ext cx="3903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solidFill>
              <a:srgbClr val="FFF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Istenem.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2" y="49853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27C9FB6C-8D69-4535-AAFF-9406A0F87542}"/>
              </a:ext>
            </a:extLst>
          </p:cNvPr>
          <p:cNvSpPr/>
          <p:nvPr/>
        </p:nvSpPr>
        <p:spPr>
          <a:xfrm>
            <a:off x="168406" y="85725"/>
            <a:ext cx="4117843" cy="147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/>
              <a:t>Képek forrása:</a:t>
            </a:r>
          </a:p>
          <a:p>
            <a:r>
              <a:rPr lang="hu-HU" dirty="0"/>
              <a:t>13. dia: Shutterstock_154985373 (iskolatáskás kisfiú)</a:t>
            </a:r>
          </a:p>
          <a:p>
            <a:r>
              <a:rPr lang="hu-HU" dirty="0"/>
              <a:t>14. és 16. dián lévő képek a belinkelt videókból vannak.</a:t>
            </a:r>
          </a:p>
        </p:txBody>
      </p:sp>
    </p:spTree>
    <p:extLst>
      <p:ext uri="{BB962C8B-B14F-4D97-AF65-F5344CB8AC3E}">
        <p14:creationId xmlns:p14="http://schemas.microsoft.com/office/powerpoint/2010/main" val="305148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56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50">
              <a:schemeClr val="bg2">
                <a:lumMod val="25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1">
            <a:extLst>
              <a:ext uri="{FF2B5EF4-FFF2-40B4-BE49-F238E27FC236}">
                <a16:creationId xmlns:a16="http://schemas.microsoft.com/office/drawing/2014/main" id="{951A3517-7924-4271-A1B4-68692C59EDB4}"/>
              </a:ext>
            </a:extLst>
          </p:cNvPr>
          <p:cNvSpPr/>
          <p:nvPr/>
        </p:nvSpPr>
        <p:spPr>
          <a:xfrm>
            <a:off x="6487699" y="2278454"/>
            <a:ext cx="2688572" cy="890133"/>
          </a:xfrm>
          <a:custGeom>
            <a:avLst/>
            <a:gdLst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396065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34301 h 890133"/>
              <a:gd name="connsiteX6" fmla="*/ 13317 w 2688572"/>
              <a:gd name="connsiteY6" fmla="*/ 29004 h 890133"/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426654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26654 h 890133"/>
              <a:gd name="connsiteX6" fmla="*/ 13317 w 2688572"/>
              <a:gd name="connsiteY6" fmla="*/ 29004 h 8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572" h="890133" fill="none" extrusionOk="0">
                <a:moveTo>
                  <a:pt x="13317" y="29004"/>
                </a:moveTo>
                <a:cubicBezTo>
                  <a:pt x="1814114" y="-116387"/>
                  <a:pt x="2425124" y="77718"/>
                  <a:pt x="2679066" y="29004"/>
                </a:cubicBezTo>
                <a:cubicBezTo>
                  <a:pt x="2694094" y="214078"/>
                  <a:pt x="2675623" y="277907"/>
                  <a:pt x="2679066" y="396065"/>
                </a:cubicBezTo>
                <a:cubicBezTo>
                  <a:pt x="2679605" y="514043"/>
                  <a:pt x="2699049" y="711677"/>
                  <a:pt x="2679066" y="793715"/>
                </a:cubicBezTo>
                <a:cubicBezTo>
                  <a:pt x="1914811" y="991570"/>
                  <a:pt x="881445" y="1112127"/>
                  <a:pt x="13317" y="793715"/>
                </a:cubicBezTo>
                <a:cubicBezTo>
                  <a:pt x="6704" y="725499"/>
                  <a:pt x="44479" y="537698"/>
                  <a:pt x="13317" y="434301"/>
                </a:cubicBezTo>
                <a:cubicBezTo>
                  <a:pt x="7284" y="333611"/>
                  <a:pt x="1052" y="149816"/>
                  <a:pt x="13317" y="29004"/>
                </a:cubicBezTo>
                <a:close/>
              </a:path>
              <a:path w="2688572" h="890133" stroke="0" extrusionOk="0">
                <a:moveTo>
                  <a:pt x="13317" y="29004"/>
                </a:moveTo>
                <a:cubicBezTo>
                  <a:pt x="363726" y="209087"/>
                  <a:pt x="2400933" y="34281"/>
                  <a:pt x="2679066" y="29004"/>
                </a:cubicBezTo>
                <a:cubicBezTo>
                  <a:pt x="2677327" y="209352"/>
                  <a:pt x="2674529" y="236570"/>
                  <a:pt x="2679066" y="426654"/>
                </a:cubicBezTo>
                <a:cubicBezTo>
                  <a:pt x="2682249" y="591184"/>
                  <a:pt x="2659519" y="711246"/>
                  <a:pt x="2679066" y="793715"/>
                </a:cubicBezTo>
                <a:cubicBezTo>
                  <a:pt x="1696838" y="907449"/>
                  <a:pt x="974237" y="836286"/>
                  <a:pt x="13317" y="793715"/>
                </a:cubicBezTo>
                <a:cubicBezTo>
                  <a:pt x="18798" y="676649"/>
                  <a:pt x="42093" y="565958"/>
                  <a:pt x="13317" y="426654"/>
                </a:cubicBezTo>
                <a:cubicBezTo>
                  <a:pt x="-1991" y="283783"/>
                  <a:pt x="28051" y="205825"/>
                  <a:pt x="13317" y="29004"/>
                </a:cubicBezTo>
                <a:close/>
              </a:path>
              <a:path w="2688572" h="890133" fill="none" stroke="0" extrusionOk="0">
                <a:moveTo>
                  <a:pt x="13317" y="29004"/>
                </a:moveTo>
                <a:cubicBezTo>
                  <a:pt x="1781704" y="-77908"/>
                  <a:pt x="2373347" y="92696"/>
                  <a:pt x="2679066" y="29004"/>
                </a:cubicBezTo>
                <a:cubicBezTo>
                  <a:pt x="2696644" y="213358"/>
                  <a:pt x="2664172" y="277268"/>
                  <a:pt x="2679066" y="396065"/>
                </a:cubicBezTo>
                <a:cubicBezTo>
                  <a:pt x="2680033" y="521127"/>
                  <a:pt x="2693542" y="724748"/>
                  <a:pt x="2679066" y="793715"/>
                </a:cubicBezTo>
                <a:cubicBezTo>
                  <a:pt x="1764227" y="866550"/>
                  <a:pt x="1015547" y="993289"/>
                  <a:pt x="13317" y="793715"/>
                </a:cubicBezTo>
                <a:cubicBezTo>
                  <a:pt x="6942" y="716389"/>
                  <a:pt x="41165" y="505901"/>
                  <a:pt x="13317" y="434301"/>
                </a:cubicBezTo>
                <a:cubicBezTo>
                  <a:pt x="-38058" y="340416"/>
                  <a:pt x="-26106" y="189574"/>
                  <a:pt x="13317" y="29004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Isten választottja volt.</a:t>
            </a:r>
          </a:p>
        </p:txBody>
      </p:sp>
      <p:sp>
        <p:nvSpPr>
          <p:cNvPr id="31" name="Téglalap 1">
            <a:extLst>
              <a:ext uri="{FF2B5EF4-FFF2-40B4-BE49-F238E27FC236}">
                <a16:creationId xmlns:a16="http://schemas.microsoft.com/office/drawing/2014/main" id="{3914B3FD-3827-49C9-AF5B-A424F3582BAE}"/>
              </a:ext>
            </a:extLst>
          </p:cNvPr>
          <p:cNvSpPr/>
          <p:nvPr/>
        </p:nvSpPr>
        <p:spPr>
          <a:xfrm>
            <a:off x="6487699" y="3410543"/>
            <a:ext cx="2688572" cy="890133"/>
          </a:xfrm>
          <a:custGeom>
            <a:avLst/>
            <a:gdLst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396065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34301 h 890133"/>
              <a:gd name="connsiteX6" fmla="*/ 13317 w 2688572"/>
              <a:gd name="connsiteY6" fmla="*/ 29004 h 890133"/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426654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26654 h 890133"/>
              <a:gd name="connsiteX6" fmla="*/ 13317 w 2688572"/>
              <a:gd name="connsiteY6" fmla="*/ 29004 h 8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572" h="890133" fill="none" extrusionOk="0">
                <a:moveTo>
                  <a:pt x="13317" y="29004"/>
                </a:moveTo>
                <a:cubicBezTo>
                  <a:pt x="1814114" y="-116387"/>
                  <a:pt x="2425124" y="77718"/>
                  <a:pt x="2679066" y="29004"/>
                </a:cubicBezTo>
                <a:cubicBezTo>
                  <a:pt x="2694094" y="214078"/>
                  <a:pt x="2675623" y="277907"/>
                  <a:pt x="2679066" y="396065"/>
                </a:cubicBezTo>
                <a:cubicBezTo>
                  <a:pt x="2679605" y="514043"/>
                  <a:pt x="2699049" y="711677"/>
                  <a:pt x="2679066" y="793715"/>
                </a:cubicBezTo>
                <a:cubicBezTo>
                  <a:pt x="1914811" y="991570"/>
                  <a:pt x="881445" y="1112127"/>
                  <a:pt x="13317" y="793715"/>
                </a:cubicBezTo>
                <a:cubicBezTo>
                  <a:pt x="6704" y="725499"/>
                  <a:pt x="44479" y="537698"/>
                  <a:pt x="13317" y="434301"/>
                </a:cubicBezTo>
                <a:cubicBezTo>
                  <a:pt x="7284" y="333611"/>
                  <a:pt x="1052" y="149816"/>
                  <a:pt x="13317" y="29004"/>
                </a:cubicBezTo>
                <a:close/>
              </a:path>
              <a:path w="2688572" h="890133" stroke="0" extrusionOk="0">
                <a:moveTo>
                  <a:pt x="13317" y="29004"/>
                </a:moveTo>
                <a:cubicBezTo>
                  <a:pt x="363726" y="209087"/>
                  <a:pt x="2400933" y="34281"/>
                  <a:pt x="2679066" y="29004"/>
                </a:cubicBezTo>
                <a:cubicBezTo>
                  <a:pt x="2677327" y="209352"/>
                  <a:pt x="2674529" y="236570"/>
                  <a:pt x="2679066" y="426654"/>
                </a:cubicBezTo>
                <a:cubicBezTo>
                  <a:pt x="2682249" y="591184"/>
                  <a:pt x="2659519" y="711246"/>
                  <a:pt x="2679066" y="793715"/>
                </a:cubicBezTo>
                <a:cubicBezTo>
                  <a:pt x="1696838" y="907449"/>
                  <a:pt x="974237" y="836286"/>
                  <a:pt x="13317" y="793715"/>
                </a:cubicBezTo>
                <a:cubicBezTo>
                  <a:pt x="18798" y="676649"/>
                  <a:pt x="42093" y="565958"/>
                  <a:pt x="13317" y="426654"/>
                </a:cubicBezTo>
                <a:cubicBezTo>
                  <a:pt x="-1991" y="283783"/>
                  <a:pt x="28051" y="205825"/>
                  <a:pt x="13317" y="29004"/>
                </a:cubicBezTo>
                <a:close/>
              </a:path>
              <a:path w="2688572" h="890133" fill="none" stroke="0" extrusionOk="0">
                <a:moveTo>
                  <a:pt x="13317" y="29004"/>
                </a:moveTo>
                <a:cubicBezTo>
                  <a:pt x="1781704" y="-77908"/>
                  <a:pt x="2373347" y="92696"/>
                  <a:pt x="2679066" y="29004"/>
                </a:cubicBezTo>
                <a:cubicBezTo>
                  <a:pt x="2696644" y="213358"/>
                  <a:pt x="2664172" y="277268"/>
                  <a:pt x="2679066" y="396065"/>
                </a:cubicBezTo>
                <a:cubicBezTo>
                  <a:pt x="2680033" y="521127"/>
                  <a:pt x="2693542" y="724748"/>
                  <a:pt x="2679066" y="793715"/>
                </a:cubicBezTo>
                <a:cubicBezTo>
                  <a:pt x="1764227" y="866550"/>
                  <a:pt x="1015547" y="993289"/>
                  <a:pt x="13317" y="793715"/>
                </a:cubicBezTo>
                <a:cubicBezTo>
                  <a:pt x="6942" y="716389"/>
                  <a:pt x="41165" y="505901"/>
                  <a:pt x="13317" y="434301"/>
                </a:cubicBezTo>
                <a:cubicBezTo>
                  <a:pt x="-38058" y="340416"/>
                  <a:pt x="-26106" y="189574"/>
                  <a:pt x="13317" y="29004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Alkalmas volt arra, hogy vezesse a népét.</a:t>
            </a:r>
          </a:p>
        </p:txBody>
      </p:sp>
      <p:sp>
        <p:nvSpPr>
          <p:cNvPr id="32" name="Téglalap 1">
            <a:extLst>
              <a:ext uri="{FF2B5EF4-FFF2-40B4-BE49-F238E27FC236}">
                <a16:creationId xmlns:a16="http://schemas.microsoft.com/office/drawing/2014/main" id="{C096AAF6-968F-44C8-85B8-56DDA9A4395F}"/>
              </a:ext>
            </a:extLst>
          </p:cNvPr>
          <p:cNvSpPr/>
          <p:nvPr/>
        </p:nvSpPr>
        <p:spPr>
          <a:xfrm>
            <a:off x="6487699" y="4542632"/>
            <a:ext cx="2688572" cy="890133"/>
          </a:xfrm>
          <a:custGeom>
            <a:avLst/>
            <a:gdLst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396065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34301 h 890133"/>
              <a:gd name="connsiteX6" fmla="*/ 13317 w 2688572"/>
              <a:gd name="connsiteY6" fmla="*/ 29004 h 890133"/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426654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26654 h 890133"/>
              <a:gd name="connsiteX6" fmla="*/ 13317 w 2688572"/>
              <a:gd name="connsiteY6" fmla="*/ 29004 h 8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572" h="890133" fill="none" extrusionOk="0">
                <a:moveTo>
                  <a:pt x="13317" y="29004"/>
                </a:moveTo>
                <a:cubicBezTo>
                  <a:pt x="1814114" y="-116387"/>
                  <a:pt x="2425124" y="77718"/>
                  <a:pt x="2679066" y="29004"/>
                </a:cubicBezTo>
                <a:cubicBezTo>
                  <a:pt x="2694094" y="214078"/>
                  <a:pt x="2675623" y="277907"/>
                  <a:pt x="2679066" y="396065"/>
                </a:cubicBezTo>
                <a:cubicBezTo>
                  <a:pt x="2679605" y="514043"/>
                  <a:pt x="2699049" y="711677"/>
                  <a:pt x="2679066" y="793715"/>
                </a:cubicBezTo>
                <a:cubicBezTo>
                  <a:pt x="1914811" y="991570"/>
                  <a:pt x="881445" y="1112127"/>
                  <a:pt x="13317" y="793715"/>
                </a:cubicBezTo>
                <a:cubicBezTo>
                  <a:pt x="6704" y="725499"/>
                  <a:pt x="44479" y="537698"/>
                  <a:pt x="13317" y="434301"/>
                </a:cubicBezTo>
                <a:cubicBezTo>
                  <a:pt x="7284" y="333611"/>
                  <a:pt x="1052" y="149816"/>
                  <a:pt x="13317" y="29004"/>
                </a:cubicBezTo>
                <a:close/>
              </a:path>
              <a:path w="2688572" h="890133" stroke="0" extrusionOk="0">
                <a:moveTo>
                  <a:pt x="13317" y="29004"/>
                </a:moveTo>
                <a:cubicBezTo>
                  <a:pt x="363726" y="209087"/>
                  <a:pt x="2400933" y="34281"/>
                  <a:pt x="2679066" y="29004"/>
                </a:cubicBezTo>
                <a:cubicBezTo>
                  <a:pt x="2677327" y="209352"/>
                  <a:pt x="2674529" y="236570"/>
                  <a:pt x="2679066" y="426654"/>
                </a:cubicBezTo>
                <a:cubicBezTo>
                  <a:pt x="2682249" y="591184"/>
                  <a:pt x="2659519" y="711246"/>
                  <a:pt x="2679066" y="793715"/>
                </a:cubicBezTo>
                <a:cubicBezTo>
                  <a:pt x="1696838" y="907449"/>
                  <a:pt x="974237" y="836286"/>
                  <a:pt x="13317" y="793715"/>
                </a:cubicBezTo>
                <a:cubicBezTo>
                  <a:pt x="18798" y="676649"/>
                  <a:pt x="42093" y="565958"/>
                  <a:pt x="13317" y="426654"/>
                </a:cubicBezTo>
                <a:cubicBezTo>
                  <a:pt x="-1991" y="283783"/>
                  <a:pt x="28051" y="205825"/>
                  <a:pt x="13317" y="29004"/>
                </a:cubicBezTo>
                <a:close/>
              </a:path>
              <a:path w="2688572" h="890133" fill="none" stroke="0" extrusionOk="0">
                <a:moveTo>
                  <a:pt x="13317" y="29004"/>
                </a:moveTo>
                <a:cubicBezTo>
                  <a:pt x="1781704" y="-77908"/>
                  <a:pt x="2373347" y="92696"/>
                  <a:pt x="2679066" y="29004"/>
                </a:cubicBezTo>
                <a:cubicBezTo>
                  <a:pt x="2696644" y="213358"/>
                  <a:pt x="2664172" y="277268"/>
                  <a:pt x="2679066" y="396065"/>
                </a:cubicBezTo>
                <a:cubicBezTo>
                  <a:pt x="2680033" y="521127"/>
                  <a:pt x="2693542" y="724748"/>
                  <a:pt x="2679066" y="793715"/>
                </a:cubicBezTo>
                <a:cubicBezTo>
                  <a:pt x="1764227" y="866550"/>
                  <a:pt x="1015547" y="993289"/>
                  <a:pt x="13317" y="793715"/>
                </a:cubicBezTo>
                <a:cubicBezTo>
                  <a:pt x="6942" y="716389"/>
                  <a:pt x="41165" y="505901"/>
                  <a:pt x="13317" y="434301"/>
                </a:cubicBezTo>
                <a:cubicBezTo>
                  <a:pt x="-38058" y="340416"/>
                  <a:pt x="-26106" y="189574"/>
                  <a:pt x="13317" y="29004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Voltak gyengeségei és erősségei is.</a:t>
            </a:r>
          </a:p>
        </p:txBody>
      </p:sp>
      <p:sp>
        <p:nvSpPr>
          <p:cNvPr id="33" name="Téglalap 1">
            <a:extLst>
              <a:ext uri="{FF2B5EF4-FFF2-40B4-BE49-F238E27FC236}">
                <a16:creationId xmlns:a16="http://schemas.microsoft.com/office/drawing/2014/main" id="{B683C98A-6DAD-4306-B5E8-3189C32AA118}"/>
              </a:ext>
            </a:extLst>
          </p:cNvPr>
          <p:cNvSpPr/>
          <p:nvPr/>
        </p:nvSpPr>
        <p:spPr>
          <a:xfrm>
            <a:off x="6487699" y="5674720"/>
            <a:ext cx="2688572" cy="890133"/>
          </a:xfrm>
          <a:custGeom>
            <a:avLst/>
            <a:gdLst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396065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34301 h 890133"/>
              <a:gd name="connsiteX6" fmla="*/ 13317 w 2688572"/>
              <a:gd name="connsiteY6" fmla="*/ 29004 h 890133"/>
              <a:gd name="connsiteX0" fmla="*/ 13317 w 2688572"/>
              <a:gd name="connsiteY0" fmla="*/ 29004 h 890133"/>
              <a:gd name="connsiteX1" fmla="*/ 2679066 w 2688572"/>
              <a:gd name="connsiteY1" fmla="*/ 29004 h 890133"/>
              <a:gd name="connsiteX2" fmla="*/ 2679066 w 2688572"/>
              <a:gd name="connsiteY2" fmla="*/ 426654 h 890133"/>
              <a:gd name="connsiteX3" fmla="*/ 2679066 w 2688572"/>
              <a:gd name="connsiteY3" fmla="*/ 793715 h 890133"/>
              <a:gd name="connsiteX4" fmla="*/ 13317 w 2688572"/>
              <a:gd name="connsiteY4" fmla="*/ 793715 h 890133"/>
              <a:gd name="connsiteX5" fmla="*/ 13317 w 2688572"/>
              <a:gd name="connsiteY5" fmla="*/ 426654 h 890133"/>
              <a:gd name="connsiteX6" fmla="*/ 13317 w 2688572"/>
              <a:gd name="connsiteY6" fmla="*/ 29004 h 8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572" h="890133" fill="none" extrusionOk="0">
                <a:moveTo>
                  <a:pt x="13317" y="29004"/>
                </a:moveTo>
                <a:cubicBezTo>
                  <a:pt x="1814114" y="-116387"/>
                  <a:pt x="2425124" y="77718"/>
                  <a:pt x="2679066" y="29004"/>
                </a:cubicBezTo>
                <a:cubicBezTo>
                  <a:pt x="2694094" y="214078"/>
                  <a:pt x="2675623" y="277907"/>
                  <a:pt x="2679066" y="396065"/>
                </a:cubicBezTo>
                <a:cubicBezTo>
                  <a:pt x="2679605" y="514043"/>
                  <a:pt x="2699049" y="711677"/>
                  <a:pt x="2679066" y="793715"/>
                </a:cubicBezTo>
                <a:cubicBezTo>
                  <a:pt x="1914811" y="991570"/>
                  <a:pt x="881445" y="1112127"/>
                  <a:pt x="13317" y="793715"/>
                </a:cubicBezTo>
                <a:cubicBezTo>
                  <a:pt x="6704" y="725499"/>
                  <a:pt x="44479" y="537698"/>
                  <a:pt x="13317" y="434301"/>
                </a:cubicBezTo>
                <a:cubicBezTo>
                  <a:pt x="7284" y="333611"/>
                  <a:pt x="1052" y="149816"/>
                  <a:pt x="13317" y="29004"/>
                </a:cubicBezTo>
                <a:close/>
              </a:path>
              <a:path w="2688572" h="890133" stroke="0" extrusionOk="0">
                <a:moveTo>
                  <a:pt x="13317" y="29004"/>
                </a:moveTo>
                <a:cubicBezTo>
                  <a:pt x="363726" y="209087"/>
                  <a:pt x="2400933" y="34281"/>
                  <a:pt x="2679066" y="29004"/>
                </a:cubicBezTo>
                <a:cubicBezTo>
                  <a:pt x="2677327" y="209352"/>
                  <a:pt x="2674529" y="236570"/>
                  <a:pt x="2679066" y="426654"/>
                </a:cubicBezTo>
                <a:cubicBezTo>
                  <a:pt x="2682249" y="591184"/>
                  <a:pt x="2659519" y="711246"/>
                  <a:pt x="2679066" y="793715"/>
                </a:cubicBezTo>
                <a:cubicBezTo>
                  <a:pt x="1696838" y="907449"/>
                  <a:pt x="974237" y="836286"/>
                  <a:pt x="13317" y="793715"/>
                </a:cubicBezTo>
                <a:cubicBezTo>
                  <a:pt x="18798" y="676649"/>
                  <a:pt x="42093" y="565958"/>
                  <a:pt x="13317" y="426654"/>
                </a:cubicBezTo>
                <a:cubicBezTo>
                  <a:pt x="-1991" y="283783"/>
                  <a:pt x="28051" y="205825"/>
                  <a:pt x="13317" y="29004"/>
                </a:cubicBezTo>
                <a:close/>
              </a:path>
              <a:path w="2688572" h="890133" fill="none" stroke="0" extrusionOk="0">
                <a:moveTo>
                  <a:pt x="13317" y="29004"/>
                </a:moveTo>
                <a:cubicBezTo>
                  <a:pt x="1781704" y="-77908"/>
                  <a:pt x="2373347" y="92696"/>
                  <a:pt x="2679066" y="29004"/>
                </a:cubicBezTo>
                <a:cubicBezTo>
                  <a:pt x="2696644" y="213358"/>
                  <a:pt x="2664172" y="277268"/>
                  <a:pt x="2679066" y="396065"/>
                </a:cubicBezTo>
                <a:cubicBezTo>
                  <a:pt x="2680033" y="521127"/>
                  <a:pt x="2693542" y="724748"/>
                  <a:pt x="2679066" y="793715"/>
                </a:cubicBezTo>
                <a:cubicBezTo>
                  <a:pt x="1764227" y="866550"/>
                  <a:pt x="1015547" y="993289"/>
                  <a:pt x="13317" y="793715"/>
                </a:cubicBezTo>
                <a:cubicBezTo>
                  <a:pt x="6942" y="716389"/>
                  <a:pt x="41165" y="505901"/>
                  <a:pt x="13317" y="434301"/>
                </a:cubicBezTo>
                <a:cubicBezTo>
                  <a:pt x="-38058" y="340416"/>
                  <a:pt x="-26106" y="189574"/>
                  <a:pt x="13317" y="29004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Jó és rossz döntéseket is hozott.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F0E09899-B8F8-44CE-96F1-FD38C4D4B423}"/>
              </a:ext>
            </a:extLst>
          </p:cNvPr>
          <p:cNvSpPr txBox="1"/>
          <p:nvPr/>
        </p:nvSpPr>
        <p:spPr>
          <a:xfrm>
            <a:off x="280416" y="152637"/>
            <a:ext cx="11631168" cy="415498"/>
          </a:xfrm>
          <a:prstGeom prst="rect">
            <a:avLst/>
          </a:prstGeom>
          <a:solidFill>
            <a:schemeClr val="bg1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100" b="1" dirty="0">
                <a:solidFill>
                  <a:srgbClr val="347C75"/>
                </a:solidFill>
              </a:rPr>
              <a:t>Idézzük fel! Mi jellemző Saulra és mi jellemző Dávidra? </a:t>
            </a:r>
            <a:r>
              <a:rPr lang="hu-HU" sz="2100" dirty="0">
                <a:solidFill>
                  <a:srgbClr val="347C75"/>
                </a:solidFill>
              </a:rPr>
              <a:t>Olvasd el a feladat lépéseit! Kattints! </a:t>
            </a:r>
          </a:p>
        </p:txBody>
      </p:sp>
      <p:pic>
        <p:nvPicPr>
          <p:cNvPr id="50" name="Kép 49">
            <a:extLst>
              <a:ext uri="{FF2B5EF4-FFF2-40B4-BE49-F238E27FC236}">
                <a16:creationId xmlns:a16="http://schemas.microsoft.com/office/drawing/2014/main" id="{6D59ADA3-2F7A-48C8-8EAE-938BE6F5A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9438"/>
          <a:stretch/>
        </p:blipFill>
        <p:spPr>
          <a:xfrm flipH="1">
            <a:off x="8441854" y="614302"/>
            <a:ext cx="1072416" cy="1318596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353379" y="823834"/>
            <a:ext cx="2849472" cy="900000"/>
            <a:chOff x="365277" y="1244061"/>
            <a:chExt cx="2849472" cy="900000"/>
          </a:xfrm>
        </p:grpSpPr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E6D61309-3210-4F97-A150-A8A6D1E34E6A}"/>
                </a:ext>
              </a:extLst>
            </p:cNvPr>
            <p:cNvSpPr txBox="1"/>
            <p:nvPr/>
          </p:nvSpPr>
          <p:spPr>
            <a:xfrm>
              <a:off x="365277" y="1429008"/>
              <a:ext cx="2743200" cy="64633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Kattints, és olvass </a:t>
              </a:r>
            </a:p>
            <a:p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 egy állítást!</a:t>
              </a: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089" y="1244061"/>
              <a:ext cx="353660" cy="900000"/>
            </a:xfrm>
            <a:prstGeom prst="rect">
              <a:avLst/>
            </a:prstGeom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353379" y="1943182"/>
            <a:ext cx="3102164" cy="1200329"/>
            <a:chOff x="491849" y="1905196"/>
            <a:chExt cx="3102164" cy="1200329"/>
          </a:xfrm>
        </p:grpSpPr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92F8A3D8-5E36-491F-ACF9-D5EF090FE510}"/>
                </a:ext>
              </a:extLst>
            </p:cNvPr>
            <p:cNvSpPr txBox="1"/>
            <p:nvPr/>
          </p:nvSpPr>
          <p:spPr>
            <a:xfrm>
              <a:off x="491849" y="1905196"/>
              <a:ext cx="2743200" cy="120032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Magadban gondold végig, hogy Saulra </a:t>
              </a:r>
            </a:p>
            <a:p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vagy Dávidra igaz az állítás!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5712" y="2030427"/>
              <a:ext cx="748301" cy="936000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353379" y="3574574"/>
            <a:ext cx="3052681" cy="923330"/>
            <a:chOff x="491849" y="3418329"/>
            <a:chExt cx="3052681" cy="923330"/>
          </a:xfrm>
        </p:grpSpPr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359CECDE-4B75-452A-BB35-08C3F4427304}"/>
                </a:ext>
              </a:extLst>
            </p:cNvPr>
            <p:cNvSpPr txBox="1"/>
            <p:nvPr/>
          </p:nvSpPr>
          <p:spPr>
            <a:xfrm>
              <a:off x="491849" y="3418329"/>
              <a:ext cx="2743200" cy="9233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 megvan a </a:t>
              </a:r>
            </a:p>
            <a:p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válaszod, kattints az ellenőrzéshez!</a:t>
              </a: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194" y="3418329"/>
              <a:ext cx="649336" cy="900000"/>
            </a:xfrm>
            <a:prstGeom prst="rect">
              <a:avLst/>
            </a:prstGeom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353379" y="4789869"/>
            <a:ext cx="3087251" cy="1477328"/>
            <a:chOff x="353379" y="4789869"/>
            <a:chExt cx="3087251" cy="1477328"/>
          </a:xfrm>
        </p:grpSpPr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C95FD1E8-A619-4677-BA2B-43F8DF2461AC}"/>
                </a:ext>
              </a:extLst>
            </p:cNvPr>
            <p:cNvSpPr txBox="1"/>
            <p:nvPr/>
          </p:nvSpPr>
          <p:spPr>
            <a:xfrm>
              <a:off x="353379" y="4789869"/>
              <a:ext cx="2743200" cy="147732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Olvasd el a sorban következő jellemzést, majd gondolkozz, és kattints az ellenőrzéshez!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2528" y="5053485"/>
              <a:ext cx="688102" cy="900000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8999182" y="989995"/>
            <a:ext cx="2899595" cy="1114484"/>
            <a:chOff x="9018790" y="1497234"/>
            <a:chExt cx="2899595" cy="1114484"/>
          </a:xfrm>
        </p:grpSpPr>
        <p:sp>
          <p:nvSpPr>
            <p:cNvPr id="27" name="Nyíl: ötszög 2">
              <a:extLst>
                <a:ext uri="{FF2B5EF4-FFF2-40B4-BE49-F238E27FC236}">
                  <a16:creationId xmlns:a16="http://schemas.microsoft.com/office/drawing/2014/main" id="{BB430BDE-F22B-4D5D-B30B-FDFFD4EF8221}"/>
                </a:ext>
              </a:extLst>
            </p:cNvPr>
            <p:cNvSpPr/>
            <p:nvPr/>
          </p:nvSpPr>
          <p:spPr>
            <a:xfrm flipH="1">
              <a:off x="9118703" y="1586103"/>
              <a:ext cx="2520000" cy="864000"/>
            </a:xfrm>
            <a:custGeom>
              <a:avLst/>
              <a:gdLst>
                <a:gd name="connsiteX0" fmla="*/ 0 w 1850263"/>
                <a:gd name="connsiteY0" fmla="*/ 0 h 335280"/>
                <a:gd name="connsiteX1" fmla="*/ 1682623 w 1850263"/>
                <a:gd name="connsiteY1" fmla="*/ 0 h 335280"/>
                <a:gd name="connsiteX2" fmla="*/ 1850263 w 1850263"/>
                <a:gd name="connsiteY2" fmla="*/ 167640 h 335280"/>
                <a:gd name="connsiteX3" fmla="*/ 1682623 w 1850263"/>
                <a:gd name="connsiteY3" fmla="*/ 335280 h 335280"/>
                <a:gd name="connsiteX4" fmla="*/ 0 w 1850263"/>
                <a:gd name="connsiteY4" fmla="*/ 335280 h 335280"/>
                <a:gd name="connsiteX5" fmla="*/ 0 w 1850263"/>
                <a:gd name="connsiteY5" fmla="*/ 0 h 335280"/>
                <a:gd name="connsiteX0" fmla="*/ 0 w 1850263"/>
                <a:gd name="connsiteY0" fmla="*/ 47413 h 382693"/>
                <a:gd name="connsiteX1" fmla="*/ 1682623 w 1850263"/>
                <a:gd name="connsiteY1" fmla="*/ 47413 h 382693"/>
                <a:gd name="connsiteX2" fmla="*/ 1850263 w 1850263"/>
                <a:gd name="connsiteY2" fmla="*/ 215053 h 382693"/>
                <a:gd name="connsiteX3" fmla="*/ 1682623 w 1850263"/>
                <a:gd name="connsiteY3" fmla="*/ 382693 h 382693"/>
                <a:gd name="connsiteX4" fmla="*/ 0 w 1850263"/>
                <a:gd name="connsiteY4" fmla="*/ 382693 h 382693"/>
                <a:gd name="connsiteX5" fmla="*/ 0 w 1850263"/>
                <a:gd name="connsiteY5" fmla="*/ 47413 h 382693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133380 h 468660"/>
                <a:gd name="connsiteX1" fmla="*/ 1682623 w 1850263"/>
                <a:gd name="connsiteY1" fmla="*/ 133380 h 468660"/>
                <a:gd name="connsiteX2" fmla="*/ 1850263 w 1850263"/>
                <a:gd name="connsiteY2" fmla="*/ 301020 h 468660"/>
                <a:gd name="connsiteX3" fmla="*/ 1682623 w 1850263"/>
                <a:gd name="connsiteY3" fmla="*/ 468660 h 468660"/>
                <a:gd name="connsiteX4" fmla="*/ 0 w 1850263"/>
                <a:gd name="connsiteY4" fmla="*/ 468660 h 468660"/>
                <a:gd name="connsiteX5" fmla="*/ 0 w 1850263"/>
                <a:gd name="connsiteY5" fmla="*/ 133380 h 4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263" h="468660">
                  <a:moveTo>
                    <a:pt x="0" y="133380"/>
                  </a:moveTo>
                  <a:cubicBezTo>
                    <a:pt x="195254" y="-103986"/>
                    <a:pt x="1159849" y="26700"/>
                    <a:pt x="1682623" y="133380"/>
                  </a:cubicBezTo>
                  <a:lnTo>
                    <a:pt x="1850263" y="301020"/>
                  </a:lnTo>
                  <a:lnTo>
                    <a:pt x="1682623" y="468660"/>
                  </a:lnTo>
                  <a:cubicBezTo>
                    <a:pt x="1106509" y="369600"/>
                    <a:pt x="69219" y="248719"/>
                    <a:pt x="0" y="468660"/>
                  </a:cubicBezTo>
                  <a:lnTo>
                    <a:pt x="0" y="133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sx="105000" sy="10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053708BD-F4CE-4872-B554-45AC3F228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18790" y="1497234"/>
              <a:ext cx="2899595" cy="1114484"/>
            </a:xfrm>
            <a:prstGeom prst="rect">
              <a:avLst/>
            </a:prstGeom>
          </p:spPr>
        </p:pic>
      </p:grpSp>
      <p:pic>
        <p:nvPicPr>
          <p:cNvPr id="30" name="Kép 29">
            <a:extLst>
              <a:ext uri="{FF2B5EF4-FFF2-40B4-BE49-F238E27FC236}">
                <a16:creationId xmlns:a16="http://schemas.microsoft.com/office/drawing/2014/main" id="{C604E916-9143-44B8-AAF0-B5DE2DACC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126744" y="822242"/>
            <a:ext cx="821243" cy="1449989"/>
          </a:xfrm>
          <a:prstGeom prst="rect">
            <a:avLst/>
          </a:prstGeom>
        </p:spPr>
      </p:pic>
      <p:grpSp>
        <p:nvGrpSpPr>
          <p:cNvPr id="36" name="Csoportba foglalás 35"/>
          <p:cNvGrpSpPr/>
          <p:nvPr/>
        </p:nvGrpSpPr>
        <p:grpSpPr>
          <a:xfrm>
            <a:off x="3920068" y="1078864"/>
            <a:ext cx="2520000" cy="864000"/>
            <a:chOff x="3805632" y="1633246"/>
            <a:chExt cx="2520000" cy="864000"/>
          </a:xfrm>
        </p:grpSpPr>
        <p:sp>
          <p:nvSpPr>
            <p:cNvPr id="37" name="Nyíl: ötszög 2">
              <a:extLst>
                <a:ext uri="{FF2B5EF4-FFF2-40B4-BE49-F238E27FC236}">
                  <a16:creationId xmlns:a16="http://schemas.microsoft.com/office/drawing/2014/main" id="{0A927F3C-DFD3-4519-A67C-C5E3A3291A21}"/>
                </a:ext>
              </a:extLst>
            </p:cNvPr>
            <p:cNvSpPr/>
            <p:nvPr/>
          </p:nvSpPr>
          <p:spPr>
            <a:xfrm>
              <a:off x="3805632" y="1633246"/>
              <a:ext cx="2520000" cy="864000"/>
            </a:xfrm>
            <a:custGeom>
              <a:avLst/>
              <a:gdLst>
                <a:gd name="connsiteX0" fmla="*/ 0 w 1850263"/>
                <a:gd name="connsiteY0" fmla="*/ 0 h 335280"/>
                <a:gd name="connsiteX1" fmla="*/ 1682623 w 1850263"/>
                <a:gd name="connsiteY1" fmla="*/ 0 h 335280"/>
                <a:gd name="connsiteX2" fmla="*/ 1850263 w 1850263"/>
                <a:gd name="connsiteY2" fmla="*/ 167640 h 335280"/>
                <a:gd name="connsiteX3" fmla="*/ 1682623 w 1850263"/>
                <a:gd name="connsiteY3" fmla="*/ 335280 h 335280"/>
                <a:gd name="connsiteX4" fmla="*/ 0 w 1850263"/>
                <a:gd name="connsiteY4" fmla="*/ 335280 h 335280"/>
                <a:gd name="connsiteX5" fmla="*/ 0 w 1850263"/>
                <a:gd name="connsiteY5" fmla="*/ 0 h 335280"/>
                <a:gd name="connsiteX0" fmla="*/ 0 w 1850263"/>
                <a:gd name="connsiteY0" fmla="*/ 47413 h 382693"/>
                <a:gd name="connsiteX1" fmla="*/ 1682623 w 1850263"/>
                <a:gd name="connsiteY1" fmla="*/ 47413 h 382693"/>
                <a:gd name="connsiteX2" fmla="*/ 1850263 w 1850263"/>
                <a:gd name="connsiteY2" fmla="*/ 215053 h 382693"/>
                <a:gd name="connsiteX3" fmla="*/ 1682623 w 1850263"/>
                <a:gd name="connsiteY3" fmla="*/ 382693 h 382693"/>
                <a:gd name="connsiteX4" fmla="*/ 0 w 1850263"/>
                <a:gd name="connsiteY4" fmla="*/ 382693 h 382693"/>
                <a:gd name="connsiteX5" fmla="*/ 0 w 1850263"/>
                <a:gd name="connsiteY5" fmla="*/ 47413 h 382693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133380 h 468660"/>
                <a:gd name="connsiteX1" fmla="*/ 1682623 w 1850263"/>
                <a:gd name="connsiteY1" fmla="*/ 133380 h 468660"/>
                <a:gd name="connsiteX2" fmla="*/ 1850263 w 1850263"/>
                <a:gd name="connsiteY2" fmla="*/ 301020 h 468660"/>
                <a:gd name="connsiteX3" fmla="*/ 1682623 w 1850263"/>
                <a:gd name="connsiteY3" fmla="*/ 468660 h 468660"/>
                <a:gd name="connsiteX4" fmla="*/ 0 w 1850263"/>
                <a:gd name="connsiteY4" fmla="*/ 468660 h 468660"/>
                <a:gd name="connsiteX5" fmla="*/ 0 w 1850263"/>
                <a:gd name="connsiteY5" fmla="*/ 133380 h 4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263" h="468660">
                  <a:moveTo>
                    <a:pt x="0" y="133380"/>
                  </a:moveTo>
                  <a:cubicBezTo>
                    <a:pt x="195254" y="-103986"/>
                    <a:pt x="1159849" y="26700"/>
                    <a:pt x="1682623" y="133380"/>
                  </a:cubicBezTo>
                  <a:lnTo>
                    <a:pt x="1850263" y="301020"/>
                  </a:lnTo>
                  <a:lnTo>
                    <a:pt x="1682623" y="468660"/>
                  </a:lnTo>
                  <a:cubicBezTo>
                    <a:pt x="1106509" y="369600"/>
                    <a:pt x="69219" y="248719"/>
                    <a:pt x="0" y="468660"/>
                  </a:cubicBezTo>
                  <a:lnTo>
                    <a:pt x="0" y="133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8" name="Kép 37">
              <a:extLst>
                <a:ext uri="{FF2B5EF4-FFF2-40B4-BE49-F238E27FC236}">
                  <a16:creationId xmlns:a16="http://schemas.microsoft.com/office/drawing/2014/main" id="{8673299F-9EC1-4E49-96A8-A74F43292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7587" y="1666540"/>
              <a:ext cx="2008015" cy="665199"/>
            </a:xfrm>
            <a:prstGeom prst="rect">
              <a:avLst/>
            </a:prstGeom>
          </p:spPr>
        </p:pic>
      </p:grp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F0E09899-B8F8-44CE-96F1-FD38C4D4B423}"/>
              </a:ext>
            </a:extLst>
          </p:cNvPr>
          <p:cNvSpPr txBox="1"/>
          <p:nvPr/>
        </p:nvSpPr>
        <p:spPr>
          <a:xfrm>
            <a:off x="6183020" y="748039"/>
            <a:ext cx="3311259" cy="1323439"/>
          </a:xfrm>
          <a:prstGeom prst="rect">
            <a:avLst/>
          </a:prstGeom>
          <a:solidFill>
            <a:schemeClr val="bg1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347C75"/>
                </a:solidFill>
              </a:rPr>
              <a:t>Mind a ketten hoztak jó és rossz döntéseket. Voltak erősségeik és gyengeségeik. Alkalmasak voltak a nép vezetésére. </a:t>
            </a:r>
            <a:r>
              <a:rPr lang="hu-HU" sz="1600" b="1" dirty="0">
                <a:solidFill>
                  <a:srgbClr val="347C75"/>
                </a:solidFill>
              </a:rPr>
              <a:t>Mert Isten választottjai voltak.</a:t>
            </a: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7581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0391 0.1597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80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833 0.15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15972 L 0.00612 0.319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824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15463 L 0.00977 0.319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31968 L 0.00781 0.490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861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0.31968 L 0.00833 0.4849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49097 L 0.00417 0.656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828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48496 L 0.00807 0.653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17735 -0.0111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5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19114 0.0050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25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417 0.65694 L -0.02292 0.0310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3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807 0.65301 L 0.03138 0.0312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3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2" grpId="0" animBg="1"/>
      <p:bldP spid="3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50">
              <a:schemeClr val="bg2">
                <a:lumMod val="25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1AE154BA-8809-408A-9108-160DF3DA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905"/>
          <a:stretch/>
        </p:blipFill>
        <p:spPr>
          <a:xfrm flipH="1">
            <a:off x="9044195" y="714211"/>
            <a:ext cx="1988457" cy="2547143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198256" y="3053798"/>
            <a:ext cx="1647522" cy="2908871"/>
            <a:chOff x="1198256" y="3053798"/>
            <a:chExt cx="1647522" cy="2908871"/>
          </a:xfrm>
        </p:grpSpPr>
        <p:sp>
          <p:nvSpPr>
            <p:cNvPr id="2" name="Ellipszis 1"/>
            <p:cNvSpPr/>
            <p:nvPr/>
          </p:nvSpPr>
          <p:spPr>
            <a:xfrm>
              <a:off x="2076294" y="3267907"/>
              <a:ext cx="220980" cy="342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8C6BE8A1-DED1-4A38-AD92-07313A4C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98256" y="3053798"/>
              <a:ext cx="1647522" cy="2908871"/>
            </a:xfrm>
            <a:prstGeom prst="rect">
              <a:avLst/>
            </a:prstGeom>
          </p:spPr>
        </p:pic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9EB4D3E9-232F-48B1-B39C-171459799DB1}"/>
              </a:ext>
            </a:extLst>
          </p:cNvPr>
          <p:cNvGrpSpPr/>
          <p:nvPr/>
        </p:nvGrpSpPr>
        <p:grpSpPr>
          <a:xfrm>
            <a:off x="824643" y="5118243"/>
            <a:ext cx="2957972" cy="906109"/>
            <a:chOff x="130632" y="1431947"/>
            <a:chExt cx="2957972" cy="906109"/>
          </a:xfrm>
        </p:grpSpPr>
        <p:sp>
          <p:nvSpPr>
            <p:cNvPr id="29" name="Nyíl: ötszög 2">
              <a:extLst>
                <a:ext uri="{FF2B5EF4-FFF2-40B4-BE49-F238E27FC236}">
                  <a16:creationId xmlns:a16="http://schemas.microsoft.com/office/drawing/2014/main" id="{0A927F3C-DFD3-4519-A67C-C5E3A3291A21}"/>
                </a:ext>
              </a:extLst>
            </p:cNvPr>
            <p:cNvSpPr/>
            <p:nvPr/>
          </p:nvSpPr>
          <p:spPr>
            <a:xfrm>
              <a:off x="130632" y="1464272"/>
              <a:ext cx="2957972" cy="873784"/>
            </a:xfrm>
            <a:custGeom>
              <a:avLst/>
              <a:gdLst>
                <a:gd name="connsiteX0" fmla="*/ 0 w 1850263"/>
                <a:gd name="connsiteY0" fmla="*/ 0 h 335280"/>
                <a:gd name="connsiteX1" fmla="*/ 1682623 w 1850263"/>
                <a:gd name="connsiteY1" fmla="*/ 0 h 335280"/>
                <a:gd name="connsiteX2" fmla="*/ 1850263 w 1850263"/>
                <a:gd name="connsiteY2" fmla="*/ 167640 h 335280"/>
                <a:gd name="connsiteX3" fmla="*/ 1682623 w 1850263"/>
                <a:gd name="connsiteY3" fmla="*/ 335280 h 335280"/>
                <a:gd name="connsiteX4" fmla="*/ 0 w 1850263"/>
                <a:gd name="connsiteY4" fmla="*/ 335280 h 335280"/>
                <a:gd name="connsiteX5" fmla="*/ 0 w 1850263"/>
                <a:gd name="connsiteY5" fmla="*/ 0 h 335280"/>
                <a:gd name="connsiteX0" fmla="*/ 0 w 1850263"/>
                <a:gd name="connsiteY0" fmla="*/ 47413 h 382693"/>
                <a:gd name="connsiteX1" fmla="*/ 1682623 w 1850263"/>
                <a:gd name="connsiteY1" fmla="*/ 47413 h 382693"/>
                <a:gd name="connsiteX2" fmla="*/ 1850263 w 1850263"/>
                <a:gd name="connsiteY2" fmla="*/ 215053 h 382693"/>
                <a:gd name="connsiteX3" fmla="*/ 1682623 w 1850263"/>
                <a:gd name="connsiteY3" fmla="*/ 382693 h 382693"/>
                <a:gd name="connsiteX4" fmla="*/ 0 w 1850263"/>
                <a:gd name="connsiteY4" fmla="*/ 382693 h 382693"/>
                <a:gd name="connsiteX5" fmla="*/ 0 w 1850263"/>
                <a:gd name="connsiteY5" fmla="*/ 47413 h 382693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133380 h 468660"/>
                <a:gd name="connsiteX1" fmla="*/ 1682623 w 1850263"/>
                <a:gd name="connsiteY1" fmla="*/ 133380 h 468660"/>
                <a:gd name="connsiteX2" fmla="*/ 1850263 w 1850263"/>
                <a:gd name="connsiteY2" fmla="*/ 301020 h 468660"/>
                <a:gd name="connsiteX3" fmla="*/ 1682623 w 1850263"/>
                <a:gd name="connsiteY3" fmla="*/ 468660 h 468660"/>
                <a:gd name="connsiteX4" fmla="*/ 0 w 1850263"/>
                <a:gd name="connsiteY4" fmla="*/ 468660 h 468660"/>
                <a:gd name="connsiteX5" fmla="*/ 0 w 1850263"/>
                <a:gd name="connsiteY5" fmla="*/ 133380 h 4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263" h="468660">
                  <a:moveTo>
                    <a:pt x="0" y="133380"/>
                  </a:moveTo>
                  <a:cubicBezTo>
                    <a:pt x="195254" y="-103986"/>
                    <a:pt x="1159849" y="26700"/>
                    <a:pt x="1682623" y="133380"/>
                  </a:cubicBezTo>
                  <a:lnTo>
                    <a:pt x="1850263" y="301020"/>
                  </a:lnTo>
                  <a:lnTo>
                    <a:pt x="1682623" y="468660"/>
                  </a:lnTo>
                  <a:cubicBezTo>
                    <a:pt x="1106509" y="369600"/>
                    <a:pt x="69219" y="248719"/>
                    <a:pt x="0" y="468660"/>
                  </a:cubicBezTo>
                  <a:lnTo>
                    <a:pt x="0" y="133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0" name="Kép 29">
              <a:extLst>
                <a:ext uri="{FF2B5EF4-FFF2-40B4-BE49-F238E27FC236}">
                  <a16:creationId xmlns:a16="http://schemas.microsoft.com/office/drawing/2014/main" id="{8673299F-9EC1-4E49-96A8-A74F43292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626" y="1431947"/>
              <a:ext cx="2302760" cy="762840"/>
            </a:xfrm>
            <a:prstGeom prst="rect">
              <a:avLst/>
            </a:prstGeom>
          </p:spPr>
        </p:pic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9393A2A7-A41A-4A19-8623-42827E71AC59}"/>
              </a:ext>
            </a:extLst>
          </p:cNvPr>
          <p:cNvGrpSpPr/>
          <p:nvPr/>
        </p:nvGrpSpPr>
        <p:grpSpPr>
          <a:xfrm>
            <a:off x="8432370" y="2926410"/>
            <a:ext cx="3212106" cy="1114484"/>
            <a:chOff x="8055051" y="4482020"/>
            <a:chExt cx="3212106" cy="1114484"/>
          </a:xfrm>
        </p:grpSpPr>
        <p:sp>
          <p:nvSpPr>
            <p:cNvPr id="27" name="Nyíl: ötszög 2">
              <a:extLst>
                <a:ext uri="{FF2B5EF4-FFF2-40B4-BE49-F238E27FC236}">
                  <a16:creationId xmlns:a16="http://schemas.microsoft.com/office/drawing/2014/main" id="{BB430BDE-F22B-4D5D-B30B-FDFFD4EF8221}"/>
                </a:ext>
              </a:extLst>
            </p:cNvPr>
            <p:cNvSpPr/>
            <p:nvPr/>
          </p:nvSpPr>
          <p:spPr>
            <a:xfrm flipH="1">
              <a:off x="8055051" y="4558075"/>
              <a:ext cx="2957972" cy="873784"/>
            </a:xfrm>
            <a:custGeom>
              <a:avLst/>
              <a:gdLst>
                <a:gd name="connsiteX0" fmla="*/ 0 w 1850263"/>
                <a:gd name="connsiteY0" fmla="*/ 0 h 335280"/>
                <a:gd name="connsiteX1" fmla="*/ 1682623 w 1850263"/>
                <a:gd name="connsiteY1" fmla="*/ 0 h 335280"/>
                <a:gd name="connsiteX2" fmla="*/ 1850263 w 1850263"/>
                <a:gd name="connsiteY2" fmla="*/ 167640 h 335280"/>
                <a:gd name="connsiteX3" fmla="*/ 1682623 w 1850263"/>
                <a:gd name="connsiteY3" fmla="*/ 335280 h 335280"/>
                <a:gd name="connsiteX4" fmla="*/ 0 w 1850263"/>
                <a:gd name="connsiteY4" fmla="*/ 335280 h 335280"/>
                <a:gd name="connsiteX5" fmla="*/ 0 w 1850263"/>
                <a:gd name="connsiteY5" fmla="*/ 0 h 335280"/>
                <a:gd name="connsiteX0" fmla="*/ 0 w 1850263"/>
                <a:gd name="connsiteY0" fmla="*/ 47413 h 382693"/>
                <a:gd name="connsiteX1" fmla="*/ 1682623 w 1850263"/>
                <a:gd name="connsiteY1" fmla="*/ 47413 h 382693"/>
                <a:gd name="connsiteX2" fmla="*/ 1850263 w 1850263"/>
                <a:gd name="connsiteY2" fmla="*/ 215053 h 382693"/>
                <a:gd name="connsiteX3" fmla="*/ 1682623 w 1850263"/>
                <a:gd name="connsiteY3" fmla="*/ 382693 h 382693"/>
                <a:gd name="connsiteX4" fmla="*/ 0 w 1850263"/>
                <a:gd name="connsiteY4" fmla="*/ 382693 h 382693"/>
                <a:gd name="connsiteX5" fmla="*/ 0 w 1850263"/>
                <a:gd name="connsiteY5" fmla="*/ 47413 h 382693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80010 h 415290"/>
                <a:gd name="connsiteX1" fmla="*/ 1682623 w 1850263"/>
                <a:gd name="connsiteY1" fmla="*/ 80010 h 415290"/>
                <a:gd name="connsiteX2" fmla="*/ 1850263 w 1850263"/>
                <a:gd name="connsiteY2" fmla="*/ 247650 h 415290"/>
                <a:gd name="connsiteX3" fmla="*/ 1682623 w 1850263"/>
                <a:gd name="connsiteY3" fmla="*/ 415290 h 415290"/>
                <a:gd name="connsiteX4" fmla="*/ 0 w 1850263"/>
                <a:gd name="connsiteY4" fmla="*/ 415290 h 415290"/>
                <a:gd name="connsiteX5" fmla="*/ 0 w 1850263"/>
                <a:gd name="connsiteY5" fmla="*/ 80010 h 415290"/>
                <a:gd name="connsiteX0" fmla="*/ 0 w 1850263"/>
                <a:gd name="connsiteY0" fmla="*/ 133380 h 468660"/>
                <a:gd name="connsiteX1" fmla="*/ 1682623 w 1850263"/>
                <a:gd name="connsiteY1" fmla="*/ 133380 h 468660"/>
                <a:gd name="connsiteX2" fmla="*/ 1850263 w 1850263"/>
                <a:gd name="connsiteY2" fmla="*/ 301020 h 468660"/>
                <a:gd name="connsiteX3" fmla="*/ 1682623 w 1850263"/>
                <a:gd name="connsiteY3" fmla="*/ 468660 h 468660"/>
                <a:gd name="connsiteX4" fmla="*/ 0 w 1850263"/>
                <a:gd name="connsiteY4" fmla="*/ 468660 h 468660"/>
                <a:gd name="connsiteX5" fmla="*/ 0 w 1850263"/>
                <a:gd name="connsiteY5" fmla="*/ 133380 h 4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263" h="468660">
                  <a:moveTo>
                    <a:pt x="0" y="133380"/>
                  </a:moveTo>
                  <a:cubicBezTo>
                    <a:pt x="195254" y="-103986"/>
                    <a:pt x="1159849" y="26700"/>
                    <a:pt x="1682623" y="133380"/>
                  </a:cubicBezTo>
                  <a:lnTo>
                    <a:pt x="1850263" y="301020"/>
                  </a:lnTo>
                  <a:lnTo>
                    <a:pt x="1682623" y="468660"/>
                  </a:lnTo>
                  <a:cubicBezTo>
                    <a:pt x="1106509" y="369600"/>
                    <a:pt x="69219" y="248719"/>
                    <a:pt x="0" y="468660"/>
                  </a:cubicBezTo>
                  <a:lnTo>
                    <a:pt x="0" y="133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sx="105000" sy="10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053708BD-F4CE-4872-B554-45AC3F228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9185" y="4482020"/>
              <a:ext cx="2957972" cy="1114484"/>
            </a:xfrm>
            <a:prstGeom prst="rect">
              <a:avLst/>
            </a:prstGeom>
          </p:spPr>
        </p:pic>
      </p:grpSp>
      <p:sp>
        <p:nvSpPr>
          <p:cNvPr id="37" name="Téglalap 1">
            <a:extLst>
              <a:ext uri="{FF2B5EF4-FFF2-40B4-BE49-F238E27FC236}">
                <a16:creationId xmlns:a16="http://schemas.microsoft.com/office/drawing/2014/main" id="{E7B864F8-31B9-44C6-A283-6E1E21695EED}"/>
              </a:ext>
            </a:extLst>
          </p:cNvPr>
          <p:cNvSpPr/>
          <p:nvPr/>
        </p:nvSpPr>
        <p:spPr>
          <a:xfrm>
            <a:off x="4156228" y="5235096"/>
            <a:ext cx="4023360" cy="890133"/>
          </a:xfrm>
          <a:custGeom>
            <a:avLst/>
            <a:gdLst>
              <a:gd name="connsiteX0" fmla="*/ 19929 w 4023360"/>
              <a:gd name="connsiteY0" fmla="*/ 29004 h 890133"/>
              <a:gd name="connsiteX1" fmla="*/ 4009135 w 4023360"/>
              <a:gd name="connsiteY1" fmla="*/ 29004 h 890133"/>
              <a:gd name="connsiteX2" fmla="*/ 4009135 w 4023360"/>
              <a:gd name="connsiteY2" fmla="*/ 396065 h 890133"/>
              <a:gd name="connsiteX3" fmla="*/ 4009135 w 4023360"/>
              <a:gd name="connsiteY3" fmla="*/ 793715 h 890133"/>
              <a:gd name="connsiteX4" fmla="*/ 19929 w 4023360"/>
              <a:gd name="connsiteY4" fmla="*/ 793715 h 890133"/>
              <a:gd name="connsiteX5" fmla="*/ 19929 w 4023360"/>
              <a:gd name="connsiteY5" fmla="*/ 434301 h 890133"/>
              <a:gd name="connsiteX6" fmla="*/ 19929 w 4023360"/>
              <a:gd name="connsiteY6" fmla="*/ 29004 h 890133"/>
              <a:gd name="connsiteX0" fmla="*/ 19929 w 4023360"/>
              <a:gd name="connsiteY0" fmla="*/ 29004 h 890133"/>
              <a:gd name="connsiteX1" fmla="*/ 4009135 w 4023360"/>
              <a:gd name="connsiteY1" fmla="*/ 29004 h 890133"/>
              <a:gd name="connsiteX2" fmla="*/ 4009135 w 4023360"/>
              <a:gd name="connsiteY2" fmla="*/ 426654 h 890133"/>
              <a:gd name="connsiteX3" fmla="*/ 4009135 w 4023360"/>
              <a:gd name="connsiteY3" fmla="*/ 793715 h 890133"/>
              <a:gd name="connsiteX4" fmla="*/ 19929 w 4023360"/>
              <a:gd name="connsiteY4" fmla="*/ 793715 h 890133"/>
              <a:gd name="connsiteX5" fmla="*/ 19929 w 4023360"/>
              <a:gd name="connsiteY5" fmla="*/ 426654 h 890133"/>
              <a:gd name="connsiteX6" fmla="*/ 19929 w 4023360"/>
              <a:gd name="connsiteY6" fmla="*/ 29004 h 8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890133" fill="none" extrusionOk="0">
                <a:moveTo>
                  <a:pt x="19929" y="29004"/>
                </a:moveTo>
                <a:cubicBezTo>
                  <a:pt x="2718913" y="-107837"/>
                  <a:pt x="3622720" y="89643"/>
                  <a:pt x="4009135" y="29004"/>
                </a:cubicBezTo>
                <a:cubicBezTo>
                  <a:pt x="4030999" y="214729"/>
                  <a:pt x="4014530" y="280884"/>
                  <a:pt x="4009135" y="396065"/>
                </a:cubicBezTo>
                <a:cubicBezTo>
                  <a:pt x="4005111" y="512732"/>
                  <a:pt x="4038045" y="711975"/>
                  <a:pt x="4009135" y="793715"/>
                </a:cubicBezTo>
                <a:cubicBezTo>
                  <a:pt x="2930164" y="1121365"/>
                  <a:pt x="1309071" y="1103937"/>
                  <a:pt x="19929" y="793715"/>
                </a:cubicBezTo>
                <a:cubicBezTo>
                  <a:pt x="7496" y="726507"/>
                  <a:pt x="52845" y="528049"/>
                  <a:pt x="19929" y="434301"/>
                </a:cubicBezTo>
                <a:cubicBezTo>
                  <a:pt x="10121" y="328483"/>
                  <a:pt x="-2632" y="160798"/>
                  <a:pt x="19929" y="29004"/>
                </a:cubicBezTo>
                <a:close/>
              </a:path>
              <a:path w="4023360" h="890133" stroke="0" extrusionOk="0">
                <a:moveTo>
                  <a:pt x="19929" y="29004"/>
                </a:moveTo>
                <a:cubicBezTo>
                  <a:pt x="515954" y="215040"/>
                  <a:pt x="3550031" y="-3129"/>
                  <a:pt x="4009135" y="29004"/>
                </a:cubicBezTo>
                <a:cubicBezTo>
                  <a:pt x="4008497" y="209419"/>
                  <a:pt x="4003710" y="236498"/>
                  <a:pt x="4009135" y="426654"/>
                </a:cubicBezTo>
                <a:cubicBezTo>
                  <a:pt x="4012417" y="601392"/>
                  <a:pt x="3982063" y="714214"/>
                  <a:pt x="4009135" y="793715"/>
                </a:cubicBezTo>
                <a:cubicBezTo>
                  <a:pt x="2572706" y="885277"/>
                  <a:pt x="1531578" y="914983"/>
                  <a:pt x="19929" y="793715"/>
                </a:cubicBezTo>
                <a:cubicBezTo>
                  <a:pt x="28484" y="672661"/>
                  <a:pt x="55597" y="565069"/>
                  <a:pt x="19929" y="426654"/>
                </a:cubicBezTo>
                <a:cubicBezTo>
                  <a:pt x="-908" y="284000"/>
                  <a:pt x="48373" y="205686"/>
                  <a:pt x="19929" y="29004"/>
                </a:cubicBezTo>
                <a:close/>
              </a:path>
              <a:path w="4023360" h="890133" fill="none" stroke="0" extrusionOk="0">
                <a:moveTo>
                  <a:pt x="19929" y="29004"/>
                </a:moveTo>
                <a:cubicBezTo>
                  <a:pt x="2700640" y="-68636"/>
                  <a:pt x="3579782" y="92599"/>
                  <a:pt x="4009135" y="29004"/>
                </a:cubicBezTo>
                <a:cubicBezTo>
                  <a:pt x="4033888" y="213674"/>
                  <a:pt x="3988053" y="277352"/>
                  <a:pt x="4009135" y="396065"/>
                </a:cubicBezTo>
                <a:cubicBezTo>
                  <a:pt x="4014190" y="520592"/>
                  <a:pt x="4033964" y="714848"/>
                  <a:pt x="4009135" y="793715"/>
                </a:cubicBezTo>
                <a:cubicBezTo>
                  <a:pt x="2760107" y="903602"/>
                  <a:pt x="1328103" y="937929"/>
                  <a:pt x="19929" y="793715"/>
                </a:cubicBezTo>
                <a:cubicBezTo>
                  <a:pt x="12912" y="717081"/>
                  <a:pt x="58557" y="503537"/>
                  <a:pt x="19929" y="434301"/>
                </a:cubicBezTo>
                <a:cubicBezTo>
                  <a:pt x="-21364" y="343435"/>
                  <a:pt x="-18703" y="181333"/>
                  <a:pt x="19929" y="29004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Saul nem kereste Isten akaratát.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0E09899-B8F8-44CE-96F1-FD38C4D4B423}"/>
              </a:ext>
            </a:extLst>
          </p:cNvPr>
          <p:cNvSpPr txBox="1"/>
          <p:nvPr/>
        </p:nvSpPr>
        <p:spPr>
          <a:xfrm>
            <a:off x="811746" y="714211"/>
            <a:ext cx="3311259" cy="1384995"/>
          </a:xfrm>
          <a:prstGeom prst="rect">
            <a:avLst/>
          </a:prstGeom>
          <a:solidFill>
            <a:schemeClr val="bg1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347C75"/>
                </a:solidFill>
              </a:rPr>
              <a:t>Mind a ketten Isten választottjai voltak.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0E09899-B8F8-44CE-96F1-FD38C4D4B423}"/>
              </a:ext>
            </a:extLst>
          </p:cNvPr>
          <p:cNvSpPr txBox="1"/>
          <p:nvPr/>
        </p:nvSpPr>
        <p:spPr>
          <a:xfrm>
            <a:off x="4765377" y="714211"/>
            <a:ext cx="3311259" cy="1323439"/>
          </a:xfrm>
          <a:prstGeom prst="rect">
            <a:avLst/>
          </a:prstGeom>
          <a:solidFill>
            <a:schemeClr val="bg1"/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347C75"/>
                </a:solidFill>
              </a:rPr>
              <a:t>De volt egy fontos különbség közöttük.</a:t>
            </a:r>
          </a:p>
          <a:p>
            <a:pPr algn="ctr"/>
            <a:r>
              <a:rPr lang="hu-HU" sz="2000" dirty="0">
                <a:solidFill>
                  <a:srgbClr val="347C75"/>
                </a:solidFill>
              </a:rPr>
              <a:t>Mi volt ez?</a:t>
            </a:r>
          </a:p>
          <a:p>
            <a:pPr algn="ctr"/>
            <a:r>
              <a:rPr lang="hu-HU" sz="2000">
                <a:solidFill>
                  <a:srgbClr val="347C75"/>
                </a:solidFill>
              </a:rPr>
              <a:t>Kattints!</a:t>
            </a:r>
            <a:endParaRPr lang="hu-HU" sz="2000" dirty="0">
              <a:solidFill>
                <a:srgbClr val="347C75"/>
              </a:solidFill>
            </a:endParaRPr>
          </a:p>
        </p:txBody>
      </p:sp>
      <p:sp>
        <p:nvSpPr>
          <p:cNvPr id="15" name="Téglalap 1">
            <a:extLst>
              <a:ext uri="{FF2B5EF4-FFF2-40B4-BE49-F238E27FC236}">
                <a16:creationId xmlns:a16="http://schemas.microsoft.com/office/drawing/2014/main" id="{6BBCF9DA-259A-446E-BCF6-4E41499C0FFC}"/>
              </a:ext>
            </a:extLst>
          </p:cNvPr>
          <p:cNvSpPr/>
          <p:nvPr/>
        </p:nvSpPr>
        <p:spPr>
          <a:xfrm>
            <a:off x="4123005" y="3150761"/>
            <a:ext cx="3951675" cy="890133"/>
          </a:xfrm>
          <a:custGeom>
            <a:avLst/>
            <a:gdLst>
              <a:gd name="connsiteX0" fmla="*/ 19574 w 3951675"/>
              <a:gd name="connsiteY0" fmla="*/ 29004 h 890133"/>
              <a:gd name="connsiteX1" fmla="*/ 3937704 w 3951675"/>
              <a:gd name="connsiteY1" fmla="*/ 29004 h 890133"/>
              <a:gd name="connsiteX2" fmla="*/ 3937704 w 3951675"/>
              <a:gd name="connsiteY2" fmla="*/ 396065 h 890133"/>
              <a:gd name="connsiteX3" fmla="*/ 3937704 w 3951675"/>
              <a:gd name="connsiteY3" fmla="*/ 793715 h 890133"/>
              <a:gd name="connsiteX4" fmla="*/ 19574 w 3951675"/>
              <a:gd name="connsiteY4" fmla="*/ 793715 h 890133"/>
              <a:gd name="connsiteX5" fmla="*/ 19574 w 3951675"/>
              <a:gd name="connsiteY5" fmla="*/ 434301 h 890133"/>
              <a:gd name="connsiteX6" fmla="*/ 19574 w 3951675"/>
              <a:gd name="connsiteY6" fmla="*/ 29004 h 890133"/>
              <a:gd name="connsiteX0" fmla="*/ 19574 w 3951675"/>
              <a:gd name="connsiteY0" fmla="*/ 29004 h 890133"/>
              <a:gd name="connsiteX1" fmla="*/ 3937704 w 3951675"/>
              <a:gd name="connsiteY1" fmla="*/ 29004 h 890133"/>
              <a:gd name="connsiteX2" fmla="*/ 3937704 w 3951675"/>
              <a:gd name="connsiteY2" fmla="*/ 426654 h 890133"/>
              <a:gd name="connsiteX3" fmla="*/ 3937704 w 3951675"/>
              <a:gd name="connsiteY3" fmla="*/ 793715 h 890133"/>
              <a:gd name="connsiteX4" fmla="*/ 19574 w 3951675"/>
              <a:gd name="connsiteY4" fmla="*/ 793715 h 890133"/>
              <a:gd name="connsiteX5" fmla="*/ 19574 w 3951675"/>
              <a:gd name="connsiteY5" fmla="*/ 426654 h 890133"/>
              <a:gd name="connsiteX6" fmla="*/ 19574 w 3951675"/>
              <a:gd name="connsiteY6" fmla="*/ 29004 h 8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1675" h="890133" fill="none" extrusionOk="0">
                <a:moveTo>
                  <a:pt x="19574" y="29004"/>
                </a:moveTo>
                <a:cubicBezTo>
                  <a:pt x="2667977" y="-130648"/>
                  <a:pt x="3523318" y="137760"/>
                  <a:pt x="3937704" y="29004"/>
                </a:cubicBezTo>
                <a:cubicBezTo>
                  <a:pt x="3964930" y="217901"/>
                  <a:pt x="3935131" y="278922"/>
                  <a:pt x="3937704" y="396065"/>
                </a:cubicBezTo>
                <a:cubicBezTo>
                  <a:pt x="3943820" y="514403"/>
                  <a:pt x="3974304" y="718641"/>
                  <a:pt x="3937704" y="793715"/>
                </a:cubicBezTo>
                <a:cubicBezTo>
                  <a:pt x="2783598" y="977389"/>
                  <a:pt x="1283650" y="1078943"/>
                  <a:pt x="19574" y="793715"/>
                </a:cubicBezTo>
                <a:cubicBezTo>
                  <a:pt x="1712" y="717609"/>
                  <a:pt x="62794" y="541304"/>
                  <a:pt x="19574" y="434301"/>
                </a:cubicBezTo>
                <a:cubicBezTo>
                  <a:pt x="1220" y="336419"/>
                  <a:pt x="1643" y="141028"/>
                  <a:pt x="19574" y="29004"/>
                </a:cubicBezTo>
                <a:close/>
              </a:path>
              <a:path w="3951675" h="890133" stroke="0" extrusionOk="0">
                <a:moveTo>
                  <a:pt x="19574" y="29004"/>
                </a:moveTo>
                <a:cubicBezTo>
                  <a:pt x="510304" y="214306"/>
                  <a:pt x="3553200" y="43647"/>
                  <a:pt x="3937704" y="29004"/>
                </a:cubicBezTo>
                <a:cubicBezTo>
                  <a:pt x="3936956" y="209412"/>
                  <a:pt x="3933587" y="239073"/>
                  <a:pt x="3937704" y="426654"/>
                </a:cubicBezTo>
                <a:cubicBezTo>
                  <a:pt x="3941752" y="590400"/>
                  <a:pt x="3919092" y="709350"/>
                  <a:pt x="3937704" y="793715"/>
                </a:cubicBezTo>
                <a:cubicBezTo>
                  <a:pt x="2477728" y="972184"/>
                  <a:pt x="1500698" y="910052"/>
                  <a:pt x="19574" y="793715"/>
                </a:cubicBezTo>
                <a:cubicBezTo>
                  <a:pt x="27246" y="689907"/>
                  <a:pt x="54224" y="565500"/>
                  <a:pt x="19574" y="426654"/>
                </a:cubicBezTo>
                <a:cubicBezTo>
                  <a:pt x="-7539" y="294423"/>
                  <a:pt x="39198" y="206125"/>
                  <a:pt x="19574" y="29004"/>
                </a:cubicBezTo>
                <a:close/>
              </a:path>
              <a:path w="3951675" h="890133" fill="none" stroke="0" extrusionOk="0">
                <a:moveTo>
                  <a:pt x="19574" y="29004"/>
                </a:moveTo>
                <a:cubicBezTo>
                  <a:pt x="2606095" y="-97010"/>
                  <a:pt x="3551129" y="79041"/>
                  <a:pt x="3937704" y="29004"/>
                </a:cubicBezTo>
                <a:cubicBezTo>
                  <a:pt x="3958998" y="213010"/>
                  <a:pt x="3919000" y="277282"/>
                  <a:pt x="3937704" y="396065"/>
                </a:cubicBezTo>
                <a:cubicBezTo>
                  <a:pt x="3934391" y="528578"/>
                  <a:pt x="3960122" y="725629"/>
                  <a:pt x="3937704" y="793715"/>
                </a:cubicBezTo>
                <a:cubicBezTo>
                  <a:pt x="2537706" y="809193"/>
                  <a:pt x="1427533" y="996431"/>
                  <a:pt x="19574" y="793715"/>
                </a:cubicBezTo>
                <a:cubicBezTo>
                  <a:pt x="8889" y="716604"/>
                  <a:pt x="54037" y="511044"/>
                  <a:pt x="19574" y="434301"/>
                </a:cubicBezTo>
                <a:cubicBezTo>
                  <a:pt x="-14245" y="344500"/>
                  <a:pt x="-22296" y="184785"/>
                  <a:pt x="19574" y="29004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Dávid kereste Isten akaratát.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2919" y="5492102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églalap 231"/>
          <p:cNvSpPr/>
          <p:nvPr/>
        </p:nvSpPr>
        <p:spPr>
          <a:xfrm>
            <a:off x="0" y="3035555"/>
            <a:ext cx="12192000" cy="3822445"/>
          </a:xfrm>
          <a:prstGeom prst="rect">
            <a:avLst/>
          </a:prstGeom>
          <a:gradFill>
            <a:gsLst>
              <a:gs pos="3550">
                <a:srgbClr val="E8BF6A"/>
              </a:gs>
              <a:gs pos="100000">
                <a:srgbClr val="7B693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16" y="234637"/>
            <a:ext cx="4462659" cy="2280102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43" y="1362513"/>
            <a:ext cx="4804064" cy="1780186"/>
          </a:xfrm>
          <a:prstGeom prst="rect">
            <a:avLst/>
          </a:prstGeom>
        </p:spPr>
      </p:pic>
      <p:pic>
        <p:nvPicPr>
          <p:cNvPr id="221" name="Kép 2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816" y="787914"/>
            <a:ext cx="3590855" cy="2749534"/>
          </a:xfrm>
          <a:prstGeom prst="rect">
            <a:avLst/>
          </a:prstGeom>
        </p:spPr>
      </p:pic>
      <p:pic>
        <p:nvPicPr>
          <p:cNvPr id="224" name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356" y="1255369"/>
            <a:ext cx="4462644" cy="2881522"/>
          </a:xfrm>
          <a:prstGeom prst="rect">
            <a:avLst/>
          </a:prstGeom>
        </p:spPr>
      </p:pic>
      <p:pic>
        <p:nvPicPr>
          <p:cNvPr id="220" name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3" y="1179189"/>
            <a:ext cx="4410915" cy="1634501"/>
          </a:xfrm>
          <a:prstGeom prst="rect">
            <a:avLst/>
          </a:prstGeom>
        </p:spPr>
      </p:pic>
      <p:pic>
        <p:nvPicPr>
          <p:cNvPr id="222" name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18" y="1410369"/>
            <a:ext cx="4249280" cy="2426418"/>
          </a:xfrm>
          <a:prstGeom prst="rect">
            <a:avLst/>
          </a:prstGeom>
        </p:spPr>
      </p:pic>
      <p:pic>
        <p:nvPicPr>
          <p:cNvPr id="225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292" y="2696130"/>
            <a:ext cx="3170195" cy="2889754"/>
          </a:xfrm>
          <a:prstGeom prst="rect">
            <a:avLst/>
          </a:prstGeom>
        </p:spPr>
      </p:pic>
      <p:pic>
        <p:nvPicPr>
          <p:cNvPr id="226" name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8889" y="2366321"/>
            <a:ext cx="5132957" cy="3243353"/>
          </a:xfrm>
          <a:prstGeom prst="rect">
            <a:avLst/>
          </a:prstGeom>
        </p:spPr>
      </p:pic>
      <p:sp>
        <p:nvSpPr>
          <p:cNvPr id="230" name="Nyíl: ötszög 2">
            <a:extLst>
              <a:ext uri="{FF2B5EF4-FFF2-40B4-BE49-F238E27FC236}">
                <a16:creationId xmlns:a16="http://schemas.microsoft.com/office/drawing/2014/main" id="{BB430BDE-F22B-4D5D-B30B-FDFFD4EF8221}"/>
              </a:ext>
            </a:extLst>
          </p:cNvPr>
          <p:cNvSpPr/>
          <p:nvPr/>
        </p:nvSpPr>
        <p:spPr>
          <a:xfrm flipH="1">
            <a:off x="4822713" y="3341138"/>
            <a:ext cx="2237245" cy="886665"/>
          </a:xfrm>
          <a:custGeom>
            <a:avLst/>
            <a:gdLst>
              <a:gd name="connsiteX0" fmla="*/ 0 w 1850263"/>
              <a:gd name="connsiteY0" fmla="*/ 0 h 335280"/>
              <a:gd name="connsiteX1" fmla="*/ 1682623 w 1850263"/>
              <a:gd name="connsiteY1" fmla="*/ 0 h 335280"/>
              <a:gd name="connsiteX2" fmla="*/ 1850263 w 1850263"/>
              <a:gd name="connsiteY2" fmla="*/ 167640 h 335280"/>
              <a:gd name="connsiteX3" fmla="*/ 1682623 w 1850263"/>
              <a:gd name="connsiteY3" fmla="*/ 335280 h 335280"/>
              <a:gd name="connsiteX4" fmla="*/ 0 w 1850263"/>
              <a:gd name="connsiteY4" fmla="*/ 335280 h 335280"/>
              <a:gd name="connsiteX5" fmla="*/ 0 w 1850263"/>
              <a:gd name="connsiteY5" fmla="*/ 0 h 335280"/>
              <a:gd name="connsiteX0" fmla="*/ 0 w 1850263"/>
              <a:gd name="connsiteY0" fmla="*/ 47413 h 382693"/>
              <a:gd name="connsiteX1" fmla="*/ 1682623 w 1850263"/>
              <a:gd name="connsiteY1" fmla="*/ 47413 h 382693"/>
              <a:gd name="connsiteX2" fmla="*/ 1850263 w 1850263"/>
              <a:gd name="connsiteY2" fmla="*/ 215053 h 382693"/>
              <a:gd name="connsiteX3" fmla="*/ 1682623 w 1850263"/>
              <a:gd name="connsiteY3" fmla="*/ 382693 h 382693"/>
              <a:gd name="connsiteX4" fmla="*/ 0 w 1850263"/>
              <a:gd name="connsiteY4" fmla="*/ 382693 h 382693"/>
              <a:gd name="connsiteX5" fmla="*/ 0 w 1850263"/>
              <a:gd name="connsiteY5" fmla="*/ 47413 h 382693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133380 h 468660"/>
              <a:gd name="connsiteX1" fmla="*/ 1682623 w 1850263"/>
              <a:gd name="connsiteY1" fmla="*/ 133380 h 468660"/>
              <a:gd name="connsiteX2" fmla="*/ 1850263 w 1850263"/>
              <a:gd name="connsiteY2" fmla="*/ 301020 h 468660"/>
              <a:gd name="connsiteX3" fmla="*/ 1682623 w 1850263"/>
              <a:gd name="connsiteY3" fmla="*/ 468660 h 468660"/>
              <a:gd name="connsiteX4" fmla="*/ 0 w 1850263"/>
              <a:gd name="connsiteY4" fmla="*/ 468660 h 468660"/>
              <a:gd name="connsiteX5" fmla="*/ 0 w 1850263"/>
              <a:gd name="connsiteY5" fmla="*/ 133380 h 468660"/>
              <a:gd name="connsiteX0" fmla="*/ 0 w 1682623"/>
              <a:gd name="connsiteY0" fmla="*/ 133380 h 468660"/>
              <a:gd name="connsiteX1" fmla="*/ 1682623 w 1682623"/>
              <a:gd name="connsiteY1" fmla="*/ 133380 h 468660"/>
              <a:gd name="connsiteX2" fmla="*/ 1682623 w 1682623"/>
              <a:gd name="connsiteY2" fmla="*/ 468660 h 468660"/>
              <a:gd name="connsiteX3" fmla="*/ 0 w 1682623"/>
              <a:gd name="connsiteY3" fmla="*/ 468660 h 468660"/>
              <a:gd name="connsiteX4" fmla="*/ 0 w 1682623"/>
              <a:gd name="connsiteY4" fmla="*/ 133380 h 46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623" h="468660">
                <a:moveTo>
                  <a:pt x="0" y="133380"/>
                </a:moveTo>
                <a:cubicBezTo>
                  <a:pt x="195254" y="-103986"/>
                  <a:pt x="1159849" y="26700"/>
                  <a:pt x="1682623" y="133380"/>
                </a:cubicBezTo>
                <a:lnTo>
                  <a:pt x="1682623" y="468660"/>
                </a:lnTo>
                <a:cubicBezTo>
                  <a:pt x="1106509" y="369600"/>
                  <a:pt x="69219" y="248719"/>
                  <a:pt x="0" y="468660"/>
                </a:cubicBezTo>
                <a:lnTo>
                  <a:pt x="0" y="133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E5B659"/>
                </a:solidFill>
              </a:rPr>
              <a:t>Jeruzsálem</a:t>
            </a:r>
          </a:p>
        </p:txBody>
      </p:sp>
      <p:pic>
        <p:nvPicPr>
          <p:cNvPr id="15" name="Kép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024" y="2344024"/>
            <a:ext cx="3438442" cy="3322608"/>
          </a:xfrm>
          <a:prstGeom prst="rect">
            <a:avLst/>
          </a:prstGeom>
        </p:spPr>
      </p:pic>
      <p:sp>
        <p:nvSpPr>
          <p:cNvPr id="17" name="Téglalap 1">
            <a:extLst>
              <a:ext uri="{FF2B5EF4-FFF2-40B4-BE49-F238E27FC236}">
                <a16:creationId xmlns:a16="http://schemas.microsoft.com/office/drawing/2014/main" id="{6BBCF9DA-259A-446E-BCF6-4E41499C0FFC}"/>
              </a:ext>
            </a:extLst>
          </p:cNvPr>
          <p:cNvSpPr/>
          <p:nvPr/>
        </p:nvSpPr>
        <p:spPr>
          <a:xfrm>
            <a:off x="3451866" y="4642878"/>
            <a:ext cx="5288268" cy="1039265"/>
          </a:xfrm>
          <a:custGeom>
            <a:avLst/>
            <a:gdLst>
              <a:gd name="connsiteX0" fmla="*/ 26195 w 5288268"/>
              <a:gd name="connsiteY0" fmla="*/ 33863 h 1039265"/>
              <a:gd name="connsiteX1" fmla="*/ 5269571 w 5288268"/>
              <a:gd name="connsiteY1" fmla="*/ 33863 h 1039265"/>
              <a:gd name="connsiteX2" fmla="*/ 5269571 w 5288268"/>
              <a:gd name="connsiteY2" fmla="*/ 462421 h 1039265"/>
              <a:gd name="connsiteX3" fmla="*/ 5269571 w 5288268"/>
              <a:gd name="connsiteY3" fmla="*/ 926693 h 1039265"/>
              <a:gd name="connsiteX4" fmla="*/ 26195 w 5288268"/>
              <a:gd name="connsiteY4" fmla="*/ 926693 h 1039265"/>
              <a:gd name="connsiteX5" fmla="*/ 26195 w 5288268"/>
              <a:gd name="connsiteY5" fmla="*/ 507063 h 1039265"/>
              <a:gd name="connsiteX6" fmla="*/ 26195 w 5288268"/>
              <a:gd name="connsiteY6" fmla="*/ 33863 h 1039265"/>
              <a:gd name="connsiteX0" fmla="*/ 26195 w 5288268"/>
              <a:gd name="connsiteY0" fmla="*/ 33863 h 1039265"/>
              <a:gd name="connsiteX1" fmla="*/ 5269571 w 5288268"/>
              <a:gd name="connsiteY1" fmla="*/ 33863 h 1039265"/>
              <a:gd name="connsiteX2" fmla="*/ 5269571 w 5288268"/>
              <a:gd name="connsiteY2" fmla="*/ 498135 h 1039265"/>
              <a:gd name="connsiteX3" fmla="*/ 5269571 w 5288268"/>
              <a:gd name="connsiteY3" fmla="*/ 926693 h 1039265"/>
              <a:gd name="connsiteX4" fmla="*/ 26195 w 5288268"/>
              <a:gd name="connsiteY4" fmla="*/ 926693 h 1039265"/>
              <a:gd name="connsiteX5" fmla="*/ 26195 w 5288268"/>
              <a:gd name="connsiteY5" fmla="*/ 498135 h 1039265"/>
              <a:gd name="connsiteX6" fmla="*/ 26195 w 5288268"/>
              <a:gd name="connsiteY6" fmla="*/ 33863 h 103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8268" h="1039265" fill="none" extrusionOk="0">
                <a:moveTo>
                  <a:pt x="26195" y="33863"/>
                </a:moveTo>
                <a:cubicBezTo>
                  <a:pt x="3574163" y="-129559"/>
                  <a:pt x="4758040" y="112353"/>
                  <a:pt x="5269571" y="33863"/>
                </a:cubicBezTo>
                <a:cubicBezTo>
                  <a:pt x="5307850" y="256437"/>
                  <a:pt x="5271906" y="327365"/>
                  <a:pt x="5269571" y="462421"/>
                </a:cubicBezTo>
                <a:cubicBezTo>
                  <a:pt x="5264528" y="598325"/>
                  <a:pt x="5318988" y="840970"/>
                  <a:pt x="5269571" y="926693"/>
                </a:cubicBezTo>
                <a:cubicBezTo>
                  <a:pt x="3746500" y="1182069"/>
                  <a:pt x="1735643" y="1471318"/>
                  <a:pt x="26195" y="926693"/>
                </a:cubicBezTo>
                <a:cubicBezTo>
                  <a:pt x="9519" y="849312"/>
                  <a:pt x="72158" y="620521"/>
                  <a:pt x="26195" y="507063"/>
                </a:cubicBezTo>
                <a:cubicBezTo>
                  <a:pt x="-4181" y="396353"/>
                  <a:pt x="-4546" y="191852"/>
                  <a:pt x="26195" y="33863"/>
                </a:cubicBezTo>
                <a:close/>
              </a:path>
              <a:path w="5288268" h="1039265" stroke="0" extrusionOk="0">
                <a:moveTo>
                  <a:pt x="26195" y="33863"/>
                </a:moveTo>
                <a:cubicBezTo>
                  <a:pt x="647654" y="257337"/>
                  <a:pt x="4711005" y="19503"/>
                  <a:pt x="5269571" y="33863"/>
                </a:cubicBezTo>
                <a:cubicBezTo>
                  <a:pt x="5267312" y="244392"/>
                  <a:pt x="5263408" y="277237"/>
                  <a:pt x="5269571" y="498135"/>
                </a:cubicBezTo>
                <a:cubicBezTo>
                  <a:pt x="5273360" y="707840"/>
                  <a:pt x="5246523" y="828242"/>
                  <a:pt x="5269571" y="926693"/>
                </a:cubicBezTo>
                <a:cubicBezTo>
                  <a:pt x="3260831" y="1257301"/>
                  <a:pt x="2109242" y="1158367"/>
                  <a:pt x="26195" y="926693"/>
                </a:cubicBezTo>
                <a:cubicBezTo>
                  <a:pt x="37319" y="788888"/>
                  <a:pt x="50367" y="671518"/>
                  <a:pt x="26195" y="498135"/>
                </a:cubicBezTo>
                <a:cubicBezTo>
                  <a:pt x="-1437" y="333037"/>
                  <a:pt x="66729" y="240018"/>
                  <a:pt x="26195" y="33863"/>
                </a:cubicBezTo>
                <a:close/>
              </a:path>
              <a:path w="5288268" h="1039265" fill="none" stroke="0" extrusionOk="0">
                <a:moveTo>
                  <a:pt x="26195" y="33863"/>
                </a:moveTo>
                <a:cubicBezTo>
                  <a:pt x="3569269" y="-70230"/>
                  <a:pt x="4685153" y="118730"/>
                  <a:pt x="5269571" y="33863"/>
                </a:cubicBezTo>
                <a:cubicBezTo>
                  <a:pt x="5311203" y="251623"/>
                  <a:pt x="5241376" y="323883"/>
                  <a:pt x="5269571" y="462421"/>
                </a:cubicBezTo>
                <a:cubicBezTo>
                  <a:pt x="5278938" y="605957"/>
                  <a:pt x="5302091" y="836042"/>
                  <a:pt x="5269571" y="926693"/>
                </a:cubicBezTo>
                <a:cubicBezTo>
                  <a:pt x="3451604" y="955536"/>
                  <a:pt x="2010583" y="1224236"/>
                  <a:pt x="26195" y="926693"/>
                </a:cubicBezTo>
                <a:cubicBezTo>
                  <a:pt x="9473" y="836547"/>
                  <a:pt x="66895" y="605727"/>
                  <a:pt x="26195" y="507063"/>
                </a:cubicBezTo>
                <a:cubicBezTo>
                  <a:pt x="-36333" y="399434"/>
                  <a:pt x="-28378" y="217309"/>
                  <a:pt x="26195" y="33863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22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403D3D"/>
                </a:solidFill>
              </a:rPr>
              <a:t>Dávid királysága alatt Jeruzsálem</a:t>
            </a:r>
          </a:p>
          <a:p>
            <a:pPr algn="ctr"/>
            <a:r>
              <a:rPr lang="hu-HU" sz="2400" dirty="0">
                <a:solidFill>
                  <a:srgbClr val="403D3D"/>
                </a:solidFill>
              </a:rPr>
              <a:t> lett az ország fővárosa.</a:t>
            </a:r>
          </a:p>
        </p:txBody>
      </p:sp>
      <p:sp>
        <p:nvSpPr>
          <p:cNvPr id="18" name="Téglalap 1">
            <a:extLst>
              <a:ext uri="{FF2B5EF4-FFF2-40B4-BE49-F238E27FC236}">
                <a16:creationId xmlns:a16="http://schemas.microsoft.com/office/drawing/2014/main" id="{6BBCF9DA-259A-446E-BCF6-4E41499C0FFC}"/>
              </a:ext>
            </a:extLst>
          </p:cNvPr>
          <p:cNvSpPr/>
          <p:nvPr/>
        </p:nvSpPr>
        <p:spPr>
          <a:xfrm>
            <a:off x="3564044" y="763953"/>
            <a:ext cx="5063912" cy="2017992"/>
          </a:xfrm>
          <a:custGeom>
            <a:avLst/>
            <a:gdLst>
              <a:gd name="connsiteX0" fmla="*/ 25084 w 5063912"/>
              <a:gd name="connsiteY0" fmla="*/ 65754 h 2017992"/>
              <a:gd name="connsiteX1" fmla="*/ 5046008 w 5063912"/>
              <a:gd name="connsiteY1" fmla="*/ 65754 h 2017992"/>
              <a:gd name="connsiteX2" fmla="*/ 5046008 w 5063912"/>
              <a:gd name="connsiteY2" fmla="*/ 897906 h 2017992"/>
              <a:gd name="connsiteX3" fmla="*/ 5046008 w 5063912"/>
              <a:gd name="connsiteY3" fmla="*/ 1799405 h 2017992"/>
              <a:gd name="connsiteX4" fmla="*/ 25084 w 5063912"/>
              <a:gd name="connsiteY4" fmla="*/ 1799405 h 2017992"/>
              <a:gd name="connsiteX5" fmla="*/ 25084 w 5063912"/>
              <a:gd name="connsiteY5" fmla="*/ 984589 h 2017992"/>
              <a:gd name="connsiteX6" fmla="*/ 25084 w 5063912"/>
              <a:gd name="connsiteY6" fmla="*/ 65754 h 2017992"/>
              <a:gd name="connsiteX0" fmla="*/ 25084 w 5063912"/>
              <a:gd name="connsiteY0" fmla="*/ 65754 h 2017992"/>
              <a:gd name="connsiteX1" fmla="*/ 5046008 w 5063912"/>
              <a:gd name="connsiteY1" fmla="*/ 65754 h 2017992"/>
              <a:gd name="connsiteX2" fmla="*/ 5046008 w 5063912"/>
              <a:gd name="connsiteY2" fmla="*/ 967253 h 2017992"/>
              <a:gd name="connsiteX3" fmla="*/ 5046008 w 5063912"/>
              <a:gd name="connsiteY3" fmla="*/ 1799405 h 2017992"/>
              <a:gd name="connsiteX4" fmla="*/ 25084 w 5063912"/>
              <a:gd name="connsiteY4" fmla="*/ 1799405 h 2017992"/>
              <a:gd name="connsiteX5" fmla="*/ 25084 w 5063912"/>
              <a:gd name="connsiteY5" fmla="*/ 967253 h 2017992"/>
              <a:gd name="connsiteX6" fmla="*/ 25084 w 5063912"/>
              <a:gd name="connsiteY6" fmla="*/ 65754 h 20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3912" h="2017992" fill="none" extrusionOk="0">
                <a:moveTo>
                  <a:pt x="25084" y="65754"/>
                </a:moveTo>
                <a:cubicBezTo>
                  <a:pt x="3419558" y="-214300"/>
                  <a:pt x="4568219" y="173146"/>
                  <a:pt x="5046008" y="65754"/>
                </a:cubicBezTo>
                <a:cubicBezTo>
                  <a:pt x="5095996" y="496696"/>
                  <a:pt x="5060687" y="634783"/>
                  <a:pt x="5046008" y="897906"/>
                </a:cubicBezTo>
                <a:cubicBezTo>
                  <a:pt x="5052989" y="1166744"/>
                  <a:pt x="5100337" y="1626213"/>
                  <a:pt x="5046008" y="1799405"/>
                </a:cubicBezTo>
                <a:cubicBezTo>
                  <a:pt x="3548532" y="2135755"/>
                  <a:pt x="1634587" y="2182463"/>
                  <a:pt x="25084" y="1799405"/>
                </a:cubicBezTo>
                <a:cubicBezTo>
                  <a:pt x="24010" y="1658490"/>
                  <a:pt x="92446" y="1224088"/>
                  <a:pt x="25084" y="984589"/>
                </a:cubicBezTo>
                <a:cubicBezTo>
                  <a:pt x="25001" y="750929"/>
                  <a:pt x="5090" y="331830"/>
                  <a:pt x="25084" y="65754"/>
                </a:cubicBezTo>
                <a:close/>
              </a:path>
              <a:path w="5063912" h="2017992" stroke="0" extrusionOk="0">
                <a:moveTo>
                  <a:pt x="25084" y="65754"/>
                </a:moveTo>
                <a:cubicBezTo>
                  <a:pt x="612391" y="484947"/>
                  <a:pt x="4474622" y="50967"/>
                  <a:pt x="5046008" y="65754"/>
                </a:cubicBezTo>
                <a:cubicBezTo>
                  <a:pt x="5031802" y="473893"/>
                  <a:pt x="5041932" y="547637"/>
                  <a:pt x="5046008" y="967253"/>
                </a:cubicBezTo>
                <a:cubicBezTo>
                  <a:pt x="5049902" y="1376271"/>
                  <a:pt x="5027529" y="1598460"/>
                  <a:pt x="5046008" y="1799405"/>
                </a:cubicBezTo>
                <a:cubicBezTo>
                  <a:pt x="3219571" y="1986012"/>
                  <a:pt x="1956919" y="1968021"/>
                  <a:pt x="25084" y="1799405"/>
                </a:cubicBezTo>
                <a:cubicBezTo>
                  <a:pt x="35425" y="1530183"/>
                  <a:pt x="71530" y="1291740"/>
                  <a:pt x="25084" y="967253"/>
                </a:cubicBezTo>
                <a:cubicBezTo>
                  <a:pt x="-9062" y="649082"/>
                  <a:pt x="45687" y="466844"/>
                  <a:pt x="25084" y="65754"/>
                </a:cubicBezTo>
                <a:close/>
              </a:path>
              <a:path w="5063912" h="2017992" fill="none" stroke="0" extrusionOk="0">
                <a:moveTo>
                  <a:pt x="25084" y="65754"/>
                </a:moveTo>
                <a:cubicBezTo>
                  <a:pt x="3356142" y="-167214"/>
                  <a:pt x="4474344" y="200503"/>
                  <a:pt x="5046008" y="65754"/>
                </a:cubicBezTo>
                <a:cubicBezTo>
                  <a:pt x="5078737" y="483120"/>
                  <a:pt x="5003357" y="628954"/>
                  <a:pt x="5046008" y="897906"/>
                </a:cubicBezTo>
                <a:cubicBezTo>
                  <a:pt x="5039573" y="1187185"/>
                  <a:pt x="5071532" y="1646807"/>
                  <a:pt x="5046008" y="1799405"/>
                </a:cubicBezTo>
                <a:cubicBezTo>
                  <a:pt x="3297023" y="1972462"/>
                  <a:pt x="1782777" y="2161766"/>
                  <a:pt x="25084" y="1799405"/>
                </a:cubicBezTo>
                <a:cubicBezTo>
                  <a:pt x="10042" y="1623438"/>
                  <a:pt x="68352" y="1172480"/>
                  <a:pt x="25084" y="984589"/>
                </a:cubicBezTo>
                <a:cubicBezTo>
                  <a:pt x="-72574" y="773488"/>
                  <a:pt x="-44851" y="417263"/>
                  <a:pt x="25084" y="65754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403D3D"/>
              </a:solidFill>
            </a:endParaRPr>
          </a:p>
          <a:p>
            <a:pPr algn="ctr"/>
            <a:r>
              <a:rPr lang="hu-HU" sz="2000" dirty="0">
                <a:solidFill>
                  <a:srgbClr val="403D3D"/>
                </a:solidFill>
              </a:rPr>
              <a:t>Saul volt Izráel első királya.</a:t>
            </a:r>
          </a:p>
          <a:p>
            <a:pPr algn="ctr"/>
            <a:r>
              <a:rPr lang="hu-HU" sz="2000" dirty="0">
                <a:solidFill>
                  <a:srgbClr val="403D3D"/>
                </a:solidFill>
              </a:rPr>
              <a:t>Utána Dávid következett a trónon.</a:t>
            </a:r>
          </a:p>
          <a:p>
            <a:pPr algn="ctr"/>
            <a:r>
              <a:rPr lang="hu-HU" sz="2000" dirty="0">
                <a:solidFill>
                  <a:srgbClr val="403D3D"/>
                </a:solidFill>
              </a:rPr>
              <a:t>Mi mindent tett Dávid király, </a:t>
            </a:r>
          </a:p>
          <a:p>
            <a:pPr algn="ctr"/>
            <a:r>
              <a:rPr lang="hu-HU" sz="2000" dirty="0">
                <a:solidFill>
                  <a:srgbClr val="403D3D"/>
                </a:solidFill>
              </a:rPr>
              <a:t>miközben Isten akaratát kereste? </a:t>
            </a:r>
          </a:p>
          <a:p>
            <a:pPr algn="ctr"/>
            <a:r>
              <a:rPr lang="hu-HU" sz="2000" dirty="0">
                <a:solidFill>
                  <a:srgbClr val="403D3D"/>
                </a:solidFill>
              </a:rPr>
              <a:t>Hogyan élt királyi hatalmával? Kattints!</a:t>
            </a:r>
          </a:p>
          <a:p>
            <a:pPr algn="ctr"/>
            <a:endParaRPr lang="hu-HU" sz="2000" dirty="0">
              <a:solidFill>
                <a:srgbClr val="403D3D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703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4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églalap 231"/>
          <p:cNvSpPr/>
          <p:nvPr/>
        </p:nvSpPr>
        <p:spPr>
          <a:xfrm>
            <a:off x="0" y="3035555"/>
            <a:ext cx="12192000" cy="3822445"/>
          </a:xfrm>
          <a:prstGeom prst="rect">
            <a:avLst/>
          </a:prstGeom>
          <a:gradFill>
            <a:gsLst>
              <a:gs pos="3550">
                <a:srgbClr val="E8BF6A"/>
              </a:gs>
              <a:gs pos="100000">
                <a:srgbClr val="7B693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6" name="Kép 2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16" y="234637"/>
            <a:ext cx="4462659" cy="2280102"/>
          </a:xfrm>
          <a:prstGeom prst="rect">
            <a:avLst/>
          </a:prstGeom>
        </p:spPr>
      </p:pic>
      <p:pic>
        <p:nvPicPr>
          <p:cNvPr id="220" name="Kép 2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3" y="1179189"/>
            <a:ext cx="4410915" cy="1634501"/>
          </a:xfrm>
          <a:prstGeom prst="rect">
            <a:avLst/>
          </a:prstGeom>
        </p:spPr>
      </p:pic>
      <p:pic>
        <p:nvPicPr>
          <p:cNvPr id="219" name="Kép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43" y="1362513"/>
            <a:ext cx="4804064" cy="1780186"/>
          </a:xfrm>
          <a:prstGeom prst="rect">
            <a:avLst/>
          </a:prstGeom>
        </p:spPr>
      </p:pic>
      <p:pic>
        <p:nvPicPr>
          <p:cNvPr id="221" name="Kép 2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816" y="787914"/>
            <a:ext cx="3590855" cy="2749534"/>
          </a:xfrm>
          <a:prstGeom prst="rect">
            <a:avLst/>
          </a:prstGeom>
        </p:spPr>
      </p:pic>
      <p:pic>
        <p:nvPicPr>
          <p:cNvPr id="222" name="Kép 2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8" y="1410369"/>
            <a:ext cx="4249280" cy="2426418"/>
          </a:xfrm>
          <a:prstGeom prst="rect">
            <a:avLst/>
          </a:prstGeom>
        </p:spPr>
      </p:pic>
      <p:pic>
        <p:nvPicPr>
          <p:cNvPr id="224" name="Kép 2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9356" y="1255369"/>
            <a:ext cx="4462644" cy="2881522"/>
          </a:xfrm>
          <a:prstGeom prst="rect">
            <a:avLst/>
          </a:prstGeom>
        </p:spPr>
      </p:pic>
      <p:pic>
        <p:nvPicPr>
          <p:cNvPr id="225" name="Kép 2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292" y="2696130"/>
            <a:ext cx="3170195" cy="2889754"/>
          </a:xfrm>
          <a:prstGeom prst="rect">
            <a:avLst/>
          </a:prstGeom>
        </p:spPr>
      </p:pic>
      <p:pic>
        <p:nvPicPr>
          <p:cNvPr id="226" name="Kép 2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8889" y="2366321"/>
            <a:ext cx="5132957" cy="3243353"/>
          </a:xfrm>
          <a:prstGeom prst="rect">
            <a:avLst/>
          </a:prstGeom>
        </p:spPr>
      </p:pic>
      <p:sp>
        <p:nvSpPr>
          <p:cNvPr id="230" name="Nyíl: ötszög 2">
            <a:extLst>
              <a:ext uri="{FF2B5EF4-FFF2-40B4-BE49-F238E27FC236}">
                <a16:creationId xmlns:a16="http://schemas.microsoft.com/office/drawing/2014/main" id="{BB430BDE-F22B-4D5D-B30B-FDFFD4EF8221}"/>
              </a:ext>
            </a:extLst>
          </p:cNvPr>
          <p:cNvSpPr/>
          <p:nvPr/>
        </p:nvSpPr>
        <p:spPr>
          <a:xfrm flipH="1">
            <a:off x="4822713" y="3341138"/>
            <a:ext cx="2237245" cy="886665"/>
          </a:xfrm>
          <a:custGeom>
            <a:avLst/>
            <a:gdLst>
              <a:gd name="connsiteX0" fmla="*/ 0 w 1850263"/>
              <a:gd name="connsiteY0" fmla="*/ 0 h 335280"/>
              <a:gd name="connsiteX1" fmla="*/ 1682623 w 1850263"/>
              <a:gd name="connsiteY1" fmla="*/ 0 h 335280"/>
              <a:gd name="connsiteX2" fmla="*/ 1850263 w 1850263"/>
              <a:gd name="connsiteY2" fmla="*/ 167640 h 335280"/>
              <a:gd name="connsiteX3" fmla="*/ 1682623 w 1850263"/>
              <a:gd name="connsiteY3" fmla="*/ 335280 h 335280"/>
              <a:gd name="connsiteX4" fmla="*/ 0 w 1850263"/>
              <a:gd name="connsiteY4" fmla="*/ 335280 h 335280"/>
              <a:gd name="connsiteX5" fmla="*/ 0 w 1850263"/>
              <a:gd name="connsiteY5" fmla="*/ 0 h 335280"/>
              <a:gd name="connsiteX0" fmla="*/ 0 w 1850263"/>
              <a:gd name="connsiteY0" fmla="*/ 47413 h 382693"/>
              <a:gd name="connsiteX1" fmla="*/ 1682623 w 1850263"/>
              <a:gd name="connsiteY1" fmla="*/ 47413 h 382693"/>
              <a:gd name="connsiteX2" fmla="*/ 1850263 w 1850263"/>
              <a:gd name="connsiteY2" fmla="*/ 215053 h 382693"/>
              <a:gd name="connsiteX3" fmla="*/ 1682623 w 1850263"/>
              <a:gd name="connsiteY3" fmla="*/ 382693 h 382693"/>
              <a:gd name="connsiteX4" fmla="*/ 0 w 1850263"/>
              <a:gd name="connsiteY4" fmla="*/ 382693 h 382693"/>
              <a:gd name="connsiteX5" fmla="*/ 0 w 1850263"/>
              <a:gd name="connsiteY5" fmla="*/ 47413 h 382693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80010 h 415290"/>
              <a:gd name="connsiteX1" fmla="*/ 1682623 w 1850263"/>
              <a:gd name="connsiteY1" fmla="*/ 80010 h 415290"/>
              <a:gd name="connsiteX2" fmla="*/ 1850263 w 1850263"/>
              <a:gd name="connsiteY2" fmla="*/ 247650 h 415290"/>
              <a:gd name="connsiteX3" fmla="*/ 1682623 w 1850263"/>
              <a:gd name="connsiteY3" fmla="*/ 415290 h 415290"/>
              <a:gd name="connsiteX4" fmla="*/ 0 w 1850263"/>
              <a:gd name="connsiteY4" fmla="*/ 415290 h 415290"/>
              <a:gd name="connsiteX5" fmla="*/ 0 w 1850263"/>
              <a:gd name="connsiteY5" fmla="*/ 80010 h 415290"/>
              <a:gd name="connsiteX0" fmla="*/ 0 w 1850263"/>
              <a:gd name="connsiteY0" fmla="*/ 133380 h 468660"/>
              <a:gd name="connsiteX1" fmla="*/ 1682623 w 1850263"/>
              <a:gd name="connsiteY1" fmla="*/ 133380 h 468660"/>
              <a:gd name="connsiteX2" fmla="*/ 1850263 w 1850263"/>
              <a:gd name="connsiteY2" fmla="*/ 301020 h 468660"/>
              <a:gd name="connsiteX3" fmla="*/ 1682623 w 1850263"/>
              <a:gd name="connsiteY3" fmla="*/ 468660 h 468660"/>
              <a:gd name="connsiteX4" fmla="*/ 0 w 1850263"/>
              <a:gd name="connsiteY4" fmla="*/ 468660 h 468660"/>
              <a:gd name="connsiteX5" fmla="*/ 0 w 1850263"/>
              <a:gd name="connsiteY5" fmla="*/ 133380 h 468660"/>
              <a:gd name="connsiteX0" fmla="*/ 0 w 1682623"/>
              <a:gd name="connsiteY0" fmla="*/ 133380 h 468660"/>
              <a:gd name="connsiteX1" fmla="*/ 1682623 w 1682623"/>
              <a:gd name="connsiteY1" fmla="*/ 133380 h 468660"/>
              <a:gd name="connsiteX2" fmla="*/ 1682623 w 1682623"/>
              <a:gd name="connsiteY2" fmla="*/ 468660 h 468660"/>
              <a:gd name="connsiteX3" fmla="*/ 0 w 1682623"/>
              <a:gd name="connsiteY3" fmla="*/ 468660 h 468660"/>
              <a:gd name="connsiteX4" fmla="*/ 0 w 1682623"/>
              <a:gd name="connsiteY4" fmla="*/ 133380 h 46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623" h="468660">
                <a:moveTo>
                  <a:pt x="0" y="133380"/>
                </a:moveTo>
                <a:cubicBezTo>
                  <a:pt x="195254" y="-103986"/>
                  <a:pt x="1159849" y="26700"/>
                  <a:pt x="1682623" y="133380"/>
                </a:cubicBezTo>
                <a:lnTo>
                  <a:pt x="1682623" y="468660"/>
                </a:lnTo>
                <a:cubicBezTo>
                  <a:pt x="1106509" y="369600"/>
                  <a:pt x="69219" y="248719"/>
                  <a:pt x="0" y="468660"/>
                </a:cubicBezTo>
                <a:lnTo>
                  <a:pt x="0" y="133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E5B659"/>
                </a:solidFill>
              </a:rPr>
              <a:t>Jeruzsálem</a:t>
            </a:r>
          </a:p>
        </p:txBody>
      </p:sp>
      <p:pic>
        <p:nvPicPr>
          <p:cNvPr id="235" name="Kép 234"/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8671" y="4726880"/>
            <a:ext cx="3353392" cy="236502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024" y="2344024"/>
            <a:ext cx="3438442" cy="3322608"/>
          </a:xfrm>
          <a:prstGeom prst="rect">
            <a:avLst/>
          </a:prstGeom>
        </p:spPr>
      </p:pic>
      <p:sp>
        <p:nvSpPr>
          <p:cNvPr id="16" name="Téglalap 1">
            <a:extLst>
              <a:ext uri="{FF2B5EF4-FFF2-40B4-BE49-F238E27FC236}">
                <a16:creationId xmlns:a16="http://schemas.microsoft.com/office/drawing/2014/main" id="{6BBCF9DA-259A-446E-BCF6-4E41499C0FFC}"/>
              </a:ext>
            </a:extLst>
          </p:cNvPr>
          <p:cNvSpPr/>
          <p:nvPr/>
        </p:nvSpPr>
        <p:spPr>
          <a:xfrm>
            <a:off x="6733309" y="535415"/>
            <a:ext cx="4888118" cy="1603251"/>
          </a:xfrm>
          <a:custGeom>
            <a:avLst/>
            <a:gdLst>
              <a:gd name="connsiteX0" fmla="*/ 24213 w 4888118"/>
              <a:gd name="connsiteY0" fmla="*/ 52240 h 1603251"/>
              <a:gd name="connsiteX1" fmla="*/ 4870836 w 4888118"/>
              <a:gd name="connsiteY1" fmla="*/ 52240 h 1603251"/>
              <a:gd name="connsiteX2" fmla="*/ 4870836 w 4888118"/>
              <a:gd name="connsiteY2" fmla="*/ 713367 h 1603251"/>
              <a:gd name="connsiteX3" fmla="*/ 4870836 w 4888118"/>
              <a:gd name="connsiteY3" fmla="*/ 1429589 h 1603251"/>
              <a:gd name="connsiteX4" fmla="*/ 24213 w 4888118"/>
              <a:gd name="connsiteY4" fmla="*/ 1429589 h 1603251"/>
              <a:gd name="connsiteX5" fmla="*/ 24213 w 4888118"/>
              <a:gd name="connsiteY5" fmla="*/ 782235 h 1603251"/>
              <a:gd name="connsiteX6" fmla="*/ 24213 w 4888118"/>
              <a:gd name="connsiteY6" fmla="*/ 52240 h 1603251"/>
              <a:gd name="connsiteX0" fmla="*/ 24213 w 4888118"/>
              <a:gd name="connsiteY0" fmla="*/ 52240 h 1603251"/>
              <a:gd name="connsiteX1" fmla="*/ 4870836 w 4888118"/>
              <a:gd name="connsiteY1" fmla="*/ 52240 h 1603251"/>
              <a:gd name="connsiteX2" fmla="*/ 4870836 w 4888118"/>
              <a:gd name="connsiteY2" fmla="*/ 768462 h 1603251"/>
              <a:gd name="connsiteX3" fmla="*/ 4870836 w 4888118"/>
              <a:gd name="connsiteY3" fmla="*/ 1429589 h 1603251"/>
              <a:gd name="connsiteX4" fmla="*/ 24213 w 4888118"/>
              <a:gd name="connsiteY4" fmla="*/ 1429589 h 1603251"/>
              <a:gd name="connsiteX5" fmla="*/ 24213 w 4888118"/>
              <a:gd name="connsiteY5" fmla="*/ 768462 h 1603251"/>
              <a:gd name="connsiteX6" fmla="*/ 24213 w 4888118"/>
              <a:gd name="connsiteY6" fmla="*/ 52240 h 160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18" h="1603251" fill="none" extrusionOk="0">
                <a:moveTo>
                  <a:pt x="24213" y="52240"/>
                </a:moveTo>
                <a:cubicBezTo>
                  <a:pt x="3309005" y="-108202"/>
                  <a:pt x="4376266" y="185773"/>
                  <a:pt x="4870836" y="52240"/>
                </a:cubicBezTo>
                <a:cubicBezTo>
                  <a:pt x="4912877" y="393858"/>
                  <a:pt x="4877125" y="503581"/>
                  <a:pt x="4870836" y="713367"/>
                </a:cubicBezTo>
                <a:cubicBezTo>
                  <a:pt x="4866835" y="925037"/>
                  <a:pt x="4923844" y="1295505"/>
                  <a:pt x="4870836" y="1429589"/>
                </a:cubicBezTo>
                <a:cubicBezTo>
                  <a:pt x="3432268" y="1714053"/>
                  <a:pt x="1585929" y="1834058"/>
                  <a:pt x="24213" y="1429589"/>
                </a:cubicBezTo>
                <a:cubicBezTo>
                  <a:pt x="18342" y="1316368"/>
                  <a:pt x="69243" y="954469"/>
                  <a:pt x="24213" y="782235"/>
                </a:cubicBezTo>
                <a:cubicBezTo>
                  <a:pt x="20562" y="594271"/>
                  <a:pt x="2183" y="268272"/>
                  <a:pt x="24213" y="52240"/>
                </a:cubicBezTo>
                <a:close/>
              </a:path>
              <a:path w="4888118" h="1603251" stroke="0" extrusionOk="0">
                <a:moveTo>
                  <a:pt x="24213" y="52240"/>
                </a:moveTo>
                <a:cubicBezTo>
                  <a:pt x="577219" y="390444"/>
                  <a:pt x="4343984" y="46866"/>
                  <a:pt x="4870836" y="52240"/>
                </a:cubicBezTo>
                <a:cubicBezTo>
                  <a:pt x="4858016" y="376382"/>
                  <a:pt x="4864625" y="430152"/>
                  <a:pt x="4870836" y="768462"/>
                </a:cubicBezTo>
                <a:cubicBezTo>
                  <a:pt x="4874654" y="1091092"/>
                  <a:pt x="4846239" y="1274807"/>
                  <a:pt x="4870836" y="1429589"/>
                </a:cubicBezTo>
                <a:cubicBezTo>
                  <a:pt x="3119180" y="1574678"/>
                  <a:pt x="1823498" y="1545891"/>
                  <a:pt x="24213" y="1429589"/>
                </a:cubicBezTo>
                <a:cubicBezTo>
                  <a:pt x="34354" y="1214681"/>
                  <a:pt x="59633" y="1029210"/>
                  <a:pt x="24213" y="768462"/>
                </a:cubicBezTo>
                <a:cubicBezTo>
                  <a:pt x="-12999" y="526142"/>
                  <a:pt x="41241" y="371245"/>
                  <a:pt x="24213" y="52240"/>
                </a:cubicBezTo>
                <a:close/>
              </a:path>
              <a:path w="4888118" h="1603251" fill="none" stroke="0" extrusionOk="0">
                <a:moveTo>
                  <a:pt x="24213" y="52240"/>
                </a:moveTo>
                <a:cubicBezTo>
                  <a:pt x="3282658" y="-114009"/>
                  <a:pt x="4338057" y="158664"/>
                  <a:pt x="4870836" y="52240"/>
                </a:cubicBezTo>
                <a:cubicBezTo>
                  <a:pt x="4911464" y="386133"/>
                  <a:pt x="4844832" y="499367"/>
                  <a:pt x="4870836" y="713367"/>
                </a:cubicBezTo>
                <a:cubicBezTo>
                  <a:pt x="4868720" y="942506"/>
                  <a:pt x="4895697" y="1313684"/>
                  <a:pt x="4870836" y="1429589"/>
                </a:cubicBezTo>
                <a:cubicBezTo>
                  <a:pt x="3190409" y="1550414"/>
                  <a:pt x="1832573" y="1783690"/>
                  <a:pt x="24213" y="1429589"/>
                </a:cubicBezTo>
                <a:cubicBezTo>
                  <a:pt x="18123" y="1290979"/>
                  <a:pt x="77380" y="905681"/>
                  <a:pt x="24213" y="782235"/>
                </a:cubicBezTo>
                <a:cubicBezTo>
                  <a:pt x="-48317" y="616249"/>
                  <a:pt x="-33909" y="329060"/>
                  <a:pt x="24213" y="52240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22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Dávid a szövetségládát Jeruzsálembe hozatta. Ezt a ládát Isten készítette, és emlékeztette a népét, hogy Ő közöttük van.</a:t>
            </a:r>
          </a:p>
        </p:txBody>
      </p:sp>
    </p:spTree>
    <p:extLst>
      <p:ext uri="{BB962C8B-B14F-4D97-AF65-F5344CB8AC3E}">
        <p14:creationId xmlns:p14="http://schemas.microsoft.com/office/powerpoint/2010/main" val="403356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9518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1263 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4.07407E-6 L -0.57682 -0.365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1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8 -0.00486 L 3.95833E-6 -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63 0.00648 L -2.08333E-6 -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B0CBE3"/>
            </a:gs>
            <a:gs pos="40000">
              <a:srgbClr val="9CA9CE"/>
            </a:gs>
            <a:gs pos="0">
              <a:srgbClr val="9C9A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88933C82-9C21-4DDD-97D2-2E78275C540B}"/>
              </a:ext>
            </a:extLst>
          </p:cNvPr>
          <p:cNvSpPr/>
          <p:nvPr/>
        </p:nvSpPr>
        <p:spPr>
          <a:xfrm>
            <a:off x="3359997" y="625145"/>
            <a:ext cx="5511800" cy="5511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2490111" y="117354"/>
            <a:ext cx="6987795" cy="6314820"/>
            <a:chOff x="2383537" y="348704"/>
            <a:chExt cx="7329890" cy="6623968"/>
          </a:xfrm>
        </p:grpSpPr>
        <p:pic>
          <p:nvPicPr>
            <p:cNvPr id="32" name="Kép 31">
              <a:extLst>
                <a:ext uri="{FF2B5EF4-FFF2-40B4-BE49-F238E27FC236}">
                  <a16:creationId xmlns:a16="http://schemas.microsoft.com/office/drawing/2014/main" id="{82189B60-20E8-4103-AD1F-5191BE0FB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46860">
              <a:off x="8114910" y="3037309"/>
              <a:ext cx="1776086" cy="1079623"/>
            </a:xfrm>
            <a:prstGeom prst="rect">
              <a:avLst/>
            </a:prstGeom>
          </p:spPr>
        </p:pic>
        <p:grpSp>
          <p:nvGrpSpPr>
            <p:cNvPr id="11" name="Csoportba foglalás 10"/>
            <p:cNvGrpSpPr/>
            <p:nvPr/>
          </p:nvGrpSpPr>
          <p:grpSpPr>
            <a:xfrm>
              <a:off x="2383537" y="348704"/>
              <a:ext cx="7329890" cy="6623968"/>
              <a:chOff x="2383537" y="348704"/>
              <a:chExt cx="7329890" cy="6623968"/>
            </a:xfrm>
          </p:grpSpPr>
          <p:pic>
            <p:nvPicPr>
              <p:cNvPr id="29" name="Kép 28">
                <a:extLst>
                  <a:ext uri="{FF2B5EF4-FFF2-40B4-BE49-F238E27FC236}">
                    <a16:creationId xmlns:a16="http://schemas.microsoft.com/office/drawing/2014/main" id="{98E162BC-1BAF-4653-8B90-A85D896D9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3463" y="348704"/>
                <a:ext cx="1572630" cy="848754"/>
              </a:xfrm>
              <a:prstGeom prst="rect">
                <a:avLst/>
              </a:prstGeom>
            </p:spPr>
          </p:pic>
          <p:pic>
            <p:nvPicPr>
              <p:cNvPr id="221" name="Kép 2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7027938">
                <a:off x="8154332" y="4388143"/>
                <a:ext cx="1686735" cy="1431454"/>
              </a:xfrm>
              <a:prstGeom prst="rect">
                <a:avLst/>
              </a:prstGeom>
            </p:spPr>
          </p:pic>
          <p:pic>
            <p:nvPicPr>
              <p:cNvPr id="20" name="Kép 19">
                <a:extLst>
                  <a:ext uri="{FF2B5EF4-FFF2-40B4-BE49-F238E27FC236}">
                    <a16:creationId xmlns:a16="http://schemas.microsoft.com/office/drawing/2014/main" id="{A067B2C2-A720-45C6-B94B-DFEBAC8A5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78912">
                <a:off x="6801813" y="838048"/>
                <a:ext cx="1511504" cy="695186"/>
              </a:xfrm>
              <a:prstGeom prst="rect">
                <a:avLst/>
              </a:prstGeom>
            </p:spPr>
          </p:pic>
          <p:pic>
            <p:nvPicPr>
              <p:cNvPr id="21" name="Kép 20">
                <a:extLst>
                  <a:ext uri="{FF2B5EF4-FFF2-40B4-BE49-F238E27FC236}">
                    <a16:creationId xmlns:a16="http://schemas.microsoft.com/office/drawing/2014/main" id="{AFFC4AC1-755E-4712-8BAC-F9E8F60B2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915895">
                <a:off x="7814947" y="1697784"/>
                <a:ext cx="1898758" cy="1199764"/>
              </a:xfrm>
              <a:prstGeom prst="rect">
                <a:avLst/>
              </a:prstGeom>
            </p:spPr>
          </p:pic>
          <p:pic>
            <p:nvPicPr>
              <p:cNvPr id="22" name="Kép 21">
                <a:extLst>
                  <a:ext uri="{FF2B5EF4-FFF2-40B4-BE49-F238E27FC236}">
                    <a16:creationId xmlns:a16="http://schemas.microsoft.com/office/drawing/2014/main" id="{051C21D1-4E57-4FB5-BA5E-1973BD83A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674168">
                <a:off x="8387914" y="3327409"/>
                <a:ext cx="1324266" cy="1207118"/>
              </a:xfrm>
              <a:prstGeom prst="rect">
                <a:avLst/>
              </a:prstGeom>
            </p:spPr>
          </p:pic>
          <p:pic>
            <p:nvPicPr>
              <p:cNvPr id="23" name="Kép 22">
                <a:extLst>
                  <a:ext uri="{FF2B5EF4-FFF2-40B4-BE49-F238E27FC236}">
                    <a16:creationId xmlns:a16="http://schemas.microsoft.com/office/drawing/2014/main" id="{10F40B2B-0B97-4390-B384-76C816E61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9437887">
                <a:off x="3444122" y="625145"/>
                <a:ext cx="1893602" cy="1222696"/>
              </a:xfrm>
              <a:prstGeom prst="rect">
                <a:avLst/>
              </a:prstGeom>
            </p:spPr>
          </p:pic>
          <p:pic>
            <p:nvPicPr>
              <p:cNvPr id="26" name="Kép 25">
                <a:extLst>
                  <a:ext uri="{FF2B5EF4-FFF2-40B4-BE49-F238E27FC236}">
                    <a16:creationId xmlns:a16="http://schemas.microsoft.com/office/drawing/2014/main" id="{8AB8C69F-2004-483B-95D1-B2B9D9E27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5267455" y="6141338"/>
                <a:ext cx="1575450" cy="809671"/>
              </a:xfrm>
              <a:prstGeom prst="rect">
                <a:avLst/>
              </a:prstGeom>
            </p:spPr>
          </p:pic>
          <p:pic>
            <p:nvPicPr>
              <p:cNvPr id="27" name="Kép 26">
                <a:extLst>
                  <a:ext uri="{FF2B5EF4-FFF2-40B4-BE49-F238E27FC236}">
                    <a16:creationId xmlns:a16="http://schemas.microsoft.com/office/drawing/2014/main" id="{3CDA39F2-880C-4D25-B30F-1204A4917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495501">
                <a:off x="3256854" y="5251504"/>
                <a:ext cx="1572630" cy="848754"/>
              </a:xfrm>
              <a:prstGeom prst="rect">
                <a:avLst/>
              </a:prstGeom>
            </p:spPr>
          </p:pic>
          <p:pic>
            <p:nvPicPr>
              <p:cNvPr id="28" name="Kép 27">
                <a:extLst>
                  <a:ext uri="{FF2B5EF4-FFF2-40B4-BE49-F238E27FC236}">
                    <a16:creationId xmlns:a16="http://schemas.microsoft.com/office/drawing/2014/main" id="{242D6F5A-211E-4C47-B36D-ADCF009BA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8475386">
                <a:off x="7420786" y="5462314"/>
                <a:ext cx="1324266" cy="1207118"/>
              </a:xfrm>
              <a:prstGeom prst="rect">
                <a:avLst/>
              </a:prstGeom>
            </p:spPr>
          </p:pic>
          <p:grpSp>
            <p:nvGrpSpPr>
              <p:cNvPr id="10" name="Csoportba foglalás 9"/>
              <p:cNvGrpSpPr/>
              <p:nvPr/>
            </p:nvGrpSpPr>
            <p:grpSpPr>
              <a:xfrm>
                <a:off x="2383537" y="1600013"/>
                <a:ext cx="1670530" cy="3565660"/>
                <a:chOff x="2383537" y="1600013"/>
                <a:chExt cx="1670530" cy="3565660"/>
              </a:xfrm>
            </p:grpSpPr>
            <p:pic>
              <p:nvPicPr>
                <p:cNvPr id="24" name="Kép 23">
                  <a:extLst>
                    <a:ext uri="{FF2B5EF4-FFF2-40B4-BE49-F238E27FC236}">
                      <a16:creationId xmlns:a16="http://schemas.microsoft.com/office/drawing/2014/main" id="{0629099A-33AF-4CDD-A1FD-7C96E3FC8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17438064">
                  <a:off x="2354418" y="1629132"/>
                  <a:ext cx="1728768" cy="1670530"/>
                </a:xfrm>
                <a:prstGeom prst="rect">
                  <a:avLst/>
                </a:prstGeom>
              </p:spPr>
            </p:pic>
            <p:pic>
              <p:nvPicPr>
                <p:cNvPr id="25" name="Kép 24">
                  <a:extLst>
                    <a:ext uri="{FF2B5EF4-FFF2-40B4-BE49-F238E27FC236}">
                      <a16:creationId xmlns:a16="http://schemas.microsoft.com/office/drawing/2014/main" id="{87F2D580-F5F8-4A3E-A3C8-EA2FD1477A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5383730">
                  <a:off x="2738611" y="4117058"/>
                  <a:ext cx="1388041" cy="709190"/>
                </a:xfrm>
                <a:prstGeom prst="rect">
                  <a:avLst/>
                </a:prstGeom>
              </p:spPr>
            </p:pic>
            <p:pic>
              <p:nvPicPr>
                <p:cNvPr id="31" name="Kép 30">
                  <a:extLst>
                    <a:ext uri="{FF2B5EF4-FFF2-40B4-BE49-F238E27FC236}">
                      <a16:creationId xmlns:a16="http://schemas.microsoft.com/office/drawing/2014/main" id="{7C900706-954E-4CC2-AE4C-7B1B8C829B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6200000">
                  <a:off x="2470358" y="3183629"/>
                  <a:ext cx="1432778" cy="1209735"/>
                </a:xfrm>
                <a:prstGeom prst="rect">
                  <a:avLst/>
                </a:prstGeom>
              </p:spPr>
            </p:pic>
          </p:grpSp>
          <p:pic>
            <p:nvPicPr>
              <p:cNvPr id="33" name="Kép 32">
                <a:extLst>
                  <a:ext uri="{FF2B5EF4-FFF2-40B4-BE49-F238E27FC236}">
                    <a16:creationId xmlns:a16="http://schemas.microsoft.com/office/drawing/2014/main" id="{A78B9E8D-4879-4BEF-87AA-382AF0DD5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649801">
                <a:off x="6484421" y="5924204"/>
                <a:ext cx="1246082" cy="834852"/>
              </a:xfrm>
              <a:prstGeom prst="rect">
                <a:avLst/>
              </a:prstGeom>
            </p:spPr>
          </p:pic>
          <p:pic>
            <p:nvPicPr>
              <p:cNvPr id="34" name="Kép 33">
                <a:extLst>
                  <a:ext uri="{FF2B5EF4-FFF2-40B4-BE49-F238E27FC236}">
                    <a16:creationId xmlns:a16="http://schemas.microsoft.com/office/drawing/2014/main" id="{68346FCF-9281-47CC-A359-1847ED70B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1796199">
                <a:off x="4385866" y="5814112"/>
                <a:ext cx="1198950" cy="1158560"/>
              </a:xfrm>
              <a:prstGeom prst="rect">
                <a:avLst/>
              </a:prstGeom>
            </p:spPr>
          </p:pic>
        </p:grpSp>
      </p:grpSp>
      <p:grpSp>
        <p:nvGrpSpPr>
          <p:cNvPr id="7" name="Csoportba foglalás 6"/>
          <p:cNvGrpSpPr/>
          <p:nvPr/>
        </p:nvGrpSpPr>
        <p:grpSpPr>
          <a:xfrm>
            <a:off x="3155462" y="541118"/>
            <a:ext cx="5881076" cy="5775764"/>
            <a:chOff x="3143322" y="598457"/>
            <a:chExt cx="5899077" cy="5793442"/>
          </a:xfrm>
        </p:grpSpPr>
        <p:pic>
          <p:nvPicPr>
            <p:cNvPr id="70" name="szőlőKép 2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AC6E95B-40B8-4F55-83EA-763D74105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9722" y="781116"/>
              <a:ext cx="860696" cy="897508"/>
            </a:xfrm>
            <a:prstGeom prst="rect">
              <a:avLst/>
            </a:prstGeom>
          </p:spPr>
        </p:pic>
        <p:grpSp>
          <p:nvGrpSpPr>
            <p:cNvPr id="6" name="Csoportba foglalás 5"/>
            <p:cNvGrpSpPr/>
            <p:nvPr/>
          </p:nvGrpSpPr>
          <p:grpSpPr>
            <a:xfrm>
              <a:off x="3143322" y="598457"/>
              <a:ext cx="5899077" cy="5793442"/>
              <a:chOff x="2731381" y="196680"/>
              <a:chExt cx="6717713" cy="6597420"/>
            </a:xfrm>
          </p:grpSpPr>
          <p:grpSp>
            <p:nvGrpSpPr>
              <p:cNvPr id="3" name="Csoportba foglalás 2"/>
              <p:cNvGrpSpPr/>
              <p:nvPr/>
            </p:nvGrpSpPr>
            <p:grpSpPr>
              <a:xfrm>
                <a:off x="5292537" y="1250049"/>
                <a:ext cx="4156557" cy="5544051"/>
                <a:chOff x="5292537" y="1250049"/>
                <a:chExt cx="4156557" cy="5544051"/>
              </a:xfrm>
            </p:grpSpPr>
            <p:pic>
              <p:nvPicPr>
                <p:cNvPr id="48" name="Kép 47">
                  <a:extLst>
                    <a:ext uri="{FF2B5EF4-FFF2-40B4-BE49-F238E27FC236}">
                      <a16:creationId xmlns:a16="http://schemas.microsoft.com/office/drawing/2014/main" id="{2430D649-2CC0-4DB0-9AEE-0D56D536F1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0068115">
                  <a:off x="5292537" y="553594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50" name="Kép 49">
                  <a:extLst>
                    <a:ext uri="{FF2B5EF4-FFF2-40B4-BE49-F238E27FC236}">
                      <a16:creationId xmlns:a16="http://schemas.microsoft.com/office/drawing/2014/main" id="{2DFFE488-2B5F-4BC0-BC7E-77C63833F4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4286783">
                  <a:off x="8187771" y="313099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51" name="Kép 50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7164517">
                  <a:off x="7311508" y="4853247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52" name="Kép 51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849341">
                  <a:off x="7926240" y="405482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53" name="Kép 52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3297045">
                  <a:off x="8158873" y="2089875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54" name="Kép 53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942232">
                  <a:off x="7740422" y="125004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56" name="Kép 55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8524155">
                  <a:off x="6335859" y="5411884"/>
                  <a:ext cx="1264495" cy="1258151"/>
                </a:xfrm>
                <a:prstGeom prst="rect">
                  <a:avLst/>
                </a:prstGeom>
              </p:spPr>
            </p:pic>
          </p:grpSp>
          <p:grpSp>
            <p:nvGrpSpPr>
              <p:cNvPr id="5" name="Csoportba foglalás 4"/>
              <p:cNvGrpSpPr/>
              <p:nvPr/>
            </p:nvGrpSpPr>
            <p:grpSpPr>
              <a:xfrm>
                <a:off x="2731381" y="196680"/>
                <a:ext cx="5767481" cy="6315878"/>
                <a:chOff x="2731381" y="196680"/>
                <a:chExt cx="5767481" cy="6315878"/>
              </a:xfrm>
            </p:grpSpPr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2731381" y="196680"/>
                  <a:ext cx="5333019" cy="6315878"/>
                  <a:chOff x="2731381" y="196680"/>
                  <a:chExt cx="5333019" cy="6315878"/>
                </a:xfrm>
              </p:grpSpPr>
              <p:grpSp>
                <p:nvGrpSpPr>
                  <p:cNvPr id="57" name="Csoportba foglalás 56"/>
                  <p:cNvGrpSpPr/>
                  <p:nvPr/>
                </p:nvGrpSpPr>
                <p:grpSpPr>
                  <a:xfrm rot="10243597">
                    <a:off x="2731381" y="196680"/>
                    <a:ext cx="4199896" cy="6315878"/>
                    <a:chOff x="5292537" y="478222"/>
                    <a:chExt cx="4199896" cy="6315878"/>
                  </a:xfrm>
                </p:grpSpPr>
                <p:pic>
                  <p:nvPicPr>
                    <p:cNvPr id="58" name="Kép 57">
                      <a:extLst>
                        <a:ext uri="{FF2B5EF4-FFF2-40B4-BE49-F238E27FC236}">
                          <a16:creationId xmlns:a16="http://schemas.microsoft.com/office/drawing/2014/main" id="{2430D649-2CC0-4DB0-9AEE-0D56D536F1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068115">
                      <a:off x="5292537" y="5535949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Kép 58">
                      <a:extLst>
                        <a:ext uri="{FF2B5EF4-FFF2-40B4-BE49-F238E27FC236}">
                          <a16:creationId xmlns:a16="http://schemas.microsoft.com/office/drawing/2014/main" id="{2DFFE488-2B5F-4BC0-BC7E-77C63833F4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4286783">
                      <a:off x="8231110" y="3138076"/>
                      <a:ext cx="1264495" cy="12581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Kép 59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7164517">
                      <a:off x="7311508" y="4853247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Kép 60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849341">
                      <a:off x="7926240" y="4054829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Kép 61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3297045">
                      <a:off x="8158873" y="2089875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Kép 62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942232">
                      <a:off x="7740422" y="1250049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Kép 63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8524155">
                      <a:off x="6335859" y="5411884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Kép 67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744008">
                      <a:off x="7085606" y="478222"/>
                      <a:ext cx="1264495" cy="125815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9" name="szőlőKép 26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0AC6E95B-40B8-4F55-83EA-763D74105B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5638" y="293248"/>
                    <a:ext cx="860696" cy="897508"/>
                  </a:xfrm>
                  <a:prstGeom prst="rect">
                    <a:avLst/>
                  </a:prstGeom>
                </p:spPr>
              </p:pic>
              <p:pic>
                <p:nvPicPr>
                  <p:cNvPr id="71" name="szőlőKép 26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0AC6E95B-40B8-4F55-83EA-763D74105B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3704" y="700045"/>
                    <a:ext cx="860696" cy="8975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2" name="szőlőKép 26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0AC6E95B-40B8-4F55-83EA-763D74105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55462">
                  <a:off x="7638166" y="950326"/>
                  <a:ext cx="860696" cy="89750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8" name="Téglalap 1">
            <a:extLst>
              <a:ext uri="{FF2B5EF4-FFF2-40B4-BE49-F238E27FC236}">
                <a16:creationId xmlns:a16="http://schemas.microsoft.com/office/drawing/2014/main" id="{3C7F9C83-B7B1-457E-BEE3-5021885C826B}"/>
              </a:ext>
            </a:extLst>
          </p:cNvPr>
          <p:cNvSpPr/>
          <p:nvPr/>
        </p:nvSpPr>
        <p:spPr>
          <a:xfrm>
            <a:off x="4486795" y="2401587"/>
            <a:ext cx="3465873" cy="2043707"/>
          </a:xfrm>
          <a:custGeom>
            <a:avLst/>
            <a:gdLst>
              <a:gd name="connsiteX0" fmla="*/ 17168 w 3465873"/>
              <a:gd name="connsiteY0" fmla="*/ 66591 h 2043707"/>
              <a:gd name="connsiteX1" fmla="*/ 3453619 w 3465873"/>
              <a:gd name="connsiteY1" fmla="*/ 66591 h 2043707"/>
              <a:gd name="connsiteX2" fmla="*/ 3453619 w 3465873"/>
              <a:gd name="connsiteY2" fmla="*/ 909348 h 2043707"/>
              <a:gd name="connsiteX3" fmla="*/ 3453619 w 3465873"/>
              <a:gd name="connsiteY3" fmla="*/ 1822335 h 2043707"/>
              <a:gd name="connsiteX4" fmla="*/ 17168 w 3465873"/>
              <a:gd name="connsiteY4" fmla="*/ 1822335 h 2043707"/>
              <a:gd name="connsiteX5" fmla="*/ 17168 w 3465873"/>
              <a:gd name="connsiteY5" fmla="*/ 997136 h 2043707"/>
              <a:gd name="connsiteX6" fmla="*/ 17168 w 3465873"/>
              <a:gd name="connsiteY6" fmla="*/ 66591 h 2043707"/>
              <a:gd name="connsiteX0" fmla="*/ 17168 w 3465873"/>
              <a:gd name="connsiteY0" fmla="*/ 66591 h 2043707"/>
              <a:gd name="connsiteX1" fmla="*/ 3453619 w 3465873"/>
              <a:gd name="connsiteY1" fmla="*/ 66591 h 2043707"/>
              <a:gd name="connsiteX2" fmla="*/ 3453619 w 3465873"/>
              <a:gd name="connsiteY2" fmla="*/ 979579 h 2043707"/>
              <a:gd name="connsiteX3" fmla="*/ 3453619 w 3465873"/>
              <a:gd name="connsiteY3" fmla="*/ 1822335 h 2043707"/>
              <a:gd name="connsiteX4" fmla="*/ 17168 w 3465873"/>
              <a:gd name="connsiteY4" fmla="*/ 1822335 h 2043707"/>
              <a:gd name="connsiteX5" fmla="*/ 17168 w 3465873"/>
              <a:gd name="connsiteY5" fmla="*/ 979579 h 2043707"/>
              <a:gd name="connsiteX6" fmla="*/ 17168 w 3465873"/>
              <a:gd name="connsiteY6" fmla="*/ 66591 h 204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5873" h="2043707" fill="none" extrusionOk="0">
                <a:moveTo>
                  <a:pt x="17168" y="66591"/>
                </a:moveTo>
                <a:cubicBezTo>
                  <a:pt x="2344247" y="-150403"/>
                  <a:pt x="3087535" y="226108"/>
                  <a:pt x="3453619" y="66591"/>
                </a:cubicBezTo>
                <a:cubicBezTo>
                  <a:pt x="3489038" y="498469"/>
                  <a:pt x="3452477" y="637963"/>
                  <a:pt x="3453619" y="909348"/>
                </a:cubicBezTo>
                <a:cubicBezTo>
                  <a:pt x="3434439" y="1178079"/>
                  <a:pt x="3508055" y="1655178"/>
                  <a:pt x="3453619" y="1822335"/>
                </a:cubicBezTo>
                <a:cubicBezTo>
                  <a:pt x="2535900" y="2309203"/>
                  <a:pt x="1119800" y="2189618"/>
                  <a:pt x="17168" y="1822335"/>
                </a:cubicBezTo>
                <a:cubicBezTo>
                  <a:pt x="14187" y="1664286"/>
                  <a:pt x="54031" y="1215970"/>
                  <a:pt x="17168" y="997136"/>
                </a:cubicBezTo>
                <a:cubicBezTo>
                  <a:pt x="41952" y="749227"/>
                  <a:pt x="-241" y="369345"/>
                  <a:pt x="17168" y="66591"/>
                </a:cubicBezTo>
                <a:close/>
              </a:path>
              <a:path w="3465873" h="2043707" stroke="0" extrusionOk="0">
                <a:moveTo>
                  <a:pt x="17168" y="66591"/>
                </a:moveTo>
                <a:cubicBezTo>
                  <a:pt x="454531" y="479778"/>
                  <a:pt x="3100701" y="98446"/>
                  <a:pt x="3453619" y="66591"/>
                </a:cubicBezTo>
                <a:cubicBezTo>
                  <a:pt x="3441680" y="480118"/>
                  <a:pt x="3443407" y="540048"/>
                  <a:pt x="3453619" y="979579"/>
                </a:cubicBezTo>
                <a:cubicBezTo>
                  <a:pt x="3457719" y="1377328"/>
                  <a:pt x="3433828" y="1621235"/>
                  <a:pt x="3453619" y="1822335"/>
                </a:cubicBezTo>
                <a:cubicBezTo>
                  <a:pt x="2139997" y="2091950"/>
                  <a:pt x="1217681" y="1843083"/>
                  <a:pt x="17168" y="1822335"/>
                </a:cubicBezTo>
                <a:cubicBezTo>
                  <a:pt x="23447" y="1563364"/>
                  <a:pt x="43291" y="1316622"/>
                  <a:pt x="17168" y="979579"/>
                </a:cubicBezTo>
                <a:cubicBezTo>
                  <a:pt x="-13932" y="662490"/>
                  <a:pt x="7003" y="473709"/>
                  <a:pt x="17168" y="66591"/>
                </a:cubicBezTo>
                <a:close/>
              </a:path>
              <a:path w="3465873" h="2043707" fill="none" stroke="0" extrusionOk="0">
                <a:moveTo>
                  <a:pt x="17168" y="66591"/>
                </a:moveTo>
                <a:cubicBezTo>
                  <a:pt x="2286874" y="-160810"/>
                  <a:pt x="3092355" y="179274"/>
                  <a:pt x="3453619" y="66591"/>
                </a:cubicBezTo>
                <a:cubicBezTo>
                  <a:pt x="3475697" y="488434"/>
                  <a:pt x="3432454" y="636409"/>
                  <a:pt x="3453619" y="909348"/>
                </a:cubicBezTo>
                <a:cubicBezTo>
                  <a:pt x="3450169" y="1195013"/>
                  <a:pt x="3469719" y="1662736"/>
                  <a:pt x="3453619" y="1822335"/>
                </a:cubicBezTo>
                <a:cubicBezTo>
                  <a:pt x="2174691" y="1993078"/>
                  <a:pt x="1299072" y="2202309"/>
                  <a:pt x="17168" y="1822335"/>
                </a:cubicBezTo>
                <a:cubicBezTo>
                  <a:pt x="41832" y="1647902"/>
                  <a:pt x="44253" y="1197171"/>
                  <a:pt x="17168" y="997136"/>
                </a:cubicBezTo>
                <a:cubicBezTo>
                  <a:pt x="-19848" y="790984"/>
                  <a:pt x="-60278" y="438151"/>
                  <a:pt x="17168" y="66591"/>
                </a:cubicBezTo>
                <a:close/>
              </a:path>
            </a:pathLst>
          </a:custGeom>
          <a:gradFill>
            <a:gsLst>
              <a:gs pos="3550">
                <a:srgbClr val="FFDD3D"/>
              </a:gs>
              <a:gs pos="33000">
                <a:srgbClr val="FFEFA2"/>
              </a:gs>
              <a:gs pos="52658">
                <a:schemeClr val="bg1"/>
              </a:gs>
              <a:gs pos="75000">
                <a:srgbClr val="FFEC92"/>
              </a:gs>
              <a:gs pos="100000">
                <a:srgbClr val="FFDD3D"/>
              </a:gs>
            </a:gsLst>
            <a:lin ang="0" scaled="1"/>
          </a:gradFill>
          <a:ln w="222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03D3D"/>
                </a:solidFill>
              </a:rPr>
              <a:t>40 évig uralkodott Dávid.</a:t>
            </a:r>
          </a:p>
          <a:p>
            <a:pPr algn="ctr"/>
            <a:r>
              <a:rPr lang="hu-HU" dirty="0">
                <a:solidFill>
                  <a:srgbClr val="403D3D"/>
                </a:solidFill>
              </a:rPr>
              <a:t> Ezalatt béke volt Izráelben.</a:t>
            </a:r>
          </a:p>
          <a:p>
            <a:pPr algn="ctr"/>
            <a:r>
              <a:rPr lang="hu-HU" dirty="0">
                <a:solidFill>
                  <a:srgbClr val="403D3D"/>
                </a:solidFill>
              </a:rPr>
              <a:t>Dávid a hatalmát arra használta, hogy országa erősödjön.</a:t>
            </a:r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-444025" y="-1655180"/>
            <a:ext cx="13095153" cy="10208871"/>
            <a:chOff x="3143322" y="598457"/>
            <a:chExt cx="5899077" cy="5793442"/>
          </a:xfrm>
        </p:grpSpPr>
        <p:pic>
          <p:nvPicPr>
            <p:cNvPr id="65" name="szőlőKép 2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AC6E95B-40B8-4F55-83EA-763D74105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9722" y="781116"/>
              <a:ext cx="860696" cy="897508"/>
            </a:xfrm>
            <a:prstGeom prst="rect">
              <a:avLst/>
            </a:prstGeom>
          </p:spPr>
        </p:pic>
        <p:grpSp>
          <p:nvGrpSpPr>
            <p:cNvPr id="66" name="Csoportba foglalás 65"/>
            <p:cNvGrpSpPr/>
            <p:nvPr/>
          </p:nvGrpSpPr>
          <p:grpSpPr>
            <a:xfrm>
              <a:off x="3143322" y="598457"/>
              <a:ext cx="5899077" cy="5793442"/>
              <a:chOff x="2731381" y="196680"/>
              <a:chExt cx="6717713" cy="6597420"/>
            </a:xfrm>
          </p:grpSpPr>
          <p:grpSp>
            <p:nvGrpSpPr>
              <p:cNvPr id="67" name="Csoportba foglalás 66"/>
              <p:cNvGrpSpPr/>
              <p:nvPr/>
            </p:nvGrpSpPr>
            <p:grpSpPr>
              <a:xfrm>
                <a:off x="5292537" y="1250049"/>
                <a:ext cx="4156557" cy="5544051"/>
                <a:chOff x="5292537" y="1250049"/>
                <a:chExt cx="4156557" cy="5544051"/>
              </a:xfrm>
            </p:grpSpPr>
            <p:pic>
              <p:nvPicPr>
                <p:cNvPr id="87" name="Kép 86">
                  <a:extLst>
                    <a:ext uri="{FF2B5EF4-FFF2-40B4-BE49-F238E27FC236}">
                      <a16:creationId xmlns:a16="http://schemas.microsoft.com/office/drawing/2014/main" id="{2430D649-2CC0-4DB0-9AEE-0D56D536F1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0068115">
                  <a:off x="5292537" y="553594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88" name="Kép 87">
                  <a:extLst>
                    <a:ext uri="{FF2B5EF4-FFF2-40B4-BE49-F238E27FC236}">
                      <a16:creationId xmlns:a16="http://schemas.microsoft.com/office/drawing/2014/main" id="{2DFFE488-2B5F-4BC0-BC7E-77C63833F4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4286783">
                  <a:off x="8187771" y="313099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89" name="Kép 88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7164517">
                  <a:off x="7311508" y="4853247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90" name="Kép 89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849341">
                  <a:off x="7926240" y="405482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91" name="Kép 90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3297045">
                  <a:off x="8158873" y="2089875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92" name="Kép 91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942232">
                  <a:off x="7740422" y="1250049"/>
                  <a:ext cx="1264495" cy="1258151"/>
                </a:xfrm>
                <a:prstGeom prst="rect">
                  <a:avLst/>
                </a:prstGeom>
              </p:spPr>
            </p:pic>
            <p:pic>
              <p:nvPicPr>
                <p:cNvPr id="93" name="Kép 92">
                  <a:extLst>
                    <a:ext uri="{FF2B5EF4-FFF2-40B4-BE49-F238E27FC236}">
                      <a16:creationId xmlns:a16="http://schemas.microsoft.com/office/drawing/2014/main" id="{E65EC840-E304-4475-8F70-9365CDCDA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5882" b="90420" l="7358" r="97659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8524155">
                  <a:off x="6335859" y="5411884"/>
                  <a:ext cx="1264495" cy="1258151"/>
                </a:xfrm>
                <a:prstGeom prst="rect">
                  <a:avLst/>
                </a:prstGeom>
              </p:spPr>
            </p:pic>
          </p:grpSp>
          <p:grpSp>
            <p:nvGrpSpPr>
              <p:cNvPr id="73" name="Csoportba foglalás 72"/>
              <p:cNvGrpSpPr/>
              <p:nvPr/>
            </p:nvGrpSpPr>
            <p:grpSpPr>
              <a:xfrm>
                <a:off x="2731381" y="196680"/>
                <a:ext cx="5767481" cy="6315878"/>
                <a:chOff x="2731381" y="196680"/>
                <a:chExt cx="5767481" cy="6315878"/>
              </a:xfrm>
            </p:grpSpPr>
            <p:grpSp>
              <p:nvGrpSpPr>
                <p:cNvPr id="74" name="Csoportba foglalás 73"/>
                <p:cNvGrpSpPr/>
                <p:nvPr/>
              </p:nvGrpSpPr>
              <p:grpSpPr>
                <a:xfrm>
                  <a:off x="2731381" y="196680"/>
                  <a:ext cx="5333019" cy="6315878"/>
                  <a:chOff x="2731381" y="196680"/>
                  <a:chExt cx="5333019" cy="6315878"/>
                </a:xfrm>
              </p:grpSpPr>
              <p:grpSp>
                <p:nvGrpSpPr>
                  <p:cNvPr id="76" name="Csoportba foglalás 75"/>
                  <p:cNvGrpSpPr/>
                  <p:nvPr/>
                </p:nvGrpSpPr>
                <p:grpSpPr>
                  <a:xfrm rot="10243597">
                    <a:off x="2731381" y="196680"/>
                    <a:ext cx="4199896" cy="6315878"/>
                    <a:chOff x="5292537" y="478222"/>
                    <a:chExt cx="4199896" cy="6315878"/>
                  </a:xfrm>
                </p:grpSpPr>
                <p:pic>
                  <p:nvPicPr>
                    <p:cNvPr id="79" name="Kép 78">
                      <a:extLst>
                        <a:ext uri="{FF2B5EF4-FFF2-40B4-BE49-F238E27FC236}">
                          <a16:creationId xmlns:a16="http://schemas.microsoft.com/office/drawing/2014/main" id="{2430D649-2CC0-4DB0-9AEE-0D56D536F1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0068115">
                      <a:off x="5292537" y="5535949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0" name="Kép 79">
                      <a:extLst>
                        <a:ext uri="{FF2B5EF4-FFF2-40B4-BE49-F238E27FC236}">
                          <a16:creationId xmlns:a16="http://schemas.microsoft.com/office/drawing/2014/main" id="{2DFFE488-2B5F-4BC0-BC7E-77C63833F4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4286783">
                      <a:off x="8231110" y="3138076"/>
                      <a:ext cx="1264495" cy="12581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1" name="Kép 80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7164517">
                      <a:off x="7311508" y="4853247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2" name="Kép 81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849341">
                      <a:off x="7926240" y="4054829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3" name="Kép 82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3297045">
                      <a:off x="8158873" y="2089875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Kép 83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942232">
                      <a:off x="7740422" y="1250049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Kép 84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8524155">
                      <a:off x="6335859" y="5411884"/>
                      <a:ext cx="1264495" cy="12581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Kép 85">
                      <a:extLst>
                        <a:ext uri="{FF2B5EF4-FFF2-40B4-BE49-F238E27FC236}">
                          <a16:creationId xmlns:a16="http://schemas.microsoft.com/office/drawing/2014/main" id="{E65EC840-E304-4475-8F70-9365CDCDAF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5882" b="90420" l="7358" r="97659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744008">
                      <a:off x="7085606" y="478222"/>
                      <a:ext cx="1264495" cy="125815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7" name="szőlőKép 26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0AC6E95B-40B8-4F55-83EA-763D74105B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5638" y="293248"/>
                    <a:ext cx="860696" cy="897508"/>
                  </a:xfrm>
                  <a:prstGeom prst="rect">
                    <a:avLst/>
                  </a:prstGeom>
                </p:spPr>
              </p:pic>
              <p:pic>
                <p:nvPicPr>
                  <p:cNvPr id="78" name="szőlőKép 26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0AC6E95B-40B8-4F55-83EA-763D74105B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3704" y="700045"/>
                    <a:ext cx="860696" cy="8975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5" name="szőlőKép 26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0AC6E95B-40B8-4F55-83EA-763D74105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555462">
                  <a:off x="7638166" y="950326"/>
                  <a:ext cx="860696" cy="89750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0839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2000" decel="3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soportba foglalás 40"/>
          <p:cNvGrpSpPr/>
          <p:nvPr/>
        </p:nvGrpSpPr>
        <p:grpSpPr>
          <a:xfrm>
            <a:off x="-104340" y="-102064"/>
            <a:ext cx="12296340" cy="7023169"/>
            <a:chOff x="-104340" y="-102064"/>
            <a:chExt cx="12296340" cy="7023169"/>
          </a:xfrm>
        </p:grpSpPr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A067B2C2-A720-45C6-B94B-DFEBAC8A5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5076" y="492272"/>
              <a:ext cx="2320918" cy="1029433"/>
            </a:xfrm>
            <a:prstGeom prst="rect">
              <a:avLst/>
            </a:prstGeom>
          </p:spPr>
        </p:pic>
        <p:pic>
          <p:nvPicPr>
            <p:cNvPr id="24" name="Kép 23">
              <a:extLst>
                <a:ext uri="{FF2B5EF4-FFF2-40B4-BE49-F238E27FC236}">
                  <a16:creationId xmlns:a16="http://schemas.microsoft.com/office/drawing/2014/main" id="{051C21D1-4E57-4FB5-BA5E-1973BD83A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9302" y="27484"/>
              <a:ext cx="1617098" cy="1528496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1586" y="319424"/>
              <a:ext cx="1608013" cy="1185458"/>
            </a:xfrm>
            <a:prstGeom prst="rect">
              <a:avLst/>
            </a:prstGeom>
          </p:spPr>
        </p:pic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87F2D580-F5F8-4A3E-A3C8-EA2FD147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9056" y="293812"/>
              <a:ext cx="3057078" cy="1315050"/>
            </a:xfrm>
            <a:prstGeom prst="rect">
              <a:avLst/>
            </a:prstGeom>
          </p:spPr>
        </p:pic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A78B9E8D-4879-4BEF-87AA-382AF0DD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4332" y="281365"/>
              <a:ext cx="1892569" cy="1222817"/>
            </a:xfrm>
            <a:prstGeom prst="rect">
              <a:avLst/>
            </a:prstGeom>
          </p:spPr>
        </p:pic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242D6F5A-211E-4C47-B36D-ADCF009B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9506" y="431598"/>
              <a:ext cx="1309096" cy="1150780"/>
            </a:xfrm>
            <a:prstGeom prst="rect">
              <a:avLst/>
            </a:prstGeom>
          </p:spPr>
        </p:pic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98E162BC-1BAF-4653-8B90-A85D896D9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691" y="804638"/>
              <a:ext cx="1554614" cy="809142"/>
            </a:xfrm>
            <a:prstGeom prst="rect">
              <a:avLst/>
            </a:prstGeom>
          </p:spPr>
        </p:pic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0629099A-33AF-4CDD-A1FD-7C96E3FC8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3055" y="-102064"/>
              <a:ext cx="1648085" cy="1651393"/>
            </a:xfrm>
            <a:prstGeom prst="rect">
              <a:avLst/>
            </a:prstGeom>
          </p:spPr>
        </p:pic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7C900706-954E-4CC2-AE4C-7B1B8C82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404513"/>
              <a:ext cx="1365909" cy="1195877"/>
            </a:xfrm>
            <a:prstGeom prst="rect">
              <a:avLst/>
            </a:prstGeom>
          </p:spPr>
        </p:pic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3CDA39F2-880C-4D25-B30F-1204A4917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04955" y="695040"/>
              <a:ext cx="1554614" cy="809142"/>
            </a:xfrm>
            <a:prstGeom prst="rect">
              <a:avLst/>
            </a:prstGeom>
          </p:spPr>
        </p:pic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68346FCF-9281-47CC-A359-1847ED70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431423"/>
              <a:ext cx="1185215" cy="1104489"/>
            </a:xfrm>
            <a:prstGeom prst="rect">
              <a:avLst/>
            </a:prstGeom>
          </p:spPr>
        </p:pic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AFFC4AC1-755E-4712-8BAC-F9E8F60B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418033"/>
              <a:ext cx="1810141" cy="1186020"/>
            </a:xfrm>
            <a:prstGeom prst="rect">
              <a:avLst/>
            </a:prstGeom>
          </p:spPr>
        </p:pic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82189B60-20E8-4103-AD1F-5191BE0FB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98806" y="1364168"/>
              <a:ext cx="1693194" cy="1067255"/>
            </a:xfrm>
            <a:prstGeom prst="rect">
              <a:avLst/>
            </a:prstGeom>
          </p:spPr>
        </p:pic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10F40B2B-0B97-4390-B384-76C816E6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1367" y="2114637"/>
              <a:ext cx="1530633" cy="953120"/>
            </a:xfrm>
            <a:prstGeom prst="rect">
              <a:avLst/>
            </a:prstGeom>
          </p:spPr>
        </p:pic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8E162BC-1BAF-4653-8B90-A85D896D9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37386" y="2911635"/>
              <a:ext cx="1554614" cy="809142"/>
            </a:xfrm>
            <a:prstGeom prst="rect">
              <a:avLst/>
            </a:prstGeom>
          </p:spPr>
        </p:pic>
        <p:pic>
          <p:nvPicPr>
            <p:cNvPr id="30" name="Kép 29">
              <a:extLst>
                <a:ext uri="{FF2B5EF4-FFF2-40B4-BE49-F238E27FC236}">
                  <a16:creationId xmlns:a16="http://schemas.microsoft.com/office/drawing/2014/main" id="{7C900706-954E-4CC2-AE4C-7B1B8C82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26091" y="3511510"/>
              <a:ext cx="1365909" cy="1195877"/>
            </a:xfrm>
            <a:prstGeom prst="rect">
              <a:avLst/>
            </a:prstGeom>
          </p:spPr>
        </p:pic>
        <p:pic>
          <p:nvPicPr>
            <p:cNvPr id="31" name="Kép 30">
              <a:extLst>
                <a:ext uri="{FF2B5EF4-FFF2-40B4-BE49-F238E27FC236}">
                  <a16:creationId xmlns:a16="http://schemas.microsoft.com/office/drawing/2014/main" id="{68346FCF-9281-47CC-A359-1847ED70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06785" y="4538420"/>
              <a:ext cx="1185215" cy="1104489"/>
            </a:xfrm>
            <a:prstGeom prst="rect">
              <a:avLst/>
            </a:prstGeom>
          </p:spPr>
        </p:pic>
        <p:pic>
          <p:nvPicPr>
            <p:cNvPr id="32" name="Kép 31">
              <a:extLst>
                <a:ext uri="{FF2B5EF4-FFF2-40B4-BE49-F238E27FC236}">
                  <a16:creationId xmlns:a16="http://schemas.microsoft.com/office/drawing/2014/main" id="{A067B2C2-A720-45C6-B94B-DFEBAC8A5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2623" y="5764565"/>
              <a:ext cx="2607489" cy="1156540"/>
            </a:xfrm>
            <a:prstGeom prst="rect">
              <a:avLst/>
            </a:prstGeom>
          </p:spPr>
        </p:pic>
        <p:pic>
          <p:nvPicPr>
            <p:cNvPr id="33" name="Kép 32">
              <a:extLst>
                <a:ext uri="{FF2B5EF4-FFF2-40B4-BE49-F238E27FC236}">
                  <a16:creationId xmlns:a16="http://schemas.microsoft.com/office/drawing/2014/main" id="{A78B9E8D-4879-4BEF-87AA-382AF0DD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78572" y="5329688"/>
              <a:ext cx="2463056" cy="1591417"/>
            </a:xfrm>
            <a:prstGeom prst="rect">
              <a:avLst/>
            </a:prstGeom>
          </p:spPr>
        </p:pic>
        <p:pic>
          <p:nvPicPr>
            <p:cNvPr id="34" name="Kép 33">
              <a:extLst>
                <a:ext uri="{FF2B5EF4-FFF2-40B4-BE49-F238E27FC236}">
                  <a16:creationId xmlns:a16="http://schemas.microsoft.com/office/drawing/2014/main" id="{0629099A-33AF-4CDD-A1FD-7C96E3FC8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38124" y="4973517"/>
              <a:ext cx="1933998" cy="1937880"/>
            </a:xfrm>
            <a:prstGeom prst="rect">
              <a:avLst/>
            </a:prstGeom>
          </p:spPr>
        </p:pic>
        <p:pic>
          <p:nvPicPr>
            <p:cNvPr id="37" name="Kép 36">
              <a:extLst>
                <a:ext uri="{FF2B5EF4-FFF2-40B4-BE49-F238E27FC236}">
                  <a16:creationId xmlns:a16="http://schemas.microsoft.com/office/drawing/2014/main" id="{87F2D580-F5F8-4A3E-A3C8-EA2FD147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6563" y="5606055"/>
              <a:ext cx="3057078" cy="1315050"/>
            </a:xfrm>
            <a:prstGeom prst="rect">
              <a:avLst/>
            </a:prstGeom>
          </p:spPr>
        </p:pic>
        <p:pic>
          <p:nvPicPr>
            <p:cNvPr id="38" name="Kép 37">
              <a:extLst>
                <a:ext uri="{FF2B5EF4-FFF2-40B4-BE49-F238E27FC236}">
                  <a16:creationId xmlns:a16="http://schemas.microsoft.com/office/drawing/2014/main" id="{AFFC4AC1-755E-4712-8BAC-F9E8F60B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538420"/>
              <a:ext cx="1810141" cy="1186020"/>
            </a:xfrm>
            <a:prstGeom prst="rect">
              <a:avLst/>
            </a:prstGeom>
          </p:spPr>
        </p:pic>
        <p:pic>
          <p:nvPicPr>
            <p:cNvPr id="39" name="Kép 38">
              <a:extLst>
                <a:ext uri="{FF2B5EF4-FFF2-40B4-BE49-F238E27FC236}">
                  <a16:creationId xmlns:a16="http://schemas.microsoft.com/office/drawing/2014/main" id="{8AB8C69F-2004-483B-95D1-B2B9D9E27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4340" y="5733638"/>
              <a:ext cx="2395912" cy="1187467"/>
            </a:xfrm>
            <a:prstGeom prst="rect">
              <a:avLst/>
            </a:prstGeom>
          </p:spPr>
        </p:pic>
        <p:pic>
          <p:nvPicPr>
            <p:cNvPr id="40" name="Kép 39">
              <a:extLst>
                <a:ext uri="{FF2B5EF4-FFF2-40B4-BE49-F238E27FC236}">
                  <a16:creationId xmlns:a16="http://schemas.microsoft.com/office/drawing/2014/main" id="{3CDA39F2-880C-4D25-B30F-1204A4917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8125" y="5765616"/>
              <a:ext cx="2220054" cy="1155489"/>
            </a:xfrm>
            <a:prstGeom prst="rect">
              <a:avLst/>
            </a:prstGeom>
          </p:spPr>
        </p:pic>
      </p:grpSp>
      <p:sp>
        <p:nvSpPr>
          <p:cNvPr id="69" name="Téglalap 68"/>
          <p:cNvSpPr/>
          <p:nvPr/>
        </p:nvSpPr>
        <p:spPr>
          <a:xfrm>
            <a:off x="-40835" y="-23785"/>
            <a:ext cx="12232835" cy="6935182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txBody>
          <a:bodyPr lIns="360000" tIns="360000" rIns="360000" bIns="360000">
            <a:noAutofit/>
          </a:bodyPr>
          <a:lstStyle/>
          <a:p>
            <a:pPr algn="ctr"/>
            <a:endParaRPr lang="hu-HU" sz="3200" dirty="0"/>
          </a:p>
        </p:txBody>
      </p:sp>
      <p:sp>
        <p:nvSpPr>
          <p:cNvPr id="67" name="Téglalap 66"/>
          <p:cNvSpPr/>
          <p:nvPr/>
        </p:nvSpPr>
        <p:spPr>
          <a:xfrm>
            <a:off x="1838194" y="2440621"/>
            <a:ext cx="8630395" cy="19300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>
            <a:noAutofit/>
          </a:bodyPr>
          <a:lstStyle/>
          <a:p>
            <a:pPr algn="ctr"/>
            <a:r>
              <a:rPr lang="hu-HU" sz="3200" dirty="0"/>
              <a:t>„Az az indulat legyen bennetek, amely Krisztus Jézusban is megvolt.” </a:t>
            </a:r>
          </a:p>
          <a:p>
            <a:pPr algn="ctr"/>
            <a:r>
              <a:rPr lang="hu-HU" sz="3200" dirty="0" err="1"/>
              <a:t>Fil</a:t>
            </a:r>
            <a:r>
              <a:rPr lang="hu-HU" sz="3200" dirty="0"/>
              <a:t> 2,5–8</a:t>
            </a:r>
          </a:p>
        </p:txBody>
      </p:sp>
      <p:sp>
        <p:nvSpPr>
          <p:cNvPr id="68" name="Téglalap 67"/>
          <p:cNvSpPr/>
          <p:nvPr/>
        </p:nvSpPr>
        <p:spPr>
          <a:xfrm>
            <a:off x="2684328" y="1270279"/>
            <a:ext cx="6938127" cy="6457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ctr" anchorCtr="0">
            <a:noAutofit/>
          </a:bodyPr>
          <a:lstStyle/>
          <a:p>
            <a:pPr algn="ctr"/>
            <a:r>
              <a:rPr lang="hu-HU" sz="3200" dirty="0"/>
              <a:t>Tanuld meg az aranymondást!</a:t>
            </a:r>
          </a:p>
        </p:txBody>
      </p:sp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10"/>
          <a:srcRect l="1077" t="887" r="2783" b="-887"/>
          <a:stretch/>
        </p:blipFill>
        <p:spPr>
          <a:xfrm>
            <a:off x="-20008" y="50167"/>
            <a:ext cx="1368000" cy="1368000"/>
          </a:xfrm>
          <a:prstGeom prst="rect">
            <a:avLst/>
          </a:prstGeom>
        </p:spPr>
      </p:pic>
      <p:sp>
        <p:nvSpPr>
          <p:cNvPr id="71" name="Téglalap 70"/>
          <p:cNvSpPr/>
          <p:nvPr/>
        </p:nvSpPr>
        <p:spPr>
          <a:xfrm>
            <a:off x="1539667" y="4790586"/>
            <a:ext cx="9112666" cy="1918083"/>
          </a:xfrm>
          <a:prstGeom prst="rect">
            <a:avLst/>
          </a:prstGeom>
          <a:solidFill>
            <a:srgbClr val="F1D8A5"/>
          </a:solidFill>
          <a:effectLst>
            <a:outerShdw dist="76200" dir="2700000" algn="tl" rotWithShape="0">
              <a:srgbClr val="008597"/>
            </a:outerShdw>
          </a:effectLst>
        </p:spPr>
        <p:txBody>
          <a:bodyPr lIns="360000" tIns="360000" rIns="360000" bIns="360000" anchor="ctr" anchorCtr="0">
            <a:noAutofit/>
          </a:bodyPr>
          <a:lstStyle/>
          <a:p>
            <a:pPr algn="ctr"/>
            <a:r>
              <a:rPr lang="hu-HU" sz="2000" b="1" dirty="0"/>
              <a:t>Gondold át! </a:t>
            </a:r>
            <a:r>
              <a:rPr lang="hu-HU" sz="2000" dirty="0"/>
              <a:t>Jézusnak volt hatalma. </a:t>
            </a:r>
          </a:p>
          <a:p>
            <a:pPr algn="ctr"/>
            <a:r>
              <a:rPr lang="hu-HU" sz="2000" dirty="0"/>
              <a:t>Jézus a hatalmát arra használta, hogy értünk emberré legyen.</a:t>
            </a:r>
          </a:p>
          <a:p>
            <a:pPr algn="ctr"/>
            <a:r>
              <a:rPr lang="hu-HU" sz="2000" dirty="0"/>
              <a:t>Ő jól használta a hatalmát. </a:t>
            </a:r>
          </a:p>
          <a:p>
            <a:pPr algn="ctr"/>
            <a:r>
              <a:rPr lang="hu-HU" sz="2000" dirty="0"/>
              <a:t>Jézus ezt be is bizonyította sok-sok évvel Dávid királysága után. </a:t>
            </a:r>
          </a:p>
          <a:p>
            <a:pPr algn="ctr"/>
            <a:r>
              <a:rPr lang="hu-HU" sz="2000" dirty="0"/>
              <a:t>A fővárosban, Jeruzsálemben történt valami.  </a:t>
            </a:r>
          </a:p>
          <a:p>
            <a:pPr algn="ctr"/>
            <a:r>
              <a:rPr lang="hu-HU" sz="2000" dirty="0"/>
              <a:t>Mi történt ebben a városban Jézussal?</a:t>
            </a:r>
          </a:p>
        </p:txBody>
      </p:sp>
      <p:pic>
        <p:nvPicPr>
          <p:cNvPr id="72" name="Kép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6457" y="-23785"/>
            <a:ext cx="1417039" cy="1368000"/>
          </a:xfrm>
          <a:prstGeom prst="rect">
            <a:avLst/>
          </a:prstGeom>
        </p:spPr>
      </p:pic>
      <p:sp>
        <p:nvSpPr>
          <p:cNvPr id="35" name="Téglalap 34">
            <a:extLst>
              <a:ext uri="{FF2B5EF4-FFF2-40B4-BE49-F238E27FC236}">
                <a16:creationId xmlns:a16="http://schemas.microsoft.com/office/drawing/2014/main" id="{023AC32C-B36F-44DE-9707-A9320C49CD3C}"/>
              </a:ext>
            </a:extLst>
          </p:cNvPr>
          <p:cNvSpPr/>
          <p:nvPr/>
        </p:nvSpPr>
        <p:spPr>
          <a:xfrm>
            <a:off x="1960977" y="215641"/>
            <a:ext cx="8384829" cy="862569"/>
          </a:xfrm>
          <a:prstGeom prst="rect">
            <a:avLst/>
          </a:prstGeom>
          <a:solidFill>
            <a:srgbClr val="F1D8A5"/>
          </a:solidFill>
          <a:effectLst>
            <a:outerShdw dist="76200" dir="2700000" algn="tl" rotWithShape="0">
              <a:srgbClr val="008597"/>
            </a:outerShdw>
          </a:effectLst>
        </p:spPr>
        <p:txBody>
          <a:bodyPr lIns="360000" tIns="360000" rIns="360000" bIns="360000" anchor="ctr" anchorCtr="0">
            <a:noAutofit/>
          </a:bodyPr>
          <a:lstStyle/>
          <a:p>
            <a:pPr algn="ctr"/>
            <a:r>
              <a:rPr lang="hu-HU" sz="2400" dirty="0"/>
              <a:t>Dávidban más indulat volt, mint Saulban. </a:t>
            </a:r>
          </a:p>
          <a:p>
            <a:pPr algn="ctr"/>
            <a:r>
              <a:rPr lang="hu-HU" sz="2400" dirty="0"/>
              <a:t>Mire használta Dávid a hatalmát? Beszéljétek meg!</a:t>
            </a:r>
          </a:p>
        </p:txBody>
      </p:sp>
    </p:spTree>
    <p:extLst>
      <p:ext uri="{BB962C8B-B14F-4D97-AF65-F5344CB8AC3E}">
        <p14:creationId xmlns:p14="http://schemas.microsoft.com/office/powerpoint/2010/main" val="33072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50">
              <a:schemeClr val="bg2">
                <a:lumMod val="25000"/>
              </a:schemeClr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BA46A38-5491-4BE2-9634-511BEE89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3" b="96667" l="2302" r="92839">
                        <a14:foregroundMark x1="26854" y1="12821" x2="13821" y2="4594"/>
                        <a14:foregroundMark x1="12967" y1="5867" x2="11253" y2="45897"/>
                        <a14:foregroundMark x1="11253" y1="45897" x2="13043" y2="59744"/>
                        <a14:foregroundMark x1="13043" y1="59744" x2="15345" y2="65128"/>
                        <a14:foregroundMark x1="25831" y1="92564" x2="47059" y2="92051"/>
                        <a14:foregroundMark x1="47059" y1="92051" x2="90479" y2="49978"/>
                        <a14:foregroundMark x1="42711" y1="30000" x2="22506" y2="28462"/>
                        <a14:foregroundMark x1="48593" y1="96667" x2="52685" y2="78205"/>
                        <a14:foregroundMark x1="2302" y1="45897" x2="15857" y2="46154"/>
                        <a14:backgroundMark x1="8184" y1="3333" x2="14322" y2="3846"/>
                        <a14:backgroundMark x1="92583" y1="49487" x2="89003" y2="46667"/>
                        <a14:backgroundMark x1="93862" y1="50256" x2="90026" y2="44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028" y="1365806"/>
            <a:ext cx="4231407" cy="4220585"/>
          </a:xfrm>
          <a:prstGeom prst="rect">
            <a:avLst/>
          </a:prstGeom>
        </p:spPr>
      </p:pic>
      <p:sp>
        <p:nvSpPr>
          <p:cNvPr id="14" name="Téglalap 1">
            <a:extLst>
              <a:ext uri="{FF2B5EF4-FFF2-40B4-BE49-F238E27FC236}">
                <a16:creationId xmlns:a16="http://schemas.microsoft.com/office/drawing/2014/main" id="{E6A524B5-7801-491A-B76D-B3A8AB75A6BD}"/>
              </a:ext>
            </a:extLst>
          </p:cNvPr>
          <p:cNvSpPr/>
          <p:nvPr/>
        </p:nvSpPr>
        <p:spPr>
          <a:xfrm>
            <a:off x="6471920" y="2284861"/>
            <a:ext cx="4010946" cy="552844"/>
          </a:xfrm>
          <a:custGeom>
            <a:avLst/>
            <a:gdLst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45988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9735 h 552844"/>
              <a:gd name="connsiteX6" fmla="*/ 19868 w 4010946"/>
              <a:gd name="connsiteY6" fmla="*/ 18013 h 552844"/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64986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4986 h 552844"/>
              <a:gd name="connsiteX6" fmla="*/ 19868 w 4010946"/>
              <a:gd name="connsiteY6" fmla="*/ 18013 h 5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946" h="552844" fill="none" extrusionOk="0">
                <a:moveTo>
                  <a:pt x="19868" y="18013"/>
                </a:moveTo>
                <a:cubicBezTo>
                  <a:pt x="2709902" y="-93185"/>
                  <a:pt x="3585428" y="98740"/>
                  <a:pt x="3996765" y="18013"/>
                </a:cubicBezTo>
                <a:cubicBezTo>
                  <a:pt x="4017193" y="133600"/>
                  <a:pt x="3993983" y="173941"/>
                  <a:pt x="3996765" y="245988"/>
                </a:cubicBezTo>
                <a:cubicBezTo>
                  <a:pt x="3995955" y="318072"/>
                  <a:pt x="4023752" y="441647"/>
                  <a:pt x="3996765" y="492960"/>
                </a:cubicBezTo>
                <a:cubicBezTo>
                  <a:pt x="2828117" y="632122"/>
                  <a:pt x="1307247" y="777572"/>
                  <a:pt x="19868" y="492960"/>
                </a:cubicBezTo>
                <a:cubicBezTo>
                  <a:pt x="4054" y="450054"/>
                  <a:pt x="51988" y="328900"/>
                  <a:pt x="19868" y="269735"/>
                </a:cubicBezTo>
                <a:cubicBezTo>
                  <a:pt x="-3613" y="209686"/>
                  <a:pt x="-1040" y="89879"/>
                  <a:pt x="19868" y="18013"/>
                </a:cubicBezTo>
                <a:close/>
              </a:path>
              <a:path w="4010946" h="552844" stroke="0" extrusionOk="0">
                <a:moveTo>
                  <a:pt x="19868" y="18013"/>
                </a:moveTo>
                <a:cubicBezTo>
                  <a:pt x="485745" y="141476"/>
                  <a:pt x="3576331" y="3781"/>
                  <a:pt x="3996765" y="18013"/>
                </a:cubicBezTo>
                <a:cubicBezTo>
                  <a:pt x="3996413" y="130057"/>
                  <a:pt x="3993690" y="149452"/>
                  <a:pt x="3996765" y="264986"/>
                </a:cubicBezTo>
                <a:cubicBezTo>
                  <a:pt x="3999806" y="373021"/>
                  <a:pt x="3978206" y="442986"/>
                  <a:pt x="3996765" y="492960"/>
                </a:cubicBezTo>
                <a:cubicBezTo>
                  <a:pt x="2457539" y="761703"/>
                  <a:pt x="1578386" y="654286"/>
                  <a:pt x="19868" y="492960"/>
                </a:cubicBezTo>
                <a:cubicBezTo>
                  <a:pt x="28339" y="420921"/>
                  <a:pt x="41003" y="355179"/>
                  <a:pt x="19868" y="264986"/>
                </a:cubicBezTo>
                <a:cubicBezTo>
                  <a:pt x="-3289" y="182906"/>
                  <a:pt x="51190" y="127690"/>
                  <a:pt x="19868" y="18013"/>
                </a:cubicBezTo>
                <a:close/>
              </a:path>
              <a:path w="4010946" h="552844" fill="none" stroke="0" extrusionOk="0">
                <a:moveTo>
                  <a:pt x="19868" y="18013"/>
                </a:moveTo>
                <a:cubicBezTo>
                  <a:pt x="2641100" y="-79763"/>
                  <a:pt x="3558605" y="69200"/>
                  <a:pt x="3996765" y="18013"/>
                </a:cubicBezTo>
                <a:cubicBezTo>
                  <a:pt x="4019123" y="132826"/>
                  <a:pt x="3983471" y="172136"/>
                  <a:pt x="3996765" y="245988"/>
                </a:cubicBezTo>
                <a:cubicBezTo>
                  <a:pt x="4002583" y="324630"/>
                  <a:pt x="4021388" y="446723"/>
                  <a:pt x="3996765" y="492960"/>
                </a:cubicBezTo>
                <a:cubicBezTo>
                  <a:pt x="2688157" y="518774"/>
                  <a:pt x="1455045" y="651741"/>
                  <a:pt x="19868" y="492960"/>
                </a:cubicBezTo>
                <a:cubicBezTo>
                  <a:pt x="6904" y="445213"/>
                  <a:pt x="53443" y="315465"/>
                  <a:pt x="19868" y="269735"/>
                </a:cubicBezTo>
                <a:cubicBezTo>
                  <a:pt x="-25191" y="211999"/>
                  <a:pt x="-17416" y="116643"/>
                  <a:pt x="19868" y="18013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a képet! </a:t>
            </a:r>
          </a:p>
        </p:txBody>
      </p:sp>
      <p:sp>
        <p:nvSpPr>
          <p:cNvPr id="16" name="Téglalap 1">
            <a:extLst>
              <a:ext uri="{FF2B5EF4-FFF2-40B4-BE49-F238E27FC236}">
                <a16:creationId xmlns:a16="http://schemas.microsoft.com/office/drawing/2014/main" id="{D967C730-6D2B-4712-B8D3-92675BC447D0}"/>
              </a:ext>
            </a:extLst>
          </p:cNvPr>
          <p:cNvSpPr/>
          <p:nvPr/>
        </p:nvSpPr>
        <p:spPr>
          <a:xfrm>
            <a:off x="6471920" y="3414986"/>
            <a:ext cx="4010946" cy="552844"/>
          </a:xfrm>
          <a:custGeom>
            <a:avLst/>
            <a:gdLst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45988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9735 h 552844"/>
              <a:gd name="connsiteX6" fmla="*/ 19868 w 4010946"/>
              <a:gd name="connsiteY6" fmla="*/ 18013 h 552844"/>
              <a:gd name="connsiteX0" fmla="*/ 19868 w 4010946"/>
              <a:gd name="connsiteY0" fmla="*/ 18013 h 552844"/>
              <a:gd name="connsiteX1" fmla="*/ 3996765 w 4010946"/>
              <a:gd name="connsiteY1" fmla="*/ 18013 h 552844"/>
              <a:gd name="connsiteX2" fmla="*/ 3996765 w 4010946"/>
              <a:gd name="connsiteY2" fmla="*/ 264986 h 552844"/>
              <a:gd name="connsiteX3" fmla="*/ 3996765 w 4010946"/>
              <a:gd name="connsiteY3" fmla="*/ 492960 h 552844"/>
              <a:gd name="connsiteX4" fmla="*/ 19868 w 4010946"/>
              <a:gd name="connsiteY4" fmla="*/ 492960 h 552844"/>
              <a:gd name="connsiteX5" fmla="*/ 19868 w 4010946"/>
              <a:gd name="connsiteY5" fmla="*/ 264986 h 552844"/>
              <a:gd name="connsiteX6" fmla="*/ 19868 w 4010946"/>
              <a:gd name="connsiteY6" fmla="*/ 18013 h 5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946" h="552844" fill="none" extrusionOk="0">
                <a:moveTo>
                  <a:pt x="19868" y="18013"/>
                </a:moveTo>
                <a:cubicBezTo>
                  <a:pt x="2709902" y="-93185"/>
                  <a:pt x="3585428" y="98740"/>
                  <a:pt x="3996765" y="18013"/>
                </a:cubicBezTo>
                <a:cubicBezTo>
                  <a:pt x="4017193" y="133600"/>
                  <a:pt x="3993983" y="173941"/>
                  <a:pt x="3996765" y="245988"/>
                </a:cubicBezTo>
                <a:cubicBezTo>
                  <a:pt x="3995955" y="318072"/>
                  <a:pt x="4023752" y="441647"/>
                  <a:pt x="3996765" y="492960"/>
                </a:cubicBezTo>
                <a:cubicBezTo>
                  <a:pt x="2828117" y="632122"/>
                  <a:pt x="1307247" y="777572"/>
                  <a:pt x="19868" y="492960"/>
                </a:cubicBezTo>
                <a:cubicBezTo>
                  <a:pt x="4054" y="450054"/>
                  <a:pt x="51988" y="328900"/>
                  <a:pt x="19868" y="269735"/>
                </a:cubicBezTo>
                <a:cubicBezTo>
                  <a:pt x="-3613" y="209686"/>
                  <a:pt x="-1040" y="89879"/>
                  <a:pt x="19868" y="18013"/>
                </a:cubicBezTo>
                <a:close/>
              </a:path>
              <a:path w="4010946" h="552844" stroke="0" extrusionOk="0">
                <a:moveTo>
                  <a:pt x="19868" y="18013"/>
                </a:moveTo>
                <a:cubicBezTo>
                  <a:pt x="485745" y="141476"/>
                  <a:pt x="3576331" y="3781"/>
                  <a:pt x="3996765" y="18013"/>
                </a:cubicBezTo>
                <a:cubicBezTo>
                  <a:pt x="3996413" y="130057"/>
                  <a:pt x="3993690" y="149452"/>
                  <a:pt x="3996765" y="264986"/>
                </a:cubicBezTo>
                <a:cubicBezTo>
                  <a:pt x="3999806" y="373021"/>
                  <a:pt x="3978206" y="442986"/>
                  <a:pt x="3996765" y="492960"/>
                </a:cubicBezTo>
                <a:cubicBezTo>
                  <a:pt x="2457539" y="761703"/>
                  <a:pt x="1578386" y="654286"/>
                  <a:pt x="19868" y="492960"/>
                </a:cubicBezTo>
                <a:cubicBezTo>
                  <a:pt x="28339" y="420921"/>
                  <a:pt x="41003" y="355179"/>
                  <a:pt x="19868" y="264986"/>
                </a:cubicBezTo>
                <a:cubicBezTo>
                  <a:pt x="-3289" y="182906"/>
                  <a:pt x="51190" y="127690"/>
                  <a:pt x="19868" y="18013"/>
                </a:cubicBezTo>
                <a:close/>
              </a:path>
              <a:path w="4010946" h="552844" fill="none" stroke="0" extrusionOk="0">
                <a:moveTo>
                  <a:pt x="19868" y="18013"/>
                </a:moveTo>
                <a:cubicBezTo>
                  <a:pt x="2641100" y="-79763"/>
                  <a:pt x="3558605" y="69200"/>
                  <a:pt x="3996765" y="18013"/>
                </a:cubicBezTo>
                <a:cubicBezTo>
                  <a:pt x="4019123" y="132826"/>
                  <a:pt x="3983471" y="172136"/>
                  <a:pt x="3996765" y="245988"/>
                </a:cubicBezTo>
                <a:cubicBezTo>
                  <a:pt x="4002583" y="324630"/>
                  <a:pt x="4021388" y="446723"/>
                  <a:pt x="3996765" y="492960"/>
                </a:cubicBezTo>
                <a:cubicBezTo>
                  <a:pt x="2688157" y="518774"/>
                  <a:pt x="1455045" y="651741"/>
                  <a:pt x="19868" y="492960"/>
                </a:cubicBezTo>
                <a:cubicBezTo>
                  <a:pt x="6904" y="445213"/>
                  <a:pt x="53443" y="315465"/>
                  <a:pt x="19868" y="269735"/>
                </a:cubicBezTo>
                <a:cubicBezTo>
                  <a:pt x="-25191" y="211999"/>
                  <a:pt x="-17416" y="116643"/>
                  <a:pt x="19868" y="18013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Kiket látsz a képen?</a:t>
            </a:r>
          </a:p>
        </p:txBody>
      </p:sp>
      <p:sp>
        <p:nvSpPr>
          <p:cNvPr id="17" name="Téglalap 1">
            <a:extLst>
              <a:ext uri="{FF2B5EF4-FFF2-40B4-BE49-F238E27FC236}">
                <a16:creationId xmlns:a16="http://schemas.microsoft.com/office/drawing/2014/main" id="{91979A34-728E-4BAA-A726-E66B7C3D3B34}"/>
              </a:ext>
            </a:extLst>
          </p:cNvPr>
          <p:cNvSpPr/>
          <p:nvPr/>
        </p:nvSpPr>
        <p:spPr>
          <a:xfrm>
            <a:off x="5530799" y="4476355"/>
            <a:ext cx="5992719" cy="1529589"/>
          </a:xfrm>
          <a:custGeom>
            <a:avLst/>
            <a:gdLst>
              <a:gd name="connsiteX0" fmla="*/ 29685 w 5992719"/>
              <a:gd name="connsiteY0" fmla="*/ 49839 h 1529589"/>
              <a:gd name="connsiteX1" fmla="*/ 5971531 w 5992719"/>
              <a:gd name="connsiteY1" fmla="*/ 49839 h 1529589"/>
              <a:gd name="connsiteX2" fmla="*/ 5971531 w 5992719"/>
              <a:gd name="connsiteY2" fmla="*/ 680591 h 1529589"/>
              <a:gd name="connsiteX3" fmla="*/ 5971531 w 5992719"/>
              <a:gd name="connsiteY3" fmla="*/ 1363905 h 1529589"/>
              <a:gd name="connsiteX4" fmla="*/ 29685 w 5992719"/>
              <a:gd name="connsiteY4" fmla="*/ 1363905 h 1529589"/>
              <a:gd name="connsiteX5" fmla="*/ 29685 w 5992719"/>
              <a:gd name="connsiteY5" fmla="*/ 746295 h 1529589"/>
              <a:gd name="connsiteX6" fmla="*/ 29685 w 5992719"/>
              <a:gd name="connsiteY6" fmla="*/ 49839 h 1529589"/>
              <a:gd name="connsiteX0" fmla="*/ 29685 w 5992719"/>
              <a:gd name="connsiteY0" fmla="*/ 49839 h 1529589"/>
              <a:gd name="connsiteX1" fmla="*/ 5971531 w 5992719"/>
              <a:gd name="connsiteY1" fmla="*/ 49839 h 1529589"/>
              <a:gd name="connsiteX2" fmla="*/ 5971531 w 5992719"/>
              <a:gd name="connsiteY2" fmla="*/ 733154 h 1529589"/>
              <a:gd name="connsiteX3" fmla="*/ 5971531 w 5992719"/>
              <a:gd name="connsiteY3" fmla="*/ 1363905 h 1529589"/>
              <a:gd name="connsiteX4" fmla="*/ 29685 w 5992719"/>
              <a:gd name="connsiteY4" fmla="*/ 1363905 h 1529589"/>
              <a:gd name="connsiteX5" fmla="*/ 29685 w 5992719"/>
              <a:gd name="connsiteY5" fmla="*/ 733154 h 1529589"/>
              <a:gd name="connsiteX6" fmla="*/ 29685 w 5992719"/>
              <a:gd name="connsiteY6" fmla="*/ 49839 h 152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2719" h="1529589" fill="none" extrusionOk="0">
                <a:moveTo>
                  <a:pt x="29685" y="49839"/>
                </a:moveTo>
                <a:cubicBezTo>
                  <a:pt x="4048150" y="-188407"/>
                  <a:pt x="5383743" y="166909"/>
                  <a:pt x="5971531" y="49839"/>
                </a:cubicBezTo>
                <a:cubicBezTo>
                  <a:pt x="5999916" y="366035"/>
                  <a:pt x="5976153" y="480960"/>
                  <a:pt x="5971531" y="680591"/>
                </a:cubicBezTo>
                <a:cubicBezTo>
                  <a:pt x="5983607" y="884537"/>
                  <a:pt x="6035243" y="1239755"/>
                  <a:pt x="5971531" y="1363905"/>
                </a:cubicBezTo>
                <a:cubicBezTo>
                  <a:pt x="4276992" y="1751642"/>
                  <a:pt x="1962348" y="1984539"/>
                  <a:pt x="29685" y="1363905"/>
                </a:cubicBezTo>
                <a:cubicBezTo>
                  <a:pt x="14106" y="1250450"/>
                  <a:pt x="86121" y="915375"/>
                  <a:pt x="29685" y="746295"/>
                </a:cubicBezTo>
                <a:cubicBezTo>
                  <a:pt x="22913" y="561449"/>
                  <a:pt x="-3956" y="278025"/>
                  <a:pt x="29685" y="49839"/>
                </a:cubicBezTo>
                <a:close/>
              </a:path>
              <a:path w="5992719" h="1529589" stroke="0" extrusionOk="0">
                <a:moveTo>
                  <a:pt x="29685" y="49839"/>
                </a:moveTo>
                <a:cubicBezTo>
                  <a:pt x="792096" y="363685"/>
                  <a:pt x="5382787" y="72395"/>
                  <a:pt x="5971531" y="49839"/>
                </a:cubicBezTo>
                <a:cubicBezTo>
                  <a:pt x="5961989" y="359270"/>
                  <a:pt x="5965438" y="411778"/>
                  <a:pt x="5971531" y="733154"/>
                </a:cubicBezTo>
                <a:cubicBezTo>
                  <a:pt x="5978121" y="1012601"/>
                  <a:pt x="5932836" y="1223707"/>
                  <a:pt x="5971531" y="1363905"/>
                </a:cubicBezTo>
                <a:cubicBezTo>
                  <a:pt x="3819721" y="1530922"/>
                  <a:pt x="2149733" y="1445498"/>
                  <a:pt x="29685" y="1363905"/>
                </a:cubicBezTo>
                <a:cubicBezTo>
                  <a:pt x="42283" y="1158159"/>
                  <a:pt x="81339" y="974512"/>
                  <a:pt x="29685" y="733154"/>
                </a:cubicBezTo>
                <a:cubicBezTo>
                  <a:pt x="-12289" y="503716"/>
                  <a:pt x="70094" y="353490"/>
                  <a:pt x="29685" y="49839"/>
                </a:cubicBezTo>
                <a:close/>
              </a:path>
              <a:path w="5992719" h="1529589" fill="none" stroke="0" extrusionOk="0">
                <a:moveTo>
                  <a:pt x="29685" y="49839"/>
                </a:moveTo>
                <a:cubicBezTo>
                  <a:pt x="4014246" y="-119688"/>
                  <a:pt x="5333323" y="153827"/>
                  <a:pt x="5971531" y="49839"/>
                </a:cubicBezTo>
                <a:cubicBezTo>
                  <a:pt x="6001287" y="365306"/>
                  <a:pt x="5926010" y="476970"/>
                  <a:pt x="5971531" y="680591"/>
                </a:cubicBezTo>
                <a:cubicBezTo>
                  <a:pt x="5975262" y="897031"/>
                  <a:pt x="6007327" y="1233699"/>
                  <a:pt x="5971531" y="1363905"/>
                </a:cubicBezTo>
                <a:cubicBezTo>
                  <a:pt x="3909213" y="1446967"/>
                  <a:pt x="2091847" y="1662010"/>
                  <a:pt x="29685" y="1363905"/>
                </a:cubicBezTo>
                <a:cubicBezTo>
                  <a:pt x="18601" y="1231805"/>
                  <a:pt x="79805" y="885049"/>
                  <a:pt x="29685" y="746295"/>
                </a:cubicBezTo>
                <a:cubicBezTo>
                  <a:pt x="-61311" y="586066"/>
                  <a:pt x="-37504" y="317527"/>
                  <a:pt x="29685" y="49839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03D3D"/>
                </a:solidFill>
                <a:latin typeface="Arial" panose="020B0604020202020204"/>
              </a:rPr>
              <a:t>E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bben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helyzetben hogyan él a képen látható király a hatalmával?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Milyen indulat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van benne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03D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0"/>
            <a:ext cx="1389081" cy="136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195" y="0"/>
            <a:ext cx="1400164" cy="1368000"/>
          </a:xfrm>
          <a:prstGeom prst="rect">
            <a:avLst/>
          </a:prstGeom>
        </p:spPr>
      </p:pic>
      <p:sp>
        <p:nvSpPr>
          <p:cNvPr id="9" name="Téglalap 1">
            <a:extLst>
              <a:ext uri="{FF2B5EF4-FFF2-40B4-BE49-F238E27FC236}">
                <a16:creationId xmlns:a16="http://schemas.microsoft.com/office/drawing/2014/main" id="{91979A34-728E-4BAA-A726-E66B7C3D3B34}"/>
              </a:ext>
            </a:extLst>
          </p:cNvPr>
          <p:cNvSpPr/>
          <p:nvPr/>
        </p:nvSpPr>
        <p:spPr>
          <a:xfrm>
            <a:off x="2223654" y="375418"/>
            <a:ext cx="6743699" cy="1332162"/>
          </a:xfrm>
          <a:custGeom>
            <a:avLst/>
            <a:gdLst>
              <a:gd name="connsiteX0" fmla="*/ 33405 w 6743699"/>
              <a:gd name="connsiteY0" fmla="*/ 43407 h 1332162"/>
              <a:gd name="connsiteX1" fmla="*/ 6719856 w 6743699"/>
              <a:gd name="connsiteY1" fmla="*/ 43407 h 1332162"/>
              <a:gd name="connsiteX2" fmla="*/ 6719856 w 6743699"/>
              <a:gd name="connsiteY2" fmla="*/ 592745 h 1332162"/>
              <a:gd name="connsiteX3" fmla="*/ 6719856 w 6743699"/>
              <a:gd name="connsiteY3" fmla="*/ 1187864 h 1332162"/>
              <a:gd name="connsiteX4" fmla="*/ 33405 w 6743699"/>
              <a:gd name="connsiteY4" fmla="*/ 1187864 h 1332162"/>
              <a:gd name="connsiteX5" fmla="*/ 33405 w 6743699"/>
              <a:gd name="connsiteY5" fmla="*/ 649969 h 1332162"/>
              <a:gd name="connsiteX6" fmla="*/ 33405 w 6743699"/>
              <a:gd name="connsiteY6" fmla="*/ 43407 h 1332162"/>
              <a:gd name="connsiteX0" fmla="*/ 33405 w 6743699"/>
              <a:gd name="connsiteY0" fmla="*/ 43407 h 1332162"/>
              <a:gd name="connsiteX1" fmla="*/ 6719856 w 6743699"/>
              <a:gd name="connsiteY1" fmla="*/ 43407 h 1332162"/>
              <a:gd name="connsiteX2" fmla="*/ 6719856 w 6743699"/>
              <a:gd name="connsiteY2" fmla="*/ 638525 h 1332162"/>
              <a:gd name="connsiteX3" fmla="*/ 6719856 w 6743699"/>
              <a:gd name="connsiteY3" fmla="*/ 1187864 h 1332162"/>
              <a:gd name="connsiteX4" fmla="*/ 33405 w 6743699"/>
              <a:gd name="connsiteY4" fmla="*/ 1187864 h 1332162"/>
              <a:gd name="connsiteX5" fmla="*/ 33405 w 6743699"/>
              <a:gd name="connsiteY5" fmla="*/ 638525 h 1332162"/>
              <a:gd name="connsiteX6" fmla="*/ 33405 w 6743699"/>
              <a:gd name="connsiteY6" fmla="*/ 43407 h 133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3699" h="1332162" fill="none" extrusionOk="0">
                <a:moveTo>
                  <a:pt x="33405" y="43407"/>
                </a:moveTo>
                <a:cubicBezTo>
                  <a:pt x="4558178" y="-162413"/>
                  <a:pt x="6081567" y="124338"/>
                  <a:pt x="6719856" y="43407"/>
                </a:cubicBezTo>
                <a:cubicBezTo>
                  <a:pt x="6760427" y="324035"/>
                  <a:pt x="6717088" y="418220"/>
                  <a:pt x="6719856" y="592745"/>
                </a:cubicBezTo>
                <a:cubicBezTo>
                  <a:pt x="6717738" y="767670"/>
                  <a:pt x="6766154" y="1064223"/>
                  <a:pt x="6719856" y="1187864"/>
                </a:cubicBezTo>
                <a:cubicBezTo>
                  <a:pt x="4749634" y="1472890"/>
                  <a:pt x="2177418" y="1511484"/>
                  <a:pt x="33405" y="1187864"/>
                </a:cubicBezTo>
                <a:cubicBezTo>
                  <a:pt x="18431" y="1098275"/>
                  <a:pt x="98111" y="802805"/>
                  <a:pt x="33405" y="649969"/>
                </a:cubicBezTo>
                <a:cubicBezTo>
                  <a:pt x="-2626" y="505735"/>
                  <a:pt x="-4021" y="237592"/>
                  <a:pt x="33405" y="43407"/>
                </a:cubicBezTo>
                <a:close/>
              </a:path>
              <a:path w="6743699" h="1332162" stroke="0" extrusionOk="0">
                <a:moveTo>
                  <a:pt x="33405" y="43407"/>
                </a:moveTo>
                <a:cubicBezTo>
                  <a:pt x="821362" y="330499"/>
                  <a:pt x="6059185" y="60877"/>
                  <a:pt x="6719856" y="43407"/>
                </a:cubicBezTo>
                <a:cubicBezTo>
                  <a:pt x="6714850" y="313121"/>
                  <a:pt x="6710117" y="351578"/>
                  <a:pt x="6719856" y="638525"/>
                </a:cubicBezTo>
                <a:cubicBezTo>
                  <a:pt x="6724665" y="907658"/>
                  <a:pt x="6688672" y="1062663"/>
                  <a:pt x="6719856" y="1187864"/>
                </a:cubicBezTo>
                <a:cubicBezTo>
                  <a:pt x="4131920" y="1656874"/>
                  <a:pt x="2326756" y="1213528"/>
                  <a:pt x="33405" y="1187864"/>
                </a:cubicBezTo>
                <a:cubicBezTo>
                  <a:pt x="47357" y="1016724"/>
                  <a:pt x="71287" y="856598"/>
                  <a:pt x="33405" y="638525"/>
                </a:cubicBezTo>
                <a:cubicBezTo>
                  <a:pt x="4105" y="417403"/>
                  <a:pt x="80619" y="307900"/>
                  <a:pt x="33405" y="43407"/>
                </a:cubicBezTo>
                <a:close/>
              </a:path>
              <a:path w="6743699" h="1332162" fill="none" stroke="0" extrusionOk="0">
                <a:moveTo>
                  <a:pt x="33405" y="43407"/>
                </a:moveTo>
                <a:cubicBezTo>
                  <a:pt x="4521490" y="-108548"/>
                  <a:pt x="5992808" y="145125"/>
                  <a:pt x="6719856" y="43407"/>
                </a:cubicBezTo>
                <a:cubicBezTo>
                  <a:pt x="6765630" y="320972"/>
                  <a:pt x="6689014" y="414998"/>
                  <a:pt x="6719856" y="592745"/>
                </a:cubicBezTo>
                <a:cubicBezTo>
                  <a:pt x="6734054" y="774504"/>
                  <a:pt x="6758782" y="1085679"/>
                  <a:pt x="6719856" y="1187864"/>
                </a:cubicBezTo>
                <a:cubicBezTo>
                  <a:pt x="4376884" y="1212157"/>
                  <a:pt x="2352137" y="1467077"/>
                  <a:pt x="33405" y="1187864"/>
                </a:cubicBezTo>
                <a:cubicBezTo>
                  <a:pt x="17075" y="1072898"/>
                  <a:pt x="96136" y="754184"/>
                  <a:pt x="33405" y="649969"/>
                </a:cubicBezTo>
                <a:cubicBezTo>
                  <a:pt x="-28127" y="514820"/>
                  <a:pt x="-21269" y="264363"/>
                  <a:pt x="33405" y="43407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dirty="0">
              <a:solidFill>
                <a:srgbClr val="403D3D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>
                <a:solidFill>
                  <a:srgbClr val="403D3D"/>
                </a:solidFill>
                <a:latin typeface="Arial" panose="020B0604020202020204"/>
              </a:rPr>
              <a:t>A hatalmat lehet jól is használni, és rosszul is használni.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dirty="0">
              <a:solidFill>
                <a:srgbClr val="403D3D"/>
              </a:solidFill>
              <a:latin typeface="Arial" panose="020B0604020202020204"/>
            </a:endParaRPr>
          </a:p>
        </p:txBody>
      </p:sp>
      <p:sp>
        <p:nvSpPr>
          <p:cNvPr id="10" name="Téglalap 1">
            <a:extLst>
              <a:ext uri="{FF2B5EF4-FFF2-40B4-BE49-F238E27FC236}">
                <a16:creationId xmlns:a16="http://schemas.microsoft.com/office/drawing/2014/main" id="{D967C730-6D2B-4712-B8D3-92675BC447D0}"/>
              </a:ext>
            </a:extLst>
          </p:cNvPr>
          <p:cNvSpPr/>
          <p:nvPr/>
        </p:nvSpPr>
        <p:spPr>
          <a:xfrm>
            <a:off x="550718" y="5244617"/>
            <a:ext cx="4505717" cy="552844"/>
          </a:xfrm>
          <a:custGeom>
            <a:avLst/>
            <a:gdLst>
              <a:gd name="connsiteX0" fmla="*/ 22319 w 4505717"/>
              <a:gd name="connsiteY0" fmla="*/ 18013 h 552844"/>
              <a:gd name="connsiteX1" fmla="*/ 4489787 w 4505717"/>
              <a:gd name="connsiteY1" fmla="*/ 18013 h 552844"/>
              <a:gd name="connsiteX2" fmla="*/ 4489787 w 4505717"/>
              <a:gd name="connsiteY2" fmla="*/ 245988 h 552844"/>
              <a:gd name="connsiteX3" fmla="*/ 4489787 w 4505717"/>
              <a:gd name="connsiteY3" fmla="*/ 492960 h 552844"/>
              <a:gd name="connsiteX4" fmla="*/ 22319 w 4505717"/>
              <a:gd name="connsiteY4" fmla="*/ 492960 h 552844"/>
              <a:gd name="connsiteX5" fmla="*/ 22319 w 4505717"/>
              <a:gd name="connsiteY5" fmla="*/ 269735 h 552844"/>
              <a:gd name="connsiteX6" fmla="*/ 22319 w 4505717"/>
              <a:gd name="connsiteY6" fmla="*/ 18013 h 552844"/>
              <a:gd name="connsiteX0" fmla="*/ 22319 w 4505717"/>
              <a:gd name="connsiteY0" fmla="*/ 18013 h 552844"/>
              <a:gd name="connsiteX1" fmla="*/ 4489787 w 4505717"/>
              <a:gd name="connsiteY1" fmla="*/ 18013 h 552844"/>
              <a:gd name="connsiteX2" fmla="*/ 4489787 w 4505717"/>
              <a:gd name="connsiteY2" fmla="*/ 264986 h 552844"/>
              <a:gd name="connsiteX3" fmla="*/ 4489787 w 4505717"/>
              <a:gd name="connsiteY3" fmla="*/ 492960 h 552844"/>
              <a:gd name="connsiteX4" fmla="*/ 22319 w 4505717"/>
              <a:gd name="connsiteY4" fmla="*/ 492960 h 552844"/>
              <a:gd name="connsiteX5" fmla="*/ 22319 w 4505717"/>
              <a:gd name="connsiteY5" fmla="*/ 264986 h 552844"/>
              <a:gd name="connsiteX6" fmla="*/ 22319 w 4505717"/>
              <a:gd name="connsiteY6" fmla="*/ 18013 h 5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5717" h="552844" fill="none" extrusionOk="0">
                <a:moveTo>
                  <a:pt x="22319" y="18013"/>
                </a:moveTo>
                <a:cubicBezTo>
                  <a:pt x="3043761" y="-104581"/>
                  <a:pt x="4053756" y="69238"/>
                  <a:pt x="4489787" y="18013"/>
                </a:cubicBezTo>
                <a:cubicBezTo>
                  <a:pt x="4510436" y="132546"/>
                  <a:pt x="4489072" y="174753"/>
                  <a:pt x="4489787" y="245988"/>
                </a:cubicBezTo>
                <a:cubicBezTo>
                  <a:pt x="4488035" y="317708"/>
                  <a:pt x="4520290" y="441928"/>
                  <a:pt x="4489787" y="492960"/>
                </a:cubicBezTo>
                <a:cubicBezTo>
                  <a:pt x="3157253" y="609929"/>
                  <a:pt x="1474894" y="869167"/>
                  <a:pt x="22319" y="492960"/>
                </a:cubicBezTo>
                <a:cubicBezTo>
                  <a:pt x="9032" y="457642"/>
                  <a:pt x="60075" y="331430"/>
                  <a:pt x="22319" y="269735"/>
                </a:cubicBezTo>
                <a:cubicBezTo>
                  <a:pt x="-866" y="206302"/>
                  <a:pt x="-411" y="84563"/>
                  <a:pt x="22319" y="18013"/>
                </a:cubicBezTo>
                <a:close/>
              </a:path>
              <a:path w="4505717" h="552844" stroke="0" extrusionOk="0">
                <a:moveTo>
                  <a:pt x="22319" y="18013"/>
                </a:moveTo>
                <a:cubicBezTo>
                  <a:pt x="595867" y="134865"/>
                  <a:pt x="4007910" y="-6196"/>
                  <a:pt x="4489787" y="18013"/>
                </a:cubicBezTo>
                <a:cubicBezTo>
                  <a:pt x="4485721" y="129789"/>
                  <a:pt x="4484789" y="146176"/>
                  <a:pt x="4489787" y="264986"/>
                </a:cubicBezTo>
                <a:cubicBezTo>
                  <a:pt x="4493305" y="370844"/>
                  <a:pt x="4478870" y="437995"/>
                  <a:pt x="4489787" y="492960"/>
                </a:cubicBezTo>
                <a:cubicBezTo>
                  <a:pt x="2851060" y="630361"/>
                  <a:pt x="1726267" y="639830"/>
                  <a:pt x="22319" y="492960"/>
                </a:cubicBezTo>
                <a:cubicBezTo>
                  <a:pt x="32061" y="416315"/>
                  <a:pt x="52308" y="351113"/>
                  <a:pt x="22319" y="264986"/>
                </a:cubicBezTo>
                <a:cubicBezTo>
                  <a:pt x="3155" y="173392"/>
                  <a:pt x="55817" y="127794"/>
                  <a:pt x="22319" y="18013"/>
                </a:cubicBezTo>
                <a:close/>
              </a:path>
              <a:path w="4505717" h="552844" fill="none" stroke="0" extrusionOk="0">
                <a:moveTo>
                  <a:pt x="22319" y="18013"/>
                </a:moveTo>
                <a:cubicBezTo>
                  <a:pt x="2983689" y="-75115"/>
                  <a:pt x="4034084" y="58548"/>
                  <a:pt x="4489787" y="18013"/>
                </a:cubicBezTo>
                <a:cubicBezTo>
                  <a:pt x="4519387" y="133908"/>
                  <a:pt x="4466504" y="172412"/>
                  <a:pt x="4489787" y="245988"/>
                </a:cubicBezTo>
                <a:cubicBezTo>
                  <a:pt x="4495630" y="325887"/>
                  <a:pt x="4518158" y="443547"/>
                  <a:pt x="4489787" y="492960"/>
                </a:cubicBezTo>
                <a:cubicBezTo>
                  <a:pt x="2995024" y="498433"/>
                  <a:pt x="1583777" y="637373"/>
                  <a:pt x="22319" y="492960"/>
                </a:cubicBezTo>
                <a:cubicBezTo>
                  <a:pt x="5674" y="445061"/>
                  <a:pt x="61525" y="311223"/>
                  <a:pt x="22319" y="269735"/>
                </a:cubicBezTo>
                <a:cubicBezTo>
                  <a:pt x="-21690" y="212706"/>
                  <a:pt x="-9683" y="108891"/>
                  <a:pt x="22319" y="18013"/>
                </a:cubicBezTo>
                <a:close/>
              </a:path>
            </a:pathLst>
          </a:custGeom>
          <a:gradFill flip="none" rotWithShape="1">
            <a:gsLst>
              <a:gs pos="0">
                <a:srgbClr val="D1BEA3"/>
              </a:gs>
              <a:gs pos="99324">
                <a:srgbClr val="D1BEA3"/>
              </a:gs>
              <a:gs pos="46000">
                <a:schemeClr val="bg1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244423"/>
                      <a:gd name="connsiteY0" fmla="*/ 0 h 793811"/>
                      <a:gd name="connsiteX1" fmla="*/ 2244423 w 2244423"/>
                      <a:gd name="connsiteY1" fmla="*/ 0 h 793811"/>
                      <a:gd name="connsiteX2" fmla="*/ 2244423 w 2244423"/>
                      <a:gd name="connsiteY2" fmla="*/ 367061 h 793811"/>
                      <a:gd name="connsiteX3" fmla="*/ 2244423 w 2244423"/>
                      <a:gd name="connsiteY3" fmla="*/ 764711 h 793811"/>
                      <a:gd name="connsiteX4" fmla="*/ 0 w 2244423"/>
                      <a:gd name="connsiteY4" fmla="*/ 764711 h 793811"/>
                      <a:gd name="connsiteX5" fmla="*/ 0 w 2244423"/>
                      <a:gd name="connsiteY5" fmla="*/ 405297 h 793811"/>
                      <a:gd name="connsiteX6" fmla="*/ 0 w 2244423"/>
                      <a:gd name="connsiteY6" fmla="*/ 0 h 793811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396065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34301 h 890133"/>
                      <a:gd name="connsiteX6" fmla="*/ 11213 w 2263639"/>
                      <a:gd name="connsiteY6" fmla="*/ 29004 h 890133"/>
                      <a:gd name="connsiteX0" fmla="*/ 11213 w 2263639"/>
                      <a:gd name="connsiteY0" fmla="*/ 29004 h 890133"/>
                      <a:gd name="connsiteX1" fmla="*/ 2255636 w 2263639"/>
                      <a:gd name="connsiteY1" fmla="*/ 29004 h 890133"/>
                      <a:gd name="connsiteX2" fmla="*/ 2255636 w 2263639"/>
                      <a:gd name="connsiteY2" fmla="*/ 426654 h 890133"/>
                      <a:gd name="connsiteX3" fmla="*/ 2255636 w 2263639"/>
                      <a:gd name="connsiteY3" fmla="*/ 793715 h 890133"/>
                      <a:gd name="connsiteX4" fmla="*/ 11213 w 2263639"/>
                      <a:gd name="connsiteY4" fmla="*/ 793715 h 890133"/>
                      <a:gd name="connsiteX5" fmla="*/ 11213 w 2263639"/>
                      <a:gd name="connsiteY5" fmla="*/ 426654 h 890133"/>
                      <a:gd name="connsiteX6" fmla="*/ 11213 w 2263639"/>
                      <a:gd name="connsiteY6" fmla="*/ 29004 h 89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3639" h="890133" fill="none" extrusionOk="0">
                        <a:moveTo>
                          <a:pt x="11213" y="29004"/>
                        </a:moveTo>
                        <a:cubicBezTo>
                          <a:pt x="1532910" y="-53874"/>
                          <a:pt x="2045528" y="71615"/>
                          <a:pt x="2255636" y="29004"/>
                        </a:cubicBezTo>
                        <a:cubicBezTo>
                          <a:pt x="2265258" y="212063"/>
                          <a:pt x="2249633" y="277021"/>
                          <a:pt x="2255636" y="396065"/>
                        </a:cubicBezTo>
                        <a:cubicBezTo>
                          <a:pt x="2261639" y="515109"/>
                          <a:pt x="2270156" y="709439"/>
                          <a:pt x="2255636" y="793715"/>
                        </a:cubicBezTo>
                        <a:cubicBezTo>
                          <a:pt x="1574048" y="924164"/>
                          <a:pt x="726543" y="920367"/>
                          <a:pt x="11213" y="793715"/>
                        </a:cubicBezTo>
                        <a:cubicBezTo>
                          <a:pt x="233" y="715598"/>
                          <a:pt x="27546" y="523289"/>
                          <a:pt x="11213" y="434301"/>
                        </a:cubicBezTo>
                        <a:cubicBezTo>
                          <a:pt x="-5120" y="345313"/>
                          <a:pt x="-2289" y="167555"/>
                          <a:pt x="11213" y="29004"/>
                        </a:cubicBezTo>
                        <a:close/>
                      </a:path>
                      <a:path w="2263639" h="890133" stroke="0" extrusionOk="0">
                        <a:moveTo>
                          <a:pt x="11213" y="29004"/>
                        </a:moveTo>
                        <a:cubicBezTo>
                          <a:pt x="319645" y="206472"/>
                          <a:pt x="2040680" y="50030"/>
                          <a:pt x="2255636" y="29004"/>
                        </a:cubicBezTo>
                        <a:cubicBezTo>
                          <a:pt x="2255886" y="209496"/>
                          <a:pt x="2254190" y="242318"/>
                          <a:pt x="2255636" y="426654"/>
                        </a:cubicBezTo>
                        <a:cubicBezTo>
                          <a:pt x="2257083" y="610990"/>
                          <a:pt x="2251493" y="702706"/>
                          <a:pt x="2255636" y="793715"/>
                        </a:cubicBezTo>
                        <a:cubicBezTo>
                          <a:pt x="1464335" y="831667"/>
                          <a:pt x="765576" y="788025"/>
                          <a:pt x="11213" y="793715"/>
                        </a:cubicBezTo>
                        <a:cubicBezTo>
                          <a:pt x="16140" y="667825"/>
                          <a:pt x="20358" y="576584"/>
                          <a:pt x="11213" y="426654"/>
                        </a:cubicBezTo>
                        <a:cubicBezTo>
                          <a:pt x="2068" y="276724"/>
                          <a:pt x="30045" y="205418"/>
                          <a:pt x="11213" y="290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srgbClr val="403D3D"/>
                </a:solidFill>
                <a:latin typeface="Arial" panose="020B0604020202020204"/>
              </a:rPr>
              <a:t>Mi a véleményed a királyról?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03D3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0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5823</TotalTime>
  <Words>1068</Words>
  <Application>Microsoft Office PowerPoint</Application>
  <PresentationFormat>Szélesvásznú</PresentationFormat>
  <Paragraphs>159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Chiller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383</cp:revision>
  <dcterms:created xsi:type="dcterms:W3CDTF">2020-11-04T13:47:28Z</dcterms:created>
  <dcterms:modified xsi:type="dcterms:W3CDTF">2021-09-23T14:35:12Z</dcterms:modified>
</cp:coreProperties>
</file>