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56" r:id="rId4"/>
    <p:sldId id="259" r:id="rId5"/>
    <p:sldId id="371" r:id="rId6"/>
    <p:sldId id="373" r:id="rId7"/>
    <p:sldId id="375" r:id="rId8"/>
    <p:sldId id="376" r:id="rId9"/>
    <p:sldId id="368" r:id="rId10"/>
    <p:sldId id="377" r:id="rId11"/>
    <p:sldId id="379" r:id="rId12"/>
    <p:sldId id="380" r:id="rId13"/>
    <p:sldId id="382" r:id="rId14"/>
    <p:sldId id="384" r:id="rId15"/>
    <p:sldId id="386" r:id="rId16"/>
    <p:sldId id="391" r:id="rId17"/>
    <p:sldId id="385" r:id="rId18"/>
    <p:sldId id="392" r:id="rId19"/>
    <p:sldId id="395" r:id="rId20"/>
    <p:sldId id="390" r:id="rId21"/>
    <p:sldId id="389" r:id="rId22"/>
    <p:sldId id="400" r:id="rId23"/>
    <p:sldId id="401" r:id="rId24"/>
    <p:sldId id="399" r:id="rId25"/>
    <p:sldId id="402" r:id="rId26"/>
    <p:sldId id="405" r:id="rId27"/>
    <p:sldId id="398" r:id="rId28"/>
    <p:sldId id="406" r:id="rId29"/>
    <p:sldId id="407" r:id="rId30"/>
    <p:sldId id="365" r:id="rId31"/>
    <p:sldId id="324" r:id="rId32"/>
    <p:sldId id="409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FF"/>
    <a:srgbClr val="DBE482"/>
    <a:srgbClr val="CACA04"/>
    <a:srgbClr val="CC3399"/>
    <a:srgbClr val="97A32A"/>
    <a:srgbClr val="FF9FC6"/>
    <a:srgbClr val="443C29"/>
    <a:srgbClr val="6666FF"/>
    <a:srgbClr val="8A2267"/>
    <a:srgbClr val="F0D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4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3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6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5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47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1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5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45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25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23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4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97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96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2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41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31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90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2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ACT/12/" TargetMode="External"/><Relationship Id="rId2" Type="http://schemas.openxmlformats.org/officeDocument/2006/relationships/hyperlink" Target="http://rpi-feladatbank.reformatus.hu/mk75tne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EBC69D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IMÁDKOZZUNK! A KÖZBENJÁRÓ IMÁDSÁG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smtClean="0">
                <a:solidFill>
                  <a:srgbClr val="AA7757"/>
                </a:solidFill>
                <a:cs typeface="Arial" panose="020B0604020202020204" pitchFamily="34" charset="0"/>
              </a:rPr>
              <a:t>PÉTER </a:t>
            </a:r>
            <a:r>
              <a:rPr lang="hu-HU" altLang="hu-HU" sz="4400" smtClean="0">
                <a:solidFill>
                  <a:srgbClr val="AA7757"/>
                </a:solidFill>
                <a:cs typeface="Arial" panose="020B0604020202020204" pitchFamily="34" charset="0"/>
              </a:rPr>
              <a:t>SZABADULÁSA </a:t>
            </a: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A BÖRTÖNBŐL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24082" y="1446550"/>
            <a:ext cx="7767918" cy="5411450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zenehallgatáshoz hangszóró vagy fejhallgató.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90525" y="4640819"/>
            <a:ext cx="4043033" cy="2132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WPS Office letöltések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 ). Az alkalmazás elérhető Windows-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és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Android-os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platformokra is!</a:t>
            </a:r>
          </a:p>
        </p:txBody>
      </p:sp>
      <p:sp>
        <p:nvSpPr>
          <p:cNvPr id="7" name="Ellipszis 6"/>
          <p:cNvSpPr/>
          <p:nvPr/>
        </p:nvSpPr>
        <p:spPr>
          <a:xfrm>
            <a:off x="1086105" y="1806753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419297" y="33165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256713" y="3269911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19296" y="3472956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523681" y="3483280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0091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4.07407E-6 L -1.875E-6 -0.0738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/>
          <p:cNvGrpSpPr/>
          <p:nvPr/>
        </p:nvGrpSpPr>
        <p:grpSpPr>
          <a:xfrm>
            <a:off x="3126175" y="1936481"/>
            <a:ext cx="8113325" cy="2778529"/>
            <a:chOff x="2840425" y="3374613"/>
            <a:chExt cx="7521573" cy="2001128"/>
          </a:xfrm>
        </p:grpSpPr>
        <p:sp>
          <p:nvSpPr>
            <p:cNvPr id="34" name="Ellipszis 33"/>
            <p:cNvSpPr>
              <a:spLocks noChangeAspect="1"/>
            </p:cNvSpPr>
            <p:nvPr/>
          </p:nvSpPr>
          <p:spPr>
            <a:xfrm>
              <a:off x="7221321" y="494603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>
              <a:spLocks noChangeAspect="1"/>
            </p:cNvSpPr>
            <p:nvPr/>
          </p:nvSpPr>
          <p:spPr>
            <a:xfrm>
              <a:off x="4992966" y="41179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/>
            <p:cNvSpPr>
              <a:spLocks noChangeAspect="1"/>
            </p:cNvSpPr>
            <p:nvPr/>
          </p:nvSpPr>
          <p:spPr>
            <a:xfrm>
              <a:off x="5145366" y="42703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/>
            <p:cNvSpPr>
              <a:spLocks noChangeAspect="1"/>
            </p:cNvSpPr>
            <p:nvPr/>
          </p:nvSpPr>
          <p:spPr>
            <a:xfrm>
              <a:off x="5297766" y="501904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>
              <a:off x="8999910" y="518365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/>
            <p:cNvSpPr>
              <a:spLocks noChangeAspect="1"/>
            </p:cNvSpPr>
            <p:nvPr/>
          </p:nvSpPr>
          <p:spPr>
            <a:xfrm>
              <a:off x="4465992" y="440120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5925078" y="5084975"/>
              <a:ext cx="354648" cy="61216"/>
              <a:chOff x="4808718" y="1674387"/>
              <a:chExt cx="354648" cy="61216"/>
            </a:xfrm>
          </p:grpSpPr>
          <p:sp>
            <p:nvSpPr>
              <p:cNvPr id="41" name="Ellipszis 40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41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" name="Csoportba foglalás 42"/>
            <p:cNvGrpSpPr/>
            <p:nvPr/>
          </p:nvGrpSpPr>
          <p:grpSpPr>
            <a:xfrm>
              <a:off x="4694809" y="5093379"/>
              <a:ext cx="354648" cy="61216"/>
              <a:chOff x="4808718" y="1674387"/>
              <a:chExt cx="354648" cy="61216"/>
            </a:xfrm>
          </p:grpSpPr>
          <p:sp>
            <p:nvSpPr>
              <p:cNvPr id="44" name="Ellipszis 43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Ellipszis 44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4019459" y="53577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>
              <a:off x="8928324" y="391191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9080724" y="423773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2840425" y="367559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>
              <a:spLocks noChangeAspect="1"/>
            </p:cNvSpPr>
            <p:nvPr/>
          </p:nvSpPr>
          <p:spPr>
            <a:xfrm>
              <a:off x="4457704" y="490080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/>
            <p:cNvSpPr>
              <a:spLocks noChangeAspect="1"/>
            </p:cNvSpPr>
            <p:nvPr/>
          </p:nvSpPr>
          <p:spPr>
            <a:xfrm>
              <a:off x="3715402" y="464097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/>
            <p:cNvSpPr>
              <a:spLocks noChangeAspect="1"/>
            </p:cNvSpPr>
            <p:nvPr/>
          </p:nvSpPr>
          <p:spPr>
            <a:xfrm>
              <a:off x="2937632" y="395779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/>
            <p:cNvSpPr>
              <a:spLocks noChangeAspect="1"/>
            </p:cNvSpPr>
            <p:nvPr/>
          </p:nvSpPr>
          <p:spPr>
            <a:xfrm>
              <a:off x="7014329" y="337461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/>
            <p:cNvSpPr>
              <a:spLocks noChangeAspect="1"/>
            </p:cNvSpPr>
            <p:nvPr/>
          </p:nvSpPr>
          <p:spPr>
            <a:xfrm>
              <a:off x="6647800" y="378963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/>
            <p:cNvSpPr>
              <a:spLocks noChangeAspect="1"/>
            </p:cNvSpPr>
            <p:nvPr/>
          </p:nvSpPr>
          <p:spPr>
            <a:xfrm>
              <a:off x="7408479" y="395794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/>
            <p:cNvSpPr>
              <a:spLocks noChangeAspect="1"/>
            </p:cNvSpPr>
            <p:nvPr/>
          </p:nvSpPr>
          <p:spPr>
            <a:xfrm>
              <a:off x="3597828" y="356695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6509549" y="416343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9" name="Szabadkézi sokszög 28"/>
            <p:cNvSpPr/>
            <p:nvPr/>
          </p:nvSpPr>
          <p:spPr>
            <a:xfrm rot="1364223">
              <a:off x="9118323" y="364776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" name="Ellipszis 29"/>
            <p:cNvSpPr>
              <a:spLocks noChangeAspect="1"/>
            </p:cNvSpPr>
            <p:nvPr/>
          </p:nvSpPr>
          <p:spPr>
            <a:xfrm>
              <a:off x="3867059" y="495308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/>
            <p:cNvSpPr>
              <a:spLocks noChangeAspect="1"/>
            </p:cNvSpPr>
            <p:nvPr/>
          </p:nvSpPr>
          <p:spPr>
            <a:xfrm>
              <a:off x="4840566" y="39655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4934506" y="424071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390837" y="371831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1588"/>
            <a:ext cx="12192000" cy="6858000"/>
          </a:xfrm>
          <a:custGeom>
            <a:avLst/>
            <a:gdLst>
              <a:gd name="connsiteX0" fmla="*/ 0 w 12192000"/>
              <a:gd name="connsiteY0" fmla="*/ 0 h 7043618"/>
              <a:gd name="connsiteX1" fmla="*/ 12192000 w 12192000"/>
              <a:gd name="connsiteY1" fmla="*/ 0 h 7043618"/>
              <a:gd name="connsiteX2" fmla="*/ 12192000 w 12192000"/>
              <a:gd name="connsiteY2" fmla="*/ 7043618 h 7043618"/>
              <a:gd name="connsiteX3" fmla="*/ 7440025 w 12192000"/>
              <a:gd name="connsiteY3" fmla="*/ 7043618 h 7043618"/>
              <a:gd name="connsiteX4" fmla="*/ 7455911 w 12192000"/>
              <a:gd name="connsiteY4" fmla="*/ 6992443 h 7043618"/>
              <a:gd name="connsiteX5" fmla="*/ 7465256 w 12192000"/>
              <a:gd name="connsiteY5" fmla="*/ 6899743 h 7043618"/>
              <a:gd name="connsiteX6" fmla="*/ 7465256 w 12192000"/>
              <a:gd name="connsiteY6" fmla="*/ 3057181 h 7043618"/>
              <a:gd name="connsiteX7" fmla="*/ 7455911 w 12192000"/>
              <a:gd name="connsiteY7" fmla="*/ 2964481 h 7043618"/>
              <a:gd name="connsiteX8" fmla="*/ 7449162 w 12192000"/>
              <a:gd name="connsiteY8" fmla="*/ 2942740 h 7043618"/>
              <a:gd name="connsiteX9" fmla="*/ 7449657 w 12192000"/>
              <a:gd name="connsiteY9" fmla="*/ 2867159 h 7043618"/>
              <a:gd name="connsiteX10" fmla="*/ 6940283 w 12192000"/>
              <a:gd name="connsiteY10" fmla="*/ 2433406 h 7043618"/>
              <a:gd name="connsiteX11" fmla="*/ 5199953 w 12192000"/>
              <a:gd name="connsiteY11" fmla="*/ 2509473 h 7043618"/>
              <a:gd name="connsiteX12" fmla="*/ 4769939 w 12192000"/>
              <a:gd name="connsiteY12" fmla="*/ 2791093 h 7043618"/>
              <a:gd name="connsiteX13" fmla="*/ 4771357 w 12192000"/>
              <a:gd name="connsiteY13" fmla="*/ 2823399 h 7043618"/>
              <a:gd name="connsiteX14" fmla="*/ 4741645 w 12192000"/>
              <a:gd name="connsiteY14" fmla="*/ 2878140 h 7043618"/>
              <a:gd name="connsiteX15" fmla="*/ 4705498 w 12192000"/>
              <a:gd name="connsiteY15" fmla="*/ 3057181 h 7043618"/>
              <a:gd name="connsiteX16" fmla="*/ 4705498 w 12192000"/>
              <a:gd name="connsiteY16" fmla="*/ 6899743 h 7043618"/>
              <a:gd name="connsiteX17" fmla="*/ 4714843 w 12192000"/>
              <a:gd name="connsiteY17" fmla="*/ 6992443 h 7043618"/>
              <a:gd name="connsiteX18" fmla="*/ 4730729 w 12192000"/>
              <a:gd name="connsiteY18" fmla="*/ 7043618 h 7043618"/>
              <a:gd name="connsiteX19" fmla="*/ 0 w 12192000"/>
              <a:gd name="connsiteY19" fmla="*/ 7043618 h 7043618"/>
              <a:gd name="connsiteX20" fmla="*/ 0 w 12192000"/>
              <a:gd name="connsiteY20" fmla="*/ 0 h 704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7043618">
                <a:moveTo>
                  <a:pt x="0" y="0"/>
                </a:moveTo>
                <a:lnTo>
                  <a:pt x="12192000" y="0"/>
                </a:lnTo>
                <a:lnTo>
                  <a:pt x="12192000" y="7043618"/>
                </a:lnTo>
                <a:lnTo>
                  <a:pt x="7440025" y="7043618"/>
                </a:lnTo>
                <a:lnTo>
                  <a:pt x="7455911" y="6992443"/>
                </a:lnTo>
                <a:cubicBezTo>
                  <a:pt x="7462039" y="6962500"/>
                  <a:pt x="7465256" y="6931497"/>
                  <a:pt x="7465256" y="6899743"/>
                </a:cubicBezTo>
                <a:lnTo>
                  <a:pt x="7465256" y="3057181"/>
                </a:lnTo>
                <a:cubicBezTo>
                  <a:pt x="7465256" y="3025427"/>
                  <a:pt x="7462039" y="2994424"/>
                  <a:pt x="7455911" y="2964481"/>
                </a:cubicBezTo>
                <a:lnTo>
                  <a:pt x="7449162" y="2942740"/>
                </a:lnTo>
                <a:lnTo>
                  <a:pt x="7449657" y="2867159"/>
                </a:lnTo>
                <a:cubicBezTo>
                  <a:pt x="7449657" y="2669615"/>
                  <a:pt x="7112029" y="2433406"/>
                  <a:pt x="6940283" y="2433406"/>
                </a:cubicBezTo>
                <a:lnTo>
                  <a:pt x="5199953" y="2509473"/>
                </a:lnTo>
                <a:cubicBezTo>
                  <a:pt x="5028206" y="2509473"/>
                  <a:pt x="4769939" y="2593547"/>
                  <a:pt x="4769939" y="2791093"/>
                </a:cubicBezTo>
                <a:lnTo>
                  <a:pt x="4771357" y="2823399"/>
                </a:lnTo>
                <a:lnTo>
                  <a:pt x="4741645" y="2878140"/>
                </a:lnTo>
                <a:cubicBezTo>
                  <a:pt x="4718369" y="2933170"/>
                  <a:pt x="4705498" y="2993673"/>
                  <a:pt x="4705498" y="3057181"/>
                </a:cubicBezTo>
                <a:lnTo>
                  <a:pt x="4705498" y="6899743"/>
                </a:lnTo>
                <a:cubicBezTo>
                  <a:pt x="4705498" y="6931497"/>
                  <a:pt x="4708716" y="6962500"/>
                  <a:pt x="4714843" y="6992443"/>
                </a:cubicBezTo>
                <a:lnTo>
                  <a:pt x="4730729" y="7043618"/>
                </a:lnTo>
                <a:lnTo>
                  <a:pt x="0" y="70436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 flipH="1">
            <a:off x="7427452" y="1878175"/>
            <a:ext cx="2729323" cy="3256138"/>
            <a:chOff x="2009704" y="1692557"/>
            <a:chExt cx="2729323" cy="3256138"/>
          </a:xfrm>
        </p:grpSpPr>
        <p:sp>
          <p:nvSpPr>
            <p:cNvPr id="7" name="Lekerekített téglalap 180"/>
            <p:cNvSpPr/>
            <p:nvPr/>
          </p:nvSpPr>
          <p:spPr>
            <a:xfrm>
              <a:off x="3552430" y="2417527"/>
              <a:ext cx="1148793" cy="927723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Lekerekített téglalap 180"/>
            <p:cNvSpPr/>
            <p:nvPr/>
          </p:nvSpPr>
          <p:spPr>
            <a:xfrm>
              <a:off x="3914385" y="3368151"/>
              <a:ext cx="748990" cy="71903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Lekerekített téglalap 180"/>
            <p:cNvSpPr/>
            <p:nvPr/>
          </p:nvSpPr>
          <p:spPr>
            <a:xfrm>
              <a:off x="3400923" y="4110090"/>
              <a:ext cx="1317933" cy="83860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Lekerekített téglalap 180"/>
            <p:cNvSpPr/>
            <p:nvPr/>
          </p:nvSpPr>
          <p:spPr>
            <a:xfrm>
              <a:off x="2009704" y="4101404"/>
              <a:ext cx="1347634" cy="62434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Lekerekített téglalap 180"/>
            <p:cNvSpPr/>
            <p:nvPr/>
          </p:nvSpPr>
          <p:spPr>
            <a:xfrm>
              <a:off x="2511269" y="3428204"/>
              <a:ext cx="1347634" cy="62434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Lekerekített téglalap 180"/>
            <p:cNvSpPr/>
            <p:nvPr/>
          </p:nvSpPr>
          <p:spPr>
            <a:xfrm>
              <a:off x="3990037" y="1692557"/>
              <a:ext cx="748990" cy="71903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8" b="96440" l="18515" r="41729"/>
                    </a14:imgEffect>
                  </a14:imgLayer>
                </a14:imgProps>
              </a:ext>
            </a:extLst>
          </a:blip>
          <a:srcRect l="18512" t="12030" r="57722" b="5562"/>
          <a:stretch/>
        </p:blipFill>
        <p:spPr>
          <a:xfrm flipH="1">
            <a:off x="5631871" y="6625511"/>
            <a:ext cx="1700693" cy="35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2187 -0.512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5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flipH="1">
            <a:off x="190500" y="1832155"/>
            <a:ext cx="3287198" cy="3612789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4348917" y="252249"/>
            <a:ext cx="5741013" cy="2328034"/>
          </a:xfrm>
          <a:prstGeom prst="wedgeEllipseCallout">
            <a:avLst>
              <a:gd name="adj1" fmla="val -56449"/>
              <a:gd name="adj2" fmla="val 780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Én vagyok az!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Csoda történt!</a:t>
            </a:r>
            <a:endParaRPr lang="hu-H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5922962" y="3197775"/>
            <a:ext cx="5716587" cy="3222075"/>
          </a:xfrm>
          <a:prstGeom prst="wedgeEllipseCallout">
            <a:avLst>
              <a:gd name="adj1" fmla="val -91236"/>
              <a:gd name="adj2" fmla="val -204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Az Úr megszabadított! Áldott legyen az Úr neve!</a:t>
            </a:r>
            <a:endParaRPr lang="hu-H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9251">
            <a:off x="5934098" y="1385801"/>
            <a:ext cx="3081432" cy="4451892"/>
          </a:xfrm>
          <a:prstGeom prst="rect">
            <a:avLst/>
          </a:prstGeom>
        </p:spPr>
      </p:pic>
      <p:sp>
        <p:nvSpPr>
          <p:cNvPr id="98" name="Téglalap 97"/>
          <p:cNvSpPr/>
          <p:nvPr/>
        </p:nvSpPr>
        <p:spPr>
          <a:xfrm>
            <a:off x="376572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Téglalap 116"/>
          <p:cNvSpPr/>
          <p:nvPr/>
        </p:nvSpPr>
        <p:spPr>
          <a:xfrm>
            <a:off x="432053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Téglalap 117"/>
          <p:cNvSpPr/>
          <p:nvPr/>
        </p:nvSpPr>
        <p:spPr>
          <a:xfrm>
            <a:off x="487535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Téglalap 118"/>
          <p:cNvSpPr/>
          <p:nvPr/>
        </p:nvSpPr>
        <p:spPr>
          <a:xfrm>
            <a:off x="543016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Téglalap 119"/>
          <p:cNvSpPr/>
          <p:nvPr/>
        </p:nvSpPr>
        <p:spPr>
          <a:xfrm>
            <a:off x="598498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Téglalap 120"/>
          <p:cNvSpPr/>
          <p:nvPr/>
        </p:nvSpPr>
        <p:spPr>
          <a:xfrm>
            <a:off x="653980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Téglalap 121"/>
          <p:cNvSpPr/>
          <p:nvPr/>
        </p:nvSpPr>
        <p:spPr>
          <a:xfrm>
            <a:off x="709461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Téglalap 122"/>
          <p:cNvSpPr/>
          <p:nvPr/>
        </p:nvSpPr>
        <p:spPr>
          <a:xfrm>
            <a:off x="764943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Téglalap 123"/>
          <p:cNvSpPr/>
          <p:nvPr/>
        </p:nvSpPr>
        <p:spPr>
          <a:xfrm>
            <a:off x="820424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Téglalap 124"/>
          <p:cNvSpPr/>
          <p:nvPr/>
        </p:nvSpPr>
        <p:spPr>
          <a:xfrm>
            <a:off x="875906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Téglalap 125"/>
          <p:cNvSpPr/>
          <p:nvPr/>
        </p:nvSpPr>
        <p:spPr>
          <a:xfrm>
            <a:off x="931388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Téglalap 126"/>
          <p:cNvSpPr/>
          <p:nvPr/>
        </p:nvSpPr>
        <p:spPr>
          <a:xfrm>
            <a:off x="986869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Téglalap 127"/>
          <p:cNvSpPr/>
          <p:nvPr/>
        </p:nvSpPr>
        <p:spPr>
          <a:xfrm>
            <a:off x="1042351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Téglalap 128"/>
          <p:cNvSpPr/>
          <p:nvPr/>
        </p:nvSpPr>
        <p:spPr>
          <a:xfrm>
            <a:off x="1097832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Téglalap 129"/>
          <p:cNvSpPr/>
          <p:nvPr/>
        </p:nvSpPr>
        <p:spPr>
          <a:xfrm>
            <a:off x="1153314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824115 w 12192000"/>
              <a:gd name="connsiteY0" fmla="*/ 247614 h 6858000"/>
              <a:gd name="connsiteX1" fmla="*/ 7445786 w 12192000"/>
              <a:gd name="connsiteY1" fmla="*/ 259097 h 6858000"/>
              <a:gd name="connsiteX2" fmla="*/ 3679498 w 12192000"/>
              <a:gd name="connsiteY2" fmla="*/ 3606608 h 6858000"/>
              <a:gd name="connsiteX3" fmla="*/ 2147592 w 12192000"/>
              <a:gd name="connsiteY3" fmla="*/ 4522405 h 6858000"/>
              <a:gd name="connsiteX4" fmla="*/ 4036248 w 12192000"/>
              <a:gd name="connsiteY4" fmla="*/ 4810162 h 6858000"/>
              <a:gd name="connsiteX5" fmla="*/ 8639719 w 12192000"/>
              <a:gd name="connsiteY5" fmla="*/ 6655088 h 6858000"/>
              <a:gd name="connsiteX6" fmla="*/ 11795669 w 12192000"/>
              <a:gd name="connsiteY6" fmla="*/ 2740410 h 6858000"/>
              <a:gd name="connsiteX7" fmla="*/ 7824115 w 12192000"/>
              <a:gd name="connsiteY7" fmla="*/ 24761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824115" y="247614"/>
                </a:moveTo>
                <a:cubicBezTo>
                  <a:pt x="7698906" y="246904"/>
                  <a:pt x="7572699" y="250676"/>
                  <a:pt x="7445786" y="259097"/>
                </a:cubicBezTo>
                <a:cubicBezTo>
                  <a:pt x="5256017" y="404387"/>
                  <a:pt x="3597759" y="1878262"/>
                  <a:pt x="3679498" y="3606608"/>
                </a:cubicBezTo>
                <a:lnTo>
                  <a:pt x="2147592" y="4522405"/>
                </a:lnTo>
                <a:lnTo>
                  <a:pt x="4036248" y="4810162"/>
                </a:lnTo>
                <a:cubicBezTo>
                  <a:pt x="4827962" y="6201075"/>
                  <a:pt x="6744802" y="6969284"/>
                  <a:pt x="8639719" y="6655088"/>
                </a:cubicBezTo>
                <a:cubicBezTo>
                  <a:pt x="10902415" y="6279911"/>
                  <a:pt x="12328145" y="4511419"/>
                  <a:pt x="11795669" y="2740410"/>
                </a:cubicBezTo>
                <a:cubicBezTo>
                  <a:pt x="11355746" y="1277229"/>
                  <a:pt x="9702247" y="258256"/>
                  <a:pt x="7824115" y="24761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E48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0" y="3340461"/>
            <a:ext cx="2212541" cy="2431689"/>
          </a:xfrm>
          <a:prstGeom prst="rect">
            <a:avLst/>
          </a:prstGeom>
        </p:spPr>
      </p:pic>
      <p:grpSp>
        <p:nvGrpSpPr>
          <p:cNvPr id="132" name="Csoportba foglalás 131"/>
          <p:cNvGrpSpPr/>
          <p:nvPr/>
        </p:nvGrpSpPr>
        <p:grpSpPr>
          <a:xfrm>
            <a:off x="-528994" y="151653"/>
            <a:ext cx="7686814" cy="4130402"/>
            <a:chOff x="1106270" y="543129"/>
            <a:chExt cx="3842700" cy="2047690"/>
          </a:xfrm>
        </p:grpSpPr>
        <p:grpSp>
          <p:nvGrpSpPr>
            <p:cNvPr id="133" name="Csoportba foglalás 132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37" name="Kép 13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38" name="Kép 13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34" name="Csoportba foglalás 133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35" name="Kép 1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36" name="Kép 1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67" name="Csoportba foglalás 166"/>
          <p:cNvGrpSpPr/>
          <p:nvPr/>
        </p:nvGrpSpPr>
        <p:grpSpPr>
          <a:xfrm flipH="1">
            <a:off x="4782513" y="165345"/>
            <a:ext cx="7686814" cy="4130402"/>
            <a:chOff x="1106270" y="543129"/>
            <a:chExt cx="3842700" cy="2047690"/>
          </a:xfrm>
        </p:grpSpPr>
        <p:grpSp>
          <p:nvGrpSpPr>
            <p:cNvPr id="168" name="Csoportba foglalás 167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72" name="Kép 17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73" name="Kép 17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69" name="Csoportba foglalás 168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70" name="Kép 16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71" name="Kép 17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60" name="Csoportba foglalás 159"/>
          <p:cNvGrpSpPr/>
          <p:nvPr/>
        </p:nvGrpSpPr>
        <p:grpSpPr>
          <a:xfrm flipH="1">
            <a:off x="4830465" y="2941439"/>
            <a:ext cx="7686814" cy="4130402"/>
            <a:chOff x="1106270" y="543129"/>
            <a:chExt cx="3842700" cy="2047690"/>
          </a:xfrm>
        </p:grpSpPr>
        <p:grpSp>
          <p:nvGrpSpPr>
            <p:cNvPr id="161" name="Csoportba foglalás 160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65" name="Kép 1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66" name="Kép 16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62" name="Csoportba foglalás 161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63" name="Kép 16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64" name="Kép 16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53" name="Csoportba foglalás 152"/>
          <p:cNvGrpSpPr/>
          <p:nvPr/>
        </p:nvGrpSpPr>
        <p:grpSpPr>
          <a:xfrm>
            <a:off x="-83876" y="2879254"/>
            <a:ext cx="7336099" cy="4192589"/>
            <a:chOff x="1281595" y="512299"/>
            <a:chExt cx="3667375" cy="2078520"/>
          </a:xfrm>
        </p:grpSpPr>
        <p:grpSp>
          <p:nvGrpSpPr>
            <p:cNvPr id="154" name="Csoportba foglalás 153"/>
            <p:cNvGrpSpPr/>
            <p:nvPr/>
          </p:nvGrpSpPr>
          <p:grpSpPr>
            <a:xfrm>
              <a:off x="1281595" y="512299"/>
              <a:ext cx="2297427" cy="2078520"/>
              <a:chOff x="1281595" y="512299"/>
              <a:chExt cx="2297427" cy="2078520"/>
            </a:xfrm>
          </p:grpSpPr>
          <p:pic>
            <p:nvPicPr>
              <p:cNvPr id="158" name="Kép 15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281595" y="512299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59" name="Kép 15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55" name="Csoportba foglalás 154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56" name="Kép 15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57" name="Kép 15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07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232172" y="3118066"/>
            <a:ext cx="2212541" cy="2431689"/>
          </a:xfrm>
          <a:prstGeom prst="rect">
            <a:avLst/>
          </a:prstGeom>
        </p:spPr>
      </p:pic>
      <p:sp>
        <p:nvSpPr>
          <p:cNvPr id="99" name="Ellipszis buborék 98"/>
          <p:cNvSpPr>
            <a:spLocks noChangeAspect="1"/>
          </p:cNvSpPr>
          <p:nvPr/>
        </p:nvSpPr>
        <p:spPr>
          <a:xfrm>
            <a:off x="3909982" y="369000"/>
            <a:ext cx="7763655" cy="6120000"/>
          </a:xfrm>
          <a:prstGeom prst="wedgeEllipseCallout">
            <a:avLst>
              <a:gd name="adj1" fmla="val -68377"/>
              <a:gd name="adj2" fmla="val 16153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4400" dirty="0" err="1" smtClean="0">
                <a:solidFill>
                  <a:schemeClr val="bg2">
                    <a:lumMod val="50000"/>
                  </a:schemeClr>
                </a:solidFill>
              </a:rPr>
              <a:t>Agrippa</a:t>
            </a:r>
            <a:r>
              <a:rPr lang="hu-HU" sz="4400" dirty="0" smtClean="0">
                <a:solidFill>
                  <a:schemeClr val="bg2">
                    <a:lumMod val="50000"/>
                  </a:schemeClr>
                </a:solidFill>
              </a:rPr>
              <a:t> király elfogatott, börtönbe vetett. Átadott négy katonai őrségnek. Minden őrség 4 tagból állt.</a:t>
            </a:r>
          </a:p>
        </p:txBody>
      </p:sp>
    </p:spTree>
    <p:extLst>
      <p:ext uri="{BB962C8B-B14F-4D97-AF65-F5344CB8AC3E}">
        <p14:creationId xmlns:p14="http://schemas.microsoft.com/office/powerpoint/2010/main" val="13280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732787">
            <a:off x="9747287" y="3094503"/>
            <a:ext cx="2212541" cy="2431689"/>
          </a:xfrm>
          <a:prstGeom prst="rect">
            <a:avLst/>
          </a:prstGeom>
        </p:spPr>
      </p:pic>
      <p:sp>
        <p:nvSpPr>
          <p:cNvPr id="99" name="Ellipszis buborék 98"/>
          <p:cNvSpPr>
            <a:spLocks noChangeAspect="1"/>
          </p:cNvSpPr>
          <p:nvPr/>
        </p:nvSpPr>
        <p:spPr>
          <a:xfrm>
            <a:off x="883002" y="332488"/>
            <a:ext cx="7763655" cy="6120000"/>
          </a:xfrm>
          <a:prstGeom prst="wedgeEllipseCallout">
            <a:avLst>
              <a:gd name="adj1" fmla="val 69303"/>
              <a:gd name="adj2" fmla="val 19759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chemeClr val="bg2">
                    <a:lumMod val="50000"/>
                  </a:schemeClr>
                </a:solidFill>
              </a:rPr>
              <a:t> Két katona között két bilinccsel megkötözve aludtam, amikor… </a:t>
            </a:r>
          </a:p>
          <a:p>
            <a:pPr algn="ctr"/>
            <a:endParaRPr lang="hu-HU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2"/>
          <a:srcRect r="30556" b="65362"/>
          <a:stretch/>
        </p:blipFill>
        <p:spPr>
          <a:xfrm flipH="1">
            <a:off x="6975141" y="3270612"/>
            <a:ext cx="5271169" cy="382295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6061511" y="5197643"/>
            <a:ext cx="255181" cy="180753"/>
          </a:xfrm>
          <a:prstGeom prst="roundRect">
            <a:avLst/>
          </a:prstGeom>
          <a:solidFill>
            <a:srgbClr val="EDA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4" b="90215" l="13777" r="93587">
                        <a14:foregroundMark x1="44656" y1="52838" x2="65083" y2="50098"/>
                        <a14:backgroundMark x1="19952" y1="56556" x2="38955" y2="0"/>
                        <a14:backgroundMark x1="71496" y1="42466" x2="70546" y2="2935"/>
                        <a14:backgroundMark x1="20190" y1="14677" x2="54394" y2="1566"/>
                        <a14:backgroundMark x1="21853" y1="41487" x2="21140" y2="0"/>
                        <a14:backgroundMark x1="10214" y1="45010" x2="33254" y2="14286"/>
                        <a14:backgroundMark x1="34204" y1="26223" x2="50119" y2="3131"/>
                        <a14:backgroundMark x1="38955" y1="45988" x2="27078" y2="9980"/>
                        <a14:backgroundMark x1="15914" y1="75342" x2="16152" y2="36399"/>
                        <a14:backgroundMark x1="34917" y1="47945" x2="34442" y2="26614"/>
                        <a14:backgroundMark x1="77435" y1="46575" x2="77435" y2="0"/>
                      </a14:backgroundRemoval>
                    </a14:imgEffect>
                  </a14:imgLayer>
                </a14:imgProps>
              </a:ext>
            </a:extLst>
          </a:blip>
          <a:srcRect l="4469" t="4679" r="7282" b="9203"/>
          <a:stretch/>
        </p:blipFill>
        <p:spPr>
          <a:xfrm>
            <a:off x="4517709" y="3116890"/>
            <a:ext cx="3458208" cy="41304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4" b="90215" l="13777" r="93587">
                        <a14:foregroundMark x1="44656" y1="52838" x2="65083" y2="50098"/>
                        <a14:backgroundMark x1="19952" y1="56556" x2="38955" y2="0"/>
                        <a14:backgroundMark x1="71496" y1="42466" x2="70546" y2="2935"/>
                        <a14:backgroundMark x1="20190" y1="14677" x2="54394" y2="1566"/>
                        <a14:backgroundMark x1="21853" y1="41487" x2="21140" y2="0"/>
                        <a14:backgroundMark x1="10214" y1="45010" x2="33254" y2="14286"/>
                        <a14:backgroundMark x1="34204" y1="26223" x2="50119" y2="3131"/>
                        <a14:backgroundMark x1="38955" y1="45988" x2="27078" y2="9980"/>
                        <a14:backgroundMark x1="15914" y1="75342" x2="16152" y2="36399"/>
                        <a14:backgroundMark x1="34917" y1="47945" x2="34442" y2="26614"/>
                        <a14:backgroundMark x1="77435" y1="46575" x2="77435" y2="0"/>
                      </a14:backgroundRemoval>
                    </a14:imgEffect>
                  </a14:imgLayer>
                </a14:imgProps>
              </a:ext>
            </a:extLst>
          </a:blip>
          <a:srcRect l="4469" t="4679" r="7282" b="9203"/>
          <a:stretch/>
        </p:blipFill>
        <p:spPr>
          <a:xfrm>
            <a:off x="8772178" y="3116890"/>
            <a:ext cx="3458208" cy="4130400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2209799" y="-90447"/>
            <a:ext cx="9556967" cy="7056313"/>
            <a:chOff x="2209799" y="-90447"/>
            <a:chExt cx="9556967" cy="7056313"/>
          </a:xfrm>
        </p:grpSpPr>
        <p:sp>
          <p:nvSpPr>
            <p:cNvPr id="36" name="Téglalap 35"/>
            <p:cNvSpPr/>
            <p:nvPr/>
          </p:nvSpPr>
          <p:spPr>
            <a:xfrm flipH="1">
              <a:off x="113347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 flipH="1">
              <a:off x="106829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 flipH="1">
              <a:off x="1003120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 flipH="1">
              <a:off x="93794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 flipH="1">
              <a:off x="87276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/>
            <p:cNvSpPr/>
            <p:nvPr/>
          </p:nvSpPr>
          <p:spPr>
            <a:xfrm flipH="1">
              <a:off x="80758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 flipH="1">
              <a:off x="74240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/>
            <p:cNvSpPr/>
            <p:nvPr/>
          </p:nvSpPr>
          <p:spPr>
            <a:xfrm flipH="1">
              <a:off x="677228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 flipH="1">
              <a:off x="61204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 flipH="1">
              <a:off x="54687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 flipH="1">
              <a:off x="48169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 flipH="1">
              <a:off x="41651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 flipH="1">
              <a:off x="3513365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 flipH="1">
              <a:off x="28615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 flipH="1">
              <a:off x="22097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0" name="Ellipszis 59"/>
          <p:cNvSpPr/>
          <p:nvPr/>
        </p:nvSpPr>
        <p:spPr>
          <a:xfrm>
            <a:off x="4427775" y="1092209"/>
            <a:ext cx="5278716" cy="5072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866900">
              <a:schemeClr val="bg1">
                <a:alpha val="89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abadkézi sokszög 60"/>
          <p:cNvSpPr/>
          <p:nvPr/>
        </p:nvSpPr>
        <p:spPr>
          <a:xfrm>
            <a:off x="-127351" y="-90446"/>
            <a:ext cx="12280172" cy="6965867"/>
          </a:xfrm>
          <a:custGeom>
            <a:avLst/>
            <a:gdLst>
              <a:gd name="connsiteX0" fmla="*/ 0 w 12280172"/>
              <a:gd name="connsiteY0" fmla="*/ 0 h 6965867"/>
              <a:gd name="connsiteX1" fmla="*/ 12280172 w 12280172"/>
              <a:gd name="connsiteY1" fmla="*/ 0 h 6965867"/>
              <a:gd name="connsiteX2" fmla="*/ 12280172 w 12280172"/>
              <a:gd name="connsiteY2" fmla="*/ 6965867 h 6965867"/>
              <a:gd name="connsiteX3" fmla="*/ 11856592 w 12280172"/>
              <a:gd name="connsiteY3" fmla="*/ 6965867 h 6965867"/>
              <a:gd name="connsiteX4" fmla="*/ 11856592 w 12280172"/>
              <a:gd name="connsiteY4" fmla="*/ 878972 h 6965867"/>
              <a:gd name="connsiteX5" fmla="*/ 3737939 w 12280172"/>
              <a:gd name="connsiteY5" fmla="*/ 878972 h 6965867"/>
              <a:gd name="connsiteX6" fmla="*/ 3737939 w 12280172"/>
              <a:gd name="connsiteY6" fmla="*/ 6965867 h 6965867"/>
              <a:gd name="connsiteX7" fmla="*/ 0 w 12280172"/>
              <a:gd name="connsiteY7" fmla="*/ 6965867 h 6965867"/>
              <a:gd name="connsiteX8" fmla="*/ 0 w 12280172"/>
              <a:gd name="connsiteY8" fmla="*/ 0 h 69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0172" h="6965867">
                <a:moveTo>
                  <a:pt x="0" y="0"/>
                </a:moveTo>
                <a:lnTo>
                  <a:pt x="12280172" y="0"/>
                </a:lnTo>
                <a:lnTo>
                  <a:pt x="12280172" y="6965867"/>
                </a:lnTo>
                <a:lnTo>
                  <a:pt x="11856592" y="6965867"/>
                </a:lnTo>
                <a:lnTo>
                  <a:pt x="11856592" y="878972"/>
                </a:lnTo>
                <a:lnTo>
                  <a:pt x="3737939" y="878972"/>
                </a:lnTo>
                <a:lnTo>
                  <a:pt x="3737939" y="6965867"/>
                </a:lnTo>
                <a:lnTo>
                  <a:pt x="0" y="69658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-113717" y="4436739"/>
            <a:ext cx="2212541" cy="2431689"/>
          </a:xfrm>
          <a:prstGeom prst="rect">
            <a:avLst/>
          </a:prstGeom>
        </p:spPr>
      </p:pic>
      <p:sp>
        <p:nvSpPr>
          <p:cNvPr id="62" name="Ellipszis buborék 61"/>
          <p:cNvSpPr>
            <a:spLocks noChangeAspect="1"/>
          </p:cNvSpPr>
          <p:nvPr/>
        </p:nvSpPr>
        <p:spPr>
          <a:xfrm>
            <a:off x="1916" y="-122763"/>
            <a:ext cx="5784229" cy="4819561"/>
          </a:xfrm>
          <a:prstGeom prst="wedgeEllipseCallout">
            <a:avLst>
              <a:gd name="adj1" fmla="val -26468"/>
              <a:gd name="adj2" fmla="val 54250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… hirtelen világosság támadt. A bilincseim lehullottak, egy angyal követésre hívott. Azt mondta, hogy vegyem fel a sarumat és a felsőruhámat.</a:t>
            </a:r>
          </a:p>
        </p:txBody>
      </p:sp>
    </p:spTree>
    <p:extLst>
      <p:ext uri="{BB962C8B-B14F-4D97-AF65-F5344CB8AC3E}">
        <p14:creationId xmlns:p14="http://schemas.microsoft.com/office/powerpoint/2010/main" val="1987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2"/>
          <a:srcRect r="30556" b="65362"/>
          <a:stretch/>
        </p:blipFill>
        <p:spPr>
          <a:xfrm flipH="1">
            <a:off x="6975141" y="3270612"/>
            <a:ext cx="5271169" cy="3822956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4284462" y="3021407"/>
            <a:ext cx="7712677" cy="4130400"/>
            <a:chOff x="4517709" y="3116890"/>
            <a:chExt cx="7712677" cy="4130400"/>
          </a:xfrm>
        </p:grpSpPr>
        <p:pic>
          <p:nvPicPr>
            <p:cNvPr id="58" name="Kép 5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14" b="90215" l="13777" r="93587">
                          <a14:foregroundMark x1="44656" y1="52838" x2="65083" y2="50098"/>
                          <a14:backgroundMark x1="19952" y1="56556" x2="38955" y2="0"/>
                          <a14:backgroundMark x1="71496" y1="42466" x2="70546" y2="2935"/>
                          <a14:backgroundMark x1="20190" y1="14677" x2="54394" y2="1566"/>
                          <a14:backgroundMark x1="21853" y1="41487" x2="21140" y2="0"/>
                          <a14:backgroundMark x1="10214" y1="45010" x2="33254" y2="14286"/>
                          <a14:backgroundMark x1="34204" y1="26223" x2="50119" y2="3131"/>
                          <a14:backgroundMark x1="38955" y1="45988" x2="27078" y2="9980"/>
                          <a14:backgroundMark x1="15914" y1="75342" x2="16152" y2="36399"/>
                          <a14:backgroundMark x1="34917" y1="47945" x2="34442" y2="26614"/>
                          <a14:backgroundMark x1="77435" y1="46575" x2="77435" y2="0"/>
                        </a14:backgroundRemoval>
                      </a14:imgEffect>
                    </a14:imgLayer>
                  </a14:imgProps>
                </a:ext>
              </a:extLst>
            </a:blip>
            <a:srcRect l="4469" t="4679" r="7282" b="9203"/>
            <a:stretch/>
          </p:blipFill>
          <p:spPr>
            <a:xfrm>
              <a:off x="4517709" y="3116890"/>
              <a:ext cx="3458208" cy="4130400"/>
            </a:xfrm>
            <a:prstGeom prst="rect">
              <a:avLst/>
            </a:prstGeom>
          </p:spPr>
        </p:pic>
        <p:pic>
          <p:nvPicPr>
            <p:cNvPr id="59" name="Kép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14" b="90215" l="13777" r="93587">
                          <a14:foregroundMark x1="44656" y1="52838" x2="65083" y2="50098"/>
                          <a14:backgroundMark x1="19952" y1="56556" x2="38955" y2="0"/>
                          <a14:backgroundMark x1="71496" y1="42466" x2="70546" y2="2935"/>
                          <a14:backgroundMark x1="20190" y1="14677" x2="54394" y2="1566"/>
                          <a14:backgroundMark x1="21853" y1="41487" x2="21140" y2="0"/>
                          <a14:backgroundMark x1="10214" y1="45010" x2="33254" y2="14286"/>
                          <a14:backgroundMark x1="34204" y1="26223" x2="50119" y2="3131"/>
                          <a14:backgroundMark x1="38955" y1="45988" x2="27078" y2="9980"/>
                          <a14:backgroundMark x1="15914" y1="75342" x2="16152" y2="36399"/>
                          <a14:backgroundMark x1="34917" y1="47945" x2="34442" y2="26614"/>
                          <a14:backgroundMark x1="77435" y1="46575" x2="77435" y2="0"/>
                        </a14:backgroundRemoval>
                      </a14:imgEffect>
                    </a14:imgLayer>
                  </a14:imgProps>
                </a:ext>
              </a:extLst>
            </a:blip>
            <a:srcRect l="4469" t="4679" r="7282" b="9203"/>
            <a:stretch/>
          </p:blipFill>
          <p:spPr>
            <a:xfrm>
              <a:off x="8772178" y="3116890"/>
              <a:ext cx="3458208" cy="4130400"/>
            </a:xfrm>
            <a:prstGeom prst="rect">
              <a:avLst/>
            </a:prstGeom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2567112" y="-122763"/>
            <a:ext cx="9556967" cy="7056313"/>
            <a:chOff x="2209799" y="-90447"/>
            <a:chExt cx="9556967" cy="7056313"/>
          </a:xfrm>
        </p:grpSpPr>
        <p:sp>
          <p:nvSpPr>
            <p:cNvPr id="36" name="Téglalap 35"/>
            <p:cNvSpPr/>
            <p:nvPr/>
          </p:nvSpPr>
          <p:spPr>
            <a:xfrm flipH="1">
              <a:off x="113347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 flipH="1">
              <a:off x="106829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 flipH="1">
              <a:off x="1003120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 flipH="1">
              <a:off x="93794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 flipH="1">
              <a:off x="87276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/>
            <p:cNvSpPr/>
            <p:nvPr/>
          </p:nvSpPr>
          <p:spPr>
            <a:xfrm flipH="1">
              <a:off x="80758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 flipH="1">
              <a:off x="74240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/>
            <p:cNvSpPr/>
            <p:nvPr/>
          </p:nvSpPr>
          <p:spPr>
            <a:xfrm flipH="1">
              <a:off x="677228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 flipH="1">
              <a:off x="61204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 flipH="1">
              <a:off x="54687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 flipH="1">
              <a:off x="48169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 flipH="1">
              <a:off x="41651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 flipH="1">
              <a:off x="3513365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 flipH="1">
              <a:off x="28615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 flipH="1">
              <a:off x="22097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0" name="Ellipszis 59"/>
          <p:cNvSpPr/>
          <p:nvPr/>
        </p:nvSpPr>
        <p:spPr>
          <a:xfrm>
            <a:off x="5564308" y="413227"/>
            <a:ext cx="5438224" cy="5598291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866900">
              <a:schemeClr val="bg1">
                <a:alpha val="89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abadkézi sokszög 60"/>
          <p:cNvSpPr/>
          <p:nvPr/>
        </p:nvSpPr>
        <p:spPr>
          <a:xfrm>
            <a:off x="-127351" y="-90446"/>
            <a:ext cx="12280172" cy="6965867"/>
          </a:xfrm>
          <a:custGeom>
            <a:avLst/>
            <a:gdLst>
              <a:gd name="connsiteX0" fmla="*/ 0 w 12280172"/>
              <a:gd name="connsiteY0" fmla="*/ 0 h 6965867"/>
              <a:gd name="connsiteX1" fmla="*/ 12280172 w 12280172"/>
              <a:gd name="connsiteY1" fmla="*/ 0 h 6965867"/>
              <a:gd name="connsiteX2" fmla="*/ 12280172 w 12280172"/>
              <a:gd name="connsiteY2" fmla="*/ 6965867 h 6965867"/>
              <a:gd name="connsiteX3" fmla="*/ 11856592 w 12280172"/>
              <a:gd name="connsiteY3" fmla="*/ 6965867 h 6965867"/>
              <a:gd name="connsiteX4" fmla="*/ 11856592 w 12280172"/>
              <a:gd name="connsiteY4" fmla="*/ 878972 h 6965867"/>
              <a:gd name="connsiteX5" fmla="*/ 3737939 w 12280172"/>
              <a:gd name="connsiteY5" fmla="*/ 878972 h 6965867"/>
              <a:gd name="connsiteX6" fmla="*/ 3737939 w 12280172"/>
              <a:gd name="connsiteY6" fmla="*/ 6965867 h 6965867"/>
              <a:gd name="connsiteX7" fmla="*/ 0 w 12280172"/>
              <a:gd name="connsiteY7" fmla="*/ 6965867 h 6965867"/>
              <a:gd name="connsiteX8" fmla="*/ 0 w 12280172"/>
              <a:gd name="connsiteY8" fmla="*/ 0 h 69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0172" h="6965867">
                <a:moveTo>
                  <a:pt x="0" y="0"/>
                </a:moveTo>
                <a:lnTo>
                  <a:pt x="12280172" y="0"/>
                </a:lnTo>
                <a:lnTo>
                  <a:pt x="12280172" y="6965867"/>
                </a:lnTo>
                <a:lnTo>
                  <a:pt x="11856592" y="6965867"/>
                </a:lnTo>
                <a:lnTo>
                  <a:pt x="11856592" y="878972"/>
                </a:lnTo>
                <a:lnTo>
                  <a:pt x="3737939" y="878972"/>
                </a:lnTo>
                <a:lnTo>
                  <a:pt x="3737939" y="6965867"/>
                </a:lnTo>
                <a:lnTo>
                  <a:pt x="0" y="69658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-113717" y="4436739"/>
            <a:ext cx="2212541" cy="2431689"/>
          </a:xfrm>
          <a:prstGeom prst="rect">
            <a:avLst/>
          </a:prstGeom>
        </p:spPr>
      </p:pic>
      <p:sp>
        <p:nvSpPr>
          <p:cNvPr id="62" name="Ellipszis buborék 61"/>
          <p:cNvSpPr>
            <a:spLocks noChangeAspect="1"/>
          </p:cNvSpPr>
          <p:nvPr/>
        </p:nvSpPr>
        <p:spPr>
          <a:xfrm>
            <a:off x="1916" y="-122763"/>
            <a:ext cx="5784229" cy="4819561"/>
          </a:xfrm>
          <a:prstGeom prst="wedgeEllipseCallout">
            <a:avLst>
              <a:gd name="adj1" fmla="val -26468"/>
              <a:gd name="adj2" fmla="val 54250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Azt hittem, látomás.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Átmentünk az első őrségen, majd a másodikon.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És a városba vezető vaskapu…</a:t>
            </a:r>
          </a:p>
          <a:p>
            <a:pPr algn="ctr"/>
            <a:endParaRPr lang="hu-H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22000">
              <a:srgbClr val="924900"/>
            </a:gs>
            <a:gs pos="84000">
              <a:schemeClr val="bg2">
                <a:lumMod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Csoportba foglalás 304"/>
          <p:cNvGrpSpPr/>
          <p:nvPr/>
        </p:nvGrpSpPr>
        <p:grpSpPr>
          <a:xfrm>
            <a:off x="185175" y="222295"/>
            <a:ext cx="11894676" cy="1686692"/>
            <a:chOff x="270428" y="169512"/>
            <a:chExt cx="11894676" cy="1686692"/>
          </a:xfrm>
        </p:grpSpPr>
        <p:grpSp>
          <p:nvGrpSpPr>
            <p:cNvPr id="139" name="Csoportba foglalás 138"/>
            <p:cNvGrpSpPr/>
            <p:nvPr/>
          </p:nvGrpSpPr>
          <p:grpSpPr>
            <a:xfrm>
              <a:off x="270428" y="261940"/>
              <a:ext cx="4616235" cy="1574965"/>
              <a:chOff x="2289728" y="2564385"/>
              <a:chExt cx="9890698" cy="350736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7" name="Téglalap 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Lekerekített téglalap 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Lekerekített téglalap 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églalap 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Lekerekített téglalap 1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Lekerekített téglalap 1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Lekerekített téglalap 1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Lekerekített téglalap 1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Lekerekített téglalap 1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Téglalap 1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églalap 1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01" name="Téglalap 100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Lekerekített téglalap 101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Lekerekített téglalap 102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Téglalap 103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Lekerekített téglalap 104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Lekerekített téglalap 105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Lekerekített téglalap 106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Lekerekített téglalap 107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9" name="Csoportba foglalás 108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10" name="Téglalap 109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Téglalap 110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Lekerekített téglalap 111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Téglalap 112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Téglalap 113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Lekerekített téglalap 114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Lekerekített téglalap 115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Lekerekített téglalap 116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Lekerekített téglalap 117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Lekerekített téglalap 118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Lekerekített téglalap 119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Lekerekített téglalap 120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Lekerekített téglalap 121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3" name="Csoportba foglalás 122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24" name="Trapezoid 123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Ellipszis 124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Trapezoid 125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Ellipszis 126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Ellipszis 127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30" name="Trapezoid 129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Ellipszis 130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Trapezoid 131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Ellipszis 132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Ellipszis 133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0" name="Csoportba foglalás 139"/>
            <p:cNvGrpSpPr/>
            <p:nvPr/>
          </p:nvGrpSpPr>
          <p:grpSpPr>
            <a:xfrm flipH="1">
              <a:off x="4905781" y="281239"/>
              <a:ext cx="4616235" cy="1574965"/>
              <a:chOff x="2289728" y="2564385"/>
              <a:chExt cx="9890698" cy="3507360"/>
            </a:xfrm>
          </p:grpSpPr>
          <p:grpSp>
            <p:nvGrpSpPr>
              <p:cNvPr id="141" name="Csoportba foglalás 140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187" name="Téglalap 18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Téglalap 17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Lekerekített téglalap 17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Lekerekített téglalap 17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Téglalap 17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Lekerekített téglalap 18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Lekerekített téglalap 18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Lekerekített téglalap 18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Lekerekített téglalap 18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Lekerekített téglalap 18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Téglalap 18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" name="Csoportba foglalás 141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69" name="Téglalap 168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Lekerekített téglalap 169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Lekerekített téglalap 170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Téglalap 171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Lekerekített téglalap 172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Lekerekített téglalap 173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Lekerekített téglalap 174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Lekerekített téglalap 175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" name="Csoportba foglalás 142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56" name="Téglalap 155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Téglalap 156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Lekerekített téglalap 157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Téglalap 158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Téglalap 159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Lekerekített téglalap 160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Lekerekített téglalap 161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Lekerekített téglalap 162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Lekerekített téglalap 163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Lekerekített téglalap 164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Lekerekített téglalap 165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Lekerekített téglalap 166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Lekerekített téglalap 167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" name="Csoportba foglalás 143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51" name="Trapezoid 150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Ellipszis 151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Trapezoid 152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Ellipszis 153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Ellipszis 154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" name="Csoportba foglalás 144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46" name="Trapezoid 145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Ellipszis 146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Trapezoid 147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Ellipszis 148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Ellipszis 149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90" name="Csoportba foglalás 189"/>
            <p:cNvGrpSpPr/>
            <p:nvPr/>
          </p:nvGrpSpPr>
          <p:grpSpPr>
            <a:xfrm>
              <a:off x="10624376" y="187176"/>
              <a:ext cx="1540728" cy="1156561"/>
              <a:chOff x="6104716" y="1099594"/>
              <a:chExt cx="2682894" cy="1864815"/>
            </a:xfrm>
          </p:grpSpPr>
          <p:sp>
            <p:nvSpPr>
              <p:cNvPr id="220" name="Téglalap 219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Téglalap 216"/>
              <p:cNvSpPr/>
              <p:nvPr/>
            </p:nvSpPr>
            <p:spPr>
              <a:xfrm>
                <a:off x="6104716" y="1873207"/>
                <a:ext cx="1113247" cy="107586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Lekerekített téglalap 217"/>
              <p:cNvSpPr/>
              <p:nvPr/>
            </p:nvSpPr>
            <p:spPr>
              <a:xfrm flipH="1">
                <a:off x="6280677" y="1885651"/>
                <a:ext cx="291943" cy="214405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Lekerekített téglalap 218"/>
              <p:cNvSpPr/>
              <p:nvPr/>
            </p:nvSpPr>
            <p:spPr>
              <a:xfrm>
                <a:off x="6779687" y="2309581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Lekerekített téglalap 220"/>
              <p:cNvSpPr/>
              <p:nvPr/>
            </p:nvSpPr>
            <p:spPr>
              <a:xfrm flipH="1">
                <a:off x="7304778" y="2053259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Lekerekített téglalap 221"/>
              <p:cNvSpPr/>
              <p:nvPr/>
            </p:nvSpPr>
            <p:spPr>
              <a:xfrm flipH="1">
                <a:off x="7969297" y="1276625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Lekerekített téglalap 222"/>
              <p:cNvSpPr/>
              <p:nvPr/>
            </p:nvSpPr>
            <p:spPr>
              <a:xfrm flipH="1">
                <a:off x="7521565" y="1274146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Lekerekített téglalap 223"/>
              <p:cNvSpPr/>
              <p:nvPr/>
            </p:nvSpPr>
            <p:spPr>
              <a:xfrm flipH="1">
                <a:off x="8371067" y="1263612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1" name="Csoportba foglalás 190"/>
            <p:cNvGrpSpPr/>
            <p:nvPr/>
          </p:nvGrpSpPr>
          <p:grpSpPr>
            <a:xfrm flipH="1">
              <a:off x="9282275" y="302429"/>
              <a:ext cx="2720963" cy="1114860"/>
              <a:chOff x="3996629" y="1099594"/>
              <a:chExt cx="4790981" cy="1744658"/>
            </a:xfrm>
          </p:grpSpPr>
          <p:sp>
            <p:nvSpPr>
              <p:cNvPr id="204" name="Téglalap 203"/>
              <p:cNvSpPr/>
              <p:nvPr/>
            </p:nvSpPr>
            <p:spPr>
              <a:xfrm flipH="1">
                <a:off x="3996629" y="1407208"/>
                <a:ext cx="1071423" cy="1149533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églalap 204"/>
              <p:cNvSpPr/>
              <p:nvPr/>
            </p:nvSpPr>
            <p:spPr>
              <a:xfrm>
                <a:off x="5695747" y="1298235"/>
                <a:ext cx="1507223" cy="14167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Lekerekített téglalap 205"/>
              <p:cNvSpPr/>
              <p:nvPr/>
            </p:nvSpPr>
            <p:spPr>
              <a:xfrm>
                <a:off x="6734102" y="2067105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églalap 206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Téglalap 207"/>
              <p:cNvSpPr/>
              <p:nvPr/>
            </p:nvSpPr>
            <p:spPr>
              <a:xfrm flipH="1">
                <a:off x="7239264" y="1550316"/>
                <a:ext cx="1071423" cy="1293936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Lekerekített téglalap 208"/>
              <p:cNvSpPr/>
              <p:nvPr/>
            </p:nvSpPr>
            <p:spPr>
              <a:xfrm flipH="1">
                <a:off x="7304778" y="2039466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Lekerekített téglalap 209"/>
              <p:cNvSpPr/>
              <p:nvPr/>
            </p:nvSpPr>
            <p:spPr>
              <a:xfrm flipH="1">
                <a:off x="7332969" y="1239774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Lekerekített téglalap 210"/>
              <p:cNvSpPr/>
              <p:nvPr/>
            </p:nvSpPr>
            <p:spPr>
              <a:xfrm flipH="1">
                <a:off x="7799197" y="1247528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Lekerekített téglalap 211"/>
              <p:cNvSpPr/>
              <p:nvPr/>
            </p:nvSpPr>
            <p:spPr>
              <a:xfrm flipH="1">
                <a:off x="8285053" y="1255282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Lekerekített téglalap 212"/>
              <p:cNvSpPr/>
              <p:nvPr/>
            </p:nvSpPr>
            <p:spPr>
              <a:xfrm flipH="1">
                <a:off x="8278200" y="1769784"/>
                <a:ext cx="390994" cy="248043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Lekerekített téglalap 213"/>
              <p:cNvSpPr/>
              <p:nvPr/>
            </p:nvSpPr>
            <p:spPr>
              <a:xfrm flipH="1">
                <a:off x="7799197" y="1769784"/>
                <a:ext cx="390994" cy="252978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Lekerekített téglalap 214"/>
              <p:cNvSpPr/>
              <p:nvPr/>
            </p:nvSpPr>
            <p:spPr>
              <a:xfrm flipH="1">
                <a:off x="6227880" y="1443975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Lekerekített téglalap 215"/>
              <p:cNvSpPr/>
              <p:nvPr/>
            </p:nvSpPr>
            <p:spPr>
              <a:xfrm flipH="1">
                <a:off x="6745400" y="1459436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6" name="Csoportba foglalás 235"/>
            <p:cNvGrpSpPr/>
            <p:nvPr/>
          </p:nvGrpSpPr>
          <p:grpSpPr>
            <a:xfrm flipH="1">
              <a:off x="1473443" y="169512"/>
              <a:ext cx="447308" cy="1284841"/>
              <a:chOff x="5805994" y="895350"/>
              <a:chExt cx="1276350" cy="5715000"/>
            </a:xfrm>
          </p:grpSpPr>
          <p:sp>
            <p:nvSpPr>
              <p:cNvPr id="237" name="Trapezoid 236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Ellipszis 237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Trapezoid 238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Ellipszis 239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Ellipszis 240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2" name="Csoportba foglalás 191"/>
            <p:cNvGrpSpPr/>
            <p:nvPr/>
          </p:nvGrpSpPr>
          <p:grpSpPr>
            <a:xfrm flipH="1">
              <a:off x="8072043" y="621545"/>
              <a:ext cx="514729" cy="1186783"/>
              <a:chOff x="5805994" y="895350"/>
              <a:chExt cx="1276350" cy="5715000"/>
            </a:xfrm>
          </p:grpSpPr>
          <p:sp>
            <p:nvSpPr>
              <p:cNvPr id="199" name="Trapezoid 198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Ellipszis 199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Trapezoid 200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Ellipszis 201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Ellipszis 202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76" name="Téglalap 275"/>
          <p:cNvSpPr/>
          <p:nvPr/>
        </p:nvSpPr>
        <p:spPr>
          <a:xfrm>
            <a:off x="-52682" y="1972790"/>
            <a:ext cx="4097194" cy="6984254"/>
          </a:xfrm>
          <a:prstGeom prst="rect">
            <a:avLst/>
          </a:prstGeom>
          <a:solidFill>
            <a:srgbClr val="50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8" name="Lekerekített téglalap 277"/>
          <p:cNvSpPr/>
          <p:nvPr/>
        </p:nvSpPr>
        <p:spPr>
          <a:xfrm>
            <a:off x="158321" y="4046048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9" name="Lekerekített téglalap 278"/>
          <p:cNvSpPr/>
          <p:nvPr/>
        </p:nvSpPr>
        <p:spPr>
          <a:xfrm>
            <a:off x="1022167" y="4077076"/>
            <a:ext cx="984403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81" name="Lekerekített téglalap 280"/>
          <p:cNvSpPr/>
          <p:nvPr/>
        </p:nvSpPr>
        <p:spPr>
          <a:xfrm>
            <a:off x="839129" y="3338331"/>
            <a:ext cx="112303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83" name="Csoportba foglalás 282"/>
          <p:cNvGrpSpPr/>
          <p:nvPr/>
        </p:nvGrpSpPr>
        <p:grpSpPr>
          <a:xfrm>
            <a:off x="9349528" y="2011584"/>
            <a:ext cx="2897673" cy="6984254"/>
            <a:chOff x="-894135" y="145757"/>
            <a:chExt cx="2162953" cy="6984254"/>
          </a:xfrm>
          <a:solidFill>
            <a:srgbClr val="502C1C"/>
          </a:solidFill>
        </p:grpSpPr>
        <p:sp>
          <p:nvSpPr>
            <p:cNvPr id="285" name="Lekerekített téglalap 284"/>
            <p:cNvSpPr/>
            <p:nvPr/>
          </p:nvSpPr>
          <p:spPr>
            <a:xfrm>
              <a:off x="-683132" y="2155951"/>
              <a:ext cx="739858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6" name="Lekerekített téglalap 285"/>
            <p:cNvSpPr/>
            <p:nvPr/>
          </p:nvSpPr>
          <p:spPr>
            <a:xfrm>
              <a:off x="38239" y="4087086"/>
              <a:ext cx="984403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7" name="Lekerekített téglalap 286"/>
            <p:cNvSpPr/>
            <p:nvPr/>
          </p:nvSpPr>
          <p:spPr>
            <a:xfrm>
              <a:off x="-2324" y="1448234"/>
              <a:ext cx="1123038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4" name="Téglalap 283"/>
            <p:cNvSpPr/>
            <p:nvPr/>
          </p:nvSpPr>
          <p:spPr>
            <a:xfrm>
              <a:off x="-894135" y="145757"/>
              <a:ext cx="2162953" cy="69842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44" name="Lekerekített téglalap 243"/>
          <p:cNvSpPr/>
          <p:nvPr/>
        </p:nvSpPr>
        <p:spPr>
          <a:xfrm>
            <a:off x="10478286" y="6229923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3" name="Lekerekített téglalap 242"/>
          <p:cNvSpPr/>
          <p:nvPr/>
        </p:nvSpPr>
        <p:spPr>
          <a:xfrm>
            <a:off x="10572127" y="4042474"/>
            <a:ext cx="112303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94" name="Csoportba foglalás 293"/>
          <p:cNvGrpSpPr/>
          <p:nvPr/>
        </p:nvGrpSpPr>
        <p:grpSpPr>
          <a:xfrm>
            <a:off x="3318693" y="2010011"/>
            <a:ext cx="7332087" cy="6947157"/>
            <a:chOff x="1337675" y="-372414"/>
            <a:chExt cx="9742344" cy="6947157"/>
          </a:xfrm>
          <a:solidFill>
            <a:srgbClr val="502C1C"/>
          </a:solidFill>
        </p:grpSpPr>
        <p:sp>
          <p:nvSpPr>
            <p:cNvPr id="262" name="Lekerekített téglalap 261"/>
            <p:cNvSpPr/>
            <p:nvPr/>
          </p:nvSpPr>
          <p:spPr>
            <a:xfrm>
              <a:off x="1337675" y="-372414"/>
              <a:ext cx="9742344" cy="1044266"/>
            </a:xfrm>
            <a:prstGeom prst="roundRect">
              <a:avLst>
                <a:gd name="adj" fmla="val 6696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937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289" name="Csoportba foglalás 288"/>
            <p:cNvGrpSpPr/>
            <p:nvPr/>
          </p:nvGrpSpPr>
          <p:grpSpPr>
            <a:xfrm>
              <a:off x="1379922" y="493494"/>
              <a:ext cx="1996480" cy="6052250"/>
              <a:chOff x="1236346" y="467302"/>
              <a:chExt cx="1996480" cy="6052250"/>
            </a:xfrm>
            <a:grpFill/>
          </p:grpSpPr>
          <p:sp>
            <p:nvSpPr>
              <p:cNvPr id="288" name="Téglalap 287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Szabadkézi sokszög 257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0" name="Csoportba foglalás 289"/>
            <p:cNvGrpSpPr/>
            <p:nvPr/>
          </p:nvGrpSpPr>
          <p:grpSpPr>
            <a:xfrm>
              <a:off x="9064096" y="522493"/>
              <a:ext cx="1996480" cy="6052250"/>
              <a:chOff x="1236346" y="467302"/>
              <a:chExt cx="1996480" cy="6052250"/>
            </a:xfrm>
            <a:grpFill/>
          </p:grpSpPr>
          <p:sp>
            <p:nvSpPr>
              <p:cNvPr id="291" name="Téglalap 290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Szabadkézi sokszög 292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5" name="Lekerekített téglalap 244"/>
          <p:cNvSpPr/>
          <p:nvPr/>
        </p:nvSpPr>
        <p:spPr>
          <a:xfrm>
            <a:off x="11189809" y="5425662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00" y="5033528"/>
            <a:ext cx="4133446" cy="6267231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418948" y="4654372"/>
            <a:ext cx="2620620" cy="11393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… nyitva volt!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351 -0.2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0209 -0.293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157 0.1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00208 -0.29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0209 -0.2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351 -0.29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buborék 4"/>
          <p:cNvSpPr>
            <a:spLocks noChangeAspect="1"/>
          </p:cNvSpPr>
          <p:nvPr/>
        </p:nvSpPr>
        <p:spPr>
          <a:xfrm>
            <a:off x="3396499" y="920060"/>
            <a:ext cx="7813305" cy="4944856"/>
          </a:xfrm>
          <a:prstGeom prst="wedgeEllipseCallout">
            <a:avLst>
              <a:gd name="adj1" fmla="val -68377"/>
              <a:gd name="adj2" fmla="val 16153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</a:rPr>
              <a:t>Az Úr kimentett engem </a:t>
            </a:r>
            <a:r>
              <a:rPr lang="hu-HU" sz="3600" dirty="0" err="1" smtClean="0">
                <a:solidFill>
                  <a:schemeClr val="bg2">
                    <a:lumMod val="50000"/>
                  </a:schemeClr>
                </a:solidFill>
              </a:rPr>
              <a:t>Agrippa</a:t>
            </a:r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</a:rPr>
              <a:t> király kezéből! Mondjátok el ezt a csodát Jakabnak, a többi testvérnek! </a:t>
            </a:r>
            <a:endParaRPr lang="hu-H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232172" y="3118066"/>
            <a:ext cx="2212541" cy="24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133">
              <a:schemeClr val="tx1">
                <a:lumMod val="50000"/>
                <a:lumOff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13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abadkézi sokszög 63"/>
          <p:cNvSpPr/>
          <p:nvPr/>
        </p:nvSpPr>
        <p:spPr>
          <a:xfrm rot="2693605" flipH="1">
            <a:off x="1160480" y="4950896"/>
            <a:ext cx="1094898" cy="80803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5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8354174" y="83653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 67"/>
          <p:cNvSpPr/>
          <p:nvPr/>
        </p:nvSpPr>
        <p:spPr>
          <a:xfrm>
            <a:off x="6357149" y="1020184"/>
            <a:ext cx="1357042" cy="51556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9000"/>
                  <a:lumOff val="21000"/>
                  <a:alpha val="36000"/>
                </a:srgbClr>
              </a:gs>
              <a:gs pos="78000">
                <a:srgbClr val="808080"/>
              </a:gs>
            </a:gsLst>
            <a:lin ang="21594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abadkézi sokszög 68"/>
          <p:cNvSpPr/>
          <p:nvPr/>
        </p:nvSpPr>
        <p:spPr>
          <a:xfrm rot="2672451">
            <a:off x="9995659" y="1092915"/>
            <a:ext cx="1243675" cy="84465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0" name="Szabadkézi sokszög 69"/>
          <p:cNvSpPr/>
          <p:nvPr/>
        </p:nvSpPr>
        <p:spPr>
          <a:xfrm rot="10375541">
            <a:off x="7012512" y="5776426"/>
            <a:ext cx="1696683" cy="729869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3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1" name="Szabadkézi sokszög 70"/>
          <p:cNvSpPr/>
          <p:nvPr/>
        </p:nvSpPr>
        <p:spPr>
          <a:xfrm rot="19606335">
            <a:off x="2368525" y="1263031"/>
            <a:ext cx="1330513" cy="48685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abadkézi sokszög 72"/>
          <p:cNvSpPr/>
          <p:nvPr/>
        </p:nvSpPr>
        <p:spPr>
          <a:xfrm rot="19152566">
            <a:off x="884111" y="817055"/>
            <a:ext cx="1252720" cy="69658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5000"/>
                </a:srgbClr>
              </a:gs>
              <a:gs pos="78000">
                <a:srgbClr val="808080"/>
              </a:gs>
            </a:gsLst>
            <a:lin ang="3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2" name="Szabadkézi sokszög 71"/>
          <p:cNvSpPr/>
          <p:nvPr/>
        </p:nvSpPr>
        <p:spPr>
          <a:xfrm rot="5142007">
            <a:off x="10212958" y="3000061"/>
            <a:ext cx="1214682" cy="842737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 rot="12447206">
            <a:off x="2786441" y="5296131"/>
            <a:ext cx="1292188" cy="54846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27000"/>
                  <a:lumMod val="61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7" name="Szabadkézi sokszög 66"/>
          <p:cNvSpPr/>
          <p:nvPr/>
        </p:nvSpPr>
        <p:spPr>
          <a:xfrm>
            <a:off x="4877191" y="621190"/>
            <a:ext cx="1250608" cy="58515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92000"/>
                  <a:lumOff val="8000"/>
                  <a:alpha val="42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 65"/>
          <p:cNvSpPr/>
          <p:nvPr/>
        </p:nvSpPr>
        <p:spPr>
          <a:xfrm rot="8045442" flipH="1">
            <a:off x="8901349" y="4669685"/>
            <a:ext cx="1461781" cy="71892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8000"/>
                  <a:lumMod val="83000"/>
                  <a:lumOff val="17000"/>
                </a:srgbClr>
              </a:gs>
              <a:gs pos="78000">
                <a:srgbClr val="808080"/>
              </a:gs>
            </a:gsLst>
            <a:lin ang="15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 rot="1175332">
            <a:off x="7238437" y="575069"/>
            <a:ext cx="1207828" cy="555485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1000"/>
                  <a:lumOff val="29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6" name="Szabadkézi sokszög 35"/>
          <p:cNvSpPr/>
          <p:nvPr/>
        </p:nvSpPr>
        <p:spPr>
          <a:xfrm rot="10800000">
            <a:off x="4496984" y="5934049"/>
            <a:ext cx="1259742" cy="466636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6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7" name="Szabadkézi sokszög 36"/>
          <p:cNvSpPr/>
          <p:nvPr/>
        </p:nvSpPr>
        <p:spPr>
          <a:xfrm rot="16660001">
            <a:off x="463108" y="3238991"/>
            <a:ext cx="846874" cy="59481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-38100" y="2875981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346276" y="3998729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7" name="Lekerekített téglalap 396"/>
          <p:cNvSpPr/>
          <p:nvPr/>
        </p:nvSpPr>
        <p:spPr>
          <a:xfrm>
            <a:off x="2590345" y="1169079"/>
            <a:ext cx="7011310" cy="4469212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Így mentette meg Isten Pétert a halálból egy angyal segítségével,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mialatt az első gyülekezet tagjai 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kitartóan és odaadóan imádkoztak Istenhez azért, hogy szabadítsa ki őt. Bár Péter azt hitte először, hogy látomása van, és a gyülekezet tagjai sem hitték, Isten mégis csodásan megmutatta az erejét. </a:t>
            </a:r>
          </a:p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8" name="Kép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14" y="2875981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clrChange>
              <a:clrFrom>
                <a:srgbClr val="20996E"/>
              </a:clrFrom>
              <a:clrTo>
                <a:srgbClr val="2099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2689" y="1092778"/>
            <a:ext cx="4830161" cy="4672443"/>
          </a:xfrm>
          <a:prstGeom prst="rect">
            <a:avLst/>
          </a:prstGeom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92648" y="2908849"/>
            <a:ext cx="5470634" cy="3231654"/>
          </a:xfrm>
          <a:prstGeom prst="rect">
            <a:avLst/>
          </a:prstGeom>
          <a:gradFill>
            <a:gsLst>
              <a:gs pos="10000">
                <a:srgbClr val="2559FF">
                  <a:alpha val="50000"/>
                </a:srgbClr>
              </a:gs>
              <a:gs pos="95000">
                <a:srgbClr val="00B0F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30092" y="2345862"/>
            <a:ext cx="7204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NAGY AZ EREJE AZ IGAZ EMBER BUZGÓ KÖNYÖRGÉSÉNEK.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01181" y="4595698"/>
            <a:ext cx="203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Jakab levele 5,16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937775" y="4469520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Fordítsd jóra az életét!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3456179" y="496503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Tedd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5832694" y="4595698"/>
            <a:ext cx="1726598" cy="991021"/>
          </a:xfrm>
          <a:prstGeom prst="wedgeEllipseCallout">
            <a:avLst>
              <a:gd name="adj1" fmla="val 41354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Segíts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10101071" y="5099140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9734933" y="3269286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803494" y="2773775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Istenem!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10101071" y="149240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Óvd meg,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8718057" y="36382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Istenem, vigyázz rá!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270367" y="107328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Érte könyörgöm!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2225291" y="363819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7" name="Ellipszis buborék 16"/>
          <p:cNvSpPr/>
          <p:nvPr/>
        </p:nvSpPr>
        <p:spPr>
          <a:xfrm>
            <a:off x="4513509" y="1065622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Hallgasd meg!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8" name="Ellipszis buborék 17"/>
          <p:cNvSpPr/>
          <p:nvPr/>
        </p:nvSpPr>
        <p:spPr>
          <a:xfrm>
            <a:off x="6443991" y="367454"/>
            <a:ext cx="1726598" cy="991021"/>
          </a:xfrm>
          <a:prstGeom prst="wedgeEllipseCallout">
            <a:avLst>
              <a:gd name="adj1" fmla="val 14874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636026" y="1723301"/>
            <a:ext cx="8309359" cy="337113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CC3399"/>
                </a:solidFill>
              </a:rPr>
              <a:t>Olvasd el a mozgó szövegbuborékokban</a:t>
            </a:r>
          </a:p>
          <a:p>
            <a:pPr algn="ctr"/>
            <a:r>
              <a:rPr lang="hu-HU" sz="4800" dirty="0" smtClean="0">
                <a:solidFill>
                  <a:srgbClr val="CC3399"/>
                </a:solidFill>
              </a:rPr>
              <a:t> lévő mondatokat! Kattintásra indul.</a:t>
            </a:r>
          </a:p>
        </p:txBody>
      </p:sp>
    </p:spTree>
    <p:extLst>
      <p:ext uri="{BB962C8B-B14F-4D97-AF65-F5344CB8AC3E}">
        <p14:creationId xmlns:p14="http://schemas.microsoft.com/office/powerpoint/2010/main" val="13591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C -0.03346 -0.06713 -0.0418 -0.10903 -0.04245 -0.17685 C -0.0431 -0.24491 -0.00755 -0.34907 -0.00404 -0.40856 C -0.00065 -0.46829 -0.04609 -0.49097 -0.04649 -0.55995 C -0.04701 -0.62963 -0.04167 -0.86042 -0.00964 -0.95162 " pathEditMode="relative" rAng="0" ptsTypes="AAA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4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-0.03347 -0.0669 -0.0668 -0.13379 -0.06745 -0.20162 C -0.0681 -0.26967 -0.00365 -0.34629 -0.00404 -0.40833 C -0.00456 -0.47037 -0.06953 -0.50463 -0.06993 -0.57384 C -0.07045 -0.64328 -0.03086 -0.84977 0.0013 -0.94051 " pathEditMode="relative" rAng="0" ptsTypes="AAAAA">
                                      <p:cBhvr>
                                        <p:cTn id="15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4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18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-0.00046 C -0.03373 -0.06736 -0.02969 -0.22176 -0.03008 -0.29004 " pathEditMode="relative" rAng="0" ptsTypes="AA">
                                      <p:cBhvr>
                                        <p:cTn id="21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7.40741E-7 L 0.02969 -0.9463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25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0.00046 C -0.03386 -0.06736 -0.01406 -0.20532 -0.01458 -0.27338 " pathEditMode="relative" rAng="0" ptsTypes="AA">
                                      <p:cBhvr>
                                        <p:cTn id="27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-0.00047 C -0.03373 -0.06736 -0.05313 -0.33588 -0.05352 -0.40394 " pathEditMode="relative" rAng="0" ptsTypes="AA">
                                      <p:cBhvr>
                                        <p:cTn id="30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75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13 -2.59259E-6 C -0.03347 -0.0669 -0.0668 -0.13379 -0.06745 -0.20162 C -0.0681 -0.26967 -0.00365 -0.34629 -0.00404 -0.40833 C -0.00456 -0.47037 -0.06953 -0.50463 -0.06993 -0.57384 C -0.07045 -0.64328 -0.03086 -0.84977 0.0013 -0.94051 " pathEditMode="relative" rAng="0" ptsTypes="AAAAA">
                                      <p:cBhvr>
                                        <p:cTn id="33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4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3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25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3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0.00046 C -0.03386 -0.06736 -0.01406 -0.20532 -0.01458 -0.27338 " pathEditMode="relative" rAng="0" ptsTypes="AA">
                                      <p:cBhvr>
                                        <p:cTn id="4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75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45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30092" y="2345862"/>
            <a:ext cx="7204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NAGY AZ EREJE AZ IGAZ EMBER BUZGÓ KÖNYÖRGÉSÉNEK.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01181" y="4595698"/>
            <a:ext cx="203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Jakab levele 5,16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937775" y="4469520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Fordítsd jóra az életét!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3456179" y="496503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Tedd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5832694" y="4595698"/>
            <a:ext cx="1726598" cy="991021"/>
          </a:xfrm>
          <a:prstGeom prst="wedgeEllipseCallout">
            <a:avLst>
              <a:gd name="adj1" fmla="val 41354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Segíts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10101071" y="5099140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9734933" y="3269286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803494" y="2773775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Istenem!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10101071" y="149240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Óvd meg,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8718057" y="36382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Istenem, vigyázz rá!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270367" y="107328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Érte könyörgöm!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2225291" y="363819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7" name="Ellipszis buborék 16"/>
          <p:cNvSpPr/>
          <p:nvPr/>
        </p:nvSpPr>
        <p:spPr>
          <a:xfrm>
            <a:off x="4513509" y="1065622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Hallgasd meg!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8" name="Ellipszis buborék 17"/>
          <p:cNvSpPr/>
          <p:nvPr/>
        </p:nvSpPr>
        <p:spPr>
          <a:xfrm>
            <a:off x="6443991" y="367454"/>
            <a:ext cx="1726598" cy="991021"/>
          </a:xfrm>
          <a:prstGeom prst="wedgeEllipseCallout">
            <a:avLst>
              <a:gd name="adj1" fmla="val 14874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941321" y="1505069"/>
            <a:ext cx="8309359" cy="3847862"/>
          </a:xfrm>
          <a:prstGeom prst="roundRect">
            <a:avLst/>
          </a:prstGeom>
          <a:solidFill>
            <a:srgbClr val="8A22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Mit gondolsz, hogyan kapcsolódik az aranymondás</a:t>
            </a: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a szövegbuborékokban lévő mondatokhoz?</a:t>
            </a: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Kattints! </a:t>
            </a:r>
          </a:p>
        </p:txBody>
      </p:sp>
    </p:spTree>
    <p:extLst>
      <p:ext uri="{BB962C8B-B14F-4D97-AF65-F5344CB8AC3E}">
        <p14:creationId xmlns:p14="http://schemas.microsoft.com/office/powerpoint/2010/main" val="28746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zövegdoboz 24"/>
          <p:cNvSpPr txBox="1"/>
          <p:nvPr/>
        </p:nvSpPr>
        <p:spPr>
          <a:xfrm>
            <a:off x="1846728" y="1468557"/>
            <a:ext cx="8309359" cy="4120277"/>
          </a:xfrm>
          <a:prstGeom prst="roundRect">
            <a:avLst/>
          </a:prstGeom>
          <a:solidFill>
            <a:srgbClr val="8A22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A szövegbuborékokban lévő</a:t>
            </a: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mondatok rövid</a:t>
            </a:r>
          </a:p>
          <a:p>
            <a:pPr algn="ctr"/>
            <a:r>
              <a:rPr lang="hu-HU" sz="6000" dirty="0">
                <a:solidFill>
                  <a:schemeClr val="bg1"/>
                </a:solidFill>
              </a:rPr>
              <a:t>K</a:t>
            </a:r>
            <a:r>
              <a:rPr lang="hu-HU" sz="6000" dirty="0" smtClean="0">
                <a:solidFill>
                  <a:schemeClr val="bg1"/>
                </a:solidFill>
              </a:rPr>
              <a:t>ÖZBENJÁRÓ</a:t>
            </a:r>
            <a:endParaRPr lang="hu-HU" sz="6000" dirty="0">
              <a:solidFill>
                <a:schemeClr val="bg1"/>
              </a:solidFill>
            </a:endParaRP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imádságok.</a:t>
            </a: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Másokért való könyörgések.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48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2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5301" y="1733550"/>
            <a:ext cx="11010900" cy="3258707"/>
          </a:xfrm>
          <a:prstGeom prst="roundRect">
            <a:avLst/>
          </a:prstGeom>
          <a:solidFill>
            <a:srgbClr val="CC3399">
              <a:alpha val="19000"/>
            </a:srgbClr>
          </a:solidFill>
          <a:ln w="127000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hu-HU" sz="3200" dirty="0" smtClean="0">
              <a:solidFill>
                <a:srgbClr val="DBE482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77833" y="566182"/>
            <a:ext cx="8309359" cy="2826306"/>
          </a:xfrm>
          <a:prstGeom prst="roundRect">
            <a:avLst/>
          </a:prstGeom>
          <a:solidFill>
            <a:srgbClr val="CC3399"/>
          </a:solidFill>
          <a:ln w="127000">
            <a:solidFill>
              <a:srgbClr val="DBE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DBE482"/>
                </a:solidFill>
              </a:rPr>
              <a:t>Vegyél elő egy lapot vagy füzetet és íróeszközt!</a:t>
            </a:r>
          </a:p>
          <a:p>
            <a:pPr algn="ctr"/>
            <a:r>
              <a:rPr lang="hu-HU" sz="3200" dirty="0" smtClean="0">
                <a:solidFill>
                  <a:srgbClr val="DBE482"/>
                </a:solidFill>
              </a:rPr>
              <a:t>Írj le emlékezetből minél több </a:t>
            </a:r>
            <a:r>
              <a:rPr lang="hu-HU" sz="3200" dirty="0" smtClean="0">
                <a:solidFill>
                  <a:schemeClr val="bg1"/>
                </a:solidFill>
              </a:rPr>
              <a:t>könyörgő imádságmondatot</a:t>
            </a:r>
            <a:r>
              <a:rPr lang="hu-HU" sz="3200" dirty="0" smtClean="0">
                <a:solidFill>
                  <a:srgbClr val="DBE482"/>
                </a:solidFill>
              </a:rPr>
              <a:t>, amit a szövegbuborékokban olvastál.</a:t>
            </a:r>
          </a:p>
        </p:txBody>
      </p:sp>
      <p:sp>
        <p:nvSpPr>
          <p:cNvPr id="3" name="Szövegdoboz 2">
            <a:hlinkClick r:id="rId2" action="ppaction://hlinksldjump"/>
          </p:cNvPr>
          <p:cNvSpPr txBox="1"/>
          <p:nvPr/>
        </p:nvSpPr>
        <p:spPr>
          <a:xfrm>
            <a:off x="1977833" y="4123934"/>
            <a:ext cx="8309359" cy="1736646"/>
          </a:xfrm>
          <a:prstGeom prst="roundRect">
            <a:avLst/>
          </a:prstGeom>
          <a:solidFill>
            <a:srgbClr val="CC3399"/>
          </a:solidFill>
          <a:ln w="127000">
            <a:solidFill>
              <a:srgbClr val="DBE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DBE482"/>
                </a:solidFill>
              </a:rPr>
              <a:t>Ha minden mondatot leírtál, ami eszedbe jutott, kattints erre a szövegdobozra, és ellenőrizd a mondataidat!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9000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buborék 4"/>
          <p:cNvSpPr/>
          <p:nvPr/>
        </p:nvSpPr>
        <p:spPr>
          <a:xfrm>
            <a:off x="579875" y="4204336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Fordítsd jóra az életét!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3487614" y="489325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Tedd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5313745" y="3511554"/>
            <a:ext cx="1726598" cy="991021"/>
          </a:xfrm>
          <a:prstGeom prst="wedgeEllipseCallout">
            <a:avLst>
              <a:gd name="adj1" fmla="val -21650"/>
              <a:gd name="adj2" fmla="val 86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Segíts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7297436" y="4496211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9520648" y="5011130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1679657" y="2896977"/>
            <a:ext cx="1726598" cy="991021"/>
          </a:xfrm>
          <a:prstGeom prst="wedgeEllipseCallout">
            <a:avLst>
              <a:gd name="adj1" fmla="val 75139"/>
              <a:gd name="adj2" fmla="val 595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Istenem!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9811133" y="2783389"/>
            <a:ext cx="1726598" cy="991021"/>
          </a:xfrm>
          <a:prstGeom prst="wedgeEllipseCallout">
            <a:avLst>
              <a:gd name="adj1" fmla="val -89219"/>
              <a:gd name="adj2" fmla="val 675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Óvd meg,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9733756" y="555648"/>
            <a:ext cx="1726598" cy="991021"/>
          </a:xfrm>
          <a:prstGeom prst="wedgeEllipseCallout">
            <a:avLst>
              <a:gd name="adj1" fmla="val -33520"/>
              <a:gd name="adj2" fmla="val 755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Istenem, vigyázz rá!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465713" y="109410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Érte könyörgöm!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2392497" y="393933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5313745" y="1589617"/>
            <a:ext cx="1726598" cy="991021"/>
          </a:xfrm>
          <a:prstGeom prst="wedgeEllipseCallout">
            <a:avLst>
              <a:gd name="adj1" fmla="val -3387"/>
              <a:gd name="adj2" fmla="val 930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Hallgasd meg!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7297436" y="393933"/>
            <a:ext cx="1726598" cy="991021"/>
          </a:xfrm>
          <a:prstGeom prst="wedgeEllipseCallout">
            <a:avLst>
              <a:gd name="adj1" fmla="val -32607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Kérlek!</a:t>
            </a:r>
            <a:endParaRPr lang="hu-HU" dirty="0">
              <a:solidFill>
                <a:srgbClr val="CC3399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48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88450" y="3007767"/>
            <a:ext cx="255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800080"/>
                </a:solidFill>
              </a:rPr>
              <a:t>KÖZBEN</a:t>
            </a:r>
            <a:endParaRPr lang="hu-HU" sz="4400" dirty="0">
              <a:solidFill>
                <a:srgbClr val="80008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06256" y="3007767"/>
            <a:ext cx="1970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JÁRÓ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21853" y="3739161"/>
            <a:ext cx="315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FF0066"/>
                </a:solidFill>
              </a:rPr>
              <a:t>IMÁDSÁG</a:t>
            </a:r>
            <a:endParaRPr lang="hu-HU" sz="3200" dirty="0">
              <a:solidFill>
                <a:srgbClr val="FF0066"/>
              </a:solidFill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 rotWithShape="1">
          <a:blip r:embed="rId2"/>
          <a:srcRect l="22013" t="2636" r="29564" b="8319"/>
          <a:stretch/>
        </p:blipFill>
        <p:spPr>
          <a:xfrm>
            <a:off x="1686141" y="885007"/>
            <a:ext cx="1827429" cy="17555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323850"/>
          </a:sp3d>
        </p:spPr>
      </p:pic>
      <p:sp>
        <p:nvSpPr>
          <p:cNvPr id="11" name="Szövegdoboz 10"/>
          <p:cNvSpPr txBox="1"/>
          <p:nvPr/>
        </p:nvSpPr>
        <p:spPr>
          <a:xfrm>
            <a:off x="5781867" y="61439"/>
            <a:ext cx="5983009" cy="1532334"/>
          </a:xfrm>
          <a:prstGeom prst="roundRect">
            <a:avLst/>
          </a:prstGeom>
          <a:solidFill>
            <a:schemeClr val="accent3">
              <a:lumMod val="75000"/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Mások érdekében imádkozunk,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másokért kérjük Isten imádságban.</a:t>
            </a:r>
          </a:p>
          <a:p>
            <a:r>
              <a:rPr lang="hu-HU" sz="2800" b="1" dirty="0" smtClean="0">
                <a:solidFill>
                  <a:schemeClr val="bg1"/>
                </a:solidFill>
              </a:rPr>
              <a:t>Imádkozhatunk: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772149" y="3872269"/>
            <a:ext cx="4254719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egy közösségért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772150" y="1762805"/>
            <a:ext cx="3702926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ismert személyért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772151" y="2817537"/>
            <a:ext cx="3886200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ismeretlen emberért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772150" y="5981733"/>
            <a:ext cx="5992726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valami jó megvalósulásáért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772151" y="4927001"/>
            <a:ext cx="5010150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valamilyen rossz elmúlásáért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535" y="-1472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3399">
                <a:alpha val="67000"/>
              </a:srgbClr>
            </a:gs>
            <a:gs pos="99000">
              <a:srgbClr val="00B0F0">
                <a:alpha val="54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áromszög 23"/>
          <p:cNvSpPr/>
          <p:nvPr/>
        </p:nvSpPr>
        <p:spPr>
          <a:xfrm rot="5400000">
            <a:off x="-374965" y="332562"/>
            <a:ext cx="3929664" cy="3258348"/>
          </a:xfrm>
          <a:prstGeom prst="triangle">
            <a:avLst>
              <a:gd name="adj" fmla="val 0"/>
            </a:avLst>
          </a:prstGeom>
          <a:gradFill>
            <a:gsLst>
              <a:gs pos="2000">
                <a:srgbClr val="CC3399">
                  <a:alpha val="3000"/>
                </a:srgbClr>
              </a:gs>
              <a:gs pos="99000">
                <a:srgbClr val="00B0F0">
                  <a:alpha val="5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/>
          <p:cNvSpPr/>
          <p:nvPr/>
        </p:nvSpPr>
        <p:spPr>
          <a:xfrm rot="10800000" flipH="1">
            <a:off x="6544" y="0"/>
            <a:ext cx="4928063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áromszög 17"/>
          <p:cNvSpPr/>
          <p:nvPr/>
        </p:nvSpPr>
        <p:spPr>
          <a:xfrm rot="10800000">
            <a:off x="6541" y="1"/>
            <a:ext cx="7744167" cy="6858000"/>
          </a:xfrm>
          <a:prstGeom prst="triangle">
            <a:avLst>
              <a:gd name="adj" fmla="val 12825"/>
            </a:avLst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192463" y="25518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„NAGY </a:t>
            </a:r>
            <a:r>
              <a:rPr lang="hu-HU" sz="3600" b="1" dirty="0">
                <a:solidFill>
                  <a:schemeClr val="bg1"/>
                </a:solidFill>
              </a:rPr>
              <a:t>AZ EREJE AZ IGAZ EMBER BUZGÓ KÖNYÖRGÉSÉNEK</a:t>
            </a:r>
            <a:r>
              <a:rPr lang="hu-HU" sz="3600" b="1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hu-HU" sz="3600" dirty="0" smtClean="0">
                <a:solidFill>
                  <a:schemeClr val="bg1"/>
                </a:solidFill>
              </a:rPr>
              <a:t>Jakab levele 5,16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5" name="Háromszög 14"/>
          <p:cNvSpPr/>
          <p:nvPr/>
        </p:nvSpPr>
        <p:spPr>
          <a:xfrm>
            <a:off x="6544" y="1"/>
            <a:ext cx="6729247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flipH="1">
            <a:off x="8387255" y="1308538"/>
            <a:ext cx="3844049" cy="5549462"/>
          </a:xfrm>
          <a:prstGeom prst="triangle">
            <a:avLst>
              <a:gd name="adj" fmla="val 2871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10800000">
            <a:off x="5456211" y="-157655"/>
            <a:ext cx="6729247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10800000" flipH="1">
            <a:off x="-39303" y="-1"/>
            <a:ext cx="1760427" cy="3721768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10800000">
            <a:off x="10447953" y="-103582"/>
            <a:ext cx="1760427" cy="384965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6539" y="-103582"/>
            <a:ext cx="3736428" cy="6858000"/>
          </a:xfrm>
          <a:prstGeom prst="triangle">
            <a:avLst>
              <a:gd name="adj" fmla="val 0"/>
            </a:avLst>
          </a:prstGeom>
          <a:gradFill>
            <a:gsLst>
              <a:gs pos="2000">
                <a:srgbClr val="CC3399">
                  <a:alpha val="3000"/>
                </a:srgbClr>
              </a:gs>
              <a:gs pos="99000">
                <a:srgbClr val="00B0F0">
                  <a:alpha val="5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1171630" y="1014248"/>
            <a:ext cx="10137666" cy="5134303"/>
          </a:xfrm>
          <a:custGeom>
            <a:avLst/>
            <a:gdLst>
              <a:gd name="connsiteX0" fmla="*/ 7991841 w 9632730"/>
              <a:gd name="connsiteY0" fmla="*/ 4558229 h 4650827"/>
              <a:gd name="connsiteX1" fmla="*/ 8498584 w 9632730"/>
              <a:gd name="connsiteY1" fmla="*/ 4558229 h 4650827"/>
              <a:gd name="connsiteX2" fmla="*/ 8406350 w 9632730"/>
              <a:gd name="connsiteY2" fmla="*/ 4650827 h 4650827"/>
              <a:gd name="connsiteX3" fmla="*/ 7899607 w 9632730"/>
              <a:gd name="connsiteY3" fmla="*/ 4650827 h 4650827"/>
              <a:gd name="connsiteX4" fmla="*/ 7370613 w 9632730"/>
              <a:gd name="connsiteY4" fmla="*/ 4558229 h 4650827"/>
              <a:gd name="connsiteX5" fmla="*/ 7786547 w 9632730"/>
              <a:gd name="connsiteY5" fmla="*/ 4558229 h 4650827"/>
              <a:gd name="connsiteX6" fmla="*/ 7694312 w 9632730"/>
              <a:gd name="connsiteY6" fmla="*/ 4650827 h 4650827"/>
              <a:gd name="connsiteX7" fmla="*/ 7278379 w 9632730"/>
              <a:gd name="connsiteY7" fmla="*/ 4650827 h 4650827"/>
              <a:gd name="connsiteX8" fmla="*/ 9632730 w 9632730"/>
              <a:gd name="connsiteY8" fmla="*/ 3625721 h 4650827"/>
              <a:gd name="connsiteX9" fmla="*/ 9632730 w 9632730"/>
              <a:gd name="connsiteY9" fmla="*/ 4650827 h 4650827"/>
              <a:gd name="connsiteX10" fmla="*/ 8611644 w 9632730"/>
              <a:gd name="connsiteY10" fmla="*/ 4650827 h 4650827"/>
              <a:gd name="connsiteX11" fmla="*/ 8703879 w 9632730"/>
              <a:gd name="connsiteY11" fmla="*/ 4558229 h 4650827"/>
              <a:gd name="connsiteX12" fmla="*/ 9540132 w 9632730"/>
              <a:gd name="connsiteY12" fmla="*/ 4558229 h 4650827"/>
              <a:gd name="connsiteX13" fmla="*/ 9540132 w 9632730"/>
              <a:gd name="connsiteY13" fmla="*/ 3718683 h 4650827"/>
              <a:gd name="connsiteX14" fmla="*/ 9632730 w 9632730"/>
              <a:gd name="connsiteY14" fmla="*/ 2910880 h 4650827"/>
              <a:gd name="connsiteX15" fmla="*/ 9632730 w 9632730"/>
              <a:gd name="connsiteY15" fmla="*/ 3419618 h 4650827"/>
              <a:gd name="connsiteX16" fmla="*/ 9540132 w 9632730"/>
              <a:gd name="connsiteY16" fmla="*/ 3512580 h 4650827"/>
              <a:gd name="connsiteX17" fmla="*/ 9540132 w 9632730"/>
              <a:gd name="connsiteY17" fmla="*/ 3003842 h 4650827"/>
              <a:gd name="connsiteX18" fmla="*/ 9632730 w 9632730"/>
              <a:gd name="connsiteY18" fmla="*/ 2287205 h 4650827"/>
              <a:gd name="connsiteX19" fmla="*/ 9632730 w 9632730"/>
              <a:gd name="connsiteY19" fmla="*/ 2704776 h 4650827"/>
              <a:gd name="connsiteX20" fmla="*/ 9540132 w 9632730"/>
              <a:gd name="connsiteY20" fmla="*/ 2797739 h 4650827"/>
              <a:gd name="connsiteX21" fmla="*/ 9540132 w 9632730"/>
              <a:gd name="connsiteY21" fmla="*/ 2380168 h 4650827"/>
              <a:gd name="connsiteX22" fmla="*/ 0 w 9632730"/>
              <a:gd name="connsiteY22" fmla="*/ 0 h 4650827"/>
              <a:gd name="connsiteX23" fmla="*/ 9632730 w 9632730"/>
              <a:gd name="connsiteY23" fmla="*/ 0 h 4650827"/>
              <a:gd name="connsiteX24" fmla="*/ 9632730 w 9632730"/>
              <a:gd name="connsiteY24" fmla="*/ 1974381 h 4650827"/>
              <a:gd name="connsiteX25" fmla="*/ 9540132 w 9632730"/>
              <a:gd name="connsiteY25" fmla="*/ 2067343 h 4650827"/>
              <a:gd name="connsiteX26" fmla="*/ 9540132 w 9632730"/>
              <a:gd name="connsiteY26" fmla="*/ 92598 h 4650827"/>
              <a:gd name="connsiteX27" fmla="*/ 92597 w 9632730"/>
              <a:gd name="connsiteY27" fmla="*/ 92598 h 4650827"/>
              <a:gd name="connsiteX28" fmla="*/ 92597 w 9632730"/>
              <a:gd name="connsiteY28" fmla="*/ 4558229 h 4650827"/>
              <a:gd name="connsiteX29" fmla="*/ 7059016 w 9632730"/>
              <a:gd name="connsiteY29" fmla="*/ 4558229 h 4650827"/>
              <a:gd name="connsiteX30" fmla="*/ 6966781 w 9632730"/>
              <a:gd name="connsiteY30" fmla="*/ 4650827 h 4650827"/>
              <a:gd name="connsiteX31" fmla="*/ 0 w 9632730"/>
              <a:gd name="connsiteY31" fmla="*/ 4650827 h 46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32730" h="4650827">
                <a:moveTo>
                  <a:pt x="7991841" y="4558229"/>
                </a:moveTo>
                <a:lnTo>
                  <a:pt x="8498584" y="4558229"/>
                </a:lnTo>
                <a:lnTo>
                  <a:pt x="8406350" y="4650827"/>
                </a:lnTo>
                <a:lnTo>
                  <a:pt x="7899607" y="4650827"/>
                </a:lnTo>
                <a:close/>
                <a:moveTo>
                  <a:pt x="7370613" y="4558229"/>
                </a:moveTo>
                <a:lnTo>
                  <a:pt x="7786547" y="4558229"/>
                </a:lnTo>
                <a:lnTo>
                  <a:pt x="7694312" y="4650827"/>
                </a:lnTo>
                <a:lnTo>
                  <a:pt x="7278379" y="4650827"/>
                </a:lnTo>
                <a:close/>
                <a:moveTo>
                  <a:pt x="9632730" y="3625721"/>
                </a:moveTo>
                <a:lnTo>
                  <a:pt x="9632730" y="4650827"/>
                </a:lnTo>
                <a:lnTo>
                  <a:pt x="8611644" y="4650827"/>
                </a:lnTo>
                <a:lnTo>
                  <a:pt x="8703879" y="4558229"/>
                </a:lnTo>
                <a:lnTo>
                  <a:pt x="9540132" y="4558229"/>
                </a:lnTo>
                <a:lnTo>
                  <a:pt x="9540132" y="3718683"/>
                </a:lnTo>
                <a:close/>
                <a:moveTo>
                  <a:pt x="9632730" y="2910880"/>
                </a:moveTo>
                <a:lnTo>
                  <a:pt x="9632730" y="3419618"/>
                </a:lnTo>
                <a:lnTo>
                  <a:pt x="9540132" y="3512580"/>
                </a:lnTo>
                <a:lnTo>
                  <a:pt x="9540132" y="3003842"/>
                </a:lnTo>
                <a:close/>
                <a:moveTo>
                  <a:pt x="9632730" y="2287205"/>
                </a:moveTo>
                <a:lnTo>
                  <a:pt x="9632730" y="2704776"/>
                </a:lnTo>
                <a:lnTo>
                  <a:pt x="9540132" y="2797739"/>
                </a:lnTo>
                <a:lnTo>
                  <a:pt x="9540132" y="2380168"/>
                </a:lnTo>
                <a:close/>
                <a:moveTo>
                  <a:pt x="0" y="0"/>
                </a:moveTo>
                <a:lnTo>
                  <a:pt x="9632730" y="0"/>
                </a:lnTo>
                <a:lnTo>
                  <a:pt x="9632730" y="1974381"/>
                </a:lnTo>
                <a:lnTo>
                  <a:pt x="9540132" y="2067343"/>
                </a:lnTo>
                <a:lnTo>
                  <a:pt x="9540132" y="92598"/>
                </a:lnTo>
                <a:lnTo>
                  <a:pt x="92597" y="92598"/>
                </a:lnTo>
                <a:lnTo>
                  <a:pt x="92597" y="4558229"/>
                </a:lnTo>
                <a:lnTo>
                  <a:pt x="7059016" y="4558229"/>
                </a:lnTo>
                <a:lnTo>
                  <a:pt x="6966781" y="4650827"/>
                </a:lnTo>
                <a:lnTo>
                  <a:pt x="0" y="4650827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5" name="Szabadkézi sokszög 24"/>
          <p:cNvSpPr/>
          <p:nvPr/>
        </p:nvSpPr>
        <p:spPr>
          <a:xfrm>
            <a:off x="1424098" y="1255986"/>
            <a:ext cx="9632730" cy="4650827"/>
          </a:xfrm>
          <a:custGeom>
            <a:avLst/>
            <a:gdLst>
              <a:gd name="connsiteX0" fmla="*/ 7991841 w 9632730"/>
              <a:gd name="connsiteY0" fmla="*/ 4558229 h 4650827"/>
              <a:gd name="connsiteX1" fmla="*/ 8498584 w 9632730"/>
              <a:gd name="connsiteY1" fmla="*/ 4558229 h 4650827"/>
              <a:gd name="connsiteX2" fmla="*/ 8406350 w 9632730"/>
              <a:gd name="connsiteY2" fmla="*/ 4650827 h 4650827"/>
              <a:gd name="connsiteX3" fmla="*/ 7899607 w 9632730"/>
              <a:gd name="connsiteY3" fmla="*/ 4650827 h 4650827"/>
              <a:gd name="connsiteX4" fmla="*/ 7370613 w 9632730"/>
              <a:gd name="connsiteY4" fmla="*/ 4558229 h 4650827"/>
              <a:gd name="connsiteX5" fmla="*/ 7786547 w 9632730"/>
              <a:gd name="connsiteY5" fmla="*/ 4558229 h 4650827"/>
              <a:gd name="connsiteX6" fmla="*/ 7694312 w 9632730"/>
              <a:gd name="connsiteY6" fmla="*/ 4650827 h 4650827"/>
              <a:gd name="connsiteX7" fmla="*/ 7278379 w 9632730"/>
              <a:gd name="connsiteY7" fmla="*/ 4650827 h 4650827"/>
              <a:gd name="connsiteX8" fmla="*/ 9632730 w 9632730"/>
              <a:gd name="connsiteY8" fmla="*/ 3625721 h 4650827"/>
              <a:gd name="connsiteX9" fmla="*/ 9632730 w 9632730"/>
              <a:gd name="connsiteY9" fmla="*/ 4650827 h 4650827"/>
              <a:gd name="connsiteX10" fmla="*/ 8611644 w 9632730"/>
              <a:gd name="connsiteY10" fmla="*/ 4650827 h 4650827"/>
              <a:gd name="connsiteX11" fmla="*/ 8703879 w 9632730"/>
              <a:gd name="connsiteY11" fmla="*/ 4558229 h 4650827"/>
              <a:gd name="connsiteX12" fmla="*/ 9540132 w 9632730"/>
              <a:gd name="connsiteY12" fmla="*/ 4558229 h 4650827"/>
              <a:gd name="connsiteX13" fmla="*/ 9540132 w 9632730"/>
              <a:gd name="connsiteY13" fmla="*/ 3718683 h 4650827"/>
              <a:gd name="connsiteX14" fmla="*/ 9632730 w 9632730"/>
              <a:gd name="connsiteY14" fmla="*/ 2910880 h 4650827"/>
              <a:gd name="connsiteX15" fmla="*/ 9632730 w 9632730"/>
              <a:gd name="connsiteY15" fmla="*/ 3419618 h 4650827"/>
              <a:gd name="connsiteX16" fmla="*/ 9540132 w 9632730"/>
              <a:gd name="connsiteY16" fmla="*/ 3512580 h 4650827"/>
              <a:gd name="connsiteX17" fmla="*/ 9540132 w 9632730"/>
              <a:gd name="connsiteY17" fmla="*/ 3003842 h 4650827"/>
              <a:gd name="connsiteX18" fmla="*/ 9632730 w 9632730"/>
              <a:gd name="connsiteY18" fmla="*/ 2287205 h 4650827"/>
              <a:gd name="connsiteX19" fmla="*/ 9632730 w 9632730"/>
              <a:gd name="connsiteY19" fmla="*/ 2704776 h 4650827"/>
              <a:gd name="connsiteX20" fmla="*/ 9540132 w 9632730"/>
              <a:gd name="connsiteY20" fmla="*/ 2797739 h 4650827"/>
              <a:gd name="connsiteX21" fmla="*/ 9540132 w 9632730"/>
              <a:gd name="connsiteY21" fmla="*/ 2380168 h 4650827"/>
              <a:gd name="connsiteX22" fmla="*/ 0 w 9632730"/>
              <a:gd name="connsiteY22" fmla="*/ 0 h 4650827"/>
              <a:gd name="connsiteX23" fmla="*/ 9632730 w 9632730"/>
              <a:gd name="connsiteY23" fmla="*/ 0 h 4650827"/>
              <a:gd name="connsiteX24" fmla="*/ 9632730 w 9632730"/>
              <a:gd name="connsiteY24" fmla="*/ 1974381 h 4650827"/>
              <a:gd name="connsiteX25" fmla="*/ 9540132 w 9632730"/>
              <a:gd name="connsiteY25" fmla="*/ 2067343 h 4650827"/>
              <a:gd name="connsiteX26" fmla="*/ 9540132 w 9632730"/>
              <a:gd name="connsiteY26" fmla="*/ 92598 h 4650827"/>
              <a:gd name="connsiteX27" fmla="*/ 92597 w 9632730"/>
              <a:gd name="connsiteY27" fmla="*/ 92598 h 4650827"/>
              <a:gd name="connsiteX28" fmla="*/ 92597 w 9632730"/>
              <a:gd name="connsiteY28" fmla="*/ 4558229 h 4650827"/>
              <a:gd name="connsiteX29" fmla="*/ 7059016 w 9632730"/>
              <a:gd name="connsiteY29" fmla="*/ 4558229 h 4650827"/>
              <a:gd name="connsiteX30" fmla="*/ 6966781 w 9632730"/>
              <a:gd name="connsiteY30" fmla="*/ 4650827 h 4650827"/>
              <a:gd name="connsiteX31" fmla="*/ 0 w 9632730"/>
              <a:gd name="connsiteY31" fmla="*/ 4650827 h 46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32730" h="4650827">
                <a:moveTo>
                  <a:pt x="7991841" y="4558229"/>
                </a:moveTo>
                <a:lnTo>
                  <a:pt x="8498584" y="4558229"/>
                </a:lnTo>
                <a:lnTo>
                  <a:pt x="8406350" y="4650827"/>
                </a:lnTo>
                <a:lnTo>
                  <a:pt x="7899607" y="4650827"/>
                </a:lnTo>
                <a:close/>
                <a:moveTo>
                  <a:pt x="7370613" y="4558229"/>
                </a:moveTo>
                <a:lnTo>
                  <a:pt x="7786547" y="4558229"/>
                </a:lnTo>
                <a:lnTo>
                  <a:pt x="7694312" y="4650827"/>
                </a:lnTo>
                <a:lnTo>
                  <a:pt x="7278379" y="4650827"/>
                </a:lnTo>
                <a:close/>
                <a:moveTo>
                  <a:pt x="9632730" y="3625721"/>
                </a:moveTo>
                <a:lnTo>
                  <a:pt x="9632730" y="4650827"/>
                </a:lnTo>
                <a:lnTo>
                  <a:pt x="8611644" y="4650827"/>
                </a:lnTo>
                <a:lnTo>
                  <a:pt x="8703879" y="4558229"/>
                </a:lnTo>
                <a:lnTo>
                  <a:pt x="9540132" y="4558229"/>
                </a:lnTo>
                <a:lnTo>
                  <a:pt x="9540132" y="3718683"/>
                </a:lnTo>
                <a:close/>
                <a:moveTo>
                  <a:pt x="9632730" y="2910880"/>
                </a:moveTo>
                <a:lnTo>
                  <a:pt x="9632730" y="3419618"/>
                </a:lnTo>
                <a:lnTo>
                  <a:pt x="9540132" y="3512580"/>
                </a:lnTo>
                <a:lnTo>
                  <a:pt x="9540132" y="3003842"/>
                </a:lnTo>
                <a:close/>
                <a:moveTo>
                  <a:pt x="9632730" y="2287205"/>
                </a:moveTo>
                <a:lnTo>
                  <a:pt x="9632730" y="2704776"/>
                </a:lnTo>
                <a:lnTo>
                  <a:pt x="9540132" y="2797739"/>
                </a:lnTo>
                <a:lnTo>
                  <a:pt x="9540132" y="2380168"/>
                </a:lnTo>
                <a:close/>
                <a:moveTo>
                  <a:pt x="0" y="0"/>
                </a:moveTo>
                <a:lnTo>
                  <a:pt x="9632730" y="0"/>
                </a:lnTo>
                <a:lnTo>
                  <a:pt x="9632730" y="1974381"/>
                </a:lnTo>
                <a:lnTo>
                  <a:pt x="9540132" y="2067343"/>
                </a:lnTo>
                <a:lnTo>
                  <a:pt x="9540132" y="92598"/>
                </a:lnTo>
                <a:lnTo>
                  <a:pt x="92597" y="92598"/>
                </a:lnTo>
                <a:lnTo>
                  <a:pt x="92597" y="4558229"/>
                </a:lnTo>
                <a:lnTo>
                  <a:pt x="7059016" y="4558229"/>
                </a:lnTo>
                <a:lnTo>
                  <a:pt x="6966781" y="4650827"/>
                </a:lnTo>
                <a:lnTo>
                  <a:pt x="0" y="4650827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444886" y="322459"/>
            <a:ext cx="33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Tanuld meg az aranymondást!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A04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804289" y="313466"/>
            <a:ext cx="10872348" cy="6158043"/>
            <a:chOff x="512109" y="266701"/>
            <a:chExt cx="10872348" cy="6158043"/>
          </a:xfrm>
        </p:grpSpPr>
        <p:sp>
          <p:nvSpPr>
            <p:cNvPr id="5" name="Lekerekített téglalap 1"/>
            <p:cNvSpPr/>
            <p:nvPr/>
          </p:nvSpPr>
          <p:spPr>
            <a:xfrm>
              <a:off x="512109" y="266701"/>
              <a:ext cx="10556695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Lekerekített téglalap 1"/>
            <p:cNvSpPr/>
            <p:nvPr/>
          </p:nvSpPr>
          <p:spPr>
            <a:xfrm>
              <a:off x="880568" y="466968"/>
              <a:ext cx="10503889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Lekerekített téglalap 1"/>
            <p:cNvSpPr>
              <a:spLocks noChangeAspect="1"/>
            </p:cNvSpPr>
            <p:nvPr/>
          </p:nvSpPr>
          <p:spPr>
            <a:xfrm>
              <a:off x="1292603" y="773573"/>
              <a:ext cx="9300505" cy="5248832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solidFill>
              <a:srgbClr val="349893">
                <a:alpha val="42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hu-HU" sz="3600" dirty="0">
                <a:solidFill>
                  <a:schemeClr val="bg1"/>
                </a:solidFill>
              </a:endParaRPr>
            </a:p>
            <a:p>
              <a:pPr algn="ctr"/>
              <a:endParaRPr lang="hu-HU" sz="3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 </a:t>
              </a:r>
              <a:r>
                <a:rPr lang="hu-HU" sz="3600" dirty="0" smtClean="0">
                  <a:solidFill>
                    <a:schemeClr val="bg1"/>
                  </a:solidFill>
                </a:rPr>
                <a:t>Fel tudod idézni a történet részleteit </a:t>
              </a:r>
            </a:p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és az aranymondást?</a:t>
              </a:r>
            </a:p>
            <a:p>
              <a:pPr algn="ctr"/>
              <a:r>
                <a:rPr lang="hu-HU" sz="3600" dirty="0" smtClean="0">
                  <a:solidFill>
                    <a:schemeClr val="bg1"/>
                  </a:solidFill>
                  <a:hlinkClick r:id="rId2"/>
                </a:rPr>
                <a:t>Ide kattintva ellenőrizheted!</a:t>
              </a:r>
              <a:endParaRPr lang="hu-HU" sz="3600" dirty="0" smtClean="0">
                <a:solidFill>
                  <a:schemeClr val="bg1"/>
                </a:solidFill>
              </a:endParaRPr>
            </a:p>
            <a:p>
              <a:pPr algn="ctr"/>
              <a:endParaRPr lang="hu-HU" sz="3600" dirty="0">
                <a:solidFill>
                  <a:srgbClr val="CC3399"/>
                </a:solidFill>
              </a:endParaRPr>
            </a:p>
            <a:p>
              <a:pPr algn="ctr"/>
              <a:r>
                <a:rPr lang="hu-HU" sz="3600" dirty="0" smtClean="0">
                  <a:solidFill>
                    <a:srgbClr val="CC3399"/>
                  </a:solidFill>
                  <a:hlinkClick r:id="rId3"/>
                </a:rPr>
                <a:t>A történetet Az apostolok cselekedeteiből</a:t>
              </a:r>
            </a:p>
            <a:p>
              <a:pPr algn="ctr"/>
              <a:r>
                <a:rPr lang="hu-HU" sz="3600" dirty="0" smtClean="0">
                  <a:solidFill>
                    <a:srgbClr val="CC3399"/>
                  </a:solidFill>
                  <a:hlinkClick r:id="rId3"/>
                </a:rPr>
                <a:t> itt elolvashatod a Bibliából.</a:t>
              </a:r>
              <a:endParaRPr lang="hu-HU" sz="3600" dirty="0" smtClean="0">
                <a:solidFill>
                  <a:srgbClr val="CC3399"/>
                </a:solidFill>
              </a:endParaRPr>
            </a:p>
          </p:txBody>
        </p:sp>
        <p:sp>
          <p:nvSpPr>
            <p:cNvPr id="8" name="Lekerekített téglalap 1"/>
            <p:cNvSpPr/>
            <p:nvPr/>
          </p:nvSpPr>
          <p:spPr>
            <a:xfrm>
              <a:off x="664509" y="419101"/>
              <a:ext cx="10556695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930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4290997" y="403373"/>
            <a:ext cx="7796993" cy="1234772"/>
          </a:xfrm>
          <a:prstGeom prst="roundRect">
            <a:avLst/>
          </a:prstGeom>
          <a:gradFill flip="none" rotWithShape="1">
            <a:gsLst>
              <a:gs pos="97000">
                <a:schemeClr val="accent1">
                  <a:lumMod val="40000"/>
                  <a:lumOff val="60000"/>
                </a:schemeClr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 smtClean="0">
                <a:solidFill>
                  <a:prstClr val="white"/>
                </a:solidFill>
              </a:rPr>
              <a:t>énekeld el az éneket! </a:t>
            </a:r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2" name="Szabadításod öröm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2876" y="132923"/>
            <a:ext cx="1908594" cy="19085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023"/>
            <a:ext cx="1621199" cy="16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69" y="1908594"/>
            <a:ext cx="8744331" cy="4949406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58096" y="2571595"/>
            <a:ext cx="3126205" cy="2648105"/>
            <a:chOff x="17880" y="3622266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 rot="526064">
              <a:off x="17880" y="3622266"/>
              <a:ext cx="3222044" cy="2702434"/>
              <a:chOff x="2935032" y="3057080"/>
              <a:chExt cx="3222044" cy="2702434"/>
            </a:xfrm>
          </p:grpSpPr>
          <p:sp>
            <p:nvSpPr>
              <p:cNvPr id="7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4"/>
              <p:cNvSpPr/>
              <p:nvPr/>
            </p:nvSpPr>
            <p:spPr>
              <a:xfrm rot="209969">
                <a:off x="3115845" y="3392270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457749" y="4339429"/>
              <a:ext cx="2265528" cy="1224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Mit gondolsz,  mi a kapcsolat az ének szövege és a</a:t>
              </a:r>
            </a:p>
            <a:p>
              <a:r>
                <a:rPr lang="hu-HU" dirty="0" smtClean="0">
                  <a:solidFill>
                    <a:schemeClr val="bg1"/>
                  </a:solidFill>
                </a:rPr>
                <a:t>mai történet között?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7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735615" y="1037217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884111" y="504517"/>
            <a:ext cx="9325487" cy="1797319"/>
            <a:chOff x="884111" y="504517"/>
            <a:chExt cx="9325487" cy="1797319"/>
          </a:xfrm>
        </p:grpSpPr>
        <p:sp>
          <p:nvSpPr>
            <p:cNvPr id="68" name="Szabadkézi sokszög 67"/>
            <p:cNvSpPr/>
            <p:nvPr/>
          </p:nvSpPr>
          <p:spPr>
            <a:xfrm>
              <a:off x="6357149" y="102018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1" name="Szabadkézi sokszög 70"/>
            <p:cNvSpPr/>
            <p:nvPr/>
          </p:nvSpPr>
          <p:spPr>
            <a:xfrm rot="19606335">
              <a:off x="2272376" y="1814978"/>
              <a:ext cx="1330513" cy="48685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chemeClr val="tx1">
                    <a:lumMod val="50000"/>
                    <a:lumOff val="5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9" name="Szabadkézi sokszög 68"/>
            <p:cNvSpPr/>
            <p:nvPr/>
          </p:nvSpPr>
          <p:spPr>
            <a:xfrm rot="1364223">
              <a:off x="8965923" y="50451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3" name="Szabadkézi sokszög 72"/>
            <p:cNvSpPr/>
            <p:nvPr/>
          </p:nvSpPr>
          <p:spPr>
            <a:xfrm rot="19152566">
              <a:off x="884111" y="817055"/>
              <a:ext cx="1252720" cy="69658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5000"/>
                  </a:srgbClr>
                </a:gs>
                <a:gs pos="78000">
                  <a:srgbClr val="808080"/>
                </a:gs>
              </a:gsLst>
              <a:lin ang="3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4782106" y="109746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238437" y="57506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89138" y="3047613"/>
            <a:ext cx="10500451" cy="3458682"/>
            <a:chOff x="589138" y="3047613"/>
            <a:chExt cx="10500451" cy="3458682"/>
          </a:xfrm>
        </p:grpSpPr>
        <p:sp>
          <p:nvSpPr>
            <p:cNvPr id="64" name="Szabadkézi sokszög 63"/>
            <p:cNvSpPr/>
            <p:nvPr/>
          </p:nvSpPr>
          <p:spPr>
            <a:xfrm rot="2693605" flipH="1">
              <a:off x="1160480" y="4950896"/>
              <a:ext cx="1094898" cy="80803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5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0" name="Szabadkézi sokszög 69"/>
            <p:cNvSpPr/>
            <p:nvPr/>
          </p:nvSpPr>
          <p:spPr>
            <a:xfrm rot="10375541">
              <a:off x="7012512" y="5776426"/>
              <a:ext cx="1696683" cy="72986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3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5" name="Szabadkézi sokszög 64"/>
            <p:cNvSpPr/>
            <p:nvPr/>
          </p:nvSpPr>
          <p:spPr>
            <a:xfrm rot="12447206">
              <a:off x="2786441" y="5296131"/>
              <a:ext cx="1292188" cy="54846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27000"/>
                    <a:lumMod val="61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6" name="Szabadkézi sokszög 65"/>
            <p:cNvSpPr/>
            <p:nvPr/>
          </p:nvSpPr>
          <p:spPr>
            <a:xfrm rot="8045442" flipH="1">
              <a:off x="8901349" y="4669685"/>
              <a:ext cx="1461781" cy="71892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8000"/>
                    <a:lumMod val="83000"/>
                    <a:lumOff val="17000"/>
                  </a:srgbClr>
                </a:gs>
                <a:gs pos="78000">
                  <a:srgbClr val="808080"/>
                </a:gs>
              </a:gsLst>
              <a:lin ang="15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 rot="10800000">
              <a:off x="4496984" y="5934049"/>
              <a:ext cx="1259742" cy="466636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6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Szabadkézi sokszög 36"/>
            <p:cNvSpPr/>
            <p:nvPr/>
          </p:nvSpPr>
          <p:spPr>
            <a:xfrm rot="16660001">
              <a:off x="463108" y="3238991"/>
              <a:ext cx="846874" cy="59481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2" name="Szabadkézi sokszög 71"/>
            <p:cNvSpPr/>
            <p:nvPr/>
          </p:nvSpPr>
          <p:spPr>
            <a:xfrm rot="5142007">
              <a:off x="10060880" y="3233585"/>
              <a:ext cx="1214682" cy="842737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36656" y="2902862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420942" y="4302781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2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400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1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25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9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6" presetClass="emph" presetSubtype="0" accel="8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87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4" dur="10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 animBg="1"/>
      <p:bldP spid="42" grpId="0" animBg="1"/>
      <p:bldP spid="256" grpId="0" animBg="1"/>
      <p:bldP spid="256" grpId="1" animBg="1"/>
      <p:bldP spid="43" grpId="0" animBg="1"/>
      <p:bldP spid="46" grpId="0" animBg="1"/>
      <p:bldP spid="60" grpId="0" animBg="1"/>
      <p:bldP spid="63" grpId="0" animBg="1"/>
      <p:bldP spid="76" grpId="0" animBg="1"/>
      <p:bldP spid="79" grpId="0" animBg="1"/>
      <p:bldP spid="83" grpId="0" animBg="1"/>
      <p:bldP spid="950" grpId="0" animBg="1"/>
      <p:bldP spid="986" grpId="0" animBg="1"/>
      <p:bldP spid="10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Köszönjük a segítségüket!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Font typeface="Wingdings 3" panose="05040102010807070707" pitchFamily="18" charset="2"/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38100" y="-21576"/>
            <a:ext cx="12218266" cy="7181737"/>
            <a:chOff x="-38100" y="-21576"/>
            <a:chExt cx="12218266" cy="7181737"/>
          </a:xfrm>
        </p:grpSpPr>
        <p:sp>
          <p:nvSpPr>
            <p:cNvPr id="44" name="Ellipszis 43"/>
            <p:cNvSpPr>
              <a:spLocks noChangeAspect="1"/>
            </p:cNvSpPr>
            <p:nvPr/>
          </p:nvSpPr>
          <p:spPr>
            <a:xfrm>
              <a:off x="2688025" y="5323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>
              <a:spLocks noChangeAspect="1"/>
            </p:cNvSpPr>
            <p:nvPr/>
          </p:nvSpPr>
          <p:spPr>
            <a:xfrm>
              <a:off x="4305304" y="175755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>
              <a:off x="3563002" y="149772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2785232" y="8145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/>
            <p:cNvSpPr>
              <a:spLocks noChangeAspect="1"/>
            </p:cNvSpPr>
            <p:nvPr/>
          </p:nvSpPr>
          <p:spPr>
            <a:xfrm>
              <a:off x="6861929" y="23136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>
              <a:off x="2020157" y="424564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 rot="2693605" flipH="1">
              <a:off x="1160480" y="4950896"/>
              <a:ext cx="1094898" cy="80803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5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Ellipszis 52"/>
            <p:cNvSpPr>
              <a:spLocks noChangeAspect="1"/>
            </p:cNvSpPr>
            <p:nvPr/>
          </p:nvSpPr>
          <p:spPr>
            <a:xfrm>
              <a:off x="6495400" y="64638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/>
            <p:cNvSpPr>
              <a:spLocks noChangeAspect="1"/>
            </p:cNvSpPr>
            <p:nvPr/>
          </p:nvSpPr>
          <p:spPr>
            <a:xfrm>
              <a:off x="7256079" y="81469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10735615" y="1037217"/>
              <a:ext cx="932503" cy="900000"/>
            </a:xfrm>
            <a:prstGeom prst="ellipse">
              <a:avLst/>
            </a:prstGeom>
            <a:solidFill>
              <a:srgbClr val="FAFCBC"/>
            </a:solidFill>
            <a:ln>
              <a:noFill/>
            </a:ln>
            <a:effectLst>
              <a:glow rad="1866900">
                <a:srgbClr val="FFFF99">
                  <a:alpha val="22000"/>
                </a:srgbClr>
              </a:glow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/>
            <p:cNvSpPr>
              <a:spLocks noChangeAspect="1"/>
            </p:cNvSpPr>
            <p:nvPr/>
          </p:nvSpPr>
          <p:spPr>
            <a:xfrm>
              <a:off x="3445428" y="4237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Szabadkézi sokszög 67"/>
            <p:cNvSpPr/>
            <p:nvPr/>
          </p:nvSpPr>
          <p:spPr>
            <a:xfrm>
              <a:off x="6357149" y="102018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Ellipszis 41"/>
            <p:cNvSpPr>
              <a:spLocks noChangeAspect="1"/>
            </p:cNvSpPr>
            <p:nvPr/>
          </p:nvSpPr>
          <p:spPr>
            <a:xfrm>
              <a:off x="11841402" y="119565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Szabadkézi sokszög 68"/>
            <p:cNvSpPr/>
            <p:nvPr/>
          </p:nvSpPr>
          <p:spPr>
            <a:xfrm rot="1364223">
              <a:off x="8965923" y="50451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0" name="Szabadkézi sokszög 69"/>
            <p:cNvSpPr/>
            <p:nvPr/>
          </p:nvSpPr>
          <p:spPr>
            <a:xfrm rot="10375541">
              <a:off x="7012512" y="5776426"/>
              <a:ext cx="1696683" cy="72986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3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1" name="Szabadkézi sokszög 70"/>
            <p:cNvSpPr/>
            <p:nvPr/>
          </p:nvSpPr>
          <p:spPr>
            <a:xfrm rot="19606335">
              <a:off x="2272376" y="1814978"/>
              <a:ext cx="1330513" cy="48685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chemeClr val="tx1">
                    <a:lumMod val="50000"/>
                    <a:lumOff val="5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0" name="Ellipszis 249"/>
            <p:cNvSpPr>
              <a:spLocks noChangeAspect="1"/>
            </p:cNvSpPr>
            <p:nvPr/>
          </p:nvSpPr>
          <p:spPr>
            <a:xfrm>
              <a:off x="4916140" y="237452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Szabadkézi sokszög 72"/>
            <p:cNvSpPr/>
            <p:nvPr/>
          </p:nvSpPr>
          <p:spPr>
            <a:xfrm rot="19152566">
              <a:off x="884111" y="817055"/>
              <a:ext cx="1252720" cy="69658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5000"/>
                  </a:srgbClr>
                </a:gs>
                <a:gs pos="78000">
                  <a:srgbClr val="808080"/>
                </a:gs>
              </a:gsLst>
              <a:lin ang="3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2" name="Szabadkézi sokszög 71"/>
            <p:cNvSpPr/>
            <p:nvPr/>
          </p:nvSpPr>
          <p:spPr>
            <a:xfrm rot="5142007">
              <a:off x="10060880" y="3233585"/>
              <a:ext cx="1214682" cy="842737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7" name="Ellipszis 256"/>
            <p:cNvSpPr>
              <a:spLocks noChangeAspect="1"/>
            </p:cNvSpPr>
            <p:nvPr/>
          </p:nvSpPr>
          <p:spPr>
            <a:xfrm>
              <a:off x="3714659" y="180983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8" name="Ellipszis 257"/>
            <p:cNvSpPr>
              <a:spLocks noChangeAspect="1"/>
            </p:cNvSpPr>
            <p:nvPr/>
          </p:nvSpPr>
          <p:spPr>
            <a:xfrm>
              <a:off x="4688166" y="8222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 rot="12447206">
              <a:off x="2786441" y="5296131"/>
              <a:ext cx="1292188" cy="54846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27000"/>
                    <a:lumMod val="61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4782106" y="109746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5" name="Ellipszis 254"/>
            <p:cNvSpPr>
              <a:spLocks noChangeAspect="1"/>
            </p:cNvSpPr>
            <p:nvPr/>
          </p:nvSpPr>
          <p:spPr>
            <a:xfrm>
              <a:off x="2714859" y="270073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6" name="Ellipszis 255"/>
            <p:cNvSpPr>
              <a:spLocks noChangeAspect="1"/>
            </p:cNvSpPr>
            <p:nvPr/>
          </p:nvSpPr>
          <p:spPr>
            <a:xfrm>
              <a:off x="1501094" y="263230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abadkézi sokszög 65"/>
            <p:cNvSpPr/>
            <p:nvPr/>
          </p:nvSpPr>
          <p:spPr>
            <a:xfrm rot="8045442" flipH="1">
              <a:off x="8901349" y="4669685"/>
              <a:ext cx="1461781" cy="71892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8000"/>
                    <a:lumMod val="83000"/>
                    <a:lumOff val="17000"/>
                  </a:srgbClr>
                </a:gs>
                <a:gs pos="78000">
                  <a:srgbClr val="808080"/>
                </a:gs>
              </a:gsLst>
              <a:lin ang="15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8" name="Ellipszis 247"/>
            <p:cNvSpPr>
              <a:spLocks noChangeAspect="1"/>
            </p:cNvSpPr>
            <p:nvPr/>
          </p:nvSpPr>
          <p:spPr>
            <a:xfrm>
              <a:off x="1282829" y="363666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238437" y="57506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 rot="10800000">
              <a:off x="4496984" y="5934049"/>
              <a:ext cx="1259742" cy="466636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6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Szabadkézi sokszög 36"/>
            <p:cNvSpPr/>
            <p:nvPr/>
          </p:nvSpPr>
          <p:spPr>
            <a:xfrm rot="16660001">
              <a:off x="463108" y="3238991"/>
              <a:ext cx="846874" cy="59481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11395286" y="253287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/>
            <p:cNvSpPr>
              <a:spLocks noChangeAspect="1"/>
            </p:cNvSpPr>
            <p:nvPr/>
          </p:nvSpPr>
          <p:spPr>
            <a:xfrm>
              <a:off x="7052432" y="41292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/>
            <p:cNvSpPr>
              <a:spLocks noChangeAspect="1"/>
            </p:cNvSpPr>
            <p:nvPr/>
          </p:nvSpPr>
          <p:spPr>
            <a:xfrm>
              <a:off x="7712628" y="37384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/>
            <p:cNvSpPr>
              <a:spLocks noChangeAspect="1"/>
            </p:cNvSpPr>
            <p:nvPr/>
          </p:nvSpPr>
          <p:spPr>
            <a:xfrm>
              <a:off x="10334859" y="285313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9110405" y="35908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>
              <a:spLocks noChangeAspect="1"/>
            </p:cNvSpPr>
            <p:nvPr/>
          </p:nvSpPr>
          <p:spPr>
            <a:xfrm>
              <a:off x="8902829" y="43796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Ellipszis 53"/>
            <p:cNvSpPr>
              <a:spLocks noChangeAspect="1"/>
            </p:cNvSpPr>
            <p:nvPr/>
          </p:nvSpPr>
          <p:spPr>
            <a:xfrm>
              <a:off x="7702679" y="45320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Ellipszis 54"/>
            <p:cNvSpPr>
              <a:spLocks noChangeAspect="1"/>
            </p:cNvSpPr>
            <p:nvPr/>
          </p:nvSpPr>
          <p:spPr>
            <a:xfrm>
              <a:off x="6710105" y="37051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/>
            <p:cNvSpPr>
              <a:spLocks noChangeAspect="1"/>
            </p:cNvSpPr>
            <p:nvPr/>
          </p:nvSpPr>
          <p:spPr>
            <a:xfrm>
              <a:off x="6502529" y="44939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/>
            <p:cNvSpPr>
              <a:spLocks noChangeAspect="1"/>
            </p:cNvSpPr>
            <p:nvPr/>
          </p:nvSpPr>
          <p:spPr>
            <a:xfrm>
              <a:off x="6386255" y="30764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/>
            <p:cNvSpPr>
              <a:spLocks noChangeAspect="1"/>
            </p:cNvSpPr>
            <p:nvPr/>
          </p:nvSpPr>
          <p:spPr>
            <a:xfrm>
              <a:off x="5588129" y="52178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Ellipszis 60"/>
            <p:cNvSpPr>
              <a:spLocks noChangeAspect="1"/>
            </p:cNvSpPr>
            <p:nvPr/>
          </p:nvSpPr>
          <p:spPr>
            <a:xfrm>
              <a:off x="2840425" y="44185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Ellipszis 61"/>
            <p:cNvSpPr>
              <a:spLocks noChangeAspect="1"/>
            </p:cNvSpPr>
            <p:nvPr/>
          </p:nvSpPr>
          <p:spPr>
            <a:xfrm>
              <a:off x="2937632" y="47007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47" name="Kép 946"/>
            <p:cNvPicPr>
              <a:picLocks noChangeAspect="1"/>
            </p:cNvPicPr>
            <p:nvPr/>
          </p:nvPicPr>
          <p:blipFill rotWithShape="1">
            <a:blip r:embed="rId2"/>
            <a:srcRect l="41100" b="14842"/>
            <a:stretch/>
          </p:blipFill>
          <p:spPr>
            <a:xfrm>
              <a:off x="-38100" y="2875981"/>
              <a:ext cx="2132950" cy="3982020"/>
            </a:xfrm>
            <a:prstGeom prst="rect">
              <a:avLst/>
            </a:prstGeom>
          </p:spPr>
        </p:pic>
        <p:sp>
          <p:nvSpPr>
            <p:cNvPr id="63" name="Ellipszis 62"/>
            <p:cNvSpPr>
              <a:spLocks noChangeAspect="1"/>
            </p:cNvSpPr>
            <p:nvPr/>
          </p:nvSpPr>
          <p:spPr>
            <a:xfrm>
              <a:off x="3597828" y="43099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Ellipszis 73"/>
            <p:cNvSpPr>
              <a:spLocks noChangeAspect="1"/>
            </p:cNvSpPr>
            <p:nvPr/>
          </p:nvSpPr>
          <p:spPr>
            <a:xfrm>
              <a:off x="5335975" y="39994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Ellipszis 74"/>
            <p:cNvSpPr>
              <a:spLocks noChangeAspect="1"/>
            </p:cNvSpPr>
            <p:nvPr/>
          </p:nvSpPr>
          <p:spPr>
            <a:xfrm>
              <a:off x="5433182" y="42816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Ellipszis 75"/>
            <p:cNvSpPr>
              <a:spLocks noChangeAspect="1"/>
            </p:cNvSpPr>
            <p:nvPr/>
          </p:nvSpPr>
          <p:spPr>
            <a:xfrm>
              <a:off x="8052644" y="533941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/>
            <p:cNvSpPr>
              <a:spLocks noChangeAspect="1"/>
            </p:cNvSpPr>
            <p:nvPr/>
          </p:nvSpPr>
          <p:spPr>
            <a:xfrm>
              <a:off x="7491155" y="26764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Ellipszis 77"/>
            <p:cNvSpPr>
              <a:spLocks noChangeAspect="1"/>
            </p:cNvSpPr>
            <p:nvPr/>
          </p:nvSpPr>
          <p:spPr>
            <a:xfrm>
              <a:off x="7283579" y="45320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Ellipszis 78"/>
            <p:cNvSpPr>
              <a:spLocks noChangeAspect="1"/>
            </p:cNvSpPr>
            <p:nvPr/>
          </p:nvSpPr>
          <p:spPr>
            <a:xfrm>
              <a:off x="6291005" y="52481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Ellipszis 79"/>
            <p:cNvSpPr>
              <a:spLocks noChangeAspect="1"/>
            </p:cNvSpPr>
            <p:nvPr/>
          </p:nvSpPr>
          <p:spPr>
            <a:xfrm>
              <a:off x="6083429" y="46844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Ellipszis 80"/>
            <p:cNvSpPr>
              <a:spLocks noChangeAspect="1"/>
            </p:cNvSpPr>
            <p:nvPr/>
          </p:nvSpPr>
          <p:spPr>
            <a:xfrm>
              <a:off x="5090855" y="38575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/>
            <p:cNvSpPr>
              <a:spLocks noChangeAspect="1"/>
            </p:cNvSpPr>
            <p:nvPr/>
          </p:nvSpPr>
          <p:spPr>
            <a:xfrm>
              <a:off x="4883279" y="46463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/>
            <p:cNvSpPr>
              <a:spLocks noChangeAspect="1"/>
            </p:cNvSpPr>
            <p:nvPr/>
          </p:nvSpPr>
          <p:spPr>
            <a:xfrm>
              <a:off x="4767005" y="32288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4559429" y="401766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646223">
              <a:off x="25048" y="5526544"/>
              <a:ext cx="1112924" cy="1404404"/>
            </a:xfrm>
            <a:prstGeom prst="rect">
              <a:avLst/>
            </a:prstGeom>
          </p:spPr>
        </p:pic>
        <p:grpSp>
          <p:nvGrpSpPr>
            <p:cNvPr id="661" name="Csoportba foglalás 660"/>
            <p:cNvGrpSpPr>
              <a:grpSpLocks noChangeAspect="1"/>
            </p:cNvGrpSpPr>
            <p:nvPr/>
          </p:nvGrpSpPr>
          <p:grpSpPr>
            <a:xfrm rot="20675331" flipH="1">
              <a:off x="471733" y="4761815"/>
              <a:ext cx="1718746" cy="2052000"/>
              <a:chOff x="6823935" y="2083014"/>
              <a:chExt cx="2055322" cy="2453842"/>
            </a:xfrm>
          </p:grpSpPr>
          <p:grpSp>
            <p:nvGrpSpPr>
              <p:cNvPr id="662" name="Csoportba foglalás 661"/>
              <p:cNvGrpSpPr>
                <a:grpSpLocks noChangeAspect="1"/>
              </p:cNvGrpSpPr>
              <p:nvPr/>
            </p:nvGrpSpPr>
            <p:grpSpPr>
              <a:xfrm>
                <a:off x="7656059" y="2083014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757" name="Csoportba foglalás 756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01" name="Szabadkézi sokszög 80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2" name="Szabadkézi sokszög 80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58" name="Csoportba foglalás 757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99" name="Szabadkézi sokszög 7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0" name="Szabadkézi sokszög 7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59" name="Csoportba foglalás 758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97" name="Szabadkézi sokszög 7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8" name="Szabadkézi sokszög 7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60" name="Szabadkézi sokszög 759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61" name="Csoportba foglalás 760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95" name="Szabadkézi sokszög 7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6" name="Szabadkézi sokszög 7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2" name="Csoportba foglalás 761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93" name="Szabadkézi sokszög 7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4" name="Szabadkézi sokszög 7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3" name="Csoportba foglalás 762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91" name="Szabadkézi sokszög 7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2" name="Szabadkézi sokszög 7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4" name="Csoportba foglalás 763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89" name="Szabadkézi sokszög 7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0" name="Szabadkézi sokszög 7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5" name="Csoportba foglalás 764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87" name="Szabadkézi sokszög 7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8" name="Szabadkézi sokszög 7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6" name="Csoportba foglalás 765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785" name="Szabadkézi sokszög 7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6" name="Szabadkézi sokszög 7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7" name="Csoportba foglalás 766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83" name="Szabadkézi sokszög 7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4" name="Szabadkézi sokszög 7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8" name="Csoportba foglalás 767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781" name="Szabadkézi sokszög 7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2" name="Szabadkézi sokszög 7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9" name="Csoportba foglalás 768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779" name="Szabadkézi sokszög 77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0" name="Szabadkézi sokszög 77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0" name="Csoportba foglalás 769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77" name="Szabadkézi sokszög 77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8" name="Szabadkézi sokszög 77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1" name="Csoportba foglalás 770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75" name="Szabadkézi sokszög 77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6" name="Szabadkézi sokszög 77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2" name="Csoportba foglalás 771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773" name="Szabadkézi sokszög 77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4" name="Szabadkézi sokszög 77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663" name="Csoportba foglalás 662"/>
              <p:cNvGrpSpPr>
                <a:grpSpLocks noChangeAspect="1"/>
              </p:cNvGrpSpPr>
              <p:nvPr/>
            </p:nvGrpSpPr>
            <p:grpSpPr>
              <a:xfrm rot="19869303">
                <a:off x="7153903" y="2285059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711" name="Csoportba foglalás 710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755" name="Szabadkézi sokszög 75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6" name="Szabadkézi sokszög 75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2" name="Csoportba foglalás 711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53" name="Szabadkézi sokszög 75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4" name="Szabadkézi sokszög 75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3" name="Csoportba foglalás 712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51" name="Szabadkézi sokszög 75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2" name="Szabadkézi sokszög 75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14" name="Szabadkézi sokszög 713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15" name="Csoportba foglalás 714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49" name="Szabadkézi sokszög 74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0" name="Szabadkézi sokszög 74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6" name="Csoportba foglalás 715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47" name="Szabadkézi sokszög 74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8" name="Szabadkézi sokszög 74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7" name="Csoportba foglalás 716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5" name="Szabadkézi sokszög 7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6" name="Szabadkézi sokszög 7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8" name="Csoportba foglalás 717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3" name="Szabadkézi sokszög 7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4" name="Szabadkézi sokszög 7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9" name="Csoportba foglalás 718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1" name="Szabadkézi sokszög 7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2" name="Szabadkézi sokszög 7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0" name="Csoportba foglalás 719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739" name="Szabadkézi sokszög 7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0" name="Szabadkézi sokszög 7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1" name="Csoportba foglalás 720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37" name="Szabadkézi sokszög 7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8" name="Szabadkézi sokszög 7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2" name="Csoportba foglalás 721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735" name="Szabadkézi sokszög 7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6" name="Szabadkézi sokszög 7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3" name="Csoportba foglalás 722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733" name="Szabadkézi sokszög 7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4" name="Szabadkézi sokszög 7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4" name="Csoportba foglalás 723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31" name="Szabadkézi sokszög 7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2" name="Szabadkézi sokszög 7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5" name="Csoportba foglalás 724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29" name="Szabadkézi sokszög 7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0" name="Szabadkézi sokszög 7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6" name="Csoportba foglalás 725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727" name="Szabadkézi sokszög 7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28" name="Szabadkézi sokszög 7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664" name="Csoportba foglalás 663"/>
              <p:cNvGrpSpPr>
                <a:grpSpLocks noChangeAspect="1"/>
              </p:cNvGrpSpPr>
              <p:nvPr/>
            </p:nvGrpSpPr>
            <p:grpSpPr>
              <a:xfrm rot="18380996" flipH="1">
                <a:off x="7098203" y="3011125"/>
                <a:ext cx="1251463" cy="1800000"/>
                <a:chOff x="4141013" y="-764631"/>
                <a:chExt cx="4972065" cy="7316653"/>
              </a:xfrm>
            </p:grpSpPr>
            <p:grpSp>
              <p:nvGrpSpPr>
                <p:cNvPr id="665" name="Csoportba foglalás 664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709" name="Szabadkézi sokszög 70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10" name="Szabadkézi sokszög 70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6" name="Csoportba foglalás 665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07" name="Szabadkézi sokszög 70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8" name="Szabadkézi sokszög 70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7" name="Csoportba foglalás 666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05" name="Szabadkézi sokszög 70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6" name="Szabadkézi sokszög 70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68" name="Szabadkézi sokszög 667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69" name="Csoportba foglalás 668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03" name="Szabadkézi sokszög 70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4" name="Szabadkézi sokszög 70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0" name="Csoportba foglalás 669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01" name="Szabadkézi sokszög 70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2" name="Szabadkézi sokszög 70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1" name="Csoportba foglalás 670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9" name="Szabadkézi sokszög 6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0" name="Szabadkézi sokszög 6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2" name="Csoportba foglalás 671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7" name="Szabadkézi sokszög 6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8" name="Szabadkézi sokszög 6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3" name="Csoportba foglalás 672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5" name="Szabadkézi sokszög 6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6" name="Szabadkézi sokszög 6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4" name="Csoportba foglalás 673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693" name="Szabadkézi sokszög 6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4" name="Szabadkézi sokszög 6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5" name="Csoportba foglalás 674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691" name="Szabadkézi sokszög 6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2" name="Szabadkézi sokszög 6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6" name="Csoportba foglalás 675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689" name="Szabadkézi sokszög 6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0" name="Szabadkézi sokszög 6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7" name="Csoportba foglalás 676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687" name="Szabadkézi sokszög 6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8" name="Szabadkézi sokszög 6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8" name="Csoportba foglalás 677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685" name="Szabadkézi sokszög 6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6" name="Szabadkézi sokszög 6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9" name="Csoportba foglalás 678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683" name="Szabadkézi sokszög 6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4" name="Szabadkézi sokszög 6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0" name="Csoportba foglalás 679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681" name="Szabadkézi sokszög 6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2" name="Szabadkézi sokszög 6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4"/>
            <a:srcRect l="28694" t="31148"/>
            <a:stretch/>
          </p:blipFill>
          <p:spPr>
            <a:xfrm rot="5400000">
              <a:off x="10615632" y="-312379"/>
              <a:ext cx="1273731" cy="1855337"/>
            </a:xfrm>
            <a:prstGeom prst="rect">
              <a:avLst/>
            </a:prstGeom>
          </p:spPr>
        </p:pic>
        <p:grpSp>
          <p:nvGrpSpPr>
            <p:cNvPr id="805" name="Csoportba foglalás 804"/>
            <p:cNvGrpSpPr/>
            <p:nvPr/>
          </p:nvGrpSpPr>
          <p:grpSpPr>
            <a:xfrm rot="19205909">
              <a:off x="10306494" y="5048922"/>
              <a:ext cx="1695653" cy="2111239"/>
              <a:chOff x="6823935" y="2083014"/>
              <a:chExt cx="2055322" cy="2453842"/>
            </a:xfrm>
          </p:grpSpPr>
          <p:grpSp>
            <p:nvGrpSpPr>
              <p:cNvPr id="806" name="Csoportba foglalás 805"/>
              <p:cNvGrpSpPr>
                <a:grpSpLocks noChangeAspect="1"/>
              </p:cNvGrpSpPr>
              <p:nvPr/>
            </p:nvGrpSpPr>
            <p:grpSpPr>
              <a:xfrm>
                <a:off x="7656059" y="2083014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901" name="Csoportba foglalás 900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945" name="Szabadkézi sokszög 9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6" name="Szabadkézi sokszög 9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2" name="Csoportba foglalás 901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943" name="Szabadkézi sokszög 9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4" name="Szabadkézi sokszög 9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3" name="Csoportba foglalás 902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941" name="Szabadkézi sokszög 9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2" name="Szabadkézi sokszög 9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904" name="Szabadkézi sokszög 903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905" name="Csoportba foglalás 904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939" name="Szabadkézi sokszög 9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0" name="Szabadkézi sokszög 9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6" name="Csoportba foglalás 905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937" name="Szabadkézi sokszög 9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8" name="Szabadkézi sokszög 9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7" name="Csoportba foglalás 906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5" name="Szabadkézi sokszög 9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6" name="Szabadkézi sokszög 9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8" name="Csoportba foglalás 907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3" name="Szabadkézi sokszög 9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4" name="Szabadkézi sokszög 9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9" name="Csoportba foglalás 908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1" name="Szabadkézi sokszög 9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2" name="Szabadkézi sokszög 9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0" name="Csoportba foglalás 909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929" name="Szabadkézi sokszög 9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0" name="Szabadkézi sokszög 9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1" name="Csoportba foglalás 910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927" name="Szabadkézi sokszög 9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8" name="Szabadkézi sokszög 9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2" name="Csoportba foglalás 911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925" name="Szabadkézi sokszög 92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6" name="Szabadkézi sokszög 92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3" name="Csoportba foglalás 912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923" name="Szabadkézi sokszög 92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4" name="Szabadkézi sokszög 92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4" name="Csoportba foglalás 913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921" name="Szabadkézi sokszög 92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2" name="Szabadkézi sokszög 92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5" name="Csoportba foglalás 914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919" name="Szabadkézi sokszög 91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0" name="Szabadkézi sokszög 91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6" name="Csoportba foglalás 915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917" name="Szabadkézi sokszög 91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18" name="Szabadkézi sokszög 91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807" name="Csoportba foglalás 806"/>
              <p:cNvGrpSpPr>
                <a:grpSpLocks noChangeAspect="1"/>
              </p:cNvGrpSpPr>
              <p:nvPr/>
            </p:nvGrpSpPr>
            <p:grpSpPr>
              <a:xfrm rot="19869303">
                <a:off x="7153903" y="2285059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855" name="Csoportba foglalás 854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99" name="Szabadkézi sokszög 8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00" name="Szabadkézi sokszög 8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6" name="Csoportba foglalás 855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897" name="Szabadkézi sokszög 8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8" name="Szabadkézi sokszög 8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7" name="Csoportba foglalás 856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95" name="Szabadkézi sokszög 8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6" name="Szabadkézi sokszög 8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58" name="Szabadkézi sokszög 857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59" name="Csoportba foglalás 858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893" name="Szabadkézi sokszög 8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4" name="Szabadkézi sokszög 8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0" name="Csoportba foglalás 859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891" name="Szabadkézi sokszög 8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2" name="Szabadkézi sokszög 8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1" name="Csoportba foglalás 860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9" name="Szabadkézi sokszög 8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0" name="Szabadkézi sokszög 8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2" name="Csoportba foglalás 861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7" name="Szabadkézi sokszög 8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8" name="Szabadkézi sokszög 8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3" name="Csoportba foglalás 862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5" name="Szabadkézi sokszög 8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6" name="Szabadkézi sokszög 8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4" name="Csoportba foglalás 863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883" name="Szabadkézi sokszög 8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4" name="Szabadkézi sokszög 8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5" name="Csoportba foglalás 864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81" name="Szabadkézi sokszög 8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2" name="Szabadkézi sokszög 8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6" name="Csoportba foglalás 865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879" name="Szabadkézi sokszög 87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0" name="Szabadkézi sokszög 87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7" name="Csoportba foglalás 866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877" name="Szabadkézi sokszög 87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8" name="Szabadkézi sokszög 87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8" name="Csoportba foglalás 867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75" name="Szabadkézi sokszög 87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6" name="Szabadkézi sokszög 87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9" name="Csoportba foglalás 868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73" name="Szabadkézi sokszög 87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4" name="Szabadkézi sokszög 87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70" name="Csoportba foglalás 869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871" name="Szabadkézi sokszög 87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2" name="Szabadkézi sokszög 87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808" name="Csoportba foglalás 807"/>
              <p:cNvGrpSpPr>
                <a:grpSpLocks noChangeAspect="1"/>
              </p:cNvGrpSpPr>
              <p:nvPr/>
            </p:nvGrpSpPr>
            <p:grpSpPr>
              <a:xfrm rot="18380996" flipH="1">
                <a:off x="7098203" y="3011125"/>
                <a:ext cx="1251463" cy="1800000"/>
                <a:chOff x="4141013" y="-764631"/>
                <a:chExt cx="4972065" cy="7316653"/>
              </a:xfrm>
            </p:grpSpPr>
            <p:grpSp>
              <p:nvGrpSpPr>
                <p:cNvPr id="809" name="Csoportba foglalás 808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53" name="Szabadkézi sokszög 85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4" name="Szabadkézi sokszög 85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0" name="Csoportba foglalás 809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851" name="Szabadkézi sokszög 85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2" name="Szabadkézi sokszög 85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1" name="Csoportba foglalás 810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49" name="Szabadkézi sokszög 84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0" name="Szabadkézi sokszög 84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12" name="Szabadkézi sokszög 811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13" name="Csoportba foglalás 812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847" name="Szabadkézi sokszög 84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8" name="Szabadkézi sokszög 84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4" name="Csoportba foglalás 813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845" name="Szabadkézi sokszög 8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6" name="Szabadkézi sokszög 8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5" name="Csoportba foglalás 814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43" name="Szabadkézi sokszög 8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4" name="Szabadkézi sokszög 8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6" name="Csoportba foglalás 815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41" name="Szabadkézi sokszög 8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2" name="Szabadkézi sokszög 8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7" name="Csoportba foglalás 816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39" name="Szabadkézi sokszög 8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0" name="Szabadkézi sokszög 8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8" name="Csoportba foglalás 817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837" name="Szabadkézi sokszög 8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8" name="Szabadkézi sokszög 8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9" name="Csoportba foglalás 818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35" name="Szabadkézi sokszög 8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6" name="Szabadkézi sokszög 8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0" name="Csoportba foglalás 819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833" name="Szabadkézi sokszög 8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4" name="Szabadkézi sokszög 8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1" name="Csoportba foglalás 820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831" name="Szabadkézi sokszög 8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2" name="Szabadkézi sokszög 8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2" name="Csoportba foglalás 821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29" name="Szabadkézi sokszög 8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0" name="Szabadkézi sokszög 8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3" name="Csoportba foglalás 822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27" name="Szabadkézi sokszög 8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8" name="Szabadkézi sokszög 8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4" name="Csoportba foglalás 823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825" name="Szabadkézi sokszög 82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6" name="Szabadkézi sokszög 82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sp>
          <p:nvSpPr>
            <p:cNvPr id="950" name="Ellipszis 949"/>
            <p:cNvSpPr>
              <a:spLocks noChangeAspect="1"/>
            </p:cNvSpPr>
            <p:nvPr/>
          </p:nvSpPr>
          <p:spPr>
            <a:xfrm>
              <a:off x="7068921" y="180278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1" name="Ellipszis 950"/>
            <p:cNvSpPr>
              <a:spLocks noChangeAspect="1"/>
            </p:cNvSpPr>
            <p:nvPr/>
          </p:nvSpPr>
          <p:spPr>
            <a:xfrm>
              <a:off x="4840566" y="9746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2" name="Ellipszis 951"/>
            <p:cNvSpPr>
              <a:spLocks noChangeAspect="1"/>
            </p:cNvSpPr>
            <p:nvPr/>
          </p:nvSpPr>
          <p:spPr>
            <a:xfrm>
              <a:off x="4992966" y="11270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3" name="Ellipszis 952"/>
            <p:cNvSpPr>
              <a:spLocks noChangeAspect="1"/>
            </p:cNvSpPr>
            <p:nvPr/>
          </p:nvSpPr>
          <p:spPr>
            <a:xfrm>
              <a:off x="5145366" y="187579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4" name="Ellipszis 953"/>
            <p:cNvSpPr>
              <a:spLocks noChangeAspect="1"/>
            </p:cNvSpPr>
            <p:nvPr/>
          </p:nvSpPr>
          <p:spPr>
            <a:xfrm>
              <a:off x="8847510" y="204040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5" name="Ellipszis 954"/>
            <p:cNvSpPr>
              <a:spLocks noChangeAspect="1"/>
            </p:cNvSpPr>
            <p:nvPr/>
          </p:nvSpPr>
          <p:spPr>
            <a:xfrm>
              <a:off x="2408668" y="36670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6" name="Ellipszis 955"/>
            <p:cNvSpPr>
              <a:spLocks noChangeAspect="1"/>
            </p:cNvSpPr>
            <p:nvPr/>
          </p:nvSpPr>
          <p:spPr>
            <a:xfrm>
              <a:off x="4313592" y="125795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2542103" y="6061183"/>
              <a:ext cx="354648" cy="322800"/>
              <a:chOff x="4808718" y="1412803"/>
              <a:chExt cx="354648" cy="322800"/>
            </a:xfrm>
          </p:grpSpPr>
          <p:sp>
            <p:nvSpPr>
              <p:cNvPr id="961" name="Ellipszis 960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2" name="Ellipszis 961"/>
              <p:cNvSpPr>
                <a:spLocks noChangeAspect="1"/>
              </p:cNvSpPr>
              <p:nvPr/>
            </p:nvSpPr>
            <p:spPr>
              <a:xfrm>
                <a:off x="4992966" y="15652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3" name="Ellipszis 962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4" name="Ellipszis 963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5" name="Csoportba foglalás 964"/>
            <p:cNvGrpSpPr/>
            <p:nvPr/>
          </p:nvGrpSpPr>
          <p:grpSpPr>
            <a:xfrm>
              <a:off x="9222620" y="5864322"/>
              <a:ext cx="49848" cy="279584"/>
              <a:chOff x="4808718" y="1412803"/>
              <a:chExt cx="49848" cy="279584"/>
            </a:xfrm>
          </p:grpSpPr>
          <p:sp>
            <p:nvSpPr>
              <p:cNvPr id="966" name="Ellipszis 965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9" name="Ellipszis 96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949" name="Kép 948"/>
            <p:cNvPicPr>
              <a:picLocks noChangeAspect="1"/>
            </p:cNvPicPr>
            <p:nvPr/>
          </p:nvPicPr>
          <p:blipFill rotWithShape="1">
            <a:blip r:embed="rId2"/>
            <a:srcRect l="22133" t="8596"/>
            <a:stretch/>
          </p:blipFill>
          <p:spPr>
            <a:xfrm>
              <a:off x="-19050" y="0"/>
              <a:ext cx="1483963" cy="2249251"/>
            </a:xfrm>
            <a:prstGeom prst="rect">
              <a:avLst/>
            </a:prstGeom>
          </p:spPr>
        </p:pic>
        <p:grpSp>
          <p:nvGrpSpPr>
            <p:cNvPr id="970" name="Csoportba foglalás 969"/>
            <p:cNvGrpSpPr/>
            <p:nvPr/>
          </p:nvGrpSpPr>
          <p:grpSpPr>
            <a:xfrm>
              <a:off x="8233216" y="3106017"/>
              <a:ext cx="354648" cy="61216"/>
              <a:chOff x="4808718" y="1674387"/>
              <a:chExt cx="354648" cy="61216"/>
            </a:xfrm>
          </p:grpSpPr>
          <p:sp>
            <p:nvSpPr>
              <p:cNvPr id="972" name="Ellipszis 971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3" name="Ellipszis 972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4" name="Csoportba foglalás 973"/>
            <p:cNvGrpSpPr/>
            <p:nvPr/>
          </p:nvGrpSpPr>
          <p:grpSpPr>
            <a:xfrm>
              <a:off x="7002947" y="2523871"/>
              <a:ext cx="354648" cy="61216"/>
              <a:chOff x="4808718" y="1674387"/>
              <a:chExt cx="354648" cy="61216"/>
            </a:xfrm>
          </p:grpSpPr>
          <p:sp>
            <p:nvSpPr>
              <p:cNvPr id="975" name="Ellipszis 974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6" name="Ellipszis 975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7" name="Csoportba foglalás 976"/>
            <p:cNvGrpSpPr/>
            <p:nvPr/>
          </p:nvGrpSpPr>
          <p:grpSpPr>
            <a:xfrm>
              <a:off x="5772678" y="1941725"/>
              <a:ext cx="354648" cy="61216"/>
              <a:chOff x="4808718" y="1674387"/>
              <a:chExt cx="354648" cy="61216"/>
            </a:xfrm>
          </p:grpSpPr>
          <p:sp>
            <p:nvSpPr>
              <p:cNvPr id="978" name="Ellipszis 977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9" name="Ellipszis 97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0" name="Csoportba foglalás 979"/>
            <p:cNvGrpSpPr/>
            <p:nvPr/>
          </p:nvGrpSpPr>
          <p:grpSpPr>
            <a:xfrm>
              <a:off x="4542409" y="1950129"/>
              <a:ext cx="354648" cy="61216"/>
              <a:chOff x="4808718" y="1674387"/>
              <a:chExt cx="354648" cy="61216"/>
            </a:xfrm>
          </p:grpSpPr>
          <p:sp>
            <p:nvSpPr>
              <p:cNvPr id="981" name="Ellipszis 980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2" name="Ellipszis 981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3" name="Csoportba foglalás 982"/>
            <p:cNvGrpSpPr/>
            <p:nvPr/>
          </p:nvGrpSpPr>
          <p:grpSpPr>
            <a:xfrm>
              <a:off x="721454" y="2549042"/>
              <a:ext cx="354648" cy="61216"/>
              <a:chOff x="4808718" y="1674387"/>
              <a:chExt cx="354648" cy="61216"/>
            </a:xfrm>
          </p:grpSpPr>
          <p:sp>
            <p:nvSpPr>
              <p:cNvPr id="984" name="Ellipszis 983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5" name="Ellipszis 984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86" name="Ellipszis 985"/>
            <p:cNvSpPr>
              <a:spLocks noChangeAspect="1"/>
            </p:cNvSpPr>
            <p:nvPr/>
          </p:nvSpPr>
          <p:spPr>
            <a:xfrm>
              <a:off x="5680409" y="325250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87" name="Csoportba foglalás 986"/>
            <p:cNvGrpSpPr/>
            <p:nvPr/>
          </p:nvGrpSpPr>
          <p:grpSpPr>
            <a:xfrm>
              <a:off x="5192201" y="3099937"/>
              <a:ext cx="354648" cy="61216"/>
              <a:chOff x="4808718" y="1674387"/>
              <a:chExt cx="354648" cy="61216"/>
            </a:xfrm>
          </p:grpSpPr>
          <p:sp>
            <p:nvSpPr>
              <p:cNvPr id="988" name="Ellipszis 987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9" name="Ellipszis 98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90" name="Ellipszis 989"/>
            <p:cNvSpPr>
              <a:spLocks noChangeAspect="1"/>
            </p:cNvSpPr>
            <p:nvPr/>
          </p:nvSpPr>
          <p:spPr>
            <a:xfrm>
              <a:off x="3869663" y="354148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91" name="Csoportba foglalás 990"/>
            <p:cNvGrpSpPr/>
            <p:nvPr/>
          </p:nvGrpSpPr>
          <p:grpSpPr>
            <a:xfrm>
              <a:off x="1828543" y="1652008"/>
              <a:ext cx="354648" cy="61216"/>
              <a:chOff x="4808718" y="1674387"/>
              <a:chExt cx="354648" cy="61216"/>
            </a:xfrm>
          </p:grpSpPr>
          <p:sp>
            <p:nvSpPr>
              <p:cNvPr id="992" name="Ellipszis 991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3" name="Ellipszis 992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5"/>
            <a:srcRect r="31006"/>
            <a:stretch/>
          </p:blipFill>
          <p:spPr>
            <a:xfrm>
              <a:off x="10346276" y="3998729"/>
              <a:ext cx="1796058" cy="2859272"/>
            </a:xfrm>
            <a:prstGeom prst="rect">
              <a:avLst/>
            </a:prstGeom>
          </p:spPr>
        </p:pic>
        <p:sp>
          <p:nvSpPr>
            <p:cNvPr id="994" name="Ellipszis 993"/>
            <p:cNvSpPr>
              <a:spLocks noChangeAspect="1"/>
            </p:cNvSpPr>
            <p:nvPr/>
          </p:nvSpPr>
          <p:spPr>
            <a:xfrm>
              <a:off x="3867059" y="221449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95" name="Csoportba foglalás 994"/>
            <p:cNvGrpSpPr/>
            <p:nvPr/>
          </p:nvGrpSpPr>
          <p:grpSpPr>
            <a:xfrm>
              <a:off x="9677376" y="2232921"/>
              <a:ext cx="354648" cy="322800"/>
              <a:chOff x="4808718" y="1412803"/>
              <a:chExt cx="354648" cy="322800"/>
            </a:xfrm>
          </p:grpSpPr>
          <p:sp>
            <p:nvSpPr>
              <p:cNvPr id="996" name="Ellipszis 995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7" name="Ellipszis 996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8" name="Ellipszis 997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99" name="Csoportba foglalás 998"/>
            <p:cNvGrpSpPr/>
            <p:nvPr/>
          </p:nvGrpSpPr>
          <p:grpSpPr>
            <a:xfrm>
              <a:off x="11299713" y="4035021"/>
              <a:ext cx="354648" cy="61216"/>
              <a:chOff x="4808718" y="1674387"/>
              <a:chExt cx="354648" cy="61216"/>
            </a:xfrm>
          </p:grpSpPr>
          <p:sp>
            <p:nvSpPr>
              <p:cNvPr id="1000" name="Ellipszis 999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1" name="Ellipszis 1000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03" name="Ellipszis 1002"/>
            <p:cNvSpPr>
              <a:spLocks noChangeAspect="1"/>
            </p:cNvSpPr>
            <p:nvPr/>
          </p:nvSpPr>
          <p:spPr>
            <a:xfrm>
              <a:off x="8775924" y="76866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5" name="Ellipszis 1004"/>
            <p:cNvSpPr>
              <a:spLocks noChangeAspect="1"/>
            </p:cNvSpPr>
            <p:nvPr/>
          </p:nvSpPr>
          <p:spPr>
            <a:xfrm>
              <a:off x="8928324" y="10944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6" name="Ellipszis 1005"/>
            <p:cNvSpPr>
              <a:spLocks noChangeAspect="1"/>
            </p:cNvSpPr>
            <p:nvPr/>
          </p:nvSpPr>
          <p:spPr>
            <a:xfrm>
              <a:off x="6862505" y="399943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97" name="Lekerekített téglalap 396"/>
          <p:cNvSpPr/>
          <p:nvPr/>
        </p:nvSpPr>
        <p:spPr>
          <a:xfrm>
            <a:off x="1410289" y="1805472"/>
            <a:ext cx="9371423" cy="3247056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város alszik. De néhány ember szemére csak később hoz álmot a jeruzsálemi éjszaka.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 tartja őket ébren?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Hiányzik a vezetőjük. Aki mindig tudja, hogy mikor mit kell tenni.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Péter bajban van. 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Agrippa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király börtönbe 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záratta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Veszélyben az élete. A király végezni akar vele.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keresztyének ellen fordult, üldözi őket. 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8" name="Kép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484" y="5819100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abadkézi sokszög 63"/>
          <p:cNvSpPr/>
          <p:nvPr/>
        </p:nvSpPr>
        <p:spPr>
          <a:xfrm rot="2693605" flipH="1">
            <a:off x="1160480" y="4950896"/>
            <a:ext cx="1094898" cy="80803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5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735615" y="1037217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 67"/>
          <p:cNvSpPr/>
          <p:nvPr/>
        </p:nvSpPr>
        <p:spPr>
          <a:xfrm>
            <a:off x="6357149" y="1020184"/>
            <a:ext cx="1357042" cy="51556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9000"/>
                  <a:lumOff val="21000"/>
                  <a:alpha val="36000"/>
                </a:srgbClr>
              </a:gs>
              <a:gs pos="78000">
                <a:srgbClr val="808080"/>
              </a:gs>
            </a:gsLst>
            <a:lin ang="21594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abadkézi sokszög 68"/>
          <p:cNvSpPr/>
          <p:nvPr/>
        </p:nvSpPr>
        <p:spPr>
          <a:xfrm rot="1364223">
            <a:off x="8965923" y="504517"/>
            <a:ext cx="1243675" cy="84465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0" name="Szabadkézi sokszög 69"/>
          <p:cNvSpPr/>
          <p:nvPr/>
        </p:nvSpPr>
        <p:spPr>
          <a:xfrm rot="10375541">
            <a:off x="7012512" y="5776426"/>
            <a:ext cx="1696683" cy="729869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3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1" name="Szabadkézi sokszög 70"/>
          <p:cNvSpPr/>
          <p:nvPr/>
        </p:nvSpPr>
        <p:spPr>
          <a:xfrm rot="19606335">
            <a:off x="2272376" y="1814978"/>
            <a:ext cx="1330513" cy="48685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abadkézi sokszög 72"/>
          <p:cNvSpPr/>
          <p:nvPr/>
        </p:nvSpPr>
        <p:spPr>
          <a:xfrm rot="19152566">
            <a:off x="884111" y="817055"/>
            <a:ext cx="1252720" cy="69658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5000"/>
                </a:srgbClr>
              </a:gs>
              <a:gs pos="78000">
                <a:srgbClr val="808080"/>
              </a:gs>
            </a:gsLst>
            <a:lin ang="3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2" name="Szabadkézi sokszög 71"/>
          <p:cNvSpPr/>
          <p:nvPr/>
        </p:nvSpPr>
        <p:spPr>
          <a:xfrm rot="5142007">
            <a:off x="10060880" y="3233585"/>
            <a:ext cx="1214682" cy="842737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 rot="12447206">
            <a:off x="2786441" y="5296131"/>
            <a:ext cx="1292188" cy="54846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27000"/>
                  <a:lumMod val="61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7" name="Szabadkézi sokszög 66"/>
          <p:cNvSpPr/>
          <p:nvPr/>
        </p:nvSpPr>
        <p:spPr>
          <a:xfrm>
            <a:off x="4782106" y="1097463"/>
            <a:ext cx="1250608" cy="58515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92000"/>
                  <a:lumOff val="8000"/>
                  <a:alpha val="42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 65"/>
          <p:cNvSpPr/>
          <p:nvPr/>
        </p:nvSpPr>
        <p:spPr>
          <a:xfrm rot="8045442" flipH="1">
            <a:off x="8901349" y="4669685"/>
            <a:ext cx="1461781" cy="71892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8000"/>
                  <a:lumMod val="83000"/>
                  <a:lumOff val="17000"/>
                </a:srgbClr>
              </a:gs>
              <a:gs pos="78000">
                <a:srgbClr val="808080"/>
              </a:gs>
            </a:gsLst>
            <a:lin ang="15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 rot="1175332">
            <a:off x="7238437" y="575069"/>
            <a:ext cx="1207828" cy="555485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1000"/>
                  <a:lumOff val="29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6" name="Szabadkézi sokszög 35"/>
          <p:cNvSpPr/>
          <p:nvPr/>
        </p:nvSpPr>
        <p:spPr>
          <a:xfrm rot="10800000">
            <a:off x="4496984" y="5934049"/>
            <a:ext cx="1259742" cy="466636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6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7" name="Szabadkézi sokszög 36"/>
          <p:cNvSpPr/>
          <p:nvPr/>
        </p:nvSpPr>
        <p:spPr>
          <a:xfrm rot="16660001">
            <a:off x="463108" y="3238991"/>
            <a:ext cx="846874" cy="59481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-38100" y="2875981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346276" y="3998729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7" name="Lekerekített téglalap 396"/>
          <p:cNvSpPr/>
          <p:nvPr/>
        </p:nvSpPr>
        <p:spPr>
          <a:xfrm>
            <a:off x="2542103" y="2137218"/>
            <a:ext cx="7011310" cy="2838527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 tehetnének érte a barátai? 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Hiszen nincs fegyverük.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Csak az égre tudnak nézni. 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De! Mégis tudnak harcolni!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 égre tudnak nézni!</a:t>
            </a:r>
          </a:p>
        </p:txBody>
      </p:sp>
    </p:spTree>
    <p:extLst>
      <p:ext uri="{BB962C8B-B14F-4D97-AF65-F5344CB8AC3E}">
        <p14:creationId xmlns:p14="http://schemas.microsoft.com/office/powerpoint/2010/main" val="1471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994828" y="236053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1" name="Kép 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152" y="2675316"/>
            <a:ext cx="6363697" cy="3000134"/>
          </a:xfrm>
          <a:prstGeom prst="rect">
            <a:avLst/>
          </a:prstGeom>
        </p:spPr>
      </p:pic>
      <p:sp>
        <p:nvSpPr>
          <p:cNvPr id="399" name="Lekerekített téglalap 398"/>
          <p:cNvSpPr/>
          <p:nvPr/>
        </p:nvSpPr>
        <p:spPr>
          <a:xfrm>
            <a:off x="1847442" y="4136091"/>
            <a:ext cx="8497117" cy="2838527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Alig kapni levegőt a házban. Annyian vannak János Márk édesanyjának (Máriának) a házában. Az első gyülekezet lelkes tagjai emelik égre Istenhez a kezüket. Péterért életéért könyörögnek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Istenhez.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Szabadítsa ki őt a bilincsekből. 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2" name="Kép 40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5" b="97440" l="440" r="99120">
                        <a14:backgroundMark x1="64956" y1="13940" x2="75587" y2="14509"/>
                      </a14:backgroundRemoval>
                    </a14:imgEffect>
                  </a14:imgLayer>
                </a14:imgProps>
              </a:ext>
            </a:extLst>
          </a:blip>
          <a:srcRect l="38639" t="8126" r="37701" b="62288"/>
          <a:stretch>
            <a:fillRect/>
          </a:stretch>
        </p:blipFill>
        <p:spPr>
          <a:xfrm>
            <a:off x="5404304" y="1417736"/>
            <a:ext cx="1383392" cy="891574"/>
          </a:xfrm>
          <a:custGeom>
            <a:avLst/>
            <a:gdLst>
              <a:gd name="connsiteX0" fmla="*/ 1237593 w 2475186"/>
              <a:gd name="connsiteY0" fmla="*/ 0 h 1595218"/>
              <a:gd name="connsiteX1" fmla="*/ 2475186 w 2475186"/>
              <a:gd name="connsiteY1" fmla="*/ 797609 h 1595218"/>
              <a:gd name="connsiteX2" fmla="*/ 1237593 w 2475186"/>
              <a:gd name="connsiteY2" fmla="*/ 1595218 h 1595218"/>
              <a:gd name="connsiteX3" fmla="*/ 0 w 2475186"/>
              <a:gd name="connsiteY3" fmla="*/ 797609 h 1595218"/>
              <a:gd name="connsiteX4" fmla="*/ 1237593 w 2475186"/>
              <a:gd name="connsiteY4" fmla="*/ 0 h 1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186" h="1595218">
                <a:moveTo>
                  <a:pt x="1237593" y="0"/>
                </a:moveTo>
                <a:cubicBezTo>
                  <a:pt x="1921097" y="0"/>
                  <a:pt x="2475186" y="357102"/>
                  <a:pt x="2475186" y="797609"/>
                </a:cubicBezTo>
                <a:cubicBezTo>
                  <a:pt x="2475186" y="1238116"/>
                  <a:pt x="1921097" y="1595218"/>
                  <a:pt x="1237593" y="1595218"/>
                </a:cubicBezTo>
                <a:cubicBezTo>
                  <a:pt x="554089" y="1595218"/>
                  <a:pt x="0" y="1238116"/>
                  <a:pt x="0" y="797609"/>
                </a:cubicBezTo>
                <a:cubicBezTo>
                  <a:pt x="0" y="357102"/>
                  <a:pt x="554089" y="0"/>
                  <a:pt x="12375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0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11481 L 0.0026 -0.1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9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1509" y="706452"/>
            <a:ext cx="12678043" cy="5977002"/>
          </a:xfrm>
          <a:prstGeom prst="rect">
            <a:avLst/>
          </a:prstGeom>
        </p:spPr>
      </p:pic>
      <p:pic>
        <p:nvPicPr>
          <p:cNvPr id="2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0427" y="1194778"/>
            <a:ext cx="517299" cy="517299"/>
          </a:xfrm>
          <a:prstGeom prst="rect">
            <a:avLst/>
          </a:prstGeom>
        </p:spPr>
      </p:pic>
      <p:sp>
        <p:nvSpPr>
          <p:cNvPr id="22" name="Lekerekített téglalap 21"/>
          <p:cNvSpPr/>
          <p:nvPr/>
        </p:nvSpPr>
        <p:spPr>
          <a:xfrm>
            <a:off x="1648953" y="706452"/>
            <a:ext cx="8497117" cy="1964559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Az imádkozás hangját váratlan zaj töri meg.</a:t>
            </a:r>
          </a:p>
        </p:txBody>
      </p:sp>
    </p:spTree>
    <p:extLst>
      <p:ext uri="{BB962C8B-B14F-4D97-AF65-F5344CB8AC3E}">
        <p14:creationId xmlns:p14="http://schemas.microsoft.com/office/powerpoint/2010/main" val="377007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Csoportba foglalás 194"/>
          <p:cNvGrpSpPr/>
          <p:nvPr/>
        </p:nvGrpSpPr>
        <p:grpSpPr>
          <a:xfrm>
            <a:off x="4756758" y="2124564"/>
            <a:ext cx="2814571" cy="2424897"/>
            <a:chOff x="2151487" y="-2557389"/>
            <a:chExt cx="2947194" cy="2525469"/>
          </a:xfrm>
        </p:grpSpPr>
        <p:sp>
          <p:nvSpPr>
            <p:cNvPr id="186" name="Lekerekített téglalap 180"/>
            <p:cNvSpPr/>
            <p:nvPr/>
          </p:nvSpPr>
          <p:spPr>
            <a:xfrm>
              <a:off x="2151488" y="-2557389"/>
              <a:ext cx="2947193" cy="252546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924900"/>
            </a:solidFill>
            <a:ln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7" name="Lekerekített téglalap 180"/>
            <p:cNvSpPr/>
            <p:nvPr/>
          </p:nvSpPr>
          <p:spPr>
            <a:xfrm>
              <a:off x="2151488" y="-2177749"/>
              <a:ext cx="2947193" cy="46926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Lekerekített téglalap 180"/>
            <p:cNvSpPr/>
            <p:nvPr/>
          </p:nvSpPr>
          <p:spPr>
            <a:xfrm>
              <a:off x="2151487" y="-1603751"/>
              <a:ext cx="2947193" cy="221939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Lekerekített téglalap 180"/>
            <p:cNvSpPr/>
            <p:nvPr/>
          </p:nvSpPr>
          <p:spPr>
            <a:xfrm>
              <a:off x="3607685" y="-1204253"/>
              <a:ext cx="1425039" cy="393032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Lekerekített téglalap 180"/>
            <p:cNvSpPr/>
            <p:nvPr/>
          </p:nvSpPr>
          <p:spPr>
            <a:xfrm rot="5400000">
              <a:off x="1337703" y="-1488781"/>
              <a:ext cx="2525469" cy="388254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25000"/>
                <a:alpha val="97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Lekerekített téglalap 180"/>
            <p:cNvSpPr/>
            <p:nvPr/>
          </p:nvSpPr>
          <p:spPr>
            <a:xfrm>
              <a:off x="2249946" y="-640680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7" name="Lekerekített téglalap 180"/>
            <p:cNvSpPr/>
            <p:nvPr/>
          </p:nvSpPr>
          <p:spPr>
            <a:xfrm>
              <a:off x="2249946" y="-2344883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8" name="Csoportba foglalás 177"/>
          <p:cNvGrpSpPr/>
          <p:nvPr/>
        </p:nvGrpSpPr>
        <p:grpSpPr>
          <a:xfrm>
            <a:off x="5459366" y="3415250"/>
            <a:ext cx="1621918" cy="1675637"/>
            <a:chOff x="4573769" y="2321241"/>
            <a:chExt cx="3117488" cy="3127262"/>
          </a:xfrm>
        </p:grpSpPr>
        <p:sp>
          <p:nvSpPr>
            <p:cNvPr id="73" name="Ellipszis 205"/>
            <p:cNvSpPr/>
            <p:nvPr/>
          </p:nvSpPr>
          <p:spPr>
            <a:xfrm>
              <a:off x="4573769" y="2321241"/>
              <a:ext cx="3117488" cy="3108900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7" name="Ellipszis 205"/>
            <p:cNvSpPr/>
            <p:nvPr/>
          </p:nvSpPr>
          <p:spPr>
            <a:xfrm>
              <a:off x="4573769" y="2675518"/>
              <a:ext cx="2771318" cy="2768686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4" name="Ellipszis 205"/>
            <p:cNvSpPr/>
            <p:nvPr/>
          </p:nvSpPr>
          <p:spPr>
            <a:xfrm>
              <a:off x="4695080" y="2464875"/>
              <a:ext cx="2771318" cy="2768686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75" name="Csoportba foglalás 74"/>
            <p:cNvGrpSpPr/>
            <p:nvPr/>
          </p:nvGrpSpPr>
          <p:grpSpPr>
            <a:xfrm>
              <a:off x="5156944" y="3285387"/>
              <a:ext cx="1950384" cy="2163116"/>
              <a:chOff x="5220490" y="3303499"/>
              <a:chExt cx="1950384" cy="2163116"/>
            </a:xfrm>
          </p:grpSpPr>
          <p:sp>
            <p:nvSpPr>
              <p:cNvPr id="76" name="Szabadkézi sokszög 75"/>
              <p:cNvSpPr/>
              <p:nvPr/>
            </p:nvSpPr>
            <p:spPr>
              <a:xfrm flipH="1">
                <a:off x="6187142" y="3583994"/>
                <a:ext cx="8917" cy="1106171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Szabadkézi sokszög 76"/>
              <p:cNvSpPr/>
              <p:nvPr/>
            </p:nvSpPr>
            <p:spPr>
              <a:xfrm flipH="1">
                <a:off x="5394367" y="4202544"/>
                <a:ext cx="60069" cy="5454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Szabadkézi sokszög 77"/>
              <p:cNvSpPr/>
              <p:nvPr/>
            </p:nvSpPr>
            <p:spPr>
              <a:xfrm flipH="1">
                <a:off x="5454435" y="4207998"/>
                <a:ext cx="17662" cy="3952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Szabadkézi sokszög 78"/>
              <p:cNvSpPr/>
              <p:nvPr/>
            </p:nvSpPr>
            <p:spPr>
              <a:xfrm flipH="1">
                <a:off x="5292532" y="3303499"/>
                <a:ext cx="1878342" cy="1720822"/>
              </a:xfrm>
              <a:custGeom>
                <a:avLst/>
                <a:gdLst>
                  <a:gd name="connsiteX0" fmla="*/ 972366 w 1945537"/>
                  <a:gd name="connsiteY0" fmla="*/ 0 h 1179723"/>
                  <a:gd name="connsiteX1" fmla="*/ 0 w 1945537"/>
                  <a:gd name="connsiteY1" fmla="*/ 0 h 1179723"/>
                  <a:gd name="connsiteX2" fmla="*/ 972366 w 1945537"/>
                  <a:gd name="connsiteY2" fmla="*/ 1179723 h 1179723"/>
                  <a:gd name="connsiteX3" fmla="*/ 1945537 w 1945537"/>
                  <a:gd name="connsiteY3" fmla="*/ 0 h 1179723"/>
                  <a:gd name="connsiteX4" fmla="*/ 973171 w 1945537"/>
                  <a:gd name="connsiteY4" fmla="*/ 0 h 1179723"/>
                  <a:gd name="connsiteX5" fmla="*/ 973171 w 1945537"/>
                  <a:gd name="connsiteY5" fmla="*/ 1179723 h 1179723"/>
                  <a:gd name="connsiteX6" fmla="*/ 1945537 w 1945537"/>
                  <a:gd name="connsiteY6" fmla="*/ 0 h 1179723"/>
                  <a:gd name="connsiteX0" fmla="*/ 972366 w 1790450"/>
                  <a:gd name="connsiteY0" fmla="*/ 0 h 1179723"/>
                  <a:gd name="connsiteX1" fmla="*/ 0 w 1790450"/>
                  <a:gd name="connsiteY1" fmla="*/ 0 h 1179723"/>
                  <a:gd name="connsiteX2" fmla="*/ 972366 w 1790450"/>
                  <a:gd name="connsiteY2" fmla="*/ 1179723 h 1179723"/>
                  <a:gd name="connsiteX3" fmla="*/ 972366 w 1790450"/>
                  <a:gd name="connsiteY3" fmla="*/ 0 h 1179723"/>
                  <a:gd name="connsiteX4" fmla="*/ 1790450 w 1790450"/>
                  <a:gd name="connsiteY4" fmla="*/ 32565 h 1179723"/>
                  <a:gd name="connsiteX5" fmla="*/ 973171 w 1790450"/>
                  <a:gd name="connsiteY5" fmla="*/ 0 h 1179723"/>
                  <a:gd name="connsiteX6" fmla="*/ 973171 w 1790450"/>
                  <a:gd name="connsiteY6" fmla="*/ 1179723 h 1179723"/>
                  <a:gd name="connsiteX7" fmla="*/ 1790450 w 1790450"/>
                  <a:gd name="connsiteY7" fmla="*/ 32565 h 1179723"/>
                  <a:gd name="connsiteX0" fmla="*/ 817279 w 1635363"/>
                  <a:gd name="connsiteY0" fmla="*/ 0 h 1179723"/>
                  <a:gd name="connsiteX1" fmla="*/ 0 w 1635363"/>
                  <a:gd name="connsiteY1" fmla="*/ 89554 h 1179723"/>
                  <a:gd name="connsiteX2" fmla="*/ 817279 w 1635363"/>
                  <a:gd name="connsiteY2" fmla="*/ 1179723 h 1179723"/>
                  <a:gd name="connsiteX3" fmla="*/ 817279 w 1635363"/>
                  <a:gd name="connsiteY3" fmla="*/ 0 h 1179723"/>
                  <a:gd name="connsiteX4" fmla="*/ 1635363 w 1635363"/>
                  <a:gd name="connsiteY4" fmla="*/ 32565 h 1179723"/>
                  <a:gd name="connsiteX5" fmla="*/ 818084 w 1635363"/>
                  <a:gd name="connsiteY5" fmla="*/ 0 h 1179723"/>
                  <a:gd name="connsiteX6" fmla="*/ 818084 w 1635363"/>
                  <a:gd name="connsiteY6" fmla="*/ 1179723 h 1179723"/>
                  <a:gd name="connsiteX7" fmla="*/ 1635363 w 1635363"/>
                  <a:gd name="connsiteY7" fmla="*/ 32565 h 1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363" h="1179723">
                    <a:moveTo>
                      <a:pt x="817279" y="0"/>
                    </a:moveTo>
                    <a:lnTo>
                      <a:pt x="0" y="89554"/>
                    </a:lnTo>
                    <a:cubicBezTo>
                      <a:pt x="0" y="741097"/>
                      <a:pt x="280256" y="1179723"/>
                      <a:pt x="817279" y="1179723"/>
                    </a:cubicBezTo>
                    <a:lnTo>
                      <a:pt x="817279" y="0"/>
                    </a:lnTo>
                    <a:close/>
                    <a:moveTo>
                      <a:pt x="1635363" y="32565"/>
                    </a:moveTo>
                    <a:lnTo>
                      <a:pt x="818084" y="0"/>
                    </a:lnTo>
                    <a:lnTo>
                      <a:pt x="818084" y="1179723"/>
                    </a:lnTo>
                    <a:cubicBezTo>
                      <a:pt x="1355107" y="1179723"/>
                      <a:pt x="1635363" y="684108"/>
                      <a:pt x="1635363" y="32565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Szabadkézi sokszög 79"/>
              <p:cNvSpPr/>
              <p:nvPr/>
            </p:nvSpPr>
            <p:spPr>
              <a:xfrm flipH="1">
                <a:off x="5472097" y="4211948"/>
                <a:ext cx="37942" cy="10758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Szabadkézi sokszög 80"/>
              <p:cNvSpPr/>
              <p:nvPr/>
            </p:nvSpPr>
            <p:spPr>
              <a:xfrm flipH="1">
                <a:off x="5510040" y="4222707"/>
                <a:ext cx="17723" cy="6932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Szabadkézi sokszög 81"/>
              <p:cNvSpPr/>
              <p:nvPr/>
            </p:nvSpPr>
            <p:spPr>
              <a:xfrm flipH="1">
                <a:off x="5527764" y="4229639"/>
                <a:ext cx="32788" cy="16792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Szabadkézi sokszög 82"/>
              <p:cNvSpPr/>
              <p:nvPr/>
            </p:nvSpPr>
            <p:spPr>
              <a:xfrm flipH="1">
                <a:off x="5560552" y="4246429"/>
                <a:ext cx="13776" cy="8192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Szabadkézi sokszög 83"/>
              <p:cNvSpPr/>
              <p:nvPr/>
            </p:nvSpPr>
            <p:spPr>
              <a:xfrm flipH="1">
                <a:off x="5574328" y="4254620"/>
                <a:ext cx="37606" cy="31294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Csoportba foglalás 84"/>
              <p:cNvGrpSpPr/>
              <p:nvPr/>
            </p:nvGrpSpPr>
            <p:grpSpPr>
              <a:xfrm>
                <a:off x="6066133" y="3779761"/>
                <a:ext cx="242852" cy="662802"/>
                <a:chOff x="4635389" y="4442242"/>
                <a:chExt cx="464659" cy="692270"/>
              </a:xfrm>
            </p:grpSpPr>
            <p:sp>
              <p:nvSpPr>
                <p:cNvPr id="104" name="Szabadkézi sokszög 103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Szabadkézi sokszög 104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6" name="Ellipszis 85"/>
              <p:cNvSpPr/>
              <p:nvPr/>
            </p:nvSpPr>
            <p:spPr>
              <a:xfrm rot="5400000">
                <a:off x="5470240" y="3692547"/>
                <a:ext cx="314094" cy="45238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Ellipszis 86"/>
              <p:cNvSpPr/>
              <p:nvPr/>
            </p:nvSpPr>
            <p:spPr>
              <a:xfrm rot="16200000">
                <a:off x="5492815" y="3800245"/>
                <a:ext cx="256004" cy="2950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Ellipszis 87"/>
              <p:cNvSpPr/>
              <p:nvPr/>
            </p:nvSpPr>
            <p:spPr>
              <a:xfrm>
                <a:off x="5732368" y="3917434"/>
                <a:ext cx="56587" cy="532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Szabadkézi sokszög 88"/>
              <p:cNvSpPr/>
              <p:nvPr/>
            </p:nvSpPr>
            <p:spPr>
              <a:xfrm rot="16200000">
                <a:off x="5491537" y="3597739"/>
                <a:ext cx="271499" cy="46590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Ellipszis 89"/>
              <p:cNvSpPr/>
              <p:nvPr/>
            </p:nvSpPr>
            <p:spPr>
              <a:xfrm>
                <a:off x="5671630" y="3957211"/>
                <a:ext cx="41241" cy="400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Ellipszis 90"/>
              <p:cNvSpPr/>
              <p:nvPr/>
            </p:nvSpPr>
            <p:spPr>
              <a:xfrm rot="5400000">
                <a:off x="6562415" y="3710617"/>
                <a:ext cx="314094" cy="45238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Ellipszis 91"/>
              <p:cNvSpPr/>
              <p:nvPr/>
            </p:nvSpPr>
            <p:spPr>
              <a:xfrm rot="16200000">
                <a:off x="6584991" y="3818315"/>
                <a:ext cx="256004" cy="2950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Ellipszis 92"/>
              <p:cNvSpPr/>
              <p:nvPr/>
            </p:nvSpPr>
            <p:spPr>
              <a:xfrm>
                <a:off x="6824543" y="3935503"/>
                <a:ext cx="56587" cy="532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Szabadkézi sokszög 93"/>
              <p:cNvSpPr/>
              <p:nvPr/>
            </p:nvSpPr>
            <p:spPr>
              <a:xfrm rot="16200000">
                <a:off x="6583713" y="3624435"/>
                <a:ext cx="271499" cy="46590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Ellipszis 94"/>
              <p:cNvSpPr/>
              <p:nvPr/>
            </p:nvSpPr>
            <p:spPr>
              <a:xfrm>
                <a:off x="6763805" y="3975281"/>
                <a:ext cx="41241" cy="400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Szabadkézi sokszög 95"/>
              <p:cNvSpPr/>
              <p:nvPr/>
            </p:nvSpPr>
            <p:spPr>
              <a:xfrm rot="1132413" flipH="1">
                <a:off x="6517374" y="3461736"/>
                <a:ext cx="554038" cy="17499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Szabadkézi sokszög 96"/>
              <p:cNvSpPr/>
              <p:nvPr/>
            </p:nvSpPr>
            <p:spPr>
              <a:xfrm>
                <a:off x="5959935" y="4504288"/>
                <a:ext cx="472248" cy="334843"/>
              </a:xfrm>
              <a:custGeom>
                <a:avLst/>
                <a:gdLst>
                  <a:gd name="connsiteX0" fmla="*/ 411159 w 411159"/>
                  <a:gd name="connsiteY0" fmla="*/ 0 h 279558"/>
                  <a:gd name="connsiteX1" fmla="*/ 411159 w 411159"/>
                  <a:gd name="connsiteY1" fmla="*/ 255384 h 279558"/>
                  <a:gd name="connsiteX2" fmla="*/ 404872 w 411159"/>
                  <a:gd name="connsiteY2" fmla="*/ 257139 h 279558"/>
                  <a:gd name="connsiteX3" fmla="*/ 303965 w 411159"/>
                  <a:gd name="connsiteY3" fmla="*/ 273862 h 279558"/>
                  <a:gd name="connsiteX4" fmla="*/ 233389 w 411159"/>
                  <a:gd name="connsiteY4" fmla="*/ 277731 h 279558"/>
                  <a:gd name="connsiteX5" fmla="*/ 233389 w 411159"/>
                  <a:gd name="connsiteY5" fmla="*/ 279148 h 279558"/>
                  <a:gd name="connsiteX6" fmla="*/ 233200 w 411159"/>
                  <a:gd name="connsiteY6" fmla="*/ 279156 h 279558"/>
                  <a:gd name="connsiteX7" fmla="*/ 233200 w 411159"/>
                  <a:gd name="connsiteY7" fmla="*/ 279138 h 279558"/>
                  <a:gd name="connsiteX8" fmla="*/ 219402 w 411159"/>
                  <a:gd name="connsiteY8" fmla="*/ 278498 h 279558"/>
                  <a:gd name="connsiteX9" fmla="*/ 200399 w 411159"/>
                  <a:gd name="connsiteY9" fmla="*/ 279540 h 279558"/>
                  <a:gd name="connsiteX10" fmla="*/ 200399 w 411159"/>
                  <a:gd name="connsiteY10" fmla="*/ 279558 h 279558"/>
                  <a:gd name="connsiteX11" fmla="*/ 200232 w 411159"/>
                  <a:gd name="connsiteY11" fmla="*/ 279549 h 279558"/>
                  <a:gd name="connsiteX12" fmla="*/ 200228 w 411159"/>
                  <a:gd name="connsiteY12" fmla="*/ 279550 h 279558"/>
                  <a:gd name="connsiteX13" fmla="*/ 200228 w 411159"/>
                  <a:gd name="connsiteY13" fmla="*/ 277609 h 279558"/>
                  <a:gd name="connsiteX14" fmla="*/ 118607 w 411159"/>
                  <a:gd name="connsiteY14" fmla="*/ 273824 h 279558"/>
                  <a:gd name="connsiteX15" fmla="*/ 6957 w 411159"/>
                  <a:gd name="connsiteY15" fmla="*/ 258172 h 279558"/>
                  <a:gd name="connsiteX16" fmla="*/ 0 w 411159"/>
                  <a:gd name="connsiteY16" fmla="*/ 256530 h 279558"/>
                  <a:gd name="connsiteX17" fmla="*/ 0 w 411159"/>
                  <a:gd name="connsiteY17" fmla="*/ 17503 h 279558"/>
                  <a:gd name="connsiteX18" fmla="*/ 17905 w 411159"/>
                  <a:gd name="connsiteY18" fmla="*/ 20803 h 279558"/>
                  <a:gd name="connsiteX19" fmla="*/ 129895 w 411159"/>
                  <a:gd name="connsiteY19" fmla="*/ 33053 h 279558"/>
                  <a:gd name="connsiteX20" fmla="*/ 200228 w 411159"/>
                  <a:gd name="connsiteY20" fmla="*/ 35598 h 279558"/>
                  <a:gd name="connsiteX21" fmla="*/ 200228 w 411159"/>
                  <a:gd name="connsiteY21" fmla="*/ 20616 h 279558"/>
                  <a:gd name="connsiteX22" fmla="*/ 200233 w 411159"/>
                  <a:gd name="connsiteY22" fmla="*/ 20616 h 279558"/>
                  <a:gd name="connsiteX23" fmla="*/ 293763 w 411159"/>
                  <a:gd name="connsiteY23" fmla="*/ 16613 h 279558"/>
                  <a:gd name="connsiteX24" fmla="*/ 394977 w 411159"/>
                  <a:gd name="connsiteY24" fmla="*/ 3525 h 27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1159" h="279558">
                    <a:moveTo>
                      <a:pt x="411159" y="0"/>
                    </a:moveTo>
                    <a:lnTo>
                      <a:pt x="411159" y="255384"/>
                    </a:lnTo>
                    <a:lnTo>
                      <a:pt x="404872" y="257139"/>
                    </a:lnTo>
                    <a:cubicBezTo>
                      <a:pt x="371793" y="264489"/>
                      <a:pt x="338129" y="270094"/>
                      <a:pt x="303965" y="273862"/>
                    </a:cubicBezTo>
                    <a:lnTo>
                      <a:pt x="233389" y="277731"/>
                    </a:lnTo>
                    <a:lnTo>
                      <a:pt x="233389" y="279148"/>
                    </a:lnTo>
                    <a:lnTo>
                      <a:pt x="233200" y="279156"/>
                    </a:lnTo>
                    <a:lnTo>
                      <a:pt x="233200" y="279138"/>
                    </a:lnTo>
                    <a:lnTo>
                      <a:pt x="219402" y="278498"/>
                    </a:lnTo>
                    <a:lnTo>
                      <a:pt x="200399" y="279540"/>
                    </a:lnTo>
                    <a:lnTo>
                      <a:pt x="200399" y="279558"/>
                    </a:lnTo>
                    <a:lnTo>
                      <a:pt x="200232" y="279549"/>
                    </a:lnTo>
                    <a:lnTo>
                      <a:pt x="200228" y="279550"/>
                    </a:lnTo>
                    <a:lnTo>
                      <a:pt x="200228" y="277609"/>
                    </a:lnTo>
                    <a:lnTo>
                      <a:pt x="118607" y="273824"/>
                    </a:lnTo>
                    <a:cubicBezTo>
                      <a:pt x="80805" y="270297"/>
                      <a:pt x="43558" y="265052"/>
                      <a:pt x="6957" y="258172"/>
                    </a:cubicBezTo>
                    <a:lnTo>
                      <a:pt x="0" y="256530"/>
                    </a:lnTo>
                    <a:lnTo>
                      <a:pt x="0" y="17503"/>
                    </a:lnTo>
                    <a:lnTo>
                      <a:pt x="17905" y="20803"/>
                    </a:lnTo>
                    <a:cubicBezTo>
                      <a:pt x="54617" y="26187"/>
                      <a:pt x="91978" y="30293"/>
                      <a:pt x="129895" y="33053"/>
                    </a:cubicBezTo>
                    <a:lnTo>
                      <a:pt x="200228" y="35598"/>
                    </a:lnTo>
                    <a:lnTo>
                      <a:pt x="200228" y="20616"/>
                    </a:lnTo>
                    <a:lnTo>
                      <a:pt x="200233" y="20616"/>
                    </a:lnTo>
                    <a:lnTo>
                      <a:pt x="293763" y="16613"/>
                    </a:lnTo>
                    <a:cubicBezTo>
                      <a:pt x="328032" y="13664"/>
                      <a:pt x="361798" y="9278"/>
                      <a:pt x="394977" y="3525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Ellipszis 97"/>
              <p:cNvSpPr/>
              <p:nvPr/>
            </p:nvSpPr>
            <p:spPr>
              <a:xfrm>
                <a:off x="6466414" y="4214699"/>
                <a:ext cx="20620" cy="20015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Szabadkézi sokszög 98"/>
              <p:cNvSpPr/>
              <p:nvPr/>
            </p:nvSpPr>
            <p:spPr>
              <a:xfrm rot="19959820">
                <a:off x="5220490" y="3462914"/>
                <a:ext cx="554038" cy="170284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0" name="Csoportba foglalás 99"/>
              <p:cNvGrpSpPr/>
              <p:nvPr/>
            </p:nvGrpSpPr>
            <p:grpSpPr>
              <a:xfrm>
                <a:off x="5948507" y="4922304"/>
                <a:ext cx="474753" cy="544311"/>
                <a:chOff x="5797879" y="4478845"/>
                <a:chExt cx="558229" cy="624512"/>
              </a:xfrm>
            </p:grpSpPr>
            <p:sp>
              <p:nvSpPr>
                <p:cNvPr id="102" name="Szabadkézi sokszög 101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Szabadkézi sokszög 102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1" name="Fánk 48"/>
              <p:cNvSpPr/>
              <p:nvPr/>
            </p:nvSpPr>
            <p:spPr>
              <a:xfrm>
                <a:off x="6029412" y="4595349"/>
                <a:ext cx="276498" cy="234021"/>
              </a:xfrm>
              <a:custGeom>
                <a:avLst/>
                <a:gdLst>
                  <a:gd name="connsiteX0" fmla="*/ 0 w 1101795"/>
                  <a:gd name="connsiteY0" fmla="*/ 546398 h 1092795"/>
                  <a:gd name="connsiteX1" fmla="*/ 550898 w 1101795"/>
                  <a:gd name="connsiteY1" fmla="*/ 0 h 1092795"/>
                  <a:gd name="connsiteX2" fmla="*/ 1101796 w 1101795"/>
                  <a:gd name="connsiteY2" fmla="*/ 546398 h 1092795"/>
                  <a:gd name="connsiteX3" fmla="*/ 550898 w 1101795"/>
                  <a:gd name="connsiteY3" fmla="*/ 1092796 h 1092795"/>
                  <a:gd name="connsiteX4" fmla="*/ 0 w 1101795"/>
                  <a:gd name="connsiteY4" fmla="*/ 546398 h 1092795"/>
                  <a:gd name="connsiteX5" fmla="*/ 451117 w 1101795"/>
                  <a:gd name="connsiteY5" fmla="*/ 546398 h 1092795"/>
                  <a:gd name="connsiteX6" fmla="*/ 550898 w 1101795"/>
                  <a:gd name="connsiteY6" fmla="*/ 641679 h 1092795"/>
                  <a:gd name="connsiteX7" fmla="*/ 650679 w 1101795"/>
                  <a:gd name="connsiteY7" fmla="*/ 546398 h 1092795"/>
                  <a:gd name="connsiteX8" fmla="*/ 550898 w 1101795"/>
                  <a:gd name="connsiteY8" fmla="*/ 451117 h 1092795"/>
                  <a:gd name="connsiteX9" fmla="*/ 451117 w 1101795"/>
                  <a:gd name="connsiteY9" fmla="*/ 546398 h 1092795"/>
                  <a:gd name="connsiteX0" fmla="*/ 0 w 1257071"/>
                  <a:gd name="connsiteY0" fmla="*/ 563675 h 1092846"/>
                  <a:gd name="connsiteX1" fmla="*/ 706173 w 1257071"/>
                  <a:gd name="connsiteY1" fmla="*/ 24 h 1092846"/>
                  <a:gd name="connsiteX2" fmla="*/ 1257071 w 1257071"/>
                  <a:gd name="connsiteY2" fmla="*/ 546422 h 1092846"/>
                  <a:gd name="connsiteX3" fmla="*/ 706173 w 1257071"/>
                  <a:gd name="connsiteY3" fmla="*/ 1092820 h 1092846"/>
                  <a:gd name="connsiteX4" fmla="*/ 0 w 1257071"/>
                  <a:gd name="connsiteY4" fmla="*/ 563675 h 1092846"/>
                  <a:gd name="connsiteX5" fmla="*/ 606392 w 1257071"/>
                  <a:gd name="connsiteY5" fmla="*/ 546422 h 1092846"/>
                  <a:gd name="connsiteX6" fmla="*/ 706173 w 1257071"/>
                  <a:gd name="connsiteY6" fmla="*/ 641703 h 1092846"/>
                  <a:gd name="connsiteX7" fmla="*/ 805954 w 1257071"/>
                  <a:gd name="connsiteY7" fmla="*/ 546422 h 1092846"/>
                  <a:gd name="connsiteX8" fmla="*/ 706173 w 1257071"/>
                  <a:gd name="connsiteY8" fmla="*/ 451141 h 1092846"/>
                  <a:gd name="connsiteX9" fmla="*/ 606392 w 1257071"/>
                  <a:gd name="connsiteY9" fmla="*/ 546422 h 1092846"/>
                  <a:gd name="connsiteX0" fmla="*/ 423 w 1257494"/>
                  <a:gd name="connsiteY0" fmla="*/ 563675 h 1092835"/>
                  <a:gd name="connsiteX1" fmla="*/ 706596 w 1257494"/>
                  <a:gd name="connsiteY1" fmla="*/ 24 h 1092835"/>
                  <a:gd name="connsiteX2" fmla="*/ 1257494 w 1257494"/>
                  <a:gd name="connsiteY2" fmla="*/ 546422 h 1092835"/>
                  <a:gd name="connsiteX3" fmla="*/ 706596 w 1257494"/>
                  <a:gd name="connsiteY3" fmla="*/ 1092820 h 1092835"/>
                  <a:gd name="connsiteX4" fmla="*/ 423 w 1257494"/>
                  <a:gd name="connsiteY4" fmla="*/ 563675 h 1092835"/>
                  <a:gd name="connsiteX5" fmla="*/ 606815 w 1257494"/>
                  <a:gd name="connsiteY5" fmla="*/ 546422 h 1092835"/>
                  <a:gd name="connsiteX6" fmla="*/ 706596 w 1257494"/>
                  <a:gd name="connsiteY6" fmla="*/ 641703 h 1092835"/>
                  <a:gd name="connsiteX7" fmla="*/ 806377 w 1257494"/>
                  <a:gd name="connsiteY7" fmla="*/ 546422 h 1092835"/>
                  <a:gd name="connsiteX8" fmla="*/ 706596 w 1257494"/>
                  <a:gd name="connsiteY8" fmla="*/ 451141 h 1092835"/>
                  <a:gd name="connsiteX9" fmla="*/ 606815 w 1257494"/>
                  <a:gd name="connsiteY9" fmla="*/ 546422 h 1092835"/>
                  <a:gd name="connsiteX0" fmla="*/ 439 w 1369653"/>
                  <a:gd name="connsiteY0" fmla="*/ 563655 h 1092807"/>
                  <a:gd name="connsiteX1" fmla="*/ 706612 w 1369653"/>
                  <a:gd name="connsiteY1" fmla="*/ 4 h 1092807"/>
                  <a:gd name="connsiteX2" fmla="*/ 1369653 w 1369653"/>
                  <a:gd name="connsiteY2" fmla="*/ 572281 h 1092807"/>
                  <a:gd name="connsiteX3" fmla="*/ 706612 w 1369653"/>
                  <a:gd name="connsiteY3" fmla="*/ 1092800 h 1092807"/>
                  <a:gd name="connsiteX4" fmla="*/ 439 w 1369653"/>
                  <a:gd name="connsiteY4" fmla="*/ 563655 h 1092807"/>
                  <a:gd name="connsiteX5" fmla="*/ 606831 w 1369653"/>
                  <a:gd name="connsiteY5" fmla="*/ 546402 h 1092807"/>
                  <a:gd name="connsiteX6" fmla="*/ 706612 w 1369653"/>
                  <a:gd name="connsiteY6" fmla="*/ 641683 h 1092807"/>
                  <a:gd name="connsiteX7" fmla="*/ 806393 w 1369653"/>
                  <a:gd name="connsiteY7" fmla="*/ 546402 h 1092807"/>
                  <a:gd name="connsiteX8" fmla="*/ 706612 w 1369653"/>
                  <a:gd name="connsiteY8" fmla="*/ 451121 h 1092807"/>
                  <a:gd name="connsiteX9" fmla="*/ 606831 w 1369653"/>
                  <a:gd name="connsiteY9" fmla="*/ 546402 h 1092807"/>
                  <a:gd name="connsiteX0" fmla="*/ 437 w 1352398"/>
                  <a:gd name="connsiteY0" fmla="*/ 567109 h 1124000"/>
                  <a:gd name="connsiteX1" fmla="*/ 706610 w 1352398"/>
                  <a:gd name="connsiteY1" fmla="*/ 3458 h 1124000"/>
                  <a:gd name="connsiteX2" fmla="*/ 1352398 w 1352398"/>
                  <a:gd name="connsiteY2" fmla="*/ 860407 h 1124000"/>
                  <a:gd name="connsiteX3" fmla="*/ 706610 w 1352398"/>
                  <a:gd name="connsiteY3" fmla="*/ 1096254 h 1124000"/>
                  <a:gd name="connsiteX4" fmla="*/ 437 w 1352398"/>
                  <a:gd name="connsiteY4" fmla="*/ 567109 h 1124000"/>
                  <a:gd name="connsiteX5" fmla="*/ 606829 w 1352398"/>
                  <a:gd name="connsiteY5" fmla="*/ 549856 h 1124000"/>
                  <a:gd name="connsiteX6" fmla="*/ 706610 w 1352398"/>
                  <a:gd name="connsiteY6" fmla="*/ 645137 h 1124000"/>
                  <a:gd name="connsiteX7" fmla="*/ 806391 w 1352398"/>
                  <a:gd name="connsiteY7" fmla="*/ 549856 h 1124000"/>
                  <a:gd name="connsiteX8" fmla="*/ 706610 w 1352398"/>
                  <a:gd name="connsiteY8" fmla="*/ 454575 h 1124000"/>
                  <a:gd name="connsiteX9" fmla="*/ 606829 w 1352398"/>
                  <a:gd name="connsiteY9" fmla="*/ 549856 h 1124000"/>
                  <a:gd name="connsiteX0" fmla="*/ 435 w 1335143"/>
                  <a:gd name="connsiteY0" fmla="*/ 563709 h 1092888"/>
                  <a:gd name="connsiteX1" fmla="*/ 706608 w 1335143"/>
                  <a:gd name="connsiteY1" fmla="*/ 58 h 1092888"/>
                  <a:gd name="connsiteX2" fmla="*/ 1335143 w 1335143"/>
                  <a:gd name="connsiteY2" fmla="*/ 537830 h 1092888"/>
                  <a:gd name="connsiteX3" fmla="*/ 706608 w 1335143"/>
                  <a:gd name="connsiteY3" fmla="*/ 1092854 h 1092888"/>
                  <a:gd name="connsiteX4" fmla="*/ 435 w 1335143"/>
                  <a:gd name="connsiteY4" fmla="*/ 563709 h 1092888"/>
                  <a:gd name="connsiteX5" fmla="*/ 606827 w 1335143"/>
                  <a:gd name="connsiteY5" fmla="*/ 546456 h 1092888"/>
                  <a:gd name="connsiteX6" fmla="*/ 706608 w 1335143"/>
                  <a:gd name="connsiteY6" fmla="*/ 641737 h 1092888"/>
                  <a:gd name="connsiteX7" fmla="*/ 806389 w 1335143"/>
                  <a:gd name="connsiteY7" fmla="*/ 546456 h 1092888"/>
                  <a:gd name="connsiteX8" fmla="*/ 706608 w 1335143"/>
                  <a:gd name="connsiteY8" fmla="*/ 451175 h 1092888"/>
                  <a:gd name="connsiteX9" fmla="*/ 606827 w 1335143"/>
                  <a:gd name="connsiteY9" fmla="*/ 546456 h 1092888"/>
                  <a:gd name="connsiteX0" fmla="*/ 435 w 1335654"/>
                  <a:gd name="connsiteY0" fmla="*/ 563689 h 1092868"/>
                  <a:gd name="connsiteX1" fmla="*/ 706608 w 1335654"/>
                  <a:gd name="connsiteY1" fmla="*/ 38 h 1092868"/>
                  <a:gd name="connsiteX2" fmla="*/ 1335143 w 1335654"/>
                  <a:gd name="connsiteY2" fmla="*/ 537810 h 1092868"/>
                  <a:gd name="connsiteX3" fmla="*/ 706608 w 1335654"/>
                  <a:gd name="connsiteY3" fmla="*/ 1092834 h 1092868"/>
                  <a:gd name="connsiteX4" fmla="*/ 435 w 1335654"/>
                  <a:gd name="connsiteY4" fmla="*/ 563689 h 1092868"/>
                  <a:gd name="connsiteX5" fmla="*/ 606827 w 1335654"/>
                  <a:gd name="connsiteY5" fmla="*/ 546436 h 1092868"/>
                  <a:gd name="connsiteX6" fmla="*/ 706608 w 1335654"/>
                  <a:gd name="connsiteY6" fmla="*/ 641717 h 1092868"/>
                  <a:gd name="connsiteX7" fmla="*/ 806389 w 1335654"/>
                  <a:gd name="connsiteY7" fmla="*/ 546436 h 1092868"/>
                  <a:gd name="connsiteX8" fmla="*/ 706608 w 1335654"/>
                  <a:gd name="connsiteY8" fmla="*/ 451155 h 1092868"/>
                  <a:gd name="connsiteX9" fmla="*/ 606827 w 1335654"/>
                  <a:gd name="connsiteY9" fmla="*/ 546436 h 109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5654" h="1092868">
                    <a:moveTo>
                      <a:pt x="435" y="563689"/>
                    </a:moveTo>
                    <a:cubicBezTo>
                      <a:pt x="-16817" y="434450"/>
                      <a:pt x="484157" y="4351"/>
                      <a:pt x="706608" y="38"/>
                    </a:cubicBezTo>
                    <a:cubicBezTo>
                      <a:pt x="929059" y="-4275"/>
                      <a:pt x="1317890" y="365439"/>
                      <a:pt x="1335143" y="537810"/>
                    </a:cubicBezTo>
                    <a:cubicBezTo>
                      <a:pt x="1352396" y="710181"/>
                      <a:pt x="929059" y="1088521"/>
                      <a:pt x="706608" y="1092834"/>
                    </a:cubicBezTo>
                    <a:cubicBezTo>
                      <a:pt x="484157" y="1097147"/>
                      <a:pt x="17687" y="692928"/>
                      <a:pt x="435" y="563689"/>
                    </a:cubicBezTo>
                    <a:close/>
                    <a:moveTo>
                      <a:pt x="606827" y="546436"/>
                    </a:moveTo>
                    <a:cubicBezTo>
                      <a:pt x="606827" y="599058"/>
                      <a:pt x="651500" y="641717"/>
                      <a:pt x="706608" y="641717"/>
                    </a:cubicBezTo>
                    <a:cubicBezTo>
                      <a:pt x="761716" y="641717"/>
                      <a:pt x="806389" y="599058"/>
                      <a:pt x="806389" y="546436"/>
                    </a:cubicBezTo>
                    <a:cubicBezTo>
                      <a:pt x="806389" y="493814"/>
                      <a:pt x="761716" y="451155"/>
                      <a:pt x="706608" y="451155"/>
                    </a:cubicBezTo>
                    <a:cubicBezTo>
                      <a:pt x="651500" y="451155"/>
                      <a:pt x="606827" y="493814"/>
                      <a:pt x="606827" y="546436"/>
                    </a:cubicBez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1" name="Csoportba foglalás 350"/>
          <p:cNvGrpSpPr>
            <a:grpSpLocks noChangeAspect="1"/>
          </p:cNvGrpSpPr>
          <p:nvPr/>
        </p:nvGrpSpPr>
        <p:grpSpPr>
          <a:xfrm>
            <a:off x="-3024771" y="1117924"/>
            <a:ext cx="5629142" cy="4849794"/>
            <a:chOff x="2151487" y="-2557389"/>
            <a:chExt cx="2947194" cy="2525469"/>
          </a:xfrm>
        </p:grpSpPr>
        <p:sp>
          <p:nvSpPr>
            <p:cNvPr id="352" name="Lekerekített téglalap 180"/>
            <p:cNvSpPr/>
            <p:nvPr/>
          </p:nvSpPr>
          <p:spPr>
            <a:xfrm>
              <a:off x="2151488" y="-2557389"/>
              <a:ext cx="2947193" cy="252546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924900"/>
            </a:solidFill>
            <a:ln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3" name="Lekerekített téglalap 180"/>
            <p:cNvSpPr/>
            <p:nvPr/>
          </p:nvSpPr>
          <p:spPr>
            <a:xfrm>
              <a:off x="2151488" y="-2177749"/>
              <a:ext cx="2947193" cy="46926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4" name="Lekerekített téglalap 180"/>
            <p:cNvSpPr/>
            <p:nvPr/>
          </p:nvSpPr>
          <p:spPr>
            <a:xfrm>
              <a:off x="2151487" y="-1603751"/>
              <a:ext cx="2947193" cy="221939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5" name="Lekerekített téglalap 180"/>
            <p:cNvSpPr/>
            <p:nvPr/>
          </p:nvSpPr>
          <p:spPr>
            <a:xfrm>
              <a:off x="3607685" y="-1204253"/>
              <a:ext cx="1425039" cy="393032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6" name="Lekerekített téglalap 180"/>
            <p:cNvSpPr/>
            <p:nvPr/>
          </p:nvSpPr>
          <p:spPr>
            <a:xfrm rot="5400000">
              <a:off x="1337703" y="-1488781"/>
              <a:ext cx="2525469" cy="388254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25000"/>
                <a:alpha val="97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7" name="Lekerekített téglalap 180"/>
            <p:cNvSpPr/>
            <p:nvPr/>
          </p:nvSpPr>
          <p:spPr>
            <a:xfrm>
              <a:off x="2249946" y="-640680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8" name="Lekerekített téglalap 180"/>
            <p:cNvSpPr/>
            <p:nvPr/>
          </p:nvSpPr>
          <p:spPr>
            <a:xfrm>
              <a:off x="2249946" y="-2344883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98" name="Csoportba foglalás 297"/>
          <p:cNvGrpSpPr/>
          <p:nvPr/>
        </p:nvGrpSpPr>
        <p:grpSpPr>
          <a:xfrm>
            <a:off x="-25522" y="-185618"/>
            <a:ext cx="12448749" cy="7043618"/>
            <a:chOff x="-25521" y="-185618"/>
            <a:chExt cx="12192000" cy="7043618"/>
          </a:xfrm>
        </p:grpSpPr>
        <p:sp>
          <p:nvSpPr>
            <p:cNvPr id="210" name="Szabadkézi sokszög 209"/>
            <p:cNvSpPr/>
            <p:nvPr/>
          </p:nvSpPr>
          <p:spPr>
            <a:xfrm>
              <a:off x="-25521" y="-185618"/>
              <a:ext cx="12192000" cy="7043618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5" fmla="*/ 5251717 w 12192000"/>
                <a:gd name="connsiteY5" fmla="*/ 2369279 h 6858000"/>
                <a:gd name="connsiteX6" fmla="*/ 4742343 w 12192000"/>
                <a:gd name="connsiteY6" fmla="*/ 2791602 h 6858000"/>
                <a:gd name="connsiteX7" fmla="*/ 4768797 w 12192000"/>
                <a:gd name="connsiteY7" fmla="*/ 4066103 h 6858000"/>
                <a:gd name="connsiteX8" fmla="*/ 5053317 w 12192000"/>
                <a:gd name="connsiteY8" fmla="*/ 4532864 h 6858000"/>
                <a:gd name="connsiteX9" fmla="*/ 6925915 w 12192000"/>
                <a:gd name="connsiteY9" fmla="*/ 4547677 h 6858000"/>
                <a:gd name="connsiteX10" fmla="*/ 7355928 w 12192000"/>
                <a:gd name="connsiteY10" fmla="*/ 4184604 h 6858000"/>
                <a:gd name="connsiteX11" fmla="*/ 7422061 w 12192000"/>
                <a:gd name="connsiteY11" fmla="*/ 2717540 h 6858000"/>
                <a:gd name="connsiteX12" fmla="*/ 6992047 w 12192000"/>
                <a:gd name="connsiteY12" fmla="*/ 2443342 h 6858000"/>
                <a:gd name="connsiteX13" fmla="*/ 5251717 w 12192000"/>
                <a:gd name="connsiteY13" fmla="*/ 236927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5251717" y="2369279"/>
                  </a:moveTo>
                  <a:cubicBezTo>
                    <a:pt x="5079971" y="2369279"/>
                    <a:pt x="4742343" y="2599263"/>
                    <a:pt x="4742343" y="2791602"/>
                  </a:cubicBezTo>
                  <a:cubicBezTo>
                    <a:pt x="4742343" y="3255936"/>
                    <a:pt x="4768797" y="3601770"/>
                    <a:pt x="4768797" y="4066103"/>
                  </a:cubicBezTo>
                  <a:cubicBezTo>
                    <a:pt x="4768797" y="4258442"/>
                    <a:pt x="4881571" y="4532864"/>
                    <a:pt x="5053317" y="4532864"/>
                  </a:cubicBezTo>
                  <a:lnTo>
                    <a:pt x="6925915" y="4547677"/>
                  </a:lnTo>
                  <a:cubicBezTo>
                    <a:pt x="7097661" y="4547677"/>
                    <a:pt x="7355928" y="4376943"/>
                    <a:pt x="7355928" y="4184604"/>
                  </a:cubicBezTo>
                  <a:lnTo>
                    <a:pt x="7422061" y="2717540"/>
                  </a:lnTo>
                  <a:cubicBezTo>
                    <a:pt x="7422061" y="2525200"/>
                    <a:pt x="7163794" y="2443342"/>
                    <a:pt x="6992047" y="2443342"/>
                  </a:cubicBezTo>
                  <a:lnTo>
                    <a:pt x="5251717" y="23692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96" name="Csoportba foglalás 295"/>
            <p:cNvGrpSpPr/>
            <p:nvPr/>
          </p:nvGrpSpPr>
          <p:grpSpPr>
            <a:xfrm>
              <a:off x="2009704" y="1692557"/>
              <a:ext cx="2729323" cy="3256138"/>
              <a:chOff x="2009704" y="1692557"/>
              <a:chExt cx="2729323" cy="3256138"/>
            </a:xfrm>
          </p:grpSpPr>
          <p:sp>
            <p:nvSpPr>
              <p:cNvPr id="284" name="Lekerekített téglalap 180"/>
              <p:cNvSpPr/>
              <p:nvPr/>
            </p:nvSpPr>
            <p:spPr>
              <a:xfrm>
                <a:off x="3552430" y="2417527"/>
                <a:ext cx="1148793" cy="927723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1" name="Lekerekített téglalap 180"/>
              <p:cNvSpPr/>
              <p:nvPr/>
            </p:nvSpPr>
            <p:spPr>
              <a:xfrm>
                <a:off x="3914385" y="3368151"/>
                <a:ext cx="748990" cy="71903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2" name="Lekerekített téglalap 180"/>
              <p:cNvSpPr/>
              <p:nvPr/>
            </p:nvSpPr>
            <p:spPr>
              <a:xfrm>
                <a:off x="3400923" y="4110090"/>
                <a:ext cx="1317933" cy="838605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3" name="Lekerekített téglalap 180"/>
              <p:cNvSpPr/>
              <p:nvPr/>
            </p:nvSpPr>
            <p:spPr>
              <a:xfrm>
                <a:off x="2009704" y="4101404"/>
                <a:ext cx="1347634" cy="62434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4" name="Lekerekített téglalap 180"/>
              <p:cNvSpPr/>
              <p:nvPr/>
            </p:nvSpPr>
            <p:spPr>
              <a:xfrm>
                <a:off x="2511269" y="3428204"/>
                <a:ext cx="1347634" cy="62434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5" name="Lekerekített téglalap 180"/>
              <p:cNvSpPr/>
              <p:nvPr/>
            </p:nvSpPr>
            <p:spPr>
              <a:xfrm>
                <a:off x="3990037" y="1692557"/>
                <a:ext cx="748990" cy="71903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9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2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250" fill="hold"/>
                                        <p:tgtEl>
                                          <p:spTgt spid="17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250" fill="hold"/>
                                        <p:tgtEl>
                                          <p:spTgt spid="29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52018 0.0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Csoportba foglalás 84"/>
          <p:cNvGrpSpPr/>
          <p:nvPr/>
        </p:nvGrpSpPr>
        <p:grpSpPr>
          <a:xfrm>
            <a:off x="4057828" y="2556203"/>
            <a:ext cx="4123274" cy="4042896"/>
            <a:chOff x="4057828" y="1927553"/>
            <a:chExt cx="4123274" cy="4042896"/>
          </a:xfrm>
        </p:grpSpPr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4113351" y="1927554"/>
              <a:ext cx="4067751" cy="3996001"/>
            </a:xfrm>
            <a:prstGeom prst="ellipse">
              <a:avLst/>
            </a:prstGeom>
            <a:solidFill>
              <a:srgbClr val="FFCC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Ellipszis 205"/>
            <p:cNvSpPr/>
            <p:nvPr/>
          </p:nvSpPr>
          <p:spPr>
            <a:xfrm>
              <a:off x="4570365" y="2156194"/>
              <a:ext cx="3182272" cy="3187380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Ellipszis 205"/>
            <p:cNvSpPr/>
            <p:nvPr/>
          </p:nvSpPr>
          <p:spPr>
            <a:xfrm>
              <a:off x="4570365" y="2519414"/>
              <a:ext cx="2828908" cy="2838578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Ellipszis 205"/>
            <p:cNvSpPr/>
            <p:nvPr/>
          </p:nvSpPr>
          <p:spPr>
            <a:xfrm>
              <a:off x="4694197" y="2303454"/>
              <a:ext cx="2828908" cy="2838578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 flipH="1">
              <a:off x="6152399" y="3432255"/>
              <a:ext cx="9102" cy="1134095"/>
            </a:xfrm>
            <a:custGeom>
              <a:avLst/>
              <a:gdLst>
                <a:gd name="connsiteX0" fmla="*/ 15567 w 15567"/>
                <a:gd name="connsiteY0" fmla="*/ 0 h 1989582"/>
                <a:gd name="connsiteX1" fmla="*/ 0 w 15567"/>
                <a:gd name="connsiteY1" fmla="*/ 0 h 1989582"/>
                <a:gd name="connsiteX2" fmla="*/ 0 w 15567"/>
                <a:gd name="connsiteY2" fmla="*/ 1989582 h 1989582"/>
                <a:gd name="connsiteX3" fmla="*/ 15567 w 15567"/>
                <a:gd name="connsiteY3" fmla="*/ 1989582 h 1989582"/>
                <a:gd name="connsiteX4" fmla="*/ 15567 w 15567"/>
                <a:gd name="connsiteY4" fmla="*/ 0 h 19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" h="1989582">
                  <a:moveTo>
                    <a:pt x="15567" y="0"/>
                  </a:moveTo>
                  <a:lnTo>
                    <a:pt x="0" y="0"/>
                  </a:lnTo>
                  <a:lnTo>
                    <a:pt x="0" y="1989582"/>
                  </a:lnTo>
                  <a:lnTo>
                    <a:pt x="15567" y="1989582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Szabadkézi sokszög 9"/>
            <p:cNvSpPr/>
            <p:nvPr/>
          </p:nvSpPr>
          <p:spPr>
            <a:xfrm flipH="1">
              <a:off x="5343149" y="4066419"/>
              <a:ext cx="61317" cy="5592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 flipH="1">
              <a:off x="5404465" y="4072011"/>
              <a:ext cx="18029" cy="4052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 flipH="1">
              <a:off x="5239198" y="3144679"/>
              <a:ext cx="1917376" cy="1764262"/>
            </a:xfrm>
            <a:custGeom>
              <a:avLst/>
              <a:gdLst>
                <a:gd name="connsiteX0" fmla="*/ 972366 w 1945537"/>
                <a:gd name="connsiteY0" fmla="*/ 0 h 1179723"/>
                <a:gd name="connsiteX1" fmla="*/ 0 w 1945537"/>
                <a:gd name="connsiteY1" fmla="*/ 0 h 1179723"/>
                <a:gd name="connsiteX2" fmla="*/ 972366 w 1945537"/>
                <a:gd name="connsiteY2" fmla="*/ 1179723 h 1179723"/>
                <a:gd name="connsiteX3" fmla="*/ 1945537 w 1945537"/>
                <a:gd name="connsiteY3" fmla="*/ 0 h 1179723"/>
                <a:gd name="connsiteX4" fmla="*/ 973171 w 1945537"/>
                <a:gd name="connsiteY4" fmla="*/ 0 h 1179723"/>
                <a:gd name="connsiteX5" fmla="*/ 973171 w 1945537"/>
                <a:gd name="connsiteY5" fmla="*/ 1179723 h 1179723"/>
                <a:gd name="connsiteX6" fmla="*/ 1945537 w 1945537"/>
                <a:gd name="connsiteY6" fmla="*/ 0 h 1179723"/>
                <a:gd name="connsiteX0" fmla="*/ 972366 w 1790450"/>
                <a:gd name="connsiteY0" fmla="*/ 0 h 1179723"/>
                <a:gd name="connsiteX1" fmla="*/ 0 w 1790450"/>
                <a:gd name="connsiteY1" fmla="*/ 0 h 1179723"/>
                <a:gd name="connsiteX2" fmla="*/ 972366 w 1790450"/>
                <a:gd name="connsiteY2" fmla="*/ 1179723 h 1179723"/>
                <a:gd name="connsiteX3" fmla="*/ 972366 w 1790450"/>
                <a:gd name="connsiteY3" fmla="*/ 0 h 1179723"/>
                <a:gd name="connsiteX4" fmla="*/ 1790450 w 1790450"/>
                <a:gd name="connsiteY4" fmla="*/ 32565 h 1179723"/>
                <a:gd name="connsiteX5" fmla="*/ 973171 w 1790450"/>
                <a:gd name="connsiteY5" fmla="*/ 0 h 1179723"/>
                <a:gd name="connsiteX6" fmla="*/ 973171 w 1790450"/>
                <a:gd name="connsiteY6" fmla="*/ 1179723 h 1179723"/>
                <a:gd name="connsiteX7" fmla="*/ 1790450 w 1790450"/>
                <a:gd name="connsiteY7" fmla="*/ 32565 h 1179723"/>
                <a:gd name="connsiteX0" fmla="*/ 817279 w 1635363"/>
                <a:gd name="connsiteY0" fmla="*/ 0 h 1179723"/>
                <a:gd name="connsiteX1" fmla="*/ 0 w 1635363"/>
                <a:gd name="connsiteY1" fmla="*/ 89554 h 1179723"/>
                <a:gd name="connsiteX2" fmla="*/ 817279 w 1635363"/>
                <a:gd name="connsiteY2" fmla="*/ 1179723 h 1179723"/>
                <a:gd name="connsiteX3" fmla="*/ 817279 w 1635363"/>
                <a:gd name="connsiteY3" fmla="*/ 0 h 1179723"/>
                <a:gd name="connsiteX4" fmla="*/ 1635363 w 1635363"/>
                <a:gd name="connsiteY4" fmla="*/ 32565 h 1179723"/>
                <a:gd name="connsiteX5" fmla="*/ 818084 w 1635363"/>
                <a:gd name="connsiteY5" fmla="*/ 0 h 1179723"/>
                <a:gd name="connsiteX6" fmla="*/ 818084 w 1635363"/>
                <a:gd name="connsiteY6" fmla="*/ 1179723 h 1179723"/>
                <a:gd name="connsiteX7" fmla="*/ 1635363 w 1635363"/>
                <a:gd name="connsiteY7" fmla="*/ 32565 h 117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363" h="1179723">
                  <a:moveTo>
                    <a:pt x="817279" y="0"/>
                  </a:moveTo>
                  <a:lnTo>
                    <a:pt x="0" y="89554"/>
                  </a:lnTo>
                  <a:cubicBezTo>
                    <a:pt x="0" y="741097"/>
                    <a:pt x="280256" y="1179723"/>
                    <a:pt x="817279" y="1179723"/>
                  </a:cubicBezTo>
                  <a:lnTo>
                    <a:pt x="817279" y="0"/>
                  </a:lnTo>
                  <a:close/>
                  <a:moveTo>
                    <a:pt x="1635363" y="32565"/>
                  </a:moveTo>
                  <a:lnTo>
                    <a:pt x="818084" y="0"/>
                  </a:lnTo>
                  <a:lnTo>
                    <a:pt x="818084" y="1179723"/>
                  </a:lnTo>
                  <a:cubicBezTo>
                    <a:pt x="1355107" y="1179723"/>
                    <a:pt x="1635363" y="684108"/>
                    <a:pt x="1635363" y="32565"/>
                  </a:cubicBez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 flipH="1">
              <a:off x="5422494" y="4076060"/>
              <a:ext cx="38730" cy="11030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Szabadkézi sokszög 13"/>
            <p:cNvSpPr/>
            <p:nvPr/>
          </p:nvSpPr>
          <p:spPr>
            <a:xfrm flipH="1">
              <a:off x="5461226" y="4087091"/>
              <a:ext cx="18091" cy="7107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 flipH="1">
              <a:off x="5479318" y="4094198"/>
              <a:ext cx="33469" cy="17216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 flipH="1">
              <a:off x="5512788" y="4111412"/>
              <a:ext cx="14062" cy="8399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Szabadkézi sokszög 16"/>
            <p:cNvSpPr/>
            <p:nvPr/>
          </p:nvSpPr>
          <p:spPr>
            <a:xfrm flipH="1">
              <a:off x="5526850" y="4119810"/>
              <a:ext cx="38387" cy="32084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Csoportba foglalás 17"/>
            <p:cNvGrpSpPr/>
            <p:nvPr/>
          </p:nvGrpSpPr>
          <p:grpSpPr>
            <a:xfrm>
              <a:off x="6028875" y="3632964"/>
              <a:ext cx="247899" cy="679533"/>
              <a:chOff x="4635389" y="4442242"/>
              <a:chExt cx="464659" cy="692270"/>
            </a:xfrm>
          </p:grpSpPr>
          <p:sp>
            <p:nvSpPr>
              <p:cNvPr id="37" name="Szabadkézi sokszög 36"/>
              <p:cNvSpPr/>
              <p:nvPr/>
            </p:nvSpPr>
            <p:spPr>
              <a:xfrm>
                <a:off x="4864514" y="4442242"/>
                <a:ext cx="235534" cy="692269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Szabadkézi sokszög 37"/>
              <p:cNvSpPr/>
              <p:nvPr/>
            </p:nvSpPr>
            <p:spPr>
              <a:xfrm flipH="1">
                <a:off x="4635389" y="4442243"/>
                <a:ext cx="235534" cy="692269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B4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9" name="Ellipszis 18"/>
            <p:cNvSpPr/>
            <p:nvPr/>
          </p:nvSpPr>
          <p:spPr>
            <a:xfrm rot="5400000">
              <a:off x="5419898" y="3544557"/>
              <a:ext cx="322023" cy="46178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Ellipszis 19"/>
            <p:cNvSpPr/>
            <p:nvPr/>
          </p:nvSpPr>
          <p:spPr>
            <a:xfrm rot="16200000">
              <a:off x="5443072" y="3654623"/>
              <a:ext cx="262466" cy="3012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30000">
                  <a:srgbClr val="00B050"/>
                </a:gs>
                <a:gs pos="77942">
                  <a:schemeClr val="accent1">
                    <a:lumMod val="50000"/>
                  </a:schemeClr>
                </a:gs>
                <a:gs pos="26000">
                  <a:schemeClr val="accent6">
                    <a:lumMod val="50000"/>
                  </a:schemeClr>
                </a:gs>
                <a:gs pos="16000">
                  <a:schemeClr val="tx1"/>
                </a:gs>
                <a:gs pos="90612">
                  <a:schemeClr val="accent5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Ellipszis 20"/>
            <p:cNvSpPr/>
            <p:nvPr/>
          </p:nvSpPr>
          <p:spPr>
            <a:xfrm>
              <a:off x="5688174" y="3774112"/>
              <a:ext cx="57763" cy="5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Szabadkézi sokszög 21"/>
            <p:cNvSpPr/>
            <p:nvPr/>
          </p:nvSpPr>
          <p:spPr>
            <a:xfrm rot="16200000">
              <a:off x="5441733" y="3447386"/>
              <a:ext cx="278353" cy="475586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190827" y="767206"/>
                    <a:pt x="331302" y="603231"/>
                    <a:pt x="331302" y="406695"/>
                  </a:cubicBezTo>
                  <a:cubicBezTo>
                    <a:pt x="331302" y="210160"/>
                    <a:pt x="190827" y="46185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Ellipszis 22"/>
            <p:cNvSpPr/>
            <p:nvPr/>
          </p:nvSpPr>
          <p:spPr>
            <a:xfrm>
              <a:off x="5626174" y="3814893"/>
              <a:ext cx="42098" cy="41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Ellipszis 23"/>
            <p:cNvSpPr/>
            <p:nvPr/>
          </p:nvSpPr>
          <p:spPr>
            <a:xfrm rot="5400000">
              <a:off x="6534770" y="3563083"/>
              <a:ext cx="322023" cy="46178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Ellipszis 24"/>
            <p:cNvSpPr/>
            <p:nvPr/>
          </p:nvSpPr>
          <p:spPr>
            <a:xfrm rot="16200000">
              <a:off x="6557944" y="3673149"/>
              <a:ext cx="262466" cy="3012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30000">
                  <a:srgbClr val="00B050"/>
                </a:gs>
                <a:gs pos="77942">
                  <a:schemeClr val="accent1">
                    <a:lumMod val="50000"/>
                  </a:schemeClr>
                </a:gs>
                <a:gs pos="26000">
                  <a:schemeClr val="accent6">
                    <a:lumMod val="50000"/>
                  </a:schemeClr>
                </a:gs>
                <a:gs pos="16000">
                  <a:schemeClr val="tx1"/>
                </a:gs>
                <a:gs pos="90612">
                  <a:schemeClr val="accent5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Ellipszis 25"/>
            <p:cNvSpPr/>
            <p:nvPr/>
          </p:nvSpPr>
          <p:spPr>
            <a:xfrm>
              <a:off x="6803046" y="3792637"/>
              <a:ext cx="57763" cy="5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Szabadkézi sokszög 26"/>
            <p:cNvSpPr/>
            <p:nvPr/>
          </p:nvSpPr>
          <p:spPr>
            <a:xfrm rot="16200000">
              <a:off x="6556605" y="3474756"/>
              <a:ext cx="278353" cy="475586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190827" y="767206"/>
                    <a:pt x="331302" y="603231"/>
                    <a:pt x="331302" y="406695"/>
                  </a:cubicBezTo>
                  <a:cubicBezTo>
                    <a:pt x="331302" y="210160"/>
                    <a:pt x="190827" y="46185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Ellipszis 27"/>
            <p:cNvSpPr/>
            <p:nvPr/>
          </p:nvSpPr>
          <p:spPr>
            <a:xfrm>
              <a:off x="6741045" y="3833419"/>
              <a:ext cx="42098" cy="41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Szabadkézi sokszög 28"/>
            <p:cNvSpPr/>
            <p:nvPr/>
          </p:nvSpPr>
          <p:spPr>
            <a:xfrm rot="1132413" flipH="1">
              <a:off x="6489493" y="3306910"/>
              <a:ext cx="565551" cy="179412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5920470" y="4375780"/>
              <a:ext cx="482062" cy="343296"/>
            </a:xfrm>
            <a:custGeom>
              <a:avLst/>
              <a:gdLst>
                <a:gd name="connsiteX0" fmla="*/ 411159 w 411159"/>
                <a:gd name="connsiteY0" fmla="*/ 0 h 279558"/>
                <a:gd name="connsiteX1" fmla="*/ 411159 w 411159"/>
                <a:gd name="connsiteY1" fmla="*/ 255384 h 279558"/>
                <a:gd name="connsiteX2" fmla="*/ 404872 w 411159"/>
                <a:gd name="connsiteY2" fmla="*/ 257139 h 279558"/>
                <a:gd name="connsiteX3" fmla="*/ 303965 w 411159"/>
                <a:gd name="connsiteY3" fmla="*/ 273862 h 279558"/>
                <a:gd name="connsiteX4" fmla="*/ 233389 w 411159"/>
                <a:gd name="connsiteY4" fmla="*/ 277731 h 279558"/>
                <a:gd name="connsiteX5" fmla="*/ 233389 w 411159"/>
                <a:gd name="connsiteY5" fmla="*/ 279148 h 279558"/>
                <a:gd name="connsiteX6" fmla="*/ 233200 w 411159"/>
                <a:gd name="connsiteY6" fmla="*/ 279156 h 279558"/>
                <a:gd name="connsiteX7" fmla="*/ 233200 w 411159"/>
                <a:gd name="connsiteY7" fmla="*/ 279138 h 279558"/>
                <a:gd name="connsiteX8" fmla="*/ 219402 w 411159"/>
                <a:gd name="connsiteY8" fmla="*/ 278498 h 279558"/>
                <a:gd name="connsiteX9" fmla="*/ 200399 w 411159"/>
                <a:gd name="connsiteY9" fmla="*/ 279540 h 279558"/>
                <a:gd name="connsiteX10" fmla="*/ 200399 w 411159"/>
                <a:gd name="connsiteY10" fmla="*/ 279558 h 279558"/>
                <a:gd name="connsiteX11" fmla="*/ 200232 w 411159"/>
                <a:gd name="connsiteY11" fmla="*/ 279549 h 279558"/>
                <a:gd name="connsiteX12" fmla="*/ 200228 w 411159"/>
                <a:gd name="connsiteY12" fmla="*/ 279550 h 279558"/>
                <a:gd name="connsiteX13" fmla="*/ 200228 w 411159"/>
                <a:gd name="connsiteY13" fmla="*/ 277609 h 279558"/>
                <a:gd name="connsiteX14" fmla="*/ 118607 w 411159"/>
                <a:gd name="connsiteY14" fmla="*/ 273824 h 279558"/>
                <a:gd name="connsiteX15" fmla="*/ 6957 w 411159"/>
                <a:gd name="connsiteY15" fmla="*/ 258172 h 279558"/>
                <a:gd name="connsiteX16" fmla="*/ 0 w 411159"/>
                <a:gd name="connsiteY16" fmla="*/ 256530 h 279558"/>
                <a:gd name="connsiteX17" fmla="*/ 0 w 411159"/>
                <a:gd name="connsiteY17" fmla="*/ 17503 h 279558"/>
                <a:gd name="connsiteX18" fmla="*/ 17905 w 411159"/>
                <a:gd name="connsiteY18" fmla="*/ 20803 h 279558"/>
                <a:gd name="connsiteX19" fmla="*/ 129895 w 411159"/>
                <a:gd name="connsiteY19" fmla="*/ 33053 h 279558"/>
                <a:gd name="connsiteX20" fmla="*/ 200228 w 411159"/>
                <a:gd name="connsiteY20" fmla="*/ 35598 h 279558"/>
                <a:gd name="connsiteX21" fmla="*/ 200228 w 411159"/>
                <a:gd name="connsiteY21" fmla="*/ 20616 h 279558"/>
                <a:gd name="connsiteX22" fmla="*/ 200233 w 411159"/>
                <a:gd name="connsiteY22" fmla="*/ 20616 h 279558"/>
                <a:gd name="connsiteX23" fmla="*/ 293763 w 411159"/>
                <a:gd name="connsiteY23" fmla="*/ 16613 h 279558"/>
                <a:gd name="connsiteX24" fmla="*/ 394977 w 411159"/>
                <a:gd name="connsiteY24" fmla="*/ 3525 h 2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159" h="279558">
                  <a:moveTo>
                    <a:pt x="411159" y="0"/>
                  </a:moveTo>
                  <a:lnTo>
                    <a:pt x="411159" y="255384"/>
                  </a:lnTo>
                  <a:lnTo>
                    <a:pt x="404872" y="257139"/>
                  </a:lnTo>
                  <a:cubicBezTo>
                    <a:pt x="371793" y="264489"/>
                    <a:pt x="338129" y="270094"/>
                    <a:pt x="303965" y="273862"/>
                  </a:cubicBezTo>
                  <a:lnTo>
                    <a:pt x="233389" y="277731"/>
                  </a:lnTo>
                  <a:lnTo>
                    <a:pt x="233389" y="279148"/>
                  </a:lnTo>
                  <a:lnTo>
                    <a:pt x="233200" y="279156"/>
                  </a:lnTo>
                  <a:lnTo>
                    <a:pt x="233200" y="279138"/>
                  </a:lnTo>
                  <a:lnTo>
                    <a:pt x="219402" y="278498"/>
                  </a:lnTo>
                  <a:lnTo>
                    <a:pt x="200399" y="279540"/>
                  </a:lnTo>
                  <a:lnTo>
                    <a:pt x="200399" y="279558"/>
                  </a:lnTo>
                  <a:lnTo>
                    <a:pt x="200232" y="279549"/>
                  </a:lnTo>
                  <a:lnTo>
                    <a:pt x="200228" y="279550"/>
                  </a:lnTo>
                  <a:lnTo>
                    <a:pt x="200228" y="277609"/>
                  </a:lnTo>
                  <a:lnTo>
                    <a:pt x="118607" y="273824"/>
                  </a:lnTo>
                  <a:cubicBezTo>
                    <a:pt x="80805" y="270297"/>
                    <a:pt x="43558" y="265052"/>
                    <a:pt x="6957" y="258172"/>
                  </a:cubicBezTo>
                  <a:lnTo>
                    <a:pt x="0" y="256530"/>
                  </a:lnTo>
                  <a:lnTo>
                    <a:pt x="0" y="17503"/>
                  </a:lnTo>
                  <a:lnTo>
                    <a:pt x="17905" y="20803"/>
                  </a:lnTo>
                  <a:cubicBezTo>
                    <a:pt x="54617" y="26187"/>
                    <a:pt x="91978" y="30293"/>
                    <a:pt x="129895" y="33053"/>
                  </a:cubicBezTo>
                  <a:lnTo>
                    <a:pt x="200228" y="35598"/>
                  </a:lnTo>
                  <a:lnTo>
                    <a:pt x="200228" y="20616"/>
                  </a:lnTo>
                  <a:lnTo>
                    <a:pt x="200233" y="20616"/>
                  </a:lnTo>
                  <a:lnTo>
                    <a:pt x="293763" y="16613"/>
                  </a:lnTo>
                  <a:cubicBezTo>
                    <a:pt x="328032" y="13664"/>
                    <a:pt x="361798" y="9278"/>
                    <a:pt x="394977" y="3525"/>
                  </a:cubicBez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Ellipszis 30"/>
            <p:cNvSpPr/>
            <p:nvPr/>
          </p:nvSpPr>
          <p:spPr>
            <a:xfrm>
              <a:off x="6437474" y="4078881"/>
              <a:ext cx="21049" cy="20520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Szabadkézi sokszög 81"/>
            <p:cNvSpPr/>
            <p:nvPr/>
          </p:nvSpPr>
          <p:spPr>
            <a:xfrm rot="10800000" flipH="1">
              <a:off x="5073681" y="5176290"/>
              <a:ext cx="2106197" cy="794159"/>
            </a:xfrm>
            <a:custGeom>
              <a:avLst/>
              <a:gdLst>
                <a:gd name="connsiteX0" fmla="*/ 1059372 w 2106197"/>
                <a:gd name="connsiteY0" fmla="*/ 794159 h 794159"/>
                <a:gd name="connsiteX1" fmla="*/ 2086254 w 2106197"/>
                <a:gd name="connsiteY1" fmla="*/ 325257 h 794159"/>
                <a:gd name="connsiteX2" fmla="*/ 2106197 w 2106197"/>
                <a:gd name="connsiteY2" fmla="*/ 278339 h 794159"/>
                <a:gd name="connsiteX3" fmla="*/ 2054778 w 2106197"/>
                <a:gd name="connsiteY3" fmla="*/ 247653 h 794159"/>
                <a:gd name="connsiteX4" fmla="*/ 1272683 w 2106197"/>
                <a:gd name="connsiteY4" fmla="*/ 10582 h 794159"/>
                <a:gd name="connsiteX5" fmla="*/ 1059372 w 2106197"/>
                <a:gd name="connsiteY5" fmla="*/ 0 h 794159"/>
                <a:gd name="connsiteX6" fmla="*/ 1058292 w 2106197"/>
                <a:gd name="connsiteY6" fmla="*/ 794159 h 794159"/>
                <a:gd name="connsiteX7" fmla="*/ 1058292 w 2106197"/>
                <a:gd name="connsiteY7" fmla="*/ 28 h 794159"/>
                <a:gd name="connsiteX8" fmla="*/ 845538 w 2106197"/>
                <a:gd name="connsiteY8" fmla="*/ 10582 h 794159"/>
                <a:gd name="connsiteX9" fmla="*/ 63442 w 2106197"/>
                <a:gd name="connsiteY9" fmla="*/ 247653 h 794159"/>
                <a:gd name="connsiteX10" fmla="*/ 0 w 2106197"/>
                <a:gd name="connsiteY10" fmla="*/ 285515 h 794159"/>
                <a:gd name="connsiteX11" fmla="*/ 839 w 2106197"/>
                <a:gd name="connsiteY11" fmla="*/ 288333 h 794159"/>
                <a:gd name="connsiteX12" fmla="*/ 1058292 w 2106197"/>
                <a:gd name="connsiteY12" fmla="*/ 794159 h 79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6197" h="794159">
                  <a:moveTo>
                    <a:pt x="1059372" y="794159"/>
                  </a:moveTo>
                  <a:cubicBezTo>
                    <a:pt x="1599949" y="794159"/>
                    <a:pt x="1946677" y="605539"/>
                    <a:pt x="2086254" y="325257"/>
                  </a:cubicBezTo>
                  <a:lnTo>
                    <a:pt x="2106197" y="278339"/>
                  </a:lnTo>
                  <a:lnTo>
                    <a:pt x="2054778" y="247653"/>
                  </a:lnTo>
                  <a:cubicBezTo>
                    <a:pt x="1817998" y="121295"/>
                    <a:pt x="1553566" y="38604"/>
                    <a:pt x="1272683" y="10582"/>
                  </a:cubicBezTo>
                  <a:lnTo>
                    <a:pt x="1059372" y="0"/>
                  </a:lnTo>
                  <a:close/>
                  <a:moveTo>
                    <a:pt x="1058292" y="794159"/>
                  </a:moveTo>
                  <a:lnTo>
                    <a:pt x="1058292" y="28"/>
                  </a:lnTo>
                  <a:lnTo>
                    <a:pt x="845538" y="10582"/>
                  </a:lnTo>
                  <a:cubicBezTo>
                    <a:pt x="564654" y="38604"/>
                    <a:pt x="300223" y="121295"/>
                    <a:pt x="63442" y="247653"/>
                  </a:cubicBezTo>
                  <a:lnTo>
                    <a:pt x="0" y="285515"/>
                  </a:lnTo>
                  <a:lnTo>
                    <a:pt x="839" y="288333"/>
                  </a:lnTo>
                  <a:cubicBezTo>
                    <a:pt x="114546" y="598247"/>
                    <a:pt x="472667" y="794159"/>
                    <a:pt x="1058292" y="794159"/>
                  </a:cubicBezTo>
                  <a:close/>
                </a:path>
              </a:pathLst>
            </a:custGeom>
            <a:solidFill>
              <a:srgbClr val="DBE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Szabadkézi sokszög 31"/>
            <p:cNvSpPr/>
            <p:nvPr/>
          </p:nvSpPr>
          <p:spPr>
            <a:xfrm rot="19959820">
              <a:off x="5165659" y="3308118"/>
              <a:ext cx="565551" cy="174583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5908805" y="4804348"/>
              <a:ext cx="484619" cy="558051"/>
              <a:chOff x="5797879" y="4478845"/>
              <a:chExt cx="558229" cy="624512"/>
            </a:xfrm>
          </p:grpSpPr>
          <p:sp>
            <p:nvSpPr>
              <p:cNvPr id="35" name="Szabadkézi sokszög 34"/>
              <p:cNvSpPr/>
              <p:nvPr/>
            </p:nvSpPr>
            <p:spPr>
              <a:xfrm>
                <a:off x="6059344" y="4478845"/>
                <a:ext cx="296764" cy="619579"/>
              </a:xfrm>
              <a:custGeom>
                <a:avLst/>
                <a:gdLst>
                  <a:gd name="connsiteX0" fmla="*/ 296764 w 296764"/>
                  <a:gd name="connsiteY0" fmla="*/ 0 h 619579"/>
                  <a:gd name="connsiteX1" fmla="*/ 296764 w 296764"/>
                  <a:gd name="connsiteY1" fmla="*/ 566001 h 619579"/>
                  <a:gd name="connsiteX2" fmla="*/ 287918 w 296764"/>
                  <a:gd name="connsiteY2" fmla="*/ 569892 h 619579"/>
                  <a:gd name="connsiteX3" fmla="*/ 145951 w 296764"/>
                  <a:gd name="connsiteY3" fmla="*/ 606954 h 619579"/>
                  <a:gd name="connsiteX4" fmla="*/ 241 w 296764"/>
                  <a:gd name="connsiteY4" fmla="*/ 619539 h 619579"/>
                  <a:gd name="connsiteX5" fmla="*/ 241 w 296764"/>
                  <a:gd name="connsiteY5" fmla="*/ 619579 h 619579"/>
                  <a:gd name="connsiteX6" fmla="*/ 7 w 296764"/>
                  <a:gd name="connsiteY6" fmla="*/ 619559 h 619579"/>
                  <a:gd name="connsiteX7" fmla="*/ 0 w 296764"/>
                  <a:gd name="connsiteY7" fmla="*/ 619560 h 619579"/>
                  <a:gd name="connsiteX8" fmla="*/ 0 w 296764"/>
                  <a:gd name="connsiteY8" fmla="*/ 45689 h 619579"/>
                  <a:gd name="connsiteX9" fmla="*/ 8 w 296764"/>
                  <a:gd name="connsiteY9" fmla="*/ 45690 h 619579"/>
                  <a:gd name="connsiteX10" fmla="*/ 131598 w 296764"/>
                  <a:gd name="connsiteY10" fmla="*/ 36820 h 619579"/>
                  <a:gd name="connsiteX11" fmla="*/ 273997 w 296764"/>
                  <a:gd name="connsiteY11" fmla="*/ 7813 h 619579"/>
                  <a:gd name="connsiteX12" fmla="*/ 296764 w 296764"/>
                  <a:gd name="connsiteY12" fmla="*/ 0 h 61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764" h="619579">
                    <a:moveTo>
                      <a:pt x="296764" y="0"/>
                    </a:moveTo>
                    <a:lnTo>
                      <a:pt x="296764" y="566001"/>
                    </a:lnTo>
                    <a:lnTo>
                      <a:pt x="287918" y="569892"/>
                    </a:lnTo>
                    <a:cubicBezTo>
                      <a:pt x="241380" y="586182"/>
                      <a:pt x="194017" y="598604"/>
                      <a:pt x="145951" y="606954"/>
                    </a:cubicBezTo>
                    <a:lnTo>
                      <a:pt x="241" y="619539"/>
                    </a:lnTo>
                    <a:lnTo>
                      <a:pt x="241" y="619579"/>
                    </a:lnTo>
                    <a:lnTo>
                      <a:pt x="7" y="619559"/>
                    </a:lnTo>
                    <a:lnTo>
                      <a:pt x="0" y="619560"/>
                    </a:lnTo>
                    <a:lnTo>
                      <a:pt x="0" y="45689"/>
                    </a:lnTo>
                    <a:lnTo>
                      <a:pt x="8" y="45690"/>
                    </a:lnTo>
                    <a:lnTo>
                      <a:pt x="131598" y="36820"/>
                    </a:lnTo>
                    <a:cubicBezTo>
                      <a:pt x="179811" y="30285"/>
                      <a:pt x="227317" y="20563"/>
                      <a:pt x="273997" y="7813"/>
                    </a:cubicBezTo>
                    <a:lnTo>
                      <a:pt x="296764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Szabadkézi sokszög 35"/>
              <p:cNvSpPr/>
              <p:nvPr/>
            </p:nvSpPr>
            <p:spPr>
              <a:xfrm>
                <a:off x="5797879" y="4483776"/>
                <a:ext cx="296763" cy="619581"/>
              </a:xfrm>
              <a:custGeom>
                <a:avLst/>
                <a:gdLst>
                  <a:gd name="connsiteX0" fmla="*/ 0 w 296763"/>
                  <a:gd name="connsiteY0" fmla="*/ 0 h 619581"/>
                  <a:gd name="connsiteX1" fmla="*/ 22767 w 296763"/>
                  <a:gd name="connsiteY1" fmla="*/ 7813 h 619581"/>
                  <a:gd name="connsiteX2" fmla="*/ 165167 w 296763"/>
                  <a:gd name="connsiteY2" fmla="*/ 36820 h 619581"/>
                  <a:gd name="connsiteX3" fmla="*/ 296763 w 296763"/>
                  <a:gd name="connsiteY3" fmla="*/ 45690 h 619581"/>
                  <a:gd name="connsiteX4" fmla="*/ 296763 w 296763"/>
                  <a:gd name="connsiteY4" fmla="*/ 619561 h 619581"/>
                  <a:gd name="connsiteX5" fmla="*/ 296523 w 296763"/>
                  <a:gd name="connsiteY5" fmla="*/ 619581 h 619581"/>
                  <a:gd name="connsiteX6" fmla="*/ 296523 w 296763"/>
                  <a:gd name="connsiteY6" fmla="*/ 619539 h 619581"/>
                  <a:gd name="connsiteX7" fmla="*/ 150814 w 296763"/>
                  <a:gd name="connsiteY7" fmla="*/ 606954 h 619581"/>
                  <a:gd name="connsiteX8" fmla="*/ 8846 w 296763"/>
                  <a:gd name="connsiteY8" fmla="*/ 569892 h 619581"/>
                  <a:gd name="connsiteX9" fmla="*/ 0 w 296763"/>
                  <a:gd name="connsiteY9" fmla="*/ 566001 h 619581"/>
                  <a:gd name="connsiteX10" fmla="*/ 0 w 296763"/>
                  <a:gd name="connsiteY10" fmla="*/ 0 h 6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763" h="619581">
                    <a:moveTo>
                      <a:pt x="0" y="0"/>
                    </a:moveTo>
                    <a:lnTo>
                      <a:pt x="22767" y="7813"/>
                    </a:lnTo>
                    <a:cubicBezTo>
                      <a:pt x="69447" y="20563"/>
                      <a:pt x="116954" y="30285"/>
                      <a:pt x="165167" y="36820"/>
                    </a:cubicBezTo>
                    <a:lnTo>
                      <a:pt x="296763" y="45690"/>
                    </a:lnTo>
                    <a:lnTo>
                      <a:pt x="296763" y="619561"/>
                    </a:lnTo>
                    <a:lnTo>
                      <a:pt x="296523" y="619581"/>
                    </a:lnTo>
                    <a:lnTo>
                      <a:pt x="296523" y="619539"/>
                    </a:lnTo>
                    <a:lnTo>
                      <a:pt x="150814" y="606954"/>
                    </a:lnTo>
                    <a:cubicBezTo>
                      <a:pt x="102748" y="598604"/>
                      <a:pt x="55385" y="586182"/>
                      <a:pt x="8846" y="569892"/>
                    </a:cubicBezTo>
                    <a:lnTo>
                      <a:pt x="0" y="56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Fánk 48"/>
            <p:cNvSpPr/>
            <p:nvPr/>
          </p:nvSpPr>
          <p:spPr>
            <a:xfrm>
              <a:off x="5991391" y="4469140"/>
              <a:ext cx="282244" cy="239929"/>
            </a:xfrm>
            <a:custGeom>
              <a:avLst/>
              <a:gdLst>
                <a:gd name="connsiteX0" fmla="*/ 0 w 1101795"/>
                <a:gd name="connsiteY0" fmla="*/ 546398 h 1092795"/>
                <a:gd name="connsiteX1" fmla="*/ 550898 w 1101795"/>
                <a:gd name="connsiteY1" fmla="*/ 0 h 1092795"/>
                <a:gd name="connsiteX2" fmla="*/ 1101796 w 1101795"/>
                <a:gd name="connsiteY2" fmla="*/ 546398 h 1092795"/>
                <a:gd name="connsiteX3" fmla="*/ 550898 w 1101795"/>
                <a:gd name="connsiteY3" fmla="*/ 1092796 h 1092795"/>
                <a:gd name="connsiteX4" fmla="*/ 0 w 1101795"/>
                <a:gd name="connsiteY4" fmla="*/ 546398 h 1092795"/>
                <a:gd name="connsiteX5" fmla="*/ 451117 w 1101795"/>
                <a:gd name="connsiteY5" fmla="*/ 546398 h 1092795"/>
                <a:gd name="connsiteX6" fmla="*/ 550898 w 1101795"/>
                <a:gd name="connsiteY6" fmla="*/ 641679 h 1092795"/>
                <a:gd name="connsiteX7" fmla="*/ 650679 w 1101795"/>
                <a:gd name="connsiteY7" fmla="*/ 546398 h 1092795"/>
                <a:gd name="connsiteX8" fmla="*/ 550898 w 1101795"/>
                <a:gd name="connsiteY8" fmla="*/ 451117 h 1092795"/>
                <a:gd name="connsiteX9" fmla="*/ 451117 w 1101795"/>
                <a:gd name="connsiteY9" fmla="*/ 546398 h 1092795"/>
                <a:gd name="connsiteX0" fmla="*/ 0 w 1257071"/>
                <a:gd name="connsiteY0" fmla="*/ 563675 h 1092846"/>
                <a:gd name="connsiteX1" fmla="*/ 706173 w 1257071"/>
                <a:gd name="connsiteY1" fmla="*/ 24 h 1092846"/>
                <a:gd name="connsiteX2" fmla="*/ 1257071 w 1257071"/>
                <a:gd name="connsiteY2" fmla="*/ 546422 h 1092846"/>
                <a:gd name="connsiteX3" fmla="*/ 706173 w 1257071"/>
                <a:gd name="connsiteY3" fmla="*/ 1092820 h 1092846"/>
                <a:gd name="connsiteX4" fmla="*/ 0 w 1257071"/>
                <a:gd name="connsiteY4" fmla="*/ 563675 h 1092846"/>
                <a:gd name="connsiteX5" fmla="*/ 606392 w 1257071"/>
                <a:gd name="connsiteY5" fmla="*/ 546422 h 1092846"/>
                <a:gd name="connsiteX6" fmla="*/ 706173 w 1257071"/>
                <a:gd name="connsiteY6" fmla="*/ 641703 h 1092846"/>
                <a:gd name="connsiteX7" fmla="*/ 805954 w 1257071"/>
                <a:gd name="connsiteY7" fmla="*/ 546422 h 1092846"/>
                <a:gd name="connsiteX8" fmla="*/ 706173 w 1257071"/>
                <a:gd name="connsiteY8" fmla="*/ 451141 h 1092846"/>
                <a:gd name="connsiteX9" fmla="*/ 606392 w 1257071"/>
                <a:gd name="connsiteY9" fmla="*/ 546422 h 1092846"/>
                <a:gd name="connsiteX0" fmla="*/ 423 w 1257494"/>
                <a:gd name="connsiteY0" fmla="*/ 563675 h 1092835"/>
                <a:gd name="connsiteX1" fmla="*/ 706596 w 1257494"/>
                <a:gd name="connsiteY1" fmla="*/ 24 h 1092835"/>
                <a:gd name="connsiteX2" fmla="*/ 1257494 w 1257494"/>
                <a:gd name="connsiteY2" fmla="*/ 546422 h 1092835"/>
                <a:gd name="connsiteX3" fmla="*/ 706596 w 1257494"/>
                <a:gd name="connsiteY3" fmla="*/ 1092820 h 1092835"/>
                <a:gd name="connsiteX4" fmla="*/ 423 w 1257494"/>
                <a:gd name="connsiteY4" fmla="*/ 563675 h 1092835"/>
                <a:gd name="connsiteX5" fmla="*/ 606815 w 1257494"/>
                <a:gd name="connsiteY5" fmla="*/ 546422 h 1092835"/>
                <a:gd name="connsiteX6" fmla="*/ 706596 w 1257494"/>
                <a:gd name="connsiteY6" fmla="*/ 641703 h 1092835"/>
                <a:gd name="connsiteX7" fmla="*/ 806377 w 1257494"/>
                <a:gd name="connsiteY7" fmla="*/ 546422 h 1092835"/>
                <a:gd name="connsiteX8" fmla="*/ 706596 w 1257494"/>
                <a:gd name="connsiteY8" fmla="*/ 451141 h 1092835"/>
                <a:gd name="connsiteX9" fmla="*/ 606815 w 1257494"/>
                <a:gd name="connsiteY9" fmla="*/ 546422 h 1092835"/>
                <a:gd name="connsiteX0" fmla="*/ 439 w 1369653"/>
                <a:gd name="connsiteY0" fmla="*/ 563655 h 1092807"/>
                <a:gd name="connsiteX1" fmla="*/ 706612 w 1369653"/>
                <a:gd name="connsiteY1" fmla="*/ 4 h 1092807"/>
                <a:gd name="connsiteX2" fmla="*/ 1369653 w 1369653"/>
                <a:gd name="connsiteY2" fmla="*/ 572281 h 1092807"/>
                <a:gd name="connsiteX3" fmla="*/ 706612 w 1369653"/>
                <a:gd name="connsiteY3" fmla="*/ 1092800 h 1092807"/>
                <a:gd name="connsiteX4" fmla="*/ 439 w 1369653"/>
                <a:gd name="connsiteY4" fmla="*/ 563655 h 1092807"/>
                <a:gd name="connsiteX5" fmla="*/ 606831 w 1369653"/>
                <a:gd name="connsiteY5" fmla="*/ 546402 h 1092807"/>
                <a:gd name="connsiteX6" fmla="*/ 706612 w 1369653"/>
                <a:gd name="connsiteY6" fmla="*/ 641683 h 1092807"/>
                <a:gd name="connsiteX7" fmla="*/ 806393 w 1369653"/>
                <a:gd name="connsiteY7" fmla="*/ 546402 h 1092807"/>
                <a:gd name="connsiteX8" fmla="*/ 706612 w 1369653"/>
                <a:gd name="connsiteY8" fmla="*/ 451121 h 1092807"/>
                <a:gd name="connsiteX9" fmla="*/ 606831 w 1369653"/>
                <a:gd name="connsiteY9" fmla="*/ 546402 h 1092807"/>
                <a:gd name="connsiteX0" fmla="*/ 437 w 1352398"/>
                <a:gd name="connsiteY0" fmla="*/ 567109 h 1124000"/>
                <a:gd name="connsiteX1" fmla="*/ 706610 w 1352398"/>
                <a:gd name="connsiteY1" fmla="*/ 3458 h 1124000"/>
                <a:gd name="connsiteX2" fmla="*/ 1352398 w 1352398"/>
                <a:gd name="connsiteY2" fmla="*/ 860407 h 1124000"/>
                <a:gd name="connsiteX3" fmla="*/ 706610 w 1352398"/>
                <a:gd name="connsiteY3" fmla="*/ 1096254 h 1124000"/>
                <a:gd name="connsiteX4" fmla="*/ 437 w 1352398"/>
                <a:gd name="connsiteY4" fmla="*/ 567109 h 1124000"/>
                <a:gd name="connsiteX5" fmla="*/ 606829 w 1352398"/>
                <a:gd name="connsiteY5" fmla="*/ 549856 h 1124000"/>
                <a:gd name="connsiteX6" fmla="*/ 706610 w 1352398"/>
                <a:gd name="connsiteY6" fmla="*/ 645137 h 1124000"/>
                <a:gd name="connsiteX7" fmla="*/ 806391 w 1352398"/>
                <a:gd name="connsiteY7" fmla="*/ 549856 h 1124000"/>
                <a:gd name="connsiteX8" fmla="*/ 706610 w 1352398"/>
                <a:gd name="connsiteY8" fmla="*/ 454575 h 1124000"/>
                <a:gd name="connsiteX9" fmla="*/ 606829 w 1352398"/>
                <a:gd name="connsiteY9" fmla="*/ 549856 h 1124000"/>
                <a:gd name="connsiteX0" fmla="*/ 435 w 1335143"/>
                <a:gd name="connsiteY0" fmla="*/ 563709 h 1092888"/>
                <a:gd name="connsiteX1" fmla="*/ 706608 w 1335143"/>
                <a:gd name="connsiteY1" fmla="*/ 58 h 1092888"/>
                <a:gd name="connsiteX2" fmla="*/ 1335143 w 1335143"/>
                <a:gd name="connsiteY2" fmla="*/ 537830 h 1092888"/>
                <a:gd name="connsiteX3" fmla="*/ 706608 w 1335143"/>
                <a:gd name="connsiteY3" fmla="*/ 1092854 h 1092888"/>
                <a:gd name="connsiteX4" fmla="*/ 435 w 1335143"/>
                <a:gd name="connsiteY4" fmla="*/ 563709 h 1092888"/>
                <a:gd name="connsiteX5" fmla="*/ 606827 w 1335143"/>
                <a:gd name="connsiteY5" fmla="*/ 546456 h 1092888"/>
                <a:gd name="connsiteX6" fmla="*/ 706608 w 1335143"/>
                <a:gd name="connsiteY6" fmla="*/ 641737 h 1092888"/>
                <a:gd name="connsiteX7" fmla="*/ 806389 w 1335143"/>
                <a:gd name="connsiteY7" fmla="*/ 546456 h 1092888"/>
                <a:gd name="connsiteX8" fmla="*/ 706608 w 1335143"/>
                <a:gd name="connsiteY8" fmla="*/ 451175 h 1092888"/>
                <a:gd name="connsiteX9" fmla="*/ 606827 w 1335143"/>
                <a:gd name="connsiteY9" fmla="*/ 546456 h 1092888"/>
                <a:gd name="connsiteX0" fmla="*/ 435 w 1335654"/>
                <a:gd name="connsiteY0" fmla="*/ 563689 h 1092868"/>
                <a:gd name="connsiteX1" fmla="*/ 706608 w 1335654"/>
                <a:gd name="connsiteY1" fmla="*/ 38 h 1092868"/>
                <a:gd name="connsiteX2" fmla="*/ 1335143 w 1335654"/>
                <a:gd name="connsiteY2" fmla="*/ 537810 h 1092868"/>
                <a:gd name="connsiteX3" fmla="*/ 706608 w 1335654"/>
                <a:gd name="connsiteY3" fmla="*/ 1092834 h 1092868"/>
                <a:gd name="connsiteX4" fmla="*/ 435 w 1335654"/>
                <a:gd name="connsiteY4" fmla="*/ 563689 h 1092868"/>
                <a:gd name="connsiteX5" fmla="*/ 606827 w 1335654"/>
                <a:gd name="connsiteY5" fmla="*/ 546436 h 1092868"/>
                <a:gd name="connsiteX6" fmla="*/ 706608 w 1335654"/>
                <a:gd name="connsiteY6" fmla="*/ 641717 h 1092868"/>
                <a:gd name="connsiteX7" fmla="*/ 806389 w 1335654"/>
                <a:gd name="connsiteY7" fmla="*/ 546436 h 1092868"/>
                <a:gd name="connsiteX8" fmla="*/ 706608 w 1335654"/>
                <a:gd name="connsiteY8" fmla="*/ 451155 h 1092868"/>
                <a:gd name="connsiteX9" fmla="*/ 606827 w 1335654"/>
                <a:gd name="connsiteY9" fmla="*/ 546436 h 10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5654" h="1092868">
                  <a:moveTo>
                    <a:pt x="435" y="563689"/>
                  </a:moveTo>
                  <a:cubicBezTo>
                    <a:pt x="-16817" y="434450"/>
                    <a:pt x="484157" y="4351"/>
                    <a:pt x="706608" y="38"/>
                  </a:cubicBezTo>
                  <a:cubicBezTo>
                    <a:pt x="929059" y="-4275"/>
                    <a:pt x="1317890" y="365439"/>
                    <a:pt x="1335143" y="537810"/>
                  </a:cubicBezTo>
                  <a:cubicBezTo>
                    <a:pt x="1352396" y="710181"/>
                    <a:pt x="929059" y="1088521"/>
                    <a:pt x="706608" y="1092834"/>
                  </a:cubicBezTo>
                  <a:cubicBezTo>
                    <a:pt x="484157" y="1097147"/>
                    <a:pt x="17687" y="692928"/>
                    <a:pt x="435" y="563689"/>
                  </a:cubicBezTo>
                  <a:close/>
                  <a:moveTo>
                    <a:pt x="606827" y="546436"/>
                  </a:moveTo>
                  <a:cubicBezTo>
                    <a:pt x="606827" y="599058"/>
                    <a:pt x="651500" y="641717"/>
                    <a:pt x="706608" y="641717"/>
                  </a:cubicBezTo>
                  <a:cubicBezTo>
                    <a:pt x="761716" y="641717"/>
                    <a:pt x="806389" y="599058"/>
                    <a:pt x="806389" y="546436"/>
                  </a:cubicBezTo>
                  <a:cubicBezTo>
                    <a:pt x="806389" y="493814"/>
                    <a:pt x="761716" y="451155"/>
                    <a:pt x="706608" y="451155"/>
                  </a:cubicBezTo>
                  <a:cubicBezTo>
                    <a:pt x="651500" y="451155"/>
                    <a:pt x="606827" y="493814"/>
                    <a:pt x="606827" y="546436"/>
                  </a:cubicBezTo>
                  <a:close/>
                </a:path>
              </a:pathLst>
            </a:custGeom>
            <a:solidFill>
              <a:srgbClr val="FF8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4057828" y="1927553"/>
              <a:ext cx="4067751" cy="3996001"/>
            </a:xfrm>
            <a:prstGeom prst="ellipse">
              <a:avLst/>
            </a:pr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6" name="Ellipszis buborék 85"/>
          <p:cNvSpPr/>
          <p:nvPr/>
        </p:nvSpPr>
        <p:spPr>
          <a:xfrm>
            <a:off x="8308753" y="2484997"/>
            <a:ext cx="3567189" cy="1795947"/>
          </a:xfrm>
          <a:prstGeom prst="wedgeEllipseCallout">
            <a:avLst>
              <a:gd name="adj1" fmla="val -59504"/>
              <a:gd name="adj2" fmla="val 14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Péter az!</a:t>
            </a:r>
            <a:endParaRPr lang="hu-H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Ellipszis buborék 86"/>
          <p:cNvSpPr/>
          <p:nvPr/>
        </p:nvSpPr>
        <p:spPr>
          <a:xfrm>
            <a:off x="223919" y="2264084"/>
            <a:ext cx="2417052" cy="1583102"/>
          </a:xfrm>
          <a:prstGeom prst="wedgeEllipseCallout">
            <a:avLst>
              <a:gd name="adj1" fmla="val 92313"/>
              <a:gd name="adj2" fmla="val 20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Péter!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Ellipszis buborék 87"/>
          <p:cNvSpPr/>
          <p:nvPr/>
        </p:nvSpPr>
        <p:spPr>
          <a:xfrm>
            <a:off x="8582593" y="4341199"/>
            <a:ext cx="3541061" cy="2540201"/>
          </a:xfrm>
          <a:prstGeom prst="wedgeEllipseCallout">
            <a:avLst>
              <a:gd name="adj1" fmla="val -58109"/>
              <a:gd name="adj2" fmla="val -245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Saját szememmel láttam! Most is kopog még!</a:t>
            </a:r>
            <a:endParaRPr lang="hu-H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Ellipszis buborék 88"/>
          <p:cNvSpPr/>
          <p:nvPr/>
        </p:nvSpPr>
        <p:spPr>
          <a:xfrm>
            <a:off x="235219" y="4168943"/>
            <a:ext cx="3321704" cy="2540201"/>
          </a:xfrm>
          <a:prstGeom prst="wedgeEllipseCallout">
            <a:avLst>
              <a:gd name="adj1" fmla="val 68112"/>
              <a:gd name="adj2" fmla="val -215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Dehogy! Nem ment el az eszem!!</a:t>
            </a:r>
            <a:endParaRPr lang="hu-H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Ellipszis buborék 89"/>
          <p:cNvSpPr/>
          <p:nvPr/>
        </p:nvSpPr>
        <p:spPr>
          <a:xfrm>
            <a:off x="115218" y="53671"/>
            <a:ext cx="3887087" cy="2098504"/>
          </a:xfrm>
          <a:prstGeom prst="wedgeEllipseCallout">
            <a:avLst>
              <a:gd name="adj1" fmla="val 47524"/>
              <a:gd name="adj2" fmla="val 66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Nem,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az ő angyala volt!</a:t>
            </a:r>
            <a:endParaRPr lang="hu-H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Ellipszis buborék 90"/>
          <p:cNvSpPr/>
          <p:nvPr/>
        </p:nvSpPr>
        <p:spPr>
          <a:xfrm>
            <a:off x="8436523" y="204950"/>
            <a:ext cx="3567189" cy="1795947"/>
          </a:xfrm>
          <a:prstGeom prst="wedgeEllipseCallout">
            <a:avLst>
              <a:gd name="adj1" fmla="val -60038"/>
              <a:gd name="adj2" fmla="val 780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De, ő, bizony ő!</a:t>
            </a:r>
            <a:endParaRPr lang="hu-H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Ellipszis buborék 91"/>
          <p:cNvSpPr/>
          <p:nvPr/>
        </p:nvSpPr>
        <p:spPr>
          <a:xfrm>
            <a:off x="4430349" y="75626"/>
            <a:ext cx="3567189" cy="1795947"/>
          </a:xfrm>
          <a:prstGeom prst="wedgeEllipseCallout">
            <a:avLst>
              <a:gd name="adj1" fmla="val -1294"/>
              <a:gd name="adj2" fmla="val 811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Rendben, nyitom az ajtót!</a:t>
            </a:r>
            <a:endParaRPr lang="hu-H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öld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9901</TotalTime>
  <Words>821</Words>
  <Application>Microsoft Office PowerPoint</Application>
  <PresentationFormat>Szélesvásznú</PresentationFormat>
  <Paragraphs>147</Paragraphs>
  <Slides>30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Wingdings 3</vt:lpstr>
      <vt:lpstr>Office Theme</vt:lpstr>
      <vt:lpstr>1_Office Theme</vt:lpstr>
      <vt:lpstr>2_Office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870</cp:revision>
  <dcterms:created xsi:type="dcterms:W3CDTF">2020-04-05T07:55:46Z</dcterms:created>
  <dcterms:modified xsi:type="dcterms:W3CDTF">2020-05-27T11:40:50Z</dcterms:modified>
</cp:coreProperties>
</file>