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376" r:id="rId3"/>
    <p:sldId id="377" r:id="rId4"/>
    <p:sldId id="380" r:id="rId5"/>
    <p:sldId id="382" r:id="rId6"/>
    <p:sldId id="378" r:id="rId7"/>
    <p:sldId id="389" r:id="rId8"/>
    <p:sldId id="405" r:id="rId9"/>
    <p:sldId id="398" r:id="rId10"/>
    <p:sldId id="399" r:id="rId11"/>
    <p:sldId id="400" r:id="rId12"/>
    <p:sldId id="401" r:id="rId13"/>
    <p:sldId id="403" r:id="rId14"/>
    <p:sldId id="404" r:id="rId15"/>
    <p:sldId id="407" r:id="rId16"/>
    <p:sldId id="408" r:id="rId17"/>
    <p:sldId id="411" r:id="rId18"/>
    <p:sldId id="324" r:id="rId19"/>
    <p:sldId id="410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63" userDrawn="1">
          <p15:clr>
            <a:srgbClr val="A4A3A4"/>
          </p15:clr>
        </p15:guide>
        <p15:guide id="3" orient="horz" pos="13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DCEB"/>
    <a:srgbClr val="FAB2A8"/>
    <a:srgbClr val="CC0099"/>
    <a:srgbClr val="B7E1E7"/>
    <a:srgbClr val="8E0069"/>
    <a:srgbClr val="FFFF66"/>
    <a:srgbClr val="0099FF"/>
    <a:srgbClr val="FF0066"/>
    <a:srgbClr val="E4D2F2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660" y="84"/>
      </p:cViewPr>
      <p:guideLst>
        <p:guide pos="3863"/>
        <p:guide orient="horz" pos="13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41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4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18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63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8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181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233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6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2020.05.27.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2020.05.27.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1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5"/>
          <p:cNvSpPr txBox="1">
            <a:spLocks noChangeArrowheads="1"/>
          </p:cNvSpPr>
          <p:nvPr/>
        </p:nvSpPr>
        <p:spPr bwMode="auto">
          <a:xfrm>
            <a:off x="0" y="0"/>
            <a:ext cx="12192000" cy="1446550"/>
          </a:xfrm>
          <a:prstGeom prst="rect">
            <a:avLst/>
          </a:prstGeom>
          <a:solidFill>
            <a:srgbClr val="EBC69D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IMÁDKOZZUNK! A KÖZBENJÁRÓ IMÁDSÁG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400" dirty="0" smtClean="0">
                <a:solidFill>
                  <a:srgbClr val="AA7757"/>
                </a:solidFill>
                <a:cs typeface="Arial" panose="020B0604020202020204" pitchFamily="34" charset="0"/>
              </a:rPr>
              <a:t>PÉTER SZABADULÁSA A BÖRTÖNBŐL 2.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424082" y="1446550"/>
            <a:ext cx="7767918" cy="5411450"/>
          </a:xfrm>
          <a:prstGeom prst="rect">
            <a:avLst/>
          </a:prstGeom>
          <a:solidFill>
            <a:schemeClr val="bg1"/>
          </a:solidFill>
          <a:ln w="73025">
            <a:noFill/>
          </a:ln>
        </p:spPr>
        <p:txBody>
          <a:bodyPr>
            <a:noAutofit/>
          </a:bodyPr>
          <a:lstStyle/>
          <a:p>
            <a:pPr algn="ctr">
              <a:defRPr/>
            </a:pPr>
            <a:r>
              <a:rPr lang="hu-HU" sz="2400" b="1" dirty="0">
                <a:solidFill>
                  <a:srgbClr val="AA7757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b="1" dirty="0">
                <a:solidFill>
                  <a:srgbClr val="AA7757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b="1" dirty="0" smtClean="0">
                <a:solidFill>
                  <a:srgbClr val="AA7757"/>
                </a:solidFill>
                <a:cs typeface="Arial" panose="020B0604020202020204" pitchFamily="34" charset="0"/>
              </a:rPr>
              <a:t>!</a:t>
            </a:r>
            <a:endParaRPr lang="hu-HU" sz="2800" b="1" dirty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srgbClr val="AA7757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b="1" dirty="0">
                <a:solidFill>
                  <a:srgbClr val="AA7757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b="1" dirty="0" smtClean="0">
                <a:solidFill>
                  <a:srgbClr val="AA7757"/>
                </a:solidFill>
                <a:cs typeface="Arial" panose="020B0604020202020204" pitchFamily="34" charset="0"/>
              </a:rPr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cs typeface="Arial" panose="020B0604020202020204" pitchFamily="34" charset="0"/>
              </a:rPr>
              <a:t>1 db A/4-es lap vagy esetleg egy füzetlap,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cs typeface="Arial" panose="020B0604020202020204" pitchFamily="34" charset="0"/>
              </a:rPr>
              <a:t>ceruza, radír, toll,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cs typeface="Arial" panose="020B0604020202020204" pitchFamily="34" charset="0"/>
              </a:rPr>
              <a:t>olló,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cs typeface="Arial" panose="020B0604020202020204" pitchFamily="34" charset="0"/>
              </a:rPr>
              <a:t>internetkapcsolat,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dirty="0" smtClean="0">
                <a:solidFill>
                  <a:srgbClr val="AA7757"/>
                </a:solidFill>
                <a:cs typeface="Arial" panose="020B0604020202020204" pitchFamily="34" charset="0"/>
              </a:rPr>
              <a:t>zenehallgatáshoz hangszóró vagy fejhallgató.</a:t>
            </a:r>
            <a:endParaRPr lang="hu-HU" sz="2800" b="1" dirty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AA7757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srgbClr val="AA7757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srgbClr val="AA7757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srgbClr val="AA7757"/>
                </a:solidFill>
                <a:cs typeface="Arial" panose="020B0604020202020204" pitchFamily="34" charset="0"/>
              </a:rPr>
              <a:t>Az animációkat csak így tudják látni.</a:t>
            </a:r>
          </a:p>
          <a:p>
            <a:pPr algn="ctr">
              <a:defRPr/>
            </a:pPr>
            <a:endParaRPr lang="hu-HU" sz="2400" b="1" dirty="0">
              <a:solidFill>
                <a:srgbClr val="AA7757"/>
              </a:solidFill>
              <a:cs typeface="Arial" panose="020B0604020202020204" pitchFamily="34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90525" y="4640819"/>
            <a:ext cx="4043033" cy="21328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0989B1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0989B1">
                    <a:lumMod val="50000"/>
                  </a:srgbClr>
                </a:solidFill>
                <a:hlinkClick r:id="rId2"/>
              </a:rPr>
              <a:t>WPS Office letöltések</a:t>
            </a:r>
            <a:r>
              <a:rPr lang="hu-HU" dirty="0">
                <a:solidFill>
                  <a:srgbClr val="0989B1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0989B1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0989B1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0989B1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0989B1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7" name="Ellipszis 6"/>
          <p:cNvSpPr/>
          <p:nvPr/>
        </p:nvSpPr>
        <p:spPr>
          <a:xfrm>
            <a:off x="1086105" y="1806753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B7E1E7"/>
              </a:solidFill>
              <a:cs typeface="Arial" panose="020B0604020202020204" pitchFamily="34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19297" y="33165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7E1E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7E1E7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1256713" y="3269911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7E1E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419296" y="3472956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7E1E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12" name="Téglalap 11"/>
          <p:cNvSpPr/>
          <p:nvPr/>
        </p:nvSpPr>
        <p:spPr>
          <a:xfrm>
            <a:off x="1523681" y="3483280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7E1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3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7.40741E-7 L 0.00091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875E-6 4.07407E-6 L -1.875E-6 -0.07385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Csoportba foglalás 23"/>
          <p:cNvGrpSpPr/>
          <p:nvPr/>
        </p:nvGrpSpPr>
        <p:grpSpPr>
          <a:xfrm>
            <a:off x="6099017" y="1642173"/>
            <a:ext cx="3272590" cy="4320000"/>
            <a:chOff x="6096000" y="1801468"/>
            <a:chExt cx="3272590" cy="4320000"/>
          </a:xfrm>
          <a:effectLst>
            <a:outerShdw blurRad="215900" dist="101600" dir="18900000" algn="bl" rotWithShape="0">
              <a:prstClr val="black">
                <a:alpha val="40000"/>
              </a:prstClr>
            </a:outerShdw>
          </a:effectLst>
          <a:scene3d>
            <a:camera prst="isometricOffAxis2Right">
              <a:rot lat="1080000" lon="21000000" rev="0"/>
            </a:camera>
            <a:lightRig rig="threePt" dir="t"/>
          </a:scene3d>
        </p:grpSpPr>
        <p:sp>
          <p:nvSpPr>
            <p:cNvPr id="25" name="Téglalap 24"/>
            <p:cNvSpPr/>
            <p:nvPr/>
          </p:nvSpPr>
          <p:spPr>
            <a:xfrm>
              <a:off x="609600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Téglalap 27"/>
            <p:cNvSpPr/>
            <p:nvPr/>
          </p:nvSpPr>
          <p:spPr>
            <a:xfrm>
              <a:off x="773229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9" name="Téglalap 28"/>
            <p:cNvSpPr/>
            <p:nvPr/>
          </p:nvSpPr>
          <p:spPr>
            <a:xfrm flipV="1">
              <a:off x="609600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0" name="Téglalap 29"/>
            <p:cNvSpPr/>
            <p:nvPr/>
          </p:nvSpPr>
          <p:spPr>
            <a:xfrm flipV="1">
              <a:off x="773229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>
            <a:xfrm>
              <a:off x="6109798" y="3940059"/>
              <a:ext cx="1606464" cy="45719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/>
          <p:cNvGrpSpPr/>
          <p:nvPr/>
        </p:nvGrpSpPr>
        <p:grpSpPr>
          <a:xfrm>
            <a:off x="1004945" y="208583"/>
            <a:ext cx="10866488" cy="1170551"/>
            <a:chOff x="1202755" y="224460"/>
            <a:chExt cx="10866488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60"/>
              <a:ext cx="10850723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Hajtsd félbe a lapot! (Figyeld a számokat, segítenek!)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Vágd be a vastaggal jelölt helyen a lapodat!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>
                    <a:solidFill>
                      <a:srgbClr val="CC0099"/>
                    </a:solidFill>
                  </a:rPr>
                  <a:t>5.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5" name="Csoportba foglalás 4"/>
          <p:cNvGrpSpPr/>
          <p:nvPr/>
        </p:nvGrpSpPr>
        <p:grpSpPr>
          <a:xfrm>
            <a:off x="6096000" y="1801468"/>
            <a:ext cx="3272590" cy="4320000"/>
            <a:chOff x="6096000" y="1801468"/>
            <a:chExt cx="3272590" cy="4320000"/>
          </a:xfrm>
          <a:effectLst>
            <a:outerShdw blurRad="1143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5" name="Téglalap 44"/>
            <p:cNvSpPr/>
            <p:nvPr/>
          </p:nvSpPr>
          <p:spPr>
            <a:xfrm>
              <a:off x="609600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3229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 flipV="1">
              <a:off x="609600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V="1">
              <a:off x="773229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Egyenes összekötő 47"/>
            <p:cNvCxnSpPr/>
            <p:nvPr/>
          </p:nvCxnSpPr>
          <p:spPr>
            <a:xfrm flipV="1">
              <a:off x="7737006" y="3961469"/>
              <a:ext cx="1631584" cy="24309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6111492" y="1838645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flipH="1" flipV="1">
              <a:off x="7745552" y="1833001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églalap 18"/>
            <p:cNvSpPr/>
            <p:nvPr/>
          </p:nvSpPr>
          <p:spPr>
            <a:xfrm>
              <a:off x="6109798" y="3953707"/>
              <a:ext cx="1619480" cy="5858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7" name="Jobbra nyíl 6"/>
          <p:cNvSpPr/>
          <p:nvPr/>
        </p:nvSpPr>
        <p:spPr>
          <a:xfrm>
            <a:off x="2805833" y="3593964"/>
            <a:ext cx="3013389" cy="77218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1552"/>
            <a:ext cx="1103532" cy="110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1004945" y="208583"/>
            <a:ext cx="10866488" cy="1170551"/>
            <a:chOff x="1202755" y="224460"/>
            <a:chExt cx="10866488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60"/>
              <a:ext cx="10850723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Nyisd szét a lapodat! A hajtogatás miatt így hajlik: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>
                    <a:solidFill>
                      <a:srgbClr val="CC0099"/>
                    </a:solidFill>
                  </a:rPr>
                  <a:t>6</a:t>
                </a:r>
                <a:r>
                  <a:rPr lang="hu-HU" sz="3600" dirty="0" smtClean="0">
                    <a:solidFill>
                      <a:srgbClr val="CC0099"/>
                    </a:solidFill>
                  </a:rPr>
                  <a:t>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13" name="Csoportba foglalás 12"/>
          <p:cNvGrpSpPr/>
          <p:nvPr/>
        </p:nvGrpSpPr>
        <p:grpSpPr>
          <a:xfrm>
            <a:off x="3629119" y="1831331"/>
            <a:ext cx="6009338" cy="4637562"/>
            <a:chOff x="3629119" y="1831331"/>
            <a:chExt cx="6009338" cy="4637562"/>
          </a:xfrm>
        </p:grpSpPr>
        <p:sp>
          <p:nvSpPr>
            <p:cNvPr id="44" name="Téglalap 43"/>
            <p:cNvSpPr/>
            <p:nvPr/>
          </p:nvSpPr>
          <p:spPr>
            <a:xfrm>
              <a:off x="3636333" y="408781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0" name="Téglalap 49"/>
            <p:cNvSpPr/>
            <p:nvPr/>
          </p:nvSpPr>
          <p:spPr>
            <a:xfrm>
              <a:off x="8002162" y="408781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1" name="Téglalap 50"/>
            <p:cNvSpPr/>
            <p:nvPr/>
          </p:nvSpPr>
          <p:spPr>
            <a:xfrm flipV="1">
              <a:off x="3629119" y="192781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6" name="Téglalap 55"/>
            <p:cNvSpPr/>
            <p:nvPr/>
          </p:nvSpPr>
          <p:spPr>
            <a:xfrm flipV="1">
              <a:off x="7988514" y="192781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" name="Csoportba foglalás 8"/>
            <p:cNvGrpSpPr/>
            <p:nvPr/>
          </p:nvGrpSpPr>
          <p:grpSpPr>
            <a:xfrm>
              <a:off x="5060852" y="1834454"/>
              <a:ext cx="1807607" cy="2100204"/>
              <a:chOff x="5060852" y="1834454"/>
              <a:chExt cx="1807607" cy="2100204"/>
            </a:xfrm>
          </p:grpSpPr>
          <p:sp>
            <p:nvSpPr>
              <p:cNvPr id="3" name="Romboid 2"/>
              <p:cNvSpPr/>
              <p:nvPr/>
            </p:nvSpPr>
            <p:spPr>
              <a:xfrm rot="20940000">
                <a:off x="5060852" y="1834454"/>
                <a:ext cx="1807607" cy="2100204"/>
              </a:xfrm>
              <a:prstGeom prst="parallelogram">
                <a:avLst>
                  <a:gd name="adj" fmla="val 22480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8" name="Ellipszis 7"/>
              <p:cNvSpPr/>
              <p:nvPr/>
            </p:nvSpPr>
            <p:spPr>
              <a:xfrm flipV="1">
                <a:off x="5487984" y="2512717"/>
                <a:ext cx="914400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5. </a:t>
                </a:r>
                <a:endPara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2" name="Csoportba foglalás 11"/>
            <p:cNvGrpSpPr/>
            <p:nvPr/>
          </p:nvGrpSpPr>
          <p:grpSpPr>
            <a:xfrm>
              <a:off x="6633382" y="3871712"/>
              <a:ext cx="1368000" cy="2592000"/>
              <a:chOff x="6633382" y="3871712"/>
              <a:chExt cx="1368000" cy="2592000"/>
            </a:xfrm>
          </p:grpSpPr>
          <p:sp>
            <p:nvSpPr>
              <p:cNvPr id="68" name="Trapezoid 67"/>
              <p:cNvSpPr/>
              <p:nvPr/>
            </p:nvSpPr>
            <p:spPr>
              <a:xfrm rot="16200000" flipH="1" flipV="1">
                <a:off x="6021382" y="4483712"/>
                <a:ext cx="2592000" cy="1368000"/>
              </a:xfrm>
              <a:prstGeom prst="trapezoid">
                <a:avLst>
                  <a:gd name="adj" fmla="val 17132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69" name="Ellipszis 68"/>
              <p:cNvSpPr/>
              <p:nvPr/>
            </p:nvSpPr>
            <p:spPr>
              <a:xfrm rot="10800000" flipV="1">
                <a:off x="6905514" y="4710356"/>
                <a:ext cx="814247" cy="89785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1. </a:t>
                </a:r>
                <a:endPara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0" name="Csoportba foglalás 9"/>
            <p:cNvGrpSpPr/>
            <p:nvPr/>
          </p:nvGrpSpPr>
          <p:grpSpPr>
            <a:xfrm>
              <a:off x="6420913" y="1831331"/>
              <a:ext cx="1807607" cy="2094743"/>
              <a:chOff x="6420913" y="1831331"/>
              <a:chExt cx="1807607" cy="2094743"/>
            </a:xfrm>
          </p:grpSpPr>
          <p:sp>
            <p:nvSpPr>
              <p:cNvPr id="67" name="Romboid 66"/>
              <p:cNvSpPr/>
              <p:nvPr/>
            </p:nvSpPr>
            <p:spPr>
              <a:xfrm rot="660000" flipV="1">
                <a:off x="6420913" y="1831331"/>
                <a:ext cx="1807607" cy="2094743"/>
              </a:xfrm>
              <a:prstGeom prst="parallelogram">
                <a:avLst>
                  <a:gd name="adj" fmla="val 22480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70" name="Ellipszis 69"/>
              <p:cNvSpPr/>
              <p:nvPr/>
            </p:nvSpPr>
            <p:spPr>
              <a:xfrm flipV="1">
                <a:off x="6848566" y="2550618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4.</a:t>
                </a:r>
                <a:endPara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grpSp>
          <p:nvGrpSpPr>
            <p:cNvPr id="11" name="Csoportba foglalás 10"/>
            <p:cNvGrpSpPr/>
            <p:nvPr/>
          </p:nvGrpSpPr>
          <p:grpSpPr>
            <a:xfrm>
              <a:off x="5270174" y="3876893"/>
              <a:ext cx="1404000" cy="2592000"/>
              <a:chOff x="5270174" y="3876893"/>
              <a:chExt cx="1404000" cy="2592000"/>
            </a:xfrm>
          </p:grpSpPr>
          <p:sp>
            <p:nvSpPr>
              <p:cNvPr id="4" name="Trapezoid 3"/>
              <p:cNvSpPr/>
              <p:nvPr/>
            </p:nvSpPr>
            <p:spPr>
              <a:xfrm rot="16200000">
                <a:off x="4676174" y="4470893"/>
                <a:ext cx="2592000" cy="1404000"/>
              </a:xfrm>
              <a:prstGeom prst="trapezoid">
                <a:avLst>
                  <a:gd name="adj" fmla="val 15188"/>
                </a:avLst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dirty="0"/>
              </a:p>
            </p:txBody>
          </p:sp>
          <p:sp>
            <p:nvSpPr>
              <p:cNvPr id="71" name="Ellipszis 70"/>
              <p:cNvSpPr/>
              <p:nvPr/>
            </p:nvSpPr>
            <p:spPr>
              <a:xfrm rot="10800000" flipV="1">
                <a:off x="5363630" y="4693813"/>
                <a:ext cx="1163107" cy="9144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eleje </a:t>
                </a:r>
                <a:endPara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32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733499" y="208583"/>
            <a:ext cx="11137936" cy="1264480"/>
            <a:chOff x="1202755" y="224460"/>
            <a:chExt cx="10866489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02756" y="224460"/>
              <a:ext cx="10866488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Ismét hajtsd félbe a lapodat, de most a másik irányban.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 Hajtsd füzetté a lapodat. A  lapokon a számok és a feliratok segítenek. Az alábbi rajz a hajtogatás két lépését mutatja: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>
                    <a:solidFill>
                      <a:srgbClr val="CC0099"/>
                    </a:solidFill>
                  </a:rPr>
                  <a:t>7.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2" name="Csoportba foglalás 1"/>
          <p:cNvGrpSpPr/>
          <p:nvPr/>
        </p:nvGrpSpPr>
        <p:grpSpPr>
          <a:xfrm>
            <a:off x="733498" y="2158308"/>
            <a:ext cx="5782681" cy="2569433"/>
            <a:chOff x="748894" y="2669273"/>
            <a:chExt cx="5782681" cy="2569433"/>
          </a:xfrm>
        </p:grpSpPr>
        <p:sp>
          <p:nvSpPr>
            <p:cNvPr id="23" name="Téglalap 22"/>
            <p:cNvSpPr/>
            <p:nvPr/>
          </p:nvSpPr>
          <p:spPr>
            <a:xfrm>
              <a:off x="2194121" y="2669273"/>
              <a:ext cx="1636295" cy="2235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1" name="Téglalap 30"/>
            <p:cNvSpPr/>
            <p:nvPr/>
          </p:nvSpPr>
          <p:spPr>
            <a:xfrm>
              <a:off x="748894" y="287399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>
            <a:xfrm>
              <a:off x="3461927" y="2669274"/>
              <a:ext cx="1636295" cy="223588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>
            <a:xfrm>
              <a:off x="2194121" y="3002819"/>
              <a:ext cx="1636295" cy="2235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eleje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>
            <a:xfrm>
              <a:off x="3461928" y="3002819"/>
              <a:ext cx="1636295" cy="2235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</a:t>
              </a:r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>
              <a:off x="4895280" y="287399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7187081" y="2069599"/>
            <a:ext cx="3847048" cy="2746852"/>
            <a:chOff x="3333472" y="2163996"/>
            <a:chExt cx="3847048" cy="2746852"/>
          </a:xfrm>
        </p:grpSpPr>
        <p:sp>
          <p:nvSpPr>
            <p:cNvPr id="14" name="Téglalap 13"/>
            <p:cNvSpPr/>
            <p:nvPr/>
          </p:nvSpPr>
          <p:spPr>
            <a:xfrm>
              <a:off x="3333472" y="2460123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Téglalap 14"/>
            <p:cNvSpPr/>
            <p:nvPr/>
          </p:nvSpPr>
          <p:spPr>
            <a:xfrm>
              <a:off x="4296904" y="2163996"/>
              <a:ext cx="1636295" cy="2235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6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6" name="Téglalap 15"/>
            <p:cNvSpPr/>
            <p:nvPr/>
          </p:nvSpPr>
          <p:spPr>
            <a:xfrm>
              <a:off x="4590318" y="2177644"/>
              <a:ext cx="1636295" cy="2235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4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7" name="Téglalap 16"/>
            <p:cNvSpPr/>
            <p:nvPr/>
          </p:nvSpPr>
          <p:spPr>
            <a:xfrm>
              <a:off x="4590318" y="2674961"/>
              <a:ext cx="1636295" cy="2235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6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 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Téglalap 17"/>
            <p:cNvSpPr/>
            <p:nvPr/>
          </p:nvSpPr>
          <p:spPr>
            <a:xfrm>
              <a:off x="5544225" y="2464246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9" name="Téglalap 18"/>
            <p:cNvSpPr/>
            <p:nvPr/>
          </p:nvSpPr>
          <p:spPr>
            <a:xfrm>
              <a:off x="4296904" y="2649493"/>
              <a:ext cx="1636295" cy="22358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4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eleje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3" name="Ellipszis 2"/>
          <p:cNvSpPr/>
          <p:nvPr/>
        </p:nvSpPr>
        <p:spPr>
          <a:xfrm>
            <a:off x="3196164" y="5324277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0099"/>
                </a:solidFill>
              </a:rPr>
              <a:t>1.</a:t>
            </a:r>
            <a:endParaRPr lang="hu-HU" dirty="0">
              <a:solidFill>
                <a:srgbClr val="CC0099"/>
              </a:solidFill>
            </a:endParaRPr>
          </a:p>
        </p:txBody>
      </p:sp>
      <p:sp>
        <p:nvSpPr>
          <p:cNvPr id="22" name="Ellipszis 21"/>
          <p:cNvSpPr/>
          <p:nvPr/>
        </p:nvSpPr>
        <p:spPr>
          <a:xfrm>
            <a:off x="8662984" y="5324277"/>
            <a:ext cx="914400" cy="8776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CC0099"/>
                </a:solidFill>
              </a:rPr>
              <a:t>2</a:t>
            </a:r>
            <a:r>
              <a:rPr lang="hu-HU" dirty="0" smtClean="0">
                <a:solidFill>
                  <a:srgbClr val="CC0099"/>
                </a:solidFill>
              </a:rPr>
              <a:t>.</a:t>
            </a:r>
            <a:endParaRPr lang="hu-HU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7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733499" y="208583"/>
            <a:ext cx="11137936" cy="1264480"/>
            <a:chOff x="1202755" y="224460"/>
            <a:chExt cx="10866489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02756" y="224460"/>
              <a:ext cx="10866488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Ismét hajtsd félbe a lapodat, de most a másik irányban.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 Hajtsd füzetté a lapodat. A  lapokon a számok és a feliratok segítenek. Az alábbi rajz a hajtogatás két lépését mutatja: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>
                    <a:solidFill>
                      <a:srgbClr val="CC0099"/>
                    </a:solidFill>
                  </a:rPr>
                  <a:t>8</a:t>
                </a:r>
                <a:r>
                  <a:rPr lang="hu-HU" sz="3600" dirty="0" smtClean="0">
                    <a:solidFill>
                      <a:srgbClr val="CC0099"/>
                    </a:solidFill>
                  </a:rPr>
                  <a:t>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5" name="Csoportba foglalás 4"/>
          <p:cNvGrpSpPr/>
          <p:nvPr/>
        </p:nvGrpSpPr>
        <p:grpSpPr>
          <a:xfrm>
            <a:off x="3648078" y="2900857"/>
            <a:ext cx="4187455" cy="3724747"/>
            <a:chOff x="3632313" y="2427891"/>
            <a:chExt cx="4187455" cy="3724747"/>
          </a:xfrm>
          <a:effectLst/>
        </p:grpSpPr>
        <p:sp>
          <p:nvSpPr>
            <p:cNvPr id="24" name="Téglalap 23"/>
            <p:cNvSpPr/>
            <p:nvPr/>
          </p:nvSpPr>
          <p:spPr>
            <a:xfrm>
              <a:off x="4812678" y="2538436"/>
              <a:ext cx="2081638" cy="31664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9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5" name="Téglalap 24"/>
            <p:cNvSpPr/>
            <p:nvPr/>
          </p:nvSpPr>
          <p:spPr>
            <a:xfrm>
              <a:off x="5419658" y="2564281"/>
              <a:ext cx="1656000" cy="3166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RightUp">
                <a:rot lat="1080000" lon="18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8" name="Téglalap 27"/>
            <p:cNvSpPr/>
            <p:nvPr/>
          </p:nvSpPr>
          <p:spPr>
            <a:xfrm rot="21540000">
              <a:off x="5902630" y="2893861"/>
              <a:ext cx="1917138" cy="3058934"/>
            </a:xfrm>
            <a:custGeom>
              <a:avLst/>
              <a:gdLst>
                <a:gd name="connsiteX0" fmla="*/ 0 w 1867373"/>
                <a:gd name="connsiteY0" fmla="*/ 0 h 3058934"/>
                <a:gd name="connsiteX1" fmla="*/ 1867373 w 1867373"/>
                <a:gd name="connsiteY1" fmla="*/ 0 h 3058934"/>
                <a:gd name="connsiteX2" fmla="*/ 1867373 w 1867373"/>
                <a:gd name="connsiteY2" fmla="*/ 3058934 h 3058934"/>
                <a:gd name="connsiteX3" fmla="*/ 0 w 1867373"/>
                <a:gd name="connsiteY3" fmla="*/ 3058934 h 3058934"/>
                <a:gd name="connsiteX4" fmla="*/ 0 w 1867373"/>
                <a:gd name="connsiteY4" fmla="*/ 0 h 3058934"/>
                <a:gd name="connsiteX0" fmla="*/ 0 w 1917138"/>
                <a:gd name="connsiteY0" fmla="*/ 0 h 3058934"/>
                <a:gd name="connsiteX1" fmla="*/ 1867373 w 1917138"/>
                <a:gd name="connsiteY1" fmla="*/ 0 h 3058934"/>
                <a:gd name="connsiteX2" fmla="*/ 1917138 w 1917138"/>
                <a:gd name="connsiteY2" fmla="*/ 2917892 h 3058934"/>
                <a:gd name="connsiteX3" fmla="*/ 0 w 1917138"/>
                <a:gd name="connsiteY3" fmla="*/ 3058934 h 3058934"/>
                <a:gd name="connsiteX4" fmla="*/ 0 w 1917138"/>
                <a:gd name="connsiteY4" fmla="*/ 0 h 30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38" h="3058934">
                  <a:moveTo>
                    <a:pt x="0" y="0"/>
                  </a:moveTo>
                  <a:lnTo>
                    <a:pt x="1867373" y="0"/>
                  </a:lnTo>
                  <a:lnTo>
                    <a:pt x="1917138" y="2917892"/>
                  </a:lnTo>
                  <a:lnTo>
                    <a:pt x="0" y="3058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827963" y="2856882"/>
              <a:ext cx="1891340" cy="305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2</a:t>
              </a:r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endParaRPr lang="hu-HU" dirty="0"/>
            </a:p>
          </p:txBody>
        </p:sp>
        <p:sp>
          <p:nvSpPr>
            <p:cNvPr id="30" name="Téglalap 29"/>
            <p:cNvSpPr/>
            <p:nvPr/>
          </p:nvSpPr>
          <p:spPr>
            <a:xfrm>
              <a:off x="5403169" y="3006271"/>
              <a:ext cx="1692000" cy="30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36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7" name="Téglalap 36"/>
            <p:cNvSpPr/>
            <p:nvPr/>
          </p:nvSpPr>
          <p:spPr>
            <a:xfrm>
              <a:off x="3650341" y="2427891"/>
              <a:ext cx="2081638" cy="3166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4812679" y="2986235"/>
              <a:ext cx="2124000" cy="31664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24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eleje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>
              <a:off x="3632313" y="2437939"/>
              <a:ext cx="2081638" cy="3166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isometricOffAxis1Left">
                <a:rot lat="1080000" lon="42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6" name="Ötszög 5"/>
          <p:cNvSpPr/>
          <p:nvPr/>
        </p:nvSpPr>
        <p:spPr>
          <a:xfrm>
            <a:off x="1914276" y="4058389"/>
            <a:ext cx="1850734" cy="42566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háta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Ötszög 41"/>
          <p:cNvSpPr/>
          <p:nvPr/>
        </p:nvSpPr>
        <p:spPr>
          <a:xfrm rot="2727894">
            <a:off x="4544990" y="2367579"/>
            <a:ext cx="1173887" cy="425669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5.</a:t>
            </a:r>
            <a:endParaRPr lang="hu-H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472967" y="208583"/>
            <a:ext cx="11398468" cy="1264480"/>
            <a:chOff x="1202755" y="224460"/>
            <a:chExt cx="10866489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02756" y="224460"/>
              <a:ext cx="10866488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Radírozd le a ceruzával írt szavakat és számokat!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>
                    <a:solidFill>
                      <a:srgbClr val="CC0099"/>
                    </a:solidFill>
                  </a:rPr>
                  <a:t>9.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sp>
        <p:nvSpPr>
          <p:cNvPr id="24" name="Téglalap 23"/>
          <p:cNvSpPr/>
          <p:nvPr/>
        </p:nvSpPr>
        <p:spPr>
          <a:xfrm>
            <a:off x="4702319" y="2555017"/>
            <a:ext cx="2081638" cy="31664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isometricRightUp">
              <a:rot lat="1080000" lon="19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rapezoid 2"/>
          <p:cNvSpPr/>
          <p:nvPr/>
        </p:nvSpPr>
        <p:spPr>
          <a:xfrm rot="16200000">
            <a:off x="4667835" y="2608407"/>
            <a:ext cx="2437113" cy="1886232"/>
          </a:xfrm>
          <a:prstGeom prst="trapezoid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rapezoid 30"/>
          <p:cNvSpPr/>
          <p:nvPr/>
        </p:nvSpPr>
        <p:spPr>
          <a:xfrm rot="16027670">
            <a:off x="4615128" y="3124377"/>
            <a:ext cx="3020734" cy="2133316"/>
          </a:xfrm>
          <a:custGeom>
            <a:avLst/>
            <a:gdLst>
              <a:gd name="connsiteX0" fmla="*/ 0 w 3068028"/>
              <a:gd name="connsiteY0" fmla="*/ 1924443 h 1924443"/>
              <a:gd name="connsiteX1" fmla="*/ 150588 w 3068028"/>
              <a:gd name="connsiteY1" fmla="*/ 0 h 1924443"/>
              <a:gd name="connsiteX2" fmla="*/ 2917440 w 3068028"/>
              <a:gd name="connsiteY2" fmla="*/ 0 h 1924443"/>
              <a:gd name="connsiteX3" fmla="*/ 3068028 w 3068028"/>
              <a:gd name="connsiteY3" fmla="*/ 1924443 h 1924443"/>
              <a:gd name="connsiteX4" fmla="*/ 0 w 3068028"/>
              <a:gd name="connsiteY4" fmla="*/ 1924443 h 1924443"/>
              <a:gd name="connsiteX0" fmla="*/ 0 w 3020734"/>
              <a:gd name="connsiteY0" fmla="*/ 1924443 h 2066336"/>
              <a:gd name="connsiteX1" fmla="*/ 150588 w 3020734"/>
              <a:gd name="connsiteY1" fmla="*/ 0 h 2066336"/>
              <a:gd name="connsiteX2" fmla="*/ 2917440 w 3020734"/>
              <a:gd name="connsiteY2" fmla="*/ 0 h 2066336"/>
              <a:gd name="connsiteX3" fmla="*/ 3020734 w 3020734"/>
              <a:gd name="connsiteY3" fmla="*/ 2066336 h 2066336"/>
              <a:gd name="connsiteX4" fmla="*/ 0 w 3020734"/>
              <a:gd name="connsiteY4" fmla="*/ 1924443 h 206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0734" h="2066336">
                <a:moveTo>
                  <a:pt x="0" y="1924443"/>
                </a:moveTo>
                <a:lnTo>
                  <a:pt x="150588" y="0"/>
                </a:lnTo>
                <a:lnTo>
                  <a:pt x="2917440" y="0"/>
                </a:lnTo>
                <a:lnTo>
                  <a:pt x="3020734" y="2066336"/>
                </a:lnTo>
                <a:lnTo>
                  <a:pt x="0" y="192444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accent1">
                <a:shade val="50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4943275" y="2858928"/>
            <a:ext cx="1966271" cy="3082990"/>
            <a:chOff x="5743138" y="2838274"/>
            <a:chExt cx="1966271" cy="3082990"/>
          </a:xfrm>
        </p:grpSpPr>
        <p:sp>
          <p:nvSpPr>
            <p:cNvPr id="28" name="Téglalap 27"/>
            <p:cNvSpPr/>
            <p:nvPr/>
          </p:nvSpPr>
          <p:spPr>
            <a:xfrm rot="21540000">
              <a:off x="5792271" y="2862330"/>
              <a:ext cx="1917138" cy="3058934"/>
            </a:xfrm>
            <a:custGeom>
              <a:avLst/>
              <a:gdLst>
                <a:gd name="connsiteX0" fmla="*/ 0 w 1867373"/>
                <a:gd name="connsiteY0" fmla="*/ 0 h 3058934"/>
                <a:gd name="connsiteX1" fmla="*/ 1867373 w 1867373"/>
                <a:gd name="connsiteY1" fmla="*/ 0 h 3058934"/>
                <a:gd name="connsiteX2" fmla="*/ 1867373 w 1867373"/>
                <a:gd name="connsiteY2" fmla="*/ 3058934 h 3058934"/>
                <a:gd name="connsiteX3" fmla="*/ 0 w 1867373"/>
                <a:gd name="connsiteY3" fmla="*/ 3058934 h 3058934"/>
                <a:gd name="connsiteX4" fmla="*/ 0 w 1867373"/>
                <a:gd name="connsiteY4" fmla="*/ 0 h 3058934"/>
                <a:gd name="connsiteX0" fmla="*/ 0 w 1917138"/>
                <a:gd name="connsiteY0" fmla="*/ 0 h 3058934"/>
                <a:gd name="connsiteX1" fmla="*/ 1867373 w 1917138"/>
                <a:gd name="connsiteY1" fmla="*/ 0 h 3058934"/>
                <a:gd name="connsiteX2" fmla="*/ 1917138 w 1917138"/>
                <a:gd name="connsiteY2" fmla="*/ 2917892 h 3058934"/>
                <a:gd name="connsiteX3" fmla="*/ 0 w 1917138"/>
                <a:gd name="connsiteY3" fmla="*/ 3058934 h 3058934"/>
                <a:gd name="connsiteX4" fmla="*/ 0 w 1917138"/>
                <a:gd name="connsiteY4" fmla="*/ 0 h 305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138" h="3058934">
                  <a:moveTo>
                    <a:pt x="0" y="0"/>
                  </a:moveTo>
                  <a:lnTo>
                    <a:pt x="1867373" y="0"/>
                  </a:lnTo>
                  <a:lnTo>
                    <a:pt x="1917138" y="2917892"/>
                  </a:lnTo>
                  <a:lnTo>
                    <a:pt x="0" y="3058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29" name="Téglalap 28"/>
            <p:cNvSpPr/>
            <p:nvPr/>
          </p:nvSpPr>
          <p:spPr>
            <a:xfrm>
              <a:off x="5743138" y="2838274"/>
              <a:ext cx="1891340" cy="30589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2</a:t>
              </a:r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 </a:t>
              </a:r>
              <a:endParaRPr lang="hu-HU" dirty="0"/>
            </a:p>
          </p:txBody>
        </p:sp>
      </p:grpSp>
      <p:sp>
        <p:nvSpPr>
          <p:cNvPr id="40" name="Téglalap 39"/>
          <p:cNvSpPr/>
          <p:nvPr/>
        </p:nvSpPr>
        <p:spPr>
          <a:xfrm>
            <a:off x="4702319" y="2966764"/>
            <a:ext cx="2124000" cy="325500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isometricOffAxis1Left">
              <a:rot lat="1080000" lon="24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eleje</a:t>
            </a:r>
            <a:endParaRPr lang="hu-H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6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C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ekerekített téglalap 26"/>
          <p:cNvSpPr/>
          <p:nvPr/>
        </p:nvSpPr>
        <p:spPr>
          <a:xfrm>
            <a:off x="472968" y="208583"/>
            <a:ext cx="11398467" cy="1244440"/>
          </a:xfrm>
          <a:prstGeom prst="roundRect">
            <a:avLst>
              <a:gd name="adj" fmla="val 50000"/>
            </a:avLst>
          </a:prstGeom>
          <a:solidFill>
            <a:srgbClr val="CC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00" rtlCol="0" anchor="ctr"/>
          <a:lstStyle/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Minden oldalra más közbenjáró imádság-témát írhatsz.</a:t>
            </a:r>
          </a:p>
          <a:p>
            <a:pPr algn="ctr"/>
            <a:r>
              <a:rPr lang="hu-HU" sz="2400" dirty="0" smtClean="0">
                <a:solidFill>
                  <a:schemeClr val="bg1"/>
                </a:solidFill>
              </a:rPr>
              <a:t>Ha nincs ötleted, akkor itt van néhány javaslat:</a:t>
            </a:r>
          </a:p>
        </p:txBody>
      </p:sp>
      <p:grpSp>
        <p:nvGrpSpPr>
          <p:cNvPr id="33" name="Csoportba foglalás 32"/>
          <p:cNvGrpSpPr/>
          <p:nvPr/>
        </p:nvGrpSpPr>
        <p:grpSpPr>
          <a:xfrm>
            <a:off x="385010" y="228623"/>
            <a:ext cx="1224000" cy="1224000"/>
            <a:chOff x="626755" y="1994243"/>
            <a:chExt cx="1152000" cy="1152000"/>
          </a:xfrm>
        </p:grpSpPr>
        <p:sp>
          <p:nvSpPr>
            <p:cNvPr id="26" name="Fánk 25"/>
            <p:cNvSpPr/>
            <p:nvPr/>
          </p:nvSpPr>
          <p:spPr>
            <a:xfrm>
              <a:off x="626755" y="1994243"/>
              <a:ext cx="1152000" cy="1152000"/>
            </a:xfrm>
            <a:prstGeom prst="donut">
              <a:avLst>
                <a:gd name="adj" fmla="val 8908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schemeClr val="bg1"/>
                </a:solidFill>
              </a:endParaRPr>
            </a:p>
          </p:txBody>
        </p:sp>
        <p:sp>
          <p:nvSpPr>
            <p:cNvPr id="32" name="Ellipszis 31"/>
            <p:cNvSpPr/>
            <p:nvPr/>
          </p:nvSpPr>
          <p:spPr>
            <a:xfrm>
              <a:off x="762020" y="2113043"/>
              <a:ext cx="913700" cy="914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700" dirty="0" smtClean="0">
                  <a:solidFill>
                    <a:srgbClr val="CC0099"/>
                  </a:solidFill>
                </a:rPr>
                <a:t>10.</a:t>
              </a:r>
              <a:r>
                <a:rPr lang="hu-HU" sz="2400" dirty="0" smtClean="0">
                  <a:solidFill>
                    <a:srgbClr val="CC0099"/>
                  </a:solidFill>
                </a:rPr>
                <a:t> </a:t>
              </a:r>
              <a:endParaRPr lang="hu-HU" sz="2400" dirty="0">
                <a:solidFill>
                  <a:srgbClr val="CC0099"/>
                </a:solidFill>
              </a:endParaRP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255284" y="1704002"/>
            <a:ext cx="4367049" cy="877767"/>
            <a:chOff x="553454" y="1859218"/>
            <a:chExt cx="4367049" cy="877767"/>
          </a:xfrm>
        </p:grpSpPr>
        <p:sp>
          <p:nvSpPr>
            <p:cNvPr id="15" name="Lekerekített téglalap 14"/>
            <p:cNvSpPr/>
            <p:nvPr/>
          </p:nvSpPr>
          <p:spPr>
            <a:xfrm>
              <a:off x="553455" y="1859218"/>
              <a:ext cx="4367048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65000">
                  <a:srgbClr val="0099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Családtagok </a:t>
              </a:r>
            </a:p>
          </p:txBody>
        </p:sp>
        <p:grpSp>
          <p:nvGrpSpPr>
            <p:cNvPr id="16" name="Csoportba foglalás 15"/>
            <p:cNvGrpSpPr/>
            <p:nvPr/>
          </p:nvGrpSpPr>
          <p:grpSpPr>
            <a:xfrm>
              <a:off x="553454" y="1872985"/>
              <a:ext cx="864000" cy="864000"/>
              <a:chOff x="626755" y="1994243"/>
              <a:chExt cx="1152000" cy="1152000"/>
            </a:xfrm>
          </p:grpSpPr>
          <p:sp>
            <p:nvSpPr>
              <p:cNvPr id="17" name="Fánk 16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Ellipszis 17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 smtClean="0">
                    <a:solidFill>
                      <a:srgbClr val="CC0099"/>
                    </a:solidFill>
                  </a:rPr>
                  <a:t>1.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6" name="Csoportba foglalás 5"/>
          <p:cNvGrpSpPr/>
          <p:nvPr/>
        </p:nvGrpSpPr>
        <p:grpSpPr>
          <a:xfrm>
            <a:off x="5251596" y="1660803"/>
            <a:ext cx="4744334" cy="877767"/>
            <a:chOff x="5263592" y="1864572"/>
            <a:chExt cx="4367048" cy="877767"/>
          </a:xfrm>
        </p:grpSpPr>
        <p:sp>
          <p:nvSpPr>
            <p:cNvPr id="20" name="Lekerekített téglalap 19"/>
            <p:cNvSpPr/>
            <p:nvPr/>
          </p:nvSpPr>
          <p:spPr>
            <a:xfrm>
              <a:off x="5263593" y="1864572"/>
              <a:ext cx="4367047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54000">
                  <a:srgbClr val="0099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Barátok</a:t>
              </a:r>
            </a:p>
          </p:txBody>
        </p:sp>
        <p:grpSp>
          <p:nvGrpSpPr>
            <p:cNvPr id="21" name="Csoportba foglalás 20"/>
            <p:cNvGrpSpPr/>
            <p:nvPr/>
          </p:nvGrpSpPr>
          <p:grpSpPr>
            <a:xfrm>
              <a:off x="5263592" y="1878339"/>
              <a:ext cx="864000" cy="864000"/>
              <a:chOff x="626755" y="1994243"/>
              <a:chExt cx="1152000" cy="1152000"/>
            </a:xfrm>
          </p:grpSpPr>
          <p:sp>
            <p:nvSpPr>
              <p:cNvPr id="22" name="Fánk 21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Ellipszis 22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>
                    <a:solidFill>
                      <a:srgbClr val="CC0099"/>
                    </a:solidFill>
                  </a:rPr>
                  <a:t>2</a:t>
                </a:r>
                <a:r>
                  <a:rPr lang="hu-HU" sz="2700" dirty="0" smtClean="0">
                    <a:solidFill>
                      <a:srgbClr val="CC0099"/>
                    </a:solidFill>
                  </a:rPr>
                  <a:t>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5" name="Csoportba foglalás 4"/>
          <p:cNvGrpSpPr/>
          <p:nvPr/>
        </p:nvGrpSpPr>
        <p:grpSpPr>
          <a:xfrm>
            <a:off x="1389051" y="2743610"/>
            <a:ext cx="4583988" cy="877767"/>
            <a:chOff x="1669653" y="3048661"/>
            <a:chExt cx="4367048" cy="877767"/>
          </a:xfrm>
        </p:grpSpPr>
        <p:sp>
          <p:nvSpPr>
            <p:cNvPr id="35" name="Lekerekített téglalap 34"/>
            <p:cNvSpPr/>
            <p:nvPr/>
          </p:nvSpPr>
          <p:spPr>
            <a:xfrm>
              <a:off x="1669654" y="3048661"/>
              <a:ext cx="4367047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62000">
                  <a:srgbClr val="0099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Akiket nem ismerek  </a:t>
              </a:r>
              <a:r>
                <a:rPr lang="hu-HU" sz="1600" dirty="0" smtClean="0">
                  <a:solidFill>
                    <a:schemeClr val="bg1"/>
                  </a:solidFill>
                </a:rPr>
                <a:t>(szegények</a:t>
              </a:r>
              <a:r>
                <a:rPr lang="hu-HU" sz="2400" dirty="0" smtClean="0">
                  <a:solidFill>
                    <a:schemeClr val="bg1"/>
                  </a:solidFill>
                </a:rPr>
                <a:t>, </a:t>
              </a:r>
              <a:r>
                <a:rPr lang="hu-HU" dirty="0" smtClean="0">
                  <a:solidFill>
                    <a:schemeClr val="bg1"/>
                  </a:solidFill>
                </a:rPr>
                <a:t>betegek, üldözöttek,)</a:t>
              </a:r>
              <a:endParaRPr lang="hu-HU" sz="2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6" name="Csoportba foglalás 35"/>
            <p:cNvGrpSpPr/>
            <p:nvPr/>
          </p:nvGrpSpPr>
          <p:grpSpPr>
            <a:xfrm>
              <a:off x="1669653" y="3062428"/>
              <a:ext cx="864000" cy="864000"/>
              <a:chOff x="626755" y="1994243"/>
              <a:chExt cx="1152000" cy="1152000"/>
            </a:xfrm>
          </p:grpSpPr>
          <p:sp>
            <p:nvSpPr>
              <p:cNvPr id="37" name="Fánk 36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Ellipszis 37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 smtClean="0">
                    <a:solidFill>
                      <a:srgbClr val="CC0099"/>
                    </a:solidFill>
                  </a:rPr>
                  <a:t>3.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7" name="Csoportba foglalás 6"/>
          <p:cNvGrpSpPr/>
          <p:nvPr/>
        </p:nvGrpSpPr>
        <p:grpSpPr>
          <a:xfrm>
            <a:off x="6302563" y="2696445"/>
            <a:ext cx="4701767" cy="877767"/>
            <a:chOff x="6379790" y="2984337"/>
            <a:chExt cx="4367048" cy="877767"/>
          </a:xfrm>
        </p:grpSpPr>
        <p:sp>
          <p:nvSpPr>
            <p:cNvPr id="42" name="Lekerekített téglalap 41"/>
            <p:cNvSpPr/>
            <p:nvPr/>
          </p:nvSpPr>
          <p:spPr>
            <a:xfrm>
              <a:off x="6379791" y="2984337"/>
              <a:ext cx="4367047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60000">
                  <a:srgbClr val="00B0F0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Közösségek</a:t>
              </a: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(osztály, barátok, gyülekezet)</a:t>
              </a:r>
              <a:endParaRPr lang="hu-HU" sz="16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43" name="Csoportba foglalás 42"/>
            <p:cNvGrpSpPr/>
            <p:nvPr/>
          </p:nvGrpSpPr>
          <p:grpSpPr>
            <a:xfrm>
              <a:off x="6379790" y="2998104"/>
              <a:ext cx="864000" cy="864000"/>
              <a:chOff x="626755" y="1994243"/>
              <a:chExt cx="1152000" cy="1152000"/>
            </a:xfrm>
          </p:grpSpPr>
          <p:sp>
            <p:nvSpPr>
              <p:cNvPr id="44" name="Fánk 43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Ellipszis 44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>
                    <a:solidFill>
                      <a:srgbClr val="CC0099"/>
                    </a:solidFill>
                  </a:rPr>
                  <a:t>4</a:t>
                </a:r>
                <a:r>
                  <a:rPr lang="hu-HU" sz="2700" dirty="0" smtClean="0">
                    <a:solidFill>
                      <a:srgbClr val="CC0099"/>
                    </a:solidFill>
                  </a:rPr>
                  <a:t>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9" name="Csoportba foglalás 8"/>
          <p:cNvGrpSpPr/>
          <p:nvPr/>
        </p:nvGrpSpPr>
        <p:grpSpPr>
          <a:xfrm>
            <a:off x="2127353" y="3803609"/>
            <a:ext cx="4367048" cy="877767"/>
            <a:chOff x="2785851" y="4281224"/>
            <a:chExt cx="4367048" cy="877767"/>
          </a:xfrm>
        </p:grpSpPr>
        <p:sp>
          <p:nvSpPr>
            <p:cNvPr id="47" name="Lekerekített téglalap 46"/>
            <p:cNvSpPr/>
            <p:nvPr/>
          </p:nvSpPr>
          <p:spPr>
            <a:xfrm>
              <a:off x="2785852" y="4281224"/>
              <a:ext cx="4367047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64000">
                  <a:srgbClr val="0099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Rossz elmúlása</a:t>
              </a:r>
            </a:p>
            <a:p>
              <a:pPr algn="ctr"/>
              <a:r>
                <a:rPr lang="hu-HU" dirty="0" smtClean="0">
                  <a:solidFill>
                    <a:schemeClr val="bg1"/>
                  </a:solidFill>
                </a:rPr>
                <a:t>(betegség, járvány, fájdalom)</a:t>
              </a:r>
            </a:p>
          </p:txBody>
        </p:sp>
        <p:grpSp>
          <p:nvGrpSpPr>
            <p:cNvPr id="48" name="Csoportba foglalás 47"/>
            <p:cNvGrpSpPr/>
            <p:nvPr/>
          </p:nvGrpSpPr>
          <p:grpSpPr>
            <a:xfrm>
              <a:off x="2785851" y="4294991"/>
              <a:ext cx="864000" cy="864000"/>
              <a:chOff x="626755" y="1994243"/>
              <a:chExt cx="1152000" cy="1152000"/>
            </a:xfrm>
          </p:grpSpPr>
          <p:sp>
            <p:nvSpPr>
              <p:cNvPr id="49" name="Fánk 48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Ellipszis 49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 smtClean="0">
                    <a:solidFill>
                      <a:srgbClr val="CC0099"/>
                    </a:solidFill>
                  </a:rPr>
                  <a:t>5.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8" name="Csoportba foglalás 7"/>
          <p:cNvGrpSpPr/>
          <p:nvPr/>
        </p:nvGrpSpPr>
        <p:grpSpPr>
          <a:xfrm>
            <a:off x="6837039" y="3792204"/>
            <a:ext cx="4703320" cy="877767"/>
            <a:chOff x="7495990" y="4193057"/>
            <a:chExt cx="4382814" cy="877767"/>
          </a:xfrm>
        </p:grpSpPr>
        <p:sp>
          <p:nvSpPr>
            <p:cNvPr id="52" name="Lekerekített téglalap 51"/>
            <p:cNvSpPr/>
            <p:nvPr/>
          </p:nvSpPr>
          <p:spPr>
            <a:xfrm>
              <a:off x="7511757" y="4193057"/>
              <a:ext cx="4367047" cy="85495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C0099"/>
                </a:gs>
                <a:gs pos="63000">
                  <a:srgbClr val="0099FF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Jó bekövetkezése</a:t>
              </a:r>
            </a:p>
            <a:p>
              <a:pPr algn="ctr"/>
              <a:r>
                <a:rPr lang="hu-HU" sz="2000" dirty="0" smtClean="0">
                  <a:solidFill>
                    <a:schemeClr val="bg1"/>
                  </a:solidFill>
                </a:rPr>
                <a:t>(öröm, hit, jó esemény)</a:t>
              </a:r>
            </a:p>
          </p:txBody>
        </p:sp>
        <p:grpSp>
          <p:nvGrpSpPr>
            <p:cNvPr id="53" name="Csoportba foglalás 52"/>
            <p:cNvGrpSpPr/>
            <p:nvPr/>
          </p:nvGrpSpPr>
          <p:grpSpPr>
            <a:xfrm>
              <a:off x="7495990" y="4206824"/>
              <a:ext cx="864000" cy="864000"/>
              <a:chOff x="626755" y="1994243"/>
              <a:chExt cx="1152000" cy="1152000"/>
            </a:xfrm>
          </p:grpSpPr>
          <p:sp>
            <p:nvSpPr>
              <p:cNvPr id="54" name="Fánk 53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Ellipszis 54"/>
              <p:cNvSpPr/>
              <p:nvPr/>
            </p:nvSpPr>
            <p:spPr>
              <a:xfrm>
                <a:off x="762020" y="2113043"/>
                <a:ext cx="9137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700" dirty="0" smtClean="0">
                    <a:solidFill>
                      <a:srgbClr val="CC0099"/>
                    </a:solidFill>
                  </a:rPr>
                  <a:t>6. </a:t>
                </a:r>
                <a:r>
                  <a:rPr lang="hu-HU" sz="2400" dirty="0" smtClean="0">
                    <a:solidFill>
                      <a:srgbClr val="CC0099"/>
                    </a:solidFill>
                  </a:rPr>
                  <a:t> </a:t>
                </a:r>
                <a:endParaRPr lang="hu-HU" sz="2400" dirty="0">
                  <a:solidFill>
                    <a:srgbClr val="CC0099"/>
                  </a:solidFill>
                </a:endParaRPr>
              </a:p>
            </p:txBody>
          </p:sp>
        </p:grpSp>
      </p:grpSp>
      <p:sp>
        <p:nvSpPr>
          <p:cNvPr id="60" name="Szövegdoboz 59"/>
          <p:cNvSpPr txBox="1"/>
          <p:nvPr/>
        </p:nvSpPr>
        <p:spPr>
          <a:xfrm>
            <a:off x="255284" y="5202894"/>
            <a:ext cx="11616151" cy="1464231"/>
          </a:xfrm>
          <a:prstGeom prst="roundRect">
            <a:avLst/>
          </a:prstGeom>
          <a:solidFill>
            <a:srgbClr val="8E0069"/>
          </a:solidFill>
          <a:ln w="1270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Minden oldalra írd oda, hogy kiért vagy miért imádkozol.</a:t>
            </a:r>
          </a:p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Díszítheted a füzetedet tetszés szerint. Írogass bele! Használd gyakran!</a:t>
            </a:r>
          </a:p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Ha nem tudod, hogy mit kérj, akkor nyisd szét a füzetet, és válassz egy rövid mondatot!</a:t>
            </a:r>
          </a:p>
          <a:p>
            <a:pPr algn="ctr"/>
            <a:r>
              <a:rPr lang="hu-HU" sz="2000" dirty="0" smtClean="0">
                <a:solidFill>
                  <a:prstClr val="white"/>
                </a:solidFill>
              </a:rPr>
              <a:t>Ha nincs ötleted, kérdezd meg a Hittanoktatódat, Lelkipásztorodat, Szüleidet!</a:t>
            </a: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" y="3490571"/>
            <a:ext cx="1208701" cy="120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9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3399">
                <a:alpha val="67000"/>
              </a:srgbClr>
            </a:gs>
            <a:gs pos="99000">
              <a:srgbClr val="00B0F0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-39307" y="-157655"/>
            <a:ext cx="12270611" cy="7136403"/>
            <a:chOff x="-39307" y="-157655"/>
            <a:chExt cx="12270611" cy="7136403"/>
          </a:xfrm>
        </p:grpSpPr>
        <p:sp>
          <p:nvSpPr>
            <p:cNvPr id="24" name="Háromszög 23"/>
            <p:cNvSpPr/>
            <p:nvPr/>
          </p:nvSpPr>
          <p:spPr>
            <a:xfrm rot="5400000">
              <a:off x="-374965" y="332562"/>
              <a:ext cx="3929664" cy="3258348"/>
            </a:xfrm>
            <a:prstGeom prst="triangle">
              <a:avLst>
                <a:gd name="adj" fmla="val 0"/>
              </a:avLst>
            </a:prstGeom>
            <a:gradFill>
              <a:gsLst>
                <a:gs pos="2000">
                  <a:srgbClr val="CC3399">
                    <a:alpha val="3000"/>
                  </a:srgbClr>
                </a:gs>
                <a:gs pos="99000">
                  <a:srgbClr val="00B0F0">
                    <a:alpha val="5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9" name="Háromszög 18"/>
            <p:cNvSpPr/>
            <p:nvPr/>
          </p:nvSpPr>
          <p:spPr>
            <a:xfrm rot="10800000" flipH="1">
              <a:off x="6544" y="0"/>
              <a:ext cx="4928063" cy="6858000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8" name="Háromszög 17"/>
            <p:cNvSpPr/>
            <p:nvPr/>
          </p:nvSpPr>
          <p:spPr>
            <a:xfrm rot="10800000">
              <a:off x="19982" y="120748"/>
              <a:ext cx="7744167" cy="6858000"/>
            </a:xfrm>
            <a:prstGeom prst="triangle">
              <a:avLst>
                <a:gd name="adj" fmla="val 12825"/>
              </a:avLst>
            </a:prstGeom>
            <a:solidFill>
              <a:schemeClr val="bg1"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5" name="Háromszög 14"/>
            <p:cNvSpPr/>
            <p:nvPr/>
          </p:nvSpPr>
          <p:spPr>
            <a:xfrm>
              <a:off x="6544" y="1"/>
              <a:ext cx="6729247" cy="6858000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6" name="Háromszög 15"/>
            <p:cNvSpPr/>
            <p:nvPr/>
          </p:nvSpPr>
          <p:spPr>
            <a:xfrm flipH="1">
              <a:off x="8387255" y="1308538"/>
              <a:ext cx="3844049" cy="5549462"/>
            </a:xfrm>
            <a:prstGeom prst="triangle">
              <a:avLst>
                <a:gd name="adj" fmla="val 2871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17" name="Háromszög 16"/>
            <p:cNvSpPr/>
            <p:nvPr/>
          </p:nvSpPr>
          <p:spPr>
            <a:xfrm rot="10800000">
              <a:off x="5456211" y="-157655"/>
              <a:ext cx="6729247" cy="6858000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0" name="Háromszög 19"/>
            <p:cNvSpPr/>
            <p:nvPr/>
          </p:nvSpPr>
          <p:spPr>
            <a:xfrm rot="10800000" flipH="1">
              <a:off x="-39303" y="-1"/>
              <a:ext cx="1760427" cy="3721768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1" name="Háromszög 20"/>
            <p:cNvSpPr/>
            <p:nvPr/>
          </p:nvSpPr>
          <p:spPr>
            <a:xfrm rot="10800000">
              <a:off x="10447953" y="-103582"/>
              <a:ext cx="1760427" cy="3849655"/>
            </a:xfrm>
            <a:prstGeom prst="triangle">
              <a:avLst>
                <a:gd name="adj" fmla="val 0"/>
              </a:avLst>
            </a:prstGeom>
            <a:solidFill>
              <a:schemeClr val="bg1">
                <a:alpha val="1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  <p:sp>
          <p:nvSpPr>
            <p:cNvPr id="23" name="Háromszög 22"/>
            <p:cNvSpPr/>
            <p:nvPr/>
          </p:nvSpPr>
          <p:spPr>
            <a:xfrm>
              <a:off x="6539" y="-103582"/>
              <a:ext cx="3736428" cy="6858000"/>
            </a:xfrm>
            <a:prstGeom prst="triangle">
              <a:avLst>
                <a:gd name="adj" fmla="val 0"/>
              </a:avLst>
            </a:prstGeom>
            <a:gradFill>
              <a:gsLst>
                <a:gs pos="2000">
                  <a:srgbClr val="CC3399">
                    <a:alpha val="3000"/>
                  </a:srgbClr>
                </a:gs>
                <a:gs pos="99000">
                  <a:srgbClr val="00B0F0">
                    <a:alpha val="54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>
                <a:solidFill>
                  <a:prstClr val="white"/>
                </a:solidFill>
              </a:endParaRPr>
            </a:p>
          </p:txBody>
        </p:sp>
      </p:grpSp>
      <p:sp>
        <p:nvSpPr>
          <p:cNvPr id="3" name="Lekerekített téglalap 2"/>
          <p:cNvSpPr/>
          <p:nvPr/>
        </p:nvSpPr>
        <p:spPr>
          <a:xfrm>
            <a:off x="1887957" y="432642"/>
            <a:ext cx="9456852" cy="5992715"/>
          </a:xfrm>
          <a:prstGeom prst="roundRect">
            <a:avLst/>
          </a:prstGeom>
          <a:solidFill>
            <a:srgbClr val="F4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" y="2714425"/>
            <a:ext cx="1226047" cy="1212143"/>
          </a:xfrm>
          <a:prstGeom prst="rect">
            <a:avLst/>
          </a:prstGeom>
        </p:spPr>
      </p:pic>
      <p:sp>
        <p:nvSpPr>
          <p:cNvPr id="27" name="Lekerekített téglalap 26"/>
          <p:cNvSpPr/>
          <p:nvPr/>
        </p:nvSpPr>
        <p:spPr>
          <a:xfrm>
            <a:off x="2909188" y="2797830"/>
            <a:ext cx="7518138" cy="1736646"/>
          </a:xfrm>
          <a:prstGeom prst="roundRect">
            <a:avLst>
              <a:gd name="adj" fmla="val 1750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C0099"/>
                </a:solidFill>
              </a:rPr>
              <a:t>Isten </a:t>
            </a:r>
            <a:r>
              <a:rPr lang="hu-HU" sz="3200" b="1" dirty="0">
                <a:solidFill>
                  <a:srgbClr val="CC0099"/>
                </a:solidFill>
              </a:rPr>
              <a:t>dönti el, hogy mi az, amit azonnal megad, mi az, amit később, és mi az, amit nem ad meg. </a:t>
            </a:r>
          </a:p>
        </p:txBody>
      </p:sp>
      <p:sp>
        <p:nvSpPr>
          <p:cNvPr id="28" name="Lekerekített téglalap 27"/>
          <p:cNvSpPr/>
          <p:nvPr/>
        </p:nvSpPr>
        <p:spPr>
          <a:xfrm>
            <a:off x="2965506" y="1868941"/>
            <a:ext cx="7436601" cy="646986"/>
          </a:xfrm>
          <a:prstGeom prst="roundRect">
            <a:avLst>
              <a:gd name="adj" fmla="val 1750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C0099"/>
                </a:solidFill>
              </a:rPr>
              <a:t>Csak </a:t>
            </a:r>
            <a:r>
              <a:rPr lang="hu-HU" sz="3200" b="1" dirty="0">
                <a:solidFill>
                  <a:srgbClr val="CC0099"/>
                </a:solidFill>
              </a:rPr>
              <a:t>jó dolgot kérj</a:t>
            </a:r>
            <a:r>
              <a:rPr lang="hu-HU" sz="3200" b="1" dirty="0" smtClean="0">
                <a:solidFill>
                  <a:srgbClr val="CC0099"/>
                </a:solidFill>
              </a:rPr>
              <a:t>!</a:t>
            </a:r>
            <a:endParaRPr lang="hu-HU" sz="3200" b="1" dirty="0">
              <a:solidFill>
                <a:srgbClr val="CC0099"/>
              </a:solidFill>
            </a:endParaRPr>
          </a:p>
        </p:txBody>
      </p:sp>
      <p:sp>
        <p:nvSpPr>
          <p:cNvPr id="29" name="Lekerekített téglalap 28"/>
          <p:cNvSpPr/>
          <p:nvPr/>
        </p:nvSpPr>
        <p:spPr>
          <a:xfrm>
            <a:off x="2909188" y="4782470"/>
            <a:ext cx="7518138" cy="1191816"/>
          </a:xfrm>
          <a:prstGeom prst="roundRect">
            <a:avLst>
              <a:gd name="adj" fmla="val 1750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C0099"/>
                </a:solidFill>
              </a:rPr>
              <a:t>Kérj, ahogyan Jézus kért: </a:t>
            </a:r>
          </a:p>
          <a:p>
            <a:pPr algn="ctr"/>
            <a:r>
              <a:rPr lang="hu-HU" sz="3200" b="1" dirty="0" smtClean="0">
                <a:solidFill>
                  <a:srgbClr val="CC0099"/>
                </a:solidFill>
              </a:rPr>
              <a:t>Legyen meg a te akaratod!</a:t>
            </a:r>
            <a:endParaRPr lang="hu-HU" sz="3200" b="1" dirty="0">
              <a:solidFill>
                <a:srgbClr val="CC0099"/>
              </a:solidFill>
            </a:endParaRPr>
          </a:p>
        </p:txBody>
      </p:sp>
      <p:sp>
        <p:nvSpPr>
          <p:cNvPr id="25" name="Szabadkézi sokszög 24"/>
          <p:cNvSpPr/>
          <p:nvPr/>
        </p:nvSpPr>
        <p:spPr>
          <a:xfrm rot="8627010" flipH="1" flipV="1">
            <a:off x="1278833" y="995857"/>
            <a:ext cx="3311602" cy="739119"/>
          </a:xfrm>
          <a:custGeom>
            <a:avLst/>
            <a:gdLst>
              <a:gd name="connsiteX0" fmla="*/ 3885081 w 3930042"/>
              <a:gd name="connsiteY0" fmla="*/ 704504 h 704504"/>
              <a:gd name="connsiteX1" fmla="*/ 1965021 w 3930042"/>
              <a:gd name="connsiteY1" fmla="*/ 704504 h 704504"/>
              <a:gd name="connsiteX2" fmla="*/ 1965021 w 3930042"/>
              <a:gd name="connsiteY2" fmla="*/ 704503 h 704504"/>
              <a:gd name="connsiteX3" fmla="*/ 44961 w 3930042"/>
              <a:gd name="connsiteY3" fmla="*/ 704503 h 704504"/>
              <a:gd name="connsiteX4" fmla="*/ 174813 w 3930042"/>
              <a:gd name="connsiteY4" fmla="*/ 598805 h 704504"/>
              <a:gd name="connsiteX5" fmla="*/ 1215 w 3930042"/>
              <a:gd name="connsiteY5" fmla="*/ 542359 h 704504"/>
              <a:gd name="connsiteX6" fmla="*/ 140932 w 3930042"/>
              <a:gd name="connsiteY6" fmla="*/ 493948 h 704504"/>
              <a:gd name="connsiteX7" fmla="*/ 44961 w 3930042"/>
              <a:gd name="connsiteY7" fmla="*/ 349699 h 704504"/>
              <a:gd name="connsiteX8" fmla="*/ 46983 w 3930042"/>
              <a:gd name="connsiteY8" fmla="*/ 349699 h 704504"/>
              <a:gd name="connsiteX9" fmla="*/ 50648 w 3930042"/>
              <a:gd name="connsiteY9" fmla="*/ 340441 h 704504"/>
              <a:gd name="connsiteX10" fmla="*/ 174813 w 3930042"/>
              <a:gd name="connsiteY10" fmla="*/ 249106 h 704504"/>
              <a:gd name="connsiteX11" fmla="*/ 1215 w 3930042"/>
              <a:gd name="connsiteY11" fmla="*/ 192661 h 704504"/>
              <a:gd name="connsiteX12" fmla="*/ 140932 w 3930042"/>
              <a:gd name="connsiteY12" fmla="*/ 144250 h 704504"/>
              <a:gd name="connsiteX13" fmla="*/ 44961 w 3930042"/>
              <a:gd name="connsiteY13" fmla="*/ 0 h 704504"/>
              <a:gd name="connsiteX14" fmla="*/ 1965021 w 3930042"/>
              <a:gd name="connsiteY14" fmla="*/ 0 h 704504"/>
              <a:gd name="connsiteX15" fmla="*/ 1965021 w 3930042"/>
              <a:gd name="connsiteY15" fmla="*/ 1 h 704504"/>
              <a:gd name="connsiteX16" fmla="*/ 3885081 w 3930042"/>
              <a:gd name="connsiteY16" fmla="*/ 1 h 704504"/>
              <a:gd name="connsiteX17" fmla="*/ 3755229 w 3930042"/>
              <a:gd name="connsiteY17" fmla="*/ 105699 h 704504"/>
              <a:gd name="connsiteX18" fmla="*/ 3928827 w 3930042"/>
              <a:gd name="connsiteY18" fmla="*/ 162145 h 704504"/>
              <a:gd name="connsiteX19" fmla="*/ 3789110 w 3930042"/>
              <a:gd name="connsiteY19" fmla="*/ 210556 h 704504"/>
              <a:gd name="connsiteX20" fmla="*/ 3885081 w 3930042"/>
              <a:gd name="connsiteY20" fmla="*/ 354806 h 704504"/>
              <a:gd name="connsiteX21" fmla="*/ 3883059 w 3930042"/>
              <a:gd name="connsiteY21" fmla="*/ 354806 h 704504"/>
              <a:gd name="connsiteX22" fmla="*/ 3879394 w 3930042"/>
              <a:gd name="connsiteY22" fmla="*/ 364063 h 704504"/>
              <a:gd name="connsiteX23" fmla="*/ 3755229 w 3930042"/>
              <a:gd name="connsiteY23" fmla="*/ 455398 h 704504"/>
              <a:gd name="connsiteX24" fmla="*/ 3928827 w 3930042"/>
              <a:gd name="connsiteY24" fmla="*/ 511844 h 704504"/>
              <a:gd name="connsiteX25" fmla="*/ 3789110 w 3930042"/>
              <a:gd name="connsiteY25" fmla="*/ 560255 h 704504"/>
              <a:gd name="connsiteX26" fmla="*/ 3885081 w 3930042"/>
              <a:gd name="connsiteY26" fmla="*/ 704504 h 70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30042" h="704504">
                <a:moveTo>
                  <a:pt x="3885081" y="704504"/>
                </a:moveTo>
                <a:lnTo>
                  <a:pt x="1965021" y="704504"/>
                </a:lnTo>
                <a:lnTo>
                  <a:pt x="1965021" y="704503"/>
                </a:lnTo>
                <a:lnTo>
                  <a:pt x="44961" y="704503"/>
                </a:lnTo>
                <a:cubicBezTo>
                  <a:pt x="45399" y="670236"/>
                  <a:pt x="174376" y="599220"/>
                  <a:pt x="174813" y="598805"/>
                </a:cubicBezTo>
                <a:cubicBezTo>
                  <a:pt x="183730" y="599588"/>
                  <a:pt x="-17381" y="545189"/>
                  <a:pt x="1215" y="542359"/>
                </a:cubicBezTo>
                <a:cubicBezTo>
                  <a:pt x="-9462" y="542011"/>
                  <a:pt x="147054" y="493415"/>
                  <a:pt x="140932" y="493948"/>
                </a:cubicBezTo>
                <a:cubicBezTo>
                  <a:pt x="161636" y="493272"/>
                  <a:pt x="19053" y="351248"/>
                  <a:pt x="44961" y="349699"/>
                </a:cubicBezTo>
                <a:lnTo>
                  <a:pt x="46983" y="349699"/>
                </a:lnTo>
                <a:lnTo>
                  <a:pt x="50648" y="340441"/>
                </a:lnTo>
                <a:cubicBezTo>
                  <a:pt x="75635" y="303886"/>
                  <a:pt x="174431" y="249469"/>
                  <a:pt x="174813" y="249106"/>
                </a:cubicBezTo>
                <a:cubicBezTo>
                  <a:pt x="183730" y="249890"/>
                  <a:pt x="-17381" y="195490"/>
                  <a:pt x="1215" y="192661"/>
                </a:cubicBezTo>
                <a:cubicBezTo>
                  <a:pt x="-9462" y="192312"/>
                  <a:pt x="147054" y="143717"/>
                  <a:pt x="140932" y="144250"/>
                </a:cubicBezTo>
                <a:cubicBezTo>
                  <a:pt x="161636" y="143574"/>
                  <a:pt x="19053" y="1549"/>
                  <a:pt x="44961" y="0"/>
                </a:cubicBezTo>
                <a:lnTo>
                  <a:pt x="1965021" y="0"/>
                </a:lnTo>
                <a:lnTo>
                  <a:pt x="1965021" y="1"/>
                </a:lnTo>
                <a:lnTo>
                  <a:pt x="3885081" y="1"/>
                </a:lnTo>
                <a:cubicBezTo>
                  <a:pt x="3884643" y="34268"/>
                  <a:pt x="3755667" y="105285"/>
                  <a:pt x="3755229" y="105699"/>
                </a:cubicBezTo>
                <a:cubicBezTo>
                  <a:pt x="3746312" y="104916"/>
                  <a:pt x="3947424" y="159316"/>
                  <a:pt x="3928827" y="162145"/>
                </a:cubicBezTo>
                <a:cubicBezTo>
                  <a:pt x="3939504" y="162494"/>
                  <a:pt x="3782988" y="211089"/>
                  <a:pt x="3789110" y="210556"/>
                </a:cubicBezTo>
                <a:cubicBezTo>
                  <a:pt x="3768406" y="211232"/>
                  <a:pt x="3910989" y="353257"/>
                  <a:pt x="3885081" y="354806"/>
                </a:cubicBezTo>
                <a:lnTo>
                  <a:pt x="3883059" y="354806"/>
                </a:lnTo>
                <a:lnTo>
                  <a:pt x="3879394" y="364063"/>
                </a:lnTo>
                <a:cubicBezTo>
                  <a:pt x="3854408" y="400618"/>
                  <a:pt x="3755612" y="455035"/>
                  <a:pt x="3755229" y="455398"/>
                </a:cubicBezTo>
                <a:cubicBezTo>
                  <a:pt x="3746312" y="454615"/>
                  <a:pt x="3947424" y="509014"/>
                  <a:pt x="3928827" y="511844"/>
                </a:cubicBezTo>
                <a:cubicBezTo>
                  <a:pt x="3939504" y="512192"/>
                  <a:pt x="3782988" y="560788"/>
                  <a:pt x="3789110" y="560255"/>
                </a:cubicBezTo>
                <a:cubicBezTo>
                  <a:pt x="3768406" y="560930"/>
                  <a:pt x="3910989" y="702955"/>
                  <a:pt x="3885081" y="704504"/>
                </a:cubicBez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 smtClean="0"/>
              <a:t>JEGYEZD MEG!</a:t>
            </a:r>
            <a:endParaRPr lang="hu-HU" sz="2800" dirty="0"/>
          </a:p>
        </p:txBody>
      </p:sp>
      <p:sp>
        <p:nvSpPr>
          <p:cNvPr id="26" name="Lekerekített téglalap 25"/>
          <p:cNvSpPr/>
          <p:nvPr/>
        </p:nvSpPr>
        <p:spPr>
          <a:xfrm>
            <a:off x="4338986" y="875956"/>
            <a:ext cx="5485861" cy="646986"/>
          </a:xfrm>
          <a:prstGeom prst="roundRect">
            <a:avLst>
              <a:gd name="adj" fmla="val 17502"/>
            </a:avLst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rgbClr val="CC0099"/>
                </a:solidFill>
              </a:rPr>
              <a:t>JEGYEZD MEG!</a:t>
            </a:r>
            <a:endParaRPr lang="hu-HU" sz="32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2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84413" y="407988"/>
            <a:ext cx="8701087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srgbClr val="000000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pic>
        <p:nvPicPr>
          <p:cNvPr id="6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61" y="1366271"/>
            <a:ext cx="5327274" cy="53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25957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/>
          <p:nvPr/>
        </p:nvSpPr>
        <p:spPr>
          <a:xfrm>
            <a:off x="507765" y="5598256"/>
            <a:ext cx="5321535" cy="5257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grpSp>
        <p:nvGrpSpPr>
          <p:cNvPr id="3" name="Csoportba foglalás 2"/>
          <p:cNvGrpSpPr/>
          <p:nvPr/>
        </p:nvGrpSpPr>
        <p:grpSpPr>
          <a:xfrm>
            <a:off x="845927" y="2255261"/>
            <a:ext cx="3600000" cy="3600000"/>
            <a:chOff x="660108" y="560242"/>
            <a:chExt cx="3934395" cy="3727683"/>
          </a:xfrm>
          <a:effectLst>
            <a:reflection blurRad="6350" stA="50000" endA="300" endPos="55000" dir="5400000" sy="-100000" algn="bl" rotWithShape="0"/>
          </a:effectLst>
        </p:grpSpPr>
        <p:sp>
          <p:nvSpPr>
            <p:cNvPr id="4" name="Ellipszis 3"/>
            <p:cNvSpPr>
              <a:spLocks noChangeAspect="1"/>
            </p:cNvSpPr>
            <p:nvPr/>
          </p:nvSpPr>
          <p:spPr>
            <a:xfrm>
              <a:off x="660108" y="560242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scene3d>
              <a:camera prst="orthographicFront"/>
              <a:lightRig rig="threePt" dir="t"/>
            </a:scene3d>
            <a:sp3d>
              <a:bevelT w="4000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1082667" y="1237656"/>
              <a:ext cx="3089275" cy="277262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Kedves Szülők!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Köszönjük a segítségüket!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Isten áldását </a:t>
              </a:r>
              <a:r>
                <a:rPr lang="hu-HU" altLang="hu-HU" sz="2800" b="1" dirty="0" smtClean="0">
                  <a:solidFill>
                    <a:srgbClr val="FF6600"/>
                  </a:solidFill>
                  <a:cs typeface="Arial" panose="020B0604020202020204" pitchFamily="34" charset="0"/>
                </a:rPr>
                <a:t>kívánjuk ezzel </a:t>
              </a:r>
              <a:r>
                <a:rPr lang="hu-HU" altLang="hu-HU" sz="2800" b="1" dirty="0">
                  <a:solidFill>
                    <a:srgbClr val="FF6600"/>
                  </a:solidFill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5B9BD5"/>
              </a:buClr>
              <a:buFont typeface="Wingdings 3" panose="05040102010807070707" pitchFamily="18" charset="2"/>
              <a:buNone/>
            </a:pP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rgbClr val="FDFDB3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rgbClr val="FDFDB3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rgbClr val="FDFDB3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Háromszög 1"/>
          <p:cNvSpPr/>
          <p:nvPr/>
        </p:nvSpPr>
        <p:spPr>
          <a:xfrm>
            <a:off x="396413" y="-3468414"/>
            <a:ext cx="5590593" cy="9386737"/>
          </a:xfrm>
          <a:prstGeom prst="triangle">
            <a:avLst>
              <a:gd name="adj" fmla="val 11113"/>
            </a:avLst>
          </a:prstGeom>
          <a:gradFill flip="none" rotWithShape="1">
            <a:gsLst>
              <a:gs pos="0">
                <a:srgbClr val="FFC000">
                  <a:alpha val="9000"/>
                </a:srgbClr>
              </a:gs>
              <a:gs pos="48000">
                <a:schemeClr val="accent4">
                  <a:lumMod val="60000"/>
                  <a:lumOff val="40000"/>
                  <a:alpha val="7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08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clrChange>
              <a:clrFrom>
                <a:srgbClr val="20996E"/>
              </a:clrFrom>
              <a:clrTo>
                <a:srgbClr val="20996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2689" y="1092778"/>
            <a:ext cx="4830161" cy="4672443"/>
          </a:xfrm>
          <a:prstGeom prst="rect">
            <a:avLst/>
          </a:prstGeom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292648" y="2908849"/>
            <a:ext cx="5470634" cy="3231654"/>
          </a:xfrm>
          <a:prstGeom prst="rect">
            <a:avLst/>
          </a:prstGeom>
          <a:gradFill>
            <a:gsLst>
              <a:gs pos="10000">
                <a:srgbClr val="2559FF">
                  <a:alpha val="50000"/>
                </a:srgbClr>
              </a:gs>
              <a:gs pos="95000">
                <a:srgbClr val="00B0F0"/>
              </a:gs>
            </a:gsLst>
            <a:lin ang="5400000" scaled="1"/>
          </a:gra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6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CC3399">
                <a:alpha val="67000"/>
              </a:srgbClr>
            </a:gs>
            <a:gs pos="99000">
              <a:srgbClr val="00B0F0">
                <a:alpha val="54000"/>
              </a:srgb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Háromszög 23"/>
          <p:cNvSpPr/>
          <p:nvPr/>
        </p:nvSpPr>
        <p:spPr>
          <a:xfrm rot="5400000">
            <a:off x="-374965" y="332562"/>
            <a:ext cx="3929664" cy="3258348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9" name="Háromszög 18"/>
          <p:cNvSpPr/>
          <p:nvPr/>
        </p:nvSpPr>
        <p:spPr>
          <a:xfrm rot="10800000" flipH="1">
            <a:off x="6544" y="0"/>
            <a:ext cx="4928063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8" name="Háromszög 17"/>
          <p:cNvSpPr/>
          <p:nvPr/>
        </p:nvSpPr>
        <p:spPr>
          <a:xfrm rot="10800000">
            <a:off x="6541" y="1"/>
            <a:ext cx="7744167" cy="6858000"/>
          </a:xfrm>
          <a:prstGeom prst="triangle">
            <a:avLst>
              <a:gd name="adj" fmla="val 12825"/>
            </a:avLst>
          </a:prstGeom>
          <a:solidFill>
            <a:schemeClr val="bg1"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192463" y="255183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„NAGY </a:t>
            </a:r>
            <a:r>
              <a:rPr lang="hu-HU" sz="3600" b="1" dirty="0">
                <a:solidFill>
                  <a:prstClr val="white"/>
                </a:solidFill>
              </a:rPr>
              <a:t>AZ EREJE AZ IGAZ EMBER BUZGÓ KÖNYÖRGÉSÉNEK</a:t>
            </a:r>
            <a:r>
              <a:rPr lang="hu-HU" sz="3600" b="1" dirty="0" smtClean="0">
                <a:solidFill>
                  <a:prstClr val="white"/>
                </a:solidFill>
              </a:rPr>
              <a:t>.”</a:t>
            </a:r>
          </a:p>
          <a:p>
            <a:pPr algn="r"/>
            <a:r>
              <a:rPr lang="hu-HU" sz="3600" dirty="0" smtClean="0">
                <a:solidFill>
                  <a:prstClr val="white"/>
                </a:solidFill>
              </a:rPr>
              <a:t>Jakab levele 5,16</a:t>
            </a:r>
            <a:endParaRPr lang="hu-HU" sz="3600" dirty="0">
              <a:solidFill>
                <a:prstClr val="white"/>
              </a:solidFill>
            </a:endParaRPr>
          </a:p>
        </p:txBody>
      </p:sp>
      <p:sp>
        <p:nvSpPr>
          <p:cNvPr id="15" name="Háromszög 14"/>
          <p:cNvSpPr/>
          <p:nvPr/>
        </p:nvSpPr>
        <p:spPr>
          <a:xfrm>
            <a:off x="6544" y="1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6" name="Háromszög 15"/>
          <p:cNvSpPr/>
          <p:nvPr/>
        </p:nvSpPr>
        <p:spPr>
          <a:xfrm flipH="1">
            <a:off x="8387255" y="1308538"/>
            <a:ext cx="3844049" cy="5549462"/>
          </a:xfrm>
          <a:prstGeom prst="triangle">
            <a:avLst>
              <a:gd name="adj" fmla="val 2871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7" name="Háromszög 16"/>
          <p:cNvSpPr/>
          <p:nvPr/>
        </p:nvSpPr>
        <p:spPr>
          <a:xfrm rot="10800000">
            <a:off x="5456211" y="-157655"/>
            <a:ext cx="6729247" cy="6858000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0" name="Háromszög 19"/>
          <p:cNvSpPr/>
          <p:nvPr/>
        </p:nvSpPr>
        <p:spPr>
          <a:xfrm rot="10800000" flipH="1">
            <a:off x="-39303" y="-1"/>
            <a:ext cx="1760427" cy="3721768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1" name="Háromszög 20"/>
          <p:cNvSpPr/>
          <p:nvPr/>
        </p:nvSpPr>
        <p:spPr>
          <a:xfrm rot="10800000">
            <a:off x="10447953" y="-103582"/>
            <a:ext cx="1760427" cy="3849655"/>
          </a:xfrm>
          <a:prstGeom prst="triangle">
            <a:avLst>
              <a:gd name="adj" fmla="val 0"/>
            </a:avLst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3" name="Háromszög 22"/>
          <p:cNvSpPr/>
          <p:nvPr/>
        </p:nvSpPr>
        <p:spPr>
          <a:xfrm>
            <a:off x="6539" y="-103582"/>
            <a:ext cx="3736428" cy="6858000"/>
          </a:xfrm>
          <a:prstGeom prst="triangle">
            <a:avLst>
              <a:gd name="adj" fmla="val 0"/>
            </a:avLst>
          </a:prstGeom>
          <a:gradFill>
            <a:gsLst>
              <a:gs pos="2000">
                <a:srgbClr val="CC3399">
                  <a:alpha val="3000"/>
                </a:srgbClr>
              </a:gs>
              <a:gs pos="99000">
                <a:srgbClr val="00B0F0">
                  <a:alpha val="54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14" name="Szabadkézi sokszög 13"/>
          <p:cNvSpPr/>
          <p:nvPr/>
        </p:nvSpPr>
        <p:spPr>
          <a:xfrm>
            <a:off x="1171630" y="1014248"/>
            <a:ext cx="10137666" cy="5134303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5" name="Szabadkézi sokszög 24"/>
          <p:cNvSpPr/>
          <p:nvPr/>
        </p:nvSpPr>
        <p:spPr>
          <a:xfrm>
            <a:off x="1424098" y="1255986"/>
            <a:ext cx="9632730" cy="4650827"/>
          </a:xfrm>
          <a:custGeom>
            <a:avLst/>
            <a:gdLst>
              <a:gd name="connsiteX0" fmla="*/ 7991841 w 9632730"/>
              <a:gd name="connsiteY0" fmla="*/ 4558229 h 4650827"/>
              <a:gd name="connsiteX1" fmla="*/ 8498584 w 9632730"/>
              <a:gd name="connsiteY1" fmla="*/ 4558229 h 4650827"/>
              <a:gd name="connsiteX2" fmla="*/ 8406350 w 9632730"/>
              <a:gd name="connsiteY2" fmla="*/ 4650827 h 4650827"/>
              <a:gd name="connsiteX3" fmla="*/ 7899607 w 9632730"/>
              <a:gd name="connsiteY3" fmla="*/ 4650827 h 4650827"/>
              <a:gd name="connsiteX4" fmla="*/ 7370613 w 9632730"/>
              <a:gd name="connsiteY4" fmla="*/ 4558229 h 4650827"/>
              <a:gd name="connsiteX5" fmla="*/ 7786547 w 9632730"/>
              <a:gd name="connsiteY5" fmla="*/ 4558229 h 4650827"/>
              <a:gd name="connsiteX6" fmla="*/ 7694312 w 9632730"/>
              <a:gd name="connsiteY6" fmla="*/ 4650827 h 4650827"/>
              <a:gd name="connsiteX7" fmla="*/ 7278379 w 9632730"/>
              <a:gd name="connsiteY7" fmla="*/ 4650827 h 4650827"/>
              <a:gd name="connsiteX8" fmla="*/ 9632730 w 9632730"/>
              <a:gd name="connsiteY8" fmla="*/ 3625721 h 4650827"/>
              <a:gd name="connsiteX9" fmla="*/ 9632730 w 9632730"/>
              <a:gd name="connsiteY9" fmla="*/ 4650827 h 4650827"/>
              <a:gd name="connsiteX10" fmla="*/ 8611644 w 9632730"/>
              <a:gd name="connsiteY10" fmla="*/ 4650827 h 4650827"/>
              <a:gd name="connsiteX11" fmla="*/ 8703879 w 9632730"/>
              <a:gd name="connsiteY11" fmla="*/ 4558229 h 4650827"/>
              <a:gd name="connsiteX12" fmla="*/ 9540132 w 9632730"/>
              <a:gd name="connsiteY12" fmla="*/ 4558229 h 4650827"/>
              <a:gd name="connsiteX13" fmla="*/ 9540132 w 9632730"/>
              <a:gd name="connsiteY13" fmla="*/ 3718683 h 4650827"/>
              <a:gd name="connsiteX14" fmla="*/ 9632730 w 9632730"/>
              <a:gd name="connsiteY14" fmla="*/ 2910880 h 4650827"/>
              <a:gd name="connsiteX15" fmla="*/ 9632730 w 9632730"/>
              <a:gd name="connsiteY15" fmla="*/ 3419618 h 4650827"/>
              <a:gd name="connsiteX16" fmla="*/ 9540132 w 9632730"/>
              <a:gd name="connsiteY16" fmla="*/ 3512580 h 4650827"/>
              <a:gd name="connsiteX17" fmla="*/ 9540132 w 9632730"/>
              <a:gd name="connsiteY17" fmla="*/ 3003842 h 4650827"/>
              <a:gd name="connsiteX18" fmla="*/ 9632730 w 9632730"/>
              <a:gd name="connsiteY18" fmla="*/ 2287205 h 4650827"/>
              <a:gd name="connsiteX19" fmla="*/ 9632730 w 9632730"/>
              <a:gd name="connsiteY19" fmla="*/ 2704776 h 4650827"/>
              <a:gd name="connsiteX20" fmla="*/ 9540132 w 9632730"/>
              <a:gd name="connsiteY20" fmla="*/ 2797739 h 4650827"/>
              <a:gd name="connsiteX21" fmla="*/ 9540132 w 9632730"/>
              <a:gd name="connsiteY21" fmla="*/ 2380168 h 4650827"/>
              <a:gd name="connsiteX22" fmla="*/ 0 w 9632730"/>
              <a:gd name="connsiteY22" fmla="*/ 0 h 4650827"/>
              <a:gd name="connsiteX23" fmla="*/ 9632730 w 9632730"/>
              <a:gd name="connsiteY23" fmla="*/ 0 h 4650827"/>
              <a:gd name="connsiteX24" fmla="*/ 9632730 w 9632730"/>
              <a:gd name="connsiteY24" fmla="*/ 1974381 h 4650827"/>
              <a:gd name="connsiteX25" fmla="*/ 9540132 w 9632730"/>
              <a:gd name="connsiteY25" fmla="*/ 2067343 h 4650827"/>
              <a:gd name="connsiteX26" fmla="*/ 9540132 w 9632730"/>
              <a:gd name="connsiteY26" fmla="*/ 92598 h 4650827"/>
              <a:gd name="connsiteX27" fmla="*/ 92597 w 9632730"/>
              <a:gd name="connsiteY27" fmla="*/ 92598 h 4650827"/>
              <a:gd name="connsiteX28" fmla="*/ 92597 w 9632730"/>
              <a:gd name="connsiteY28" fmla="*/ 4558229 h 4650827"/>
              <a:gd name="connsiteX29" fmla="*/ 7059016 w 9632730"/>
              <a:gd name="connsiteY29" fmla="*/ 4558229 h 4650827"/>
              <a:gd name="connsiteX30" fmla="*/ 6966781 w 9632730"/>
              <a:gd name="connsiteY30" fmla="*/ 4650827 h 4650827"/>
              <a:gd name="connsiteX31" fmla="*/ 0 w 9632730"/>
              <a:gd name="connsiteY31" fmla="*/ 4650827 h 4650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632730" h="4650827">
                <a:moveTo>
                  <a:pt x="7991841" y="4558229"/>
                </a:moveTo>
                <a:lnTo>
                  <a:pt x="8498584" y="4558229"/>
                </a:lnTo>
                <a:lnTo>
                  <a:pt x="8406350" y="4650827"/>
                </a:lnTo>
                <a:lnTo>
                  <a:pt x="7899607" y="4650827"/>
                </a:lnTo>
                <a:close/>
                <a:moveTo>
                  <a:pt x="7370613" y="4558229"/>
                </a:moveTo>
                <a:lnTo>
                  <a:pt x="7786547" y="4558229"/>
                </a:lnTo>
                <a:lnTo>
                  <a:pt x="7694312" y="4650827"/>
                </a:lnTo>
                <a:lnTo>
                  <a:pt x="7278379" y="4650827"/>
                </a:lnTo>
                <a:close/>
                <a:moveTo>
                  <a:pt x="9632730" y="3625721"/>
                </a:moveTo>
                <a:lnTo>
                  <a:pt x="9632730" y="4650827"/>
                </a:lnTo>
                <a:lnTo>
                  <a:pt x="8611644" y="4650827"/>
                </a:lnTo>
                <a:lnTo>
                  <a:pt x="8703879" y="4558229"/>
                </a:lnTo>
                <a:lnTo>
                  <a:pt x="9540132" y="4558229"/>
                </a:lnTo>
                <a:lnTo>
                  <a:pt x="9540132" y="3718683"/>
                </a:lnTo>
                <a:close/>
                <a:moveTo>
                  <a:pt x="9632730" y="2910880"/>
                </a:moveTo>
                <a:lnTo>
                  <a:pt x="9632730" y="3419618"/>
                </a:lnTo>
                <a:lnTo>
                  <a:pt x="9540132" y="3512580"/>
                </a:lnTo>
                <a:lnTo>
                  <a:pt x="9540132" y="3003842"/>
                </a:lnTo>
                <a:close/>
                <a:moveTo>
                  <a:pt x="9632730" y="2287205"/>
                </a:moveTo>
                <a:lnTo>
                  <a:pt x="9632730" y="2704776"/>
                </a:lnTo>
                <a:lnTo>
                  <a:pt x="9540132" y="2797739"/>
                </a:lnTo>
                <a:lnTo>
                  <a:pt x="9540132" y="2380168"/>
                </a:lnTo>
                <a:close/>
                <a:moveTo>
                  <a:pt x="0" y="0"/>
                </a:moveTo>
                <a:lnTo>
                  <a:pt x="9632730" y="0"/>
                </a:lnTo>
                <a:lnTo>
                  <a:pt x="9632730" y="1974381"/>
                </a:lnTo>
                <a:lnTo>
                  <a:pt x="9540132" y="2067343"/>
                </a:lnTo>
                <a:lnTo>
                  <a:pt x="9540132" y="92598"/>
                </a:lnTo>
                <a:lnTo>
                  <a:pt x="92597" y="92598"/>
                </a:lnTo>
                <a:lnTo>
                  <a:pt x="92597" y="4558229"/>
                </a:lnTo>
                <a:lnTo>
                  <a:pt x="7059016" y="4558229"/>
                </a:lnTo>
                <a:lnTo>
                  <a:pt x="6966781" y="4650827"/>
                </a:lnTo>
                <a:lnTo>
                  <a:pt x="0" y="4650827"/>
                </a:lnTo>
                <a:close/>
              </a:path>
            </a:pathLst>
          </a:cu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prstClr val="white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4444886" y="322459"/>
            <a:ext cx="3302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prstClr val="white"/>
                </a:solidFill>
              </a:rPr>
              <a:t>Idézd fel az aranymondást!</a:t>
            </a:r>
            <a:endParaRPr lang="hu-H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2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4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ekerekített téglalap 11"/>
          <p:cNvSpPr/>
          <p:nvPr/>
        </p:nvSpPr>
        <p:spPr>
          <a:xfrm>
            <a:off x="4290997" y="403373"/>
            <a:ext cx="7796993" cy="1234772"/>
          </a:xfrm>
          <a:prstGeom prst="roundRect">
            <a:avLst/>
          </a:prstGeom>
          <a:gradFill flip="none" rotWithShape="1">
            <a:gsLst>
              <a:gs pos="97000">
                <a:schemeClr val="accent1">
                  <a:lumMod val="40000"/>
                  <a:lumOff val="60000"/>
                </a:schemeClr>
              </a:gs>
              <a:gs pos="1000">
                <a:srgbClr val="00B0F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3200" b="1" dirty="0" smtClean="0">
                <a:solidFill>
                  <a:prstClr val="white"/>
                </a:solidFill>
              </a:rPr>
              <a:t>Kattints a hangszóróra és </a:t>
            </a:r>
          </a:p>
          <a:p>
            <a:r>
              <a:rPr lang="hu-HU" sz="3200" b="1" dirty="0" smtClean="0">
                <a:solidFill>
                  <a:prstClr val="white"/>
                </a:solidFill>
              </a:rPr>
              <a:t>énekeld el az éneket! </a:t>
            </a:r>
            <a:endParaRPr lang="hu-HU" sz="3200" b="1" dirty="0">
              <a:solidFill>
                <a:prstClr val="white"/>
              </a:solidFill>
            </a:endParaRPr>
          </a:p>
        </p:txBody>
      </p:sp>
      <p:pic>
        <p:nvPicPr>
          <p:cNvPr id="2" name="Szabadításod öröme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72876" y="132923"/>
            <a:ext cx="1908594" cy="19085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0023"/>
            <a:ext cx="1621199" cy="162000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7669" y="1908594"/>
            <a:ext cx="8744331" cy="4949406"/>
          </a:xfrm>
          <a:prstGeom prst="rect">
            <a:avLst/>
          </a:prstGeom>
        </p:spPr>
      </p:pic>
      <p:grpSp>
        <p:nvGrpSpPr>
          <p:cNvPr id="20" name="Csoportba foglalás 19"/>
          <p:cNvGrpSpPr/>
          <p:nvPr/>
        </p:nvGrpSpPr>
        <p:grpSpPr>
          <a:xfrm>
            <a:off x="58096" y="2571595"/>
            <a:ext cx="3126205" cy="2648105"/>
            <a:chOff x="17880" y="3622266"/>
            <a:chExt cx="3222044" cy="2702434"/>
          </a:xfrm>
        </p:grpSpPr>
        <p:grpSp>
          <p:nvGrpSpPr>
            <p:cNvPr id="6" name="Csoportba foglalás 5"/>
            <p:cNvGrpSpPr/>
            <p:nvPr/>
          </p:nvGrpSpPr>
          <p:grpSpPr>
            <a:xfrm rot="526064">
              <a:off x="17880" y="3622266"/>
              <a:ext cx="3222044" cy="2702434"/>
              <a:chOff x="2935032" y="3057080"/>
              <a:chExt cx="3222044" cy="2702434"/>
            </a:xfrm>
          </p:grpSpPr>
          <p:sp>
            <p:nvSpPr>
              <p:cNvPr id="7" name="Ellipszis 4"/>
              <p:cNvSpPr/>
              <p:nvPr/>
            </p:nvSpPr>
            <p:spPr>
              <a:xfrm>
                <a:off x="2935032" y="3184204"/>
                <a:ext cx="3133171" cy="237564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rgbClr val="D252A7"/>
                  </a:gs>
                  <a:gs pos="44000">
                    <a:srgbClr val="D252A7"/>
                  </a:gs>
                  <a:gs pos="63756">
                    <a:srgbClr val="00B0F0"/>
                  </a:gs>
                  <a:gs pos="88000">
                    <a:srgbClr val="95DBD8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Ellipszis 4"/>
              <p:cNvSpPr/>
              <p:nvPr/>
            </p:nvSpPr>
            <p:spPr>
              <a:xfrm rot="209969">
                <a:off x="3199088" y="3436518"/>
                <a:ext cx="2639011" cy="2088980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Ellipszis 4"/>
              <p:cNvSpPr/>
              <p:nvPr/>
            </p:nvSpPr>
            <p:spPr>
              <a:xfrm rot="209969">
                <a:off x="3072326" y="3173149"/>
                <a:ext cx="3084750" cy="2586365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5641">
                    <a:moveTo>
                      <a:pt x="1299" y="1010927"/>
                    </a:moveTo>
                    <a:cubicBezTo>
                      <a:pt x="-18871" y="648126"/>
                      <a:pt x="197570" y="142296"/>
                      <a:pt x="531256" y="16655"/>
                    </a:cubicBezTo>
                    <a:cubicBezTo>
                      <a:pt x="864943" y="-108986"/>
                      <a:pt x="747439" y="526159"/>
                      <a:pt x="2003418" y="257082"/>
                    </a:cubicBezTo>
                    <a:cubicBezTo>
                      <a:pt x="2721514" y="-267489"/>
                      <a:pt x="3422243" y="490974"/>
                      <a:pt x="3011035" y="1495021"/>
                    </a:cubicBezTo>
                    <a:cubicBezTo>
                      <a:pt x="2746239" y="1975500"/>
                      <a:pt x="2466233" y="2093465"/>
                      <a:pt x="2189648" y="2265901"/>
                    </a:cubicBezTo>
                    <a:cubicBezTo>
                      <a:pt x="1913063" y="2438337"/>
                      <a:pt x="1017004" y="2402623"/>
                      <a:pt x="652279" y="2193461"/>
                    </a:cubicBezTo>
                    <a:cubicBezTo>
                      <a:pt x="287554" y="1984299"/>
                      <a:pt x="21469" y="1373728"/>
                      <a:pt x="1299" y="1010927"/>
                    </a:cubicBezTo>
                    <a:close/>
                  </a:path>
                </a:pathLst>
              </a:custGeom>
              <a:noFill/>
              <a:ln w="3492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Ellipszis 4"/>
              <p:cNvSpPr/>
              <p:nvPr/>
            </p:nvSpPr>
            <p:spPr>
              <a:xfrm rot="21432996">
                <a:off x="3020582" y="3057080"/>
                <a:ext cx="3084750" cy="2582061"/>
              </a:xfrm>
              <a:custGeom>
                <a:avLst/>
                <a:gdLst>
                  <a:gd name="connsiteX0" fmla="*/ 0 w 2834923"/>
                  <a:gd name="connsiteY0" fmla="*/ 1142191 h 2284382"/>
                  <a:gd name="connsiteX1" fmla="*/ 1417462 w 2834923"/>
                  <a:gd name="connsiteY1" fmla="*/ 0 h 2284382"/>
                  <a:gd name="connsiteX2" fmla="*/ 2834924 w 2834923"/>
                  <a:gd name="connsiteY2" fmla="*/ 1142191 h 2284382"/>
                  <a:gd name="connsiteX3" fmla="*/ 1417462 w 2834923"/>
                  <a:gd name="connsiteY3" fmla="*/ 2284382 h 2284382"/>
                  <a:gd name="connsiteX4" fmla="*/ 0 w 2834923"/>
                  <a:gd name="connsiteY4" fmla="*/ 1142191 h 2284382"/>
                  <a:gd name="connsiteX0" fmla="*/ 6 w 2834930"/>
                  <a:gd name="connsiteY0" fmla="*/ 397542 h 1539733"/>
                  <a:gd name="connsiteX1" fmla="*/ 1404021 w 2834930"/>
                  <a:gd name="connsiteY1" fmla="*/ 75621 h 1539733"/>
                  <a:gd name="connsiteX2" fmla="*/ 2834930 w 2834930"/>
                  <a:gd name="connsiteY2" fmla="*/ 397542 h 1539733"/>
                  <a:gd name="connsiteX3" fmla="*/ 1417468 w 2834930"/>
                  <a:gd name="connsiteY3" fmla="*/ 1539733 h 1539733"/>
                  <a:gd name="connsiteX4" fmla="*/ 6 w 2834930"/>
                  <a:gd name="connsiteY4" fmla="*/ 397542 h 1539733"/>
                  <a:gd name="connsiteX0" fmla="*/ 8 w 2834932"/>
                  <a:gd name="connsiteY0" fmla="*/ 648385 h 1790576"/>
                  <a:gd name="connsiteX1" fmla="*/ 1404023 w 2834932"/>
                  <a:gd name="connsiteY1" fmla="*/ 326464 h 1790576"/>
                  <a:gd name="connsiteX2" fmla="*/ 2834932 w 2834932"/>
                  <a:gd name="connsiteY2" fmla="*/ 648385 h 1790576"/>
                  <a:gd name="connsiteX3" fmla="*/ 1417470 w 2834932"/>
                  <a:gd name="connsiteY3" fmla="*/ 1790576 h 1790576"/>
                  <a:gd name="connsiteX4" fmla="*/ 8 w 2834932"/>
                  <a:gd name="connsiteY4" fmla="*/ 648385 h 1790576"/>
                  <a:gd name="connsiteX0" fmla="*/ 4 w 2834928"/>
                  <a:gd name="connsiteY0" fmla="*/ 530134 h 1672325"/>
                  <a:gd name="connsiteX1" fmla="*/ 1404019 w 2834928"/>
                  <a:gd name="connsiteY1" fmla="*/ 208213 h 1672325"/>
                  <a:gd name="connsiteX2" fmla="*/ 2834928 w 2834928"/>
                  <a:gd name="connsiteY2" fmla="*/ 530134 h 1672325"/>
                  <a:gd name="connsiteX3" fmla="*/ 1417466 w 2834928"/>
                  <a:gd name="connsiteY3" fmla="*/ 1672325 h 1672325"/>
                  <a:gd name="connsiteX4" fmla="*/ 4 w 2834928"/>
                  <a:gd name="connsiteY4" fmla="*/ 530134 h 1672325"/>
                  <a:gd name="connsiteX0" fmla="*/ 3091 w 2838015"/>
                  <a:gd name="connsiteY0" fmla="*/ 728618 h 1870809"/>
                  <a:gd name="connsiteX1" fmla="*/ 1407106 w 2838015"/>
                  <a:gd name="connsiteY1" fmla="*/ 406697 h 1870809"/>
                  <a:gd name="connsiteX2" fmla="*/ 2838015 w 2838015"/>
                  <a:gd name="connsiteY2" fmla="*/ 728618 h 1870809"/>
                  <a:gd name="connsiteX3" fmla="*/ 1420553 w 2838015"/>
                  <a:gd name="connsiteY3" fmla="*/ 1870809 h 1870809"/>
                  <a:gd name="connsiteX4" fmla="*/ 3091 w 2838015"/>
                  <a:gd name="connsiteY4" fmla="*/ 728618 h 1870809"/>
                  <a:gd name="connsiteX0" fmla="*/ 495 w 2835419"/>
                  <a:gd name="connsiteY0" fmla="*/ 544241 h 2143632"/>
                  <a:gd name="connsiteX1" fmla="*/ 1404510 w 2835419"/>
                  <a:gd name="connsiteY1" fmla="*/ 222320 h 2143632"/>
                  <a:gd name="connsiteX2" fmla="*/ 2835419 w 2835419"/>
                  <a:gd name="connsiteY2" fmla="*/ 544241 h 2143632"/>
                  <a:gd name="connsiteX3" fmla="*/ 1565875 w 2835419"/>
                  <a:gd name="connsiteY3" fmla="*/ 2143632 h 2143632"/>
                  <a:gd name="connsiteX4" fmla="*/ 495 w 2835419"/>
                  <a:gd name="connsiteY4" fmla="*/ 544241 h 2143632"/>
                  <a:gd name="connsiteX0" fmla="*/ 76 w 2835000"/>
                  <a:gd name="connsiteY0" fmla="*/ 701415 h 2300806"/>
                  <a:gd name="connsiteX1" fmla="*/ 1619244 w 2835000"/>
                  <a:gd name="connsiteY1" fmla="*/ 191235 h 2300806"/>
                  <a:gd name="connsiteX2" fmla="*/ 2835000 w 2835000"/>
                  <a:gd name="connsiteY2" fmla="*/ 701415 h 2300806"/>
                  <a:gd name="connsiteX3" fmla="*/ 1565456 w 2835000"/>
                  <a:gd name="connsiteY3" fmla="*/ 2300806 h 2300806"/>
                  <a:gd name="connsiteX4" fmla="*/ 76 w 2835000"/>
                  <a:gd name="connsiteY4" fmla="*/ 701415 h 2300806"/>
                  <a:gd name="connsiteX0" fmla="*/ 79 w 2431591"/>
                  <a:gd name="connsiteY0" fmla="*/ 908974 h 2148070"/>
                  <a:gd name="connsiteX1" fmla="*/ 1215835 w 2431591"/>
                  <a:gd name="connsiteY1" fmla="*/ 35724 h 2148070"/>
                  <a:gd name="connsiteX2" fmla="*/ 2431591 w 2431591"/>
                  <a:gd name="connsiteY2" fmla="*/ 545904 h 2148070"/>
                  <a:gd name="connsiteX3" fmla="*/ 1162047 w 2431591"/>
                  <a:gd name="connsiteY3" fmla="*/ 2145295 h 2148070"/>
                  <a:gd name="connsiteX4" fmla="*/ 79 w 2431591"/>
                  <a:gd name="connsiteY4" fmla="*/ 908974 h 2148070"/>
                  <a:gd name="connsiteX0" fmla="*/ 112806 w 2544318"/>
                  <a:gd name="connsiteY0" fmla="*/ 908974 h 2155647"/>
                  <a:gd name="connsiteX1" fmla="*/ 1328562 w 2544318"/>
                  <a:gd name="connsiteY1" fmla="*/ 35724 h 2155647"/>
                  <a:gd name="connsiteX2" fmla="*/ 2544318 w 2544318"/>
                  <a:gd name="connsiteY2" fmla="*/ 545904 h 2155647"/>
                  <a:gd name="connsiteX3" fmla="*/ 1274774 w 2544318"/>
                  <a:gd name="connsiteY3" fmla="*/ 2145295 h 2155647"/>
                  <a:gd name="connsiteX4" fmla="*/ 112806 w 2544318"/>
                  <a:gd name="connsiteY4" fmla="*/ 908974 h 2155647"/>
                  <a:gd name="connsiteX0" fmla="*/ 107117 w 2646206"/>
                  <a:gd name="connsiteY0" fmla="*/ 1197673 h 2215657"/>
                  <a:gd name="connsiteX1" fmla="*/ 1430450 w 2646206"/>
                  <a:gd name="connsiteY1" fmla="*/ 55482 h 2215657"/>
                  <a:gd name="connsiteX2" fmla="*/ 2646206 w 2646206"/>
                  <a:gd name="connsiteY2" fmla="*/ 565662 h 2215657"/>
                  <a:gd name="connsiteX3" fmla="*/ 1376662 w 2646206"/>
                  <a:gd name="connsiteY3" fmla="*/ 2165053 h 2215657"/>
                  <a:gd name="connsiteX4" fmla="*/ 107117 w 2646206"/>
                  <a:gd name="connsiteY4" fmla="*/ 1197673 h 2215657"/>
                  <a:gd name="connsiteX0" fmla="*/ 172 w 2539261"/>
                  <a:gd name="connsiteY0" fmla="*/ 1298765 h 2276806"/>
                  <a:gd name="connsiteX1" fmla="*/ 1189035 w 2539261"/>
                  <a:gd name="connsiteY1" fmla="*/ 35551 h 2276806"/>
                  <a:gd name="connsiteX2" fmla="*/ 2539261 w 2539261"/>
                  <a:gd name="connsiteY2" fmla="*/ 666754 h 2276806"/>
                  <a:gd name="connsiteX3" fmla="*/ 1269717 w 2539261"/>
                  <a:gd name="connsiteY3" fmla="*/ 2266145 h 2276806"/>
                  <a:gd name="connsiteX4" fmla="*/ 172 w 2539261"/>
                  <a:gd name="connsiteY4" fmla="*/ 1298765 h 2276806"/>
                  <a:gd name="connsiteX0" fmla="*/ 34978 w 2579123"/>
                  <a:gd name="connsiteY0" fmla="*/ 1266793 h 2244834"/>
                  <a:gd name="connsiteX1" fmla="*/ 1223841 w 2579123"/>
                  <a:gd name="connsiteY1" fmla="*/ 3579 h 2244834"/>
                  <a:gd name="connsiteX2" fmla="*/ 2574067 w 2579123"/>
                  <a:gd name="connsiteY2" fmla="*/ 634782 h 2244834"/>
                  <a:gd name="connsiteX3" fmla="*/ 1304523 w 2579123"/>
                  <a:gd name="connsiteY3" fmla="*/ 2234173 h 2244834"/>
                  <a:gd name="connsiteX4" fmla="*/ 34978 w 2579123"/>
                  <a:gd name="connsiteY4" fmla="*/ 1266793 h 2244834"/>
                  <a:gd name="connsiteX0" fmla="*/ 183 w 2821660"/>
                  <a:gd name="connsiteY0" fmla="*/ 1263271 h 2230706"/>
                  <a:gd name="connsiteX1" fmla="*/ 1189046 w 2821660"/>
                  <a:gd name="connsiteY1" fmla="*/ 57 h 2230706"/>
                  <a:gd name="connsiteX2" fmla="*/ 2821660 w 2821660"/>
                  <a:gd name="connsiteY2" fmla="*/ 1222930 h 2230706"/>
                  <a:gd name="connsiteX3" fmla="*/ 1269728 w 2821660"/>
                  <a:gd name="connsiteY3" fmla="*/ 2230651 h 2230706"/>
                  <a:gd name="connsiteX4" fmla="*/ 183 w 2821660"/>
                  <a:gd name="connsiteY4" fmla="*/ 1263271 h 2230706"/>
                  <a:gd name="connsiteX0" fmla="*/ 5 w 2821482"/>
                  <a:gd name="connsiteY0" fmla="*/ 440436 h 1407860"/>
                  <a:gd name="connsiteX1" fmla="*/ 1256104 w 2821482"/>
                  <a:gd name="connsiteY1" fmla="*/ 78175 h 1407860"/>
                  <a:gd name="connsiteX2" fmla="*/ 2821482 w 2821482"/>
                  <a:gd name="connsiteY2" fmla="*/ 400095 h 1407860"/>
                  <a:gd name="connsiteX3" fmla="*/ 1269550 w 2821482"/>
                  <a:gd name="connsiteY3" fmla="*/ 1407816 h 1407860"/>
                  <a:gd name="connsiteX4" fmla="*/ 5 w 2821482"/>
                  <a:gd name="connsiteY4" fmla="*/ 440436 h 1407860"/>
                  <a:gd name="connsiteX0" fmla="*/ 21 w 2821498"/>
                  <a:gd name="connsiteY0" fmla="*/ 951711 h 1919135"/>
                  <a:gd name="connsiteX1" fmla="*/ 1256120 w 2821498"/>
                  <a:gd name="connsiteY1" fmla="*/ 589450 h 1919135"/>
                  <a:gd name="connsiteX2" fmla="*/ 2821498 w 2821498"/>
                  <a:gd name="connsiteY2" fmla="*/ 911370 h 1919135"/>
                  <a:gd name="connsiteX3" fmla="*/ 1269566 w 2821498"/>
                  <a:gd name="connsiteY3" fmla="*/ 1919091 h 1919135"/>
                  <a:gd name="connsiteX4" fmla="*/ 21 w 2821498"/>
                  <a:gd name="connsiteY4" fmla="*/ 951711 h 1919135"/>
                  <a:gd name="connsiteX0" fmla="*/ 7 w 2821484"/>
                  <a:gd name="connsiteY0" fmla="*/ 482836 h 1450260"/>
                  <a:gd name="connsiteX1" fmla="*/ 1256106 w 2821484"/>
                  <a:gd name="connsiteY1" fmla="*/ 120575 h 1450260"/>
                  <a:gd name="connsiteX2" fmla="*/ 2821484 w 2821484"/>
                  <a:gd name="connsiteY2" fmla="*/ 442495 h 1450260"/>
                  <a:gd name="connsiteX3" fmla="*/ 1269552 w 2821484"/>
                  <a:gd name="connsiteY3" fmla="*/ 1450216 h 1450260"/>
                  <a:gd name="connsiteX4" fmla="*/ 7 w 2821484"/>
                  <a:gd name="connsiteY4" fmla="*/ 482836 h 1450260"/>
                  <a:gd name="connsiteX0" fmla="*/ 7 w 2838263"/>
                  <a:gd name="connsiteY0" fmla="*/ 476450 h 1443874"/>
                  <a:gd name="connsiteX1" fmla="*/ 1256106 w 2838263"/>
                  <a:gd name="connsiteY1" fmla="*/ 114189 h 1443874"/>
                  <a:gd name="connsiteX2" fmla="*/ 2042468 w 2838263"/>
                  <a:gd name="connsiteY2" fmla="*/ 18440 h 1443874"/>
                  <a:gd name="connsiteX3" fmla="*/ 2821484 w 2838263"/>
                  <a:gd name="connsiteY3" fmla="*/ 436109 h 1443874"/>
                  <a:gd name="connsiteX4" fmla="*/ 1269552 w 2838263"/>
                  <a:gd name="connsiteY4" fmla="*/ 1443830 h 1443874"/>
                  <a:gd name="connsiteX5" fmla="*/ 7 w 2838263"/>
                  <a:gd name="connsiteY5" fmla="*/ 476450 h 1443874"/>
                  <a:gd name="connsiteX0" fmla="*/ 231384 w 3069640"/>
                  <a:gd name="connsiteY0" fmla="*/ 829458 h 1796887"/>
                  <a:gd name="connsiteX1" fmla="*/ 438612 w 3069640"/>
                  <a:gd name="connsiteY1" fmla="*/ 9997 h 1796887"/>
                  <a:gd name="connsiteX2" fmla="*/ 2273845 w 3069640"/>
                  <a:gd name="connsiteY2" fmla="*/ 371448 h 1796887"/>
                  <a:gd name="connsiteX3" fmla="*/ 3052861 w 3069640"/>
                  <a:gd name="connsiteY3" fmla="*/ 789117 h 1796887"/>
                  <a:gd name="connsiteX4" fmla="*/ 1500929 w 3069640"/>
                  <a:gd name="connsiteY4" fmla="*/ 1796838 h 1796887"/>
                  <a:gd name="connsiteX5" fmla="*/ 231384 w 3069640"/>
                  <a:gd name="connsiteY5" fmla="*/ 829458 h 1796887"/>
                  <a:gd name="connsiteX0" fmla="*/ 109356 w 2952178"/>
                  <a:gd name="connsiteY0" fmla="*/ 1166155 h 2133584"/>
                  <a:gd name="connsiteX1" fmla="*/ 316584 w 2952178"/>
                  <a:gd name="connsiteY1" fmla="*/ 346694 h 2133584"/>
                  <a:gd name="connsiteX2" fmla="*/ 2313182 w 2952178"/>
                  <a:gd name="connsiteY2" fmla="*/ 8898 h 2133584"/>
                  <a:gd name="connsiteX3" fmla="*/ 2930833 w 2952178"/>
                  <a:gd name="connsiteY3" fmla="*/ 1125814 h 2133584"/>
                  <a:gd name="connsiteX4" fmla="*/ 1378901 w 2952178"/>
                  <a:gd name="connsiteY4" fmla="*/ 2133535 h 2133584"/>
                  <a:gd name="connsiteX5" fmla="*/ 109356 w 2952178"/>
                  <a:gd name="connsiteY5" fmla="*/ 1166155 h 2133584"/>
                  <a:gd name="connsiteX0" fmla="*/ 109356 w 2952178"/>
                  <a:gd name="connsiteY0" fmla="*/ 1157257 h 2124686"/>
                  <a:gd name="connsiteX1" fmla="*/ 316584 w 2952178"/>
                  <a:gd name="connsiteY1" fmla="*/ 337796 h 2124686"/>
                  <a:gd name="connsiteX2" fmla="*/ 2313182 w 2952178"/>
                  <a:gd name="connsiteY2" fmla="*/ 0 h 2124686"/>
                  <a:gd name="connsiteX3" fmla="*/ 2930833 w 2952178"/>
                  <a:gd name="connsiteY3" fmla="*/ 1116916 h 2124686"/>
                  <a:gd name="connsiteX4" fmla="*/ 1378901 w 2952178"/>
                  <a:gd name="connsiteY4" fmla="*/ 2124637 h 2124686"/>
                  <a:gd name="connsiteX5" fmla="*/ 109356 w 2952178"/>
                  <a:gd name="connsiteY5" fmla="*/ 1157257 h 2124686"/>
                  <a:gd name="connsiteX0" fmla="*/ 98491 w 2935118"/>
                  <a:gd name="connsiteY0" fmla="*/ 888316 h 1855745"/>
                  <a:gd name="connsiteX1" fmla="*/ 305719 w 2935118"/>
                  <a:gd name="connsiteY1" fmla="*/ 68855 h 1855745"/>
                  <a:gd name="connsiteX2" fmla="*/ 2060270 w 2935118"/>
                  <a:gd name="connsiteY2" fmla="*/ 0 h 1855745"/>
                  <a:gd name="connsiteX3" fmla="*/ 2919968 w 2935118"/>
                  <a:gd name="connsiteY3" fmla="*/ 847975 h 1855745"/>
                  <a:gd name="connsiteX4" fmla="*/ 1368036 w 2935118"/>
                  <a:gd name="connsiteY4" fmla="*/ 1855696 h 1855745"/>
                  <a:gd name="connsiteX5" fmla="*/ 98491 w 2935118"/>
                  <a:gd name="connsiteY5" fmla="*/ 888316 h 1855745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98491 w 2950941"/>
                  <a:gd name="connsiteY0" fmla="*/ 1025250 h 1992679"/>
                  <a:gd name="connsiteX1" fmla="*/ 305719 w 2950941"/>
                  <a:gd name="connsiteY1" fmla="*/ 205789 h 1992679"/>
                  <a:gd name="connsiteX2" fmla="*/ 2060270 w 2950941"/>
                  <a:gd name="connsiteY2" fmla="*/ 136934 h 1992679"/>
                  <a:gd name="connsiteX3" fmla="*/ 2919968 w 2950941"/>
                  <a:gd name="connsiteY3" fmla="*/ 984909 h 1992679"/>
                  <a:gd name="connsiteX4" fmla="*/ 1368036 w 2950941"/>
                  <a:gd name="connsiteY4" fmla="*/ 1992630 h 1992679"/>
                  <a:gd name="connsiteX5" fmla="*/ 98491 w 2950941"/>
                  <a:gd name="connsiteY5" fmla="*/ 1025250 h 1992679"/>
                  <a:gd name="connsiteX0" fmla="*/ 115310 w 2967760"/>
                  <a:gd name="connsiteY0" fmla="*/ 1025250 h 2476755"/>
                  <a:gd name="connsiteX1" fmla="*/ 322538 w 2967760"/>
                  <a:gd name="connsiteY1" fmla="*/ 205789 h 2476755"/>
                  <a:gd name="connsiteX2" fmla="*/ 2077089 w 2967760"/>
                  <a:gd name="connsiteY2" fmla="*/ 136934 h 2476755"/>
                  <a:gd name="connsiteX3" fmla="*/ 2936787 w 2967760"/>
                  <a:gd name="connsiteY3" fmla="*/ 984909 h 2476755"/>
                  <a:gd name="connsiteX4" fmla="*/ 1613455 w 2967760"/>
                  <a:gd name="connsiteY4" fmla="*/ 2476724 h 2476755"/>
                  <a:gd name="connsiteX5" fmla="*/ 115310 w 2967760"/>
                  <a:gd name="connsiteY5" fmla="*/ 1025250 h 2476755"/>
                  <a:gd name="connsiteX0" fmla="*/ 115310 w 2992906"/>
                  <a:gd name="connsiteY0" fmla="*/ 988257 h 2446554"/>
                  <a:gd name="connsiteX1" fmla="*/ 322538 w 2992906"/>
                  <a:gd name="connsiteY1" fmla="*/ 168796 h 2446554"/>
                  <a:gd name="connsiteX2" fmla="*/ 2077089 w 2992906"/>
                  <a:gd name="connsiteY2" fmla="*/ 99941 h 2446554"/>
                  <a:gd name="connsiteX3" fmla="*/ 2963682 w 2992906"/>
                  <a:gd name="connsiteY3" fmla="*/ 1512692 h 2446554"/>
                  <a:gd name="connsiteX4" fmla="*/ 1613455 w 2992906"/>
                  <a:gd name="connsiteY4" fmla="*/ 2439731 h 2446554"/>
                  <a:gd name="connsiteX5" fmla="*/ 115310 w 2992906"/>
                  <a:gd name="connsiteY5" fmla="*/ 988257 h 2446554"/>
                  <a:gd name="connsiteX0" fmla="*/ 115310 w 3100530"/>
                  <a:gd name="connsiteY0" fmla="*/ 1039219 h 2497516"/>
                  <a:gd name="connsiteX1" fmla="*/ 322538 w 3100530"/>
                  <a:gd name="connsiteY1" fmla="*/ 219758 h 2497516"/>
                  <a:gd name="connsiteX2" fmla="*/ 2077089 w 3100530"/>
                  <a:gd name="connsiteY2" fmla="*/ 150903 h 2497516"/>
                  <a:gd name="connsiteX3" fmla="*/ 2963682 w 3100530"/>
                  <a:gd name="connsiteY3" fmla="*/ 1563654 h 2497516"/>
                  <a:gd name="connsiteX4" fmla="*/ 1613455 w 3100530"/>
                  <a:gd name="connsiteY4" fmla="*/ 2490693 h 2497516"/>
                  <a:gd name="connsiteX5" fmla="*/ 115310 w 3100530"/>
                  <a:gd name="connsiteY5" fmla="*/ 1039219 h 2497516"/>
                  <a:gd name="connsiteX0" fmla="*/ 34406 w 3019626"/>
                  <a:gd name="connsiteY0" fmla="*/ 1039219 h 2497516"/>
                  <a:gd name="connsiteX1" fmla="*/ 604705 w 3019626"/>
                  <a:gd name="connsiteY1" fmla="*/ 98734 h 2497516"/>
                  <a:gd name="connsiteX2" fmla="*/ 1996185 w 3019626"/>
                  <a:gd name="connsiteY2" fmla="*/ 150903 h 2497516"/>
                  <a:gd name="connsiteX3" fmla="*/ 2882778 w 3019626"/>
                  <a:gd name="connsiteY3" fmla="*/ 1563654 h 2497516"/>
                  <a:gd name="connsiteX4" fmla="*/ 1532551 w 3019626"/>
                  <a:gd name="connsiteY4" fmla="*/ 2490693 h 2497516"/>
                  <a:gd name="connsiteX5" fmla="*/ 34406 w 3019626"/>
                  <a:gd name="connsiteY5" fmla="*/ 1039219 h 2497516"/>
                  <a:gd name="connsiteX0" fmla="*/ 43190 w 3028410"/>
                  <a:gd name="connsiteY0" fmla="*/ 1039219 h 2497516"/>
                  <a:gd name="connsiteX1" fmla="*/ 613489 w 3028410"/>
                  <a:gd name="connsiteY1" fmla="*/ 98734 h 2497516"/>
                  <a:gd name="connsiteX2" fmla="*/ 2004969 w 3028410"/>
                  <a:gd name="connsiteY2" fmla="*/ 150903 h 2497516"/>
                  <a:gd name="connsiteX3" fmla="*/ 2891562 w 3028410"/>
                  <a:gd name="connsiteY3" fmla="*/ 1563654 h 2497516"/>
                  <a:gd name="connsiteX4" fmla="*/ 1541335 w 3028410"/>
                  <a:gd name="connsiteY4" fmla="*/ 2490693 h 2497516"/>
                  <a:gd name="connsiteX5" fmla="*/ 43190 w 3028410"/>
                  <a:gd name="connsiteY5" fmla="*/ 1039219 h 2497516"/>
                  <a:gd name="connsiteX0" fmla="*/ 43190 w 3028410"/>
                  <a:gd name="connsiteY0" fmla="*/ 1039219 h 2494153"/>
                  <a:gd name="connsiteX1" fmla="*/ 613489 w 3028410"/>
                  <a:gd name="connsiteY1" fmla="*/ 98734 h 2494153"/>
                  <a:gd name="connsiteX2" fmla="*/ 2004969 w 3028410"/>
                  <a:gd name="connsiteY2" fmla="*/ 150903 h 2494153"/>
                  <a:gd name="connsiteX3" fmla="*/ 2891562 w 3028410"/>
                  <a:gd name="connsiteY3" fmla="*/ 1563654 h 2494153"/>
                  <a:gd name="connsiteX4" fmla="*/ 1541335 w 3028410"/>
                  <a:gd name="connsiteY4" fmla="*/ 2490693 h 2494153"/>
                  <a:gd name="connsiteX5" fmla="*/ 43190 w 3028410"/>
                  <a:gd name="connsiteY5" fmla="*/ 1039219 h 2494153"/>
                  <a:gd name="connsiteX0" fmla="*/ 43190 w 3028410"/>
                  <a:gd name="connsiteY0" fmla="*/ 1039219 h 2531139"/>
                  <a:gd name="connsiteX1" fmla="*/ 613489 w 3028410"/>
                  <a:gd name="connsiteY1" fmla="*/ 98734 h 2531139"/>
                  <a:gd name="connsiteX2" fmla="*/ 2004969 w 3028410"/>
                  <a:gd name="connsiteY2" fmla="*/ 150903 h 2531139"/>
                  <a:gd name="connsiteX3" fmla="*/ 2891562 w 3028410"/>
                  <a:gd name="connsiteY3" fmla="*/ 1563654 h 2531139"/>
                  <a:gd name="connsiteX4" fmla="*/ 1541335 w 3028410"/>
                  <a:gd name="connsiteY4" fmla="*/ 2490693 h 2531139"/>
                  <a:gd name="connsiteX5" fmla="*/ 43190 w 3028410"/>
                  <a:gd name="connsiteY5" fmla="*/ 1039219 h 2531139"/>
                  <a:gd name="connsiteX0" fmla="*/ 43190 w 3110841"/>
                  <a:gd name="connsiteY0" fmla="*/ 1052664 h 2507800"/>
                  <a:gd name="connsiteX1" fmla="*/ 613489 w 3110841"/>
                  <a:gd name="connsiteY1" fmla="*/ 112179 h 2507800"/>
                  <a:gd name="connsiteX2" fmla="*/ 2004969 w 3110841"/>
                  <a:gd name="connsiteY2" fmla="*/ 164348 h 2507800"/>
                  <a:gd name="connsiteX3" fmla="*/ 2985691 w 3110841"/>
                  <a:gd name="connsiteY3" fmla="*/ 1456076 h 2507800"/>
                  <a:gd name="connsiteX4" fmla="*/ 1541335 w 3110841"/>
                  <a:gd name="connsiteY4" fmla="*/ 2504138 h 2507800"/>
                  <a:gd name="connsiteX5" fmla="*/ 43190 w 3110841"/>
                  <a:gd name="connsiteY5" fmla="*/ 1052664 h 2507800"/>
                  <a:gd name="connsiteX0" fmla="*/ 43190 w 3110841"/>
                  <a:gd name="connsiteY0" fmla="*/ 1052664 h 2509355"/>
                  <a:gd name="connsiteX1" fmla="*/ 613489 w 3110841"/>
                  <a:gd name="connsiteY1" fmla="*/ 112179 h 2509355"/>
                  <a:gd name="connsiteX2" fmla="*/ 2004969 w 3110841"/>
                  <a:gd name="connsiteY2" fmla="*/ 164348 h 2509355"/>
                  <a:gd name="connsiteX3" fmla="*/ 2985691 w 3110841"/>
                  <a:gd name="connsiteY3" fmla="*/ 1456076 h 2509355"/>
                  <a:gd name="connsiteX4" fmla="*/ 1541335 w 3110841"/>
                  <a:gd name="connsiteY4" fmla="*/ 2504138 h 2509355"/>
                  <a:gd name="connsiteX5" fmla="*/ 43190 w 3110841"/>
                  <a:gd name="connsiteY5" fmla="*/ 1052664 h 2509355"/>
                  <a:gd name="connsiteX0" fmla="*/ 43190 w 3110841"/>
                  <a:gd name="connsiteY0" fmla="*/ 1052664 h 2511348"/>
                  <a:gd name="connsiteX1" fmla="*/ 613489 w 3110841"/>
                  <a:gd name="connsiteY1" fmla="*/ 112179 h 2511348"/>
                  <a:gd name="connsiteX2" fmla="*/ 2004969 w 3110841"/>
                  <a:gd name="connsiteY2" fmla="*/ 164348 h 2511348"/>
                  <a:gd name="connsiteX3" fmla="*/ 2985691 w 3110841"/>
                  <a:gd name="connsiteY3" fmla="*/ 1456076 h 2511348"/>
                  <a:gd name="connsiteX4" fmla="*/ 1541335 w 3110841"/>
                  <a:gd name="connsiteY4" fmla="*/ 2504138 h 2511348"/>
                  <a:gd name="connsiteX5" fmla="*/ 43190 w 3110841"/>
                  <a:gd name="connsiteY5" fmla="*/ 1052664 h 2511348"/>
                  <a:gd name="connsiteX0" fmla="*/ 43190 w 3110841"/>
                  <a:gd name="connsiteY0" fmla="*/ 1052664 h 2505518"/>
                  <a:gd name="connsiteX1" fmla="*/ 613489 w 3110841"/>
                  <a:gd name="connsiteY1" fmla="*/ 112179 h 2505518"/>
                  <a:gd name="connsiteX2" fmla="*/ 2004969 w 3110841"/>
                  <a:gd name="connsiteY2" fmla="*/ 164348 h 2505518"/>
                  <a:gd name="connsiteX3" fmla="*/ 2985691 w 3110841"/>
                  <a:gd name="connsiteY3" fmla="*/ 1456076 h 2505518"/>
                  <a:gd name="connsiteX4" fmla="*/ 1541335 w 3110841"/>
                  <a:gd name="connsiteY4" fmla="*/ 2504138 h 2505518"/>
                  <a:gd name="connsiteX5" fmla="*/ 43190 w 3110841"/>
                  <a:gd name="connsiteY5" fmla="*/ 1052664 h 2505518"/>
                  <a:gd name="connsiteX0" fmla="*/ 43190 w 3110841"/>
                  <a:gd name="connsiteY0" fmla="*/ 1052664 h 2504963"/>
                  <a:gd name="connsiteX1" fmla="*/ 613489 w 3110841"/>
                  <a:gd name="connsiteY1" fmla="*/ 112179 h 2504963"/>
                  <a:gd name="connsiteX2" fmla="*/ 2004969 w 3110841"/>
                  <a:gd name="connsiteY2" fmla="*/ 164348 h 2504963"/>
                  <a:gd name="connsiteX3" fmla="*/ 2985691 w 3110841"/>
                  <a:gd name="connsiteY3" fmla="*/ 1456076 h 2504963"/>
                  <a:gd name="connsiteX4" fmla="*/ 1541335 w 3110841"/>
                  <a:gd name="connsiteY4" fmla="*/ 2504138 h 2504963"/>
                  <a:gd name="connsiteX5" fmla="*/ 43190 w 3110841"/>
                  <a:gd name="connsiteY5" fmla="*/ 1052664 h 2504963"/>
                  <a:gd name="connsiteX0" fmla="*/ 43190 w 3207119"/>
                  <a:gd name="connsiteY0" fmla="*/ 1026484 h 2494314"/>
                  <a:gd name="connsiteX1" fmla="*/ 613489 w 3207119"/>
                  <a:gd name="connsiteY1" fmla="*/ 85999 h 2494314"/>
                  <a:gd name="connsiteX2" fmla="*/ 2004969 w 3207119"/>
                  <a:gd name="connsiteY2" fmla="*/ 138168 h 2494314"/>
                  <a:gd name="connsiteX3" fmla="*/ 3093268 w 3207119"/>
                  <a:gd name="connsiteY3" fmla="*/ 1685390 h 2494314"/>
                  <a:gd name="connsiteX4" fmla="*/ 1541335 w 3207119"/>
                  <a:gd name="connsiteY4" fmla="*/ 2477958 h 2494314"/>
                  <a:gd name="connsiteX5" fmla="*/ 43190 w 3207119"/>
                  <a:gd name="connsiteY5" fmla="*/ 1026484 h 2494314"/>
                  <a:gd name="connsiteX0" fmla="*/ 10611 w 3174540"/>
                  <a:gd name="connsiteY0" fmla="*/ 1026484 h 2429249"/>
                  <a:gd name="connsiteX1" fmla="*/ 580910 w 3174540"/>
                  <a:gd name="connsiteY1" fmla="*/ 85999 h 2429249"/>
                  <a:gd name="connsiteX2" fmla="*/ 1972390 w 3174540"/>
                  <a:gd name="connsiteY2" fmla="*/ 138168 h 2429249"/>
                  <a:gd name="connsiteX3" fmla="*/ 3060689 w 3174540"/>
                  <a:gd name="connsiteY3" fmla="*/ 1685390 h 2429249"/>
                  <a:gd name="connsiteX4" fmla="*/ 930532 w 3174540"/>
                  <a:gd name="connsiteY4" fmla="*/ 2410723 h 2429249"/>
                  <a:gd name="connsiteX5" fmla="*/ 10611 w 3174540"/>
                  <a:gd name="connsiteY5" fmla="*/ 1026484 h 2429249"/>
                  <a:gd name="connsiteX0" fmla="*/ 7179 w 3168574"/>
                  <a:gd name="connsiteY0" fmla="*/ 951667 h 2354432"/>
                  <a:gd name="connsiteX1" fmla="*/ 577478 w 3168574"/>
                  <a:gd name="connsiteY1" fmla="*/ 11182 h 2354432"/>
                  <a:gd name="connsiteX2" fmla="*/ 1942063 w 3168574"/>
                  <a:gd name="connsiteY2" fmla="*/ 318845 h 2354432"/>
                  <a:gd name="connsiteX3" fmla="*/ 3057257 w 3168574"/>
                  <a:gd name="connsiteY3" fmla="*/ 1610573 h 2354432"/>
                  <a:gd name="connsiteX4" fmla="*/ 927100 w 3168574"/>
                  <a:gd name="connsiteY4" fmla="*/ 2335906 h 2354432"/>
                  <a:gd name="connsiteX5" fmla="*/ 7179 w 3168574"/>
                  <a:gd name="connsiteY5" fmla="*/ 951667 h 2354432"/>
                  <a:gd name="connsiteX0" fmla="*/ 15320 w 3176715"/>
                  <a:gd name="connsiteY0" fmla="*/ 885552 h 2288317"/>
                  <a:gd name="connsiteX1" fmla="*/ 478042 w 3176715"/>
                  <a:gd name="connsiteY1" fmla="*/ 12303 h 2288317"/>
                  <a:gd name="connsiteX2" fmla="*/ 1950204 w 3176715"/>
                  <a:gd name="connsiteY2" fmla="*/ 252730 h 2288317"/>
                  <a:gd name="connsiteX3" fmla="*/ 3065398 w 3176715"/>
                  <a:gd name="connsiteY3" fmla="*/ 1544458 h 2288317"/>
                  <a:gd name="connsiteX4" fmla="*/ 935241 w 3176715"/>
                  <a:gd name="connsiteY4" fmla="*/ 2269791 h 2288317"/>
                  <a:gd name="connsiteX5" fmla="*/ 15320 w 3176715"/>
                  <a:gd name="connsiteY5" fmla="*/ 885552 h 2288317"/>
                  <a:gd name="connsiteX0" fmla="*/ 15320 w 3008741"/>
                  <a:gd name="connsiteY0" fmla="*/ 885552 h 2281094"/>
                  <a:gd name="connsiteX1" fmla="*/ 478042 w 3008741"/>
                  <a:gd name="connsiteY1" fmla="*/ 12303 h 2281094"/>
                  <a:gd name="connsiteX2" fmla="*/ 1950204 w 3008741"/>
                  <a:gd name="connsiteY2" fmla="*/ 252730 h 2281094"/>
                  <a:gd name="connsiteX3" fmla="*/ 2877139 w 3008741"/>
                  <a:gd name="connsiteY3" fmla="*/ 1436881 h 2281094"/>
                  <a:gd name="connsiteX4" fmla="*/ 935241 w 3008741"/>
                  <a:gd name="connsiteY4" fmla="*/ 2269791 h 2281094"/>
                  <a:gd name="connsiteX5" fmla="*/ 15320 w 3008741"/>
                  <a:gd name="connsiteY5" fmla="*/ 885552 h 2281094"/>
                  <a:gd name="connsiteX0" fmla="*/ 28530 w 3021951"/>
                  <a:gd name="connsiteY0" fmla="*/ 885552 h 2379581"/>
                  <a:gd name="connsiteX1" fmla="*/ 491252 w 3021951"/>
                  <a:gd name="connsiteY1" fmla="*/ 12303 h 2379581"/>
                  <a:gd name="connsiteX2" fmla="*/ 1963414 w 3021951"/>
                  <a:gd name="connsiteY2" fmla="*/ 252730 h 2379581"/>
                  <a:gd name="connsiteX3" fmla="*/ 2890349 w 3021951"/>
                  <a:gd name="connsiteY3" fmla="*/ 1436881 h 2379581"/>
                  <a:gd name="connsiteX4" fmla="*/ 948451 w 3021951"/>
                  <a:gd name="connsiteY4" fmla="*/ 2269791 h 2379581"/>
                  <a:gd name="connsiteX5" fmla="*/ 28530 w 3021951"/>
                  <a:gd name="connsiteY5" fmla="*/ 885552 h 2379581"/>
                  <a:gd name="connsiteX0" fmla="*/ 12892 w 3073548"/>
                  <a:gd name="connsiteY0" fmla="*/ 1010927 h 2281502"/>
                  <a:gd name="connsiteX1" fmla="*/ 542849 w 3073548"/>
                  <a:gd name="connsiteY1" fmla="*/ 16655 h 2281502"/>
                  <a:gd name="connsiteX2" fmla="*/ 2015011 w 3073548"/>
                  <a:gd name="connsiteY2" fmla="*/ 257082 h 2281502"/>
                  <a:gd name="connsiteX3" fmla="*/ 2941946 w 3073548"/>
                  <a:gd name="connsiteY3" fmla="*/ 1441233 h 2281502"/>
                  <a:gd name="connsiteX4" fmla="*/ 1000048 w 3073548"/>
                  <a:gd name="connsiteY4" fmla="*/ 2274143 h 2281502"/>
                  <a:gd name="connsiteX5" fmla="*/ 12892 w 3073548"/>
                  <a:gd name="connsiteY5" fmla="*/ 1010927 h 2281502"/>
                  <a:gd name="connsiteX0" fmla="*/ 22575 w 3083231"/>
                  <a:gd name="connsiteY0" fmla="*/ 1010927 h 2281502"/>
                  <a:gd name="connsiteX1" fmla="*/ 552532 w 3083231"/>
                  <a:gd name="connsiteY1" fmla="*/ 16655 h 2281502"/>
                  <a:gd name="connsiteX2" fmla="*/ 2024694 w 3083231"/>
                  <a:gd name="connsiteY2" fmla="*/ 257082 h 2281502"/>
                  <a:gd name="connsiteX3" fmla="*/ 2951629 w 3083231"/>
                  <a:gd name="connsiteY3" fmla="*/ 1441233 h 2281502"/>
                  <a:gd name="connsiteX4" fmla="*/ 1009731 w 3083231"/>
                  <a:gd name="connsiteY4" fmla="*/ 2274143 h 2281502"/>
                  <a:gd name="connsiteX5" fmla="*/ 22575 w 3083231"/>
                  <a:gd name="connsiteY5" fmla="*/ 1010927 h 2281502"/>
                  <a:gd name="connsiteX0" fmla="*/ 27026 w 3087682"/>
                  <a:gd name="connsiteY0" fmla="*/ 1010927 h 2481186"/>
                  <a:gd name="connsiteX1" fmla="*/ 556983 w 3087682"/>
                  <a:gd name="connsiteY1" fmla="*/ 16655 h 2481186"/>
                  <a:gd name="connsiteX2" fmla="*/ 2029145 w 3087682"/>
                  <a:gd name="connsiteY2" fmla="*/ 257082 h 2481186"/>
                  <a:gd name="connsiteX3" fmla="*/ 2956080 w 3087682"/>
                  <a:gd name="connsiteY3" fmla="*/ 1441233 h 2481186"/>
                  <a:gd name="connsiteX4" fmla="*/ 1296571 w 3087682"/>
                  <a:gd name="connsiteY4" fmla="*/ 2475849 h 2481186"/>
                  <a:gd name="connsiteX5" fmla="*/ 27026 w 3087682"/>
                  <a:gd name="connsiteY5" fmla="*/ 1010927 h 2481186"/>
                  <a:gd name="connsiteX0" fmla="*/ 27026 w 3087682"/>
                  <a:gd name="connsiteY0" fmla="*/ 1010927 h 2509135"/>
                  <a:gd name="connsiteX1" fmla="*/ 556983 w 3087682"/>
                  <a:gd name="connsiteY1" fmla="*/ 16655 h 2509135"/>
                  <a:gd name="connsiteX2" fmla="*/ 2029145 w 3087682"/>
                  <a:gd name="connsiteY2" fmla="*/ 257082 h 2509135"/>
                  <a:gd name="connsiteX3" fmla="*/ 2956080 w 3087682"/>
                  <a:gd name="connsiteY3" fmla="*/ 1441233 h 2509135"/>
                  <a:gd name="connsiteX4" fmla="*/ 1296571 w 3087682"/>
                  <a:gd name="connsiteY4" fmla="*/ 2475849 h 2509135"/>
                  <a:gd name="connsiteX5" fmla="*/ 27026 w 3087682"/>
                  <a:gd name="connsiteY5" fmla="*/ 1010927 h 2509135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403634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27026 w 3087682"/>
                  <a:gd name="connsiteY0" fmla="*/ 1010927 h 2532933"/>
                  <a:gd name="connsiteX1" fmla="*/ 556983 w 3087682"/>
                  <a:gd name="connsiteY1" fmla="*/ 16655 h 2532933"/>
                  <a:gd name="connsiteX2" fmla="*/ 2029145 w 3087682"/>
                  <a:gd name="connsiteY2" fmla="*/ 257082 h 2532933"/>
                  <a:gd name="connsiteX3" fmla="*/ 2956080 w 3087682"/>
                  <a:gd name="connsiteY3" fmla="*/ 1441233 h 2532933"/>
                  <a:gd name="connsiteX4" fmla="*/ 2322952 w 3087682"/>
                  <a:gd name="connsiteY4" fmla="*/ 2158325 h 2532933"/>
                  <a:gd name="connsiteX5" fmla="*/ 1296571 w 3087682"/>
                  <a:gd name="connsiteY5" fmla="*/ 2475849 h 2532933"/>
                  <a:gd name="connsiteX6" fmla="*/ 27026 w 3087682"/>
                  <a:gd name="connsiteY6" fmla="*/ 1010927 h 2532933"/>
                  <a:gd name="connsiteX0" fmla="*/ 1299 w 3061955"/>
                  <a:gd name="connsiteY0" fmla="*/ 1010927 h 2314285"/>
                  <a:gd name="connsiteX1" fmla="*/ 531256 w 3061955"/>
                  <a:gd name="connsiteY1" fmla="*/ 16655 h 2314285"/>
                  <a:gd name="connsiteX2" fmla="*/ 2003418 w 3061955"/>
                  <a:gd name="connsiteY2" fmla="*/ 257082 h 2314285"/>
                  <a:gd name="connsiteX3" fmla="*/ 2930353 w 3061955"/>
                  <a:gd name="connsiteY3" fmla="*/ 1441233 h 2314285"/>
                  <a:gd name="connsiteX4" fmla="*/ 2297225 w 3061955"/>
                  <a:gd name="connsiteY4" fmla="*/ 2158325 h 2314285"/>
                  <a:gd name="connsiteX5" fmla="*/ 652279 w 3061955"/>
                  <a:gd name="connsiteY5" fmla="*/ 2193461 h 2314285"/>
                  <a:gd name="connsiteX6" fmla="*/ 1299 w 3061955"/>
                  <a:gd name="connsiteY6" fmla="*/ 1010927 h 2314285"/>
                  <a:gd name="connsiteX0" fmla="*/ 1299 w 3061955"/>
                  <a:gd name="connsiteY0" fmla="*/ 1010927 h 2375641"/>
                  <a:gd name="connsiteX1" fmla="*/ 531256 w 3061955"/>
                  <a:gd name="connsiteY1" fmla="*/ 16655 h 2375641"/>
                  <a:gd name="connsiteX2" fmla="*/ 2003418 w 3061955"/>
                  <a:gd name="connsiteY2" fmla="*/ 257082 h 2375641"/>
                  <a:gd name="connsiteX3" fmla="*/ 2930353 w 3061955"/>
                  <a:gd name="connsiteY3" fmla="*/ 1441233 h 2375641"/>
                  <a:gd name="connsiteX4" fmla="*/ 2189648 w 3061955"/>
                  <a:gd name="connsiteY4" fmla="*/ 2265901 h 2375641"/>
                  <a:gd name="connsiteX5" fmla="*/ 652279 w 3061955"/>
                  <a:gd name="connsiteY5" fmla="*/ 2193461 h 2375641"/>
                  <a:gd name="connsiteX6" fmla="*/ 1299 w 3061955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279868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10927 h 2375641"/>
                  <a:gd name="connsiteX1" fmla="*/ 531256 w 3133171"/>
                  <a:gd name="connsiteY1" fmla="*/ 16655 h 2375641"/>
                  <a:gd name="connsiteX2" fmla="*/ 2003418 w 3133171"/>
                  <a:gd name="connsiteY2" fmla="*/ 257082 h 2375641"/>
                  <a:gd name="connsiteX3" fmla="*/ 3011035 w 3133171"/>
                  <a:gd name="connsiteY3" fmla="*/ 1495021 h 2375641"/>
                  <a:gd name="connsiteX4" fmla="*/ 2189648 w 3133171"/>
                  <a:gd name="connsiteY4" fmla="*/ 2265901 h 2375641"/>
                  <a:gd name="connsiteX5" fmla="*/ 652279 w 3133171"/>
                  <a:gd name="connsiteY5" fmla="*/ 2193461 h 2375641"/>
                  <a:gd name="connsiteX6" fmla="*/ 1299 w 3133171"/>
                  <a:gd name="connsiteY6" fmla="*/ 1010927 h 2375641"/>
                  <a:gd name="connsiteX0" fmla="*/ 1299 w 3133171"/>
                  <a:gd name="connsiteY0" fmla="*/ 1006974 h 2371688"/>
                  <a:gd name="connsiteX1" fmla="*/ 531256 w 3133171"/>
                  <a:gd name="connsiteY1" fmla="*/ 12702 h 2371688"/>
                  <a:gd name="connsiteX2" fmla="*/ 2003418 w 3133171"/>
                  <a:gd name="connsiteY2" fmla="*/ 253129 h 2371688"/>
                  <a:gd name="connsiteX3" fmla="*/ 3011035 w 3133171"/>
                  <a:gd name="connsiteY3" fmla="*/ 1491068 h 2371688"/>
                  <a:gd name="connsiteX4" fmla="*/ 2189648 w 3133171"/>
                  <a:gd name="connsiteY4" fmla="*/ 2261948 h 2371688"/>
                  <a:gd name="connsiteX5" fmla="*/ 652279 w 3133171"/>
                  <a:gd name="connsiteY5" fmla="*/ 2189508 h 2371688"/>
                  <a:gd name="connsiteX6" fmla="*/ 1299 w 3133171"/>
                  <a:gd name="connsiteY6" fmla="*/ 1006974 h 2371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33171" h="2371688">
                    <a:moveTo>
                      <a:pt x="1299" y="1006974"/>
                    </a:moveTo>
                    <a:cubicBezTo>
                      <a:pt x="-18871" y="644173"/>
                      <a:pt x="197570" y="138343"/>
                      <a:pt x="531256" y="12702"/>
                    </a:cubicBezTo>
                    <a:cubicBezTo>
                      <a:pt x="864943" y="-112939"/>
                      <a:pt x="911711" y="746900"/>
                      <a:pt x="2003418" y="253129"/>
                    </a:cubicBezTo>
                    <a:cubicBezTo>
                      <a:pt x="2721514" y="-271442"/>
                      <a:pt x="3422243" y="487021"/>
                      <a:pt x="3011035" y="1491068"/>
                    </a:cubicBezTo>
                    <a:cubicBezTo>
                      <a:pt x="2746239" y="1971547"/>
                      <a:pt x="2466233" y="2089512"/>
                      <a:pt x="2189648" y="2261948"/>
                    </a:cubicBezTo>
                    <a:cubicBezTo>
                      <a:pt x="1913063" y="2434384"/>
                      <a:pt x="1017004" y="2398670"/>
                      <a:pt x="652279" y="2189508"/>
                    </a:cubicBezTo>
                    <a:cubicBezTo>
                      <a:pt x="287554" y="1980346"/>
                      <a:pt x="21469" y="1369775"/>
                      <a:pt x="1299" y="1006974"/>
                    </a:cubicBezTo>
                    <a:close/>
                  </a:path>
                </a:pathLst>
              </a:custGeom>
              <a:noFill/>
              <a:ln w="28575">
                <a:solidFill>
                  <a:srgbClr val="D252A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Szövegdoboz 18"/>
            <p:cNvSpPr txBox="1"/>
            <p:nvPr/>
          </p:nvSpPr>
          <p:spPr>
            <a:xfrm>
              <a:off x="457748" y="4339429"/>
              <a:ext cx="2570869" cy="1224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dirty="0" smtClean="0">
                  <a:solidFill>
                    <a:prstClr val="white"/>
                  </a:solidFill>
                </a:rPr>
                <a:t>Emlékezz vissza, hogyan szabadította meg Isten Péter apostolt a börtönből!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33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956689" y="570399"/>
            <a:ext cx="10872348" cy="6158043"/>
            <a:chOff x="512109" y="266701"/>
            <a:chExt cx="10872348" cy="6158043"/>
          </a:xfrm>
        </p:grpSpPr>
        <p:sp>
          <p:nvSpPr>
            <p:cNvPr id="6" name="Lekerekített téglalap 1"/>
            <p:cNvSpPr/>
            <p:nvPr/>
          </p:nvSpPr>
          <p:spPr>
            <a:xfrm rot="379817">
              <a:off x="512109" y="2667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7" name="Lekerekített téglalap 1"/>
            <p:cNvSpPr/>
            <p:nvPr/>
          </p:nvSpPr>
          <p:spPr>
            <a:xfrm>
              <a:off x="880568" y="466968"/>
              <a:ext cx="10503889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8" name="Lekerekített téglalap 1"/>
            <p:cNvSpPr>
              <a:spLocks noChangeAspect="1"/>
            </p:cNvSpPr>
            <p:nvPr/>
          </p:nvSpPr>
          <p:spPr>
            <a:xfrm>
              <a:off x="1344067" y="773573"/>
              <a:ext cx="9300505" cy="5248832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solidFill>
              <a:srgbClr val="349893">
                <a:alpha val="42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hu-HU" sz="3200" dirty="0" smtClean="0">
                <a:solidFill>
                  <a:schemeClr val="bg1"/>
                </a:solidFill>
              </a:endParaRPr>
            </a:p>
            <a:p>
              <a:pPr algn="ctr"/>
              <a:endParaRPr lang="hu-HU" sz="3200" dirty="0">
                <a:solidFill>
                  <a:schemeClr val="bg1"/>
                </a:solidFill>
              </a:endParaRPr>
            </a:p>
            <a:p>
              <a:pPr algn="ctr"/>
              <a:endParaRPr lang="hu-HU" sz="3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Emlékszel még, hogy mit tehetnek a keresztyének mindig, ha valaki bajban van?</a:t>
              </a:r>
            </a:p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KÖZBENJÁRÓ IMÁDSÁGOT</a:t>
              </a:r>
            </a:p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mondhatnak.</a:t>
              </a:r>
              <a:endParaRPr lang="hu-HU" sz="32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3200" dirty="0" smtClean="0">
                  <a:solidFill>
                    <a:schemeClr val="bg1"/>
                  </a:solidFill>
                </a:rPr>
                <a:t>Te is imádkozhatsz másokért.</a:t>
              </a:r>
            </a:p>
            <a:p>
              <a:pPr algn="ctr"/>
              <a:endParaRPr lang="hu-HU" sz="3200" dirty="0" smtClean="0">
                <a:solidFill>
                  <a:schemeClr val="bg1"/>
                </a:solidFill>
              </a:endParaRPr>
            </a:p>
            <a:p>
              <a:pPr algn="ctr"/>
              <a:endParaRPr lang="hu-HU" sz="3200" dirty="0" smtClean="0">
                <a:solidFill>
                  <a:schemeClr val="bg1"/>
                </a:solidFill>
              </a:endParaRPr>
            </a:p>
            <a:p>
              <a:pPr algn="ctr"/>
              <a:endParaRPr lang="hu-HU" sz="32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Lekerekített téglalap 1"/>
            <p:cNvSpPr/>
            <p:nvPr/>
          </p:nvSpPr>
          <p:spPr>
            <a:xfrm rot="273663">
              <a:off x="664509" y="419101"/>
              <a:ext cx="10556695" cy="5957776"/>
            </a:xfrm>
            <a:custGeom>
              <a:avLst/>
              <a:gdLst>
                <a:gd name="connsiteX0" fmla="*/ 0 w 9906000"/>
                <a:gd name="connsiteY0" fmla="*/ 733440 h 4400550"/>
                <a:gd name="connsiteX1" fmla="*/ 733440 w 9906000"/>
                <a:gd name="connsiteY1" fmla="*/ 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733440 h 4400550"/>
                <a:gd name="connsiteX1" fmla="*/ 2981340 w 9906000"/>
                <a:gd name="connsiteY1" fmla="*/ 952500 h 4400550"/>
                <a:gd name="connsiteX2" fmla="*/ 9172560 w 9906000"/>
                <a:gd name="connsiteY2" fmla="*/ 0 h 4400550"/>
                <a:gd name="connsiteX3" fmla="*/ 9906000 w 9906000"/>
                <a:gd name="connsiteY3" fmla="*/ 733440 h 4400550"/>
                <a:gd name="connsiteX4" fmla="*/ 9906000 w 9906000"/>
                <a:gd name="connsiteY4" fmla="*/ 3667110 h 4400550"/>
                <a:gd name="connsiteX5" fmla="*/ 9172560 w 9906000"/>
                <a:gd name="connsiteY5" fmla="*/ 4400550 h 4400550"/>
                <a:gd name="connsiteX6" fmla="*/ 733440 w 9906000"/>
                <a:gd name="connsiteY6" fmla="*/ 4400550 h 4400550"/>
                <a:gd name="connsiteX7" fmla="*/ 0 w 9906000"/>
                <a:gd name="connsiteY7" fmla="*/ 3667110 h 4400550"/>
                <a:gd name="connsiteX8" fmla="*/ 0 w 9906000"/>
                <a:gd name="connsiteY8" fmla="*/ 733440 h 4400550"/>
                <a:gd name="connsiteX0" fmla="*/ 0 w 9906000"/>
                <a:gd name="connsiteY0" fmla="*/ 14382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0 w 9906000"/>
                <a:gd name="connsiteY8" fmla="*/ 1438290 h 5105400"/>
                <a:gd name="connsiteX0" fmla="*/ 95250 w 9906000"/>
                <a:gd name="connsiteY0" fmla="*/ 904890 h 5105400"/>
                <a:gd name="connsiteX1" fmla="*/ 2981340 w 9906000"/>
                <a:gd name="connsiteY1" fmla="*/ 1657350 h 5105400"/>
                <a:gd name="connsiteX2" fmla="*/ 8543910 w 9906000"/>
                <a:gd name="connsiteY2" fmla="*/ 0 h 5105400"/>
                <a:gd name="connsiteX3" fmla="*/ 9906000 w 9906000"/>
                <a:gd name="connsiteY3" fmla="*/ 1438290 h 5105400"/>
                <a:gd name="connsiteX4" fmla="*/ 9906000 w 9906000"/>
                <a:gd name="connsiteY4" fmla="*/ 4371960 h 5105400"/>
                <a:gd name="connsiteX5" fmla="*/ 9172560 w 9906000"/>
                <a:gd name="connsiteY5" fmla="*/ 5105400 h 5105400"/>
                <a:gd name="connsiteX6" fmla="*/ 733440 w 9906000"/>
                <a:gd name="connsiteY6" fmla="*/ 5105400 h 5105400"/>
                <a:gd name="connsiteX7" fmla="*/ 0 w 9906000"/>
                <a:gd name="connsiteY7" fmla="*/ 4371960 h 5105400"/>
                <a:gd name="connsiteX8" fmla="*/ 95250 w 9906000"/>
                <a:gd name="connsiteY8" fmla="*/ 904890 h 5105400"/>
                <a:gd name="connsiteX0" fmla="*/ 422095 w 10232845"/>
                <a:gd name="connsiteY0" fmla="*/ 904890 h 5105400"/>
                <a:gd name="connsiteX1" fmla="*/ 3308185 w 10232845"/>
                <a:gd name="connsiteY1" fmla="*/ 165735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105400"/>
                <a:gd name="connsiteX1" fmla="*/ 4108285 w 10232845"/>
                <a:gd name="connsiteY1" fmla="*/ 838200 h 5105400"/>
                <a:gd name="connsiteX2" fmla="*/ 8870755 w 10232845"/>
                <a:gd name="connsiteY2" fmla="*/ 0 h 5105400"/>
                <a:gd name="connsiteX3" fmla="*/ 10232845 w 10232845"/>
                <a:gd name="connsiteY3" fmla="*/ 1438290 h 5105400"/>
                <a:gd name="connsiteX4" fmla="*/ 10232845 w 10232845"/>
                <a:gd name="connsiteY4" fmla="*/ 4371960 h 5105400"/>
                <a:gd name="connsiteX5" fmla="*/ 9499405 w 10232845"/>
                <a:gd name="connsiteY5" fmla="*/ 5105400 h 5105400"/>
                <a:gd name="connsiteX6" fmla="*/ 1060285 w 10232845"/>
                <a:gd name="connsiteY6" fmla="*/ 5105400 h 5105400"/>
                <a:gd name="connsiteX7" fmla="*/ 326845 w 10232845"/>
                <a:gd name="connsiteY7" fmla="*/ 4371960 h 5105400"/>
                <a:gd name="connsiteX8" fmla="*/ 422095 w 10232845"/>
                <a:gd name="connsiteY8" fmla="*/ 904890 h 5105400"/>
                <a:gd name="connsiteX0" fmla="*/ 422095 w 10232845"/>
                <a:gd name="connsiteY0" fmla="*/ 904890 h 5619750"/>
                <a:gd name="connsiteX1" fmla="*/ 4108285 w 10232845"/>
                <a:gd name="connsiteY1" fmla="*/ 838200 h 5619750"/>
                <a:gd name="connsiteX2" fmla="*/ 8870755 w 10232845"/>
                <a:gd name="connsiteY2" fmla="*/ 0 h 5619750"/>
                <a:gd name="connsiteX3" fmla="*/ 10232845 w 10232845"/>
                <a:gd name="connsiteY3" fmla="*/ 1438290 h 5619750"/>
                <a:gd name="connsiteX4" fmla="*/ 10232845 w 10232845"/>
                <a:gd name="connsiteY4" fmla="*/ 4371960 h 5619750"/>
                <a:gd name="connsiteX5" fmla="*/ 9499405 w 10232845"/>
                <a:gd name="connsiteY5" fmla="*/ 5105400 h 5619750"/>
                <a:gd name="connsiteX6" fmla="*/ 2717635 w 10232845"/>
                <a:gd name="connsiteY6" fmla="*/ 5619750 h 5619750"/>
                <a:gd name="connsiteX7" fmla="*/ 326845 w 10232845"/>
                <a:gd name="connsiteY7" fmla="*/ 4371960 h 5619750"/>
                <a:gd name="connsiteX8" fmla="*/ 422095 w 10232845"/>
                <a:gd name="connsiteY8" fmla="*/ 904890 h 5619750"/>
                <a:gd name="connsiteX0" fmla="*/ 422095 w 10232845"/>
                <a:gd name="connsiteY0" fmla="*/ 904890 h 5660653"/>
                <a:gd name="connsiteX1" fmla="*/ 4108285 w 10232845"/>
                <a:gd name="connsiteY1" fmla="*/ 838200 h 5660653"/>
                <a:gd name="connsiteX2" fmla="*/ 8870755 w 10232845"/>
                <a:gd name="connsiteY2" fmla="*/ 0 h 5660653"/>
                <a:gd name="connsiteX3" fmla="*/ 10232845 w 10232845"/>
                <a:gd name="connsiteY3" fmla="*/ 1438290 h 5660653"/>
                <a:gd name="connsiteX4" fmla="*/ 10232845 w 10232845"/>
                <a:gd name="connsiteY4" fmla="*/ 4371960 h 5660653"/>
                <a:gd name="connsiteX5" fmla="*/ 9499405 w 10232845"/>
                <a:gd name="connsiteY5" fmla="*/ 5105400 h 5660653"/>
                <a:gd name="connsiteX6" fmla="*/ 2717635 w 10232845"/>
                <a:gd name="connsiteY6" fmla="*/ 5619750 h 5660653"/>
                <a:gd name="connsiteX7" fmla="*/ 326845 w 10232845"/>
                <a:gd name="connsiteY7" fmla="*/ 4371960 h 5660653"/>
                <a:gd name="connsiteX8" fmla="*/ 422095 w 10232845"/>
                <a:gd name="connsiteY8" fmla="*/ 904890 h 5660653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32845"/>
                <a:gd name="connsiteY0" fmla="*/ 904890 h 5718138"/>
                <a:gd name="connsiteX1" fmla="*/ 4108285 w 10232845"/>
                <a:gd name="connsiteY1" fmla="*/ 838200 h 5718138"/>
                <a:gd name="connsiteX2" fmla="*/ 8870755 w 10232845"/>
                <a:gd name="connsiteY2" fmla="*/ 0 h 5718138"/>
                <a:gd name="connsiteX3" fmla="*/ 10232845 w 10232845"/>
                <a:gd name="connsiteY3" fmla="*/ 1438290 h 5718138"/>
                <a:gd name="connsiteX4" fmla="*/ 10232845 w 10232845"/>
                <a:gd name="connsiteY4" fmla="*/ 4371960 h 5718138"/>
                <a:gd name="connsiteX5" fmla="*/ 9499405 w 10232845"/>
                <a:gd name="connsiteY5" fmla="*/ 5105400 h 5718138"/>
                <a:gd name="connsiteX6" fmla="*/ 2717635 w 10232845"/>
                <a:gd name="connsiteY6" fmla="*/ 5619750 h 5718138"/>
                <a:gd name="connsiteX7" fmla="*/ 326845 w 10232845"/>
                <a:gd name="connsiteY7" fmla="*/ 4371960 h 5718138"/>
                <a:gd name="connsiteX8" fmla="*/ 422095 w 10232845"/>
                <a:gd name="connsiteY8" fmla="*/ 904890 h 5718138"/>
                <a:gd name="connsiteX0" fmla="*/ 422095 w 10289827"/>
                <a:gd name="connsiteY0" fmla="*/ 905118 h 5718366"/>
                <a:gd name="connsiteX1" fmla="*/ 4108285 w 10289827"/>
                <a:gd name="connsiteY1" fmla="*/ 838428 h 5718366"/>
                <a:gd name="connsiteX2" fmla="*/ 8870755 w 10289827"/>
                <a:gd name="connsiteY2" fmla="*/ 228 h 5718366"/>
                <a:gd name="connsiteX3" fmla="*/ 10232845 w 10289827"/>
                <a:gd name="connsiteY3" fmla="*/ 1438518 h 5718366"/>
                <a:gd name="connsiteX4" fmla="*/ 10232845 w 10289827"/>
                <a:gd name="connsiteY4" fmla="*/ 4372188 h 5718366"/>
                <a:gd name="connsiteX5" fmla="*/ 9499405 w 10289827"/>
                <a:gd name="connsiteY5" fmla="*/ 5105628 h 5718366"/>
                <a:gd name="connsiteX6" fmla="*/ 2717635 w 10289827"/>
                <a:gd name="connsiteY6" fmla="*/ 5619978 h 5718366"/>
                <a:gd name="connsiteX7" fmla="*/ 326845 w 10289827"/>
                <a:gd name="connsiteY7" fmla="*/ 4372188 h 5718366"/>
                <a:gd name="connsiteX8" fmla="*/ 422095 w 10289827"/>
                <a:gd name="connsiteY8" fmla="*/ 905118 h 5718366"/>
                <a:gd name="connsiteX0" fmla="*/ 422095 w 10381812"/>
                <a:gd name="connsiteY0" fmla="*/ 904890 h 5718138"/>
                <a:gd name="connsiteX1" fmla="*/ 4108285 w 10381812"/>
                <a:gd name="connsiteY1" fmla="*/ 838200 h 5718138"/>
                <a:gd name="connsiteX2" fmla="*/ 8870755 w 10381812"/>
                <a:gd name="connsiteY2" fmla="*/ 0 h 5718138"/>
                <a:gd name="connsiteX3" fmla="*/ 10328095 w 10381812"/>
                <a:gd name="connsiteY3" fmla="*/ 1876440 h 5718138"/>
                <a:gd name="connsiteX4" fmla="*/ 10232845 w 10381812"/>
                <a:gd name="connsiteY4" fmla="*/ 4371960 h 5718138"/>
                <a:gd name="connsiteX5" fmla="*/ 9499405 w 10381812"/>
                <a:gd name="connsiteY5" fmla="*/ 5105400 h 5718138"/>
                <a:gd name="connsiteX6" fmla="*/ 2717635 w 10381812"/>
                <a:gd name="connsiteY6" fmla="*/ 5619750 h 5718138"/>
                <a:gd name="connsiteX7" fmla="*/ 326845 w 10381812"/>
                <a:gd name="connsiteY7" fmla="*/ 4371960 h 5718138"/>
                <a:gd name="connsiteX8" fmla="*/ 422095 w 10381812"/>
                <a:gd name="connsiteY8" fmla="*/ 904890 h 5718138"/>
                <a:gd name="connsiteX0" fmla="*/ 422095 w 10556695"/>
                <a:gd name="connsiteY0" fmla="*/ 904890 h 5718138"/>
                <a:gd name="connsiteX1" fmla="*/ 4108285 w 10556695"/>
                <a:gd name="connsiteY1" fmla="*/ 838200 h 5718138"/>
                <a:gd name="connsiteX2" fmla="*/ 8870755 w 10556695"/>
                <a:gd name="connsiteY2" fmla="*/ 0 h 5718138"/>
                <a:gd name="connsiteX3" fmla="*/ 10328095 w 10556695"/>
                <a:gd name="connsiteY3" fmla="*/ 1876440 h 5718138"/>
                <a:gd name="connsiteX4" fmla="*/ 10556695 w 10556695"/>
                <a:gd name="connsiteY4" fmla="*/ 4638660 h 5718138"/>
                <a:gd name="connsiteX5" fmla="*/ 9499405 w 10556695"/>
                <a:gd name="connsiteY5" fmla="*/ 5105400 h 5718138"/>
                <a:gd name="connsiteX6" fmla="*/ 2717635 w 10556695"/>
                <a:gd name="connsiteY6" fmla="*/ 5619750 h 5718138"/>
                <a:gd name="connsiteX7" fmla="*/ 326845 w 10556695"/>
                <a:gd name="connsiteY7" fmla="*/ 4371960 h 5718138"/>
                <a:gd name="connsiteX8" fmla="*/ 422095 w 10556695"/>
                <a:gd name="connsiteY8" fmla="*/ 904890 h 5718138"/>
                <a:gd name="connsiteX0" fmla="*/ 422095 w 10556695"/>
                <a:gd name="connsiteY0" fmla="*/ 904890 h 6016644"/>
                <a:gd name="connsiteX1" fmla="*/ 4108285 w 10556695"/>
                <a:gd name="connsiteY1" fmla="*/ 838200 h 6016644"/>
                <a:gd name="connsiteX2" fmla="*/ 8870755 w 10556695"/>
                <a:gd name="connsiteY2" fmla="*/ 0 h 6016644"/>
                <a:gd name="connsiteX3" fmla="*/ 10328095 w 10556695"/>
                <a:gd name="connsiteY3" fmla="*/ 1876440 h 6016644"/>
                <a:gd name="connsiteX4" fmla="*/ 10556695 w 10556695"/>
                <a:gd name="connsiteY4" fmla="*/ 4638660 h 6016644"/>
                <a:gd name="connsiteX5" fmla="*/ 9575605 w 10556695"/>
                <a:gd name="connsiteY5" fmla="*/ 5543550 h 6016644"/>
                <a:gd name="connsiteX6" fmla="*/ 2717635 w 10556695"/>
                <a:gd name="connsiteY6" fmla="*/ 5619750 h 6016644"/>
                <a:gd name="connsiteX7" fmla="*/ 326845 w 10556695"/>
                <a:gd name="connsiteY7" fmla="*/ 4371960 h 6016644"/>
                <a:gd name="connsiteX8" fmla="*/ 422095 w 10556695"/>
                <a:gd name="connsiteY8" fmla="*/ 904890 h 601664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95634"/>
                <a:gd name="connsiteX1" fmla="*/ 4108285 w 10556695"/>
                <a:gd name="connsiteY1" fmla="*/ 838200 h 5695634"/>
                <a:gd name="connsiteX2" fmla="*/ 8870755 w 10556695"/>
                <a:gd name="connsiteY2" fmla="*/ 0 h 5695634"/>
                <a:gd name="connsiteX3" fmla="*/ 10328095 w 10556695"/>
                <a:gd name="connsiteY3" fmla="*/ 1876440 h 5695634"/>
                <a:gd name="connsiteX4" fmla="*/ 10556695 w 10556695"/>
                <a:gd name="connsiteY4" fmla="*/ 4638660 h 5695634"/>
                <a:gd name="connsiteX5" fmla="*/ 9575605 w 10556695"/>
                <a:gd name="connsiteY5" fmla="*/ 5543550 h 5695634"/>
                <a:gd name="connsiteX6" fmla="*/ 2717635 w 10556695"/>
                <a:gd name="connsiteY6" fmla="*/ 5619750 h 5695634"/>
                <a:gd name="connsiteX7" fmla="*/ 326845 w 10556695"/>
                <a:gd name="connsiteY7" fmla="*/ 4371960 h 5695634"/>
                <a:gd name="connsiteX8" fmla="*/ 422095 w 10556695"/>
                <a:gd name="connsiteY8" fmla="*/ 904890 h 5695634"/>
                <a:gd name="connsiteX0" fmla="*/ 422095 w 10556695"/>
                <a:gd name="connsiteY0" fmla="*/ 904890 h 5660653"/>
                <a:gd name="connsiteX1" fmla="*/ 4108285 w 10556695"/>
                <a:gd name="connsiteY1" fmla="*/ 838200 h 5660653"/>
                <a:gd name="connsiteX2" fmla="*/ 8870755 w 10556695"/>
                <a:gd name="connsiteY2" fmla="*/ 0 h 5660653"/>
                <a:gd name="connsiteX3" fmla="*/ 10328095 w 10556695"/>
                <a:gd name="connsiteY3" fmla="*/ 1876440 h 5660653"/>
                <a:gd name="connsiteX4" fmla="*/ 10556695 w 10556695"/>
                <a:gd name="connsiteY4" fmla="*/ 4638660 h 5660653"/>
                <a:gd name="connsiteX5" fmla="*/ 9575605 w 10556695"/>
                <a:gd name="connsiteY5" fmla="*/ 5543550 h 5660653"/>
                <a:gd name="connsiteX6" fmla="*/ 2717635 w 10556695"/>
                <a:gd name="connsiteY6" fmla="*/ 5619750 h 5660653"/>
                <a:gd name="connsiteX7" fmla="*/ 326845 w 10556695"/>
                <a:gd name="connsiteY7" fmla="*/ 4371960 h 5660653"/>
                <a:gd name="connsiteX8" fmla="*/ 422095 w 10556695"/>
                <a:gd name="connsiteY8" fmla="*/ 904890 h 5660653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  <a:gd name="connsiteX0" fmla="*/ 422095 w 10556695"/>
                <a:gd name="connsiteY0" fmla="*/ 904890 h 5957776"/>
                <a:gd name="connsiteX1" fmla="*/ 4108285 w 10556695"/>
                <a:gd name="connsiteY1" fmla="*/ 838200 h 5957776"/>
                <a:gd name="connsiteX2" fmla="*/ 8870755 w 10556695"/>
                <a:gd name="connsiteY2" fmla="*/ 0 h 5957776"/>
                <a:gd name="connsiteX3" fmla="*/ 10328095 w 10556695"/>
                <a:gd name="connsiteY3" fmla="*/ 1876440 h 5957776"/>
                <a:gd name="connsiteX4" fmla="*/ 10556695 w 10556695"/>
                <a:gd name="connsiteY4" fmla="*/ 4638660 h 5957776"/>
                <a:gd name="connsiteX5" fmla="*/ 9575605 w 10556695"/>
                <a:gd name="connsiteY5" fmla="*/ 5543550 h 5957776"/>
                <a:gd name="connsiteX6" fmla="*/ 2241385 w 10556695"/>
                <a:gd name="connsiteY6" fmla="*/ 5924550 h 5957776"/>
                <a:gd name="connsiteX7" fmla="*/ 326845 w 10556695"/>
                <a:gd name="connsiteY7" fmla="*/ 4371960 h 5957776"/>
                <a:gd name="connsiteX8" fmla="*/ 422095 w 10556695"/>
                <a:gd name="connsiteY8" fmla="*/ 904890 h 5957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56695" h="5957776">
                  <a:moveTo>
                    <a:pt x="422095" y="904890"/>
                  </a:moveTo>
                  <a:cubicBezTo>
                    <a:pt x="1031695" y="-109778"/>
                    <a:pt x="3703217" y="838200"/>
                    <a:pt x="4108285" y="838200"/>
                  </a:cubicBezTo>
                  <a:cubicBezTo>
                    <a:pt x="6921325" y="838200"/>
                    <a:pt x="6057715" y="0"/>
                    <a:pt x="8870755" y="0"/>
                  </a:cubicBezTo>
                  <a:cubicBezTo>
                    <a:pt x="9275823" y="0"/>
                    <a:pt x="10861495" y="366472"/>
                    <a:pt x="10328095" y="1876440"/>
                  </a:cubicBezTo>
                  <a:cubicBezTo>
                    <a:pt x="9813745" y="2797180"/>
                    <a:pt x="10556695" y="3660770"/>
                    <a:pt x="10556695" y="4638660"/>
                  </a:cubicBezTo>
                  <a:cubicBezTo>
                    <a:pt x="10556695" y="5043728"/>
                    <a:pt x="9980673" y="5543550"/>
                    <a:pt x="9575605" y="5543550"/>
                  </a:cubicBezTo>
                  <a:cubicBezTo>
                    <a:pt x="6229165" y="5924550"/>
                    <a:pt x="5587825" y="5391150"/>
                    <a:pt x="2241385" y="5924550"/>
                  </a:cubicBezTo>
                  <a:cubicBezTo>
                    <a:pt x="-278233" y="6191250"/>
                    <a:pt x="326845" y="4777028"/>
                    <a:pt x="326845" y="4371960"/>
                  </a:cubicBezTo>
                  <a:cubicBezTo>
                    <a:pt x="358595" y="3216270"/>
                    <a:pt x="-485955" y="2212980"/>
                    <a:pt x="422095" y="904890"/>
                  </a:cubicBezTo>
                  <a:close/>
                </a:path>
              </a:pathLst>
            </a:cu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461" y="408225"/>
            <a:ext cx="3867150" cy="182314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905" y="3095615"/>
            <a:ext cx="1226047" cy="12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Csoportba foglalás 34"/>
          <p:cNvGrpSpPr/>
          <p:nvPr/>
        </p:nvGrpSpPr>
        <p:grpSpPr>
          <a:xfrm>
            <a:off x="4748821" y="2088150"/>
            <a:ext cx="6545180" cy="4320000"/>
            <a:chOff x="2859923" y="1707150"/>
            <a:chExt cx="6545180" cy="4320000"/>
          </a:xfrm>
          <a:effectLst>
            <a:outerShdw blurRad="50800" dist="3556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0" name="Csoportba foglalás 9"/>
            <p:cNvGrpSpPr/>
            <p:nvPr/>
          </p:nvGrpSpPr>
          <p:grpSpPr>
            <a:xfrm>
              <a:off x="2859923" y="3867150"/>
              <a:ext cx="6545180" cy="2160000"/>
              <a:chOff x="1395663" y="909000"/>
              <a:chExt cx="6545180" cy="2520000"/>
            </a:xfrm>
          </p:grpSpPr>
          <p:sp>
            <p:nvSpPr>
              <p:cNvPr id="11" name="Téglalap 10"/>
              <p:cNvSpPr/>
              <p:nvPr/>
            </p:nvSpPr>
            <p:spPr>
              <a:xfrm>
                <a:off x="1395663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2" name="Téglalap 11"/>
              <p:cNvSpPr/>
              <p:nvPr/>
            </p:nvSpPr>
            <p:spPr>
              <a:xfrm>
                <a:off x="3031958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3" name="Téglalap 12"/>
              <p:cNvSpPr/>
              <p:nvPr/>
            </p:nvSpPr>
            <p:spPr>
              <a:xfrm>
                <a:off x="4668253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4" name="Téglalap 13"/>
              <p:cNvSpPr/>
              <p:nvPr/>
            </p:nvSpPr>
            <p:spPr>
              <a:xfrm>
                <a:off x="6304548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16" name="Csoportba foglalás 15"/>
            <p:cNvGrpSpPr/>
            <p:nvPr/>
          </p:nvGrpSpPr>
          <p:grpSpPr>
            <a:xfrm>
              <a:off x="2859923" y="1707150"/>
              <a:ext cx="6545180" cy="2160000"/>
              <a:chOff x="1395663" y="909000"/>
              <a:chExt cx="6545180" cy="2520000"/>
            </a:xfrm>
          </p:grpSpPr>
          <p:sp>
            <p:nvSpPr>
              <p:cNvPr id="17" name="Téglalap 16"/>
              <p:cNvSpPr/>
              <p:nvPr/>
            </p:nvSpPr>
            <p:spPr>
              <a:xfrm>
                <a:off x="1395663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8" name="Téglalap 17"/>
              <p:cNvSpPr/>
              <p:nvPr/>
            </p:nvSpPr>
            <p:spPr>
              <a:xfrm>
                <a:off x="3031958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19" name="Téglalap 18"/>
              <p:cNvSpPr/>
              <p:nvPr/>
            </p:nvSpPr>
            <p:spPr>
              <a:xfrm>
                <a:off x="4668253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0" name="Téglalap 19"/>
              <p:cNvSpPr/>
              <p:nvPr/>
            </p:nvSpPr>
            <p:spPr>
              <a:xfrm>
                <a:off x="6304548" y="909000"/>
                <a:ext cx="1636295" cy="252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grpSp>
        <p:nvGrpSpPr>
          <p:cNvPr id="34" name="Csoportba foglalás 33"/>
          <p:cNvGrpSpPr/>
          <p:nvPr/>
        </p:nvGrpSpPr>
        <p:grpSpPr>
          <a:xfrm>
            <a:off x="1004945" y="208583"/>
            <a:ext cx="10866488" cy="1170551"/>
            <a:chOff x="1202755" y="224460"/>
            <a:chExt cx="10866488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60"/>
              <a:ext cx="10850723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Készítünk egy kis füzetet, ami segít neked a 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KÖZBENJÁRÓ IMÁDSÁG gyakorlásában.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Hajtogass meg egy lapot 8 egyenlő részre! Kattints és meglátod!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>
                    <a:solidFill>
                      <a:srgbClr val="CC0099"/>
                    </a:solidFill>
                  </a:rPr>
                  <a:t>1.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56" name="Csoportba foglalás 55"/>
          <p:cNvGrpSpPr/>
          <p:nvPr/>
        </p:nvGrpSpPr>
        <p:grpSpPr>
          <a:xfrm>
            <a:off x="4748821" y="2088150"/>
            <a:ext cx="6545180" cy="4320001"/>
            <a:chOff x="2854916" y="1707150"/>
            <a:chExt cx="6545180" cy="4320001"/>
          </a:xfrm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églalap 42"/>
            <p:cNvSpPr/>
            <p:nvPr/>
          </p:nvSpPr>
          <p:spPr>
            <a:xfrm>
              <a:off x="2854916" y="386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4491211" y="386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6127506" y="386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63801" y="386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>
              <a:off x="2854916" y="170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4491211" y="170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églalap 40"/>
            <p:cNvSpPr/>
            <p:nvPr/>
          </p:nvSpPr>
          <p:spPr>
            <a:xfrm>
              <a:off x="6127506" y="170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>
              <a:off x="7763801" y="1707150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8" name="Egyenes összekötő 47"/>
            <p:cNvCxnSpPr/>
            <p:nvPr/>
          </p:nvCxnSpPr>
          <p:spPr>
            <a:xfrm>
              <a:off x="2854916" y="3867150"/>
              <a:ext cx="654518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flipH="1" flipV="1">
              <a:off x="4493172" y="1781503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6142998" y="1744327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flipH="1" flipV="1">
              <a:off x="7777058" y="1738683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Lekerekített téglalap 56"/>
          <p:cNvSpPr/>
          <p:nvPr/>
        </p:nvSpPr>
        <p:spPr>
          <a:xfrm>
            <a:off x="1139511" y="2743200"/>
            <a:ext cx="2556189" cy="26098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Szükséges hozzá:</a:t>
            </a:r>
          </a:p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1 darab A/4-es lap,</a:t>
            </a:r>
          </a:p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olló</a:t>
            </a:r>
          </a:p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ceruza, radír,</a:t>
            </a:r>
          </a:p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toll,</a:t>
            </a:r>
          </a:p>
          <a:p>
            <a:pPr algn="ctr"/>
            <a:r>
              <a:rPr lang="hu-HU" sz="2000" dirty="0" smtClean="0">
                <a:solidFill>
                  <a:srgbClr val="CC0099"/>
                </a:solidFill>
              </a:rPr>
              <a:t>színes ceruzák.</a:t>
            </a:r>
            <a:endParaRPr lang="hu-HU" sz="20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1089488" y="207659"/>
            <a:ext cx="10866488" cy="1170551"/>
            <a:chOff x="1202755" y="224460"/>
            <a:chExt cx="10866488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60"/>
              <a:ext cx="10850723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Emlékszel még a gondolatbuborékok rövid közbenjáró imádságmondataira?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Írj néhányat a színekkel megjelölt téglalapokba!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>
                    <a:solidFill>
                      <a:srgbClr val="CC0099"/>
                    </a:solidFill>
                  </a:rPr>
                  <a:t>2</a:t>
                </a:r>
                <a:r>
                  <a:rPr lang="hu-HU" sz="3600" dirty="0" smtClean="0">
                    <a:solidFill>
                      <a:srgbClr val="CC0099"/>
                    </a:solidFill>
                  </a:rPr>
                  <a:t>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56" name="Csoportba foglalás 55"/>
          <p:cNvGrpSpPr/>
          <p:nvPr/>
        </p:nvGrpSpPr>
        <p:grpSpPr>
          <a:xfrm>
            <a:off x="2823410" y="1923145"/>
            <a:ext cx="6545180" cy="4320001"/>
            <a:chOff x="2854916" y="1707150"/>
            <a:chExt cx="6545180" cy="4320001"/>
          </a:xfrm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églalap 42"/>
            <p:cNvSpPr/>
            <p:nvPr/>
          </p:nvSpPr>
          <p:spPr>
            <a:xfrm>
              <a:off x="2854916" y="3867150"/>
              <a:ext cx="1636295" cy="21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4" name="Téglalap 43"/>
            <p:cNvSpPr/>
            <p:nvPr/>
          </p:nvSpPr>
          <p:spPr>
            <a:xfrm>
              <a:off x="4491211" y="3867150"/>
              <a:ext cx="163629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5" name="Téglalap 44"/>
            <p:cNvSpPr/>
            <p:nvPr/>
          </p:nvSpPr>
          <p:spPr>
            <a:xfrm>
              <a:off x="6127506" y="3867150"/>
              <a:ext cx="163629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63801" y="3867150"/>
              <a:ext cx="1636295" cy="2160000"/>
            </a:xfrm>
            <a:prstGeom prst="rect">
              <a:avLst/>
            </a:prstGeom>
            <a:solidFill>
              <a:srgbClr val="E4D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9" name="Téglalap 38"/>
            <p:cNvSpPr/>
            <p:nvPr/>
          </p:nvSpPr>
          <p:spPr>
            <a:xfrm>
              <a:off x="2854916" y="1707150"/>
              <a:ext cx="1636295" cy="216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0" name="Téglalap 39"/>
            <p:cNvSpPr/>
            <p:nvPr/>
          </p:nvSpPr>
          <p:spPr>
            <a:xfrm>
              <a:off x="4491211" y="1707150"/>
              <a:ext cx="163629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1" name="Téglalap 40"/>
            <p:cNvSpPr/>
            <p:nvPr/>
          </p:nvSpPr>
          <p:spPr>
            <a:xfrm>
              <a:off x="6127506" y="1707150"/>
              <a:ext cx="1636295" cy="21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42" name="Téglalap 41"/>
            <p:cNvSpPr/>
            <p:nvPr/>
          </p:nvSpPr>
          <p:spPr>
            <a:xfrm>
              <a:off x="7763801" y="1707150"/>
              <a:ext cx="1636295" cy="21600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cxnSp>
          <p:nvCxnSpPr>
            <p:cNvPr id="48" name="Egyenes összekötő 47"/>
            <p:cNvCxnSpPr/>
            <p:nvPr/>
          </p:nvCxnSpPr>
          <p:spPr>
            <a:xfrm>
              <a:off x="2854916" y="3867150"/>
              <a:ext cx="654518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flipH="1" flipV="1">
              <a:off x="4493172" y="1781503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6142998" y="1744327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flipH="1" flipV="1">
              <a:off x="7777058" y="1738683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Ellipszis buborék 52"/>
          <p:cNvSpPr/>
          <p:nvPr/>
        </p:nvSpPr>
        <p:spPr>
          <a:xfrm>
            <a:off x="71811" y="4650147"/>
            <a:ext cx="1726598" cy="991021"/>
          </a:xfrm>
          <a:prstGeom prst="wedgeEllipseCallout">
            <a:avLst>
              <a:gd name="adj1" fmla="val 99792"/>
              <a:gd name="adj2" fmla="val 4846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Fordítsd jóra az életét!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57" name="Ellipszis buborék 56"/>
          <p:cNvSpPr/>
          <p:nvPr/>
        </p:nvSpPr>
        <p:spPr>
          <a:xfrm>
            <a:off x="162513" y="5729955"/>
            <a:ext cx="1726598" cy="991021"/>
          </a:xfrm>
          <a:prstGeom prst="wedgeEllipseCallout">
            <a:avLst>
              <a:gd name="adj1" fmla="val 98879"/>
              <a:gd name="adj2" fmla="val -231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Tedd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58" name="Ellipszis buborék 57"/>
          <p:cNvSpPr/>
          <p:nvPr/>
        </p:nvSpPr>
        <p:spPr>
          <a:xfrm>
            <a:off x="10247868" y="2672192"/>
            <a:ext cx="1726598" cy="826754"/>
          </a:xfrm>
          <a:prstGeom prst="wedgeEllipseCallout">
            <a:avLst>
              <a:gd name="adj1" fmla="val -70045"/>
              <a:gd name="adj2" fmla="val 866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Segíts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59" name="Ellipszis buborék 58"/>
          <p:cNvSpPr/>
          <p:nvPr/>
        </p:nvSpPr>
        <p:spPr>
          <a:xfrm>
            <a:off x="928574" y="3677676"/>
            <a:ext cx="1726598" cy="991021"/>
          </a:xfrm>
          <a:prstGeom prst="wedgeEllipseCallout">
            <a:avLst>
              <a:gd name="adj1" fmla="val 18527"/>
              <a:gd name="adj2" fmla="val 707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Add meg neki!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1" name="Ellipszis buborék 60"/>
          <p:cNvSpPr/>
          <p:nvPr/>
        </p:nvSpPr>
        <p:spPr>
          <a:xfrm>
            <a:off x="10247868" y="3598436"/>
            <a:ext cx="1726598" cy="991021"/>
          </a:xfrm>
          <a:prstGeom prst="wedgeEllipseCallout">
            <a:avLst>
              <a:gd name="adj1" fmla="val -59086"/>
              <a:gd name="adj2" fmla="val 5959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Istenem!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2" name="Ellipszis buborék 61"/>
          <p:cNvSpPr/>
          <p:nvPr/>
        </p:nvSpPr>
        <p:spPr>
          <a:xfrm>
            <a:off x="10247868" y="4688947"/>
            <a:ext cx="1726598" cy="991021"/>
          </a:xfrm>
          <a:prstGeom prst="wedgeEllipseCallout">
            <a:avLst>
              <a:gd name="adj1" fmla="val -81914"/>
              <a:gd name="adj2" fmla="val -721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Óvd meg,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3" name="Ellipszis buborék 62"/>
          <p:cNvSpPr/>
          <p:nvPr/>
        </p:nvSpPr>
        <p:spPr>
          <a:xfrm>
            <a:off x="10237358" y="1474668"/>
            <a:ext cx="1726598" cy="991021"/>
          </a:xfrm>
          <a:prstGeom prst="wedgeEllipseCallout">
            <a:avLst>
              <a:gd name="adj1" fmla="val -54521"/>
              <a:gd name="adj2" fmla="val 6914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Istenem, vigyázz rá!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4" name="Ellipszis buborék 63"/>
          <p:cNvSpPr/>
          <p:nvPr/>
        </p:nvSpPr>
        <p:spPr>
          <a:xfrm>
            <a:off x="758547" y="1654785"/>
            <a:ext cx="1954923" cy="991021"/>
          </a:xfrm>
          <a:prstGeom prst="wedgeEllipseCallout">
            <a:avLst>
              <a:gd name="adj1" fmla="val 32010"/>
              <a:gd name="adj2" fmla="val 8823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Érte könyörgöm!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5" name="Ellipszis buborék 64"/>
          <p:cNvSpPr/>
          <p:nvPr/>
        </p:nvSpPr>
        <p:spPr>
          <a:xfrm>
            <a:off x="10049135" y="5779458"/>
            <a:ext cx="1464948" cy="991021"/>
          </a:xfrm>
          <a:prstGeom prst="wedgeEllipseCallout">
            <a:avLst>
              <a:gd name="adj1" fmla="val -79175"/>
              <a:gd name="adj2" fmla="val -358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Kérlek, Uram!</a:t>
            </a:r>
            <a:endParaRPr lang="hu-HU" dirty="0">
              <a:solidFill>
                <a:srgbClr val="CC3399"/>
              </a:solidFill>
            </a:endParaRPr>
          </a:p>
        </p:txBody>
      </p:sp>
      <p:sp>
        <p:nvSpPr>
          <p:cNvPr id="66" name="Ellipszis buborék 65"/>
          <p:cNvSpPr/>
          <p:nvPr/>
        </p:nvSpPr>
        <p:spPr>
          <a:xfrm>
            <a:off x="101948" y="2586406"/>
            <a:ext cx="1726598" cy="991021"/>
          </a:xfrm>
          <a:prstGeom prst="wedgeEllipseCallout">
            <a:avLst>
              <a:gd name="adj1" fmla="val 81531"/>
              <a:gd name="adj2" fmla="val 611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rgbClr val="CC3399"/>
                </a:solidFill>
              </a:rPr>
              <a:t>Hallgasd meg!</a:t>
            </a:r>
            <a:endParaRPr lang="hu-HU" dirty="0">
              <a:solidFill>
                <a:srgbClr val="CC3399"/>
              </a:solidFill>
            </a:endParaRPr>
          </a:p>
        </p:txBody>
      </p:sp>
      <p:pic>
        <p:nvPicPr>
          <p:cNvPr id="30" name="Kép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43437" cy="93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171450" y="208582"/>
            <a:ext cx="11661883" cy="1620217"/>
            <a:chOff x="1202755" y="224459"/>
            <a:chExt cx="10866488" cy="1180369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59"/>
              <a:ext cx="10850723" cy="1180369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Fordítsd meg a lapot! Az írásod a túloldalon legyen. 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Ceruzával halványan írj segítő számokat, szavakat a téglalapokra.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Fontos, hogy fejjel lefelé írd Te is, amit itt úgy látsz! </a:t>
              </a:r>
            </a:p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Ezeket majd a végén kiradírozod.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491059" cy="1152000"/>
              <a:chOff x="626755" y="1994243"/>
              <a:chExt cx="1491059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491059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1214487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>
                    <a:solidFill>
                      <a:srgbClr val="CC0099"/>
                    </a:solidFill>
                  </a:rPr>
                  <a:t>3.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2" name="Csoportba foglalás 1"/>
          <p:cNvGrpSpPr/>
          <p:nvPr/>
        </p:nvGrpSpPr>
        <p:grpSpPr>
          <a:xfrm>
            <a:off x="2823410" y="2068168"/>
            <a:ext cx="6545180" cy="4320001"/>
            <a:chOff x="2320275" y="1801468"/>
            <a:chExt cx="6545180" cy="4320001"/>
          </a:xfrm>
          <a:effectLst>
            <a:outerShdw blurRad="50800" dist="3175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3" name="Téglalap 42"/>
            <p:cNvSpPr/>
            <p:nvPr/>
          </p:nvSpPr>
          <p:spPr>
            <a:xfrm>
              <a:off x="232027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395657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eleje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559286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22916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 flipV="1">
              <a:off x="232027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 flipV="1">
              <a:off x="395657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 flipV="1">
              <a:off x="559286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V="1">
              <a:off x="722916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Egyenes összekötő 47"/>
            <p:cNvCxnSpPr/>
            <p:nvPr/>
          </p:nvCxnSpPr>
          <p:spPr>
            <a:xfrm>
              <a:off x="2320275" y="3961468"/>
              <a:ext cx="654518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flipH="1" flipV="1">
              <a:off x="3958531" y="1875821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5608357" y="1838645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flipH="1" flipV="1">
              <a:off x="7242417" y="1833001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Csoportba foglalás 3"/>
          <p:cNvGrpSpPr/>
          <p:nvPr/>
        </p:nvGrpSpPr>
        <p:grpSpPr>
          <a:xfrm>
            <a:off x="28543" y="3528178"/>
            <a:ext cx="1265867" cy="1221952"/>
            <a:chOff x="453837" y="2688473"/>
            <a:chExt cx="3069291" cy="3079388"/>
          </a:xfrm>
        </p:grpSpPr>
        <p:pic>
          <p:nvPicPr>
            <p:cNvPr id="20" name="Kép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3837" y="2688473"/>
              <a:ext cx="3069291" cy="3079388"/>
            </a:xfrm>
            <a:prstGeom prst="rect">
              <a:avLst/>
            </a:prstGeom>
          </p:spPr>
        </p:pic>
        <p:sp>
          <p:nvSpPr>
            <p:cNvPr id="3" name="Téglalap 2"/>
            <p:cNvSpPr/>
            <p:nvPr/>
          </p:nvSpPr>
          <p:spPr>
            <a:xfrm>
              <a:off x="1287784" y="5082988"/>
              <a:ext cx="134784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1200" dirty="0" smtClean="0">
                  <a:solidFill>
                    <a:schemeClr val="tx1"/>
                  </a:solidFill>
                </a:rPr>
                <a:t>Írd le!</a:t>
              </a:r>
              <a:endParaRPr lang="hu-H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8696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Csoportba foglalás 33"/>
          <p:cNvGrpSpPr/>
          <p:nvPr/>
        </p:nvGrpSpPr>
        <p:grpSpPr>
          <a:xfrm>
            <a:off x="1004945" y="208583"/>
            <a:ext cx="10866488" cy="1170551"/>
            <a:chOff x="1202755" y="224460"/>
            <a:chExt cx="10866488" cy="1170551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218520" y="224460"/>
              <a:ext cx="10850723" cy="1152000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0099FF"/>
                </a:gs>
                <a:gs pos="100000">
                  <a:srgbClr val="CC0099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64000" rtlCol="0" anchor="ctr"/>
            <a:lstStyle/>
            <a:p>
              <a:pPr algn="ctr"/>
              <a:r>
                <a:rPr lang="hu-HU" sz="2400" dirty="0" smtClean="0">
                  <a:solidFill>
                    <a:schemeClr val="bg1"/>
                  </a:solidFill>
                </a:rPr>
                <a:t>A vastag vonallal jelölt helyen kell bevágni a lapot.</a:t>
              </a:r>
            </a:p>
          </p:txBody>
        </p:sp>
        <p:grpSp>
          <p:nvGrpSpPr>
            <p:cNvPr id="33" name="Csoportba foglalás 32"/>
            <p:cNvGrpSpPr/>
            <p:nvPr/>
          </p:nvGrpSpPr>
          <p:grpSpPr>
            <a:xfrm>
              <a:off x="1202755" y="243011"/>
              <a:ext cx="1152000" cy="1152000"/>
              <a:chOff x="626755" y="1994243"/>
              <a:chExt cx="1152000" cy="1152000"/>
            </a:xfrm>
          </p:grpSpPr>
          <p:sp>
            <p:nvSpPr>
              <p:cNvPr id="26" name="Fánk 25"/>
              <p:cNvSpPr/>
              <p:nvPr/>
            </p:nvSpPr>
            <p:spPr>
              <a:xfrm>
                <a:off x="626755" y="1994243"/>
                <a:ext cx="1152000" cy="1152000"/>
              </a:xfrm>
              <a:prstGeom prst="donut">
                <a:avLst>
                  <a:gd name="adj" fmla="val 8908"/>
                </a:avLst>
              </a:prstGeom>
              <a:gradFill>
                <a:gsLst>
                  <a:gs pos="11000">
                    <a:srgbClr val="0099FF"/>
                  </a:gs>
                  <a:gs pos="100000">
                    <a:srgbClr val="CC0099"/>
                  </a:gs>
                </a:gsLst>
                <a:lin ang="108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>
                  <a:solidFill>
                    <a:srgbClr val="CC0099"/>
                  </a:solidFill>
                </a:endParaRPr>
              </a:p>
            </p:txBody>
          </p:sp>
          <p:sp>
            <p:nvSpPr>
              <p:cNvPr id="32" name="Ellipszis 31"/>
              <p:cNvSpPr/>
              <p:nvPr/>
            </p:nvSpPr>
            <p:spPr>
              <a:xfrm>
                <a:off x="761321" y="211304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>
                    <a:solidFill>
                      <a:srgbClr val="CC0099"/>
                    </a:solidFill>
                  </a:rPr>
                  <a:t>4</a:t>
                </a:r>
                <a:r>
                  <a:rPr lang="hu-HU" sz="3600" dirty="0" smtClean="0">
                    <a:solidFill>
                      <a:srgbClr val="CC0099"/>
                    </a:solidFill>
                  </a:rPr>
                  <a:t>. </a:t>
                </a:r>
                <a:endParaRPr lang="hu-HU" sz="3600" dirty="0">
                  <a:solidFill>
                    <a:srgbClr val="CC0099"/>
                  </a:solidFill>
                </a:endParaRPr>
              </a:p>
            </p:txBody>
          </p:sp>
        </p:grpSp>
      </p:grpSp>
      <p:grpSp>
        <p:nvGrpSpPr>
          <p:cNvPr id="3" name="Csoportba foglalás 2"/>
          <p:cNvGrpSpPr/>
          <p:nvPr/>
        </p:nvGrpSpPr>
        <p:grpSpPr>
          <a:xfrm>
            <a:off x="2823410" y="1801468"/>
            <a:ext cx="6545180" cy="4320001"/>
            <a:chOff x="2823410" y="1801468"/>
            <a:chExt cx="6545180" cy="4320001"/>
          </a:xfrm>
        </p:grpSpPr>
        <p:sp>
          <p:nvSpPr>
            <p:cNvPr id="43" name="Téglalap 42"/>
            <p:cNvSpPr/>
            <p:nvPr/>
          </p:nvSpPr>
          <p:spPr>
            <a:xfrm>
              <a:off x="282341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háta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4" name="Téglalap 43"/>
            <p:cNvSpPr/>
            <p:nvPr/>
          </p:nvSpPr>
          <p:spPr>
            <a:xfrm>
              <a:off x="445970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eleje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5" name="Téglalap 44"/>
            <p:cNvSpPr/>
            <p:nvPr/>
          </p:nvSpPr>
          <p:spPr>
            <a:xfrm>
              <a:off x="6096000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6" name="Téglalap 45"/>
            <p:cNvSpPr/>
            <p:nvPr/>
          </p:nvSpPr>
          <p:spPr>
            <a:xfrm>
              <a:off x="7732295" y="396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2.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>
            <a:xfrm flipV="1">
              <a:off x="282341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6.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0" name="Téglalap 39"/>
            <p:cNvSpPr/>
            <p:nvPr/>
          </p:nvSpPr>
          <p:spPr>
            <a:xfrm flipV="1">
              <a:off x="445970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5.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1" name="Téglalap 40"/>
            <p:cNvSpPr/>
            <p:nvPr/>
          </p:nvSpPr>
          <p:spPr>
            <a:xfrm flipV="1">
              <a:off x="6096000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4.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2" name="Téglalap 41"/>
            <p:cNvSpPr/>
            <p:nvPr/>
          </p:nvSpPr>
          <p:spPr>
            <a:xfrm flipV="1">
              <a:off x="7732295" y="1801468"/>
              <a:ext cx="1636295" cy="21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3.</a:t>
              </a:r>
              <a:endParaRPr lang="hu-HU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48" name="Egyenes összekötő 47"/>
            <p:cNvCxnSpPr/>
            <p:nvPr/>
          </p:nvCxnSpPr>
          <p:spPr>
            <a:xfrm>
              <a:off x="2823410" y="3961468"/>
              <a:ext cx="654518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flipH="1" flipV="1">
              <a:off x="4461666" y="1875821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flipH="1" flipV="1">
              <a:off x="6111492" y="1838645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flipH="1" flipV="1">
              <a:off x="7745552" y="1833001"/>
              <a:ext cx="541" cy="4245648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églalap 18"/>
          <p:cNvSpPr/>
          <p:nvPr/>
        </p:nvSpPr>
        <p:spPr>
          <a:xfrm>
            <a:off x="4443672" y="3941495"/>
            <a:ext cx="3272590" cy="7218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70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10083</TotalTime>
  <Words>752</Words>
  <Application>Microsoft Office PowerPoint</Application>
  <PresentationFormat>Szélesvásznú</PresentationFormat>
  <Paragraphs>160</Paragraphs>
  <Slides>18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18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Wingdings 3</vt:lpstr>
      <vt:lpstr>Office Theme</vt:lpstr>
      <vt:lpstr>2_Office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820</cp:revision>
  <dcterms:created xsi:type="dcterms:W3CDTF">2020-04-05T07:55:46Z</dcterms:created>
  <dcterms:modified xsi:type="dcterms:W3CDTF">2020-05-27T09:53:28Z</dcterms:modified>
</cp:coreProperties>
</file>