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74" r:id="rId5"/>
    <p:sldId id="275" r:id="rId6"/>
    <p:sldId id="285" r:id="rId7"/>
    <p:sldId id="272" r:id="rId8"/>
    <p:sldId id="278" r:id="rId9"/>
    <p:sldId id="277" r:id="rId10"/>
    <p:sldId id="276" r:id="rId11"/>
    <p:sldId id="284" r:id="rId12"/>
    <p:sldId id="280" r:id="rId13"/>
    <p:sldId id="288" r:id="rId14"/>
    <p:sldId id="282" r:id="rId15"/>
    <p:sldId id="287" r:id="rId16"/>
    <p:sldId id="273" r:id="rId17"/>
    <p:sldId id="281" r:id="rId18"/>
    <p:sldId id="271" r:id="rId19"/>
    <p:sldId id="264" r:id="rId20"/>
    <p:sldId id="265" r:id="rId21"/>
    <p:sldId id="266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E62"/>
    <a:srgbClr val="879CCB"/>
    <a:srgbClr val="BB9795"/>
    <a:srgbClr val="956DBC"/>
    <a:srgbClr val="96959D"/>
    <a:srgbClr val="000000"/>
    <a:srgbClr val="498641"/>
    <a:srgbClr val="26511D"/>
    <a:srgbClr val="B4C857"/>
    <a:srgbClr val="1C2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57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3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0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74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89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9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48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0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5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0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20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3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7.png"/><Relationship Id="rId7" Type="http://schemas.openxmlformats.org/officeDocument/2006/relationships/hyperlink" Target="https://play.google.com/store/apps/details?id=com.bible.kid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mpressmagazin.hu/egy-orosz-kisfiu-menhelyi-allatokert-fest-csak-kutyaeledellel-lehet-fizetni-a-kepeiert/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zabadeuropa.hu/a/gazdatlan-cicak-kisfiu/31182213.htm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1.wdp"/><Relationship Id="rId7" Type="http://schemas.openxmlformats.org/officeDocument/2006/relationships/hyperlink" Target="https://impressmagazin.hu/egy-orosz-kisfiu-menhelyi-allatokert-fest-csak-kutyaeledellel-lehet-fizetni-a-kepeiert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youtube.com/watch?v=saQW6UtzYMc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xabay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40000"/>
                  <a:lumOff val="60000"/>
                </a:schemeClr>
              </a:gs>
              <a:gs pos="72000">
                <a:srgbClr val="FBE1A8"/>
              </a:gs>
              <a:gs pos="90000">
                <a:srgbClr val="D5A24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40000"/>
                  <a:lumOff val="60000"/>
                </a:schemeClr>
              </a:gs>
              <a:gs pos="97000">
                <a:srgbClr val="D5A24F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72666"/>
            <a:ext cx="12192000" cy="83099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40000"/>
                  <a:lumOff val="60000"/>
                </a:schemeClr>
              </a:gs>
              <a:gs pos="68000">
                <a:srgbClr val="FBE1A8"/>
              </a:gs>
              <a:gs pos="93000">
                <a:srgbClr val="D5A24F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800" dirty="0" smtClean="0">
                <a:solidFill>
                  <a:srgbClr val="3B3452"/>
                </a:solidFill>
                <a:cs typeface="Arial" panose="020B0604020202020204" pitchFamily="34" charset="0"/>
              </a:rPr>
              <a:t>Isten dicsőségére élek</a:t>
            </a:r>
            <a:endParaRPr kumimoji="0" lang="hu-HU" altLang="hu-HU" sz="4800" b="0" i="0" u="none" strike="noStrike" kern="1200" cap="none" spc="0" normalizeH="0" baseline="0" noProof="0" dirty="0" smtClean="0">
              <a:ln>
                <a:noFill/>
              </a:ln>
              <a:solidFill>
                <a:srgbClr val="3B3452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40000"/>
                  <a:lumOff val="60000"/>
                </a:schemeClr>
              </a:gs>
              <a:gs pos="68000">
                <a:srgbClr val="ECD89E"/>
              </a:gs>
              <a:gs pos="92000">
                <a:srgbClr val="D5A24F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286959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730179" y="440106"/>
            <a:ext cx="1116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Ahogyan Szenczi Molnár Albert korától a könyvnyomtatást, az énekszövegeket, </a:t>
            </a:r>
            <a:endParaRPr lang="hu-HU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5" b="96434" l="2381" r="938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499" y="1201590"/>
            <a:ext cx="1405644" cy="17988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1" b="98000" l="1550" r="97287"/>
                    </a14:imgEffect>
                  </a14:imgLayer>
                </a14:imgProps>
              </a:ext>
            </a:extLst>
          </a:blip>
          <a:srcRect t="1758" r="2091" b="1012"/>
          <a:stretch/>
        </p:blipFill>
        <p:spPr>
          <a:xfrm>
            <a:off x="4640999" y="1117201"/>
            <a:ext cx="1305973" cy="17594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16" b="95504" l="594" r="954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828" y="1318090"/>
            <a:ext cx="1409573" cy="18003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9" b="97483" l="2500" r="961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0257" y="1201590"/>
            <a:ext cx="1308284" cy="17988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5996" y="4417986"/>
            <a:ext cx="2218025" cy="1381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42" y="4561082"/>
            <a:ext cx="2305981" cy="1365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4021" y="4734557"/>
            <a:ext cx="2882150" cy="1924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5323" y="4847854"/>
            <a:ext cx="2550673" cy="1697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églalap 14"/>
          <p:cNvSpPr/>
          <p:nvPr/>
        </p:nvSpPr>
        <p:spPr>
          <a:xfrm>
            <a:off x="730179" y="3534755"/>
            <a:ext cx="10731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úgy </a:t>
            </a:r>
            <a:r>
              <a:rPr lang="hu-HU" sz="2400" dirty="0" smtClean="0"/>
              <a:t>ma az </a:t>
            </a:r>
            <a:r>
              <a:rPr lang="hu-HU" sz="2400" dirty="0"/>
              <a:t>internetet, a közösségi oldalakat, a számítógépet és az okostelefont is használhatjuk Istenért, Istennek tetsző módon. </a:t>
            </a:r>
          </a:p>
        </p:txBody>
      </p:sp>
    </p:spTree>
    <p:extLst>
      <p:ext uri="{BB962C8B-B14F-4D97-AF65-F5344CB8AC3E}">
        <p14:creationId xmlns:p14="http://schemas.microsoft.com/office/powerpoint/2010/main" val="368349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kerekített téglalap 15"/>
          <p:cNvSpPr/>
          <p:nvPr/>
        </p:nvSpPr>
        <p:spPr>
          <a:xfrm>
            <a:off x="438450" y="3939259"/>
            <a:ext cx="11171584" cy="2775050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259" y="1776630"/>
            <a:ext cx="2218025" cy="1381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5" y="1784647"/>
            <a:ext cx="2305981" cy="1365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703" y="458368"/>
            <a:ext cx="3658160" cy="24426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428" y="570500"/>
            <a:ext cx="2900832" cy="1930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églalap 14"/>
          <p:cNvSpPr/>
          <p:nvPr/>
        </p:nvSpPr>
        <p:spPr>
          <a:xfrm>
            <a:off x="683797" y="4161205"/>
            <a:ext cx="10791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 smtClean="0"/>
              <a:t>Ha van okostelefonod, tölts rá a </a:t>
            </a:r>
            <a:r>
              <a:rPr lang="hu-HU" sz="2800" b="1" dirty="0" smtClean="0"/>
              <a:t>Biblia gyermekeknek</a:t>
            </a:r>
            <a:r>
              <a:rPr lang="hu-HU" sz="2800" dirty="0" smtClean="0"/>
              <a:t>-applikációt!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05597" cy="1679713"/>
          </a:xfrm>
          <a:prstGeom prst="rect">
            <a:avLst/>
          </a:prstGeom>
        </p:spPr>
      </p:pic>
      <p:sp>
        <p:nvSpPr>
          <p:cNvPr id="4" name="Jobbra nyíl 3"/>
          <p:cNvSpPr/>
          <p:nvPr/>
        </p:nvSpPr>
        <p:spPr>
          <a:xfrm>
            <a:off x="2708366" y="4816099"/>
            <a:ext cx="5586935" cy="1533495"/>
          </a:xfrm>
          <a:prstGeom prst="rightArrow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Kattints a képre a letöltéshez! </a:t>
            </a:r>
          </a:p>
          <a:p>
            <a:pPr algn="ctr"/>
            <a:r>
              <a:rPr lang="hu-HU" sz="2200" dirty="0" smtClean="0"/>
              <a:t>(telepítés/eszköz kiválasztása)</a:t>
            </a:r>
            <a:endParaRPr lang="hu-HU" sz="2200" dirty="0"/>
          </a:p>
        </p:txBody>
      </p:sp>
      <p:pic>
        <p:nvPicPr>
          <p:cNvPr id="5" name="Kép 4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55" y="4717977"/>
            <a:ext cx="1744980" cy="1729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19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1236617" y="1391060"/>
            <a:ext cx="9718767" cy="2734491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500810" y="1568024"/>
            <a:ext cx="92392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 smtClean="0"/>
              <a:t>Istennek kedves, </a:t>
            </a:r>
          </a:p>
          <a:p>
            <a:pPr algn="just"/>
            <a:r>
              <a:rPr lang="hu-HU" sz="2400" dirty="0" smtClean="0"/>
              <a:t>ha szeretnénk Őt jobban megismerni, </a:t>
            </a:r>
          </a:p>
          <a:p>
            <a:pPr algn="just"/>
            <a:r>
              <a:rPr lang="hu-HU" sz="2400" dirty="0" smtClean="0"/>
              <a:t>ha beszélünk Róla másoknak, </a:t>
            </a:r>
          </a:p>
          <a:p>
            <a:pPr algn="just"/>
            <a:r>
              <a:rPr lang="hu-HU" sz="2400" dirty="0" smtClean="0"/>
              <a:t>ha szorgalmasan tanulunk, </a:t>
            </a:r>
          </a:p>
          <a:p>
            <a:pPr algn="just"/>
            <a:r>
              <a:rPr lang="hu-HU" sz="2400" dirty="0" smtClean="0"/>
              <a:t>ha szeretetteljes kapcsolatot ápolunk a családunkkal, barátainkkal, </a:t>
            </a:r>
          </a:p>
          <a:p>
            <a:pPr algn="just"/>
            <a:r>
              <a:rPr lang="hu-HU" sz="2400" dirty="0" smtClean="0"/>
              <a:t>és ha értékes elfoglaltságokkal töltjük a szabadidőnket.</a:t>
            </a:r>
          </a:p>
          <a:p>
            <a:pPr algn="just"/>
            <a:endParaRPr lang="hu-HU" sz="2400" dirty="0" smtClean="0"/>
          </a:p>
          <a:p>
            <a:pPr algn="ctr"/>
            <a:r>
              <a:rPr lang="hu-HU" sz="2400" dirty="0" smtClean="0"/>
              <a:t>Amink van, használjuk ezekre!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89" b="86393" l="31302" r="69206">
                        <a14:foregroundMark x1="44317" y1="52632" x2="44317" y2="52632"/>
                        <a14:foregroundMark x1="41143" y1="54557" x2="41143" y2="54557"/>
                        <a14:foregroundMark x1="39683" y1="59564" x2="39683" y2="59564"/>
                        <a14:foregroundMark x1="44381" y1="74454" x2="44381" y2="74454"/>
                        <a14:foregroundMark x1="45397" y1="77664" x2="45397" y2="77664"/>
                        <a14:foregroundMark x1="46857" y1="75096" x2="46857" y2="75096"/>
                        <a14:foregroundMark x1="37841" y1="75481" x2="37841" y2="75481"/>
                        <a14:foregroundMark x1="38476" y1="75610" x2="38476" y2="75610"/>
                        <a14:foregroundMark x1="47937" y1="75995" x2="47937" y2="75995"/>
                        <a14:foregroundMark x1="45651" y1="75481" x2="45651" y2="75481"/>
                        <a14:foregroundMark x1="44127" y1="77792" x2="44127" y2="77792"/>
                        <a14:foregroundMark x1="43175" y1="78562" x2="43175" y2="78562"/>
                        <a14:foregroundMark x1="41143" y1="78562" x2="41143" y2="78562"/>
                        <a14:foregroundMark x1="40127" y1="83055" x2="40127" y2="83055"/>
                        <a14:foregroundMark x1="38222" y1="83954" x2="38222" y2="83954"/>
                        <a14:foregroundMark x1="36190" y1="84467" x2="36190" y2="84467"/>
                        <a14:foregroundMark x1="34095" y1="84596" x2="34095" y2="84596"/>
                        <a14:foregroundMark x1="42984" y1="84339" x2="42984" y2="84339"/>
                        <a14:foregroundMark x1="45524" y1="84339" x2="45524" y2="84339"/>
                        <a14:foregroundMark x1="46349" y1="85751" x2="46349" y2="85751"/>
                        <a14:foregroundMark x1="43873" y1="85879" x2="43873" y2="85879"/>
                        <a14:foregroundMark x1="39937" y1="85751" x2="39937" y2="85751"/>
                        <a14:foregroundMark x1="36698" y1="85366" x2="36698" y2="85366"/>
                        <a14:foregroundMark x1="34667" y1="85366" x2="34667" y2="85366"/>
                        <a14:foregroundMark x1="33651" y1="85366" x2="33651" y2="85366"/>
                        <a14:foregroundMark x1="47111" y1="85751" x2="47111" y2="85751"/>
                        <a14:foregroundMark x1="50794" y1="85237" x2="50794" y2="85237"/>
                        <a14:foregroundMark x1="53905" y1="84852" x2="53905" y2="84852"/>
                        <a14:foregroundMark x1="55238" y1="85366" x2="55238" y2="85366"/>
                        <a14:foregroundMark x1="66794" y1="83954" x2="66794" y2="83954"/>
                        <a14:foregroundMark x1="65968" y1="85623" x2="65968" y2="85623"/>
                        <a14:foregroundMark x1="66730" y1="85494" x2="66730" y2="85494"/>
                        <a14:foregroundMark x1="55746" y1="85494" x2="55746" y2="85494"/>
                        <a14:foregroundMark x1="43238" y1="76893" x2="43238" y2="76893"/>
                        <a14:foregroundMark x1="42857" y1="72529" x2="42857" y2="72529"/>
                        <a14:foregroundMark x1="45460" y1="62003" x2="45460" y2="62003"/>
                        <a14:foregroundMark x1="42349" y1="55199" x2="42349" y2="55199"/>
                        <a14:foregroundMark x1="40063" y1="54172" x2="40063" y2="54172"/>
                        <a14:foregroundMark x1="36254" y1="49294" x2="36254" y2="49294"/>
                        <a14:foregroundMark x1="35937" y1="53017" x2="35937" y2="53017"/>
                        <a14:foregroundMark x1="37524" y1="54942" x2="37524" y2="54942"/>
                        <a14:foregroundMark x1="38413" y1="57381" x2="38413" y2="57381"/>
                        <a14:foregroundMark x1="53714" y1="85751" x2="53714" y2="85751"/>
                        <a14:foregroundMark x1="54476" y1="86008" x2="54476" y2="86008"/>
                      </a14:backgroundRemoval>
                    </a14:imgEffect>
                  </a14:imgLayer>
                </a14:imgProps>
              </a:ext>
            </a:extLst>
          </a:blip>
          <a:srcRect l="51920" t="43187" r="32127" b="15679"/>
          <a:stretch/>
        </p:blipFill>
        <p:spPr>
          <a:xfrm>
            <a:off x="1500810" y="3951922"/>
            <a:ext cx="2278710" cy="290607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89" b="86393" l="31302" r="69206">
                        <a14:foregroundMark x1="44317" y1="52632" x2="44317" y2="52632"/>
                        <a14:foregroundMark x1="41143" y1="54557" x2="41143" y2="54557"/>
                        <a14:foregroundMark x1="39683" y1="59564" x2="39683" y2="59564"/>
                        <a14:foregroundMark x1="44381" y1="74454" x2="44381" y2="74454"/>
                        <a14:foregroundMark x1="45397" y1="77664" x2="45397" y2="77664"/>
                        <a14:foregroundMark x1="46857" y1="75096" x2="46857" y2="75096"/>
                        <a14:foregroundMark x1="37841" y1="75481" x2="37841" y2="75481"/>
                        <a14:foregroundMark x1="38476" y1="75610" x2="38476" y2="75610"/>
                        <a14:foregroundMark x1="47937" y1="75995" x2="47937" y2="75995"/>
                        <a14:foregroundMark x1="45651" y1="75481" x2="45651" y2="75481"/>
                        <a14:foregroundMark x1="44127" y1="77792" x2="44127" y2="77792"/>
                        <a14:foregroundMark x1="43175" y1="78562" x2="43175" y2="78562"/>
                        <a14:foregroundMark x1="41143" y1="78562" x2="41143" y2="78562"/>
                        <a14:foregroundMark x1="40127" y1="83055" x2="40127" y2="83055"/>
                        <a14:foregroundMark x1="38222" y1="83954" x2="38222" y2="83954"/>
                        <a14:foregroundMark x1="36190" y1="84467" x2="36190" y2="84467"/>
                        <a14:foregroundMark x1="34095" y1="84596" x2="34095" y2="84596"/>
                        <a14:foregroundMark x1="42984" y1="84339" x2="42984" y2="84339"/>
                        <a14:foregroundMark x1="45524" y1="84339" x2="45524" y2="84339"/>
                        <a14:foregroundMark x1="46349" y1="85751" x2="46349" y2="85751"/>
                        <a14:foregroundMark x1="43873" y1="85879" x2="43873" y2="85879"/>
                        <a14:foregroundMark x1="39937" y1="85751" x2="39937" y2="85751"/>
                        <a14:foregroundMark x1="36698" y1="85366" x2="36698" y2="85366"/>
                        <a14:foregroundMark x1="34667" y1="85366" x2="34667" y2="85366"/>
                        <a14:foregroundMark x1="33651" y1="85366" x2="33651" y2="85366"/>
                        <a14:foregroundMark x1="47111" y1="85751" x2="47111" y2="85751"/>
                        <a14:foregroundMark x1="50794" y1="85237" x2="50794" y2="85237"/>
                        <a14:foregroundMark x1="53905" y1="84852" x2="53905" y2="84852"/>
                        <a14:foregroundMark x1="55238" y1="85366" x2="55238" y2="85366"/>
                        <a14:foregroundMark x1="66794" y1="83954" x2="66794" y2="83954"/>
                        <a14:foregroundMark x1="65968" y1="85623" x2="65968" y2="85623"/>
                        <a14:foregroundMark x1="66730" y1="85494" x2="66730" y2="85494"/>
                        <a14:foregroundMark x1="55746" y1="85494" x2="55746" y2="85494"/>
                        <a14:foregroundMark x1="43238" y1="76893" x2="43238" y2="76893"/>
                        <a14:foregroundMark x1="42857" y1="72529" x2="42857" y2="72529"/>
                        <a14:foregroundMark x1="45460" y1="62003" x2="45460" y2="62003"/>
                        <a14:foregroundMark x1="42349" y1="55199" x2="42349" y2="55199"/>
                        <a14:foregroundMark x1="40063" y1="54172" x2="40063" y2="54172"/>
                        <a14:foregroundMark x1="36254" y1="49294" x2="36254" y2="49294"/>
                        <a14:foregroundMark x1="35937" y1="53017" x2="35937" y2="53017"/>
                        <a14:foregroundMark x1="37524" y1="54942" x2="37524" y2="54942"/>
                        <a14:foregroundMark x1="38413" y1="57381" x2="38413" y2="57381"/>
                        <a14:foregroundMark x1="53714" y1="85751" x2="53714" y2="85751"/>
                        <a14:foregroundMark x1="54476" y1="86008" x2="54476" y2="86008"/>
                      </a14:backgroundRemoval>
                    </a14:imgEffect>
                  </a14:imgLayer>
                </a14:imgProps>
              </a:ext>
            </a:extLst>
          </a:blip>
          <a:srcRect l="33013" t="43187" r="48813" b="15679"/>
          <a:stretch/>
        </p:blipFill>
        <p:spPr>
          <a:xfrm>
            <a:off x="8560526" y="3948587"/>
            <a:ext cx="2600683" cy="291132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152901" y="312003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chemeClr val="accent3">
                    <a:lumMod val="50000"/>
                  </a:schemeClr>
                </a:solidFill>
              </a:rPr>
              <a:t>Tudod-e?</a:t>
            </a:r>
            <a:endParaRPr lang="hu-HU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506734" cy="14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3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10871841" y="5447212"/>
            <a:ext cx="1320159" cy="141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13485" y="1760935"/>
            <a:ext cx="5197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Miközben olvasod, figyelj arra, hogy szerinted hogyan kapcsolódhat </a:t>
            </a:r>
            <a:r>
              <a:rPr lang="hu-HU" sz="2400" dirty="0" err="1" smtClean="0"/>
              <a:t>Pavel</a:t>
            </a:r>
            <a:r>
              <a:rPr lang="hu-HU" sz="2400" dirty="0" smtClean="0"/>
              <a:t> tevékenysége a mai óránk </a:t>
            </a:r>
            <a:r>
              <a:rPr lang="hu-HU" sz="2400" dirty="0" err="1" smtClean="0"/>
              <a:t>anyagához</a:t>
            </a:r>
            <a:r>
              <a:rPr lang="hu-HU" sz="2400" dirty="0" smtClean="0"/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Mit tanulhatunk ettől az orosz kisfiútól?</a:t>
            </a:r>
          </a:p>
        </p:txBody>
      </p:sp>
      <p:sp>
        <p:nvSpPr>
          <p:cNvPr id="8" name="Felfelé nyíl 7"/>
          <p:cNvSpPr/>
          <p:nvPr/>
        </p:nvSpPr>
        <p:spPr>
          <a:xfrm>
            <a:off x="7015887" y="4608925"/>
            <a:ext cx="2952170" cy="1764479"/>
          </a:xfrm>
          <a:prstGeom prst="upArrow">
            <a:avLst/>
          </a:prstGeom>
          <a:solidFill>
            <a:srgbClr val="49864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Kattints a képre és olvasd el a történetet!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1625414" y="409549"/>
            <a:ext cx="748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Olvasd el </a:t>
            </a:r>
            <a:r>
              <a:rPr lang="hu-HU" sz="28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Pavel</a:t>
            </a:r>
            <a:r>
              <a:rPr lang="hu-HU" sz="2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 az orosz kisfiú történetét!</a:t>
            </a:r>
            <a:endParaRPr lang="hu-HU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Kép 9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16" y="1410788"/>
            <a:ext cx="4215312" cy="3008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26970" cy="1410788"/>
          </a:xfrm>
          <a:prstGeom prst="rect">
            <a:avLst/>
          </a:prstGeom>
        </p:spPr>
      </p:pic>
      <p:pic>
        <p:nvPicPr>
          <p:cNvPr id="14" name="Kép 1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224" y="4521020"/>
            <a:ext cx="2333668" cy="1852384"/>
          </a:xfrm>
          <a:prstGeom prst="rect">
            <a:avLst/>
          </a:prstGeom>
        </p:spPr>
      </p:pic>
      <p:sp>
        <p:nvSpPr>
          <p:cNvPr id="15" name="Felfelé nyíl 14"/>
          <p:cNvSpPr/>
          <p:nvPr/>
        </p:nvSpPr>
        <p:spPr>
          <a:xfrm rot="16200000">
            <a:off x="3388227" y="4075234"/>
            <a:ext cx="1763286" cy="2743956"/>
          </a:xfrm>
          <a:prstGeom prst="upArrow">
            <a:avLst/>
          </a:prstGeom>
          <a:solidFill>
            <a:srgbClr val="49864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u-HU" dirty="0" smtClean="0"/>
              <a:t>Majd megnézheted a róla készült filmet is. Kattints a kis képre!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0" y="6500112"/>
            <a:ext cx="3844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(A kép a róla készült cikkből származik.)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82288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688461" y="1678761"/>
            <a:ext cx="2719396" cy="2764030"/>
            <a:chOff x="6199528" y="1517406"/>
            <a:chExt cx="5617265" cy="5217280"/>
          </a:xfrm>
        </p:grpSpPr>
        <p:sp>
          <p:nvSpPr>
            <p:cNvPr id="3" name="Ellipszis 2"/>
            <p:cNvSpPr/>
            <p:nvPr/>
          </p:nvSpPr>
          <p:spPr>
            <a:xfrm>
              <a:off x="6199528" y="4090878"/>
              <a:ext cx="5617265" cy="2643808"/>
            </a:xfrm>
            <a:prstGeom prst="ellipse">
              <a:avLst/>
            </a:prstGeom>
            <a:solidFill>
              <a:srgbClr val="BB979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79" b="96577" l="2011" r="52145"/>
                      </a14:imgEffect>
                    </a14:imgLayer>
                  </a14:imgProps>
                </a:ext>
              </a:extLst>
            </a:blip>
            <a:srcRect r="46268"/>
            <a:stretch/>
          </p:blipFill>
          <p:spPr>
            <a:xfrm>
              <a:off x="6785747" y="1517406"/>
              <a:ext cx="2551645" cy="4277761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8958" l="43566" r="99330"/>
                      </a14:imgEffect>
                    </a14:imgLayer>
                  </a14:imgProps>
                </a:ext>
              </a:extLst>
            </a:blip>
            <a:srcRect l="43283"/>
            <a:stretch/>
          </p:blipFill>
          <p:spPr>
            <a:xfrm>
              <a:off x="8761853" y="1589546"/>
              <a:ext cx="2762245" cy="4387142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586" t="5870" r="6042" b="6083"/>
          <a:stretch/>
        </p:blipFill>
        <p:spPr>
          <a:xfrm>
            <a:off x="4866202" y="1678761"/>
            <a:ext cx="2191193" cy="276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/>
          <p:cNvSpPr txBox="1"/>
          <p:nvPr/>
        </p:nvSpPr>
        <p:spPr>
          <a:xfrm>
            <a:off x="3957991" y="398020"/>
            <a:ext cx="4276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tx2">
                    <a:lumMod val="50000"/>
                  </a:schemeClr>
                </a:solidFill>
              </a:rPr>
              <a:t>Mi a közös bennük?</a:t>
            </a:r>
            <a:endParaRPr lang="hu-H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28600" y="4923885"/>
            <a:ext cx="1196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mai pantomim játék, Szenczi Molnár Albert élete és az orosz kisfiú története is abban próbált nekünk segítséget adni, hogyan használjuk jól azt amink van.</a:t>
            </a: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70793" cy="1940885"/>
          </a:xfrm>
          <a:prstGeom prst="rect">
            <a:avLst/>
          </a:prstGeom>
        </p:spPr>
      </p:pic>
      <p:pic>
        <p:nvPicPr>
          <p:cNvPr id="11" name="Kép 10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38" y="1810578"/>
            <a:ext cx="3451047" cy="2463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89" b="86393" l="31302" r="69206">
                        <a14:foregroundMark x1="44317" y1="52632" x2="44317" y2="52632"/>
                        <a14:foregroundMark x1="41143" y1="54557" x2="41143" y2="54557"/>
                        <a14:foregroundMark x1="39683" y1="59564" x2="39683" y2="59564"/>
                        <a14:foregroundMark x1="44381" y1="74454" x2="44381" y2="74454"/>
                        <a14:foregroundMark x1="45397" y1="77664" x2="45397" y2="77664"/>
                        <a14:foregroundMark x1="46857" y1="75096" x2="46857" y2="75096"/>
                        <a14:foregroundMark x1="37841" y1="75481" x2="37841" y2="75481"/>
                        <a14:foregroundMark x1="38476" y1="75610" x2="38476" y2="75610"/>
                        <a14:foregroundMark x1="47937" y1="75995" x2="47937" y2="75995"/>
                        <a14:foregroundMark x1="45651" y1="75481" x2="45651" y2="75481"/>
                        <a14:foregroundMark x1="44127" y1="77792" x2="44127" y2="77792"/>
                        <a14:foregroundMark x1="43175" y1="78562" x2="43175" y2="78562"/>
                        <a14:foregroundMark x1="41143" y1="78562" x2="41143" y2="78562"/>
                        <a14:foregroundMark x1="40127" y1="83055" x2="40127" y2="83055"/>
                        <a14:foregroundMark x1="38222" y1="83954" x2="38222" y2="83954"/>
                        <a14:foregroundMark x1="36190" y1="84467" x2="36190" y2="84467"/>
                        <a14:foregroundMark x1="34095" y1="84596" x2="34095" y2="84596"/>
                        <a14:foregroundMark x1="42984" y1="84339" x2="42984" y2="84339"/>
                        <a14:foregroundMark x1="45524" y1="84339" x2="45524" y2="84339"/>
                        <a14:foregroundMark x1="46349" y1="85751" x2="46349" y2="85751"/>
                        <a14:foregroundMark x1="43873" y1="85879" x2="43873" y2="85879"/>
                        <a14:foregroundMark x1="39937" y1="85751" x2="39937" y2="85751"/>
                        <a14:foregroundMark x1="36698" y1="85366" x2="36698" y2="85366"/>
                        <a14:foregroundMark x1="34667" y1="85366" x2="34667" y2="85366"/>
                        <a14:foregroundMark x1="33651" y1="85366" x2="33651" y2="85366"/>
                        <a14:foregroundMark x1="47111" y1="85751" x2="47111" y2="85751"/>
                        <a14:foregroundMark x1="50794" y1="85237" x2="50794" y2="85237"/>
                        <a14:foregroundMark x1="53905" y1="84852" x2="53905" y2="84852"/>
                        <a14:foregroundMark x1="55238" y1="85366" x2="55238" y2="85366"/>
                        <a14:foregroundMark x1="66794" y1="83954" x2="66794" y2="83954"/>
                        <a14:foregroundMark x1="65968" y1="85623" x2="65968" y2="85623"/>
                        <a14:foregroundMark x1="66730" y1="85494" x2="66730" y2="85494"/>
                        <a14:foregroundMark x1="55746" y1="85494" x2="55746" y2="85494"/>
                        <a14:foregroundMark x1="43238" y1="76893" x2="43238" y2="76893"/>
                        <a14:foregroundMark x1="42857" y1="72529" x2="42857" y2="72529"/>
                        <a14:foregroundMark x1="45460" y1="62003" x2="45460" y2="62003"/>
                        <a14:foregroundMark x1="42349" y1="55199" x2="42349" y2="55199"/>
                        <a14:foregroundMark x1="40063" y1="54172" x2="40063" y2="54172"/>
                        <a14:foregroundMark x1="36254" y1="49294" x2="36254" y2="49294"/>
                        <a14:foregroundMark x1="35937" y1="53017" x2="35937" y2="53017"/>
                        <a14:foregroundMark x1="37524" y1="54942" x2="37524" y2="54942"/>
                        <a14:foregroundMark x1="38413" y1="57381" x2="38413" y2="57381"/>
                        <a14:foregroundMark x1="53714" y1="85751" x2="53714" y2="85751"/>
                        <a14:foregroundMark x1="54476" y1="86008" x2="54476" y2="86008"/>
                      </a14:backgroundRemoval>
                    </a14:imgEffect>
                  </a14:imgLayer>
                </a14:imgProps>
              </a:ext>
            </a:extLst>
          </a:blip>
          <a:srcRect l="51920" t="43187" r="32127" b="15679"/>
          <a:stretch/>
        </p:blipFill>
        <p:spPr>
          <a:xfrm>
            <a:off x="228600" y="3296175"/>
            <a:ext cx="2792896" cy="356182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89" b="86393" l="31302" r="69206">
                        <a14:foregroundMark x1="44317" y1="52632" x2="44317" y2="52632"/>
                        <a14:foregroundMark x1="41143" y1="54557" x2="41143" y2="54557"/>
                        <a14:foregroundMark x1="39683" y1="59564" x2="39683" y2="59564"/>
                        <a14:foregroundMark x1="44381" y1="74454" x2="44381" y2="74454"/>
                        <a14:foregroundMark x1="45397" y1="77664" x2="45397" y2="77664"/>
                        <a14:foregroundMark x1="46857" y1="75096" x2="46857" y2="75096"/>
                        <a14:foregroundMark x1="37841" y1="75481" x2="37841" y2="75481"/>
                        <a14:foregroundMark x1="38476" y1="75610" x2="38476" y2="75610"/>
                        <a14:foregroundMark x1="47937" y1="75995" x2="47937" y2="75995"/>
                        <a14:foregroundMark x1="45651" y1="75481" x2="45651" y2="75481"/>
                        <a14:foregroundMark x1="44127" y1="77792" x2="44127" y2="77792"/>
                        <a14:foregroundMark x1="43175" y1="78562" x2="43175" y2="78562"/>
                        <a14:foregroundMark x1="41143" y1="78562" x2="41143" y2="78562"/>
                        <a14:foregroundMark x1="40127" y1="83055" x2="40127" y2="83055"/>
                        <a14:foregroundMark x1="38222" y1="83954" x2="38222" y2="83954"/>
                        <a14:foregroundMark x1="36190" y1="84467" x2="36190" y2="84467"/>
                        <a14:foregroundMark x1="34095" y1="84596" x2="34095" y2="84596"/>
                        <a14:foregroundMark x1="42984" y1="84339" x2="42984" y2="84339"/>
                        <a14:foregroundMark x1="45524" y1="84339" x2="45524" y2="84339"/>
                        <a14:foregroundMark x1="46349" y1="85751" x2="46349" y2="85751"/>
                        <a14:foregroundMark x1="43873" y1="85879" x2="43873" y2="85879"/>
                        <a14:foregroundMark x1="39937" y1="85751" x2="39937" y2="85751"/>
                        <a14:foregroundMark x1="36698" y1="85366" x2="36698" y2="85366"/>
                        <a14:foregroundMark x1="34667" y1="85366" x2="34667" y2="85366"/>
                        <a14:foregroundMark x1="33651" y1="85366" x2="33651" y2="85366"/>
                        <a14:foregroundMark x1="47111" y1="85751" x2="47111" y2="85751"/>
                        <a14:foregroundMark x1="50794" y1="85237" x2="50794" y2="85237"/>
                        <a14:foregroundMark x1="53905" y1="84852" x2="53905" y2="84852"/>
                        <a14:foregroundMark x1="55238" y1="85366" x2="55238" y2="85366"/>
                        <a14:foregroundMark x1="66794" y1="83954" x2="66794" y2="83954"/>
                        <a14:foregroundMark x1="65968" y1="85623" x2="65968" y2="85623"/>
                        <a14:foregroundMark x1="66730" y1="85494" x2="66730" y2="85494"/>
                        <a14:foregroundMark x1="55746" y1="85494" x2="55746" y2="85494"/>
                        <a14:foregroundMark x1="43238" y1="76893" x2="43238" y2="76893"/>
                        <a14:foregroundMark x1="42857" y1="72529" x2="42857" y2="72529"/>
                        <a14:foregroundMark x1="45460" y1="62003" x2="45460" y2="62003"/>
                        <a14:foregroundMark x1="42349" y1="55199" x2="42349" y2="55199"/>
                        <a14:foregroundMark x1="40063" y1="54172" x2="40063" y2="54172"/>
                        <a14:foregroundMark x1="36254" y1="49294" x2="36254" y2="49294"/>
                        <a14:foregroundMark x1="35937" y1="53017" x2="35937" y2="53017"/>
                        <a14:foregroundMark x1="37524" y1="54942" x2="37524" y2="54942"/>
                        <a14:foregroundMark x1="38413" y1="57381" x2="38413" y2="57381"/>
                        <a14:foregroundMark x1="53714" y1="85751" x2="53714" y2="85751"/>
                        <a14:foregroundMark x1="54476" y1="86008" x2="54476" y2="86008"/>
                      </a14:backgroundRemoval>
                    </a14:imgEffect>
                  </a14:imgLayer>
                </a14:imgProps>
              </a:ext>
            </a:extLst>
          </a:blip>
          <a:srcRect l="33013" t="43187" r="48813" b="15679"/>
          <a:stretch/>
        </p:blipFill>
        <p:spPr>
          <a:xfrm>
            <a:off x="8746654" y="3429327"/>
            <a:ext cx="3062834" cy="3428673"/>
          </a:xfrm>
          <a:prstGeom prst="rect">
            <a:avLst/>
          </a:prstGeom>
        </p:spPr>
      </p:pic>
      <p:sp>
        <p:nvSpPr>
          <p:cNvPr id="13" name="Ellipszis buborék 12"/>
          <p:cNvSpPr/>
          <p:nvPr/>
        </p:nvSpPr>
        <p:spPr>
          <a:xfrm>
            <a:off x="6538216" y="383284"/>
            <a:ext cx="3371241" cy="1371922"/>
          </a:xfrm>
          <a:prstGeom prst="wedgeEllipseCallout">
            <a:avLst>
              <a:gd name="adj1" fmla="val 50544"/>
              <a:gd name="adj2" fmla="val -72439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Te eddig mit tettél meg?</a:t>
            </a:r>
            <a:endParaRPr lang="hu-HU" sz="2400" dirty="0"/>
          </a:p>
        </p:txBody>
      </p:sp>
      <p:sp>
        <p:nvSpPr>
          <p:cNvPr id="15" name="Ellipszis buborék 14"/>
          <p:cNvSpPr/>
          <p:nvPr/>
        </p:nvSpPr>
        <p:spPr>
          <a:xfrm>
            <a:off x="1782804" y="400701"/>
            <a:ext cx="3969026" cy="2254740"/>
          </a:xfrm>
          <a:prstGeom prst="wedgeEllipseCallout">
            <a:avLst>
              <a:gd name="adj1" fmla="val -45826"/>
              <a:gd name="adj2" fmla="val -56521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 az, amit egy negyedik osztályos gyerek megtehet Isten dicsőségére?</a:t>
            </a:r>
            <a:endParaRPr lang="hu-HU" sz="2400" dirty="0"/>
          </a:p>
        </p:txBody>
      </p:sp>
      <p:sp>
        <p:nvSpPr>
          <p:cNvPr id="16" name="Téglalap 15"/>
          <p:cNvSpPr/>
          <p:nvPr/>
        </p:nvSpPr>
        <p:spPr>
          <a:xfrm>
            <a:off x="3498574" y="3429327"/>
            <a:ext cx="4750904" cy="31503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Gondolkozz ezeken a kérdéseken! Válaszaidat írd le a füzetedbe és küldd el a Hittanoktatódnak!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Ha iskolában vagy, beszélgessetek ezekről a kérdésekről a csoportban is!</a:t>
            </a:r>
            <a:endParaRPr lang="hu-HU" sz="2400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9818"/>
            <a:ext cx="1567574" cy="1558047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8071"/>
            <a:ext cx="1567574" cy="1562999"/>
          </a:xfrm>
          <a:prstGeom prst="rect">
            <a:avLst/>
          </a:prstGeom>
        </p:spPr>
      </p:pic>
      <p:sp>
        <p:nvSpPr>
          <p:cNvPr id="10" name="Ellipszis buborék 9"/>
          <p:cNvSpPr/>
          <p:nvPr/>
        </p:nvSpPr>
        <p:spPr>
          <a:xfrm>
            <a:off x="6082859" y="1603886"/>
            <a:ext cx="2663795" cy="1051555"/>
          </a:xfrm>
          <a:prstGeom prst="wedgeEllipseCallout">
            <a:avLst>
              <a:gd name="adj1" fmla="val 42278"/>
              <a:gd name="adj2" fmla="val -58474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Milyen érzés volt?</a:t>
            </a:r>
            <a:endParaRPr lang="hu-HU" sz="2400" dirty="0"/>
          </a:p>
        </p:txBody>
      </p:sp>
      <p:sp>
        <p:nvSpPr>
          <p:cNvPr id="14" name="Ellipszis buborék 13"/>
          <p:cNvSpPr/>
          <p:nvPr/>
        </p:nvSpPr>
        <p:spPr>
          <a:xfrm>
            <a:off x="8227188" y="1995284"/>
            <a:ext cx="2892287" cy="1274292"/>
          </a:xfrm>
          <a:prstGeom prst="wedgeEllipseCallout">
            <a:avLst>
              <a:gd name="adj1" fmla="val 46177"/>
              <a:gd name="adj2" fmla="val -66516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tervezel a jövőben?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1761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ekerekített téglalap 18"/>
          <p:cNvSpPr/>
          <p:nvPr/>
        </p:nvSpPr>
        <p:spPr>
          <a:xfrm>
            <a:off x="7762461" y="3698920"/>
            <a:ext cx="4317812" cy="2593964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" name="Csoportba foglalás 3"/>
          <p:cNvGrpSpPr/>
          <p:nvPr/>
        </p:nvGrpSpPr>
        <p:grpSpPr>
          <a:xfrm rot="21368885">
            <a:off x="5568637" y="259398"/>
            <a:ext cx="6183216" cy="3010126"/>
            <a:chOff x="30040" y="3623198"/>
            <a:chExt cx="3209813" cy="2702434"/>
          </a:xfrm>
        </p:grpSpPr>
        <p:grpSp>
          <p:nvGrpSpPr>
            <p:cNvPr id="5" name="Csoportba foglalás 4"/>
            <p:cNvGrpSpPr/>
            <p:nvPr/>
          </p:nvGrpSpPr>
          <p:grpSpPr>
            <a:xfrm rot="526064">
              <a:off x="30040" y="3623198"/>
              <a:ext cx="3209813" cy="2702434"/>
              <a:chOff x="2947263" y="3057080"/>
              <a:chExt cx="3209813" cy="2702434"/>
            </a:xfrm>
          </p:grpSpPr>
          <p:sp>
            <p:nvSpPr>
              <p:cNvPr id="7" name="Ellipszis 4"/>
              <p:cNvSpPr/>
              <p:nvPr/>
            </p:nvSpPr>
            <p:spPr>
              <a:xfrm>
                <a:off x="2947263" y="3193919"/>
                <a:ext cx="3133171" cy="2375641"/>
              </a:xfrm>
              <a:custGeom>
                <a:avLst/>
                <a:gdLst>
                  <a:gd name="connsiteX0" fmla="*/ 0 w 2834923"/>
                  <a:gd name="connsiteY0" fmla="*/ 1142191 h 2284382"/>
                  <a:gd name="connsiteX1" fmla="*/ 1417462 w 2834923"/>
                  <a:gd name="connsiteY1" fmla="*/ 0 h 2284382"/>
                  <a:gd name="connsiteX2" fmla="*/ 2834924 w 2834923"/>
                  <a:gd name="connsiteY2" fmla="*/ 1142191 h 2284382"/>
                  <a:gd name="connsiteX3" fmla="*/ 1417462 w 2834923"/>
                  <a:gd name="connsiteY3" fmla="*/ 2284382 h 2284382"/>
                  <a:gd name="connsiteX4" fmla="*/ 0 w 2834923"/>
                  <a:gd name="connsiteY4" fmla="*/ 1142191 h 2284382"/>
                  <a:gd name="connsiteX0" fmla="*/ 6 w 2834930"/>
                  <a:gd name="connsiteY0" fmla="*/ 397542 h 1539733"/>
                  <a:gd name="connsiteX1" fmla="*/ 1404021 w 2834930"/>
                  <a:gd name="connsiteY1" fmla="*/ 75621 h 1539733"/>
                  <a:gd name="connsiteX2" fmla="*/ 2834930 w 2834930"/>
                  <a:gd name="connsiteY2" fmla="*/ 397542 h 1539733"/>
                  <a:gd name="connsiteX3" fmla="*/ 1417468 w 2834930"/>
                  <a:gd name="connsiteY3" fmla="*/ 1539733 h 1539733"/>
                  <a:gd name="connsiteX4" fmla="*/ 6 w 2834930"/>
                  <a:gd name="connsiteY4" fmla="*/ 397542 h 1539733"/>
                  <a:gd name="connsiteX0" fmla="*/ 8 w 2834932"/>
                  <a:gd name="connsiteY0" fmla="*/ 648385 h 1790576"/>
                  <a:gd name="connsiteX1" fmla="*/ 1404023 w 2834932"/>
                  <a:gd name="connsiteY1" fmla="*/ 326464 h 1790576"/>
                  <a:gd name="connsiteX2" fmla="*/ 2834932 w 2834932"/>
                  <a:gd name="connsiteY2" fmla="*/ 648385 h 1790576"/>
                  <a:gd name="connsiteX3" fmla="*/ 1417470 w 2834932"/>
                  <a:gd name="connsiteY3" fmla="*/ 1790576 h 1790576"/>
                  <a:gd name="connsiteX4" fmla="*/ 8 w 2834932"/>
                  <a:gd name="connsiteY4" fmla="*/ 648385 h 1790576"/>
                  <a:gd name="connsiteX0" fmla="*/ 4 w 2834928"/>
                  <a:gd name="connsiteY0" fmla="*/ 530134 h 1672325"/>
                  <a:gd name="connsiteX1" fmla="*/ 1404019 w 2834928"/>
                  <a:gd name="connsiteY1" fmla="*/ 208213 h 1672325"/>
                  <a:gd name="connsiteX2" fmla="*/ 2834928 w 2834928"/>
                  <a:gd name="connsiteY2" fmla="*/ 530134 h 1672325"/>
                  <a:gd name="connsiteX3" fmla="*/ 1417466 w 2834928"/>
                  <a:gd name="connsiteY3" fmla="*/ 1672325 h 1672325"/>
                  <a:gd name="connsiteX4" fmla="*/ 4 w 2834928"/>
                  <a:gd name="connsiteY4" fmla="*/ 530134 h 1672325"/>
                  <a:gd name="connsiteX0" fmla="*/ 3091 w 2838015"/>
                  <a:gd name="connsiteY0" fmla="*/ 728618 h 1870809"/>
                  <a:gd name="connsiteX1" fmla="*/ 1407106 w 2838015"/>
                  <a:gd name="connsiteY1" fmla="*/ 406697 h 1870809"/>
                  <a:gd name="connsiteX2" fmla="*/ 2838015 w 2838015"/>
                  <a:gd name="connsiteY2" fmla="*/ 728618 h 1870809"/>
                  <a:gd name="connsiteX3" fmla="*/ 1420553 w 2838015"/>
                  <a:gd name="connsiteY3" fmla="*/ 1870809 h 1870809"/>
                  <a:gd name="connsiteX4" fmla="*/ 3091 w 2838015"/>
                  <a:gd name="connsiteY4" fmla="*/ 728618 h 1870809"/>
                  <a:gd name="connsiteX0" fmla="*/ 495 w 2835419"/>
                  <a:gd name="connsiteY0" fmla="*/ 544241 h 2143632"/>
                  <a:gd name="connsiteX1" fmla="*/ 1404510 w 2835419"/>
                  <a:gd name="connsiteY1" fmla="*/ 222320 h 2143632"/>
                  <a:gd name="connsiteX2" fmla="*/ 2835419 w 2835419"/>
                  <a:gd name="connsiteY2" fmla="*/ 544241 h 2143632"/>
                  <a:gd name="connsiteX3" fmla="*/ 1565875 w 2835419"/>
                  <a:gd name="connsiteY3" fmla="*/ 2143632 h 2143632"/>
                  <a:gd name="connsiteX4" fmla="*/ 495 w 2835419"/>
                  <a:gd name="connsiteY4" fmla="*/ 544241 h 2143632"/>
                  <a:gd name="connsiteX0" fmla="*/ 76 w 2835000"/>
                  <a:gd name="connsiteY0" fmla="*/ 701415 h 2300806"/>
                  <a:gd name="connsiteX1" fmla="*/ 1619244 w 2835000"/>
                  <a:gd name="connsiteY1" fmla="*/ 191235 h 2300806"/>
                  <a:gd name="connsiteX2" fmla="*/ 2835000 w 2835000"/>
                  <a:gd name="connsiteY2" fmla="*/ 701415 h 2300806"/>
                  <a:gd name="connsiteX3" fmla="*/ 1565456 w 2835000"/>
                  <a:gd name="connsiteY3" fmla="*/ 2300806 h 2300806"/>
                  <a:gd name="connsiteX4" fmla="*/ 76 w 2835000"/>
                  <a:gd name="connsiteY4" fmla="*/ 701415 h 2300806"/>
                  <a:gd name="connsiteX0" fmla="*/ 79 w 2431591"/>
                  <a:gd name="connsiteY0" fmla="*/ 908974 h 2148070"/>
                  <a:gd name="connsiteX1" fmla="*/ 1215835 w 2431591"/>
                  <a:gd name="connsiteY1" fmla="*/ 35724 h 2148070"/>
                  <a:gd name="connsiteX2" fmla="*/ 2431591 w 2431591"/>
                  <a:gd name="connsiteY2" fmla="*/ 545904 h 2148070"/>
                  <a:gd name="connsiteX3" fmla="*/ 1162047 w 2431591"/>
                  <a:gd name="connsiteY3" fmla="*/ 2145295 h 2148070"/>
                  <a:gd name="connsiteX4" fmla="*/ 79 w 2431591"/>
                  <a:gd name="connsiteY4" fmla="*/ 908974 h 2148070"/>
                  <a:gd name="connsiteX0" fmla="*/ 112806 w 2544318"/>
                  <a:gd name="connsiteY0" fmla="*/ 908974 h 2155647"/>
                  <a:gd name="connsiteX1" fmla="*/ 1328562 w 2544318"/>
                  <a:gd name="connsiteY1" fmla="*/ 35724 h 2155647"/>
                  <a:gd name="connsiteX2" fmla="*/ 2544318 w 2544318"/>
                  <a:gd name="connsiteY2" fmla="*/ 545904 h 2155647"/>
                  <a:gd name="connsiteX3" fmla="*/ 1274774 w 2544318"/>
                  <a:gd name="connsiteY3" fmla="*/ 2145295 h 2155647"/>
                  <a:gd name="connsiteX4" fmla="*/ 112806 w 2544318"/>
                  <a:gd name="connsiteY4" fmla="*/ 908974 h 2155647"/>
                  <a:gd name="connsiteX0" fmla="*/ 107117 w 2646206"/>
                  <a:gd name="connsiteY0" fmla="*/ 1197673 h 2215657"/>
                  <a:gd name="connsiteX1" fmla="*/ 1430450 w 2646206"/>
                  <a:gd name="connsiteY1" fmla="*/ 55482 h 2215657"/>
                  <a:gd name="connsiteX2" fmla="*/ 2646206 w 2646206"/>
                  <a:gd name="connsiteY2" fmla="*/ 565662 h 2215657"/>
                  <a:gd name="connsiteX3" fmla="*/ 1376662 w 2646206"/>
                  <a:gd name="connsiteY3" fmla="*/ 2165053 h 2215657"/>
                  <a:gd name="connsiteX4" fmla="*/ 107117 w 2646206"/>
                  <a:gd name="connsiteY4" fmla="*/ 1197673 h 2215657"/>
                  <a:gd name="connsiteX0" fmla="*/ 172 w 2539261"/>
                  <a:gd name="connsiteY0" fmla="*/ 1298765 h 2276806"/>
                  <a:gd name="connsiteX1" fmla="*/ 1189035 w 2539261"/>
                  <a:gd name="connsiteY1" fmla="*/ 35551 h 2276806"/>
                  <a:gd name="connsiteX2" fmla="*/ 2539261 w 2539261"/>
                  <a:gd name="connsiteY2" fmla="*/ 666754 h 2276806"/>
                  <a:gd name="connsiteX3" fmla="*/ 1269717 w 2539261"/>
                  <a:gd name="connsiteY3" fmla="*/ 2266145 h 2276806"/>
                  <a:gd name="connsiteX4" fmla="*/ 172 w 2539261"/>
                  <a:gd name="connsiteY4" fmla="*/ 1298765 h 2276806"/>
                  <a:gd name="connsiteX0" fmla="*/ 34978 w 2579123"/>
                  <a:gd name="connsiteY0" fmla="*/ 1266793 h 2244834"/>
                  <a:gd name="connsiteX1" fmla="*/ 1223841 w 2579123"/>
                  <a:gd name="connsiteY1" fmla="*/ 3579 h 2244834"/>
                  <a:gd name="connsiteX2" fmla="*/ 2574067 w 2579123"/>
                  <a:gd name="connsiteY2" fmla="*/ 634782 h 2244834"/>
                  <a:gd name="connsiteX3" fmla="*/ 1304523 w 2579123"/>
                  <a:gd name="connsiteY3" fmla="*/ 2234173 h 2244834"/>
                  <a:gd name="connsiteX4" fmla="*/ 34978 w 2579123"/>
                  <a:gd name="connsiteY4" fmla="*/ 1266793 h 2244834"/>
                  <a:gd name="connsiteX0" fmla="*/ 183 w 2821660"/>
                  <a:gd name="connsiteY0" fmla="*/ 1263271 h 2230706"/>
                  <a:gd name="connsiteX1" fmla="*/ 1189046 w 2821660"/>
                  <a:gd name="connsiteY1" fmla="*/ 57 h 2230706"/>
                  <a:gd name="connsiteX2" fmla="*/ 2821660 w 2821660"/>
                  <a:gd name="connsiteY2" fmla="*/ 1222930 h 2230706"/>
                  <a:gd name="connsiteX3" fmla="*/ 1269728 w 2821660"/>
                  <a:gd name="connsiteY3" fmla="*/ 2230651 h 2230706"/>
                  <a:gd name="connsiteX4" fmla="*/ 183 w 2821660"/>
                  <a:gd name="connsiteY4" fmla="*/ 1263271 h 2230706"/>
                  <a:gd name="connsiteX0" fmla="*/ 5 w 2821482"/>
                  <a:gd name="connsiteY0" fmla="*/ 440436 h 1407860"/>
                  <a:gd name="connsiteX1" fmla="*/ 1256104 w 2821482"/>
                  <a:gd name="connsiteY1" fmla="*/ 78175 h 1407860"/>
                  <a:gd name="connsiteX2" fmla="*/ 2821482 w 2821482"/>
                  <a:gd name="connsiteY2" fmla="*/ 400095 h 1407860"/>
                  <a:gd name="connsiteX3" fmla="*/ 1269550 w 2821482"/>
                  <a:gd name="connsiteY3" fmla="*/ 1407816 h 1407860"/>
                  <a:gd name="connsiteX4" fmla="*/ 5 w 2821482"/>
                  <a:gd name="connsiteY4" fmla="*/ 440436 h 1407860"/>
                  <a:gd name="connsiteX0" fmla="*/ 21 w 2821498"/>
                  <a:gd name="connsiteY0" fmla="*/ 951711 h 1919135"/>
                  <a:gd name="connsiteX1" fmla="*/ 1256120 w 2821498"/>
                  <a:gd name="connsiteY1" fmla="*/ 589450 h 1919135"/>
                  <a:gd name="connsiteX2" fmla="*/ 2821498 w 2821498"/>
                  <a:gd name="connsiteY2" fmla="*/ 911370 h 1919135"/>
                  <a:gd name="connsiteX3" fmla="*/ 1269566 w 2821498"/>
                  <a:gd name="connsiteY3" fmla="*/ 1919091 h 1919135"/>
                  <a:gd name="connsiteX4" fmla="*/ 21 w 2821498"/>
                  <a:gd name="connsiteY4" fmla="*/ 951711 h 1919135"/>
                  <a:gd name="connsiteX0" fmla="*/ 7 w 2821484"/>
                  <a:gd name="connsiteY0" fmla="*/ 482836 h 1450260"/>
                  <a:gd name="connsiteX1" fmla="*/ 1256106 w 2821484"/>
                  <a:gd name="connsiteY1" fmla="*/ 120575 h 1450260"/>
                  <a:gd name="connsiteX2" fmla="*/ 2821484 w 2821484"/>
                  <a:gd name="connsiteY2" fmla="*/ 442495 h 1450260"/>
                  <a:gd name="connsiteX3" fmla="*/ 1269552 w 2821484"/>
                  <a:gd name="connsiteY3" fmla="*/ 1450216 h 1450260"/>
                  <a:gd name="connsiteX4" fmla="*/ 7 w 2821484"/>
                  <a:gd name="connsiteY4" fmla="*/ 482836 h 1450260"/>
                  <a:gd name="connsiteX0" fmla="*/ 7 w 2838263"/>
                  <a:gd name="connsiteY0" fmla="*/ 476450 h 1443874"/>
                  <a:gd name="connsiteX1" fmla="*/ 1256106 w 2838263"/>
                  <a:gd name="connsiteY1" fmla="*/ 114189 h 1443874"/>
                  <a:gd name="connsiteX2" fmla="*/ 2042468 w 2838263"/>
                  <a:gd name="connsiteY2" fmla="*/ 18440 h 1443874"/>
                  <a:gd name="connsiteX3" fmla="*/ 2821484 w 2838263"/>
                  <a:gd name="connsiteY3" fmla="*/ 436109 h 1443874"/>
                  <a:gd name="connsiteX4" fmla="*/ 1269552 w 2838263"/>
                  <a:gd name="connsiteY4" fmla="*/ 1443830 h 1443874"/>
                  <a:gd name="connsiteX5" fmla="*/ 7 w 2838263"/>
                  <a:gd name="connsiteY5" fmla="*/ 476450 h 1443874"/>
                  <a:gd name="connsiteX0" fmla="*/ 231384 w 3069640"/>
                  <a:gd name="connsiteY0" fmla="*/ 829458 h 1796887"/>
                  <a:gd name="connsiteX1" fmla="*/ 438612 w 3069640"/>
                  <a:gd name="connsiteY1" fmla="*/ 9997 h 1796887"/>
                  <a:gd name="connsiteX2" fmla="*/ 2273845 w 3069640"/>
                  <a:gd name="connsiteY2" fmla="*/ 371448 h 1796887"/>
                  <a:gd name="connsiteX3" fmla="*/ 3052861 w 3069640"/>
                  <a:gd name="connsiteY3" fmla="*/ 789117 h 1796887"/>
                  <a:gd name="connsiteX4" fmla="*/ 1500929 w 3069640"/>
                  <a:gd name="connsiteY4" fmla="*/ 1796838 h 1796887"/>
                  <a:gd name="connsiteX5" fmla="*/ 231384 w 3069640"/>
                  <a:gd name="connsiteY5" fmla="*/ 829458 h 1796887"/>
                  <a:gd name="connsiteX0" fmla="*/ 109356 w 2952178"/>
                  <a:gd name="connsiteY0" fmla="*/ 1166155 h 2133584"/>
                  <a:gd name="connsiteX1" fmla="*/ 316584 w 2952178"/>
                  <a:gd name="connsiteY1" fmla="*/ 346694 h 2133584"/>
                  <a:gd name="connsiteX2" fmla="*/ 2313182 w 2952178"/>
                  <a:gd name="connsiteY2" fmla="*/ 8898 h 2133584"/>
                  <a:gd name="connsiteX3" fmla="*/ 2930833 w 2952178"/>
                  <a:gd name="connsiteY3" fmla="*/ 1125814 h 2133584"/>
                  <a:gd name="connsiteX4" fmla="*/ 1378901 w 2952178"/>
                  <a:gd name="connsiteY4" fmla="*/ 2133535 h 2133584"/>
                  <a:gd name="connsiteX5" fmla="*/ 109356 w 2952178"/>
                  <a:gd name="connsiteY5" fmla="*/ 1166155 h 2133584"/>
                  <a:gd name="connsiteX0" fmla="*/ 109356 w 2952178"/>
                  <a:gd name="connsiteY0" fmla="*/ 1157257 h 2124686"/>
                  <a:gd name="connsiteX1" fmla="*/ 316584 w 2952178"/>
                  <a:gd name="connsiteY1" fmla="*/ 337796 h 2124686"/>
                  <a:gd name="connsiteX2" fmla="*/ 2313182 w 2952178"/>
                  <a:gd name="connsiteY2" fmla="*/ 0 h 2124686"/>
                  <a:gd name="connsiteX3" fmla="*/ 2930833 w 2952178"/>
                  <a:gd name="connsiteY3" fmla="*/ 1116916 h 2124686"/>
                  <a:gd name="connsiteX4" fmla="*/ 1378901 w 2952178"/>
                  <a:gd name="connsiteY4" fmla="*/ 2124637 h 2124686"/>
                  <a:gd name="connsiteX5" fmla="*/ 109356 w 2952178"/>
                  <a:gd name="connsiteY5" fmla="*/ 1157257 h 2124686"/>
                  <a:gd name="connsiteX0" fmla="*/ 98491 w 2935118"/>
                  <a:gd name="connsiteY0" fmla="*/ 888316 h 1855745"/>
                  <a:gd name="connsiteX1" fmla="*/ 305719 w 2935118"/>
                  <a:gd name="connsiteY1" fmla="*/ 68855 h 1855745"/>
                  <a:gd name="connsiteX2" fmla="*/ 2060270 w 2935118"/>
                  <a:gd name="connsiteY2" fmla="*/ 0 h 1855745"/>
                  <a:gd name="connsiteX3" fmla="*/ 2919968 w 2935118"/>
                  <a:gd name="connsiteY3" fmla="*/ 847975 h 1855745"/>
                  <a:gd name="connsiteX4" fmla="*/ 1368036 w 2935118"/>
                  <a:gd name="connsiteY4" fmla="*/ 1855696 h 1855745"/>
                  <a:gd name="connsiteX5" fmla="*/ 98491 w 2935118"/>
                  <a:gd name="connsiteY5" fmla="*/ 888316 h 1855745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115310 w 2967760"/>
                  <a:gd name="connsiteY0" fmla="*/ 1025250 h 2476755"/>
                  <a:gd name="connsiteX1" fmla="*/ 322538 w 2967760"/>
                  <a:gd name="connsiteY1" fmla="*/ 205789 h 2476755"/>
                  <a:gd name="connsiteX2" fmla="*/ 2077089 w 2967760"/>
                  <a:gd name="connsiteY2" fmla="*/ 136934 h 2476755"/>
                  <a:gd name="connsiteX3" fmla="*/ 2936787 w 2967760"/>
                  <a:gd name="connsiteY3" fmla="*/ 984909 h 2476755"/>
                  <a:gd name="connsiteX4" fmla="*/ 1613455 w 2967760"/>
                  <a:gd name="connsiteY4" fmla="*/ 2476724 h 2476755"/>
                  <a:gd name="connsiteX5" fmla="*/ 115310 w 2967760"/>
                  <a:gd name="connsiteY5" fmla="*/ 1025250 h 2476755"/>
                  <a:gd name="connsiteX0" fmla="*/ 115310 w 2992906"/>
                  <a:gd name="connsiteY0" fmla="*/ 988257 h 2446554"/>
                  <a:gd name="connsiteX1" fmla="*/ 322538 w 2992906"/>
                  <a:gd name="connsiteY1" fmla="*/ 168796 h 2446554"/>
                  <a:gd name="connsiteX2" fmla="*/ 2077089 w 2992906"/>
                  <a:gd name="connsiteY2" fmla="*/ 99941 h 2446554"/>
                  <a:gd name="connsiteX3" fmla="*/ 2963682 w 2992906"/>
                  <a:gd name="connsiteY3" fmla="*/ 1512692 h 2446554"/>
                  <a:gd name="connsiteX4" fmla="*/ 1613455 w 2992906"/>
                  <a:gd name="connsiteY4" fmla="*/ 2439731 h 2446554"/>
                  <a:gd name="connsiteX5" fmla="*/ 115310 w 2992906"/>
                  <a:gd name="connsiteY5" fmla="*/ 988257 h 2446554"/>
                  <a:gd name="connsiteX0" fmla="*/ 115310 w 3100530"/>
                  <a:gd name="connsiteY0" fmla="*/ 1039219 h 2497516"/>
                  <a:gd name="connsiteX1" fmla="*/ 322538 w 3100530"/>
                  <a:gd name="connsiteY1" fmla="*/ 219758 h 2497516"/>
                  <a:gd name="connsiteX2" fmla="*/ 2077089 w 3100530"/>
                  <a:gd name="connsiteY2" fmla="*/ 150903 h 2497516"/>
                  <a:gd name="connsiteX3" fmla="*/ 2963682 w 3100530"/>
                  <a:gd name="connsiteY3" fmla="*/ 1563654 h 2497516"/>
                  <a:gd name="connsiteX4" fmla="*/ 1613455 w 3100530"/>
                  <a:gd name="connsiteY4" fmla="*/ 2490693 h 2497516"/>
                  <a:gd name="connsiteX5" fmla="*/ 115310 w 3100530"/>
                  <a:gd name="connsiteY5" fmla="*/ 1039219 h 2497516"/>
                  <a:gd name="connsiteX0" fmla="*/ 34406 w 3019626"/>
                  <a:gd name="connsiteY0" fmla="*/ 1039219 h 2497516"/>
                  <a:gd name="connsiteX1" fmla="*/ 604705 w 3019626"/>
                  <a:gd name="connsiteY1" fmla="*/ 98734 h 2497516"/>
                  <a:gd name="connsiteX2" fmla="*/ 1996185 w 3019626"/>
                  <a:gd name="connsiteY2" fmla="*/ 150903 h 2497516"/>
                  <a:gd name="connsiteX3" fmla="*/ 2882778 w 3019626"/>
                  <a:gd name="connsiteY3" fmla="*/ 1563654 h 2497516"/>
                  <a:gd name="connsiteX4" fmla="*/ 1532551 w 3019626"/>
                  <a:gd name="connsiteY4" fmla="*/ 2490693 h 2497516"/>
                  <a:gd name="connsiteX5" fmla="*/ 34406 w 3019626"/>
                  <a:gd name="connsiteY5" fmla="*/ 1039219 h 2497516"/>
                  <a:gd name="connsiteX0" fmla="*/ 43190 w 3028410"/>
                  <a:gd name="connsiteY0" fmla="*/ 1039219 h 2497516"/>
                  <a:gd name="connsiteX1" fmla="*/ 613489 w 3028410"/>
                  <a:gd name="connsiteY1" fmla="*/ 98734 h 2497516"/>
                  <a:gd name="connsiteX2" fmla="*/ 2004969 w 3028410"/>
                  <a:gd name="connsiteY2" fmla="*/ 150903 h 2497516"/>
                  <a:gd name="connsiteX3" fmla="*/ 2891562 w 3028410"/>
                  <a:gd name="connsiteY3" fmla="*/ 1563654 h 2497516"/>
                  <a:gd name="connsiteX4" fmla="*/ 1541335 w 3028410"/>
                  <a:gd name="connsiteY4" fmla="*/ 2490693 h 2497516"/>
                  <a:gd name="connsiteX5" fmla="*/ 43190 w 3028410"/>
                  <a:gd name="connsiteY5" fmla="*/ 1039219 h 2497516"/>
                  <a:gd name="connsiteX0" fmla="*/ 43190 w 3028410"/>
                  <a:gd name="connsiteY0" fmla="*/ 1039219 h 2494153"/>
                  <a:gd name="connsiteX1" fmla="*/ 613489 w 3028410"/>
                  <a:gd name="connsiteY1" fmla="*/ 98734 h 2494153"/>
                  <a:gd name="connsiteX2" fmla="*/ 2004969 w 3028410"/>
                  <a:gd name="connsiteY2" fmla="*/ 150903 h 2494153"/>
                  <a:gd name="connsiteX3" fmla="*/ 2891562 w 3028410"/>
                  <a:gd name="connsiteY3" fmla="*/ 1563654 h 2494153"/>
                  <a:gd name="connsiteX4" fmla="*/ 1541335 w 3028410"/>
                  <a:gd name="connsiteY4" fmla="*/ 2490693 h 2494153"/>
                  <a:gd name="connsiteX5" fmla="*/ 43190 w 3028410"/>
                  <a:gd name="connsiteY5" fmla="*/ 1039219 h 2494153"/>
                  <a:gd name="connsiteX0" fmla="*/ 43190 w 3028410"/>
                  <a:gd name="connsiteY0" fmla="*/ 1039219 h 2531139"/>
                  <a:gd name="connsiteX1" fmla="*/ 613489 w 3028410"/>
                  <a:gd name="connsiteY1" fmla="*/ 98734 h 2531139"/>
                  <a:gd name="connsiteX2" fmla="*/ 2004969 w 3028410"/>
                  <a:gd name="connsiteY2" fmla="*/ 150903 h 2531139"/>
                  <a:gd name="connsiteX3" fmla="*/ 2891562 w 3028410"/>
                  <a:gd name="connsiteY3" fmla="*/ 1563654 h 2531139"/>
                  <a:gd name="connsiteX4" fmla="*/ 1541335 w 3028410"/>
                  <a:gd name="connsiteY4" fmla="*/ 2490693 h 2531139"/>
                  <a:gd name="connsiteX5" fmla="*/ 43190 w 3028410"/>
                  <a:gd name="connsiteY5" fmla="*/ 1039219 h 2531139"/>
                  <a:gd name="connsiteX0" fmla="*/ 43190 w 3110841"/>
                  <a:gd name="connsiteY0" fmla="*/ 1052664 h 2507800"/>
                  <a:gd name="connsiteX1" fmla="*/ 613489 w 3110841"/>
                  <a:gd name="connsiteY1" fmla="*/ 112179 h 2507800"/>
                  <a:gd name="connsiteX2" fmla="*/ 2004969 w 3110841"/>
                  <a:gd name="connsiteY2" fmla="*/ 164348 h 2507800"/>
                  <a:gd name="connsiteX3" fmla="*/ 2985691 w 3110841"/>
                  <a:gd name="connsiteY3" fmla="*/ 1456076 h 2507800"/>
                  <a:gd name="connsiteX4" fmla="*/ 1541335 w 3110841"/>
                  <a:gd name="connsiteY4" fmla="*/ 2504138 h 2507800"/>
                  <a:gd name="connsiteX5" fmla="*/ 43190 w 3110841"/>
                  <a:gd name="connsiteY5" fmla="*/ 1052664 h 2507800"/>
                  <a:gd name="connsiteX0" fmla="*/ 43190 w 3110841"/>
                  <a:gd name="connsiteY0" fmla="*/ 1052664 h 2509355"/>
                  <a:gd name="connsiteX1" fmla="*/ 613489 w 3110841"/>
                  <a:gd name="connsiteY1" fmla="*/ 112179 h 2509355"/>
                  <a:gd name="connsiteX2" fmla="*/ 2004969 w 3110841"/>
                  <a:gd name="connsiteY2" fmla="*/ 164348 h 2509355"/>
                  <a:gd name="connsiteX3" fmla="*/ 2985691 w 3110841"/>
                  <a:gd name="connsiteY3" fmla="*/ 1456076 h 2509355"/>
                  <a:gd name="connsiteX4" fmla="*/ 1541335 w 3110841"/>
                  <a:gd name="connsiteY4" fmla="*/ 2504138 h 2509355"/>
                  <a:gd name="connsiteX5" fmla="*/ 43190 w 3110841"/>
                  <a:gd name="connsiteY5" fmla="*/ 1052664 h 2509355"/>
                  <a:gd name="connsiteX0" fmla="*/ 43190 w 3110841"/>
                  <a:gd name="connsiteY0" fmla="*/ 1052664 h 2511348"/>
                  <a:gd name="connsiteX1" fmla="*/ 613489 w 3110841"/>
                  <a:gd name="connsiteY1" fmla="*/ 112179 h 2511348"/>
                  <a:gd name="connsiteX2" fmla="*/ 2004969 w 3110841"/>
                  <a:gd name="connsiteY2" fmla="*/ 164348 h 2511348"/>
                  <a:gd name="connsiteX3" fmla="*/ 2985691 w 3110841"/>
                  <a:gd name="connsiteY3" fmla="*/ 1456076 h 2511348"/>
                  <a:gd name="connsiteX4" fmla="*/ 1541335 w 3110841"/>
                  <a:gd name="connsiteY4" fmla="*/ 2504138 h 2511348"/>
                  <a:gd name="connsiteX5" fmla="*/ 43190 w 3110841"/>
                  <a:gd name="connsiteY5" fmla="*/ 1052664 h 2511348"/>
                  <a:gd name="connsiteX0" fmla="*/ 43190 w 3110841"/>
                  <a:gd name="connsiteY0" fmla="*/ 1052664 h 2505518"/>
                  <a:gd name="connsiteX1" fmla="*/ 613489 w 3110841"/>
                  <a:gd name="connsiteY1" fmla="*/ 112179 h 2505518"/>
                  <a:gd name="connsiteX2" fmla="*/ 2004969 w 3110841"/>
                  <a:gd name="connsiteY2" fmla="*/ 164348 h 2505518"/>
                  <a:gd name="connsiteX3" fmla="*/ 2985691 w 3110841"/>
                  <a:gd name="connsiteY3" fmla="*/ 1456076 h 2505518"/>
                  <a:gd name="connsiteX4" fmla="*/ 1541335 w 3110841"/>
                  <a:gd name="connsiteY4" fmla="*/ 2504138 h 2505518"/>
                  <a:gd name="connsiteX5" fmla="*/ 43190 w 3110841"/>
                  <a:gd name="connsiteY5" fmla="*/ 1052664 h 2505518"/>
                  <a:gd name="connsiteX0" fmla="*/ 43190 w 3110841"/>
                  <a:gd name="connsiteY0" fmla="*/ 1052664 h 2504963"/>
                  <a:gd name="connsiteX1" fmla="*/ 613489 w 3110841"/>
                  <a:gd name="connsiteY1" fmla="*/ 112179 h 2504963"/>
                  <a:gd name="connsiteX2" fmla="*/ 2004969 w 3110841"/>
                  <a:gd name="connsiteY2" fmla="*/ 164348 h 2504963"/>
                  <a:gd name="connsiteX3" fmla="*/ 2985691 w 3110841"/>
                  <a:gd name="connsiteY3" fmla="*/ 1456076 h 2504963"/>
                  <a:gd name="connsiteX4" fmla="*/ 1541335 w 3110841"/>
                  <a:gd name="connsiteY4" fmla="*/ 2504138 h 2504963"/>
                  <a:gd name="connsiteX5" fmla="*/ 43190 w 3110841"/>
                  <a:gd name="connsiteY5" fmla="*/ 1052664 h 2504963"/>
                  <a:gd name="connsiteX0" fmla="*/ 43190 w 3207119"/>
                  <a:gd name="connsiteY0" fmla="*/ 1026484 h 2494314"/>
                  <a:gd name="connsiteX1" fmla="*/ 613489 w 3207119"/>
                  <a:gd name="connsiteY1" fmla="*/ 85999 h 2494314"/>
                  <a:gd name="connsiteX2" fmla="*/ 2004969 w 3207119"/>
                  <a:gd name="connsiteY2" fmla="*/ 138168 h 2494314"/>
                  <a:gd name="connsiteX3" fmla="*/ 3093268 w 3207119"/>
                  <a:gd name="connsiteY3" fmla="*/ 1685390 h 2494314"/>
                  <a:gd name="connsiteX4" fmla="*/ 1541335 w 3207119"/>
                  <a:gd name="connsiteY4" fmla="*/ 2477958 h 2494314"/>
                  <a:gd name="connsiteX5" fmla="*/ 43190 w 3207119"/>
                  <a:gd name="connsiteY5" fmla="*/ 1026484 h 2494314"/>
                  <a:gd name="connsiteX0" fmla="*/ 10611 w 3174540"/>
                  <a:gd name="connsiteY0" fmla="*/ 1026484 h 2429249"/>
                  <a:gd name="connsiteX1" fmla="*/ 580910 w 3174540"/>
                  <a:gd name="connsiteY1" fmla="*/ 85999 h 2429249"/>
                  <a:gd name="connsiteX2" fmla="*/ 1972390 w 3174540"/>
                  <a:gd name="connsiteY2" fmla="*/ 138168 h 2429249"/>
                  <a:gd name="connsiteX3" fmla="*/ 3060689 w 3174540"/>
                  <a:gd name="connsiteY3" fmla="*/ 1685390 h 2429249"/>
                  <a:gd name="connsiteX4" fmla="*/ 930532 w 3174540"/>
                  <a:gd name="connsiteY4" fmla="*/ 2410723 h 2429249"/>
                  <a:gd name="connsiteX5" fmla="*/ 10611 w 3174540"/>
                  <a:gd name="connsiteY5" fmla="*/ 1026484 h 2429249"/>
                  <a:gd name="connsiteX0" fmla="*/ 7179 w 3168574"/>
                  <a:gd name="connsiteY0" fmla="*/ 951667 h 2354432"/>
                  <a:gd name="connsiteX1" fmla="*/ 577478 w 3168574"/>
                  <a:gd name="connsiteY1" fmla="*/ 11182 h 2354432"/>
                  <a:gd name="connsiteX2" fmla="*/ 1942063 w 3168574"/>
                  <a:gd name="connsiteY2" fmla="*/ 318845 h 2354432"/>
                  <a:gd name="connsiteX3" fmla="*/ 3057257 w 3168574"/>
                  <a:gd name="connsiteY3" fmla="*/ 1610573 h 2354432"/>
                  <a:gd name="connsiteX4" fmla="*/ 927100 w 3168574"/>
                  <a:gd name="connsiteY4" fmla="*/ 2335906 h 2354432"/>
                  <a:gd name="connsiteX5" fmla="*/ 7179 w 3168574"/>
                  <a:gd name="connsiteY5" fmla="*/ 951667 h 2354432"/>
                  <a:gd name="connsiteX0" fmla="*/ 15320 w 3176715"/>
                  <a:gd name="connsiteY0" fmla="*/ 885552 h 2288317"/>
                  <a:gd name="connsiteX1" fmla="*/ 478042 w 3176715"/>
                  <a:gd name="connsiteY1" fmla="*/ 12303 h 2288317"/>
                  <a:gd name="connsiteX2" fmla="*/ 1950204 w 3176715"/>
                  <a:gd name="connsiteY2" fmla="*/ 252730 h 2288317"/>
                  <a:gd name="connsiteX3" fmla="*/ 3065398 w 3176715"/>
                  <a:gd name="connsiteY3" fmla="*/ 1544458 h 2288317"/>
                  <a:gd name="connsiteX4" fmla="*/ 935241 w 3176715"/>
                  <a:gd name="connsiteY4" fmla="*/ 2269791 h 2288317"/>
                  <a:gd name="connsiteX5" fmla="*/ 15320 w 3176715"/>
                  <a:gd name="connsiteY5" fmla="*/ 885552 h 2288317"/>
                  <a:gd name="connsiteX0" fmla="*/ 15320 w 3008741"/>
                  <a:gd name="connsiteY0" fmla="*/ 885552 h 2281094"/>
                  <a:gd name="connsiteX1" fmla="*/ 478042 w 3008741"/>
                  <a:gd name="connsiteY1" fmla="*/ 12303 h 2281094"/>
                  <a:gd name="connsiteX2" fmla="*/ 1950204 w 3008741"/>
                  <a:gd name="connsiteY2" fmla="*/ 252730 h 2281094"/>
                  <a:gd name="connsiteX3" fmla="*/ 2877139 w 3008741"/>
                  <a:gd name="connsiteY3" fmla="*/ 1436881 h 2281094"/>
                  <a:gd name="connsiteX4" fmla="*/ 935241 w 3008741"/>
                  <a:gd name="connsiteY4" fmla="*/ 2269791 h 2281094"/>
                  <a:gd name="connsiteX5" fmla="*/ 15320 w 3008741"/>
                  <a:gd name="connsiteY5" fmla="*/ 885552 h 2281094"/>
                  <a:gd name="connsiteX0" fmla="*/ 28530 w 3021951"/>
                  <a:gd name="connsiteY0" fmla="*/ 885552 h 2379581"/>
                  <a:gd name="connsiteX1" fmla="*/ 491252 w 3021951"/>
                  <a:gd name="connsiteY1" fmla="*/ 12303 h 2379581"/>
                  <a:gd name="connsiteX2" fmla="*/ 1963414 w 3021951"/>
                  <a:gd name="connsiteY2" fmla="*/ 252730 h 2379581"/>
                  <a:gd name="connsiteX3" fmla="*/ 2890349 w 3021951"/>
                  <a:gd name="connsiteY3" fmla="*/ 1436881 h 2379581"/>
                  <a:gd name="connsiteX4" fmla="*/ 948451 w 3021951"/>
                  <a:gd name="connsiteY4" fmla="*/ 2269791 h 2379581"/>
                  <a:gd name="connsiteX5" fmla="*/ 28530 w 3021951"/>
                  <a:gd name="connsiteY5" fmla="*/ 885552 h 2379581"/>
                  <a:gd name="connsiteX0" fmla="*/ 12892 w 3073548"/>
                  <a:gd name="connsiteY0" fmla="*/ 1010927 h 2281502"/>
                  <a:gd name="connsiteX1" fmla="*/ 542849 w 3073548"/>
                  <a:gd name="connsiteY1" fmla="*/ 16655 h 2281502"/>
                  <a:gd name="connsiteX2" fmla="*/ 2015011 w 3073548"/>
                  <a:gd name="connsiteY2" fmla="*/ 257082 h 2281502"/>
                  <a:gd name="connsiteX3" fmla="*/ 2941946 w 3073548"/>
                  <a:gd name="connsiteY3" fmla="*/ 1441233 h 2281502"/>
                  <a:gd name="connsiteX4" fmla="*/ 1000048 w 3073548"/>
                  <a:gd name="connsiteY4" fmla="*/ 2274143 h 2281502"/>
                  <a:gd name="connsiteX5" fmla="*/ 12892 w 3073548"/>
                  <a:gd name="connsiteY5" fmla="*/ 1010927 h 2281502"/>
                  <a:gd name="connsiteX0" fmla="*/ 22575 w 3083231"/>
                  <a:gd name="connsiteY0" fmla="*/ 1010927 h 2281502"/>
                  <a:gd name="connsiteX1" fmla="*/ 552532 w 3083231"/>
                  <a:gd name="connsiteY1" fmla="*/ 16655 h 2281502"/>
                  <a:gd name="connsiteX2" fmla="*/ 2024694 w 3083231"/>
                  <a:gd name="connsiteY2" fmla="*/ 257082 h 2281502"/>
                  <a:gd name="connsiteX3" fmla="*/ 2951629 w 3083231"/>
                  <a:gd name="connsiteY3" fmla="*/ 1441233 h 2281502"/>
                  <a:gd name="connsiteX4" fmla="*/ 1009731 w 3083231"/>
                  <a:gd name="connsiteY4" fmla="*/ 2274143 h 2281502"/>
                  <a:gd name="connsiteX5" fmla="*/ 22575 w 3083231"/>
                  <a:gd name="connsiteY5" fmla="*/ 1010927 h 2281502"/>
                  <a:gd name="connsiteX0" fmla="*/ 27026 w 3087682"/>
                  <a:gd name="connsiteY0" fmla="*/ 1010927 h 2481186"/>
                  <a:gd name="connsiteX1" fmla="*/ 556983 w 3087682"/>
                  <a:gd name="connsiteY1" fmla="*/ 16655 h 2481186"/>
                  <a:gd name="connsiteX2" fmla="*/ 2029145 w 3087682"/>
                  <a:gd name="connsiteY2" fmla="*/ 257082 h 2481186"/>
                  <a:gd name="connsiteX3" fmla="*/ 2956080 w 3087682"/>
                  <a:gd name="connsiteY3" fmla="*/ 1441233 h 2481186"/>
                  <a:gd name="connsiteX4" fmla="*/ 1296571 w 3087682"/>
                  <a:gd name="connsiteY4" fmla="*/ 2475849 h 2481186"/>
                  <a:gd name="connsiteX5" fmla="*/ 27026 w 3087682"/>
                  <a:gd name="connsiteY5" fmla="*/ 1010927 h 2481186"/>
                  <a:gd name="connsiteX0" fmla="*/ 27026 w 3087682"/>
                  <a:gd name="connsiteY0" fmla="*/ 1010927 h 2509135"/>
                  <a:gd name="connsiteX1" fmla="*/ 556983 w 3087682"/>
                  <a:gd name="connsiteY1" fmla="*/ 16655 h 2509135"/>
                  <a:gd name="connsiteX2" fmla="*/ 2029145 w 3087682"/>
                  <a:gd name="connsiteY2" fmla="*/ 257082 h 2509135"/>
                  <a:gd name="connsiteX3" fmla="*/ 2956080 w 3087682"/>
                  <a:gd name="connsiteY3" fmla="*/ 1441233 h 2509135"/>
                  <a:gd name="connsiteX4" fmla="*/ 1296571 w 3087682"/>
                  <a:gd name="connsiteY4" fmla="*/ 2475849 h 2509135"/>
                  <a:gd name="connsiteX5" fmla="*/ 27026 w 3087682"/>
                  <a:gd name="connsiteY5" fmla="*/ 1010927 h 2509135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403634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322952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1299 w 3061955"/>
                  <a:gd name="connsiteY0" fmla="*/ 1010927 h 2314285"/>
                  <a:gd name="connsiteX1" fmla="*/ 531256 w 3061955"/>
                  <a:gd name="connsiteY1" fmla="*/ 16655 h 2314285"/>
                  <a:gd name="connsiteX2" fmla="*/ 2003418 w 3061955"/>
                  <a:gd name="connsiteY2" fmla="*/ 257082 h 2314285"/>
                  <a:gd name="connsiteX3" fmla="*/ 2930353 w 3061955"/>
                  <a:gd name="connsiteY3" fmla="*/ 1441233 h 2314285"/>
                  <a:gd name="connsiteX4" fmla="*/ 2297225 w 3061955"/>
                  <a:gd name="connsiteY4" fmla="*/ 2158325 h 2314285"/>
                  <a:gd name="connsiteX5" fmla="*/ 652279 w 3061955"/>
                  <a:gd name="connsiteY5" fmla="*/ 2193461 h 2314285"/>
                  <a:gd name="connsiteX6" fmla="*/ 1299 w 3061955"/>
                  <a:gd name="connsiteY6" fmla="*/ 1010927 h 2314285"/>
                  <a:gd name="connsiteX0" fmla="*/ 1299 w 3061955"/>
                  <a:gd name="connsiteY0" fmla="*/ 1010927 h 2375641"/>
                  <a:gd name="connsiteX1" fmla="*/ 531256 w 3061955"/>
                  <a:gd name="connsiteY1" fmla="*/ 16655 h 2375641"/>
                  <a:gd name="connsiteX2" fmla="*/ 2003418 w 3061955"/>
                  <a:gd name="connsiteY2" fmla="*/ 257082 h 2375641"/>
                  <a:gd name="connsiteX3" fmla="*/ 2930353 w 3061955"/>
                  <a:gd name="connsiteY3" fmla="*/ 1441233 h 2375641"/>
                  <a:gd name="connsiteX4" fmla="*/ 2189648 w 3061955"/>
                  <a:gd name="connsiteY4" fmla="*/ 2265901 h 2375641"/>
                  <a:gd name="connsiteX5" fmla="*/ 652279 w 3061955"/>
                  <a:gd name="connsiteY5" fmla="*/ 2193461 h 2375641"/>
                  <a:gd name="connsiteX6" fmla="*/ 1299 w 3061955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495021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3171" h="2375641">
                    <a:moveTo>
                      <a:pt x="1299" y="1010927"/>
                    </a:moveTo>
                    <a:cubicBezTo>
                      <a:pt x="-18871" y="648126"/>
                      <a:pt x="197570" y="142296"/>
                      <a:pt x="531256" y="16655"/>
                    </a:cubicBezTo>
                    <a:cubicBezTo>
                      <a:pt x="864943" y="-108986"/>
                      <a:pt x="747439" y="526159"/>
                      <a:pt x="2003418" y="257082"/>
                    </a:cubicBezTo>
                    <a:cubicBezTo>
                      <a:pt x="2721514" y="-267489"/>
                      <a:pt x="3422243" y="490974"/>
                      <a:pt x="3011035" y="1495021"/>
                    </a:cubicBezTo>
                    <a:cubicBezTo>
                      <a:pt x="2746239" y="1975500"/>
                      <a:pt x="2466233" y="2093465"/>
                      <a:pt x="2189648" y="2265901"/>
                    </a:cubicBezTo>
                    <a:cubicBezTo>
                      <a:pt x="1913063" y="2438337"/>
                      <a:pt x="1017004" y="2402623"/>
                      <a:pt x="652279" y="2193461"/>
                    </a:cubicBezTo>
                    <a:cubicBezTo>
                      <a:pt x="287554" y="1984299"/>
                      <a:pt x="21469" y="1373728"/>
                      <a:pt x="1299" y="1010927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rgbClr val="BB9795"/>
                  </a:gs>
                  <a:gs pos="43000">
                    <a:srgbClr val="956DBC"/>
                  </a:gs>
                  <a:gs pos="63756">
                    <a:srgbClr val="00B0F0"/>
                  </a:gs>
                  <a:gs pos="88000">
                    <a:srgbClr val="95DBD8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" name="Ellipszis 4"/>
              <p:cNvSpPr/>
              <p:nvPr/>
            </p:nvSpPr>
            <p:spPr>
              <a:xfrm rot="209969">
                <a:off x="3072326" y="3173149"/>
                <a:ext cx="3084750" cy="2586365"/>
              </a:xfrm>
              <a:custGeom>
                <a:avLst/>
                <a:gdLst>
                  <a:gd name="connsiteX0" fmla="*/ 0 w 2834923"/>
                  <a:gd name="connsiteY0" fmla="*/ 1142191 h 2284382"/>
                  <a:gd name="connsiteX1" fmla="*/ 1417462 w 2834923"/>
                  <a:gd name="connsiteY1" fmla="*/ 0 h 2284382"/>
                  <a:gd name="connsiteX2" fmla="*/ 2834924 w 2834923"/>
                  <a:gd name="connsiteY2" fmla="*/ 1142191 h 2284382"/>
                  <a:gd name="connsiteX3" fmla="*/ 1417462 w 2834923"/>
                  <a:gd name="connsiteY3" fmla="*/ 2284382 h 2284382"/>
                  <a:gd name="connsiteX4" fmla="*/ 0 w 2834923"/>
                  <a:gd name="connsiteY4" fmla="*/ 1142191 h 2284382"/>
                  <a:gd name="connsiteX0" fmla="*/ 6 w 2834930"/>
                  <a:gd name="connsiteY0" fmla="*/ 397542 h 1539733"/>
                  <a:gd name="connsiteX1" fmla="*/ 1404021 w 2834930"/>
                  <a:gd name="connsiteY1" fmla="*/ 75621 h 1539733"/>
                  <a:gd name="connsiteX2" fmla="*/ 2834930 w 2834930"/>
                  <a:gd name="connsiteY2" fmla="*/ 397542 h 1539733"/>
                  <a:gd name="connsiteX3" fmla="*/ 1417468 w 2834930"/>
                  <a:gd name="connsiteY3" fmla="*/ 1539733 h 1539733"/>
                  <a:gd name="connsiteX4" fmla="*/ 6 w 2834930"/>
                  <a:gd name="connsiteY4" fmla="*/ 397542 h 1539733"/>
                  <a:gd name="connsiteX0" fmla="*/ 8 w 2834932"/>
                  <a:gd name="connsiteY0" fmla="*/ 648385 h 1790576"/>
                  <a:gd name="connsiteX1" fmla="*/ 1404023 w 2834932"/>
                  <a:gd name="connsiteY1" fmla="*/ 326464 h 1790576"/>
                  <a:gd name="connsiteX2" fmla="*/ 2834932 w 2834932"/>
                  <a:gd name="connsiteY2" fmla="*/ 648385 h 1790576"/>
                  <a:gd name="connsiteX3" fmla="*/ 1417470 w 2834932"/>
                  <a:gd name="connsiteY3" fmla="*/ 1790576 h 1790576"/>
                  <a:gd name="connsiteX4" fmla="*/ 8 w 2834932"/>
                  <a:gd name="connsiteY4" fmla="*/ 648385 h 1790576"/>
                  <a:gd name="connsiteX0" fmla="*/ 4 w 2834928"/>
                  <a:gd name="connsiteY0" fmla="*/ 530134 h 1672325"/>
                  <a:gd name="connsiteX1" fmla="*/ 1404019 w 2834928"/>
                  <a:gd name="connsiteY1" fmla="*/ 208213 h 1672325"/>
                  <a:gd name="connsiteX2" fmla="*/ 2834928 w 2834928"/>
                  <a:gd name="connsiteY2" fmla="*/ 530134 h 1672325"/>
                  <a:gd name="connsiteX3" fmla="*/ 1417466 w 2834928"/>
                  <a:gd name="connsiteY3" fmla="*/ 1672325 h 1672325"/>
                  <a:gd name="connsiteX4" fmla="*/ 4 w 2834928"/>
                  <a:gd name="connsiteY4" fmla="*/ 530134 h 1672325"/>
                  <a:gd name="connsiteX0" fmla="*/ 3091 w 2838015"/>
                  <a:gd name="connsiteY0" fmla="*/ 728618 h 1870809"/>
                  <a:gd name="connsiteX1" fmla="*/ 1407106 w 2838015"/>
                  <a:gd name="connsiteY1" fmla="*/ 406697 h 1870809"/>
                  <a:gd name="connsiteX2" fmla="*/ 2838015 w 2838015"/>
                  <a:gd name="connsiteY2" fmla="*/ 728618 h 1870809"/>
                  <a:gd name="connsiteX3" fmla="*/ 1420553 w 2838015"/>
                  <a:gd name="connsiteY3" fmla="*/ 1870809 h 1870809"/>
                  <a:gd name="connsiteX4" fmla="*/ 3091 w 2838015"/>
                  <a:gd name="connsiteY4" fmla="*/ 728618 h 1870809"/>
                  <a:gd name="connsiteX0" fmla="*/ 495 w 2835419"/>
                  <a:gd name="connsiteY0" fmla="*/ 544241 h 2143632"/>
                  <a:gd name="connsiteX1" fmla="*/ 1404510 w 2835419"/>
                  <a:gd name="connsiteY1" fmla="*/ 222320 h 2143632"/>
                  <a:gd name="connsiteX2" fmla="*/ 2835419 w 2835419"/>
                  <a:gd name="connsiteY2" fmla="*/ 544241 h 2143632"/>
                  <a:gd name="connsiteX3" fmla="*/ 1565875 w 2835419"/>
                  <a:gd name="connsiteY3" fmla="*/ 2143632 h 2143632"/>
                  <a:gd name="connsiteX4" fmla="*/ 495 w 2835419"/>
                  <a:gd name="connsiteY4" fmla="*/ 544241 h 2143632"/>
                  <a:gd name="connsiteX0" fmla="*/ 76 w 2835000"/>
                  <a:gd name="connsiteY0" fmla="*/ 701415 h 2300806"/>
                  <a:gd name="connsiteX1" fmla="*/ 1619244 w 2835000"/>
                  <a:gd name="connsiteY1" fmla="*/ 191235 h 2300806"/>
                  <a:gd name="connsiteX2" fmla="*/ 2835000 w 2835000"/>
                  <a:gd name="connsiteY2" fmla="*/ 701415 h 2300806"/>
                  <a:gd name="connsiteX3" fmla="*/ 1565456 w 2835000"/>
                  <a:gd name="connsiteY3" fmla="*/ 2300806 h 2300806"/>
                  <a:gd name="connsiteX4" fmla="*/ 76 w 2835000"/>
                  <a:gd name="connsiteY4" fmla="*/ 701415 h 2300806"/>
                  <a:gd name="connsiteX0" fmla="*/ 79 w 2431591"/>
                  <a:gd name="connsiteY0" fmla="*/ 908974 h 2148070"/>
                  <a:gd name="connsiteX1" fmla="*/ 1215835 w 2431591"/>
                  <a:gd name="connsiteY1" fmla="*/ 35724 h 2148070"/>
                  <a:gd name="connsiteX2" fmla="*/ 2431591 w 2431591"/>
                  <a:gd name="connsiteY2" fmla="*/ 545904 h 2148070"/>
                  <a:gd name="connsiteX3" fmla="*/ 1162047 w 2431591"/>
                  <a:gd name="connsiteY3" fmla="*/ 2145295 h 2148070"/>
                  <a:gd name="connsiteX4" fmla="*/ 79 w 2431591"/>
                  <a:gd name="connsiteY4" fmla="*/ 908974 h 2148070"/>
                  <a:gd name="connsiteX0" fmla="*/ 112806 w 2544318"/>
                  <a:gd name="connsiteY0" fmla="*/ 908974 h 2155647"/>
                  <a:gd name="connsiteX1" fmla="*/ 1328562 w 2544318"/>
                  <a:gd name="connsiteY1" fmla="*/ 35724 h 2155647"/>
                  <a:gd name="connsiteX2" fmla="*/ 2544318 w 2544318"/>
                  <a:gd name="connsiteY2" fmla="*/ 545904 h 2155647"/>
                  <a:gd name="connsiteX3" fmla="*/ 1274774 w 2544318"/>
                  <a:gd name="connsiteY3" fmla="*/ 2145295 h 2155647"/>
                  <a:gd name="connsiteX4" fmla="*/ 112806 w 2544318"/>
                  <a:gd name="connsiteY4" fmla="*/ 908974 h 2155647"/>
                  <a:gd name="connsiteX0" fmla="*/ 107117 w 2646206"/>
                  <a:gd name="connsiteY0" fmla="*/ 1197673 h 2215657"/>
                  <a:gd name="connsiteX1" fmla="*/ 1430450 w 2646206"/>
                  <a:gd name="connsiteY1" fmla="*/ 55482 h 2215657"/>
                  <a:gd name="connsiteX2" fmla="*/ 2646206 w 2646206"/>
                  <a:gd name="connsiteY2" fmla="*/ 565662 h 2215657"/>
                  <a:gd name="connsiteX3" fmla="*/ 1376662 w 2646206"/>
                  <a:gd name="connsiteY3" fmla="*/ 2165053 h 2215657"/>
                  <a:gd name="connsiteX4" fmla="*/ 107117 w 2646206"/>
                  <a:gd name="connsiteY4" fmla="*/ 1197673 h 2215657"/>
                  <a:gd name="connsiteX0" fmla="*/ 172 w 2539261"/>
                  <a:gd name="connsiteY0" fmla="*/ 1298765 h 2276806"/>
                  <a:gd name="connsiteX1" fmla="*/ 1189035 w 2539261"/>
                  <a:gd name="connsiteY1" fmla="*/ 35551 h 2276806"/>
                  <a:gd name="connsiteX2" fmla="*/ 2539261 w 2539261"/>
                  <a:gd name="connsiteY2" fmla="*/ 666754 h 2276806"/>
                  <a:gd name="connsiteX3" fmla="*/ 1269717 w 2539261"/>
                  <a:gd name="connsiteY3" fmla="*/ 2266145 h 2276806"/>
                  <a:gd name="connsiteX4" fmla="*/ 172 w 2539261"/>
                  <a:gd name="connsiteY4" fmla="*/ 1298765 h 2276806"/>
                  <a:gd name="connsiteX0" fmla="*/ 34978 w 2579123"/>
                  <a:gd name="connsiteY0" fmla="*/ 1266793 h 2244834"/>
                  <a:gd name="connsiteX1" fmla="*/ 1223841 w 2579123"/>
                  <a:gd name="connsiteY1" fmla="*/ 3579 h 2244834"/>
                  <a:gd name="connsiteX2" fmla="*/ 2574067 w 2579123"/>
                  <a:gd name="connsiteY2" fmla="*/ 634782 h 2244834"/>
                  <a:gd name="connsiteX3" fmla="*/ 1304523 w 2579123"/>
                  <a:gd name="connsiteY3" fmla="*/ 2234173 h 2244834"/>
                  <a:gd name="connsiteX4" fmla="*/ 34978 w 2579123"/>
                  <a:gd name="connsiteY4" fmla="*/ 1266793 h 2244834"/>
                  <a:gd name="connsiteX0" fmla="*/ 183 w 2821660"/>
                  <a:gd name="connsiteY0" fmla="*/ 1263271 h 2230706"/>
                  <a:gd name="connsiteX1" fmla="*/ 1189046 w 2821660"/>
                  <a:gd name="connsiteY1" fmla="*/ 57 h 2230706"/>
                  <a:gd name="connsiteX2" fmla="*/ 2821660 w 2821660"/>
                  <a:gd name="connsiteY2" fmla="*/ 1222930 h 2230706"/>
                  <a:gd name="connsiteX3" fmla="*/ 1269728 w 2821660"/>
                  <a:gd name="connsiteY3" fmla="*/ 2230651 h 2230706"/>
                  <a:gd name="connsiteX4" fmla="*/ 183 w 2821660"/>
                  <a:gd name="connsiteY4" fmla="*/ 1263271 h 2230706"/>
                  <a:gd name="connsiteX0" fmla="*/ 5 w 2821482"/>
                  <a:gd name="connsiteY0" fmla="*/ 440436 h 1407860"/>
                  <a:gd name="connsiteX1" fmla="*/ 1256104 w 2821482"/>
                  <a:gd name="connsiteY1" fmla="*/ 78175 h 1407860"/>
                  <a:gd name="connsiteX2" fmla="*/ 2821482 w 2821482"/>
                  <a:gd name="connsiteY2" fmla="*/ 400095 h 1407860"/>
                  <a:gd name="connsiteX3" fmla="*/ 1269550 w 2821482"/>
                  <a:gd name="connsiteY3" fmla="*/ 1407816 h 1407860"/>
                  <a:gd name="connsiteX4" fmla="*/ 5 w 2821482"/>
                  <a:gd name="connsiteY4" fmla="*/ 440436 h 1407860"/>
                  <a:gd name="connsiteX0" fmla="*/ 21 w 2821498"/>
                  <a:gd name="connsiteY0" fmla="*/ 951711 h 1919135"/>
                  <a:gd name="connsiteX1" fmla="*/ 1256120 w 2821498"/>
                  <a:gd name="connsiteY1" fmla="*/ 589450 h 1919135"/>
                  <a:gd name="connsiteX2" fmla="*/ 2821498 w 2821498"/>
                  <a:gd name="connsiteY2" fmla="*/ 911370 h 1919135"/>
                  <a:gd name="connsiteX3" fmla="*/ 1269566 w 2821498"/>
                  <a:gd name="connsiteY3" fmla="*/ 1919091 h 1919135"/>
                  <a:gd name="connsiteX4" fmla="*/ 21 w 2821498"/>
                  <a:gd name="connsiteY4" fmla="*/ 951711 h 1919135"/>
                  <a:gd name="connsiteX0" fmla="*/ 7 w 2821484"/>
                  <a:gd name="connsiteY0" fmla="*/ 482836 h 1450260"/>
                  <a:gd name="connsiteX1" fmla="*/ 1256106 w 2821484"/>
                  <a:gd name="connsiteY1" fmla="*/ 120575 h 1450260"/>
                  <a:gd name="connsiteX2" fmla="*/ 2821484 w 2821484"/>
                  <a:gd name="connsiteY2" fmla="*/ 442495 h 1450260"/>
                  <a:gd name="connsiteX3" fmla="*/ 1269552 w 2821484"/>
                  <a:gd name="connsiteY3" fmla="*/ 1450216 h 1450260"/>
                  <a:gd name="connsiteX4" fmla="*/ 7 w 2821484"/>
                  <a:gd name="connsiteY4" fmla="*/ 482836 h 1450260"/>
                  <a:gd name="connsiteX0" fmla="*/ 7 w 2838263"/>
                  <a:gd name="connsiteY0" fmla="*/ 476450 h 1443874"/>
                  <a:gd name="connsiteX1" fmla="*/ 1256106 w 2838263"/>
                  <a:gd name="connsiteY1" fmla="*/ 114189 h 1443874"/>
                  <a:gd name="connsiteX2" fmla="*/ 2042468 w 2838263"/>
                  <a:gd name="connsiteY2" fmla="*/ 18440 h 1443874"/>
                  <a:gd name="connsiteX3" fmla="*/ 2821484 w 2838263"/>
                  <a:gd name="connsiteY3" fmla="*/ 436109 h 1443874"/>
                  <a:gd name="connsiteX4" fmla="*/ 1269552 w 2838263"/>
                  <a:gd name="connsiteY4" fmla="*/ 1443830 h 1443874"/>
                  <a:gd name="connsiteX5" fmla="*/ 7 w 2838263"/>
                  <a:gd name="connsiteY5" fmla="*/ 476450 h 1443874"/>
                  <a:gd name="connsiteX0" fmla="*/ 231384 w 3069640"/>
                  <a:gd name="connsiteY0" fmla="*/ 829458 h 1796887"/>
                  <a:gd name="connsiteX1" fmla="*/ 438612 w 3069640"/>
                  <a:gd name="connsiteY1" fmla="*/ 9997 h 1796887"/>
                  <a:gd name="connsiteX2" fmla="*/ 2273845 w 3069640"/>
                  <a:gd name="connsiteY2" fmla="*/ 371448 h 1796887"/>
                  <a:gd name="connsiteX3" fmla="*/ 3052861 w 3069640"/>
                  <a:gd name="connsiteY3" fmla="*/ 789117 h 1796887"/>
                  <a:gd name="connsiteX4" fmla="*/ 1500929 w 3069640"/>
                  <a:gd name="connsiteY4" fmla="*/ 1796838 h 1796887"/>
                  <a:gd name="connsiteX5" fmla="*/ 231384 w 3069640"/>
                  <a:gd name="connsiteY5" fmla="*/ 829458 h 1796887"/>
                  <a:gd name="connsiteX0" fmla="*/ 109356 w 2952178"/>
                  <a:gd name="connsiteY0" fmla="*/ 1166155 h 2133584"/>
                  <a:gd name="connsiteX1" fmla="*/ 316584 w 2952178"/>
                  <a:gd name="connsiteY1" fmla="*/ 346694 h 2133584"/>
                  <a:gd name="connsiteX2" fmla="*/ 2313182 w 2952178"/>
                  <a:gd name="connsiteY2" fmla="*/ 8898 h 2133584"/>
                  <a:gd name="connsiteX3" fmla="*/ 2930833 w 2952178"/>
                  <a:gd name="connsiteY3" fmla="*/ 1125814 h 2133584"/>
                  <a:gd name="connsiteX4" fmla="*/ 1378901 w 2952178"/>
                  <a:gd name="connsiteY4" fmla="*/ 2133535 h 2133584"/>
                  <a:gd name="connsiteX5" fmla="*/ 109356 w 2952178"/>
                  <a:gd name="connsiteY5" fmla="*/ 1166155 h 2133584"/>
                  <a:gd name="connsiteX0" fmla="*/ 109356 w 2952178"/>
                  <a:gd name="connsiteY0" fmla="*/ 1157257 h 2124686"/>
                  <a:gd name="connsiteX1" fmla="*/ 316584 w 2952178"/>
                  <a:gd name="connsiteY1" fmla="*/ 337796 h 2124686"/>
                  <a:gd name="connsiteX2" fmla="*/ 2313182 w 2952178"/>
                  <a:gd name="connsiteY2" fmla="*/ 0 h 2124686"/>
                  <a:gd name="connsiteX3" fmla="*/ 2930833 w 2952178"/>
                  <a:gd name="connsiteY3" fmla="*/ 1116916 h 2124686"/>
                  <a:gd name="connsiteX4" fmla="*/ 1378901 w 2952178"/>
                  <a:gd name="connsiteY4" fmla="*/ 2124637 h 2124686"/>
                  <a:gd name="connsiteX5" fmla="*/ 109356 w 2952178"/>
                  <a:gd name="connsiteY5" fmla="*/ 1157257 h 2124686"/>
                  <a:gd name="connsiteX0" fmla="*/ 98491 w 2935118"/>
                  <a:gd name="connsiteY0" fmla="*/ 888316 h 1855745"/>
                  <a:gd name="connsiteX1" fmla="*/ 305719 w 2935118"/>
                  <a:gd name="connsiteY1" fmla="*/ 68855 h 1855745"/>
                  <a:gd name="connsiteX2" fmla="*/ 2060270 w 2935118"/>
                  <a:gd name="connsiteY2" fmla="*/ 0 h 1855745"/>
                  <a:gd name="connsiteX3" fmla="*/ 2919968 w 2935118"/>
                  <a:gd name="connsiteY3" fmla="*/ 847975 h 1855745"/>
                  <a:gd name="connsiteX4" fmla="*/ 1368036 w 2935118"/>
                  <a:gd name="connsiteY4" fmla="*/ 1855696 h 1855745"/>
                  <a:gd name="connsiteX5" fmla="*/ 98491 w 2935118"/>
                  <a:gd name="connsiteY5" fmla="*/ 888316 h 1855745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115310 w 2967760"/>
                  <a:gd name="connsiteY0" fmla="*/ 1025250 h 2476755"/>
                  <a:gd name="connsiteX1" fmla="*/ 322538 w 2967760"/>
                  <a:gd name="connsiteY1" fmla="*/ 205789 h 2476755"/>
                  <a:gd name="connsiteX2" fmla="*/ 2077089 w 2967760"/>
                  <a:gd name="connsiteY2" fmla="*/ 136934 h 2476755"/>
                  <a:gd name="connsiteX3" fmla="*/ 2936787 w 2967760"/>
                  <a:gd name="connsiteY3" fmla="*/ 984909 h 2476755"/>
                  <a:gd name="connsiteX4" fmla="*/ 1613455 w 2967760"/>
                  <a:gd name="connsiteY4" fmla="*/ 2476724 h 2476755"/>
                  <a:gd name="connsiteX5" fmla="*/ 115310 w 2967760"/>
                  <a:gd name="connsiteY5" fmla="*/ 1025250 h 2476755"/>
                  <a:gd name="connsiteX0" fmla="*/ 115310 w 2992906"/>
                  <a:gd name="connsiteY0" fmla="*/ 988257 h 2446554"/>
                  <a:gd name="connsiteX1" fmla="*/ 322538 w 2992906"/>
                  <a:gd name="connsiteY1" fmla="*/ 168796 h 2446554"/>
                  <a:gd name="connsiteX2" fmla="*/ 2077089 w 2992906"/>
                  <a:gd name="connsiteY2" fmla="*/ 99941 h 2446554"/>
                  <a:gd name="connsiteX3" fmla="*/ 2963682 w 2992906"/>
                  <a:gd name="connsiteY3" fmla="*/ 1512692 h 2446554"/>
                  <a:gd name="connsiteX4" fmla="*/ 1613455 w 2992906"/>
                  <a:gd name="connsiteY4" fmla="*/ 2439731 h 2446554"/>
                  <a:gd name="connsiteX5" fmla="*/ 115310 w 2992906"/>
                  <a:gd name="connsiteY5" fmla="*/ 988257 h 2446554"/>
                  <a:gd name="connsiteX0" fmla="*/ 115310 w 3100530"/>
                  <a:gd name="connsiteY0" fmla="*/ 1039219 h 2497516"/>
                  <a:gd name="connsiteX1" fmla="*/ 322538 w 3100530"/>
                  <a:gd name="connsiteY1" fmla="*/ 219758 h 2497516"/>
                  <a:gd name="connsiteX2" fmla="*/ 2077089 w 3100530"/>
                  <a:gd name="connsiteY2" fmla="*/ 150903 h 2497516"/>
                  <a:gd name="connsiteX3" fmla="*/ 2963682 w 3100530"/>
                  <a:gd name="connsiteY3" fmla="*/ 1563654 h 2497516"/>
                  <a:gd name="connsiteX4" fmla="*/ 1613455 w 3100530"/>
                  <a:gd name="connsiteY4" fmla="*/ 2490693 h 2497516"/>
                  <a:gd name="connsiteX5" fmla="*/ 115310 w 3100530"/>
                  <a:gd name="connsiteY5" fmla="*/ 1039219 h 2497516"/>
                  <a:gd name="connsiteX0" fmla="*/ 34406 w 3019626"/>
                  <a:gd name="connsiteY0" fmla="*/ 1039219 h 2497516"/>
                  <a:gd name="connsiteX1" fmla="*/ 604705 w 3019626"/>
                  <a:gd name="connsiteY1" fmla="*/ 98734 h 2497516"/>
                  <a:gd name="connsiteX2" fmla="*/ 1996185 w 3019626"/>
                  <a:gd name="connsiteY2" fmla="*/ 150903 h 2497516"/>
                  <a:gd name="connsiteX3" fmla="*/ 2882778 w 3019626"/>
                  <a:gd name="connsiteY3" fmla="*/ 1563654 h 2497516"/>
                  <a:gd name="connsiteX4" fmla="*/ 1532551 w 3019626"/>
                  <a:gd name="connsiteY4" fmla="*/ 2490693 h 2497516"/>
                  <a:gd name="connsiteX5" fmla="*/ 34406 w 3019626"/>
                  <a:gd name="connsiteY5" fmla="*/ 1039219 h 2497516"/>
                  <a:gd name="connsiteX0" fmla="*/ 43190 w 3028410"/>
                  <a:gd name="connsiteY0" fmla="*/ 1039219 h 2497516"/>
                  <a:gd name="connsiteX1" fmla="*/ 613489 w 3028410"/>
                  <a:gd name="connsiteY1" fmla="*/ 98734 h 2497516"/>
                  <a:gd name="connsiteX2" fmla="*/ 2004969 w 3028410"/>
                  <a:gd name="connsiteY2" fmla="*/ 150903 h 2497516"/>
                  <a:gd name="connsiteX3" fmla="*/ 2891562 w 3028410"/>
                  <a:gd name="connsiteY3" fmla="*/ 1563654 h 2497516"/>
                  <a:gd name="connsiteX4" fmla="*/ 1541335 w 3028410"/>
                  <a:gd name="connsiteY4" fmla="*/ 2490693 h 2497516"/>
                  <a:gd name="connsiteX5" fmla="*/ 43190 w 3028410"/>
                  <a:gd name="connsiteY5" fmla="*/ 1039219 h 2497516"/>
                  <a:gd name="connsiteX0" fmla="*/ 43190 w 3028410"/>
                  <a:gd name="connsiteY0" fmla="*/ 1039219 h 2494153"/>
                  <a:gd name="connsiteX1" fmla="*/ 613489 w 3028410"/>
                  <a:gd name="connsiteY1" fmla="*/ 98734 h 2494153"/>
                  <a:gd name="connsiteX2" fmla="*/ 2004969 w 3028410"/>
                  <a:gd name="connsiteY2" fmla="*/ 150903 h 2494153"/>
                  <a:gd name="connsiteX3" fmla="*/ 2891562 w 3028410"/>
                  <a:gd name="connsiteY3" fmla="*/ 1563654 h 2494153"/>
                  <a:gd name="connsiteX4" fmla="*/ 1541335 w 3028410"/>
                  <a:gd name="connsiteY4" fmla="*/ 2490693 h 2494153"/>
                  <a:gd name="connsiteX5" fmla="*/ 43190 w 3028410"/>
                  <a:gd name="connsiteY5" fmla="*/ 1039219 h 2494153"/>
                  <a:gd name="connsiteX0" fmla="*/ 43190 w 3028410"/>
                  <a:gd name="connsiteY0" fmla="*/ 1039219 h 2531139"/>
                  <a:gd name="connsiteX1" fmla="*/ 613489 w 3028410"/>
                  <a:gd name="connsiteY1" fmla="*/ 98734 h 2531139"/>
                  <a:gd name="connsiteX2" fmla="*/ 2004969 w 3028410"/>
                  <a:gd name="connsiteY2" fmla="*/ 150903 h 2531139"/>
                  <a:gd name="connsiteX3" fmla="*/ 2891562 w 3028410"/>
                  <a:gd name="connsiteY3" fmla="*/ 1563654 h 2531139"/>
                  <a:gd name="connsiteX4" fmla="*/ 1541335 w 3028410"/>
                  <a:gd name="connsiteY4" fmla="*/ 2490693 h 2531139"/>
                  <a:gd name="connsiteX5" fmla="*/ 43190 w 3028410"/>
                  <a:gd name="connsiteY5" fmla="*/ 1039219 h 2531139"/>
                  <a:gd name="connsiteX0" fmla="*/ 43190 w 3110841"/>
                  <a:gd name="connsiteY0" fmla="*/ 1052664 h 2507800"/>
                  <a:gd name="connsiteX1" fmla="*/ 613489 w 3110841"/>
                  <a:gd name="connsiteY1" fmla="*/ 112179 h 2507800"/>
                  <a:gd name="connsiteX2" fmla="*/ 2004969 w 3110841"/>
                  <a:gd name="connsiteY2" fmla="*/ 164348 h 2507800"/>
                  <a:gd name="connsiteX3" fmla="*/ 2985691 w 3110841"/>
                  <a:gd name="connsiteY3" fmla="*/ 1456076 h 2507800"/>
                  <a:gd name="connsiteX4" fmla="*/ 1541335 w 3110841"/>
                  <a:gd name="connsiteY4" fmla="*/ 2504138 h 2507800"/>
                  <a:gd name="connsiteX5" fmla="*/ 43190 w 3110841"/>
                  <a:gd name="connsiteY5" fmla="*/ 1052664 h 2507800"/>
                  <a:gd name="connsiteX0" fmla="*/ 43190 w 3110841"/>
                  <a:gd name="connsiteY0" fmla="*/ 1052664 h 2509355"/>
                  <a:gd name="connsiteX1" fmla="*/ 613489 w 3110841"/>
                  <a:gd name="connsiteY1" fmla="*/ 112179 h 2509355"/>
                  <a:gd name="connsiteX2" fmla="*/ 2004969 w 3110841"/>
                  <a:gd name="connsiteY2" fmla="*/ 164348 h 2509355"/>
                  <a:gd name="connsiteX3" fmla="*/ 2985691 w 3110841"/>
                  <a:gd name="connsiteY3" fmla="*/ 1456076 h 2509355"/>
                  <a:gd name="connsiteX4" fmla="*/ 1541335 w 3110841"/>
                  <a:gd name="connsiteY4" fmla="*/ 2504138 h 2509355"/>
                  <a:gd name="connsiteX5" fmla="*/ 43190 w 3110841"/>
                  <a:gd name="connsiteY5" fmla="*/ 1052664 h 2509355"/>
                  <a:gd name="connsiteX0" fmla="*/ 43190 w 3110841"/>
                  <a:gd name="connsiteY0" fmla="*/ 1052664 h 2511348"/>
                  <a:gd name="connsiteX1" fmla="*/ 613489 w 3110841"/>
                  <a:gd name="connsiteY1" fmla="*/ 112179 h 2511348"/>
                  <a:gd name="connsiteX2" fmla="*/ 2004969 w 3110841"/>
                  <a:gd name="connsiteY2" fmla="*/ 164348 h 2511348"/>
                  <a:gd name="connsiteX3" fmla="*/ 2985691 w 3110841"/>
                  <a:gd name="connsiteY3" fmla="*/ 1456076 h 2511348"/>
                  <a:gd name="connsiteX4" fmla="*/ 1541335 w 3110841"/>
                  <a:gd name="connsiteY4" fmla="*/ 2504138 h 2511348"/>
                  <a:gd name="connsiteX5" fmla="*/ 43190 w 3110841"/>
                  <a:gd name="connsiteY5" fmla="*/ 1052664 h 2511348"/>
                  <a:gd name="connsiteX0" fmla="*/ 43190 w 3110841"/>
                  <a:gd name="connsiteY0" fmla="*/ 1052664 h 2505518"/>
                  <a:gd name="connsiteX1" fmla="*/ 613489 w 3110841"/>
                  <a:gd name="connsiteY1" fmla="*/ 112179 h 2505518"/>
                  <a:gd name="connsiteX2" fmla="*/ 2004969 w 3110841"/>
                  <a:gd name="connsiteY2" fmla="*/ 164348 h 2505518"/>
                  <a:gd name="connsiteX3" fmla="*/ 2985691 w 3110841"/>
                  <a:gd name="connsiteY3" fmla="*/ 1456076 h 2505518"/>
                  <a:gd name="connsiteX4" fmla="*/ 1541335 w 3110841"/>
                  <a:gd name="connsiteY4" fmla="*/ 2504138 h 2505518"/>
                  <a:gd name="connsiteX5" fmla="*/ 43190 w 3110841"/>
                  <a:gd name="connsiteY5" fmla="*/ 1052664 h 2505518"/>
                  <a:gd name="connsiteX0" fmla="*/ 43190 w 3110841"/>
                  <a:gd name="connsiteY0" fmla="*/ 1052664 h 2504963"/>
                  <a:gd name="connsiteX1" fmla="*/ 613489 w 3110841"/>
                  <a:gd name="connsiteY1" fmla="*/ 112179 h 2504963"/>
                  <a:gd name="connsiteX2" fmla="*/ 2004969 w 3110841"/>
                  <a:gd name="connsiteY2" fmla="*/ 164348 h 2504963"/>
                  <a:gd name="connsiteX3" fmla="*/ 2985691 w 3110841"/>
                  <a:gd name="connsiteY3" fmla="*/ 1456076 h 2504963"/>
                  <a:gd name="connsiteX4" fmla="*/ 1541335 w 3110841"/>
                  <a:gd name="connsiteY4" fmla="*/ 2504138 h 2504963"/>
                  <a:gd name="connsiteX5" fmla="*/ 43190 w 3110841"/>
                  <a:gd name="connsiteY5" fmla="*/ 1052664 h 2504963"/>
                  <a:gd name="connsiteX0" fmla="*/ 43190 w 3207119"/>
                  <a:gd name="connsiteY0" fmla="*/ 1026484 h 2494314"/>
                  <a:gd name="connsiteX1" fmla="*/ 613489 w 3207119"/>
                  <a:gd name="connsiteY1" fmla="*/ 85999 h 2494314"/>
                  <a:gd name="connsiteX2" fmla="*/ 2004969 w 3207119"/>
                  <a:gd name="connsiteY2" fmla="*/ 138168 h 2494314"/>
                  <a:gd name="connsiteX3" fmla="*/ 3093268 w 3207119"/>
                  <a:gd name="connsiteY3" fmla="*/ 1685390 h 2494314"/>
                  <a:gd name="connsiteX4" fmla="*/ 1541335 w 3207119"/>
                  <a:gd name="connsiteY4" fmla="*/ 2477958 h 2494314"/>
                  <a:gd name="connsiteX5" fmla="*/ 43190 w 3207119"/>
                  <a:gd name="connsiteY5" fmla="*/ 1026484 h 2494314"/>
                  <a:gd name="connsiteX0" fmla="*/ 10611 w 3174540"/>
                  <a:gd name="connsiteY0" fmla="*/ 1026484 h 2429249"/>
                  <a:gd name="connsiteX1" fmla="*/ 580910 w 3174540"/>
                  <a:gd name="connsiteY1" fmla="*/ 85999 h 2429249"/>
                  <a:gd name="connsiteX2" fmla="*/ 1972390 w 3174540"/>
                  <a:gd name="connsiteY2" fmla="*/ 138168 h 2429249"/>
                  <a:gd name="connsiteX3" fmla="*/ 3060689 w 3174540"/>
                  <a:gd name="connsiteY3" fmla="*/ 1685390 h 2429249"/>
                  <a:gd name="connsiteX4" fmla="*/ 930532 w 3174540"/>
                  <a:gd name="connsiteY4" fmla="*/ 2410723 h 2429249"/>
                  <a:gd name="connsiteX5" fmla="*/ 10611 w 3174540"/>
                  <a:gd name="connsiteY5" fmla="*/ 1026484 h 2429249"/>
                  <a:gd name="connsiteX0" fmla="*/ 7179 w 3168574"/>
                  <a:gd name="connsiteY0" fmla="*/ 951667 h 2354432"/>
                  <a:gd name="connsiteX1" fmla="*/ 577478 w 3168574"/>
                  <a:gd name="connsiteY1" fmla="*/ 11182 h 2354432"/>
                  <a:gd name="connsiteX2" fmla="*/ 1942063 w 3168574"/>
                  <a:gd name="connsiteY2" fmla="*/ 318845 h 2354432"/>
                  <a:gd name="connsiteX3" fmla="*/ 3057257 w 3168574"/>
                  <a:gd name="connsiteY3" fmla="*/ 1610573 h 2354432"/>
                  <a:gd name="connsiteX4" fmla="*/ 927100 w 3168574"/>
                  <a:gd name="connsiteY4" fmla="*/ 2335906 h 2354432"/>
                  <a:gd name="connsiteX5" fmla="*/ 7179 w 3168574"/>
                  <a:gd name="connsiteY5" fmla="*/ 951667 h 2354432"/>
                  <a:gd name="connsiteX0" fmla="*/ 15320 w 3176715"/>
                  <a:gd name="connsiteY0" fmla="*/ 885552 h 2288317"/>
                  <a:gd name="connsiteX1" fmla="*/ 478042 w 3176715"/>
                  <a:gd name="connsiteY1" fmla="*/ 12303 h 2288317"/>
                  <a:gd name="connsiteX2" fmla="*/ 1950204 w 3176715"/>
                  <a:gd name="connsiteY2" fmla="*/ 252730 h 2288317"/>
                  <a:gd name="connsiteX3" fmla="*/ 3065398 w 3176715"/>
                  <a:gd name="connsiteY3" fmla="*/ 1544458 h 2288317"/>
                  <a:gd name="connsiteX4" fmla="*/ 935241 w 3176715"/>
                  <a:gd name="connsiteY4" fmla="*/ 2269791 h 2288317"/>
                  <a:gd name="connsiteX5" fmla="*/ 15320 w 3176715"/>
                  <a:gd name="connsiteY5" fmla="*/ 885552 h 2288317"/>
                  <a:gd name="connsiteX0" fmla="*/ 15320 w 3008741"/>
                  <a:gd name="connsiteY0" fmla="*/ 885552 h 2281094"/>
                  <a:gd name="connsiteX1" fmla="*/ 478042 w 3008741"/>
                  <a:gd name="connsiteY1" fmla="*/ 12303 h 2281094"/>
                  <a:gd name="connsiteX2" fmla="*/ 1950204 w 3008741"/>
                  <a:gd name="connsiteY2" fmla="*/ 252730 h 2281094"/>
                  <a:gd name="connsiteX3" fmla="*/ 2877139 w 3008741"/>
                  <a:gd name="connsiteY3" fmla="*/ 1436881 h 2281094"/>
                  <a:gd name="connsiteX4" fmla="*/ 935241 w 3008741"/>
                  <a:gd name="connsiteY4" fmla="*/ 2269791 h 2281094"/>
                  <a:gd name="connsiteX5" fmla="*/ 15320 w 3008741"/>
                  <a:gd name="connsiteY5" fmla="*/ 885552 h 2281094"/>
                  <a:gd name="connsiteX0" fmla="*/ 28530 w 3021951"/>
                  <a:gd name="connsiteY0" fmla="*/ 885552 h 2379581"/>
                  <a:gd name="connsiteX1" fmla="*/ 491252 w 3021951"/>
                  <a:gd name="connsiteY1" fmla="*/ 12303 h 2379581"/>
                  <a:gd name="connsiteX2" fmla="*/ 1963414 w 3021951"/>
                  <a:gd name="connsiteY2" fmla="*/ 252730 h 2379581"/>
                  <a:gd name="connsiteX3" fmla="*/ 2890349 w 3021951"/>
                  <a:gd name="connsiteY3" fmla="*/ 1436881 h 2379581"/>
                  <a:gd name="connsiteX4" fmla="*/ 948451 w 3021951"/>
                  <a:gd name="connsiteY4" fmla="*/ 2269791 h 2379581"/>
                  <a:gd name="connsiteX5" fmla="*/ 28530 w 3021951"/>
                  <a:gd name="connsiteY5" fmla="*/ 885552 h 2379581"/>
                  <a:gd name="connsiteX0" fmla="*/ 12892 w 3073548"/>
                  <a:gd name="connsiteY0" fmla="*/ 1010927 h 2281502"/>
                  <a:gd name="connsiteX1" fmla="*/ 542849 w 3073548"/>
                  <a:gd name="connsiteY1" fmla="*/ 16655 h 2281502"/>
                  <a:gd name="connsiteX2" fmla="*/ 2015011 w 3073548"/>
                  <a:gd name="connsiteY2" fmla="*/ 257082 h 2281502"/>
                  <a:gd name="connsiteX3" fmla="*/ 2941946 w 3073548"/>
                  <a:gd name="connsiteY3" fmla="*/ 1441233 h 2281502"/>
                  <a:gd name="connsiteX4" fmla="*/ 1000048 w 3073548"/>
                  <a:gd name="connsiteY4" fmla="*/ 2274143 h 2281502"/>
                  <a:gd name="connsiteX5" fmla="*/ 12892 w 3073548"/>
                  <a:gd name="connsiteY5" fmla="*/ 1010927 h 2281502"/>
                  <a:gd name="connsiteX0" fmla="*/ 22575 w 3083231"/>
                  <a:gd name="connsiteY0" fmla="*/ 1010927 h 2281502"/>
                  <a:gd name="connsiteX1" fmla="*/ 552532 w 3083231"/>
                  <a:gd name="connsiteY1" fmla="*/ 16655 h 2281502"/>
                  <a:gd name="connsiteX2" fmla="*/ 2024694 w 3083231"/>
                  <a:gd name="connsiteY2" fmla="*/ 257082 h 2281502"/>
                  <a:gd name="connsiteX3" fmla="*/ 2951629 w 3083231"/>
                  <a:gd name="connsiteY3" fmla="*/ 1441233 h 2281502"/>
                  <a:gd name="connsiteX4" fmla="*/ 1009731 w 3083231"/>
                  <a:gd name="connsiteY4" fmla="*/ 2274143 h 2281502"/>
                  <a:gd name="connsiteX5" fmla="*/ 22575 w 3083231"/>
                  <a:gd name="connsiteY5" fmla="*/ 1010927 h 2281502"/>
                  <a:gd name="connsiteX0" fmla="*/ 27026 w 3087682"/>
                  <a:gd name="connsiteY0" fmla="*/ 1010927 h 2481186"/>
                  <a:gd name="connsiteX1" fmla="*/ 556983 w 3087682"/>
                  <a:gd name="connsiteY1" fmla="*/ 16655 h 2481186"/>
                  <a:gd name="connsiteX2" fmla="*/ 2029145 w 3087682"/>
                  <a:gd name="connsiteY2" fmla="*/ 257082 h 2481186"/>
                  <a:gd name="connsiteX3" fmla="*/ 2956080 w 3087682"/>
                  <a:gd name="connsiteY3" fmla="*/ 1441233 h 2481186"/>
                  <a:gd name="connsiteX4" fmla="*/ 1296571 w 3087682"/>
                  <a:gd name="connsiteY4" fmla="*/ 2475849 h 2481186"/>
                  <a:gd name="connsiteX5" fmla="*/ 27026 w 3087682"/>
                  <a:gd name="connsiteY5" fmla="*/ 1010927 h 2481186"/>
                  <a:gd name="connsiteX0" fmla="*/ 27026 w 3087682"/>
                  <a:gd name="connsiteY0" fmla="*/ 1010927 h 2509135"/>
                  <a:gd name="connsiteX1" fmla="*/ 556983 w 3087682"/>
                  <a:gd name="connsiteY1" fmla="*/ 16655 h 2509135"/>
                  <a:gd name="connsiteX2" fmla="*/ 2029145 w 3087682"/>
                  <a:gd name="connsiteY2" fmla="*/ 257082 h 2509135"/>
                  <a:gd name="connsiteX3" fmla="*/ 2956080 w 3087682"/>
                  <a:gd name="connsiteY3" fmla="*/ 1441233 h 2509135"/>
                  <a:gd name="connsiteX4" fmla="*/ 1296571 w 3087682"/>
                  <a:gd name="connsiteY4" fmla="*/ 2475849 h 2509135"/>
                  <a:gd name="connsiteX5" fmla="*/ 27026 w 3087682"/>
                  <a:gd name="connsiteY5" fmla="*/ 1010927 h 2509135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403634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322952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1299 w 3061955"/>
                  <a:gd name="connsiteY0" fmla="*/ 1010927 h 2314285"/>
                  <a:gd name="connsiteX1" fmla="*/ 531256 w 3061955"/>
                  <a:gd name="connsiteY1" fmla="*/ 16655 h 2314285"/>
                  <a:gd name="connsiteX2" fmla="*/ 2003418 w 3061955"/>
                  <a:gd name="connsiteY2" fmla="*/ 257082 h 2314285"/>
                  <a:gd name="connsiteX3" fmla="*/ 2930353 w 3061955"/>
                  <a:gd name="connsiteY3" fmla="*/ 1441233 h 2314285"/>
                  <a:gd name="connsiteX4" fmla="*/ 2297225 w 3061955"/>
                  <a:gd name="connsiteY4" fmla="*/ 2158325 h 2314285"/>
                  <a:gd name="connsiteX5" fmla="*/ 652279 w 3061955"/>
                  <a:gd name="connsiteY5" fmla="*/ 2193461 h 2314285"/>
                  <a:gd name="connsiteX6" fmla="*/ 1299 w 3061955"/>
                  <a:gd name="connsiteY6" fmla="*/ 1010927 h 2314285"/>
                  <a:gd name="connsiteX0" fmla="*/ 1299 w 3061955"/>
                  <a:gd name="connsiteY0" fmla="*/ 1010927 h 2375641"/>
                  <a:gd name="connsiteX1" fmla="*/ 531256 w 3061955"/>
                  <a:gd name="connsiteY1" fmla="*/ 16655 h 2375641"/>
                  <a:gd name="connsiteX2" fmla="*/ 2003418 w 3061955"/>
                  <a:gd name="connsiteY2" fmla="*/ 257082 h 2375641"/>
                  <a:gd name="connsiteX3" fmla="*/ 2930353 w 3061955"/>
                  <a:gd name="connsiteY3" fmla="*/ 1441233 h 2375641"/>
                  <a:gd name="connsiteX4" fmla="*/ 2189648 w 3061955"/>
                  <a:gd name="connsiteY4" fmla="*/ 2265901 h 2375641"/>
                  <a:gd name="connsiteX5" fmla="*/ 652279 w 3061955"/>
                  <a:gd name="connsiteY5" fmla="*/ 2193461 h 2375641"/>
                  <a:gd name="connsiteX6" fmla="*/ 1299 w 3061955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495021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3171" h="2375641">
                    <a:moveTo>
                      <a:pt x="1299" y="1010927"/>
                    </a:moveTo>
                    <a:cubicBezTo>
                      <a:pt x="-18871" y="648126"/>
                      <a:pt x="197570" y="142296"/>
                      <a:pt x="531256" y="16655"/>
                    </a:cubicBezTo>
                    <a:cubicBezTo>
                      <a:pt x="864943" y="-108986"/>
                      <a:pt x="747439" y="526159"/>
                      <a:pt x="2003418" y="257082"/>
                    </a:cubicBezTo>
                    <a:cubicBezTo>
                      <a:pt x="2721514" y="-267489"/>
                      <a:pt x="3422243" y="490974"/>
                      <a:pt x="3011035" y="1495021"/>
                    </a:cubicBezTo>
                    <a:cubicBezTo>
                      <a:pt x="2746239" y="1975500"/>
                      <a:pt x="2466233" y="2093465"/>
                      <a:pt x="2189648" y="2265901"/>
                    </a:cubicBezTo>
                    <a:cubicBezTo>
                      <a:pt x="1913063" y="2438337"/>
                      <a:pt x="1017004" y="2402623"/>
                      <a:pt x="652279" y="2193461"/>
                    </a:cubicBezTo>
                    <a:cubicBezTo>
                      <a:pt x="287554" y="1984299"/>
                      <a:pt x="21469" y="1373728"/>
                      <a:pt x="1299" y="1010927"/>
                    </a:cubicBezTo>
                    <a:close/>
                  </a:path>
                </a:pathLst>
              </a:custGeom>
              <a:noFill/>
              <a:ln w="34925">
                <a:solidFill>
                  <a:srgbClr val="BB97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" name="Ellipszis 4"/>
              <p:cNvSpPr/>
              <p:nvPr/>
            </p:nvSpPr>
            <p:spPr>
              <a:xfrm rot="21432996">
                <a:off x="3020582" y="3057080"/>
                <a:ext cx="3084750" cy="2582061"/>
              </a:xfrm>
              <a:custGeom>
                <a:avLst/>
                <a:gdLst>
                  <a:gd name="connsiteX0" fmla="*/ 0 w 2834923"/>
                  <a:gd name="connsiteY0" fmla="*/ 1142191 h 2284382"/>
                  <a:gd name="connsiteX1" fmla="*/ 1417462 w 2834923"/>
                  <a:gd name="connsiteY1" fmla="*/ 0 h 2284382"/>
                  <a:gd name="connsiteX2" fmla="*/ 2834924 w 2834923"/>
                  <a:gd name="connsiteY2" fmla="*/ 1142191 h 2284382"/>
                  <a:gd name="connsiteX3" fmla="*/ 1417462 w 2834923"/>
                  <a:gd name="connsiteY3" fmla="*/ 2284382 h 2284382"/>
                  <a:gd name="connsiteX4" fmla="*/ 0 w 2834923"/>
                  <a:gd name="connsiteY4" fmla="*/ 1142191 h 2284382"/>
                  <a:gd name="connsiteX0" fmla="*/ 6 w 2834930"/>
                  <a:gd name="connsiteY0" fmla="*/ 397542 h 1539733"/>
                  <a:gd name="connsiteX1" fmla="*/ 1404021 w 2834930"/>
                  <a:gd name="connsiteY1" fmla="*/ 75621 h 1539733"/>
                  <a:gd name="connsiteX2" fmla="*/ 2834930 w 2834930"/>
                  <a:gd name="connsiteY2" fmla="*/ 397542 h 1539733"/>
                  <a:gd name="connsiteX3" fmla="*/ 1417468 w 2834930"/>
                  <a:gd name="connsiteY3" fmla="*/ 1539733 h 1539733"/>
                  <a:gd name="connsiteX4" fmla="*/ 6 w 2834930"/>
                  <a:gd name="connsiteY4" fmla="*/ 397542 h 1539733"/>
                  <a:gd name="connsiteX0" fmla="*/ 8 w 2834932"/>
                  <a:gd name="connsiteY0" fmla="*/ 648385 h 1790576"/>
                  <a:gd name="connsiteX1" fmla="*/ 1404023 w 2834932"/>
                  <a:gd name="connsiteY1" fmla="*/ 326464 h 1790576"/>
                  <a:gd name="connsiteX2" fmla="*/ 2834932 w 2834932"/>
                  <a:gd name="connsiteY2" fmla="*/ 648385 h 1790576"/>
                  <a:gd name="connsiteX3" fmla="*/ 1417470 w 2834932"/>
                  <a:gd name="connsiteY3" fmla="*/ 1790576 h 1790576"/>
                  <a:gd name="connsiteX4" fmla="*/ 8 w 2834932"/>
                  <a:gd name="connsiteY4" fmla="*/ 648385 h 1790576"/>
                  <a:gd name="connsiteX0" fmla="*/ 4 w 2834928"/>
                  <a:gd name="connsiteY0" fmla="*/ 530134 h 1672325"/>
                  <a:gd name="connsiteX1" fmla="*/ 1404019 w 2834928"/>
                  <a:gd name="connsiteY1" fmla="*/ 208213 h 1672325"/>
                  <a:gd name="connsiteX2" fmla="*/ 2834928 w 2834928"/>
                  <a:gd name="connsiteY2" fmla="*/ 530134 h 1672325"/>
                  <a:gd name="connsiteX3" fmla="*/ 1417466 w 2834928"/>
                  <a:gd name="connsiteY3" fmla="*/ 1672325 h 1672325"/>
                  <a:gd name="connsiteX4" fmla="*/ 4 w 2834928"/>
                  <a:gd name="connsiteY4" fmla="*/ 530134 h 1672325"/>
                  <a:gd name="connsiteX0" fmla="*/ 3091 w 2838015"/>
                  <a:gd name="connsiteY0" fmla="*/ 728618 h 1870809"/>
                  <a:gd name="connsiteX1" fmla="*/ 1407106 w 2838015"/>
                  <a:gd name="connsiteY1" fmla="*/ 406697 h 1870809"/>
                  <a:gd name="connsiteX2" fmla="*/ 2838015 w 2838015"/>
                  <a:gd name="connsiteY2" fmla="*/ 728618 h 1870809"/>
                  <a:gd name="connsiteX3" fmla="*/ 1420553 w 2838015"/>
                  <a:gd name="connsiteY3" fmla="*/ 1870809 h 1870809"/>
                  <a:gd name="connsiteX4" fmla="*/ 3091 w 2838015"/>
                  <a:gd name="connsiteY4" fmla="*/ 728618 h 1870809"/>
                  <a:gd name="connsiteX0" fmla="*/ 495 w 2835419"/>
                  <a:gd name="connsiteY0" fmla="*/ 544241 h 2143632"/>
                  <a:gd name="connsiteX1" fmla="*/ 1404510 w 2835419"/>
                  <a:gd name="connsiteY1" fmla="*/ 222320 h 2143632"/>
                  <a:gd name="connsiteX2" fmla="*/ 2835419 w 2835419"/>
                  <a:gd name="connsiteY2" fmla="*/ 544241 h 2143632"/>
                  <a:gd name="connsiteX3" fmla="*/ 1565875 w 2835419"/>
                  <a:gd name="connsiteY3" fmla="*/ 2143632 h 2143632"/>
                  <a:gd name="connsiteX4" fmla="*/ 495 w 2835419"/>
                  <a:gd name="connsiteY4" fmla="*/ 544241 h 2143632"/>
                  <a:gd name="connsiteX0" fmla="*/ 76 w 2835000"/>
                  <a:gd name="connsiteY0" fmla="*/ 701415 h 2300806"/>
                  <a:gd name="connsiteX1" fmla="*/ 1619244 w 2835000"/>
                  <a:gd name="connsiteY1" fmla="*/ 191235 h 2300806"/>
                  <a:gd name="connsiteX2" fmla="*/ 2835000 w 2835000"/>
                  <a:gd name="connsiteY2" fmla="*/ 701415 h 2300806"/>
                  <a:gd name="connsiteX3" fmla="*/ 1565456 w 2835000"/>
                  <a:gd name="connsiteY3" fmla="*/ 2300806 h 2300806"/>
                  <a:gd name="connsiteX4" fmla="*/ 76 w 2835000"/>
                  <a:gd name="connsiteY4" fmla="*/ 701415 h 2300806"/>
                  <a:gd name="connsiteX0" fmla="*/ 79 w 2431591"/>
                  <a:gd name="connsiteY0" fmla="*/ 908974 h 2148070"/>
                  <a:gd name="connsiteX1" fmla="*/ 1215835 w 2431591"/>
                  <a:gd name="connsiteY1" fmla="*/ 35724 h 2148070"/>
                  <a:gd name="connsiteX2" fmla="*/ 2431591 w 2431591"/>
                  <a:gd name="connsiteY2" fmla="*/ 545904 h 2148070"/>
                  <a:gd name="connsiteX3" fmla="*/ 1162047 w 2431591"/>
                  <a:gd name="connsiteY3" fmla="*/ 2145295 h 2148070"/>
                  <a:gd name="connsiteX4" fmla="*/ 79 w 2431591"/>
                  <a:gd name="connsiteY4" fmla="*/ 908974 h 2148070"/>
                  <a:gd name="connsiteX0" fmla="*/ 112806 w 2544318"/>
                  <a:gd name="connsiteY0" fmla="*/ 908974 h 2155647"/>
                  <a:gd name="connsiteX1" fmla="*/ 1328562 w 2544318"/>
                  <a:gd name="connsiteY1" fmla="*/ 35724 h 2155647"/>
                  <a:gd name="connsiteX2" fmla="*/ 2544318 w 2544318"/>
                  <a:gd name="connsiteY2" fmla="*/ 545904 h 2155647"/>
                  <a:gd name="connsiteX3" fmla="*/ 1274774 w 2544318"/>
                  <a:gd name="connsiteY3" fmla="*/ 2145295 h 2155647"/>
                  <a:gd name="connsiteX4" fmla="*/ 112806 w 2544318"/>
                  <a:gd name="connsiteY4" fmla="*/ 908974 h 2155647"/>
                  <a:gd name="connsiteX0" fmla="*/ 107117 w 2646206"/>
                  <a:gd name="connsiteY0" fmla="*/ 1197673 h 2215657"/>
                  <a:gd name="connsiteX1" fmla="*/ 1430450 w 2646206"/>
                  <a:gd name="connsiteY1" fmla="*/ 55482 h 2215657"/>
                  <a:gd name="connsiteX2" fmla="*/ 2646206 w 2646206"/>
                  <a:gd name="connsiteY2" fmla="*/ 565662 h 2215657"/>
                  <a:gd name="connsiteX3" fmla="*/ 1376662 w 2646206"/>
                  <a:gd name="connsiteY3" fmla="*/ 2165053 h 2215657"/>
                  <a:gd name="connsiteX4" fmla="*/ 107117 w 2646206"/>
                  <a:gd name="connsiteY4" fmla="*/ 1197673 h 2215657"/>
                  <a:gd name="connsiteX0" fmla="*/ 172 w 2539261"/>
                  <a:gd name="connsiteY0" fmla="*/ 1298765 h 2276806"/>
                  <a:gd name="connsiteX1" fmla="*/ 1189035 w 2539261"/>
                  <a:gd name="connsiteY1" fmla="*/ 35551 h 2276806"/>
                  <a:gd name="connsiteX2" fmla="*/ 2539261 w 2539261"/>
                  <a:gd name="connsiteY2" fmla="*/ 666754 h 2276806"/>
                  <a:gd name="connsiteX3" fmla="*/ 1269717 w 2539261"/>
                  <a:gd name="connsiteY3" fmla="*/ 2266145 h 2276806"/>
                  <a:gd name="connsiteX4" fmla="*/ 172 w 2539261"/>
                  <a:gd name="connsiteY4" fmla="*/ 1298765 h 2276806"/>
                  <a:gd name="connsiteX0" fmla="*/ 34978 w 2579123"/>
                  <a:gd name="connsiteY0" fmla="*/ 1266793 h 2244834"/>
                  <a:gd name="connsiteX1" fmla="*/ 1223841 w 2579123"/>
                  <a:gd name="connsiteY1" fmla="*/ 3579 h 2244834"/>
                  <a:gd name="connsiteX2" fmla="*/ 2574067 w 2579123"/>
                  <a:gd name="connsiteY2" fmla="*/ 634782 h 2244834"/>
                  <a:gd name="connsiteX3" fmla="*/ 1304523 w 2579123"/>
                  <a:gd name="connsiteY3" fmla="*/ 2234173 h 2244834"/>
                  <a:gd name="connsiteX4" fmla="*/ 34978 w 2579123"/>
                  <a:gd name="connsiteY4" fmla="*/ 1266793 h 2244834"/>
                  <a:gd name="connsiteX0" fmla="*/ 183 w 2821660"/>
                  <a:gd name="connsiteY0" fmla="*/ 1263271 h 2230706"/>
                  <a:gd name="connsiteX1" fmla="*/ 1189046 w 2821660"/>
                  <a:gd name="connsiteY1" fmla="*/ 57 h 2230706"/>
                  <a:gd name="connsiteX2" fmla="*/ 2821660 w 2821660"/>
                  <a:gd name="connsiteY2" fmla="*/ 1222930 h 2230706"/>
                  <a:gd name="connsiteX3" fmla="*/ 1269728 w 2821660"/>
                  <a:gd name="connsiteY3" fmla="*/ 2230651 h 2230706"/>
                  <a:gd name="connsiteX4" fmla="*/ 183 w 2821660"/>
                  <a:gd name="connsiteY4" fmla="*/ 1263271 h 2230706"/>
                  <a:gd name="connsiteX0" fmla="*/ 5 w 2821482"/>
                  <a:gd name="connsiteY0" fmla="*/ 440436 h 1407860"/>
                  <a:gd name="connsiteX1" fmla="*/ 1256104 w 2821482"/>
                  <a:gd name="connsiteY1" fmla="*/ 78175 h 1407860"/>
                  <a:gd name="connsiteX2" fmla="*/ 2821482 w 2821482"/>
                  <a:gd name="connsiteY2" fmla="*/ 400095 h 1407860"/>
                  <a:gd name="connsiteX3" fmla="*/ 1269550 w 2821482"/>
                  <a:gd name="connsiteY3" fmla="*/ 1407816 h 1407860"/>
                  <a:gd name="connsiteX4" fmla="*/ 5 w 2821482"/>
                  <a:gd name="connsiteY4" fmla="*/ 440436 h 1407860"/>
                  <a:gd name="connsiteX0" fmla="*/ 21 w 2821498"/>
                  <a:gd name="connsiteY0" fmla="*/ 951711 h 1919135"/>
                  <a:gd name="connsiteX1" fmla="*/ 1256120 w 2821498"/>
                  <a:gd name="connsiteY1" fmla="*/ 589450 h 1919135"/>
                  <a:gd name="connsiteX2" fmla="*/ 2821498 w 2821498"/>
                  <a:gd name="connsiteY2" fmla="*/ 911370 h 1919135"/>
                  <a:gd name="connsiteX3" fmla="*/ 1269566 w 2821498"/>
                  <a:gd name="connsiteY3" fmla="*/ 1919091 h 1919135"/>
                  <a:gd name="connsiteX4" fmla="*/ 21 w 2821498"/>
                  <a:gd name="connsiteY4" fmla="*/ 951711 h 1919135"/>
                  <a:gd name="connsiteX0" fmla="*/ 7 w 2821484"/>
                  <a:gd name="connsiteY0" fmla="*/ 482836 h 1450260"/>
                  <a:gd name="connsiteX1" fmla="*/ 1256106 w 2821484"/>
                  <a:gd name="connsiteY1" fmla="*/ 120575 h 1450260"/>
                  <a:gd name="connsiteX2" fmla="*/ 2821484 w 2821484"/>
                  <a:gd name="connsiteY2" fmla="*/ 442495 h 1450260"/>
                  <a:gd name="connsiteX3" fmla="*/ 1269552 w 2821484"/>
                  <a:gd name="connsiteY3" fmla="*/ 1450216 h 1450260"/>
                  <a:gd name="connsiteX4" fmla="*/ 7 w 2821484"/>
                  <a:gd name="connsiteY4" fmla="*/ 482836 h 1450260"/>
                  <a:gd name="connsiteX0" fmla="*/ 7 w 2838263"/>
                  <a:gd name="connsiteY0" fmla="*/ 476450 h 1443874"/>
                  <a:gd name="connsiteX1" fmla="*/ 1256106 w 2838263"/>
                  <a:gd name="connsiteY1" fmla="*/ 114189 h 1443874"/>
                  <a:gd name="connsiteX2" fmla="*/ 2042468 w 2838263"/>
                  <a:gd name="connsiteY2" fmla="*/ 18440 h 1443874"/>
                  <a:gd name="connsiteX3" fmla="*/ 2821484 w 2838263"/>
                  <a:gd name="connsiteY3" fmla="*/ 436109 h 1443874"/>
                  <a:gd name="connsiteX4" fmla="*/ 1269552 w 2838263"/>
                  <a:gd name="connsiteY4" fmla="*/ 1443830 h 1443874"/>
                  <a:gd name="connsiteX5" fmla="*/ 7 w 2838263"/>
                  <a:gd name="connsiteY5" fmla="*/ 476450 h 1443874"/>
                  <a:gd name="connsiteX0" fmla="*/ 231384 w 3069640"/>
                  <a:gd name="connsiteY0" fmla="*/ 829458 h 1796887"/>
                  <a:gd name="connsiteX1" fmla="*/ 438612 w 3069640"/>
                  <a:gd name="connsiteY1" fmla="*/ 9997 h 1796887"/>
                  <a:gd name="connsiteX2" fmla="*/ 2273845 w 3069640"/>
                  <a:gd name="connsiteY2" fmla="*/ 371448 h 1796887"/>
                  <a:gd name="connsiteX3" fmla="*/ 3052861 w 3069640"/>
                  <a:gd name="connsiteY3" fmla="*/ 789117 h 1796887"/>
                  <a:gd name="connsiteX4" fmla="*/ 1500929 w 3069640"/>
                  <a:gd name="connsiteY4" fmla="*/ 1796838 h 1796887"/>
                  <a:gd name="connsiteX5" fmla="*/ 231384 w 3069640"/>
                  <a:gd name="connsiteY5" fmla="*/ 829458 h 1796887"/>
                  <a:gd name="connsiteX0" fmla="*/ 109356 w 2952178"/>
                  <a:gd name="connsiteY0" fmla="*/ 1166155 h 2133584"/>
                  <a:gd name="connsiteX1" fmla="*/ 316584 w 2952178"/>
                  <a:gd name="connsiteY1" fmla="*/ 346694 h 2133584"/>
                  <a:gd name="connsiteX2" fmla="*/ 2313182 w 2952178"/>
                  <a:gd name="connsiteY2" fmla="*/ 8898 h 2133584"/>
                  <a:gd name="connsiteX3" fmla="*/ 2930833 w 2952178"/>
                  <a:gd name="connsiteY3" fmla="*/ 1125814 h 2133584"/>
                  <a:gd name="connsiteX4" fmla="*/ 1378901 w 2952178"/>
                  <a:gd name="connsiteY4" fmla="*/ 2133535 h 2133584"/>
                  <a:gd name="connsiteX5" fmla="*/ 109356 w 2952178"/>
                  <a:gd name="connsiteY5" fmla="*/ 1166155 h 2133584"/>
                  <a:gd name="connsiteX0" fmla="*/ 109356 w 2952178"/>
                  <a:gd name="connsiteY0" fmla="*/ 1157257 h 2124686"/>
                  <a:gd name="connsiteX1" fmla="*/ 316584 w 2952178"/>
                  <a:gd name="connsiteY1" fmla="*/ 337796 h 2124686"/>
                  <a:gd name="connsiteX2" fmla="*/ 2313182 w 2952178"/>
                  <a:gd name="connsiteY2" fmla="*/ 0 h 2124686"/>
                  <a:gd name="connsiteX3" fmla="*/ 2930833 w 2952178"/>
                  <a:gd name="connsiteY3" fmla="*/ 1116916 h 2124686"/>
                  <a:gd name="connsiteX4" fmla="*/ 1378901 w 2952178"/>
                  <a:gd name="connsiteY4" fmla="*/ 2124637 h 2124686"/>
                  <a:gd name="connsiteX5" fmla="*/ 109356 w 2952178"/>
                  <a:gd name="connsiteY5" fmla="*/ 1157257 h 2124686"/>
                  <a:gd name="connsiteX0" fmla="*/ 98491 w 2935118"/>
                  <a:gd name="connsiteY0" fmla="*/ 888316 h 1855745"/>
                  <a:gd name="connsiteX1" fmla="*/ 305719 w 2935118"/>
                  <a:gd name="connsiteY1" fmla="*/ 68855 h 1855745"/>
                  <a:gd name="connsiteX2" fmla="*/ 2060270 w 2935118"/>
                  <a:gd name="connsiteY2" fmla="*/ 0 h 1855745"/>
                  <a:gd name="connsiteX3" fmla="*/ 2919968 w 2935118"/>
                  <a:gd name="connsiteY3" fmla="*/ 847975 h 1855745"/>
                  <a:gd name="connsiteX4" fmla="*/ 1368036 w 2935118"/>
                  <a:gd name="connsiteY4" fmla="*/ 1855696 h 1855745"/>
                  <a:gd name="connsiteX5" fmla="*/ 98491 w 2935118"/>
                  <a:gd name="connsiteY5" fmla="*/ 888316 h 1855745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115310 w 2967760"/>
                  <a:gd name="connsiteY0" fmla="*/ 1025250 h 2476755"/>
                  <a:gd name="connsiteX1" fmla="*/ 322538 w 2967760"/>
                  <a:gd name="connsiteY1" fmla="*/ 205789 h 2476755"/>
                  <a:gd name="connsiteX2" fmla="*/ 2077089 w 2967760"/>
                  <a:gd name="connsiteY2" fmla="*/ 136934 h 2476755"/>
                  <a:gd name="connsiteX3" fmla="*/ 2936787 w 2967760"/>
                  <a:gd name="connsiteY3" fmla="*/ 984909 h 2476755"/>
                  <a:gd name="connsiteX4" fmla="*/ 1613455 w 2967760"/>
                  <a:gd name="connsiteY4" fmla="*/ 2476724 h 2476755"/>
                  <a:gd name="connsiteX5" fmla="*/ 115310 w 2967760"/>
                  <a:gd name="connsiteY5" fmla="*/ 1025250 h 2476755"/>
                  <a:gd name="connsiteX0" fmla="*/ 115310 w 2992906"/>
                  <a:gd name="connsiteY0" fmla="*/ 988257 h 2446554"/>
                  <a:gd name="connsiteX1" fmla="*/ 322538 w 2992906"/>
                  <a:gd name="connsiteY1" fmla="*/ 168796 h 2446554"/>
                  <a:gd name="connsiteX2" fmla="*/ 2077089 w 2992906"/>
                  <a:gd name="connsiteY2" fmla="*/ 99941 h 2446554"/>
                  <a:gd name="connsiteX3" fmla="*/ 2963682 w 2992906"/>
                  <a:gd name="connsiteY3" fmla="*/ 1512692 h 2446554"/>
                  <a:gd name="connsiteX4" fmla="*/ 1613455 w 2992906"/>
                  <a:gd name="connsiteY4" fmla="*/ 2439731 h 2446554"/>
                  <a:gd name="connsiteX5" fmla="*/ 115310 w 2992906"/>
                  <a:gd name="connsiteY5" fmla="*/ 988257 h 2446554"/>
                  <a:gd name="connsiteX0" fmla="*/ 115310 w 3100530"/>
                  <a:gd name="connsiteY0" fmla="*/ 1039219 h 2497516"/>
                  <a:gd name="connsiteX1" fmla="*/ 322538 w 3100530"/>
                  <a:gd name="connsiteY1" fmla="*/ 219758 h 2497516"/>
                  <a:gd name="connsiteX2" fmla="*/ 2077089 w 3100530"/>
                  <a:gd name="connsiteY2" fmla="*/ 150903 h 2497516"/>
                  <a:gd name="connsiteX3" fmla="*/ 2963682 w 3100530"/>
                  <a:gd name="connsiteY3" fmla="*/ 1563654 h 2497516"/>
                  <a:gd name="connsiteX4" fmla="*/ 1613455 w 3100530"/>
                  <a:gd name="connsiteY4" fmla="*/ 2490693 h 2497516"/>
                  <a:gd name="connsiteX5" fmla="*/ 115310 w 3100530"/>
                  <a:gd name="connsiteY5" fmla="*/ 1039219 h 2497516"/>
                  <a:gd name="connsiteX0" fmla="*/ 34406 w 3019626"/>
                  <a:gd name="connsiteY0" fmla="*/ 1039219 h 2497516"/>
                  <a:gd name="connsiteX1" fmla="*/ 604705 w 3019626"/>
                  <a:gd name="connsiteY1" fmla="*/ 98734 h 2497516"/>
                  <a:gd name="connsiteX2" fmla="*/ 1996185 w 3019626"/>
                  <a:gd name="connsiteY2" fmla="*/ 150903 h 2497516"/>
                  <a:gd name="connsiteX3" fmla="*/ 2882778 w 3019626"/>
                  <a:gd name="connsiteY3" fmla="*/ 1563654 h 2497516"/>
                  <a:gd name="connsiteX4" fmla="*/ 1532551 w 3019626"/>
                  <a:gd name="connsiteY4" fmla="*/ 2490693 h 2497516"/>
                  <a:gd name="connsiteX5" fmla="*/ 34406 w 3019626"/>
                  <a:gd name="connsiteY5" fmla="*/ 1039219 h 2497516"/>
                  <a:gd name="connsiteX0" fmla="*/ 43190 w 3028410"/>
                  <a:gd name="connsiteY0" fmla="*/ 1039219 h 2497516"/>
                  <a:gd name="connsiteX1" fmla="*/ 613489 w 3028410"/>
                  <a:gd name="connsiteY1" fmla="*/ 98734 h 2497516"/>
                  <a:gd name="connsiteX2" fmla="*/ 2004969 w 3028410"/>
                  <a:gd name="connsiteY2" fmla="*/ 150903 h 2497516"/>
                  <a:gd name="connsiteX3" fmla="*/ 2891562 w 3028410"/>
                  <a:gd name="connsiteY3" fmla="*/ 1563654 h 2497516"/>
                  <a:gd name="connsiteX4" fmla="*/ 1541335 w 3028410"/>
                  <a:gd name="connsiteY4" fmla="*/ 2490693 h 2497516"/>
                  <a:gd name="connsiteX5" fmla="*/ 43190 w 3028410"/>
                  <a:gd name="connsiteY5" fmla="*/ 1039219 h 2497516"/>
                  <a:gd name="connsiteX0" fmla="*/ 43190 w 3028410"/>
                  <a:gd name="connsiteY0" fmla="*/ 1039219 h 2494153"/>
                  <a:gd name="connsiteX1" fmla="*/ 613489 w 3028410"/>
                  <a:gd name="connsiteY1" fmla="*/ 98734 h 2494153"/>
                  <a:gd name="connsiteX2" fmla="*/ 2004969 w 3028410"/>
                  <a:gd name="connsiteY2" fmla="*/ 150903 h 2494153"/>
                  <a:gd name="connsiteX3" fmla="*/ 2891562 w 3028410"/>
                  <a:gd name="connsiteY3" fmla="*/ 1563654 h 2494153"/>
                  <a:gd name="connsiteX4" fmla="*/ 1541335 w 3028410"/>
                  <a:gd name="connsiteY4" fmla="*/ 2490693 h 2494153"/>
                  <a:gd name="connsiteX5" fmla="*/ 43190 w 3028410"/>
                  <a:gd name="connsiteY5" fmla="*/ 1039219 h 2494153"/>
                  <a:gd name="connsiteX0" fmla="*/ 43190 w 3028410"/>
                  <a:gd name="connsiteY0" fmla="*/ 1039219 h 2531139"/>
                  <a:gd name="connsiteX1" fmla="*/ 613489 w 3028410"/>
                  <a:gd name="connsiteY1" fmla="*/ 98734 h 2531139"/>
                  <a:gd name="connsiteX2" fmla="*/ 2004969 w 3028410"/>
                  <a:gd name="connsiteY2" fmla="*/ 150903 h 2531139"/>
                  <a:gd name="connsiteX3" fmla="*/ 2891562 w 3028410"/>
                  <a:gd name="connsiteY3" fmla="*/ 1563654 h 2531139"/>
                  <a:gd name="connsiteX4" fmla="*/ 1541335 w 3028410"/>
                  <a:gd name="connsiteY4" fmla="*/ 2490693 h 2531139"/>
                  <a:gd name="connsiteX5" fmla="*/ 43190 w 3028410"/>
                  <a:gd name="connsiteY5" fmla="*/ 1039219 h 2531139"/>
                  <a:gd name="connsiteX0" fmla="*/ 43190 w 3110841"/>
                  <a:gd name="connsiteY0" fmla="*/ 1052664 h 2507800"/>
                  <a:gd name="connsiteX1" fmla="*/ 613489 w 3110841"/>
                  <a:gd name="connsiteY1" fmla="*/ 112179 h 2507800"/>
                  <a:gd name="connsiteX2" fmla="*/ 2004969 w 3110841"/>
                  <a:gd name="connsiteY2" fmla="*/ 164348 h 2507800"/>
                  <a:gd name="connsiteX3" fmla="*/ 2985691 w 3110841"/>
                  <a:gd name="connsiteY3" fmla="*/ 1456076 h 2507800"/>
                  <a:gd name="connsiteX4" fmla="*/ 1541335 w 3110841"/>
                  <a:gd name="connsiteY4" fmla="*/ 2504138 h 2507800"/>
                  <a:gd name="connsiteX5" fmla="*/ 43190 w 3110841"/>
                  <a:gd name="connsiteY5" fmla="*/ 1052664 h 2507800"/>
                  <a:gd name="connsiteX0" fmla="*/ 43190 w 3110841"/>
                  <a:gd name="connsiteY0" fmla="*/ 1052664 h 2509355"/>
                  <a:gd name="connsiteX1" fmla="*/ 613489 w 3110841"/>
                  <a:gd name="connsiteY1" fmla="*/ 112179 h 2509355"/>
                  <a:gd name="connsiteX2" fmla="*/ 2004969 w 3110841"/>
                  <a:gd name="connsiteY2" fmla="*/ 164348 h 2509355"/>
                  <a:gd name="connsiteX3" fmla="*/ 2985691 w 3110841"/>
                  <a:gd name="connsiteY3" fmla="*/ 1456076 h 2509355"/>
                  <a:gd name="connsiteX4" fmla="*/ 1541335 w 3110841"/>
                  <a:gd name="connsiteY4" fmla="*/ 2504138 h 2509355"/>
                  <a:gd name="connsiteX5" fmla="*/ 43190 w 3110841"/>
                  <a:gd name="connsiteY5" fmla="*/ 1052664 h 2509355"/>
                  <a:gd name="connsiteX0" fmla="*/ 43190 w 3110841"/>
                  <a:gd name="connsiteY0" fmla="*/ 1052664 h 2511348"/>
                  <a:gd name="connsiteX1" fmla="*/ 613489 w 3110841"/>
                  <a:gd name="connsiteY1" fmla="*/ 112179 h 2511348"/>
                  <a:gd name="connsiteX2" fmla="*/ 2004969 w 3110841"/>
                  <a:gd name="connsiteY2" fmla="*/ 164348 h 2511348"/>
                  <a:gd name="connsiteX3" fmla="*/ 2985691 w 3110841"/>
                  <a:gd name="connsiteY3" fmla="*/ 1456076 h 2511348"/>
                  <a:gd name="connsiteX4" fmla="*/ 1541335 w 3110841"/>
                  <a:gd name="connsiteY4" fmla="*/ 2504138 h 2511348"/>
                  <a:gd name="connsiteX5" fmla="*/ 43190 w 3110841"/>
                  <a:gd name="connsiteY5" fmla="*/ 1052664 h 2511348"/>
                  <a:gd name="connsiteX0" fmla="*/ 43190 w 3110841"/>
                  <a:gd name="connsiteY0" fmla="*/ 1052664 h 2505518"/>
                  <a:gd name="connsiteX1" fmla="*/ 613489 w 3110841"/>
                  <a:gd name="connsiteY1" fmla="*/ 112179 h 2505518"/>
                  <a:gd name="connsiteX2" fmla="*/ 2004969 w 3110841"/>
                  <a:gd name="connsiteY2" fmla="*/ 164348 h 2505518"/>
                  <a:gd name="connsiteX3" fmla="*/ 2985691 w 3110841"/>
                  <a:gd name="connsiteY3" fmla="*/ 1456076 h 2505518"/>
                  <a:gd name="connsiteX4" fmla="*/ 1541335 w 3110841"/>
                  <a:gd name="connsiteY4" fmla="*/ 2504138 h 2505518"/>
                  <a:gd name="connsiteX5" fmla="*/ 43190 w 3110841"/>
                  <a:gd name="connsiteY5" fmla="*/ 1052664 h 2505518"/>
                  <a:gd name="connsiteX0" fmla="*/ 43190 w 3110841"/>
                  <a:gd name="connsiteY0" fmla="*/ 1052664 h 2504963"/>
                  <a:gd name="connsiteX1" fmla="*/ 613489 w 3110841"/>
                  <a:gd name="connsiteY1" fmla="*/ 112179 h 2504963"/>
                  <a:gd name="connsiteX2" fmla="*/ 2004969 w 3110841"/>
                  <a:gd name="connsiteY2" fmla="*/ 164348 h 2504963"/>
                  <a:gd name="connsiteX3" fmla="*/ 2985691 w 3110841"/>
                  <a:gd name="connsiteY3" fmla="*/ 1456076 h 2504963"/>
                  <a:gd name="connsiteX4" fmla="*/ 1541335 w 3110841"/>
                  <a:gd name="connsiteY4" fmla="*/ 2504138 h 2504963"/>
                  <a:gd name="connsiteX5" fmla="*/ 43190 w 3110841"/>
                  <a:gd name="connsiteY5" fmla="*/ 1052664 h 2504963"/>
                  <a:gd name="connsiteX0" fmla="*/ 43190 w 3207119"/>
                  <a:gd name="connsiteY0" fmla="*/ 1026484 h 2494314"/>
                  <a:gd name="connsiteX1" fmla="*/ 613489 w 3207119"/>
                  <a:gd name="connsiteY1" fmla="*/ 85999 h 2494314"/>
                  <a:gd name="connsiteX2" fmla="*/ 2004969 w 3207119"/>
                  <a:gd name="connsiteY2" fmla="*/ 138168 h 2494314"/>
                  <a:gd name="connsiteX3" fmla="*/ 3093268 w 3207119"/>
                  <a:gd name="connsiteY3" fmla="*/ 1685390 h 2494314"/>
                  <a:gd name="connsiteX4" fmla="*/ 1541335 w 3207119"/>
                  <a:gd name="connsiteY4" fmla="*/ 2477958 h 2494314"/>
                  <a:gd name="connsiteX5" fmla="*/ 43190 w 3207119"/>
                  <a:gd name="connsiteY5" fmla="*/ 1026484 h 2494314"/>
                  <a:gd name="connsiteX0" fmla="*/ 10611 w 3174540"/>
                  <a:gd name="connsiteY0" fmla="*/ 1026484 h 2429249"/>
                  <a:gd name="connsiteX1" fmla="*/ 580910 w 3174540"/>
                  <a:gd name="connsiteY1" fmla="*/ 85999 h 2429249"/>
                  <a:gd name="connsiteX2" fmla="*/ 1972390 w 3174540"/>
                  <a:gd name="connsiteY2" fmla="*/ 138168 h 2429249"/>
                  <a:gd name="connsiteX3" fmla="*/ 3060689 w 3174540"/>
                  <a:gd name="connsiteY3" fmla="*/ 1685390 h 2429249"/>
                  <a:gd name="connsiteX4" fmla="*/ 930532 w 3174540"/>
                  <a:gd name="connsiteY4" fmla="*/ 2410723 h 2429249"/>
                  <a:gd name="connsiteX5" fmla="*/ 10611 w 3174540"/>
                  <a:gd name="connsiteY5" fmla="*/ 1026484 h 2429249"/>
                  <a:gd name="connsiteX0" fmla="*/ 7179 w 3168574"/>
                  <a:gd name="connsiteY0" fmla="*/ 951667 h 2354432"/>
                  <a:gd name="connsiteX1" fmla="*/ 577478 w 3168574"/>
                  <a:gd name="connsiteY1" fmla="*/ 11182 h 2354432"/>
                  <a:gd name="connsiteX2" fmla="*/ 1942063 w 3168574"/>
                  <a:gd name="connsiteY2" fmla="*/ 318845 h 2354432"/>
                  <a:gd name="connsiteX3" fmla="*/ 3057257 w 3168574"/>
                  <a:gd name="connsiteY3" fmla="*/ 1610573 h 2354432"/>
                  <a:gd name="connsiteX4" fmla="*/ 927100 w 3168574"/>
                  <a:gd name="connsiteY4" fmla="*/ 2335906 h 2354432"/>
                  <a:gd name="connsiteX5" fmla="*/ 7179 w 3168574"/>
                  <a:gd name="connsiteY5" fmla="*/ 951667 h 2354432"/>
                  <a:gd name="connsiteX0" fmla="*/ 15320 w 3176715"/>
                  <a:gd name="connsiteY0" fmla="*/ 885552 h 2288317"/>
                  <a:gd name="connsiteX1" fmla="*/ 478042 w 3176715"/>
                  <a:gd name="connsiteY1" fmla="*/ 12303 h 2288317"/>
                  <a:gd name="connsiteX2" fmla="*/ 1950204 w 3176715"/>
                  <a:gd name="connsiteY2" fmla="*/ 252730 h 2288317"/>
                  <a:gd name="connsiteX3" fmla="*/ 3065398 w 3176715"/>
                  <a:gd name="connsiteY3" fmla="*/ 1544458 h 2288317"/>
                  <a:gd name="connsiteX4" fmla="*/ 935241 w 3176715"/>
                  <a:gd name="connsiteY4" fmla="*/ 2269791 h 2288317"/>
                  <a:gd name="connsiteX5" fmla="*/ 15320 w 3176715"/>
                  <a:gd name="connsiteY5" fmla="*/ 885552 h 2288317"/>
                  <a:gd name="connsiteX0" fmla="*/ 15320 w 3008741"/>
                  <a:gd name="connsiteY0" fmla="*/ 885552 h 2281094"/>
                  <a:gd name="connsiteX1" fmla="*/ 478042 w 3008741"/>
                  <a:gd name="connsiteY1" fmla="*/ 12303 h 2281094"/>
                  <a:gd name="connsiteX2" fmla="*/ 1950204 w 3008741"/>
                  <a:gd name="connsiteY2" fmla="*/ 252730 h 2281094"/>
                  <a:gd name="connsiteX3" fmla="*/ 2877139 w 3008741"/>
                  <a:gd name="connsiteY3" fmla="*/ 1436881 h 2281094"/>
                  <a:gd name="connsiteX4" fmla="*/ 935241 w 3008741"/>
                  <a:gd name="connsiteY4" fmla="*/ 2269791 h 2281094"/>
                  <a:gd name="connsiteX5" fmla="*/ 15320 w 3008741"/>
                  <a:gd name="connsiteY5" fmla="*/ 885552 h 2281094"/>
                  <a:gd name="connsiteX0" fmla="*/ 28530 w 3021951"/>
                  <a:gd name="connsiteY0" fmla="*/ 885552 h 2379581"/>
                  <a:gd name="connsiteX1" fmla="*/ 491252 w 3021951"/>
                  <a:gd name="connsiteY1" fmla="*/ 12303 h 2379581"/>
                  <a:gd name="connsiteX2" fmla="*/ 1963414 w 3021951"/>
                  <a:gd name="connsiteY2" fmla="*/ 252730 h 2379581"/>
                  <a:gd name="connsiteX3" fmla="*/ 2890349 w 3021951"/>
                  <a:gd name="connsiteY3" fmla="*/ 1436881 h 2379581"/>
                  <a:gd name="connsiteX4" fmla="*/ 948451 w 3021951"/>
                  <a:gd name="connsiteY4" fmla="*/ 2269791 h 2379581"/>
                  <a:gd name="connsiteX5" fmla="*/ 28530 w 3021951"/>
                  <a:gd name="connsiteY5" fmla="*/ 885552 h 2379581"/>
                  <a:gd name="connsiteX0" fmla="*/ 12892 w 3073548"/>
                  <a:gd name="connsiteY0" fmla="*/ 1010927 h 2281502"/>
                  <a:gd name="connsiteX1" fmla="*/ 542849 w 3073548"/>
                  <a:gd name="connsiteY1" fmla="*/ 16655 h 2281502"/>
                  <a:gd name="connsiteX2" fmla="*/ 2015011 w 3073548"/>
                  <a:gd name="connsiteY2" fmla="*/ 257082 h 2281502"/>
                  <a:gd name="connsiteX3" fmla="*/ 2941946 w 3073548"/>
                  <a:gd name="connsiteY3" fmla="*/ 1441233 h 2281502"/>
                  <a:gd name="connsiteX4" fmla="*/ 1000048 w 3073548"/>
                  <a:gd name="connsiteY4" fmla="*/ 2274143 h 2281502"/>
                  <a:gd name="connsiteX5" fmla="*/ 12892 w 3073548"/>
                  <a:gd name="connsiteY5" fmla="*/ 1010927 h 2281502"/>
                  <a:gd name="connsiteX0" fmla="*/ 22575 w 3083231"/>
                  <a:gd name="connsiteY0" fmla="*/ 1010927 h 2281502"/>
                  <a:gd name="connsiteX1" fmla="*/ 552532 w 3083231"/>
                  <a:gd name="connsiteY1" fmla="*/ 16655 h 2281502"/>
                  <a:gd name="connsiteX2" fmla="*/ 2024694 w 3083231"/>
                  <a:gd name="connsiteY2" fmla="*/ 257082 h 2281502"/>
                  <a:gd name="connsiteX3" fmla="*/ 2951629 w 3083231"/>
                  <a:gd name="connsiteY3" fmla="*/ 1441233 h 2281502"/>
                  <a:gd name="connsiteX4" fmla="*/ 1009731 w 3083231"/>
                  <a:gd name="connsiteY4" fmla="*/ 2274143 h 2281502"/>
                  <a:gd name="connsiteX5" fmla="*/ 22575 w 3083231"/>
                  <a:gd name="connsiteY5" fmla="*/ 1010927 h 2281502"/>
                  <a:gd name="connsiteX0" fmla="*/ 27026 w 3087682"/>
                  <a:gd name="connsiteY0" fmla="*/ 1010927 h 2481186"/>
                  <a:gd name="connsiteX1" fmla="*/ 556983 w 3087682"/>
                  <a:gd name="connsiteY1" fmla="*/ 16655 h 2481186"/>
                  <a:gd name="connsiteX2" fmla="*/ 2029145 w 3087682"/>
                  <a:gd name="connsiteY2" fmla="*/ 257082 h 2481186"/>
                  <a:gd name="connsiteX3" fmla="*/ 2956080 w 3087682"/>
                  <a:gd name="connsiteY3" fmla="*/ 1441233 h 2481186"/>
                  <a:gd name="connsiteX4" fmla="*/ 1296571 w 3087682"/>
                  <a:gd name="connsiteY4" fmla="*/ 2475849 h 2481186"/>
                  <a:gd name="connsiteX5" fmla="*/ 27026 w 3087682"/>
                  <a:gd name="connsiteY5" fmla="*/ 1010927 h 2481186"/>
                  <a:gd name="connsiteX0" fmla="*/ 27026 w 3087682"/>
                  <a:gd name="connsiteY0" fmla="*/ 1010927 h 2509135"/>
                  <a:gd name="connsiteX1" fmla="*/ 556983 w 3087682"/>
                  <a:gd name="connsiteY1" fmla="*/ 16655 h 2509135"/>
                  <a:gd name="connsiteX2" fmla="*/ 2029145 w 3087682"/>
                  <a:gd name="connsiteY2" fmla="*/ 257082 h 2509135"/>
                  <a:gd name="connsiteX3" fmla="*/ 2956080 w 3087682"/>
                  <a:gd name="connsiteY3" fmla="*/ 1441233 h 2509135"/>
                  <a:gd name="connsiteX4" fmla="*/ 1296571 w 3087682"/>
                  <a:gd name="connsiteY4" fmla="*/ 2475849 h 2509135"/>
                  <a:gd name="connsiteX5" fmla="*/ 27026 w 3087682"/>
                  <a:gd name="connsiteY5" fmla="*/ 1010927 h 2509135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403634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322952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1299 w 3061955"/>
                  <a:gd name="connsiteY0" fmla="*/ 1010927 h 2314285"/>
                  <a:gd name="connsiteX1" fmla="*/ 531256 w 3061955"/>
                  <a:gd name="connsiteY1" fmla="*/ 16655 h 2314285"/>
                  <a:gd name="connsiteX2" fmla="*/ 2003418 w 3061955"/>
                  <a:gd name="connsiteY2" fmla="*/ 257082 h 2314285"/>
                  <a:gd name="connsiteX3" fmla="*/ 2930353 w 3061955"/>
                  <a:gd name="connsiteY3" fmla="*/ 1441233 h 2314285"/>
                  <a:gd name="connsiteX4" fmla="*/ 2297225 w 3061955"/>
                  <a:gd name="connsiteY4" fmla="*/ 2158325 h 2314285"/>
                  <a:gd name="connsiteX5" fmla="*/ 652279 w 3061955"/>
                  <a:gd name="connsiteY5" fmla="*/ 2193461 h 2314285"/>
                  <a:gd name="connsiteX6" fmla="*/ 1299 w 3061955"/>
                  <a:gd name="connsiteY6" fmla="*/ 1010927 h 2314285"/>
                  <a:gd name="connsiteX0" fmla="*/ 1299 w 3061955"/>
                  <a:gd name="connsiteY0" fmla="*/ 1010927 h 2375641"/>
                  <a:gd name="connsiteX1" fmla="*/ 531256 w 3061955"/>
                  <a:gd name="connsiteY1" fmla="*/ 16655 h 2375641"/>
                  <a:gd name="connsiteX2" fmla="*/ 2003418 w 3061955"/>
                  <a:gd name="connsiteY2" fmla="*/ 257082 h 2375641"/>
                  <a:gd name="connsiteX3" fmla="*/ 2930353 w 3061955"/>
                  <a:gd name="connsiteY3" fmla="*/ 1441233 h 2375641"/>
                  <a:gd name="connsiteX4" fmla="*/ 2189648 w 3061955"/>
                  <a:gd name="connsiteY4" fmla="*/ 2265901 h 2375641"/>
                  <a:gd name="connsiteX5" fmla="*/ 652279 w 3061955"/>
                  <a:gd name="connsiteY5" fmla="*/ 2193461 h 2375641"/>
                  <a:gd name="connsiteX6" fmla="*/ 1299 w 3061955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495021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06974 h 2371688"/>
                  <a:gd name="connsiteX1" fmla="*/ 531256 w 3133171"/>
                  <a:gd name="connsiteY1" fmla="*/ 12702 h 2371688"/>
                  <a:gd name="connsiteX2" fmla="*/ 2003418 w 3133171"/>
                  <a:gd name="connsiteY2" fmla="*/ 253129 h 2371688"/>
                  <a:gd name="connsiteX3" fmla="*/ 3011035 w 3133171"/>
                  <a:gd name="connsiteY3" fmla="*/ 1491068 h 2371688"/>
                  <a:gd name="connsiteX4" fmla="*/ 2189648 w 3133171"/>
                  <a:gd name="connsiteY4" fmla="*/ 2261948 h 2371688"/>
                  <a:gd name="connsiteX5" fmla="*/ 652279 w 3133171"/>
                  <a:gd name="connsiteY5" fmla="*/ 2189508 h 2371688"/>
                  <a:gd name="connsiteX6" fmla="*/ 1299 w 3133171"/>
                  <a:gd name="connsiteY6" fmla="*/ 1006974 h 2371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3171" h="2371688">
                    <a:moveTo>
                      <a:pt x="1299" y="1006974"/>
                    </a:moveTo>
                    <a:cubicBezTo>
                      <a:pt x="-18871" y="644173"/>
                      <a:pt x="197570" y="138343"/>
                      <a:pt x="531256" y="12702"/>
                    </a:cubicBezTo>
                    <a:cubicBezTo>
                      <a:pt x="864943" y="-112939"/>
                      <a:pt x="911711" y="746900"/>
                      <a:pt x="2003418" y="253129"/>
                    </a:cubicBezTo>
                    <a:cubicBezTo>
                      <a:pt x="2721514" y="-271442"/>
                      <a:pt x="3422243" y="487021"/>
                      <a:pt x="3011035" y="1491068"/>
                    </a:cubicBezTo>
                    <a:cubicBezTo>
                      <a:pt x="2746239" y="1971547"/>
                      <a:pt x="2466233" y="2089512"/>
                      <a:pt x="2189648" y="2261948"/>
                    </a:cubicBezTo>
                    <a:cubicBezTo>
                      <a:pt x="1913063" y="2434384"/>
                      <a:pt x="1017004" y="2398670"/>
                      <a:pt x="652279" y="2189508"/>
                    </a:cubicBezTo>
                    <a:cubicBezTo>
                      <a:pt x="287554" y="1980346"/>
                      <a:pt x="21469" y="1369775"/>
                      <a:pt x="1299" y="1006974"/>
                    </a:cubicBezTo>
                    <a:close/>
                  </a:path>
                </a:pathLst>
              </a:custGeom>
              <a:noFill/>
              <a:ln w="28575">
                <a:solidFill>
                  <a:srgbClr val="BB97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" name="Szövegdoboz 5"/>
            <p:cNvSpPr txBox="1"/>
            <p:nvPr/>
          </p:nvSpPr>
          <p:spPr>
            <a:xfrm rot="231115">
              <a:off x="250983" y="4382962"/>
              <a:ext cx="2880972" cy="132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>
                  <a:solidFill>
                    <a:schemeClr val="bg1"/>
                  </a:solidFill>
                </a:rPr>
                <a:t>„Akár esztek tehát, akár isztok, </a:t>
              </a:r>
            </a:p>
            <a:p>
              <a:pPr algn="ctr"/>
              <a:r>
                <a:rPr lang="hu-HU" sz="2400" dirty="0" smtClean="0">
                  <a:solidFill>
                    <a:schemeClr val="bg1"/>
                  </a:solidFill>
                </a:rPr>
                <a:t>mindent Isten dicsőségére tegyetek!”</a:t>
              </a:r>
            </a:p>
            <a:p>
              <a:pPr algn="ctr"/>
              <a:endParaRPr lang="hu-HU" sz="2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hu-HU" dirty="0" smtClean="0">
                  <a:solidFill>
                    <a:schemeClr val="bg1"/>
                  </a:solidFill>
                </a:rPr>
                <a:t>Pál első levele a korinthusiakhoz 10,31</a:t>
              </a:r>
              <a:endParaRPr lang="hu-H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70793" cy="1940885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216908" y="2046703"/>
            <a:ext cx="6671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Mit jelenthet a mai aranymondásunk?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Melyek lehetnek azok az ételek, és italok, amelyeket Isten dicsőségére </a:t>
            </a:r>
            <a:r>
              <a:rPr lang="hu-HU" sz="2400" dirty="0" err="1" smtClean="0"/>
              <a:t>fogyasztasz</a:t>
            </a:r>
            <a:r>
              <a:rPr lang="hu-HU" sz="2400" dirty="0" smtClean="0"/>
              <a:t> el?</a:t>
            </a:r>
            <a:endParaRPr lang="hu-HU" sz="2400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3" l="159" r="100000">
                        <a14:foregroundMark x1="25040" y1="24578" x2="25040" y2="24578"/>
                        <a14:foregroundMark x1="26550" y1="16743" x2="26550" y2="16743"/>
                        <a14:foregroundMark x1="18919" y1="8602" x2="18919" y2="8602"/>
                        <a14:foregroundMark x1="18760" y1="16897" x2="18760" y2="16897"/>
                        <a14:foregroundMark x1="22814" y1="9985" x2="22814" y2="9985"/>
                        <a14:foregroundMark x1="20191" y1="6759" x2="20191" y2="6759"/>
                        <a14:foregroundMark x1="20270" y1="14439" x2="20270" y2="14439"/>
                        <a14:foregroundMark x1="51351" y1="28264" x2="51351" y2="28264"/>
                        <a14:foregroundMark x1="53736" y1="15207" x2="53736" y2="15207"/>
                        <a14:foregroundMark x1="53180" y1="18126" x2="53180" y2="18126"/>
                        <a14:foregroundMark x1="68680" y1="11674" x2="68680" y2="11674"/>
                        <a14:foregroundMark x1="68680" y1="16743" x2="68680" y2="16743"/>
                        <a14:foregroundMark x1="70747" y1="26575" x2="70747" y2="26575"/>
                        <a14:foregroundMark x1="87838" y1="17358" x2="87838" y2="17358"/>
                        <a14:foregroundMark x1="90302" y1="9370" x2="90302" y2="9370"/>
                        <a14:foregroundMark x1="89746" y1="4455" x2="89746" y2="4455"/>
                        <a14:foregroundMark x1="89269" y1="7373" x2="89269" y2="7373"/>
                        <a14:foregroundMark x1="88394" y1="9831" x2="88394" y2="9831"/>
                        <a14:foregroundMark x1="94436" y1="23195" x2="94436" y2="23195"/>
                        <a14:foregroundMark x1="95628" y1="16436" x2="95628" y2="16436"/>
                        <a14:foregroundMark x1="80604" y1="50230" x2="80604" y2="50230"/>
                        <a14:foregroundMark x1="82273" y1="50230" x2="82273" y2="50230"/>
                        <a14:foregroundMark x1="79094" y1="55760" x2="79094" y2="55760"/>
                        <a14:foregroundMark x1="75437" y1="56528" x2="75437" y2="56528"/>
                        <a14:foregroundMark x1="68919" y1="52074" x2="68919" y2="52074"/>
                        <a14:foregroundMark x1="66693" y1="53610" x2="66693" y2="53610"/>
                        <a14:foregroundMark x1="68362" y1="54531" x2="68362" y2="54531"/>
                        <a14:foregroundMark x1="64785" y1="51306" x2="64785" y2="51306"/>
                        <a14:foregroundMark x1="68283" y1="48848" x2="68283" y2="48848"/>
                        <a14:foregroundMark x1="67647" y1="58372" x2="67647" y2="58372"/>
                        <a14:foregroundMark x1="76789" y1="61137" x2="76789" y2="61137"/>
                        <a14:foregroundMark x1="78299" y1="62826" x2="78299" y2="62826"/>
                        <a14:foregroundMark x1="70906" y1="82488" x2="70906" y2="82488"/>
                        <a14:foregroundMark x1="67568" y1="81413" x2="67568" y2="81413"/>
                        <a14:foregroundMark x1="64626" y1="81874" x2="64626" y2="81874"/>
                        <a14:foregroundMark x1="70827" y1="81260" x2="70827" y2="81260"/>
                        <a14:foregroundMark x1="64149" y1="86943" x2="64149" y2="86943"/>
                        <a14:foregroundMark x1="73450" y1="81260" x2="73450" y2="81260"/>
                        <a14:foregroundMark x1="71860" y1="85561" x2="71860" y2="85561"/>
                        <a14:foregroundMark x1="62480" y1="91244" x2="62480" y2="91244"/>
                        <a14:foregroundMark x1="70588" y1="91091" x2="70588" y2="91091"/>
                        <a14:foregroundMark x1="68521" y1="94009" x2="68521" y2="94009"/>
                        <a14:foregroundMark x1="86089" y1="76037" x2="86089" y2="76037"/>
                        <a14:foregroundMark x1="81876" y1="73118" x2="81876" y2="73118"/>
                        <a14:foregroundMark x1="92528" y1="75422" x2="92528" y2="75422"/>
                        <a14:foregroundMark x1="93243" y1="75422" x2="93243" y2="75422"/>
                        <a14:foregroundMark x1="94197" y1="78341" x2="94197" y2="78341"/>
                        <a14:foregroundMark x1="91653" y1="84178" x2="91653" y2="84178"/>
                        <a14:foregroundMark x1="92766" y1="85868" x2="92766" y2="85868"/>
                        <a14:foregroundMark x1="95072" y1="32873" x2="95072" y2="32873"/>
                        <a14:foregroundMark x1="76630" y1="24424" x2="76630" y2="24424"/>
                        <a14:foregroundMark x1="43005" y1="74347" x2="43005" y2="74347"/>
                        <a14:foregroundMark x1="42210" y1="70507" x2="42210" y2="70507"/>
                        <a14:foregroundMark x1="40302" y1="83564" x2="40302" y2="83564"/>
                        <a14:foregroundMark x1="31479" y1="79416" x2="31479" y2="79416"/>
                        <a14:foregroundMark x1="32989" y1="82181" x2="32989" y2="82181"/>
                        <a14:foregroundMark x1="36804" y1="54378" x2="36804" y2="54378"/>
                        <a14:foregroundMark x1="34976" y1="55760" x2="34976" y2="55760"/>
                        <a14:foregroundMark x1="30048" y1="55453" x2="30048" y2="55453"/>
                        <a14:foregroundMark x1="25437" y1="54992" x2="25437" y2="54992"/>
                        <a14:foregroundMark x1="42448" y1="48694" x2="42448" y2="48694"/>
                        <a14:foregroundMark x1="22258" y1="70200" x2="22258" y2="70200"/>
                        <a14:foregroundMark x1="22973" y1="88479" x2="22973" y2="88479"/>
                        <a14:foregroundMark x1="9777" y1="61444" x2="9777" y2="61444"/>
                        <a14:foregroundMark x1="7154" y1="60061" x2="7154" y2="60061"/>
                        <a14:foregroundMark x1="13275" y1="61137" x2="13275" y2="61137"/>
                        <a14:foregroundMark x1="13116" y1="53610" x2="13116" y2="53610"/>
                        <a14:foregroundMark x1="76471" y1="73425" x2="76471" y2="73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833" y="3247032"/>
            <a:ext cx="6583819" cy="34070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Szövegdoboz 17"/>
          <p:cNvSpPr txBox="1"/>
          <p:nvPr/>
        </p:nvSpPr>
        <p:spPr>
          <a:xfrm>
            <a:off x="7919213" y="4026406"/>
            <a:ext cx="4005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Ha igyekszel mindig egészséges ételekkel és italokkal táplálni a testedet, akkor biztosan Isten dicsőségére eszel és iszol.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108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kerekített téglalap 8"/>
          <p:cNvSpPr/>
          <p:nvPr/>
        </p:nvSpPr>
        <p:spPr>
          <a:xfrm>
            <a:off x="-2" y="1660524"/>
            <a:ext cx="4114801" cy="2853048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/>
          <p:cNvSpPr/>
          <p:nvPr/>
        </p:nvSpPr>
        <p:spPr>
          <a:xfrm>
            <a:off x="4206959" y="1657799"/>
            <a:ext cx="3907742" cy="1614635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89" b="86393" l="31302" r="69206">
                        <a14:foregroundMark x1="44317" y1="52632" x2="44317" y2="52632"/>
                        <a14:foregroundMark x1="41143" y1="54557" x2="41143" y2="54557"/>
                        <a14:foregroundMark x1="39683" y1="59564" x2="39683" y2="59564"/>
                        <a14:foregroundMark x1="44381" y1="74454" x2="44381" y2="74454"/>
                        <a14:foregroundMark x1="45397" y1="77664" x2="45397" y2="77664"/>
                        <a14:foregroundMark x1="46857" y1="75096" x2="46857" y2="75096"/>
                        <a14:foregroundMark x1="37841" y1="75481" x2="37841" y2="75481"/>
                        <a14:foregroundMark x1="38476" y1="75610" x2="38476" y2="75610"/>
                        <a14:foregroundMark x1="47937" y1="75995" x2="47937" y2="75995"/>
                        <a14:foregroundMark x1="45651" y1="75481" x2="45651" y2="75481"/>
                        <a14:foregroundMark x1="44127" y1="77792" x2="44127" y2="77792"/>
                        <a14:foregroundMark x1="43175" y1="78562" x2="43175" y2="78562"/>
                        <a14:foregroundMark x1="41143" y1="78562" x2="41143" y2="78562"/>
                        <a14:foregroundMark x1="40127" y1="83055" x2="40127" y2="83055"/>
                        <a14:foregroundMark x1="38222" y1="83954" x2="38222" y2="83954"/>
                        <a14:foregroundMark x1="36190" y1="84467" x2="36190" y2="84467"/>
                        <a14:foregroundMark x1="34095" y1="84596" x2="34095" y2="84596"/>
                        <a14:foregroundMark x1="42984" y1="84339" x2="42984" y2="84339"/>
                        <a14:foregroundMark x1="45524" y1="84339" x2="45524" y2="84339"/>
                        <a14:foregroundMark x1="46349" y1="85751" x2="46349" y2="85751"/>
                        <a14:foregroundMark x1="43873" y1="85879" x2="43873" y2="85879"/>
                        <a14:foregroundMark x1="39937" y1="85751" x2="39937" y2="85751"/>
                        <a14:foregroundMark x1="36698" y1="85366" x2="36698" y2="85366"/>
                        <a14:foregroundMark x1="34667" y1="85366" x2="34667" y2="85366"/>
                        <a14:foregroundMark x1="33651" y1="85366" x2="33651" y2="85366"/>
                        <a14:foregroundMark x1="47111" y1="85751" x2="47111" y2="85751"/>
                        <a14:foregroundMark x1="50794" y1="85237" x2="50794" y2="85237"/>
                        <a14:foregroundMark x1="53905" y1="84852" x2="53905" y2="84852"/>
                        <a14:foregroundMark x1="55238" y1="85366" x2="55238" y2="85366"/>
                        <a14:foregroundMark x1="66794" y1="83954" x2="66794" y2="83954"/>
                        <a14:foregroundMark x1="65968" y1="85623" x2="65968" y2="85623"/>
                        <a14:foregroundMark x1="66730" y1="85494" x2="66730" y2="85494"/>
                        <a14:foregroundMark x1="55746" y1="85494" x2="55746" y2="85494"/>
                        <a14:foregroundMark x1="43238" y1="76893" x2="43238" y2="76893"/>
                        <a14:foregroundMark x1="42857" y1="72529" x2="42857" y2="72529"/>
                        <a14:foregroundMark x1="45460" y1="62003" x2="45460" y2="62003"/>
                        <a14:foregroundMark x1="42349" y1="55199" x2="42349" y2="55199"/>
                        <a14:foregroundMark x1="40063" y1="54172" x2="40063" y2="54172"/>
                        <a14:foregroundMark x1="36254" y1="49294" x2="36254" y2="49294"/>
                        <a14:foregroundMark x1="35937" y1="53017" x2="35937" y2="53017"/>
                        <a14:foregroundMark x1="37524" y1="54942" x2="37524" y2="54942"/>
                        <a14:foregroundMark x1="38413" y1="57381" x2="38413" y2="57381"/>
                        <a14:foregroundMark x1="53714" y1="85751" x2="53714" y2="85751"/>
                        <a14:foregroundMark x1="54476" y1="86008" x2="54476" y2="86008"/>
                      </a14:backgroundRemoval>
                    </a14:imgEffect>
                  </a14:imgLayer>
                </a14:imgProps>
              </a:ext>
            </a:extLst>
          </a:blip>
          <a:srcRect l="51920" t="43187" r="32127" b="15679"/>
          <a:stretch/>
        </p:blipFill>
        <p:spPr>
          <a:xfrm>
            <a:off x="129211" y="4548568"/>
            <a:ext cx="1810869" cy="230943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89" b="86393" l="31302" r="69206">
                        <a14:foregroundMark x1="44317" y1="52632" x2="44317" y2="52632"/>
                        <a14:foregroundMark x1="41143" y1="54557" x2="41143" y2="54557"/>
                        <a14:foregroundMark x1="39683" y1="59564" x2="39683" y2="59564"/>
                        <a14:foregroundMark x1="44381" y1="74454" x2="44381" y2="74454"/>
                        <a14:foregroundMark x1="45397" y1="77664" x2="45397" y2="77664"/>
                        <a14:foregroundMark x1="46857" y1="75096" x2="46857" y2="75096"/>
                        <a14:foregroundMark x1="37841" y1="75481" x2="37841" y2="75481"/>
                        <a14:foregroundMark x1="38476" y1="75610" x2="38476" y2="75610"/>
                        <a14:foregroundMark x1="47937" y1="75995" x2="47937" y2="75995"/>
                        <a14:foregroundMark x1="45651" y1="75481" x2="45651" y2="75481"/>
                        <a14:foregroundMark x1="44127" y1="77792" x2="44127" y2="77792"/>
                        <a14:foregroundMark x1="43175" y1="78562" x2="43175" y2="78562"/>
                        <a14:foregroundMark x1="41143" y1="78562" x2="41143" y2="78562"/>
                        <a14:foregroundMark x1="40127" y1="83055" x2="40127" y2="83055"/>
                        <a14:foregroundMark x1="38222" y1="83954" x2="38222" y2="83954"/>
                        <a14:foregroundMark x1="36190" y1="84467" x2="36190" y2="84467"/>
                        <a14:foregroundMark x1="34095" y1="84596" x2="34095" y2="84596"/>
                        <a14:foregroundMark x1="42984" y1="84339" x2="42984" y2="84339"/>
                        <a14:foregroundMark x1="45524" y1="84339" x2="45524" y2="84339"/>
                        <a14:foregroundMark x1="46349" y1="85751" x2="46349" y2="85751"/>
                        <a14:foregroundMark x1="43873" y1="85879" x2="43873" y2="85879"/>
                        <a14:foregroundMark x1="39937" y1="85751" x2="39937" y2="85751"/>
                        <a14:foregroundMark x1="36698" y1="85366" x2="36698" y2="85366"/>
                        <a14:foregroundMark x1="34667" y1="85366" x2="34667" y2="85366"/>
                        <a14:foregroundMark x1="33651" y1="85366" x2="33651" y2="85366"/>
                        <a14:foregroundMark x1="47111" y1="85751" x2="47111" y2="85751"/>
                        <a14:foregroundMark x1="50794" y1="85237" x2="50794" y2="85237"/>
                        <a14:foregroundMark x1="53905" y1="84852" x2="53905" y2="84852"/>
                        <a14:foregroundMark x1="55238" y1="85366" x2="55238" y2="85366"/>
                        <a14:foregroundMark x1="66794" y1="83954" x2="66794" y2="83954"/>
                        <a14:foregroundMark x1="65968" y1="85623" x2="65968" y2="85623"/>
                        <a14:foregroundMark x1="66730" y1="85494" x2="66730" y2="85494"/>
                        <a14:foregroundMark x1="55746" y1="85494" x2="55746" y2="85494"/>
                        <a14:foregroundMark x1="43238" y1="76893" x2="43238" y2="76893"/>
                        <a14:foregroundMark x1="42857" y1="72529" x2="42857" y2="72529"/>
                        <a14:foregroundMark x1="45460" y1="62003" x2="45460" y2="62003"/>
                        <a14:foregroundMark x1="42349" y1="55199" x2="42349" y2="55199"/>
                        <a14:foregroundMark x1="40063" y1="54172" x2="40063" y2="54172"/>
                        <a14:foregroundMark x1="36254" y1="49294" x2="36254" y2="49294"/>
                        <a14:foregroundMark x1="35937" y1="53017" x2="35937" y2="53017"/>
                        <a14:foregroundMark x1="37524" y1="54942" x2="37524" y2="54942"/>
                        <a14:foregroundMark x1="38413" y1="57381" x2="38413" y2="57381"/>
                        <a14:foregroundMark x1="53714" y1="85751" x2="53714" y2="85751"/>
                        <a14:foregroundMark x1="54476" y1="86008" x2="54476" y2="86008"/>
                      </a14:backgroundRemoval>
                    </a14:imgEffect>
                  </a14:imgLayer>
                </a14:imgProps>
              </a:ext>
            </a:extLst>
          </a:blip>
          <a:srcRect l="33013" t="43187" r="48813" b="15679"/>
          <a:stretch/>
        </p:blipFill>
        <p:spPr>
          <a:xfrm>
            <a:off x="9912096" y="4547330"/>
            <a:ext cx="2064122" cy="231067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10139" cy="161543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99" y="3878191"/>
            <a:ext cx="4916463" cy="276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zövegdoboz 6"/>
          <p:cNvSpPr txBox="1"/>
          <p:nvPr/>
        </p:nvSpPr>
        <p:spPr>
          <a:xfrm>
            <a:off x="140409" y="1872820"/>
            <a:ext cx="383397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u="sng" dirty="0" smtClean="0">
                <a:solidFill>
                  <a:schemeClr val="tx2">
                    <a:lumMod val="75000"/>
                  </a:schemeClr>
                </a:solidFill>
              </a:rPr>
              <a:t>Az első héten</a:t>
            </a:r>
          </a:p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</a:rPr>
              <a:t>Nevezd meg a következőket: </a:t>
            </a:r>
          </a:p>
          <a:p>
            <a:pPr marL="342900" indent="-342900">
              <a:buFontTx/>
              <a:buChar char="-"/>
            </a:pP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</a:rPr>
              <a:t>Helyszín</a:t>
            </a:r>
          </a:p>
          <a:p>
            <a:pPr marL="342900" indent="-342900">
              <a:buFontTx/>
              <a:buChar char="-"/>
            </a:pP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</a:rPr>
              <a:t>Szereplők</a:t>
            </a:r>
            <a:endParaRPr lang="hu-HU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200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</a:rPr>
              <a:t>él</a:t>
            </a:r>
          </a:p>
          <a:p>
            <a:pPr marL="342900" indent="-342900">
              <a:buFontTx/>
              <a:buChar char="-"/>
            </a:pPr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</a:rPr>
              <a:t>Majd találd ki és írd le a játékszabályokat!</a:t>
            </a:r>
          </a:p>
        </p:txBody>
      </p:sp>
      <p:sp>
        <p:nvSpPr>
          <p:cNvPr id="8" name="Téglalap 7"/>
          <p:cNvSpPr/>
          <p:nvPr/>
        </p:nvSpPr>
        <p:spPr>
          <a:xfrm>
            <a:off x="4508755" y="1872820"/>
            <a:ext cx="33041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b="1" u="sng" dirty="0" smtClean="0">
                <a:solidFill>
                  <a:schemeClr val="tx2">
                    <a:lumMod val="75000"/>
                  </a:schemeClr>
                </a:solidFill>
              </a:rPr>
              <a:t>A második héten</a:t>
            </a:r>
            <a:endParaRPr lang="hu-HU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</a:rPr>
              <a:t>Rajzold </a:t>
            </a:r>
            <a:r>
              <a:rPr lang="hu-HU" sz="2200" dirty="0">
                <a:solidFill>
                  <a:schemeClr val="accent2">
                    <a:lumMod val="50000"/>
                  </a:schemeClr>
                </a:solidFill>
              </a:rPr>
              <a:t>meg a pályát, és a főbb szereplőket! </a:t>
            </a:r>
          </a:p>
        </p:txBody>
      </p:sp>
      <p:sp>
        <p:nvSpPr>
          <p:cNvPr id="6" name="Téglalap 5"/>
          <p:cNvSpPr/>
          <p:nvPr/>
        </p:nvSpPr>
        <p:spPr>
          <a:xfrm>
            <a:off x="1729011" y="716069"/>
            <a:ext cx="9298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Tervezz egyedül, vagy a padtársaddal bibliai témájú társasjátékot</a:t>
            </a:r>
            <a:r>
              <a:rPr lang="hu-HU" sz="2400" dirty="0" smtClean="0"/>
              <a:t>!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877851" y="219421"/>
            <a:ext cx="486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PROJEKTFELADAT</a:t>
            </a:r>
            <a:endParaRPr lang="hu-HU" sz="28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729011" y="1079234"/>
            <a:ext cx="42976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</a:rPr>
              <a:t>Az elkészítésre szánt idő: 3 hét</a:t>
            </a:r>
            <a:endParaRPr lang="hu-H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8206861" y="1619500"/>
            <a:ext cx="3907742" cy="1614635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8416497" y="1872820"/>
            <a:ext cx="35100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b="1" u="sng" dirty="0" smtClean="0">
                <a:solidFill>
                  <a:schemeClr val="tx2">
                    <a:lumMod val="75000"/>
                  </a:schemeClr>
                </a:solidFill>
              </a:rPr>
              <a:t>A harmadik héten</a:t>
            </a:r>
            <a:endParaRPr lang="hu-HU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</a:rPr>
              <a:t>Az elkészült társasjátékot próbáljátok ki a csoporttal!</a:t>
            </a:r>
            <a:endParaRPr lang="hu-H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Átellenes sarkain kerekített téglalap 14"/>
          <p:cNvSpPr/>
          <p:nvPr/>
        </p:nvSpPr>
        <p:spPr>
          <a:xfrm>
            <a:off x="8891451" y="3304868"/>
            <a:ext cx="3084767" cy="1146646"/>
          </a:xfrm>
          <a:prstGeom prst="round2DiagRect">
            <a:avLst/>
          </a:prstGeom>
          <a:solidFill>
            <a:srgbClr val="879CCB"/>
          </a:solidFill>
          <a:ln w="60325">
            <a:solidFill>
              <a:srgbClr val="6F6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Hetente számolj be a csoportban arról, hol tartasz a feladattal!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53813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02" y="3152744"/>
            <a:ext cx="4573359" cy="2733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Szövegdoboz 3"/>
          <p:cNvSpPr txBox="1"/>
          <p:nvPr/>
        </p:nvSpPr>
        <p:spPr>
          <a:xfrm>
            <a:off x="6197689" y="2926192"/>
            <a:ext cx="550762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Te csak az Istennek országát keresd,</a:t>
            </a:r>
          </a:p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És az Ő nagy igazságát.</a:t>
            </a:r>
          </a:p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Minden egyéb megadatik majd neked.</a:t>
            </a:r>
          </a:p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Halleluja, </a:t>
            </a:r>
            <a:r>
              <a:rPr lang="hu-HU" sz="2200" dirty="0" err="1" smtClean="0">
                <a:solidFill>
                  <a:schemeClr val="bg2">
                    <a:lumMod val="25000"/>
                  </a:schemeClr>
                </a:solidFill>
              </a:rPr>
              <a:t>hallelujah</a:t>
            </a: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! Halleluja, </a:t>
            </a:r>
          </a:p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Halleluja, Halleluja, Halleluja!</a:t>
            </a:r>
          </a:p>
          <a:p>
            <a:endParaRPr lang="hu-HU" sz="2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Istenünk, itt hozzuk néked mindenünk,</a:t>
            </a:r>
          </a:p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Itt állunk, várunk Rád újra.</a:t>
            </a:r>
          </a:p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Kérünk, hogy fogadd el hálaénekünk,</a:t>
            </a:r>
            <a:endParaRPr lang="hu-HU" sz="2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Halleluja, </a:t>
            </a:r>
            <a:r>
              <a:rPr lang="hu-HU" sz="2200" dirty="0" err="1" smtClean="0">
                <a:solidFill>
                  <a:schemeClr val="bg2">
                    <a:lumMod val="25000"/>
                  </a:schemeClr>
                </a:solidFill>
              </a:rPr>
              <a:t>hallelujah</a:t>
            </a: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! Halleluja, </a:t>
            </a:r>
          </a:p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Halleluja, Halleluja, Halleluja!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5841" y="0"/>
            <a:ext cx="1786159" cy="177074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76549" cy="1775236"/>
          </a:xfrm>
          <a:prstGeom prst="rect">
            <a:avLst/>
          </a:prstGeom>
        </p:spPr>
      </p:pic>
      <p:grpSp>
        <p:nvGrpSpPr>
          <p:cNvPr id="15" name="Csoportba foglalás 14"/>
          <p:cNvGrpSpPr/>
          <p:nvPr/>
        </p:nvGrpSpPr>
        <p:grpSpPr>
          <a:xfrm rot="21368885">
            <a:off x="5619701" y="302331"/>
            <a:ext cx="4528699" cy="2439260"/>
            <a:chOff x="17880" y="3622266"/>
            <a:chExt cx="3222044" cy="2702434"/>
          </a:xfrm>
        </p:grpSpPr>
        <p:grpSp>
          <p:nvGrpSpPr>
            <p:cNvPr id="16" name="Csoportba foglalás 15"/>
            <p:cNvGrpSpPr/>
            <p:nvPr/>
          </p:nvGrpSpPr>
          <p:grpSpPr>
            <a:xfrm rot="526064">
              <a:off x="17880" y="3622266"/>
              <a:ext cx="3222044" cy="2702434"/>
              <a:chOff x="2935032" y="3057080"/>
              <a:chExt cx="3222044" cy="2702434"/>
            </a:xfrm>
          </p:grpSpPr>
          <p:sp>
            <p:nvSpPr>
              <p:cNvPr id="18" name="Ellipszis 4"/>
              <p:cNvSpPr/>
              <p:nvPr/>
            </p:nvSpPr>
            <p:spPr>
              <a:xfrm>
                <a:off x="2935032" y="3184204"/>
                <a:ext cx="3133171" cy="2375641"/>
              </a:xfrm>
              <a:custGeom>
                <a:avLst/>
                <a:gdLst>
                  <a:gd name="connsiteX0" fmla="*/ 0 w 2834923"/>
                  <a:gd name="connsiteY0" fmla="*/ 1142191 h 2284382"/>
                  <a:gd name="connsiteX1" fmla="*/ 1417462 w 2834923"/>
                  <a:gd name="connsiteY1" fmla="*/ 0 h 2284382"/>
                  <a:gd name="connsiteX2" fmla="*/ 2834924 w 2834923"/>
                  <a:gd name="connsiteY2" fmla="*/ 1142191 h 2284382"/>
                  <a:gd name="connsiteX3" fmla="*/ 1417462 w 2834923"/>
                  <a:gd name="connsiteY3" fmla="*/ 2284382 h 2284382"/>
                  <a:gd name="connsiteX4" fmla="*/ 0 w 2834923"/>
                  <a:gd name="connsiteY4" fmla="*/ 1142191 h 2284382"/>
                  <a:gd name="connsiteX0" fmla="*/ 6 w 2834930"/>
                  <a:gd name="connsiteY0" fmla="*/ 397542 h 1539733"/>
                  <a:gd name="connsiteX1" fmla="*/ 1404021 w 2834930"/>
                  <a:gd name="connsiteY1" fmla="*/ 75621 h 1539733"/>
                  <a:gd name="connsiteX2" fmla="*/ 2834930 w 2834930"/>
                  <a:gd name="connsiteY2" fmla="*/ 397542 h 1539733"/>
                  <a:gd name="connsiteX3" fmla="*/ 1417468 w 2834930"/>
                  <a:gd name="connsiteY3" fmla="*/ 1539733 h 1539733"/>
                  <a:gd name="connsiteX4" fmla="*/ 6 w 2834930"/>
                  <a:gd name="connsiteY4" fmla="*/ 397542 h 1539733"/>
                  <a:gd name="connsiteX0" fmla="*/ 8 w 2834932"/>
                  <a:gd name="connsiteY0" fmla="*/ 648385 h 1790576"/>
                  <a:gd name="connsiteX1" fmla="*/ 1404023 w 2834932"/>
                  <a:gd name="connsiteY1" fmla="*/ 326464 h 1790576"/>
                  <a:gd name="connsiteX2" fmla="*/ 2834932 w 2834932"/>
                  <a:gd name="connsiteY2" fmla="*/ 648385 h 1790576"/>
                  <a:gd name="connsiteX3" fmla="*/ 1417470 w 2834932"/>
                  <a:gd name="connsiteY3" fmla="*/ 1790576 h 1790576"/>
                  <a:gd name="connsiteX4" fmla="*/ 8 w 2834932"/>
                  <a:gd name="connsiteY4" fmla="*/ 648385 h 1790576"/>
                  <a:gd name="connsiteX0" fmla="*/ 4 w 2834928"/>
                  <a:gd name="connsiteY0" fmla="*/ 530134 h 1672325"/>
                  <a:gd name="connsiteX1" fmla="*/ 1404019 w 2834928"/>
                  <a:gd name="connsiteY1" fmla="*/ 208213 h 1672325"/>
                  <a:gd name="connsiteX2" fmla="*/ 2834928 w 2834928"/>
                  <a:gd name="connsiteY2" fmla="*/ 530134 h 1672325"/>
                  <a:gd name="connsiteX3" fmla="*/ 1417466 w 2834928"/>
                  <a:gd name="connsiteY3" fmla="*/ 1672325 h 1672325"/>
                  <a:gd name="connsiteX4" fmla="*/ 4 w 2834928"/>
                  <a:gd name="connsiteY4" fmla="*/ 530134 h 1672325"/>
                  <a:gd name="connsiteX0" fmla="*/ 3091 w 2838015"/>
                  <a:gd name="connsiteY0" fmla="*/ 728618 h 1870809"/>
                  <a:gd name="connsiteX1" fmla="*/ 1407106 w 2838015"/>
                  <a:gd name="connsiteY1" fmla="*/ 406697 h 1870809"/>
                  <a:gd name="connsiteX2" fmla="*/ 2838015 w 2838015"/>
                  <a:gd name="connsiteY2" fmla="*/ 728618 h 1870809"/>
                  <a:gd name="connsiteX3" fmla="*/ 1420553 w 2838015"/>
                  <a:gd name="connsiteY3" fmla="*/ 1870809 h 1870809"/>
                  <a:gd name="connsiteX4" fmla="*/ 3091 w 2838015"/>
                  <a:gd name="connsiteY4" fmla="*/ 728618 h 1870809"/>
                  <a:gd name="connsiteX0" fmla="*/ 495 w 2835419"/>
                  <a:gd name="connsiteY0" fmla="*/ 544241 h 2143632"/>
                  <a:gd name="connsiteX1" fmla="*/ 1404510 w 2835419"/>
                  <a:gd name="connsiteY1" fmla="*/ 222320 h 2143632"/>
                  <a:gd name="connsiteX2" fmla="*/ 2835419 w 2835419"/>
                  <a:gd name="connsiteY2" fmla="*/ 544241 h 2143632"/>
                  <a:gd name="connsiteX3" fmla="*/ 1565875 w 2835419"/>
                  <a:gd name="connsiteY3" fmla="*/ 2143632 h 2143632"/>
                  <a:gd name="connsiteX4" fmla="*/ 495 w 2835419"/>
                  <a:gd name="connsiteY4" fmla="*/ 544241 h 2143632"/>
                  <a:gd name="connsiteX0" fmla="*/ 76 w 2835000"/>
                  <a:gd name="connsiteY0" fmla="*/ 701415 h 2300806"/>
                  <a:gd name="connsiteX1" fmla="*/ 1619244 w 2835000"/>
                  <a:gd name="connsiteY1" fmla="*/ 191235 h 2300806"/>
                  <a:gd name="connsiteX2" fmla="*/ 2835000 w 2835000"/>
                  <a:gd name="connsiteY2" fmla="*/ 701415 h 2300806"/>
                  <a:gd name="connsiteX3" fmla="*/ 1565456 w 2835000"/>
                  <a:gd name="connsiteY3" fmla="*/ 2300806 h 2300806"/>
                  <a:gd name="connsiteX4" fmla="*/ 76 w 2835000"/>
                  <a:gd name="connsiteY4" fmla="*/ 701415 h 2300806"/>
                  <a:gd name="connsiteX0" fmla="*/ 79 w 2431591"/>
                  <a:gd name="connsiteY0" fmla="*/ 908974 h 2148070"/>
                  <a:gd name="connsiteX1" fmla="*/ 1215835 w 2431591"/>
                  <a:gd name="connsiteY1" fmla="*/ 35724 h 2148070"/>
                  <a:gd name="connsiteX2" fmla="*/ 2431591 w 2431591"/>
                  <a:gd name="connsiteY2" fmla="*/ 545904 h 2148070"/>
                  <a:gd name="connsiteX3" fmla="*/ 1162047 w 2431591"/>
                  <a:gd name="connsiteY3" fmla="*/ 2145295 h 2148070"/>
                  <a:gd name="connsiteX4" fmla="*/ 79 w 2431591"/>
                  <a:gd name="connsiteY4" fmla="*/ 908974 h 2148070"/>
                  <a:gd name="connsiteX0" fmla="*/ 112806 w 2544318"/>
                  <a:gd name="connsiteY0" fmla="*/ 908974 h 2155647"/>
                  <a:gd name="connsiteX1" fmla="*/ 1328562 w 2544318"/>
                  <a:gd name="connsiteY1" fmla="*/ 35724 h 2155647"/>
                  <a:gd name="connsiteX2" fmla="*/ 2544318 w 2544318"/>
                  <a:gd name="connsiteY2" fmla="*/ 545904 h 2155647"/>
                  <a:gd name="connsiteX3" fmla="*/ 1274774 w 2544318"/>
                  <a:gd name="connsiteY3" fmla="*/ 2145295 h 2155647"/>
                  <a:gd name="connsiteX4" fmla="*/ 112806 w 2544318"/>
                  <a:gd name="connsiteY4" fmla="*/ 908974 h 2155647"/>
                  <a:gd name="connsiteX0" fmla="*/ 107117 w 2646206"/>
                  <a:gd name="connsiteY0" fmla="*/ 1197673 h 2215657"/>
                  <a:gd name="connsiteX1" fmla="*/ 1430450 w 2646206"/>
                  <a:gd name="connsiteY1" fmla="*/ 55482 h 2215657"/>
                  <a:gd name="connsiteX2" fmla="*/ 2646206 w 2646206"/>
                  <a:gd name="connsiteY2" fmla="*/ 565662 h 2215657"/>
                  <a:gd name="connsiteX3" fmla="*/ 1376662 w 2646206"/>
                  <a:gd name="connsiteY3" fmla="*/ 2165053 h 2215657"/>
                  <a:gd name="connsiteX4" fmla="*/ 107117 w 2646206"/>
                  <a:gd name="connsiteY4" fmla="*/ 1197673 h 2215657"/>
                  <a:gd name="connsiteX0" fmla="*/ 172 w 2539261"/>
                  <a:gd name="connsiteY0" fmla="*/ 1298765 h 2276806"/>
                  <a:gd name="connsiteX1" fmla="*/ 1189035 w 2539261"/>
                  <a:gd name="connsiteY1" fmla="*/ 35551 h 2276806"/>
                  <a:gd name="connsiteX2" fmla="*/ 2539261 w 2539261"/>
                  <a:gd name="connsiteY2" fmla="*/ 666754 h 2276806"/>
                  <a:gd name="connsiteX3" fmla="*/ 1269717 w 2539261"/>
                  <a:gd name="connsiteY3" fmla="*/ 2266145 h 2276806"/>
                  <a:gd name="connsiteX4" fmla="*/ 172 w 2539261"/>
                  <a:gd name="connsiteY4" fmla="*/ 1298765 h 2276806"/>
                  <a:gd name="connsiteX0" fmla="*/ 34978 w 2579123"/>
                  <a:gd name="connsiteY0" fmla="*/ 1266793 h 2244834"/>
                  <a:gd name="connsiteX1" fmla="*/ 1223841 w 2579123"/>
                  <a:gd name="connsiteY1" fmla="*/ 3579 h 2244834"/>
                  <a:gd name="connsiteX2" fmla="*/ 2574067 w 2579123"/>
                  <a:gd name="connsiteY2" fmla="*/ 634782 h 2244834"/>
                  <a:gd name="connsiteX3" fmla="*/ 1304523 w 2579123"/>
                  <a:gd name="connsiteY3" fmla="*/ 2234173 h 2244834"/>
                  <a:gd name="connsiteX4" fmla="*/ 34978 w 2579123"/>
                  <a:gd name="connsiteY4" fmla="*/ 1266793 h 2244834"/>
                  <a:gd name="connsiteX0" fmla="*/ 183 w 2821660"/>
                  <a:gd name="connsiteY0" fmla="*/ 1263271 h 2230706"/>
                  <a:gd name="connsiteX1" fmla="*/ 1189046 w 2821660"/>
                  <a:gd name="connsiteY1" fmla="*/ 57 h 2230706"/>
                  <a:gd name="connsiteX2" fmla="*/ 2821660 w 2821660"/>
                  <a:gd name="connsiteY2" fmla="*/ 1222930 h 2230706"/>
                  <a:gd name="connsiteX3" fmla="*/ 1269728 w 2821660"/>
                  <a:gd name="connsiteY3" fmla="*/ 2230651 h 2230706"/>
                  <a:gd name="connsiteX4" fmla="*/ 183 w 2821660"/>
                  <a:gd name="connsiteY4" fmla="*/ 1263271 h 2230706"/>
                  <a:gd name="connsiteX0" fmla="*/ 5 w 2821482"/>
                  <a:gd name="connsiteY0" fmla="*/ 440436 h 1407860"/>
                  <a:gd name="connsiteX1" fmla="*/ 1256104 w 2821482"/>
                  <a:gd name="connsiteY1" fmla="*/ 78175 h 1407860"/>
                  <a:gd name="connsiteX2" fmla="*/ 2821482 w 2821482"/>
                  <a:gd name="connsiteY2" fmla="*/ 400095 h 1407860"/>
                  <a:gd name="connsiteX3" fmla="*/ 1269550 w 2821482"/>
                  <a:gd name="connsiteY3" fmla="*/ 1407816 h 1407860"/>
                  <a:gd name="connsiteX4" fmla="*/ 5 w 2821482"/>
                  <a:gd name="connsiteY4" fmla="*/ 440436 h 1407860"/>
                  <a:gd name="connsiteX0" fmla="*/ 21 w 2821498"/>
                  <a:gd name="connsiteY0" fmla="*/ 951711 h 1919135"/>
                  <a:gd name="connsiteX1" fmla="*/ 1256120 w 2821498"/>
                  <a:gd name="connsiteY1" fmla="*/ 589450 h 1919135"/>
                  <a:gd name="connsiteX2" fmla="*/ 2821498 w 2821498"/>
                  <a:gd name="connsiteY2" fmla="*/ 911370 h 1919135"/>
                  <a:gd name="connsiteX3" fmla="*/ 1269566 w 2821498"/>
                  <a:gd name="connsiteY3" fmla="*/ 1919091 h 1919135"/>
                  <a:gd name="connsiteX4" fmla="*/ 21 w 2821498"/>
                  <a:gd name="connsiteY4" fmla="*/ 951711 h 1919135"/>
                  <a:gd name="connsiteX0" fmla="*/ 7 w 2821484"/>
                  <a:gd name="connsiteY0" fmla="*/ 482836 h 1450260"/>
                  <a:gd name="connsiteX1" fmla="*/ 1256106 w 2821484"/>
                  <a:gd name="connsiteY1" fmla="*/ 120575 h 1450260"/>
                  <a:gd name="connsiteX2" fmla="*/ 2821484 w 2821484"/>
                  <a:gd name="connsiteY2" fmla="*/ 442495 h 1450260"/>
                  <a:gd name="connsiteX3" fmla="*/ 1269552 w 2821484"/>
                  <a:gd name="connsiteY3" fmla="*/ 1450216 h 1450260"/>
                  <a:gd name="connsiteX4" fmla="*/ 7 w 2821484"/>
                  <a:gd name="connsiteY4" fmla="*/ 482836 h 1450260"/>
                  <a:gd name="connsiteX0" fmla="*/ 7 w 2838263"/>
                  <a:gd name="connsiteY0" fmla="*/ 476450 h 1443874"/>
                  <a:gd name="connsiteX1" fmla="*/ 1256106 w 2838263"/>
                  <a:gd name="connsiteY1" fmla="*/ 114189 h 1443874"/>
                  <a:gd name="connsiteX2" fmla="*/ 2042468 w 2838263"/>
                  <a:gd name="connsiteY2" fmla="*/ 18440 h 1443874"/>
                  <a:gd name="connsiteX3" fmla="*/ 2821484 w 2838263"/>
                  <a:gd name="connsiteY3" fmla="*/ 436109 h 1443874"/>
                  <a:gd name="connsiteX4" fmla="*/ 1269552 w 2838263"/>
                  <a:gd name="connsiteY4" fmla="*/ 1443830 h 1443874"/>
                  <a:gd name="connsiteX5" fmla="*/ 7 w 2838263"/>
                  <a:gd name="connsiteY5" fmla="*/ 476450 h 1443874"/>
                  <a:gd name="connsiteX0" fmla="*/ 231384 w 3069640"/>
                  <a:gd name="connsiteY0" fmla="*/ 829458 h 1796887"/>
                  <a:gd name="connsiteX1" fmla="*/ 438612 w 3069640"/>
                  <a:gd name="connsiteY1" fmla="*/ 9997 h 1796887"/>
                  <a:gd name="connsiteX2" fmla="*/ 2273845 w 3069640"/>
                  <a:gd name="connsiteY2" fmla="*/ 371448 h 1796887"/>
                  <a:gd name="connsiteX3" fmla="*/ 3052861 w 3069640"/>
                  <a:gd name="connsiteY3" fmla="*/ 789117 h 1796887"/>
                  <a:gd name="connsiteX4" fmla="*/ 1500929 w 3069640"/>
                  <a:gd name="connsiteY4" fmla="*/ 1796838 h 1796887"/>
                  <a:gd name="connsiteX5" fmla="*/ 231384 w 3069640"/>
                  <a:gd name="connsiteY5" fmla="*/ 829458 h 1796887"/>
                  <a:gd name="connsiteX0" fmla="*/ 109356 w 2952178"/>
                  <a:gd name="connsiteY0" fmla="*/ 1166155 h 2133584"/>
                  <a:gd name="connsiteX1" fmla="*/ 316584 w 2952178"/>
                  <a:gd name="connsiteY1" fmla="*/ 346694 h 2133584"/>
                  <a:gd name="connsiteX2" fmla="*/ 2313182 w 2952178"/>
                  <a:gd name="connsiteY2" fmla="*/ 8898 h 2133584"/>
                  <a:gd name="connsiteX3" fmla="*/ 2930833 w 2952178"/>
                  <a:gd name="connsiteY3" fmla="*/ 1125814 h 2133584"/>
                  <a:gd name="connsiteX4" fmla="*/ 1378901 w 2952178"/>
                  <a:gd name="connsiteY4" fmla="*/ 2133535 h 2133584"/>
                  <a:gd name="connsiteX5" fmla="*/ 109356 w 2952178"/>
                  <a:gd name="connsiteY5" fmla="*/ 1166155 h 2133584"/>
                  <a:gd name="connsiteX0" fmla="*/ 109356 w 2952178"/>
                  <a:gd name="connsiteY0" fmla="*/ 1157257 h 2124686"/>
                  <a:gd name="connsiteX1" fmla="*/ 316584 w 2952178"/>
                  <a:gd name="connsiteY1" fmla="*/ 337796 h 2124686"/>
                  <a:gd name="connsiteX2" fmla="*/ 2313182 w 2952178"/>
                  <a:gd name="connsiteY2" fmla="*/ 0 h 2124686"/>
                  <a:gd name="connsiteX3" fmla="*/ 2930833 w 2952178"/>
                  <a:gd name="connsiteY3" fmla="*/ 1116916 h 2124686"/>
                  <a:gd name="connsiteX4" fmla="*/ 1378901 w 2952178"/>
                  <a:gd name="connsiteY4" fmla="*/ 2124637 h 2124686"/>
                  <a:gd name="connsiteX5" fmla="*/ 109356 w 2952178"/>
                  <a:gd name="connsiteY5" fmla="*/ 1157257 h 2124686"/>
                  <a:gd name="connsiteX0" fmla="*/ 98491 w 2935118"/>
                  <a:gd name="connsiteY0" fmla="*/ 888316 h 1855745"/>
                  <a:gd name="connsiteX1" fmla="*/ 305719 w 2935118"/>
                  <a:gd name="connsiteY1" fmla="*/ 68855 h 1855745"/>
                  <a:gd name="connsiteX2" fmla="*/ 2060270 w 2935118"/>
                  <a:gd name="connsiteY2" fmla="*/ 0 h 1855745"/>
                  <a:gd name="connsiteX3" fmla="*/ 2919968 w 2935118"/>
                  <a:gd name="connsiteY3" fmla="*/ 847975 h 1855745"/>
                  <a:gd name="connsiteX4" fmla="*/ 1368036 w 2935118"/>
                  <a:gd name="connsiteY4" fmla="*/ 1855696 h 1855745"/>
                  <a:gd name="connsiteX5" fmla="*/ 98491 w 2935118"/>
                  <a:gd name="connsiteY5" fmla="*/ 888316 h 1855745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115310 w 2967760"/>
                  <a:gd name="connsiteY0" fmla="*/ 1025250 h 2476755"/>
                  <a:gd name="connsiteX1" fmla="*/ 322538 w 2967760"/>
                  <a:gd name="connsiteY1" fmla="*/ 205789 h 2476755"/>
                  <a:gd name="connsiteX2" fmla="*/ 2077089 w 2967760"/>
                  <a:gd name="connsiteY2" fmla="*/ 136934 h 2476755"/>
                  <a:gd name="connsiteX3" fmla="*/ 2936787 w 2967760"/>
                  <a:gd name="connsiteY3" fmla="*/ 984909 h 2476755"/>
                  <a:gd name="connsiteX4" fmla="*/ 1613455 w 2967760"/>
                  <a:gd name="connsiteY4" fmla="*/ 2476724 h 2476755"/>
                  <a:gd name="connsiteX5" fmla="*/ 115310 w 2967760"/>
                  <a:gd name="connsiteY5" fmla="*/ 1025250 h 2476755"/>
                  <a:gd name="connsiteX0" fmla="*/ 115310 w 2992906"/>
                  <a:gd name="connsiteY0" fmla="*/ 988257 h 2446554"/>
                  <a:gd name="connsiteX1" fmla="*/ 322538 w 2992906"/>
                  <a:gd name="connsiteY1" fmla="*/ 168796 h 2446554"/>
                  <a:gd name="connsiteX2" fmla="*/ 2077089 w 2992906"/>
                  <a:gd name="connsiteY2" fmla="*/ 99941 h 2446554"/>
                  <a:gd name="connsiteX3" fmla="*/ 2963682 w 2992906"/>
                  <a:gd name="connsiteY3" fmla="*/ 1512692 h 2446554"/>
                  <a:gd name="connsiteX4" fmla="*/ 1613455 w 2992906"/>
                  <a:gd name="connsiteY4" fmla="*/ 2439731 h 2446554"/>
                  <a:gd name="connsiteX5" fmla="*/ 115310 w 2992906"/>
                  <a:gd name="connsiteY5" fmla="*/ 988257 h 2446554"/>
                  <a:gd name="connsiteX0" fmla="*/ 115310 w 3100530"/>
                  <a:gd name="connsiteY0" fmla="*/ 1039219 h 2497516"/>
                  <a:gd name="connsiteX1" fmla="*/ 322538 w 3100530"/>
                  <a:gd name="connsiteY1" fmla="*/ 219758 h 2497516"/>
                  <a:gd name="connsiteX2" fmla="*/ 2077089 w 3100530"/>
                  <a:gd name="connsiteY2" fmla="*/ 150903 h 2497516"/>
                  <a:gd name="connsiteX3" fmla="*/ 2963682 w 3100530"/>
                  <a:gd name="connsiteY3" fmla="*/ 1563654 h 2497516"/>
                  <a:gd name="connsiteX4" fmla="*/ 1613455 w 3100530"/>
                  <a:gd name="connsiteY4" fmla="*/ 2490693 h 2497516"/>
                  <a:gd name="connsiteX5" fmla="*/ 115310 w 3100530"/>
                  <a:gd name="connsiteY5" fmla="*/ 1039219 h 2497516"/>
                  <a:gd name="connsiteX0" fmla="*/ 34406 w 3019626"/>
                  <a:gd name="connsiteY0" fmla="*/ 1039219 h 2497516"/>
                  <a:gd name="connsiteX1" fmla="*/ 604705 w 3019626"/>
                  <a:gd name="connsiteY1" fmla="*/ 98734 h 2497516"/>
                  <a:gd name="connsiteX2" fmla="*/ 1996185 w 3019626"/>
                  <a:gd name="connsiteY2" fmla="*/ 150903 h 2497516"/>
                  <a:gd name="connsiteX3" fmla="*/ 2882778 w 3019626"/>
                  <a:gd name="connsiteY3" fmla="*/ 1563654 h 2497516"/>
                  <a:gd name="connsiteX4" fmla="*/ 1532551 w 3019626"/>
                  <a:gd name="connsiteY4" fmla="*/ 2490693 h 2497516"/>
                  <a:gd name="connsiteX5" fmla="*/ 34406 w 3019626"/>
                  <a:gd name="connsiteY5" fmla="*/ 1039219 h 2497516"/>
                  <a:gd name="connsiteX0" fmla="*/ 43190 w 3028410"/>
                  <a:gd name="connsiteY0" fmla="*/ 1039219 h 2497516"/>
                  <a:gd name="connsiteX1" fmla="*/ 613489 w 3028410"/>
                  <a:gd name="connsiteY1" fmla="*/ 98734 h 2497516"/>
                  <a:gd name="connsiteX2" fmla="*/ 2004969 w 3028410"/>
                  <a:gd name="connsiteY2" fmla="*/ 150903 h 2497516"/>
                  <a:gd name="connsiteX3" fmla="*/ 2891562 w 3028410"/>
                  <a:gd name="connsiteY3" fmla="*/ 1563654 h 2497516"/>
                  <a:gd name="connsiteX4" fmla="*/ 1541335 w 3028410"/>
                  <a:gd name="connsiteY4" fmla="*/ 2490693 h 2497516"/>
                  <a:gd name="connsiteX5" fmla="*/ 43190 w 3028410"/>
                  <a:gd name="connsiteY5" fmla="*/ 1039219 h 2497516"/>
                  <a:gd name="connsiteX0" fmla="*/ 43190 w 3028410"/>
                  <a:gd name="connsiteY0" fmla="*/ 1039219 h 2494153"/>
                  <a:gd name="connsiteX1" fmla="*/ 613489 w 3028410"/>
                  <a:gd name="connsiteY1" fmla="*/ 98734 h 2494153"/>
                  <a:gd name="connsiteX2" fmla="*/ 2004969 w 3028410"/>
                  <a:gd name="connsiteY2" fmla="*/ 150903 h 2494153"/>
                  <a:gd name="connsiteX3" fmla="*/ 2891562 w 3028410"/>
                  <a:gd name="connsiteY3" fmla="*/ 1563654 h 2494153"/>
                  <a:gd name="connsiteX4" fmla="*/ 1541335 w 3028410"/>
                  <a:gd name="connsiteY4" fmla="*/ 2490693 h 2494153"/>
                  <a:gd name="connsiteX5" fmla="*/ 43190 w 3028410"/>
                  <a:gd name="connsiteY5" fmla="*/ 1039219 h 2494153"/>
                  <a:gd name="connsiteX0" fmla="*/ 43190 w 3028410"/>
                  <a:gd name="connsiteY0" fmla="*/ 1039219 h 2531139"/>
                  <a:gd name="connsiteX1" fmla="*/ 613489 w 3028410"/>
                  <a:gd name="connsiteY1" fmla="*/ 98734 h 2531139"/>
                  <a:gd name="connsiteX2" fmla="*/ 2004969 w 3028410"/>
                  <a:gd name="connsiteY2" fmla="*/ 150903 h 2531139"/>
                  <a:gd name="connsiteX3" fmla="*/ 2891562 w 3028410"/>
                  <a:gd name="connsiteY3" fmla="*/ 1563654 h 2531139"/>
                  <a:gd name="connsiteX4" fmla="*/ 1541335 w 3028410"/>
                  <a:gd name="connsiteY4" fmla="*/ 2490693 h 2531139"/>
                  <a:gd name="connsiteX5" fmla="*/ 43190 w 3028410"/>
                  <a:gd name="connsiteY5" fmla="*/ 1039219 h 2531139"/>
                  <a:gd name="connsiteX0" fmla="*/ 43190 w 3110841"/>
                  <a:gd name="connsiteY0" fmla="*/ 1052664 h 2507800"/>
                  <a:gd name="connsiteX1" fmla="*/ 613489 w 3110841"/>
                  <a:gd name="connsiteY1" fmla="*/ 112179 h 2507800"/>
                  <a:gd name="connsiteX2" fmla="*/ 2004969 w 3110841"/>
                  <a:gd name="connsiteY2" fmla="*/ 164348 h 2507800"/>
                  <a:gd name="connsiteX3" fmla="*/ 2985691 w 3110841"/>
                  <a:gd name="connsiteY3" fmla="*/ 1456076 h 2507800"/>
                  <a:gd name="connsiteX4" fmla="*/ 1541335 w 3110841"/>
                  <a:gd name="connsiteY4" fmla="*/ 2504138 h 2507800"/>
                  <a:gd name="connsiteX5" fmla="*/ 43190 w 3110841"/>
                  <a:gd name="connsiteY5" fmla="*/ 1052664 h 2507800"/>
                  <a:gd name="connsiteX0" fmla="*/ 43190 w 3110841"/>
                  <a:gd name="connsiteY0" fmla="*/ 1052664 h 2509355"/>
                  <a:gd name="connsiteX1" fmla="*/ 613489 w 3110841"/>
                  <a:gd name="connsiteY1" fmla="*/ 112179 h 2509355"/>
                  <a:gd name="connsiteX2" fmla="*/ 2004969 w 3110841"/>
                  <a:gd name="connsiteY2" fmla="*/ 164348 h 2509355"/>
                  <a:gd name="connsiteX3" fmla="*/ 2985691 w 3110841"/>
                  <a:gd name="connsiteY3" fmla="*/ 1456076 h 2509355"/>
                  <a:gd name="connsiteX4" fmla="*/ 1541335 w 3110841"/>
                  <a:gd name="connsiteY4" fmla="*/ 2504138 h 2509355"/>
                  <a:gd name="connsiteX5" fmla="*/ 43190 w 3110841"/>
                  <a:gd name="connsiteY5" fmla="*/ 1052664 h 2509355"/>
                  <a:gd name="connsiteX0" fmla="*/ 43190 w 3110841"/>
                  <a:gd name="connsiteY0" fmla="*/ 1052664 h 2511348"/>
                  <a:gd name="connsiteX1" fmla="*/ 613489 w 3110841"/>
                  <a:gd name="connsiteY1" fmla="*/ 112179 h 2511348"/>
                  <a:gd name="connsiteX2" fmla="*/ 2004969 w 3110841"/>
                  <a:gd name="connsiteY2" fmla="*/ 164348 h 2511348"/>
                  <a:gd name="connsiteX3" fmla="*/ 2985691 w 3110841"/>
                  <a:gd name="connsiteY3" fmla="*/ 1456076 h 2511348"/>
                  <a:gd name="connsiteX4" fmla="*/ 1541335 w 3110841"/>
                  <a:gd name="connsiteY4" fmla="*/ 2504138 h 2511348"/>
                  <a:gd name="connsiteX5" fmla="*/ 43190 w 3110841"/>
                  <a:gd name="connsiteY5" fmla="*/ 1052664 h 2511348"/>
                  <a:gd name="connsiteX0" fmla="*/ 43190 w 3110841"/>
                  <a:gd name="connsiteY0" fmla="*/ 1052664 h 2505518"/>
                  <a:gd name="connsiteX1" fmla="*/ 613489 w 3110841"/>
                  <a:gd name="connsiteY1" fmla="*/ 112179 h 2505518"/>
                  <a:gd name="connsiteX2" fmla="*/ 2004969 w 3110841"/>
                  <a:gd name="connsiteY2" fmla="*/ 164348 h 2505518"/>
                  <a:gd name="connsiteX3" fmla="*/ 2985691 w 3110841"/>
                  <a:gd name="connsiteY3" fmla="*/ 1456076 h 2505518"/>
                  <a:gd name="connsiteX4" fmla="*/ 1541335 w 3110841"/>
                  <a:gd name="connsiteY4" fmla="*/ 2504138 h 2505518"/>
                  <a:gd name="connsiteX5" fmla="*/ 43190 w 3110841"/>
                  <a:gd name="connsiteY5" fmla="*/ 1052664 h 2505518"/>
                  <a:gd name="connsiteX0" fmla="*/ 43190 w 3110841"/>
                  <a:gd name="connsiteY0" fmla="*/ 1052664 h 2504963"/>
                  <a:gd name="connsiteX1" fmla="*/ 613489 w 3110841"/>
                  <a:gd name="connsiteY1" fmla="*/ 112179 h 2504963"/>
                  <a:gd name="connsiteX2" fmla="*/ 2004969 w 3110841"/>
                  <a:gd name="connsiteY2" fmla="*/ 164348 h 2504963"/>
                  <a:gd name="connsiteX3" fmla="*/ 2985691 w 3110841"/>
                  <a:gd name="connsiteY3" fmla="*/ 1456076 h 2504963"/>
                  <a:gd name="connsiteX4" fmla="*/ 1541335 w 3110841"/>
                  <a:gd name="connsiteY4" fmla="*/ 2504138 h 2504963"/>
                  <a:gd name="connsiteX5" fmla="*/ 43190 w 3110841"/>
                  <a:gd name="connsiteY5" fmla="*/ 1052664 h 2504963"/>
                  <a:gd name="connsiteX0" fmla="*/ 43190 w 3207119"/>
                  <a:gd name="connsiteY0" fmla="*/ 1026484 h 2494314"/>
                  <a:gd name="connsiteX1" fmla="*/ 613489 w 3207119"/>
                  <a:gd name="connsiteY1" fmla="*/ 85999 h 2494314"/>
                  <a:gd name="connsiteX2" fmla="*/ 2004969 w 3207119"/>
                  <a:gd name="connsiteY2" fmla="*/ 138168 h 2494314"/>
                  <a:gd name="connsiteX3" fmla="*/ 3093268 w 3207119"/>
                  <a:gd name="connsiteY3" fmla="*/ 1685390 h 2494314"/>
                  <a:gd name="connsiteX4" fmla="*/ 1541335 w 3207119"/>
                  <a:gd name="connsiteY4" fmla="*/ 2477958 h 2494314"/>
                  <a:gd name="connsiteX5" fmla="*/ 43190 w 3207119"/>
                  <a:gd name="connsiteY5" fmla="*/ 1026484 h 2494314"/>
                  <a:gd name="connsiteX0" fmla="*/ 10611 w 3174540"/>
                  <a:gd name="connsiteY0" fmla="*/ 1026484 h 2429249"/>
                  <a:gd name="connsiteX1" fmla="*/ 580910 w 3174540"/>
                  <a:gd name="connsiteY1" fmla="*/ 85999 h 2429249"/>
                  <a:gd name="connsiteX2" fmla="*/ 1972390 w 3174540"/>
                  <a:gd name="connsiteY2" fmla="*/ 138168 h 2429249"/>
                  <a:gd name="connsiteX3" fmla="*/ 3060689 w 3174540"/>
                  <a:gd name="connsiteY3" fmla="*/ 1685390 h 2429249"/>
                  <a:gd name="connsiteX4" fmla="*/ 930532 w 3174540"/>
                  <a:gd name="connsiteY4" fmla="*/ 2410723 h 2429249"/>
                  <a:gd name="connsiteX5" fmla="*/ 10611 w 3174540"/>
                  <a:gd name="connsiteY5" fmla="*/ 1026484 h 2429249"/>
                  <a:gd name="connsiteX0" fmla="*/ 7179 w 3168574"/>
                  <a:gd name="connsiteY0" fmla="*/ 951667 h 2354432"/>
                  <a:gd name="connsiteX1" fmla="*/ 577478 w 3168574"/>
                  <a:gd name="connsiteY1" fmla="*/ 11182 h 2354432"/>
                  <a:gd name="connsiteX2" fmla="*/ 1942063 w 3168574"/>
                  <a:gd name="connsiteY2" fmla="*/ 318845 h 2354432"/>
                  <a:gd name="connsiteX3" fmla="*/ 3057257 w 3168574"/>
                  <a:gd name="connsiteY3" fmla="*/ 1610573 h 2354432"/>
                  <a:gd name="connsiteX4" fmla="*/ 927100 w 3168574"/>
                  <a:gd name="connsiteY4" fmla="*/ 2335906 h 2354432"/>
                  <a:gd name="connsiteX5" fmla="*/ 7179 w 3168574"/>
                  <a:gd name="connsiteY5" fmla="*/ 951667 h 2354432"/>
                  <a:gd name="connsiteX0" fmla="*/ 15320 w 3176715"/>
                  <a:gd name="connsiteY0" fmla="*/ 885552 h 2288317"/>
                  <a:gd name="connsiteX1" fmla="*/ 478042 w 3176715"/>
                  <a:gd name="connsiteY1" fmla="*/ 12303 h 2288317"/>
                  <a:gd name="connsiteX2" fmla="*/ 1950204 w 3176715"/>
                  <a:gd name="connsiteY2" fmla="*/ 252730 h 2288317"/>
                  <a:gd name="connsiteX3" fmla="*/ 3065398 w 3176715"/>
                  <a:gd name="connsiteY3" fmla="*/ 1544458 h 2288317"/>
                  <a:gd name="connsiteX4" fmla="*/ 935241 w 3176715"/>
                  <a:gd name="connsiteY4" fmla="*/ 2269791 h 2288317"/>
                  <a:gd name="connsiteX5" fmla="*/ 15320 w 3176715"/>
                  <a:gd name="connsiteY5" fmla="*/ 885552 h 2288317"/>
                  <a:gd name="connsiteX0" fmla="*/ 15320 w 3008741"/>
                  <a:gd name="connsiteY0" fmla="*/ 885552 h 2281094"/>
                  <a:gd name="connsiteX1" fmla="*/ 478042 w 3008741"/>
                  <a:gd name="connsiteY1" fmla="*/ 12303 h 2281094"/>
                  <a:gd name="connsiteX2" fmla="*/ 1950204 w 3008741"/>
                  <a:gd name="connsiteY2" fmla="*/ 252730 h 2281094"/>
                  <a:gd name="connsiteX3" fmla="*/ 2877139 w 3008741"/>
                  <a:gd name="connsiteY3" fmla="*/ 1436881 h 2281094"/>
                  <a:gd name="connsiteX4" fmla="*/ 935241 w 3008741"/>
                  <a:gd name="connsiteY4" fmla="*/ 2269791 h 2281094"/>
                  <a:gd name="connsiteX5" fmla="*/ 15320 w 3008741"/>
                  <a:gd name="connsiteY5" fmla="*/ 885552 h 2281094"/>
                  <a:gd name="connsiteX0" fmla="*/ 28530 w 3021951"/>
                  <a:gd name="connsiteY0" fmla="*/ 885552 h 2379581"/>
                  <a:gd name="connsiteX1" fmla="*/ 491252 w 3021951"/>
                  <a:gd name="connsiteY1" fmla="*/ 12303 h 2379581"/>
                  <a:gd name="connsiteX2" fmla="*/ 1963414 w 3021951"/>
                  <a:gd name="connsiteY2" fmla="*/ 252730 h 2379581"/>
                  <a:gd name="connsiteX3" fmla="*/ 2890349 w 3021951"/>
                  <a:gd name="connsiteY3" fmla="*/ 1436881 h 2379581"/>
                  <a:gd name="connsiteX4" fmla="*/ 948451 w 3021951"/>
                  <a:gd name="connsiteY4" fmla="*/ 2269791 h 2379581"/>
                  <a:gd name="connsiteX5" fmla="*/ 28530 w 3021951"/>
                  <a:gd name="connsiteY5" fmla="*/ 885552 h 2379581"/>
                  <a:gd name="connsiteX0" fmla="*/ 12892 w 3073548"/>
                  <a:gd name="connsiteY0" fmla="*/ 1010927 h 2281502"/>
                  <a:gd name="connsiteX1" fmla="*/ 542849 w 3073548"/>
                  <a:gd name="connsiteY1" fmla="*/ 16655 h 2281502"/>
                  <a:gd name="connsiteX2" fmla="*/ 2015011 w 3073548"/>
                  <a:gd name="connsiteY2" fmla="*/ 257082 h 2281502"/>
                  <a:gd name="connsiteX3" fmla="*/ 2941946 w 3073548"/>
                  <a:gd name="connsiteY3" fmla="*/ 1441233 h 2281502"/>
                  <a:gd name="connsiteX4" fmla="*/ 1000048 w 3073548"/>
                  <a:gd name="connsiteY4" fmla="*/ 2274143 h 2281502"/>
                  <a:gd name="connsiteX5" fmla="*/ 12892 w 3073548"/>
                  <a:gd name="connsiteY5" fmla="*/ 1010927 h 2281502"/>
                  <a:gd name="connsiteX0" fmla="*/ 22575 w 3083231"/>
                  <a:gd name="connsiteY0" fmla="*/ 1010927 h 2281502"/>
                  <a:gd name="connsiteX1" fmla="*/ 552532 w 3083231"/>
                  <a:gd name="connsiteY1" fmla="*/ 16655 h 2281502"/>
                  <a:gd name="connsiteX2" fmla="*/ 2024694 w 3083231"/>
                  <a:gd name="connsiteY2" fmla="*/ 257082 h 2281502"/>
                  <a:gd name="connsiteX3" fmla="*/ 2951629 w 3083231"/>
                  <a:gd name="connsiteY3" fmla="*/ 1441233 h 2281502"/>
                  <a:gd name="connsiteX4" fmla="*/ 1009731 w 3083231"/>
                  <a:gd name="connsiteY4" fmla="*/ 2274143 h 2281502"/>
                  <a:gd name="connsiteX5" fmla="*/ 22575 w 3083231"/>
                  <a:gd name="connsiteY5" fmla="*/ 1010927 h 2281502"/>
                  <a:gd name="connsiteX0" fmla="*/ 27026 w 3087682"/>
                  <a:gd name="connsiteY0" fmla="*/ 1010927 h 2481186"/>
                  <a:gd name="connsiteX1" fmla="*/ 556983 w 3087682"/>
                  <a:gd name="connsiteY1" fmla="*/ 16655 h 2481186"/>
                  <a:gd name="connsiteX2" fmla="*/ 2029145 w 3087682"/>
                  <a:gd name="connsiteY2" fmla="*/ 257082 h 2481186"/>
                  <a:gd name="connsiteX3" fmla="*/ 2956080 w 3087682"/>
                  <a:gd name="connsiteY3" fmla="*/ 1441233 h 2481186"/>
                  <a:gd name="connsiteX4" fmla="*/ 1296571 w 3087682"/>
                  <a:gd name="connsiteY4" fmla="*/ 2475849 h 2481186"/>
                  <a:gd name="connsiteX5" fmla="*/ 27026 w 3087682"/>
                  <a:gd name="connsiteY5" fmla="*/ 1010927 h 2481186"/>
                  <a:gd name="connsiteX0" fmla="*/ 27026 w 3087682"/>
                  <a:gd name="connsiteY0" fmla="*/ 1010927 h 2509135"/>
                  <a:gd name="connsiteX1" fmla="*/ 556983 w 3087682"/>
                  <a:gd name="connsiteY1" fmla="*/ 16655 h 2509135"/>
                  <a:gd name="connsiteX2" fmla="*/ 2029145 w 3087682"/>
                  <a:gd name="connsiteY2" fmla="*/ 257082 h 2509135"/>
                  <a:gd name="connsiteX3" fmla="*/ 2956080 w 3087682"/>
                  <a:gd name="connsiteY3" fmla="*/ 1441233 h 2509135"/>
                  <a:gd name="connsiteX4" fmla="*/ 1296571 w 3087682"/>
                  <a:gd name="connsiteY4" fmla="*/ 2475849 h 2509135"/>
                  <a:gd name="connsiteX5" fmla="*/ 27026 w 3087682"/>
                  <a:gd name="connsiteY5" fmla="*/ 1010927 h 2509135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403634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322952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1299 w 3061955"/>
                  <a:gd name="connsiteY0" fmla="*/ 1010927 h 2314285"/>
                  <a:gd name="connsiteX1" fmla="*/ 531256 w 3061955"/>
                  <a:gd name="connsiteY1" fmla="*/ 16655 h 2314285"/>
                  <a:gd name="connsiteX2" fmla="*/ 2003418 w 3061955"/>
                  <a:gd name="connsiteY2" fmla="*/ 257082 h 2314285"/>
                  <a:gd name="connsiteX3" fmla="*/ 2930353 w 3061955"/>
                  <a:gd name="connsiteY3" fmla="*/ 1441233 h 2314285"/>
                  <a:gd name="connsiteX4" fmla="*/ 2297225 w 3061955"/>
                  <a:gd name="connsiteY4" fmla="*/ 2158325 h 2314285"/>
                  <a:gd name="connsiteX5" fmla="*/ 652279 w 3061955"/>
                  <a:gd name="connsiteY5" fmla="*/ 2193461 h 2314285"/>
                  <a:gd name="connsiteX6" fmla="*/ 1299 w 3061955"/>
                  <a:gd name="connsiteY6" fmla="*/ 1010927 h 2314285"/>
                  <a:gd name="connsiteX0" fmla="*/ 1299 w 3061955"/>
                  <a:gd name="connsiteY0" fmla="*/ 1010927 h 2375641"/>
                  <a:gd name="connsiteX1" fmla="*/ 531256 w 3061955"/>
                  <a:gd name="connsiteY1" fmla="*/ 16655 h 2375641"/>
                  <a:gd name="connsiteX2" fmla="*/ 2003418 w 3061955"/>
                  <a:gd name="connsiteY2" fmla="*/ 257082 h 2375641"/>
                  <a:gd name="connsiteX3" fmla="*/ 2930353 w 3061955"/>
                  <a:gd name="connsiteY3" fmla="*/ 1441233 h 2375641"/>
                  <a:gd name="connsiteX4" fmla="*/ 2189648 w 3061955"/>
                  <a:gd name="connsiteY4" fmla="*/ 2265901 h 2375641"/>
                  <a:gd name="connsiteX5" fmla="*/ 652279 w 3061955"/>
                  <a:gd name="connsiteY5" fmla="*/ 2193461 h 2375641"/>
                  <a:gd name="connsiteX6" fmla="*/ 1299 w 3061955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495021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3171" h="2375641">
                    <a:moveTo>
                      <a:pt x="1299" y="1010927"/>
                    </a:moveTo>
                    <a:cubicBezTo>
                      <a:pt x="-18871" y="648126"/>
                      <a:pt x="197570" y="142296"/>
                      <a:pt x="531256" y="16655"/>
                    </a:cubicBezTo>
                    <a:cubicBezTo>
                      <a:pt x="864943" y="-108986"/>
                      <a:pt x="747439" y="526159"/>
                      <a:pt x="2003418" y="257082"/>
                    </a:cubicBezTo>
                    <a:cubicBezTo>
                      <a:pt x="2721514" y="-267489"/>
                      <a:pt x="3422243" y="490974"/>
                      <a:pt x="3011035" y="1495021"/>
                    </a:cubicBezTo>
                    <a:cubicBezTo>
                      <a:pt x="2746239" y="1975500"/>
                      <a:pt x="2466233" y="2093465"/>
                      <a:pt x="2189648" y="2265901"/>
                    </a:cubicBezTo>
                    <a:cubicBezTo>
                      <a:pt x="1913063" y="2438337"/>
                      <a:pt x="1017004" y="2402623"/>
                      <a:pt x="652279" y="2193461"/>
                    </a:cubicBezTo>
                    <a:cubicBezTo>
                      <a:pt x="287554" y="1984299"/>
                      <a:pt x="21469" y="1373728"/>
                      <a:pt x="1299" y="1010927"/>
                    </a:cubicBezTo>
                    <a:close/>
                  </a:path>
                </a:pathLst>
              </a:custGeom>
              <a:gradFill flip="none" rotWithShape="1">
                <a:gsLst>
                  <a:gs pos="20000">
                    <a:srgbClr val="D252A7"/>
                  </a:gs>
                  <a:gs pos="44000">
                    <a:srgbClr val="D252A7"/>
                  </a:gs>
                  <a:gs pos="63756">
                    <a:srgbClr val="00B0F0"/>
                  </a:gs>
                  <a:gs pos="88000">
                    <a:srgbClr val="95DBD8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" name="Ellipszis 4"/>
              <p:cNvSpPr/>
              <p:nvPr/>
            </p:nvSpPr>
            <p:spPr>
              <a:xfrm rot="209969">
                <a:off x="3072326" y="3173149"/>
                <a:ext cx="3084750" cy="2586365"/>
              </a:xfrm>
              <a:custGeom>
                <a:avLst/>
                <a:gdLst>
                  <a:gd name="connsiteX0" fmla="*/ 0 w 2834923"/>
                  <a:gd name="connsiteY0" fmla="*/ 1142191 h 2284382"/>
                  <a:gd name="connsiteX1" fmla="*/ 1417462 w 2834923"/>
                  <a:gd name="connsiteY1" fmla="*/ 0 h 2284382"/>
                  <a:gd name="connsiteX2" fmla="*/ 2834924 w 2834923"/>
                  <a:gd name="connsiteY2" fmla="*/ 1142191 h 2284382"/>
                  <a:gd name="connsiteX3" fmla="*/ 1417462 w 2834923"/>
                  <a:gd name="connsiteY3" fmla="*/ 2284382 h 2284382"/>
                  <a:gd name="connsiteX4" fmla="*/ 0 w 2834923"/>
                  <a:gd name="connsiteY4" fmla="*/ 1142191 h 2284382"/>
                  <a:gd name="connsiteX0" fmla="*/ 6 w 2834930"/>
                  <a:gd name="connsiteY0" fmla="*/ 397542 h 1539733"/>
                  <a:gd name="connsiteX1" fmla="*/ 1404021 w 2834930"/>
                  <a:gd name="connsiteY1" fmla="*/ 75621 h 1539733"/>
                  <a:gd name="connsiteX2" fmla="*/ 2834930 w 2834930"/>
                  <a:gd name="connsiteY2" fmla="*/ 397542 h 1539733"/>
                  <a:gd name="connsiteX3" fmla="*/ 1417468 w 2834930"/>
                  <a:gd name="connsiteY3" fmla="*/ 1539733 h 1539733"/>
                  <a:gd name="connsiteX4" fmla="*/ 6 w 2834930"/>
                  <a:gd name="connsiteY4" fmla="*/ 397542 h 1539733"/>
                  <a:gd name="connsiteX0" fmla="*/ 8 w 2834932"/>
                  <a:gd name="connsiteY0" fmla="*/ 648385 h 1790576"/>
                  <a:gd name="connsiteX1" fmla="*/ 1404023 w 2834932"/>
                  <a:gd name="connsiteY1" fmla="*/ 326464 h 1790576"/>
                  <a:gd name="connsiteX2" fmla="*/ 2834932 w 2834932"/>
                  <a:gd name="connsiteY2" fmla="*/ 648385 h 1790576"/>
                  <a:gd name="connsiteX3" fmla="*/ 1417470 w 2834932"/>
                  <a:gd name="connsiteY3" fmla="*/ 1790576 h 1790576"/>
                  <a:gd name="connsiteX4" fmla="*/ 8 w 2834932"/>
                  <a:gd name="connsiteY4" fmla="*/ 648385 h 1790576"/>
                  <a:gd name="connsiteX0" fmla="*/ 4 w 2834928"/>
                  <a:gd name="connsiteY0" fmla="*/ 530134 h 1672325"/>
                  <a:gd name="connsiteX1" fmla="*/ 1404019 w 2834928"/>
                  <a:gd name="connsiteY1" fmla="*/ 208213 h 1672325"/>
                  <a:gd name="connsiteX2" fmla="*/ 2834928 w 2834928"/>
                  <a:gd name="connsiteY2" fmla="*/ 530134 h 1672325"/>
                  <a:gd name="connsiteX3" fmla="*/ 1417466 w 2834928"/>
                  <a:gd name="connsiteY3" fmla="*/ 1672325 h 1672325"/>
                  <a:gd name="connsiteX4" fmla="*/ 4 w 2834928"/>
                  <a:gd name="connsiteY4" fmla="*/ 530134 h 1672325"/>
                  <a:gd name="connsiteX0" fmla="*/ 3091 w 2838015"/>
                  <a:gd name="connsiteY0" fmla="*/ 728618 h 1870809"/>
                  <a:gd name="connsiteX1" fmla="*/ 1407106 w 2838015"/>
                  <a:gd name="connsiteY1" fmla="*/ 406697 h 1870809"/>
                  <a:gd name="connsiteX2" fmla="*/ 2838015 w 2838015"/>
                  <a:gd name="connsiteY2" fmla="*/ 728618 h 1870809"/>
                  <a:gd name="connsiteX3" fmla="*/ 1420553 w 2838015"/>
                  <a:gd name="connsiteY3" fmla="*/ 1870809 h 1870809"/>
                  <a:gd name="connsiteX4" fmla="*/ 3091 w 2838015"/>
                  <a:gd name="connsiteY4" fmla="*/ 728618 h 1870809"/>
                  <a:gd name="connsiteX0" fmla="*/ 495 w 2835419"/>
                  <a:gd name="connsiteY0" fmla="*/ 544241 h 2143632"/>
                  <a:gd name="connsiteX1" fmla="*/ 1404510 w 2835419"/>
                  <a:gd name="connsiteY1" fmla="*/ 222320 h 2143632"/>
                  <a:gd name="connsiteX2" fmla="*/ 2835419 w 2835419"/>
                  <a:gd name="connsiteY2" fmla="*/ 544241 h 2143632"/>
                  <a:gd name="connsiteX3" fmla="*/ 1565875 w 2835419"/>
                  <a:gd name="connsiteY3" fmla="*/ 2143632 h 2143632"/>
                  <a:gd name="connsiteX4" fmla="*/ 495 w 2835419"/>
                  <a:gd name="connsiteY4" fmla="*/ 544241 h 2143632"/>
                  <a:gd name="connsiteX0" fmla="*/ 76 w 2835000"/>
                  <a:gd name="connsiteY0" fmla="*/ 701415 h 2300806"/>
                  <a:gd name="connsiteX1" fmla="*/ 1619244 w 2835000"/>
                  <a:gd name="connsiteY1" fmla="*/ 191235 h 2300806"/>
                  <a:gd name="connsiteX2" fmla="*/ 2835000 w 2835000"/>
                  <a:gd name="connsiteY2" fmla="*/ 701415 h 2300806"/>
                  <a:gd name="connsiteX3" fmla="*/ 1565456 w 2835000"/>
                  <a:gd name="connsiteY3" fmla="*/ 2300806 h 2300806"/>
                  <a:gd name="connsiteX4" fmla="*/ 76 w 2835000"/>
                  <a:gd name="connsiteY4" fmla="*/ 701415 h 2300806"/>
                  <a:gd name="connsiteX0" fmla="*/ 79 w 2431591"/>
                  <a:gd name="connsiteY0" fmla="*/ 908974 h 2148070"/>
                  <a:gd name="connsiteX1" fmla="*/ 1215835 w 2431591"/>
                  <a:gd name="connsiteY1" fmla="*/ 35724 h 2148070"/>
                  <a:gd name="connsiteX2" fmla="*/ 2431591 w 2431591"/>
                  <a:gd name="connsiteY2" fmla="*/ 545904 h 2148070"/>
                  <a:gd name="connsiteX3" fmla="*/ 1162047 w 2431591"/>
                  <a:gd name="connsiteY3" fmla="*/ 2145295 h 2148070"/>
                  <a:gd name="connsiteX4" fmla="*/ 79 w 2431591"/>
                  <a:gd name="connsiteY4" fmla="*/ 908974 h 2148070"/>
                  <a:gd name="connsiteX0" fmla="*/ 112806 w 2544318"/>
                  <a:gd name="connsiteY0" fmla="*/ 908974 h 2155647"/>
                  <a:gd name="connsiteX1" fmla="*/ 1328562 w 2544318"/>
                  <a:gd name="connsiteY1" fmla="*/ 35724 h 2155647"/>
                  <a:gd name="connsiteX2" fmla="*/ 2544318 w 2544318"/>
                  <a:gd name="connsiteY2" fmla="*/ 545904 h 2155647"/>
                  <a:gd name="connsiteX3" fmla="*/ 1274774 w 2544318"/>
                  <a:gd name="connsiteY3" fmla="*/ 2145295 h 2155647"/>
                  <a:gd name="connsiteX4" fmla="*/ 112806 w 2544318"/>
                  <a:gd name="connsiteY4" fmla="*/ 908974 h 2155647"/>
                  <a:gd name="connsiteX0" fmla="*/ 107117 w 2646206"/>
                  <a:gd name="connsiteY0" fmla="*/ 1197673 h 2215657"/>
                  <a:gd name="connsiteX1" fmla="*/ 1430450 w 2646206"/>
                  <a:gd name="connsiteY1" fmla="*/ 55482 h 2215657"/>
                  <a:gd name="connsiteX2" fmla="*/ 2646206 w 2646206"/>
                  <a:gd name="connsiteY2" fmla="*/ 565662 h 2215657"/>
                  <a:gd name="connsiteX3" fmla="*/ 1376662 w 2646206"/>
                  <a:gd name="connsiteY3" fmla="*/ 2165053 h 2215657"/>
                  <a:gd name="connsiteX4" fmla="*/ 107117 w 2646206"/>
                  <a:gd name="connsiteY4" fmla="*/ 1197673 h 2215657"/>
                  <a:gd name="connsiteX0" fmla="*/ 172 w 2539261"/>
                  <a:gd name="connsiteY0" fmla="*/ 1298765 h 2276806"/>
                  <a:gd name="connsiteX1" fmla="*/ 1189035 w 2539261"/>
                  <a:gd name="connsiteY1" fmla="*/ 35551 h 2276806"/>
                  <a:gd name="connsiteX2" fmla="*/ 2539261 w 2539261"/>
                  <a:gd name="connsiteY2" fmla="*/ 666754 h 2276806"/>
                  <a:gd name="connsiteX3" fmla="*/ 1269717 w 2539261"/>
                  <a:gd name="connsiteY3" fmla="*/ 2266145 h 2276806"/>
                  <a:gd name="connsiteX4" fmla="*/ 172 w 2539261"/>
                  <a:gd name="connsiteY4" fmla="*/ 1298765 h 2276806"/>
                  <a:gd name="connsiteX0" fmla="*/ 34978 w 2579123"/>
                  <a:gd name="connsiteY0" fmla="*/ 1266793 h 2244834"/>
                  <a:gd name="connsiteX1" fmla="*/ 1223841 w 2579123"/>
                  <a:gd name="connsiteY1" fmla="*/ 3579 h 2244834"/>
                  <a:gd name="connsiteX2" fmla="*/ 2574067 w 2579123"/>
                  <a:gd name="connsiteY2" fmla="*/ 634782 h 2244834"/>
                  <a:gd name="connsiteX3" fmla="*/ 1304523 w 2579123"/>
                  <a:gd name="connsiteY3" fmla="*/ 2234173 h 2244834"/>
                  <a:gd name="connsiteX4" fmla="*/ 34978 w 2579123"/>
                  <a:gd name="connsiteY4" fmla="*/ 1266793 h 2244834"/>
                  <a:gd name="connsiteX0" fmla="*/ 183 w 2821660"/>
                  <a:gd name="connsiteY0" fmla="*/ 1263271 h 2230706"/>
                  <a:gd name="connsiteX1" fmla="*/ 1189046 w 2821660"/>
                  <a:gd name="connsiteY1" fmla="*/ 57 h 2230706"/>
                  <a:gd name="connsiteX2" fmla="*/ 2821660 w 2821660"/>
                  <a:gd name="connsiteY2" fmla="*/ 1222930 h 2230706"/>
                  <a:gd name="connsiteX3" fmla="*/ 1269728 w 2821660"/>
                  <a:gd name="connsiteY3" fmla="*/ 2230651 h 2230706"/>
                  <a:gd name="connsiteX4" fmla="*/ 183 w 2821660"/>
                  <a:gd name="connsiteY4" fmla="*/ 1263271 h 2230706"/>
                  <a:gd name="connsiteX0" fmla="*/ 5 w 2821482"/>
                  <a:gd name="connsiteY0" fmla="*/ 440436 h 1407860"/>
                  <a:gd name="connsiteX1" fmla="*/ 1256104 w 2821482"/>
                  <a:gd name="connsiteY1" fmla="*/ 78175 h 1407860"/>
                  <a:gd name="connsiteX2" fmla="*/ 2821482 w 2821482"/>
                  <a:gd name="connsiteY2" fmla="*/ 400095 h 1407860"/>
                  <a:gd name="connsiteX3" fmla="*/ 1269550 w 2821482"/>
                  <a:gd name="connsiteY3" fmla="*/ 1407816 h 1407860"/>
                  <a:gd name="connsiteX4" fmla="*/ 5 w 2821482"/>
                  <a:gd name="connsiteY4" fmla="*/ 440436 h 1407860"/>
                  <a:gd name="connsiteX0" fmla="*/ 21 w 2821498"/>
                  <a:gd name="connsiteY0" fmla="*/ 951711 h 1919135"/>
                  <a:gd name="connsiteX1" fmla="*/ 1256120 w 2821498"/>
                  <a:gd name="connsiteY1" fmla="*/ 589450 h 1919135"/>
                  <a:gd name="connsiteX2" fmla="*/ 2821498 w 2821498"/>
                  <a:gd name="connsiteY2" fmla="*/ 911370 h 1919135"/>
                  <a:gd name="connsiteX3" fmla="*/ 1269566 w 2821498"/>
                  <a:gd name="connsiteY3" fmla="*/ 1919091 h 1919135"/>
                  <a:gd name="connsiteX4" fmla="*/ 21 w 2821498"/>
                  <a:gd name="connsiteY4" fmla="*/ 951711 h 1919135"/>
                  <a:gd name="connsiteX0" fmla="*/ 7 w 2821484"/>
                  <a:gd name="connsiteY0" fmla="*/ 482836 h 1450260"/>
                  <a:gd name="connsiteX1" fmla="*/ 1256106 w 2821484"/>
                  <a:gd name="connsiteY1" fmla="*/ 120575 h 1450260"/>
                  <a:gd name="connsiteX2" fmla="*/ 2821484 w 2821484"/>
                  <a:gd name="connsiteY2" fmla="*/ 442495 h 1450260"/>
                  <a:gd name="connsiteX3" fmla="*/ 1269552 w 2821484"/>
                  <a:gd name="connsiteY3" fmla="*/ 1450216 h 1450260"/>
                  <a:gd name="connsiteX4" fmla="*/ 7 w 2821484"/>
                  <a:gd name="connsiteY4" fmla="*/ 482836 h 1450260"/>
                  <a:gd name="connsiteX0" fmla="*/ 7 w 2838263"/>
                  <a:gd name="connsiteY0" fmla="*/ 476450 h 1443874"/>
                  <a:gd name="connsiteX1" fmla="*/ 1256106 w 2838263"/>
                  <a:gd name="connsiteY1" fmla="*/ 114189 h 1443874"/>
                  <a:gd name="connsiteX2" fmla="*/ 2042468 w 2838263"/>
                  <a:gd name="connsiteY2" fmla="*/ 18440 h 1443874"/>
                  <a:gd name="connsiteX3" fmla="*/ 2821484 w 2838263"/>
                  <a:gd name="connsiteY3" fmla="*/ 436109 h 1443874"/>
                  <a:gd name="connsiteX4" fmla="*/ 1269552 w 2838263"/>
                  <a:gd name="connsiteY4" fmla="*/ 1443830 h 1443874"/>
                  <a:gd name="connsiteX5" fmla="*/ 7 w 2838263"/>
                  <a:gd name="connsiteY5" fmla="*/ 476450 h 1443874"/>
                  <a:gd name="connsiteX0" fmla="*/ 231384 w 3069640"/>
                  <a:gd name="connsiteY0" fmla="*/ 829458 h 1796887"/>
                  <a:gd name="connsiteX1" fmla="*/ 438612 w 3069640"/>
                  <a:gd name="connsiteY1" fmla="*/ 9997 h 1796887"/>
                  <a:gd name="connsiteX2" fmla="*/ 2273845 w 3069640"/>
                  <a:gd name="connsiteY2" fmla="*/ 371448 h 1796887"/>
                  <a:gd name="connsiteX3" fmla="*/ 3052861 w 3069640"/>
                  <a:gd name="connsiteY3" fmla="*/ 789117 h 1796887"/>
                  <a:gd name="connsiteX4" fmla="*/ 1500929 w 3069640"/>
                  <a:gd name="connsiteY4" fmla="*/ 1796838 h 1796887"/>
                  <a:gd name="connsiteX5" fmla="*/ 231384 w 3069640"/>
                  <a:gd name="connsiteY5" fmla="*/ 829458 h 1796887"/>
                  <a:gd name="connsiteX0" fmla="*/ 109356 w 2952178"/>
                  <a:gd name="connsiteY0" fmla="*/ 1166155 h 2133584"/>
                  <a:gd name="connsiteX1" fmla="*/ 316584 w 2952178"/>
                  <a:gd name="connsiteY1" fmla="*/ 346694 h 2133584"/>
                  <a:gd name="connsiteX2" fmla="*/ 2313182 w 2952178"/>
                  <a:gd name="connsiteY2" fmla="*/ 8898 h 2133584"/>
                  <a:gd name="connsiteX3" fmla="*/ 2930833 w 2952178"/>
                  <a:gd name="connsiteY3" fmla="*/ 1125814 h 2133584"/>
                  <a:gd name="connsiteX4" fmla="*/ 1378901 w 2952178"/>
                  <a:gd name="connsiteY4" fmla="*/ 2133535 h 2133584"/>
                  <a:gd name="connsiteX5" fmla="*/ 109356 w 2952178"/>
                  <a:gd name="connsiteY5" fmla="*/ 1166155 h 2133584"/>
                  <a:gd name="connsiteX0" fmla="*/ 109356 w 2952178"/>
                  <a:gd name="connsiteY0" fmla="*/ 1157257 h 2124686"/>
                  <a:gd name="connsiteX1" fmla="*/ 316584 w 2952178"/>
                  <a:gd name="connsiteY1" fmla="*/ 337796 h 2124686"/>
                  <a:gd name="connsiteX2" fmla="*/ 2313182 w 2952178"/>
                  <a:gd name="connsiteY2" fmla="*/ 0 h 2124686"/>
                  <a:gd name="connsiteX3" fmla="*/ 2930833 w 2952178"/>
                  <a:gd name="connsiteY3" fmla="*/ 1116916 h 2124686"/>
                  <a:gd name="connsiteX4" fmla="*/ 1378901 w 2952178"/>
                  <a:gd name="connsiteY4" fmla="*/ 2124637 h 2124686"/>
                  <a:gd name="connsiteX5" fmla="*/ 109356 w 2952178"/>
                  <a:gd name="connsiteY5" fmla="*/ 1157257 h 2124686"/>
                  <a:gd name="connsiteX0" fmla="*/ 98491 w 2935118"/>
                  <a:gd name="connsiteY0" fmla="*/ 888316 h 1855745"/>
                  <a:gd name="connsiteX1" fmla="*/ 305719 w 2935118"/>
                  <a:gd name="connsiteY1" fmla="*/ 68855 h 1855745"/>
                  <a:gd name="connsiteX2" fmla="*/ 2060270 w 2935118"/>
                  <a:gd name="connsiteY2" fmla="*/ 0 h 1855745"/>
                  <a:gd name="connsiteX3" fmla="*/ 2919968 w 2935118"/>
                  <a:gd name="connsiteY3" fmla="*/ 847975 h 1855745"/>
                  <a:gd name="connsiteX4" fmla="*/ 1368036 w 2935118"/>
                  <a:gd name="connsiteY4" fmla="*/ 1855696 h 1855745"/>
                  <a:gd name="connsiteX5" fmla="*/ 98491 w 2935118"/>
                  <a:gd name="connsiteY5" fmla="*/ 888316 h 1855745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115310 w 2967760"/>
                  <a:gd name="connsiteY0" fmla="*/ 1025250 h 2476755"/>
                  <a:gd name="connsiteX1" fmla="*/ 322538 w 2967760"/>
                  <a:gd name="connsiteY1" fmla="*/ 205789 h 2476755"/>
                  <a:gd name="connsiteX2" fmla="*/ 2077089 w 2967760"/>
                  <a:gd name="connsiteY2" fmla="*/ 136934 h 2476755"/>
                  <a:gd name="connsiteX3" fmla="*/ 2936787 w 2967760"/>
                  <a:gd name="connsiteY3" fmla="*/ 984909 h 2476755"/>
                  <a:gd name="connsiteX4" fmla="*/ 1613455 w 2967760"/>
                  <a:gd name="connsiteY4" fmla="*/ 2476724 h 2476755"/>
                  <a:gd name="connsiteX5" fmla="*/ 115310 w 2967760"/>
                  <a:gd name="connsiteY5" fmla="*/ 1025250 h 2476755"/>
                  <a:gd name="connsiteX0" fmla="*/ 115310 w 2992906"/>
                  <a:gd name="connsiteY0" fmla="*/ 988257 h 2446554"/>
                  <a:gd name="connsiteX1" fmla="*/ 322538 w 2992906"/>
                  <a:gd name="connsiteY1" fmla="*/ 168796 h 2446554"/>
                  <a:gd name="connsiteX2" fmla="*/ 2077089 w 2992906"/>
                  <a:gd name="connsiteY2" fmla="*/ 99941 h 2446554"/>
                  <a:gd name="connsiteX3" fmla="*/ 2963682 w 2992906"/>
                  <a:gd name="connsiteY3" fmla="*/ 1512692 h 2446554"/>
                  <a:gd name="connsiteX4" fmla="*/ 1613455 w 2992906"/>
                  <a:gd name="connsiteY4" fmla="*/ 2439731 h 2446554"/>
                  <a:gd name="connsiteX5" fmla="*/ 115310 w 2992906"/>
                  <a:gd name="connsiteY5" fmla="*/ 988257 h 2446554"/>
                  <a:gd name="connsiteX0" fmla="*/ 115310 w 3100530"/>
                  <a:gd name="connsiteY0" fmla="*/ 1039219 h 2497516"/>
                  <a:gd name="connsiteX1" fmla="*/ 322538 w 3100530"/>
                  <a:gd name="connsiteY1" fmla="*/ 219758 h 2497516"/>
                  <a:gd name="connsiteX2" fmla="*/ 2077089 w 3100530"/>
                  <a:gd name="connsiteY2" fmla="*/ 150903 h 2497516"/>
                  <a:gd name="connsiteX3" fmla="*/ 2963682 w 3100530"/>
                  <a:gd name="connsiteY3" fmla="*/ 1563654 h 2497516"/>
                  <a:gd name="connsiteX4" fmla="*/ 1613455 w 3100530"/>
                  <a:gd name="connsiteY4" fmla="*/ 2490693 h 2497516"/>
                  <a:gd name="connsiteX5" fmla="*/ 115310 w 3100530"/>
                  <a:gd name="connsiteY5" fmla="*/ 1039219 h 2497516"/>
                  <a:gd name="connsiteX0" fmla="*/ 34406 w 3019626"/>
                  <a:gd name="connsiteY0" fmla="*/ 1039219 h 2497516"/>
                  <a:gd name="connsiteX1" fmla="*/ 604705 w 3019626"/>
                  <a:gd name="connsiteY1" fmla="*/ 98734 h 2497516"/>
                  <a:gd name="connsiteX2" fmla="*/ 1996185 w 3019626"/>
                  <a:gd name="connsiteY2" fmla="*/ 150903 h 2497516"/>
                  <a:gd name="connsiteX3" fmla="*/ 2882778 w 3019626"/>
                  <a:gd name="connsiteY3" fmla="*/ 1563654 h 2497516"/>
                  <a:gd name="connsiteX4" fmla="*/ 1532551 w 3019626"/>
                  <a:gd name="connsiteY4" fmla="*/ 2490693 h 2497516"/>
                  <a:gd name="connsiteX5" fmla="*/ 34406 w 3019626"/>
                  <a:gd name="connsiteY5" fmla="*/ 1039219 h 2497516"/>
                  <a:gd name="connsiteX0" fmla="*/ 43190 w 3028410"/>
                  <a:gd name="connsiteY0" fmla="*/ 1039219 h 2497516"/>
                  <a:gd name="connsiteX1" fmla="*/ 613489 w 3028410"/>
                  <a:gd name="connsiteY1" fmla="*/ 98734 h 2497516"/>
                  <a:gd name="connsiteX2" fmla="*/ 2004969 w 3028410"/>
                  <a:gd name="connsiteY2" fmla="*/ 150903 h 2497516"/>
                  <a:gd name="connsiteX3" fmla="*/ 2891562 w 3028410"/>
                  <a:gd name="connsiteY3" fmla="*/ 1563654 h 2497516"/>
                  <a:gd name="connsiteX4" fmla="*/ 1541335 w 3028410"/>
                  <a:gd name="connsiteY4" fmla="*/ 2490693 h 2497516"/>
                  <a:gd name="connsiteX5" fmla="*/ 43190 w 3028410"/>
                  <a:gd name="connsiteY5" fmla="*/ 1039219 h 2497516"/>
                  <a:gd name="connsiteX0" fmla="*/ 43190 w 3028410"/>
                  <a:gd name="connsiteY0" fmla="*/ 1039219 h 2494153"/>
                  <a:gd name="connsiteX1" fmla="*/ 613489 w 3028410"/>
                  <a:gd name="connsiteY1" fmla="*/ 98734 h 2494153"/>
                  <a:gd name="connsiteX2" fmla="*/ 2004969 w 3028410"/>
                  <a:gd name="connsiteY2" fmla="*/ 150903 h 2494153"/>
                  <a:gd name="connsiteX3" fmla="*/ 2891562 w 3028410"/>
                  <a:gd name="connsiteY3" fmla="*/ 1563654 h 2494153"/>
                  <a:gd name="connsiteX4" fmla="*/ 1541335 w 3028410"/>
                  <a:gd name="connsiteY4" fmla="*/ 2490693 h 2494153"/>
                  <a:gd name="connsiteX5" fmla="*/ 43190 w 3028410"/>
                  <a:gd name="connsiteY5" fmla="*/ 1039219 h 2494153"/>
                  <a:gd name="connsiteX0" fmla="*/ 43190 w 3028410"/>
                  <a:gd name="connsiteY0" fmla="*/ 1039219 h 2531139"/>
                  <a:gd name="connsiteX1" fmla="*/ 613489 w 3028410"/>
                  <a:gd name="connsiteY1" fmla="*/ 98734 h 2531139"/>
                  <a:gd name="connsiteX2" fmla="*/ 2004969 w 3028410"/>
                  <a:gd name="connsiteY2" fmla="*/ 150903 h 2531139"/>
                  <a:gd name="connsiteX3" fmla="*/ 2891562 w 3028410"/>
                  <a:gd name="connsiteY3" fmla="*/ 1563654 h 2531139"/>
                  <a:gd name="connsiteX4" fmla="*/ 1541335 w 3028410"/>
                  <a:gd name="connsiteY4" fmla="*/ 2490693 h 2531139"/>
                  <a:gd name="connsiteX5" fmla="*/ 43190 w 3028410"/>
                  <a:gd name="connsiteY5" fmla="*/ 1039219 h 2531139"/>
                  <a:gd name="connsiteX0" fmla="*/ 43190 w 3110841"/>
                  <a:gd name="connsiteY0" fmla="*/ 1052664 h 2507800"/>
                  <a:gd name="connsiteX1" fmla="*/ 613489 w 3110841"/>
                  <a:gd name="connsiteY1" fmla="*/ 112179 h 2507800"/>
                  <a:gd name="connsiteX2" fmla="*/ 2004969 w 3110841"/>
                  <a:gd name="connsiteY2" fmla="*/ 164348 h 2507800"/>
                  <a:gd name="connsiteX3" fmla="*/ 2985691 w 3110841"/>
                  <a:gd name="connsiteY3" fmla="*/ 1456076 h 2507800"/>
                  <a:gd name="connsiteX4" fmla="*/ 1541335 w 3110841"/>
                  <a:gd name="connsiteY4" fmla="*/ 2504138 h 2507800"/>
                  <a:gd name="connsiteX5" fmla="*/ 43190 w 3110841"/>
                  <a:gd name="connsiteY5" fmla="*/ 1052664 h 2507800"/>
                  <a:gd name="connsiteX0" fmla="*/ 43190 w 3110841"/>
                  <a:gd name="connsiteY0" fmla="*/ 1052664 h 2509355"/>
                  <a:gd name="connsiteX1" fmla="*/ 613489 w 3110841"/>
                  <a:gd name="connsiteY1" fmla="*/ 112179 h 2509355"/>
                  <a:gd name="connsiteX2" fmla="*/ 2004969 w 3110841"/>
                  <a:gd name="connsiteY2" fmla="*/ 164348 h 2509355"/>
                  <a:gd name="connsiteX3" fmla="*/ 2985691 w 3110841"/>
                  <a:gd name="connsiteY3" fmla="*/ 1456076 h 2509355"/>
                  <a:gd name="connsiteX4" fmla="*/ 1541335 w 3110841"/>
                  <a:gd name="connsiteY4" fmla="*/ 2504138 h 2509355"/>
                  <a:gd name="connsiteX5" fmla="*/ 43190 w 3110841"/>
                  <a:gd name="connsiteY5" fmla="*/ 1052664 h 2509355"/>
                  <a:gd name="connsiteX0" fmla="*/ 43190 w 3110841"/>
                  <a:gd name="connsiteY0" fmla="*/ 1052664 h 2511348"/>
                  <a:gd name="connsiteX1" fmla="*/ 613489 w 3110841"/>
                  <a:gd name="connsiteY1" fmla="*/ 112179 h 2511348"/>
                  <a:gd name="connsiteX2" fmla="*/ 2004969 w 3110841"/>
                  <a:gd name="connsiteY2" fmla="*/ 164348 h 2511348"/>
                  <a:gd name="connsiteX3" fmla="*/ 2985691 w 3110841"/>
                  <a:gd name="connsiteY3" fmla="*/ 1456076 h 2511348"/>
                  <a:gd name="connsiteX4" fmla="*/ 1541335 w 3110841"/>
                  <a:gd name="connsiteY4" fmla="*/ 2504138 h 2511348"/>
                  <a:gd name="connsiteX5" fmla="*/ 43190 w 3110841"/>
                  <a:gd name="connsiteY5" fmla="*/ 1052664 h 2511348"/>
                  <a:gd name="connsiteX0" fmla="*/ 43190 w 3110841"/>
                  <a:gd name="connsiteY0" fmla="*/ 1052664 h 2505518"/>
                  <a:gd name="connsiteX1" fmla="*/ 613489 w 3110841"/>
                  <a:gd name="connsiteY1" fmla="*/ 112179 h 2505518"/>
                  <a:gd name="connsiteX2" fmla="*/ 2004969 w 3110841"/>
                  <a:gd name="connsiteY2" fmla="*/ 164348 h 2505518"/>
                  <a:gd name="connsiteX3" fmla="*/ 2985691 w 3110841"/>
                  <a:gd name="connsiteY3" fmla="*/ 1456076 h 2505518"/>
                  <a:gd name="connsiteX4" fmla="*/ 1541335 w 3110841"/>
                  <a:gd name="connsiteY4" fmla="*/ 2504138 h 2505518"/>
                  <a:gd name="connsiteX5" fmla="*/ 43190 w 3110841"/>
                  <a:gd name="connsiteY5" fmla="*/ 1052664 h 2505518"/>
                  <a:gd name="connsiteX0" fmla="*/ 43190 w 3110841"/>
                  <a:gd name="connsiteY0" fmla="*/ 1052664 h 2504963"/>
                  <a:gd name="connsiteX1" fmla="*/ 613489 w 3110841"/>
                  <a:gd name="connsiteY1" fmla="*/ 112179 h 2504963"/>
                  <a:gd name="connsiteX2" fmla="*/ 2004969 w 3110841"/>
                  <a:gd name="connsiteY2" fmla="*/ 164348 h 2504963"/>
                  <a:gd name="connsiteX3" fmla="*/ 2985691 w 3110841"/>
                  <a:gd name="connsiteY3" fmla="*/ 1456076 h 2504963"/>
                  <a:gd name="connsiteX4" fmla="*/ 1541335 w 3110841"/>
                  <a:gd name="connsiteY4" fmla="*/ 2504138 h 2504963"/>
                  <a:gd name="connsiteX5" fmla="*/ 43190 w 3110841"/>
                  <a:gd name="connsiteY5" fmla="*/ 1052664 h 2504963"/>
                  <a:gd name="connsiteX0" fmla="*/ 43190 w 3207119"/>
                  <a:gd name="connsiteY0" fmla="*/ 1026484 h 2494314"/>
                  <a:gd name="connsiteX1" fmla="*/ 613489 w 3207119"/>
                  <a:gd name="connsiteY1" fmla="*/ 85999 h 2494314"/>
                  <a:gd name="connsiteX2" fmla="*/ 2004969 w 3207119"/>
                  <a:gd name="connsiteY2" fmla="*/ 138168 h 2494314"/>
                  <a:gd name="connsiteX3" fmla="*/ 3093268 w 3207119"/>
                  <a:gd name="connsiteY3" fmla="*/ 1685390 h 2494314"/>
                  <a:gd name="connsiteX4" fmla="*/ 1541335 w 3207119"/>
                  <a:gd name="connsiteY4" fmla="*/ 2477958 h 2494314"/>
                  <a:gd name="connsiteX5" fmla="*/ 43190 w 3207119"/>
                  <a:gd name="connsiteY5" fmla="*/ 1026484 h 2494314"/>
                  <a:gd name="connsiteX0" fmla="*/ 10611 w 3174540"/>
                  <a:gd name="connsiteY0" fmla="*/ 1026484 h 2429249"/>
                  <a:gd name="connsiteX1" fmla="*/ 580910 w 3174540"/>
                  <a:gd name="connsiteY1" fmla="*/ 85999 h 2429249"/>
                  <a:gd name="connsiteX2" fmla="*/ 1972390 w 3174540"/>
                  <a:gd name="connsiteY2" fmla="*/ 138168 h 2429249"/>
                  <a:gd name="connsiteX3" fmla="*/ 3060689 w 3174540"/>
                  <a:gd name="connsiteY3" fmla="*/ 1685390 h 2429249"/>
                  <a:gd name="connsiteX4" fmla="*/ 930532 w 3174540"/>
                  <a:gd name="connsiteY4" fmla="*/ 2410723 h 2429249"/>
                  <a:gd name="connsiteX5" fmla="*/ 10611 w 3174540"/>
                  <a:gd name="connsiteY5" fmla="*/ 1026484 h 2429249"/>
                  <a:gd name="connsiteX0" fmla="*/ 7179 w 3168574"/>
                  <a:gd name="connsiteY0" fmla="*/ 951667 h 2354432"/>
                  <a:gd name="connsiteX1" fmla="*/ 577478 w 3168574"/>
                  <a:gd name="connsiteY1" fmla="*/ 11182 h 2354432"/>
                  <a:gd name="connsiteX2" fmla="*/ 1942063 w 3168574"/>
                  <a:gd name="connsiteY2" fmla="*/ 318845 h 2354432"/>
                  <a:gd name="connsiteX3" fmla="*/ 3057257 w 3168574"/>
                  <a:gd name="connsiteY3" fmla="*/ 1610573 h 2354432"/>
                  <a:gd name="connsiteX4" fmla="*/ 927100 w 3168574"/>
                  <a:gd name="connsiteY4" fmla="*/ 2335906 h 2354432"/>
                  <a:gd name="connsiteX5" fmla="*/ 7179 w 3168574"/>
                  <a:gd name="connsiteY5" fmla="*/ 951667 h 2354432"/>
                  <a:gd name="connsiteX0" fmla="*/ 15320 w 3176715"/>
                  <a:gd name="connsiteY0" fmla="*/ 885552 h 2288317"/>
                  <a:gd name="connsiteX1" fmla="*/ 478042 w 3176715"/>
                  <a:gd name="connsiteY1" fmla="*/ 12303 h 2288317"/>
                  <a:gd name="connsiteX2" fmla="*/ 1950204 w 3176715"/>
                  <a:gd name="connsiteY2" fmla="*/ 252730 h 2288317"/>
                  <a:gd name="connsiteX3" fmla="*/ 3065398 w 3176715"/>
                  <a:gd name="connsiteY3" fmla="*/ 1544458 h 2288317"/>
                  <a:gd name="connsiteX4" fmla="*/ 935241 w 3176715"/>
                  <a:gd name="connsiteY4" fmla="*/ 2269791 h 2288317"/>
                  <a:gd name="connsiteX5" fmla="*/ 15320 w 3176715"/>
                  <a:gd name="connsiteY5" fmla="*/ 885552 h 2288317"/>
                  <a:gd name="connsiteX0" fmla="*/ 15320 w 3008741"/>
                  <a:gd name="connsiteY0" fmla="*/ 885552 h 2281094"/>
                  <a:gd name="connsiteX1" fmla="*/ 478042 w 3008741"/>
                  <a:gd name="connsiteY1" fmla="*/ 12303 h 2281094"/>
                  <a:gd name="connsiteX2" fmla="*/ 1950204 w 3008741"/>
                  <a:gd name="connsiteY2" fmla="*/ 252730 h 2281094"/>
                  <a:gd name="connsiteX3" fmla="*/ 2877139 w 3008741"/>
                  <a:gd name="connsiteY3" fmla="*/ 1436881 h 2281094"/>
                  <a:gd name="connsiteX4" fmla="*/ 935241 w 3008741"/>
                  <a:gd name="connsiteY4" fmla="*/ 2269791 h 2281094"/>
                  <a:gd name="connsiteX5" fmla="*/ 15320 w 3008741"/>
                  <a:gd name="connsiteY5" fmla="*/ 885552 h 2281094"/>
                  <a:gd name="connsiteX0" fmla="*/ 28530 w 3021951"/>
                  <a:gd name="connsiteY0" fmla="*/ 885552 h 2379581"/>
                  <a:gd name="connsiteX1" fmla="*/ 491252 w 3021951"/>
                  <a:gd name="connsiteY1" fmla="*/ 12303 h 2379581"/>
                  <a:gd name="connsiteX2" fmla="*/ 1963414 w 3021951"/>
                  <a:gd name="connsiteY2" fmla="*/ 252730 h 2379581"/>
                  <a:gd name="connsiteX3" fmla="*/ 2890349 w 3021951"/>
                  <a:gd name="connsiteY3" fmla="*/ 1436881 h 2379581"/>
                  <a:gd name="connsiteX4" fmla="*/ 948451 w 3021951"/>
                  <a:gd name="connsiteY4" fmla="*/ 2269791 h 2379581"/>
                  <a:gd name="connsiteX5" fmla="*/ 28530 w 3021951"/>
                  <a:gd name="connsiteY5" fmla="*/ 885552 h 2379581"/>
                  <a:gd name="connsiteX0" fmla="*/ 12892 w 3073548"/>
                  <a:gd name="connsiteY0" fmla="*/ 1010927 h 2281502"/>
                  <a:gd name="connsiteX1" fmla="*/ 542849 w 3073548"/>
                  <a:gd name="connsiteY1" fmla="*/ 16655 h 2281502"/>
                  <a:gd name="connsiteX2" fmla="*/ 2015011 w 3073548"/>
                  <a:gd name="connsiteY2" fmla="*/ 257082 h 2281502"/>
                  <a:gd name="connsiteX3" fmla="*/ 2941946 w 3073548"/>
                  <a:gd name="connsiteY3" fmla="*/ 1441233 h 2281502"/>
                  <a:gd name="connsiteX4" fmla="*/ 1000048 w 3073548"/>
                  <a:gd name="connsiteY4" fmla="*/ 2274143 h 2281502"/>
                  <a:gd name="connsiteX5" fmla="*/ 12892 w 3073548"/>
                  <a:gd name="connsiteY5" fmla="*/ 1010927 h 2281502"/>
                  <a:gd name="connsiteX0" fmla="*/ 22575 w 3083231"/>
                  <a:gd name="connsiteY0" fmla="*/ 1010927 h 2281502"/>
                  <a:gd name="connsiteX1" fmla="*/ 552532 w 3083231"/>
                  <a:gd name="connsiteY1" fmla="*/ 16655 h 2281502"/>
                  <a:gd name="connsiteX2" fmla="*/ 2024694 w 3083231"/>
                  <a:gd name="connsiteY2" fmla="*/ 257082 h 2281502"/>
                  <a:gd name="connsiteX3" fmla="*/ 2951629 w 3083231"/>
                  <a:gd name="connsiteY3" fmla="*/ 1441233 h 2281502"/>
                  <a:gd name="connsiteX4" fmla="*/ 1009731 w 3083231"/>
                  <a:gd name="connsiteY4" fmla="*/ 2274143 h 2281502"/>
                  <a:gd name="connsiteX5" fmla="*/ 22575 w 3083231"/>
                  <a:gd name="connsiteY5" fmla="*/ 1010927 h 2281502"/>
                  <a:gd name="connsiteX0" fmla="*/ 27026 w 3087682"/>
                  <a:gd name="connsiteY0" fmla="*/ 1010927 h 2481186"/>
                  <a:gd name="connsiteX1" fmla="*/ 556983 w 3087682"/>
                  <a:gd name="connsiteY1" fmla="*/ 16655 h 2481186"/>
                  <a:gd name="connsiteX2" fmla="*/ 2029145 w 3087682"/>
                  <a:gd name="connsiteY2" fmla="*/ 257082 h 2481186"/>
                  <a:gd name="connsiteX3" fmla="*/ 2956080 w 3087682"/>
                  <a:gd name="connsiteY3" fmla="*/ 1441233 h 2481186"/>
                  <a:gd name="connsiteX4" fmla="*/ 1296571 w 3087682"/>
                  <a:gd name="connsiteY4" fmla="*/ 2475849 h 2481186"/>
                  <a:gd name="connsiteX5" fmla="*/ 27026 w 3087682"/>
                  <a:gd name="connsiteY5" fmla="*/ 1010927 h 2481186"/>
                  <a:gd name="connsiteX0" fmla="*/ 27026 w 3087682"/>
                  <a:gd name="connsiteY0" fmla="*/ 1010927 h 2509135"/>
                  <a:gd name="connsiteX1" fmla="*/ 556983 w 3087682"/>
                  <a:gd name="connsiteY1" fmla="*/ 16655 h 2509135"/>
                  <a:gd name="connsiteX2" fmla="*/ 2029145 w 3087682"/>
                  <a:gd name="connsiteY2" fmla="*/ 257082 h 2509135"/>
                  <a:gd name="connsiteX3" fmla="*/ 2956080 w 3087682"/>
                  <a:gd name="connsiteY3" fmla="*/ 1441233 h 2509135"/>
                  <a:gd name="connsiteX4" fmla="*/ 1296571 w 3087682"/>
                  <a:gd name="connsiteY4" fmla="*/ 2475849 h 2509135"/>
                  <a:gd name="connsiteX5" fmla="*/ 27026 w 3087682"/>
                  <a:gd name="connsiteY5" fmla="*/ 1010927 h 2509135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403634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322952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1299 w 3061955"/>
                  <a:gd name="connsiteY0" fmla="*/ 1010927 h 2314285"/>
                  <a:gd name="connsiteX1" fmla="*/ 531256 w 3061955"/>
                  <a:gd name="connsiteY1" fmla="*/ 16655 h 2314285"/>
                  <a:gd name="connsiteX2" fmla="*/ 2003418 w 3061955"/>
                  <a:gd name="connsiteY2" fmla="*/ 257082 h 2314285"/>
                  <a:gd name="connsiteX3" fmla="*/ 2930353 w 3061955"/>
                  <a:gd name="connsiteY3" fmla="*/ 1441233 h 2314285"/>
                  <a:gd name="connsiteX4" fmla="*/ 2297225 w 3061955"/>
                  <a:gd name="connsiteY4" fmla="*/ 2158325 h 2314285"/>
                  <a:gd name="connsiteX5" fmla="*/ 652279 w 3061955"/>
                  <a:gd name="connsiteY5" fmla="*/ 2193461 h 2314285"/>
                  <a:gd name="connsiteX6" fmla="*/ 1299 w 3061955"/>
                  <a:gd name="connsiteY6" fmla="*/ 1010927 h 2314285"/>
                  <a:gd name="connsiteX0" fmla="*/ 1299 w 3061955"/>
                  <a:gd name="connsiteY0" fmla="*/ 1010927 h 2375641"/>
                  <a:gd name="connsiteX1" fmla="*/ 531256 w 3061955"/>
                  <a:gd name="connsiteY1" fmla="*/ 16655 h 2375641"/>
                  <a:gd name="connsiteX2" fmla="*/ 2003418 w 3061955"/>
                  <a:gd name="connsiteY2" fmla="*/ 257082 h 2375641"/>
                  <a:gd name="connsiteX3" fmla="*/ 2930353 w 3061955"/>
                  <a:gd name="connsiteY3" fmla="*/ 1441233 h 2375641"/>
                  <a:gd name="connsiteX4" fmla="*/ 2189648 w 3061955"/>
                  <a:gd name="connsiteY4" fmla="*/ 2265901 h 2375641"/>
                  <a:gd name="connsiteX5" fmla="*/ 652279 w 3061955"/>
                  <a:gd name="connsiteY5" fmla="*/ 2193461 h 2375641"/>
                  <a:gd name="connsiteX6" fmla="*/ 1299 w 3061955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495021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3171" h="2375641">
                    <a:moveTo>
                      <a:pt x="1299" y="1010927"/>
                    </a:moveTo>
                    <a:cubicBezTo>
                      <a:pt x="-18871" y="648126"/>
                      <a:pt x="197570" y="142296"/>
                      <a:pt x="531256" y="16655"/>
                    </a:cubicBezTo>
                    <a:cubicBezTo>
                      <a:pt x="864943" y="-108986"/>
                      <a:pt x="747439" y="526159"/>
                      <a:pt x="2003418" y="257082"/>
                    </a:cubicBezTo>
                    <a:cubicBezTo>
                      <a:pt x="2721514" y="-267489"/>
                      <a:pt x="3422243" y="490974"/>
                      <a:pt x="3011035" y="1495021"/>
                    </a:cubicBezTo>
                    <a:cubicBezTo>
                      <a:pt x="2746239" y="1975500"/>
                      <a:pt x="2466233" y="2093465"/>
                      <a:pt x="2189648" y="2265901"/>
                    </a:cubicBezTo>
                    <a:cubicBezTo>
                      <a:pt x="1913063" y="2438337"/>
                      <a:pt x="1017004" y="2402623"/>
                      <a:pt x="652279" y="2193461"/>
                    </a:cubicBezTo>
                    <a:cubicBezTo>
                      <a:pt x="287554" y="1984299"/>
                      <a:pt x="21469" y="1373728"/>
                      <a:pt x="1299" y="1010927"/>
                    </a:cubicBezTo>
                    <a:close/>
                  </a:path>
                </a:pathLst>
              </a:custGeom>
              <a:noFill/>
              <a:ln w="34925">
                <a:solidFill>
                  <a:srgbClr val="D252A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0" name="Ellipszis 4"/>
              <p:cNvSpPr/>
              <p:nvPr/>
            </p:nvSpPr>
            <p:spPr>
              <a:xfrm rot="21432996">
                <a:off x="3020582" y="3057080"/>
                <a:ext cx="3084750" cy="2582061"/>
              </a:xfrm>
              <a:custGeom>
                <a:avLst/>
                <a:gdLst>
                  <a:gd name="connsiteX0" fmla="*/ 0 w 2834923"/>
                  <a:gd name="connsiteY0" fmla="*/ 1142191 h 2284382"/>
                  <a:gd name="connsiteX1" fmla="*/ 1417462 w 2834923"/>
                  <a:gd name="connsiteY1" fmla="*/ 0 h 2284382"/>
                  <a:gd name="connsiteX2" fmla="*/ 2834924 w 2834923"/>
                  <a:gd name="connsiteY2" fmla="*/ 1142191 h 2284382"/>
                  <a:gd name="connsiteX3" fmla="*/ 1417462 w 2834923"/>
                  <a:gd name="connsiteY3" fmla="*/ 2284382 h 2284382"/>
                  <a:gd name="connsiteX4" fmla="*/ 0 w 2834923"/>
                  <a:gd name="connsiteY4" fmla="*/ 1142191 h 2284382"/>
                  <a:gd name="connsiteX0" fmla="*/ 6 w 2834930"/>
                  <a:gd name="connsiteY0" fmla="*/ 397542 h 1539733"/>
                  <a:gd name="connsiteX1" fmla="*/ 1404021 w 2834930"/>
                  <a:gd name="connsiteY1" fmla="*/ 75621 h 1539733"/>
                  <a:gd name="connsiteX2" fmla="*/ 2834930 w 2834930"/>
                  <a:gd name="connsiteY2" fmla="*/ 397542 h 1539733"/>
                  <a:gd name="connsiteX3" fmla="*/ 1417468 w 2834930"/>
                  <a:gd name="connsiteY3" fmla="*/ 1539733 h 1539733"/>
                  <a:gd name="connsiteX4" fmla="*/ 6 w 2834930"/>
                  <a:gd name="connsiteY4" fmla="*/ 397542 h 1539733"/>
                  <a:gd name="connsiteX0" fmla="*/ 8 w 2834932"/>
                  <a:gd name="connsiteY0" fmla="*/ 648385 h 1790576"/>
                  <a:gd name="connsiteX1" fmla="*/ 1404023 w 2834932"/>
                  <a:gd name="connsiteY1" fmla="*/ 326464 h 1790576"/>
                  <a:gd name="connsiteX2" fmla="*/ 2834932 w 2834932"/>
                  <a:gd name="connsiteY2" fmla="*/ 648385 h 1790576"/>
                  <a:gd name="connsiteX3" fmla="*/ 1417470 w 2834932"/>
                  <a:gd name="connsiteY3" fmla="*/ 1790576 h 1790576"/>
                  <a:gd name="connsiteX4" fmla="*/ 8 w 2834932"/>
                  <a:gd name="connsiteY4" fmla="*/ 648385 h 1790576"/>
                  <a:gd name="connsiteX0" fmla="*/ 4 w 2834928"/>
                  <a:gd name="connsiteY0" fmla="*/ 530134 h 1672325"/>
                  <a:gd name="connsiteX1" fmla="*/ 1404019 w 2834928"/>
                  <a:gd name="connsiteY1" fmla="*/ 208213 h 1672325"/>
                  <a:gd name="connsiteX2" fmla="*/ 2834928 w 2834928"/>
                  <a:gd name="connsiteY2" fmla="*/ 530134 h 1672325"/>
                  <a:gd name="connsiteX3" fmla="*/ 1417466 w 2834928"/>
                  <a:gd name="connsiteY3" fmla="*/ 1672325 h 1672325"/>
                  <a:gd name="connsiteX4" fmla="*/ 4 w 2834928"/>
                  <a:gd name="connsiteY4" fmla="*/ 530134 h 1672325"/>
                  <a:gd name="connsiteX0" fmla="*/ 3091 w 2838015"/>
                  <a:gd name="connsiteY0" fmla="*/ 728618 h 1870809"/>
                  <a:gd name="connsiteX1" fmla="*/ 1407106 w 2838015"/>
                  <a:gd name="connsiteY1" fmla="*/ 406697 h 1870809"/>
                  <a:gd name="connsiteX2" fmla="*/ 2838015 w 2838015"/>
                  <a:gd name="connsiteY2" fmla="*/ 728618 h 1870809"/>
                  <a:gd name="connsiteX3" fmla="*/ 1420553 w 2838015"/>
                  <a:gd name="connsiteY3" fmla="*/ 1870809 h 1870809"/>
                  <a:gd name="connsiteX4" fmla="*/ 3091 w 2838015"/>
                  <a:gd name="connsiteY4" fmla="*/ 728618 h 1870809"/>
                  <a:gd name="connsiteX0" fmla="*/ 495 w 2835419"/>
                  <a:gd name="connsiteY0" fmla="*/ 544241 h 2143632"/>
                  <a:gd name="connsiteX1" fmla="*/ 1404510 w 2835419"/>
                  <a:gd name="connsiteY1" fmla="*/ 222320 h 2143632"/>
                  <a:gd name="connsiteX2" fmla="*/ 2835419 w 2835419"/>
                  <a:gd name="connsiteY2" fmla="*/ 544241 h 2143632"/>
                  <a:gd name="connsiteX3" fmla="*/ 1565875 w 2835419"/>
                  <a:gd name="connsiteY3" fmla="*/ 2143632 h 2143632"/>
                  <a:gd name="connsiteX4" fmla="*/ 495 w 2835419"/>
                  <a:gd name="connsiteY4" fmla="*/ 544241 h 2143632"/>
                  <a:gd name="connsiteX0" fmla="*/ 76 w 2835000"/>
                  <a:gd name="connsiteY0" fmla="*/ 701415 h 2300806"/>
                  <a:gd name="connsiteX1" fmla="*/ 1619244 w 2835000"/>
                  <a:gd name="connsiteY1" fmla="*/ 191235 h 2300806"/>
                  <a:gd name="connsiteX2" fmla="*/ 2835000 w 2835000"/>
                  <a:gd name="connsiteY2" fmla="*/ 701415 h 2300806"/>
                  <a:gd name="connsiteX3" fmla="*/ 1565456 w 2835000"/>
                  <a:gd name="connsiteY3" fmla="*/ 2300806 h 2300806"/>
                  <a:gd name="connsiteX4" fmla="*/ 76 w 2835000"/>
                  <a:gd name="connsiteY4" fmla="*/ 701415 h 2300806"/>
                  <a:gd name="connsiteX0" fmla="*/ 79 w 2431591"/>
                  <a:gd name="connsiteY0" fmla="*/ 908974 h 2148070"/>
                  <a:gd name="connsiteX1" fmla="*/ 1215835 w 2431591"/>
                  <a:gd name="connsiteY1" fmla="*/ 35724 h 2148070"/>
                  <a:gd name="connsiteX2" fmla="*/ 2431591 w 2431591"/>
                  <a:gd name="connsiteY2" fmla="*/ 545904 h 2148070"/>
                  <a:gd name="connsiteX3" fmla="*/ 1162047 w 2431591"/>
                  <a:gd name="connsiteY3" fmla="*/ 2145295 h 2148070"/>
                  <a:gd name="connsiteX4" fmla="*/ 79 w 2431591"/>
                  <a:gd name="connsiteY4" fmla="*/ 908974 h 2148070"/>
                  <a:gd name="connsiteX0" fmla="*/ 112806 w 2544318"/>
                  <a:gd name="connsiteY0" fmla="*/ 908974 h 2155647"/>
                  <a:gd name="connsiteX1" fmla="*/ 1328562 w 2544318"/>
                  <a:gd name="connsiteY1" fmla="*/ 35724 h 2155647"/>
                  <a:gd name="connsiteX2" fmla="*/ 2544318 w 2544318"/>
                  <a:gd name="connsiteY2" fmla="*/ 545904 h 2155647"/>
                  <a:gd name="connsiteX3" fmla="*/ 1274774 w 2544318"/>
                  <a:gd name="connsiteY3" fmla="*/ 2145295 h 2155647"/>
                  <a:gd name="connsiteX4" fmla="*/ 112806 w 2544318"/>
                  <a:gd name="connsiteY4" fmla="*/ 908974 h 2155647"/>
                  <a:gd name="connsiteX0" fmla="*/ 107117 w 2646206"/>
                  <a:gd name="connsiteY0" fmla="*/ 1197673 h 2215657"/>
                  <a:gd name="connsiteX1" fmla="*/ 1430450 w 2646206"/>
                  <a:gd name="connsiteY1" fmla="*/ 55482 h 2215657"/>
                  <a:gd name="connsiteX2" fmla="*/ 2646206 w 2646206"/>
                  <a:gd name="connsiteY2" fmla="*/ 565662 h 2215657"/>
                  <a:gd name="connsiteX3" fmla="*/ 1376662 w 2646206"/>
                  <a:gd name="connsiteY3" fmla="*/ 2165053 h 2215657"/>
                  <a:gd name="connsiteX4" fmla="*/ 107117 w 2646206"/>
                  <a:gd name="connsiteY4" fmla="*/ 1197673 h 2215657"/>
                  <a:gd name="connsiteX0" fmla="*/ 172 w 2539261"/>
                  <a:gd name="connsiteY0" fmla="*/ 1298765 h 2276806"/>
                  <a:gd name="connsiteX1" fmla="*/ 1189035 w 2539261"/>
                  <a:gd name="connsiteY1" fmla="*/ 35551 h 2276806"/>
                  <a:gd name="connsiteX2" fmla="*/ 2539261 w 2539261"/>
                  <a:gd name="connsiteY2" fmla="*/ 666754 h 2276806"/>
                  <a:gd name="connsiteX3" fmla="*/ 1269717 w 2539261"/>
                  <a:gd name="connsiteY3" fmla="*/ 2266145 h 2276806"/>
                  <a:gd name="connsiteX4" fmla="*/ 172 w 2539261"/>
                  <a:gd name="connsiteY4" fmla="*/ 1298765 h 2276806"/>
                  <a:gd name="connsiteX0" fmla="*/ 34978 w 2579123"/>
                  <a:gd name="connsiteY0" fmla="*/ 1266793 h 2244834"/>
                  <a:gd name="connsiteX1" fmla="*/ 1223841 w 2579123"/>
                  <a:gd name="connsiteY1" fmla="*/ 3579 h 2244834"/>
                  <a:gd name="connsiteX2" fmla="*/ 2574067 w 2579123"/>
                  <a:gd name="connsiteY2" fmla="*/ 634782 h 2244834"/>
                  <a:gd name="connsiteX3" fmla="*/ 1304523 w 2579123"/>
                  <a:gd name="connsiteY3" fmla="*/ 2234173 h 2244834"/>
                  <a:gd name="connsiteX4" fmla="*/ 34978 w 2579123"/>
                  <a:gd name="connsiteY4" fmla="*/ 1266793 h 2244834"/>
                  <a:gd name="connsiteX0" fmla="*/ 183 w 2821660"/>
                  <a:gd name="connsiteY0" fmla="*/ 1263271 h 2230706"/>
                  <a:gd name="connsiteX1" fmla="*/ 1189046 w 2821660"/>
                  <a:gd name="connsiteY1" fmla="*/ 57 h 2230706"/>
                  <a:gd name="connsiteX2" fmla="*/ 2821660 w 2821660"/>
                  <a:gd name="connsiteY2" fmla="*/ 1222930 h 2230706"/>
                  <a:gd name="connsiteX3" fmla="*/ 1269728 w 2821660"/>
                  <a:gd name="connsiteY3" fmla="*/ 2230651 h 2230706"/>
                  <a:gd name="connsiteX4" fmla="*/ 183 w 2821660"/>
                  <a:gd name="connsiteY4" fmla="*/ 1263271 h 2230706"/>
                  <a:gd name="connsiteX0" fmla="*/ 5 w 2821482"/>
                  <a:gd name="connsiteY0" fmla="*/ 440436 h 1407860"/>
                  <a:gd name="connsiteX1" fmla="*/ 1256104 w 2821482"/>
                  <a:gd name="connsiteY1" fmla="*/ 78175 h 1407860"/>
                  <a:gd name="connsiteX2" fmla="*/ 2821482 w 2821482"/>
                  <a:gd name="connsiteY2" fmla="*/ 400095 h 1407860"/>
                  <a:gd name="connsiteX3" fmla="*/ 1269550 w 2821482"/>
                  <a:gd name="connsiteY3" fmla="*/ 1407816 h 1407860"/>
                  <a:gd name="connsiteX4" fmla="*/ 5 w 2821482"/>
                  <a:gd name="connsiteY4" fmla="*/ 440436 h 1407860"/>
                  <a:gd name="connsiteX0" fmla="*/ 21 w 2821498"/>
                  <a:gd name="connsiteY0" fmla="*/ 951711 h 1919135"/>
                  <a:gd name="connsiteX1" fmla="*/ 1256120 w 2821498"/>
                  <a:gd name="connsiteY1" fmla="*/ 589450 h 1919135"/>
                  <a:gd name="connsiteX2" fmla="*/ 2821498 w 2821498"/>
                  <a:gd name="connsiteY2" fmla="*/ 911370 h 1919135"/>
                  <a:gd name="connsiteX3" fmla="*/ 1269566 w 2821498"/>
                  <a:gd name="connsiteY3" fmla="*/ 1919091 h 1919135"/>
                  <a:gd name="connsiteX4" fmla="*/ 21 w 2821498"/>
                  <a:gd name="connsiteY4" fmla="*/ 951711 h 1919135"/>
                  <a:gd name="connsiteX0" fmla="*/ 7 w 2821484"/>
                  <a:gd name="connsiteY0" fmla="*/ 482836 h 1450260"/>
                  <a:gd name="connsiteX1" fmla="*/ 1256106 w 2821484"/>
                  <a:gd name="connsiteY1" fmla="*/ 120575 h 1450260"/>
                  <a:gd name="connsiteX2" fmla="*/ 2821484 w 2821484"/>
                  <a:gd name="connsiteY2" fmla="*/ 442495 h 1450260"/>
                  <a:gd name="connsiteX3" fmla="*/ 1269552 w 2821484"/>
                  <a:gd name="connsiteY3" fmla="*/ 1450216 h 1450260"/>
                  <a:gd name="connsiteX4" fmla="*/ 7 w 2821484"/>
                  <a:gd name="connsiteY4" fmla="*/ 482836 h 1450260"/>
                  <a:gd name="connsiteX0" fmla="*/ 7 w 2838263"/>
                  <a:gd name="connsiteY0" fmla="*/ 476450 h 1443874"/>
                  <a:gd name="connsiteX1" fmla="*/ 1256106 w 2838263"/>
                  <a:gd name="connsiteY1" fmla="*/ 114189 h 1443874"/>
                  <a:gd name="connsiteX2" fmla="*/ 2042468 w 2838263"/>
                  <a:gd name="connsiteY2" fmla="*/ 18440 h 1443874"/>
                  <a:gd name="connsiteX3" fmla="*/ 2821484 w 2838263"/>
                  <a:gd name="connsiteY3" fmla="*/ 436109 h 1443874"/>
                  <a:gd name="connsiteX4" fmla="*/ 1269552 w 2838263"/>
                  <a:gd name="connsiteY4" fmla="*/ 1443830 h 1443874"/>
                  <a:gd name="connsiteX5" fmla="*/ 7 w 2838263"/>
                  <a:gd name="connsiteY5" fmla="*/ 476450 h 1443874"/>
                  <a:gd name="connsiteX0" fmla="*/ 231384 w 3069640"/>
                  <a:gd name="connsiteY0" fmla="*/ 829458 h 1796887"/>
                  <a:gd name="connsiteX1" fmla="*/ 438612 w 3069640"/>
                  <a:gd name="connsiteY1" fmla="*/ 9997 h 1796887"/>
                  <a:gd name="connsiteX2" fmla="*/ 2273845 w 3069640"/>
                  <a:gd name="connsiteY2" fmla="*/ 371448 h 1796887"/>
                  <a:gd name="connsiteX3" fmla="*/ 3052861 w 3069640"/>
                  <a:gd name="connsiteY3" fmla="*/ 789117 h 1796887"/>
                  <a:gd name="connsiteX4" fmla="*/ 1500929 w 3069640"/>
                  <a:gd name="connsiteY4" fmla="*/ 1796838 h 1796887"/>
                  <a:gd name="connsiteX5" fmla="*/ 231384 w 3069640"/>
                  <a:gd name="connsiteY5" fmla="*/ 829458 h 1796887"/>
                  <a:gd name="connsiteX0" fmla="*/ 109356 w 2952178"/>
                  <a:gd name="connsiteY0" fmla="*/ 1166155 h 2133584"/>
                  <a:gd name="connsiteX1" fmla="*/ 316584 w 2952178"/>
                  <a:gd name="connsiteY1" fmla="*/ 346694 h 2133584"/>
                  <a:gd name="connsiteX2" fmla="*/ 2313182 w 2952178"/>
                  <a:gd name="connsiteY2" fmla="*/ 8898 h 2133584"/>
                  <a:gd name="connsiteX3" fmla="*/ 2930833 w 2952178"/>
                  <a:gd name="connsiteY3" fmla="*/ 1125814 h 2133584"/>
                  <a:gd name="connsiteX4" fmla="*/ 1378901 w 2952178"/>
                  <a:gd name="connsiteY4" fmla="*/ 2133535 h 2133584"/>
                  <a:gd name="connsiteX5" fmla="*/ 109356 w 2952178"/>
                  <a:gd name="connsiteY5" fmla="*/ 1166155 h 2133584"/>
                  <a:gd name="connsiteX0" fmla="*/ 109356 w 2952178"/>
                  <a:gd name="connsiteY0" fmla="*/ 1157257 h 2124686"/>
                  <a:gd name="connsiteX1" fmla="*/ 316584 w 2952178"/>
                  <a:gd name="connsiteY1" fmla="*/ 337796 h 2124686"/>
                  <a:gd name="connsiteX2" fmla="*/ 2313182 w 2952178"/>
                  <a:gd name="connsiteY2" fmla="*/ 0 h 2124686"/>
                  <a:gd name="connsiteX3" fmla="*/ 2930833 w 2952178"/>
                  <a:gd name="connsiteY3" fmla="*/ 1116916 h 2124686"/>
                  <a:gd name="connsiteX4" fmla="*/ 1378901 w 2952178"/>
                  <a:gd name="connsiteY4" fmla="*/ 2124637 h 2124686"/>
                  <a:gd name="connsiteX5" fmla="*/ 109356 w 2952178"/>
                  <a:gd name="connsiteY5" fmla="*/ 1157257 h 2124686"/>
                  <a:gd name="connsiteX0" fmla="*/ 98491 w 2935118"/>
                  <a:gd name="connsiteY0" fmla="*/ 888316 h 1855745"/>
                  <a:gd name="connsiteX1" fmla="*/ 305719 w 2935118"/>
                  <a:gd name="connsiteY1" fmla="*/ 68855 h 1855745"/>
                  <a:gd name="connsiteX2" fmla="*/ 2060270 w 2935118"/>
                  <a:gd name="connsiteY2" fmla="*/ 0 h 1855745"/>
                  <a:gd name="connsiteX3" fmla="*/ 2919968 w 2935118"/>
                  <a:gd name="connsiteY3" fmla="*/ 847975 h 1855745"/>
                  <a:gd name="connsiteX4" fmla="*/ 1368036 w 2935118"/>
                  <a:gd name="connsiteY4" fmla="*/ 1855696 h 1855745"/>
                  <a:gd name="connsiteX5" fmla="*/ 98491 w 2935118"/>
                  <a:gd name="connsiteY5" fmla="*/ 888316 h 1855745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115310 w 2967760"/>
                  <a:gd name="connsiteY0" fmla="*/ 1025250 h 2476755"/>
                  <a:gd name="connsiteX1" fmla="*/ 322538 w 2967760"/>
                  <a:gd name="connsiteY1" fmla="*/ 205789 h 2476755"/>
                  <a:gd name="connsiteX2" fmla="*/ 2077089 w 2967760"/>
                  <a:gd name="connsiteY2" fmla="*/ 136934 h 2476755"/>
                  <a:gd name="connsiteX3" fmla="*/ 2936787 w 2967760"/>
                  <a:gd name="connsiteY3" fmla="*/ 984909 h 2476755"/>
                  <a:gd name="connsiteX4" fmla="*/ 1613455 w 2967760"/>
                  <a:gd name="connsiteY4" fmla="*/ 2476724 h 2476755"/>
                  <a:gd name="connsiteX5" fmla="*/ 115310 w 2967760"/>
                  <a:gd name="connsiteY5" fmla="*/ 1025250 h 2476755"/>
                  <a:gd name="connsiteX0" fmla="*/ 115310 w 2992906"/>
                  <a:gd name="connsiteY0" fmla="*/ 988257 h 2446554"/>
                  <a:gd name="connsiteX1" fmla="*/ 322538 w 2992906"/>
                  <a:gd name="connsiteY1" fmla="*/ 168796 h 2446554"/>
                  <a:gd name="connsiteX2" fmla="*/ 2077089 w 2992906"/>
                  <a:gd name="connsiteY2" fmla="*/ 99941 h 2446554"/>
                  <a:gd name="connsiteX3" fmla="*/ 2963682 w 2992906"/>
                  <a:gd name="connsiteY3" fmla="*/ 1512692 h 2446554"/>
                  <a:gd name="connsiteX4" fmla="*/ 1613455 w 2992906"/>
                  <a:gd name="connsiteY4" fmla="*/ 2439731 h 2446554"/>
                  <a:gd name="connsiteX5" fmla="*/ 115310 w 2992906"/>
                  <a:gd name="connsiteY5" fmla="*/ 988257 h 2446554"/>
                  <a:gd name="connsiteX0" fmla="*/ 115310 w 3100530"/>
                  <a:gd name="connsiteY0" fmla="*/ 1039219 h 2497516"/>
                  <a:gd name="connsiteX1" fmla="*/ 322538 w 3100530"/>
                  <a:gd name="connsiteY1" fmla="*/ 219758 h 2497516"/>
                  <a:gd name="connsiteX2" fmla="*/ 2077089 w 3100530"/>
                  <a:gd name="connsiteY2" fmla="*/ 150903 h 2497516"/>
                  <a:gd name="connsiteX3" fmla="*/ 2963682 w 3100530"/>
                  <a:gd name="connsiteY3" fmla="*/ 1563654 h 2497516"/>
                  <a:gd name="connsiteX4" fmla="*/ 1613455 w 3100530"/>
                  <a:gd name="connsiteY4" fmla="*/ 2490693 h 2497516"/>
                  <a:gd name="connsiteX5" fmla="*/ 115310 w 3100530"/>
                  <a:gd name="connsiteY5" fmla="*/ 1039219 h 2497516"/>
                  <a:gd name="connsiteX0" fmla="*/ 34406 w 3019626"/>
                  <a:gd name="connsiteY0" fmla="*/ 1039219 h 2497516"/>
                  <a:gd name="connsiteX1" fmla="*/ 604705 w 3019626"/>
                  <a:gd name="connsiteY1" fmla="*/ 98734 h 2497516"/>
                  <a:gd name="connsiteX2" fmla="*/ 1996185 w 3019626"/>
                  <a:gd name="connsiteY2" fmla="*/ 150903 h 2497516"/>
                  <a:gd name="connsiteX3" fmla="*/ 2882778 w 3019626"/>
                  <a:gd name="connsiteY3" fmla="*/ 1563654 h 2497516"/>
                  <a:gd name="connsiteX4" fmla="*/ 1532551 w 3019626"/>
                  <a:gd name="connsiteY4" fmla="*/ 2490693 h 2497516"/>
                  <a:gd name="connsiteX5" fmla="*/ 34406 w 3019626"/>
                  <a:gd name="connsiteY5" fmla="*/ 1039219 h 2497516"/>
                  <a:gd name="connsiteX0" fmla="*/ 43190 w 3028410"/>
                  <a:gd name="connsiteY0" fmla="*/ 1039219 h 2497516"/>
                  <a:gd name="connsiteX1" fmla="*/ 613489 w 3028410"/>
                  <a:gd name="connsiteY1" fmla="*/ 98734 h 2497516"/>
                  <a:gd name="connsiteX2" fmla="*/ 2004969 w 3028410"/>
                  <a:gd name="connsiteY2" fmla="*/ 150903 h 2497516"/>
                  <a:gd name="connsiteX3" fmla="*/ 2891562 w 3028410"/>
                  <a:gd name="connsiteY3" fmla="*/ 1563654 h 2497516"/>
                  <a:gd name="connsiteX4" fmla="*/ 1541335 w 3028410"/>
                  <a:gd name="connsiteY4" fmla="*/ 2490693 h 2497516"/>
                  <a:gd name="connsiteX5" fmla="*/ 43190 w 3028410"/>
                  <a:gd name="connsiteY5" fmla="*/ 1039219 h 2497516"/>
                  <a:gd name="connsiteX0" fmla="*/ 43190 w 3028410"/>
                  <a:gd name="connsiteY0" fmla="*/ 1039219 h 2494153"/>
                  <a:gd name="connsiteX1" fmla="*/ 613489 w 3028410"/>
                  <a:gd name="connsiteY1" fmla="*/ 98734 h 2494153"/>
                  <a:gd name="connsiteX2" fmla="*/ 2004969 w 3028410"/>
                  <a:gd name="connsiteY2" fmla="*/ 150903 h 2494153"/>
                  <a:gd name="connsiteX3" fmla="*/ 2891562 w 3028410"/>
                  <a:gd name="connsiteY3" fmla="*/ 1563654 h 2494153"/>
                  <a:gd name="connsiteX4" fmla="*/ 1541335 w 3028410"/>
                  <a:gd name="connsiteY4" fmla="*/ 2490693 h 2494153"/>
                  <a:gd name="connsiteX5" fmla="*/ 43190 w 3028410"/>
                  <a:gd name="connsiteY5" fmla="*/ 1039219 h 2494153"/>
                  <a:gd name="connsiteX0" fmla="*/ 43190 w 3028410"/>
                  <a:gd name="connsiteY0" fmla="*/ 1039219 h 2531139"/>
                  <a:gd name="connsiteX1" fmla="*/ 613489 w 3028410"/>
                  <a:gd name="connsiteY1" fmla="*/ 98734 h 2531139"/>
                  <a:gd name="connsiteX2" fmla="*/ 2004969 w 3028410"/>
                  <a:gd name="connsiteY2" fmla="*/ 150903 h 2531139"/>
                  <a:gd name="connsiteX3" fmla="*/ 2891562 w 3028410"/>
                  <a:gd name="connsiteY3" fmla="*/ 1563654 h 2531139"/>
                  <a:gd name="connsiteX4" fmla="*/ 1541335 w 3028410"/>
                  <a:gd name="connsiteY4" fmla="*/ 2490693 h 2531139"/>
                  <a:gd name="connsiteX5" fmla="*/ 43190 w 3028410"/>
                  <a:gd name="connsiteY5" fmla="*/ 1039219 h 2531139"/>
                  <a:gd name="connsiteX0" fmla="*/ 43190 w 3110841"/>
                  <a:gd name="connsiteY0" fmla="*/ 1052664 h 2507800"/>
                  <a:gd name="connsiteX1" fmla="*/ 613489 w 3110841"/>
                  <a:gd name="connsiteY1" fmla="*/ 112179 h 2507800"/>
                  <a:gd name="connsiteX2" fmla="*/ 2004969 w 3110841"/>
                  <a:gd name="connsiteY2" fmla="*/ 164348 h 2507800"/>
                  <a:gd name="connsiteX3" fmla="*/ 2985691 w 3110841"/>
                  <a:gd name="connsiteY3" fmla="*/ 1456076 h 2507800"/>
                  <a:gd name="connsiteX4" fmla="*/ 1541335 w 3110841"/>
                  <a:gd name="connsiteY4" fmla="*/ 2504138 h 2507800"/>
                  <a:gd name="connsiteX5" fmla="*/ 43190 w 3110841"/>
                  <a:gd name="connsiteY5" fmla="*/ 1052664 h 2507800"/>
                  <a:gd name="connsiteX0" fmla="*/ 43190 w 3110841"/>
                  <a:gd name="connsiteY0" fmla="*/ 1052664 h 2509355"/>
                  <a:gd name="connsiteX1" fmla="*/ 613489 w 3110841"/>
                  <a:gd name="connsiteY1" fmla="*/ 112179 h 2509355"/>
                  <a:gd name="connsiteX2" fmla="*/ 2004969 w 3110841"/>
                  <a:gd name="connsiteY2" fmla="*/ 164348 h 2509355"/>
                  <a:gd name="connsiteX3" fmla="*/ 2985691 w 3110841"/>
                  <a:gd name="connsiteY3" fmla="*/ 1456076 h 2509355"/>
                  <a:gd name="connsiteX4" fmla="*/ 1541335 w 3110841"/>
                  <a:gd name="connsiteY4" fmla="*/ 2504138 h 2509355"/>
                  <a:gd name="connsiteX5" fmla="*/ 43190 w 3110841"/>
                  <a:gd name="connsiteY5" fmla="*/ 1052664 h 2509355"/>
                  <a:gd name="connsiteX0" fmla="*/ 43190 w 3110841"/>
                  <a:gd name="connsiteY0" fmla="*/ 1052664 h 2511348"/>
                  <a:gd name="connsiteX1" fmla="*/ 613489 w 3110841"/>
                  <a:gd name="connsiteY1" fmla="*/ 112179 h 2511348"/>
                  <a:gd name="connsiteX2" fmla="*/ 2004969 w 3110841"/>
                  <a:gd name="connsiteY2" fmla="*/ 164348 h 2511348"/>
                  <a:gd name="connsiteX3" fmla="*/ 2985691 w 3110841"/>
                  <a:gd name="connsiteY3" fmla="*/ 1456076 h 2511348"/>
                  <a:gd name="connsiteX4" fmla="*/ 1541335 w 3110841"/>
                  <a:gd name="connsiteY4" fmla="*/ 2504138 h 2511348"/>
                  <a:gd name="connsiteX5" fmla="*/ 43190 w 3110841"/>
                  <a:gd name="connsiteY5" fmla="*/ 1052664 h 2511348"/>
                  <a:gd name="connsiteX0" fmla="*/ 43190 w 3110841"/>
                  <a:gd name="connsiteY0" fmla="*/ 1052664 h 2505518"/>
                  <a:gd name="connsiteX1" fmla="*/ 613489 w 3110841"/>
                  <a:gd name="connsiteY1" fmla="*/ 112179 h 2505518"/>
                  <a:gd name="connsiteX2" fmla="*/ 2004969 w 3110841"/>
                  <a:gd name="connsiteY2" fmla="*/ 164348 h 2505518"/>
                  <a:gd name="connsiteX3" fmla="*/ 2985691 w 3110841"/>
                  <a:gd name="connsiteY3" fmla="*/ 1456076 h 2505518"/>
                  <a:gd name="connsiteX4" fmla="*/ 1541335 w 3110841"/>
                  <a:gd name="connsiteY4" fmla="*/ 2504138 h 2505518"/>
                  <a:gd name="connsiteX5" fmla="*/ 43190 w 3110841"/>
                  <a:gd name="connsiteY5" fmla="*/ 1052664 h 2505518"/>
                  <a:gd name="connsiteX0" fmla="*/ 43190 w 3110841"/>
                  <a:gd name="connsiteY0" fmla="*/ 1052664 h 2504963"/>
                  <a:gd name="connsiteX1" fmla="*/ 613489 w 3110841"/>
                  <a:gd name="connsiteY1" fmla="*/ 112179 h 2504963"/>
                  <a:gd name="connsiteX2" fmla="*/ 2004969 w 3110841"/>
                  <a:gd name="connsiteY2" fmla="*/ 164348 h 2504963"/>
                  <a:gd name="connsiteX3" fmla="*/ 2985691 w 3110841"/>
                  <a:gd name="connsiteY3" fmla="*/ 1456076 h 2504963"/>
                  <a:gd name="connsiteX4" fmla="*/ 1541335 w 3110841"/>
                  <a:gd name="connsiteY4" fmla="*/ 2504138 h 2504963"/>
                  <a:gd name="connsiteX5" fmla="*/ 43190 w 3110841"/>
                  <a:gd name="connsiteY5" fmla="*/ 1052664 h 2504963"/>
                  <a:gd name="connsiteX0" fmla="*/ 43190 w 3207119"/>
                  <a:gd name="connsiteY0" fmla="*/ 1026484 h 2494314"/>
                  <a:gd name="connsiteX1" fmla="*/ 613489 w 3207119"/>
                  <a:gd name="connsiteY1" fmla="*/ 85999 h 2494314"/>
                  <a:gd name="connsiteX2" fmla="*/ 2004969 w 3207119"/>
                  <a:gd name="connsiteY2" fmla="*/ 138168 h 2494314"/>
                  <a:gd name="connsiteX3" fmla="*/ 3093268 w 3207119"/>
                  <a:gd name="connsiteY3" fmla="*/ 1685390 h 2494314"/>
                  <a:gd name="connsiteX4" fmla="*/ 1541335 w 3207119"/>
                  <a:gd name="connsiteY4" fmla="*/ 2477958 h 2494314"/>
                  <a:gd name="connsiteX5" fmla="*/ 43190 w 3207119"/>
                  <a:gd name="connsiteY5" fmla="*/ 1026484 h 2494314"/>
                  <a:gd name="connsiteX0" fmla="*/ 10611 w 3174540"/>
                  <a:gd name="connsiteY0" fmla="*/ 1026484 h 2429249"/>
                  <a:gd name="connsiteX1" fmla="*/ 580910 w 3174540"/>
                  <a:gd name="connsiteY1" fmla="*/ 85999 h 2429249"/>
                  <a:gd name="connsiteX2" fmla="*/ 1972390 w 3174540"/>
                  <a:gd name="connsiteY2" fmla="*/ 138168 h 2429249"/>
                  <a:gd name="connsiteX3" fmla="*/ 3060689 w 3174540"/>
                  <a:gd name="connsiteY3" fmla="*/ 1685390 h 2429249"/>
                  <a:gd name="connsiteX4" fmla="*/ 930532 w 3174540"/>
                  <a:gd name="connsiteY4" fmla="*/ 2410723 h 2429249"/>
                  <a:gd name="connsiteX5" fmla="*/ 10611 w 3174540"/>
                  <a:gd name="connsiteY5" fmla="*/ 1026484 h 2429249"/>
                  <a:gd name="connsiteX0" fmla="*/ 7179 w 3168574"/>
                  <a:gd name="connsiteY0" fmla="*/ 951667 h 2354432"/>
                  <a:gd name="connsiteX1" fmla="*/ 577478 w 3168574"/>
                  <a:gd name="connsiteY1" fmla="*/ 11182 h 2354432"/>
                  <a:gd name="connsiteX2" fmla="*/ 1942063 w 3168574"/>
                  <a:gd name="connsiteY2" fmla="*/ 318845 h 2354432"/>
                  <a:gd name="connsiteX3" fmla="*/ 3057257 w 3168574"/>
                  <a:gd name="connsiteY3" fmla="*/ 1610573 h 2354432"/>
                  <a:gd name="connsiteX4" fmla="*/ 927100 w 3168574"/>
                  <a:gd name="connsiteY4" fmla="*/ 2335906 h 2354432"/>
                  <a:gd name="connsiteX5" fmla="*/ 7179 w 3168574"/>
                  <a:gd name="connsiteY5" fmla="*/ 951667 h 2354432"/>
                  <a:gd name="connsiteX0" fmla="*/ 15320 w 3176715"/>
                  <a:gd name="connsiteY0" fmla="*/ 885552 h 2288317"/>
                  <a:gd name="connsiteX1" fmla="*/ 478042 w 3176715"/>
                  <a:gd name="connsiteY1" fmla="*/ 12303 h 2288317"/>
                  <a:gd name="connsiteX2" fmla="*/ 1950204 w 3176715"/>
                  <a:gd name="connsiteY2" fmla="*/ 252730 h 2288317"/>
                  <a:gd name="connsiteX3" fmla="*/ 3065398 w 3176715"/>
                  <a:gd name="connsiteY3" fmla="*/ 1544458 h 2288317"/>
                  <a:gd name="connsiteX4" fmla="*/ 935241 w 3176715"/>
                  <a:gd name="connsiteY4" fmla="*/ 2269791 h 2288317"/>
                  <a:gd name="connsiteX5" fmla="*/ 15320 w 3176715"/>
                  <a:gd name="connsiteY5" fmla="*/ 885552 h 2288317"/>
                  <a:gd name="connsiteX0" fmla="*/ 15320 w 3008741"/>
                  <a:gd name="connsiteY0" fmla="*/ 885552 h 2281094"/>
                  <a:gd name="connsiteX1" fmla="*/ 478042 w 3008741"/>
                  <a:gd name="connsiteY1" fmla="*/ 12303 h 2281094"/>
                  <a:gd name="connsiteX2" fmla="*/ 1950204 w 3008741"/>
                  <a:gd name="connsiteY2" fmla="*/ 252730 h 2281094"/>
                  <a:gd name="connsiteX3" fmla="*/ 2877139 w 3008741"/>
                  <a:gd name="connsiteY3" fmla="*/ 1436881 h 2281094"/>
                  <a:gd name="connsiteX4" fmla="*/ 935241 w 3008741"/>
                  <a:gd name="connsiteY4" fmla="*/ 2269791 h 2281094"/>
                  <a:gd name="connsiteX5" fmla="*/ 15320 w 3008741"/>
                  <a:gd name="connsiteY5" fmla="*/ 885552 h 2281094"/>
                  <a:gd name="connsiteX0" fmla="*/ 28530 w 3021951"/>
                  <a:gd name="connsiteY0" fmla="*/ 885552 h 2379581"/>
                  <a:gd name="connsiteX1" fmla="*/ 491252 w 3021951"/>
                  <a:gd name="connsiteY1" fmla="*/ 12303 h 2379581"/>
                  <a:gd name="connsiteX2" fmla="*/ 1963414 w 3021951"/>
                  <a:gd name="connsiteY2" fmla="*/ 252730 h 2379581"/>
                  <a:gd name="connsiteX3" fmla="*/ 2890349 w 3021951"/>
                  <a:gd name="connsiteY3" fmla="*/ 1436881 h 2379581"/>
                  <a:gd name="connsiteX4" fmla="*/ 948451 w 3021951"/>
                  <a:gd name="connsiteY4" fmla="*/ 2269791 h 2379581"/>
                  <a:gd name="connsiteX5" fmla="*/ 28530 w 3021951"/>
                  <a:gd name="connsiteY5" fmla="*/ 885552 h 2379581"/>
                  <a:gd name="connsiteX0" fmla="*/ 12892 w 3073548"/>
                  <a:gd name="connsiteY0" fmla="*/ 1010927 h 2281502"/>
                  <a:gd name="connsiteX1" fmla="*/ 542849 w 3073548"/>
                  <a:gd name="connsiteY1" fmla="*/ 16655 h 2281502"/>
                  <a:gd name="connsiteX2" fmla="*/ 2015011 w 3073548"/>
                  <a:gd name="connsiteY2" fmla="*/ 257082 h 2281502"/>
                  <a:gd name="connsiteX3" fmla="*/ 2941946 w 3073548"/>
                  <a:gd name="connsiteY3" fmla="*/ 1441233 h 2281502"/>
                  <a:gd name="connsiteX4" fmla="*/ 1000048 w 3073548"/>
                  <a:gd name="connsiteY4" fmla="*/ 2274143 h 2281502"/>
                  <a:gd name="connsiteX5" fmla="*/ 12892 w 3073548"/>
                  <a:gd name="connsiteY5" fmla="*/ 1010927 h 2281502"/>
                  <a:gd name="connsiteX0" fmla="*/ 22575 w 3083231"/>
                  <a:gd name="connsiteY0" fmla="*/ 1010927 h 2281502"/>
                  <a:gd name="connsiteX1" fmla="*/ 552532 w 3083231"/>
                  <a:gd name="connsiteY1" fmla="*/ 16655 h 2281502"/>
                  <a:gd name="connsiteX2" fmla="*/ 2024694 w 3083231"/>
                  <a:gd name="connsiteY2" fmla="*/ 257082 h 2281502"/>
                  <a:gd name="connsiteX3" fmla="*/ 2951629 w 3083231"/>
                  <a:gd name="connsiteY3" fmla="*/ 1441233 h 2281502"/>
                  <a:gd name="connsiteX4" fmla="*/ 1009731 w 3083231"/>
                  <a:gd name="connsiteY4" fmla="*/ 2274143 h 2281502"/>
                  <a:gd name="connsiteX5" fmla="*/ 22575 w 3083231"/>
                  <a:gd name="connsiteY5" fmla="*/ 1010927 h 2281502"/>
                  <a:gd name="connsiteX0" fmla="*/ 27026 w 3087682"/>
                  <a:gd name="connsiteY0" fmla="*/ 1010927 h 2481186"/>
                  <a:gd name="connsiteX1" fmla="*/ 556983 w 3087682"/>
                  <a:gd name="connsiteY1" fmla="*/ 16655 h 2481186"/>
                  <a:gd name="connsiteX2" fmla="*/ 2029145 w 3087682"/>
                  <a:gd name="connsiteY2" fmla="*/ 257082 h 2481186"/>
                  <a:gd name="connsiteX3" fmla="*/ 2956080 w 3087682"/>
                  <a:gd name="connsiteY3" fmla="*/ 1441233 h 2481186"/>
                  <a:gd name="connsiteX4" fmla="*/ 1296571 w 3087682"/>
                  <a:gd name="connsiteY4" fmla="*/ 2475849 h 2481186"/>
                  <a:gd name="connsiteX5" fmla="*/ 27026 w 3087682"/>
                  <a:gd name="connsiteY5" fmla="*/ 1010927 h 2481186"/>
                  <a:gd name="connsiteX0" fmla="*/ 27026 w 3087682"/>
                  <a:gd name="connsiteY0" fmla="*/ 1010927 h 2509135"/>
                  <a:gd name="connsiteX1" fmla="*/ 556983 w 3087682"/>
                  <a:gd name="connsiteY1" fmla="*/ 16655 h 2509135"/>
                  <a:gd name="connsiteX2" fmla="*/ 2029145 w 3087682"/>
                  <a:gd name="connsiteY2" fmla="*/ 257082 h 2509135"/>
                  <a:gd name="connsiteX3" fmla="*/ 2956080 w 3087682"/>
                  <a:gd name="connsiteY3" fmla="*/ 1441233 h 2509135"/>
                  <a:gd name="connsiteX4" fmla="*/ 1296571 w 3087682"/>
                  <a:gd name="connsiteY4" fmla="*/ 2475849 h 2509135"/>
                  <a:gd name="connsiteX5" fmla="*/ 27026 w 3087682"/>
                  <a:gd name="connsiteY5" fmla="*/ 1010927 h 2509135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403634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322952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1299 w 3061955"/>
                  <a:gd name="connsiteY0" fmla="*/ 1010927 h 2314285"/>
                  <a:gd name="connsiteX1" fmla="*/ 531256 w 3061955"/>
                  <a:gd name="connsiteY1" fmla="*/ 16655 h 2314285"/>
                  <a:gd name="connsiteX2" fmla="*/ 2003418 w 3061955"/>
                  <a:gd name="connsiteY2" fmla="*/ 257082 h 2314285"/>
                  <a:gd name="connsiteX3" fmla="*/ 2930353 w 3061955"/>
                  <a:gd name="connsiteY3" fmla="*/ 1441233 h 2314285"/>
                  <a:gd name="connsiteX4" fmla="*/ 2297225 w 3061955"/>
                  <a:gd name="connsiteY4" fmla="*/ 2158325 h 2314285"/>
                  <a:gd name="connsiteX5" fmla="*/ 652279 w 3061955"/>
                  <a:gd name="connsiteY5" fmla="*/ 2193461 h 2314285"/>
                  <a:gd name="connsiteX6" fmla="*/ 1299 w 3061955"/>
                  <a:gd name="connsiteY6" fmla="*/ 1010927 h 2314285"/>
                  <a:gd name="connsiteX0" fmla="*/ 1299 w 3061955"/>
                  <a:gd name="connsiteY0" fmla="*/ 1010927 h 2375641"/>
                  <a:gd name="connsiteX1" fmla="*/ 531256 w 3061955"/>
                  <a:gd name="connsiteY1" fmla="*/ 16655 h 2375641"/>
                  <a:gd name="connsiteX2" fmla="*/ 2003418 w 3061955"/>
                  <a:gd name="connsiteY2" fmla="*/ 257082 h 2375641"/>
                  <a:gd name="connsiteX3" fmla="*/ 2930353 w 3061955"/>
                  <a:gd name="connsiteY3" fmla="*/ 1441233 h 2375641"/>
                  <a:gd name="connsiteX4" fmla="*/ 2189648 w 3061955"/>
                  <a:gd name="connsiteY4" fmla="*/ 2265901 h 2375641"/>
                  <a:gd name="connsiteX5" fmla="*/ 652279 w 3061955"/>
                  <a:gd name="connsiteY5" fmla="*/ 2193461 h 2375641"/>
                  <a:gd name="connsiteX6" fmla="*/ 1299 w 3061955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495021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06974 h 2371688"/>
                  <a:gd name="connsiteX1" fmla="*/ 531256 w 3133171"/>
                  <a:gd name="connsiteY1" fmla="*/ 12702 h 2371688"/>
                  <a:gd name="connsiteX2" fmla="*/ 2003418 w 3133171"/>
                  <a:gd name="connsiteY2" fmla="*/ 253129 h 2371688"/>
                  <a:gd name="connsiteX3" fmla="*/ 3011035 w 3133171"/>
                  <a:gd name="connsiteY3" fmla="*/ 1491068 h 2371688"/>
                  <a:gd name="connsiteX4" fmla="*/ 2189648 w 3133171"/>
                  <a:gd name="connsiteY4" fmla="*/ 2261948 h 2371688"/>
                  <a:gd name="connsiteX5" fmla="*/ 652279 w 3133171"/>
                  <a:gd name="connsiteY5" fmla="*/ 2189508 h 2371688"/>
                  <a:gd name="connsiteX6" fmla="*/ 1299 w 3133171"/>
                  <a:gd name="connsiteY6" fmla="*/ 1006974 h 2371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3171" h="2371688">
                    <a:moveTo>
                      <a:pt x="1299" y="1006974"/>
                    </a:moveTo>
                    <a:cubicBezTo>
                      <a:pt x="-18871" y="644173"/>
                      <a:pt x="197570" y="138343"/>
                      <a:pt x="531256" y="12702"/>
                    </a:cubicBezTo>
                    <a:cubicBezTo>
                      <a:pt x="864943" y="-112939"/>
                      <a:pt x="911711" y="746900"/>
                      <a:pt x="2003418" y="253129"/>
                    </a:cubicBezTo>
                    <a:cubicBezTo>
                      <a:pt x="2721514" y="-271442"/>
                      <a:pt x="3422243" y="487021"/>
                      <a:pt x="3011035" y="1491068"/>
                    </a:cubicBezTo>
                    <a:cubicBezTo>
                      <a:pt x="2746239" y="1971547"/>
                      <a:pt x="2466233" y="2089512"/>
                      <a:pt x="2189648" y="2261948"/>
                    </a:cubicBezTo>
                    <a:cubicBezTo>
                      <a:pt x="1913063" y="2434384"/>
                      <a:pt x="1017004" y="2398670"/>
                      <a:pt x="652279" y="2189508"/>
                    </a:cubicBezTo>
                    <a:cubicBezTo>
                      <a:pt x="287554" y="1980346"/>
                      <a:pt x="21469" y="1369775"/>
                      <a:pt x="1299" y="1006974"/>
                    </a:cubicBezTo>
                    <a:close/>
                  </a:path>
                </a:pathLst>
              </a:custGeom>
              <a:noFill/>
              <a:ln w="28575">
                <a:solidFill>
                  <a:srgbClr val="D252A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7" name="Szövegdoboz 16"/>
            <p:cNvSpPr txBox="1"/>
            <p:nvPr/>
          </p:nvSpPr>
          <p:spPr>
            <a:xfrm rot="231115">
              <a:off x="221688" y="4379999"/>
              <a:ext cx="2880972" cy="1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>
                  <a:solidFill>
                    <a:schemeClr val="bg1"/>
                  </a:solidFill>
                </a:rPr>
                <a:t>Mit gondolsz, mi a kapcsolat az ének szövege és a mai üzenet között?</a:t>
              </a:r>
              <a:endParaRPr lang="hu-H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 rot="21368885">
            <a:off x="2762571" y="815208"/>
            <a:ext cx="3306163" cy="2143442"/>
            <a:chOff x="17880" y="3622266"/>
            <a:chExt cx="3222044" cy="2702434"/>
          </a:xfrm>
        </p:grpSpPr>
        <p:grpSp>
          <p:nvGrpSpPr>
            <p:cNvPr id="22" name="Csoportba foglalás 21"/>
            <p:cNvGrpSpPr/>
            <p:nvPr/>
          </p:nvGrpSpPr>
          <p:grpSpPr>
            <a:xfrm rot="526064">
              <a:off x="17880" y="3622266"/>
              <a:ext cx="3222044" cy="2702434"/>
              <a:chOff x="2935032" y="3057080"/>
              <a:chExt cx="3222044" cy="2702434"/>
            </a:xfrm>
          </p:grpSpPr>
          <p:sp>
            <p:nvSpPr>
              <p:cNvPr id="24" name="Ellipszis 4"/>
              <p:cNvSpPr/>
              <p:nvPr/>
            </p:nvSpPr>
            <p:spPr>
              <a:xfrm>
                <a:off x="2935032" y="3184204"/>
                <a:ext cx="3133171" cy="2375641"/>
              </a:xfrm>
              <a:custGeom>
                <a:avLst/>
                <a:gdLst>
                  <a:gd name="connsiteX0" fmla="*/ 0 w 2834923"/>
                  <a:gd name="connsiteY0" fmla="*/ 1142191 h 2284382"/>
                  <a:gd name="connsiteX1" fmla="*/ 1417462 w 2834923"/>
                  <a:gd name="connsiteY1" fmla="*/ 0 h 2284382"/>
                  <a:gd name="connsiteX2" fmla="*/ 2834924 w 2834923"/>
                  <a:gd name="connsiteY2" fmla="*/ 1142191 h 2284382"/>
                  <a:gd name="connsiteX3" fmla="*/ 1417462 w 2834923"/>
                  <a:gd name="connsiteY3" fmla="*/ 2284382 h 2284382"/>
                  <a:gd name="connsiteX4" fmla="*/ 0 w 2834923"/>
                  <a:gd name="connsiteY4" fmla="*/ 1142191 h 2284382"/>
                  <a:gd name="connsiteX0" fmla="*/ 6 w 2834930"/>
                  <a:gd name="connsiteY0" fmla="*/ 397542 h 1539733"/>
                  <a:gd name="connsiteX1" fmla="*/ 1404021 w 2834930"/>
                  <a:gd name="connsiteY1" fmla="*/ 75621 h 1539733"/>
                  <a:gd name="connsiteX2" fmla="*/ 2834930 w 2834930"/>
                  <a:gd name="connsiteY2" fmla="*/ 397542 h 1539733"/>
                  <a:gd name="connsiteX3" fmla="*/ 1417468 w 2834930"/>
                  <a:gd name="connsiteY3" fmla="*/ 1539733 h 1539733"/>
                  <a:gd name="connsiteX4" fmla="*/ 6 w 2834930"/>
                  <a:gd name="connsiteY4" fmla="*/ 397542 h 1539733"/>
                  <a:gd name="connsiteX0" fmla="*/ 8 w 2834932"/>
                  <a:gd name="connsiteY0" fmla="*/ 648385 h 1790576"/>
                  <a:gd name="connsiteX1" fmla="*/ 1404023 w 2834932"/>
                  <a:gd name="connsiteY1" fmla="*/ 326464 h 1790576"/>
                  <a:gd name="connsiteX2" fmla="*/ 2834932 w 2834932"/>
                  <a:gd name="connsiteY2" fmla="*/ 648385 h 1790576"/>
                  <a:gd name="connsiteX3" fmla="*/ 1417470 w 2834932"/>
                  <a:gd name="connsiteY3" fmla="*/ 1790576 h 1790576"/>
                  <a:gd name="connsiteX4" fmla="*/ 8 w 2834932"/>
                  <a:gd name="connsiteY4" fmla="*/ 648385 h 1790576"/>
                  <a:gd name="connsiteX0" fmla="*/ 4 w 2834928"/>
                  <a:gd name="connsiteY0" fmla="*/ 530134 h 1672325"/>
                  <a:gd name="connsiteX1" fmla="*/ 1404019 w 2834928"/>
                  <a:gd name="connsiteY1" fmla="*/ 208213 h 1672325"/>
                  <a:gd name="connsiteX2" fmla="*/ 2834928 w 2834928"/>
                  <a:gd name="connsiteY2" fmla="*/ 530134 h 1672325"/>
                  <a:gd name="connsiteX3" fmla="*/ 1417466 w 2834928"/>
                  <a:gd name="connsiteY3" fmla="*/ 1672325 h 1672325"/>
                  <a:gd name="connsiteX4" fmla="*/ 4 w 2834928"/>
                  <a:gd name="connsiteY4" fmla="*/ 530134 h 1672325"/>
                  <a:gd name="connsiteX0" fmla="*/ 3091 w 2838015"/>
                  <a:gd name="connsiteY0" fmla="*/ 728618 h 1870809"/>
                  <a:gd name="connsiteX1" fmla="*/ 1407106 w 2838015"/>
                  <a:gd name="connsiteY1" fmla="*/ 406697 h 1870809"/>
                  <a:gd name="connsiteX2" fmla="*/ 2838015 w 2838015"/>
                  <a:gd name="connsiteY2" fmla="*/ 728618 h 1870809"/>
                  <a:gd name="connsiteX3" fmla="*/ 1420553 w 2838015"/>
                  <a:gd name="connsiteY3" fmla="*/ 1870809 h 1870809"/>
                  <a:gd name="connsiteX4" fmla="*/ 3091 w 2838015"/>
                  <a:gd name="connsiteY4" fmla="*/ 728618 h 1870809"/>
                  <a:gd name="connsiteX0" fmla="*/ 495 w 2835419"/>
                  <a:gd name="connsiteY0" fmla="*/ 544241 h 2143632"/>
                  <a:gd name="connsiteX1" fmla="*/ 1404510 w 2835419"/>
                  <a:gd name="connsiteY1" fmla="*/ 222320 h 2143632"/>
                  <a:gd name="connsiteX2" fmla="*/ 2835419 w 2835419"/>
                  <a:gd name="connsiteY2" fmla="*/ 544241 h 2143632"/>
                  <a:gd name="connsiteX3" fmla="*/ 1565875 w 2835419"/>
                  <a:gd name="connsiteY3" fmla="*/ 2143632 h 2143632"/>
                  <a:gd name="connsiteX4" fmla="*/ 495 w 2835419"/>
                  <a:gd name="connsiteY4" fmla="*/ 544241 h 2143632"/>
                  <a:gd name="connsiteX0" fmla="*/ 76 w 2835000"/>
                  <a:gd name="connsiteY0" fmla="*/ 701415 h 2300806"/>
                  <a:gd name="connsiteX1" fmla="*/ 1619244 w 2835000"/>
                  <a:gd name="connsiteY1" fmla="*/ 191235 h 2300806"/>
                  <a:gd name="connsiteX2" fmla="*/ 2835000 w 2835000"/>
                  <a:gd name="connsiteY2" fmla="*/ 701415 h 2300806"/>
                  <a:gd name="connsiteX3" fmla="*/ 1565456 w 2835000"/>
                  <a:gd name="connsiteY3" fmla="*/ 2300806 h 2300806"/>
                  <a:gd name="connsiteX4" fmla="*/ 76 w 2835000"/>
                  <a:gd name="connsiteY4" fmla="*/ 701415 h 2300806"/>
                  <a:gd name="connsiteX0" fmla="*/ 79 w 2431591"/>
                  <a:gd name="connsiteY0" fmla="*/ 908974 h 2148070"/>
                  <a:gd name="connsiteX1" fmla="*/ 1215835 w 2431591"/>
                  <a:gd name="connsiteY1" fmla="*/ 35724 h 2148070"/>
                  <a:gd name="connsiteX2" fmla="*/ 2431591 w 2431591"/>
                  <a:gd name="connsiteY2" fmla="*/ 545904 h 2148070"/>
                  <a:gd name="connsiteX3" fmla="*/ 1162047 w 2431591"/>
                  <a:gd name="connsiteY3" fmla="*/ 2145295 h 2148070"/>
                  <a:gd name="connsiteX4" fmla="*/ 79 w 2431591"/>
                  <a:gd name="connsiteY4" fmla="*/ 908974 h 2148070"/>
                  <a:gd name="connsiteX0" fmla="*/ 112806 w 2544318"/>
                  <a:gd name="connsiteY0" fmla="*/ 908974 h 2155647"/>
                  <a:gd name="connsiteX1" fmla="*/ 1328562 w 2544318"/>
                  <a:gd name="connsiteY1" fmla="*/ 35724 h 2155647"/>
                  <a:gd name="connsiteX2" fmla="*/ 2544318 w 2544318"/>
                  <a:gd name="connsiteY2" fmla="*/ 545904 h 2155647"/>
                  <a:gd name="connsiteX3" fmla="*/ 1274774 w 2544318"/>
                  <a:gd name="connsiteY3" fmla="*/ 2145295 h 2155647"/>
                  <a:gd name="connsiteX4" fmla="*/ 112806 w 2544318"/>
                  <a:gd name="connsiteY4" fmla="*/ 908974 h 2155647"/>
                  <a:gd name="connsiteX0" fmla="*/ 107117 w 2646206"/>
                  <a:gd name="connsiteY0" fmla="*/ 1197673 h 2215657"/>
                  <a:gd name="connsiteX1" fmla="*/ 1430450 w 2646206"/>
                  <a:gd name="connsiteY1" fmla="*/ 55482 h 2215657"/>
                  <a:gd name="connsiteX2" fmla="*/ 2646206 w 2646206"/>
                  <a:gd name="connsiteY2" fmla="*/ 565662 h 2215657"/>
                  <a:gd name="connsiteX3" fmla="*/ 1376662 w 2646206"/>
                  <a:gd name="connsiteY3" fmla="*/ 2165053 h 2215657"/>
                  <a:gd name="connsiteX4" fmla="*/ 107117 w 2646206"/>
                  <a:gd name="connsiteY4" fmla="*/ 1197673 h 2215657"/>
                  <a:gd name="connsiteX0" fmla="*/ 172 w 2539261"/>
                  <a:gd name="connsiteY0" fmla="*/ 1298765 h 2276806"/>
                  <a:gd name="connsiteX1" fmla="*/ 1189035 w 2539261"/>
                  <a:gd name="connsiteY1" fmla="*/ 35551 h 2276806"/>
                  <a:gd name="connsiteX2" fmla="*/ 2539261 w 2539261"/>
                  <a:gd name="connsiteY2" fmla="*/ 666754 h 2276806"/>
                  <a:gd name="connsiteX3" fmla="*/ 1269717 w 2539261"/>
                  <a:gd name="connsiteY3" fmla="*/ 2266145 h 2276806"/>
                  <a:gd name="connsiteX4" fmla="*/ 172 w 2539261"/>
                  <a:gd name="connsiteY4" fmla="*/ 1298765 h 2276806"/>
                  <a:gd name="connsiteX0" fmla="*/ 34978 w 2579123"/>
                  <a:gd name="connsiteY0" fmla="*/ 1266793 h 2244834"/>
                  <a:gd name="connsiteX1" fmla="*/ 1223841 w 2579123"/>
                  <a:gd name="connsiteY1" fmla="*/ 3579 h 2244834"/>
                  <a:gd name="connsiteX2" fmla="*/ 2574067 w 2579123"/>
                  <a:gd name="connsiteY2" fmla="*/ 634782 h 2244834"/>
                  <a:gd name="connsiteX3" fmla="*/ 1304523 w 2579123"/>
                  <a:gd name="connsiteY3" fmla="*/ 2234173 h 2244834"/>
                  <a:gd name="connsiteX4" fmla="*/ 34978 w 2579123"/>
                  <a:gd name="connsiteY4" fmla="*/ 1266793 h 2244834"/>
                  <a:gd name="connsiteX0" fmla="*/ 183 w 2821660"/>
                  <a:gd name="connsiteY0" fmla="*/ 1263271 h 2230706"/>
                  <a:gd name="connsiteX1" fmla="*/ 1189046 w 2821660"/>
                  <a:gd name="connsiteY1" fmla="*/ 57 h 2230706"/>
                  <a:gd name="connsiteX2" fmla="*/ 2821660 w 2821660"/>
                  <a:gd name="connsiteY2" fmla="*/ 1222930 h 2230706"/>
                  <a:gd name="connsiteX3" fmla="*/ 1269728 w 2821660"/>
                  <a:gd name="connsiteY3" fmla="*/ 2230651 h 2230706"/>
                  <a:gd name="connsiteX4" fmla="*/ 183 w 2821660"/>
                  <a:gd name="connsiteY4" fmla="*/ 1263271 h 2230706"/>
                  <a:gd name="connsiteX0" fmla="*/ 5 w 2821482"/>
                  <a:gd name="connsiteY0" fmla="*/ 440436 h 1407860"/>
                  <a:gd name="connsiteX1" fmla="*/ 1256104 w 2821482"/>
                  <a:gd name="connsiteY1" fmla="*/ 78175 h 1407860"/>
                  <a:gd name="connsiteX2" fmla="*/ 2821482 w 2821482"/>
                  <a:gd name="connsiteY2" fmla="*/ 400095 h 1407860"/>
                  <a:gd name="connsiteX3" fmla="*/ 1269550 w 2821482"/>
                  <a:gd name="connsiteY3" fmla="*/ 1407816 h 1407860"/>
                  <a:gd name="connsiteX4" fmla="*/ 5 w 2821482"/>
                  <a:gd name="connsiteY4" fmla="*/ 440436 h 1407860"/>
                  <a:gd name="connsiteX0" fmla="*/ 21 w 2821498"/>
                  <a:gd name="connsiteY0" fmla="*/ 951711 h 1919135"/>
                  <a:gd name="connsiteX1" fmla="*/ 1256120 w 2821498"/>
                  <a:gd name="connsiteY1" fmla="*/ 589450 h 1919135"/>
                  <a:gd name="connsiteX2" fmla="*/ 2821498 w 2821498"/>
                  <a:gd name="connsiteY2" fmla="*/ 911370 h 1919135"/>
                  <a:gd name="connsiteX3" fmla="*/ 1269566 w 2821498"/>
                  <a:gd name="connsiteY3" fmla="*/ 1919091 h 1919135"/>
                  <a:gd name="connsiteX4" fmla="*/ 21 w 2821498"/>
                  <a:gd name="connsiteY4" fmla="*/ 951711 h 1919135"/>
                  <a:gd name="connsiteX0" fmla="*/ 7 w 2821484"/>
                  <a:gd name="connsiteY0" fmla="*/ 482836 h 1450260"/>
                  <a:gd name="connsiteX1" fmla="*/ 1256106 w 2821484"/>
                  <a:gd name="connsiteY1" fmla="*/ 120575 h 1450260"/>
                  <a:gd name="connsiteX2" fmla="*/ 2821484 w 2821484"/>
                  <a:gd name="connsiteY2" fmla="*/ 442495 h 1450260"/>
                  <a:gd name="connsiteX3" fmla="*/ 1269552 w 2821484"/>
                  <a:gd name="connsiteY3" fmla="*/ 1450216 h 1450260"/>
                  <a:gd name="connsiteX4" fmla="*/ 7 w 2821484"/>
                  <a:gd name="connsiteY4" fmla="*/ 482836 h 1450260"/>
                  <a:gd name="connsiteX0" fmla="*/ 7 w 2838263"/>
                  <a:gd name="connsiteY0" fmla="*/ 476450 h 1443874"/>
                  <a:gd name="connsiteX1" fmla="*/ 1256106 w 2838263"/>
                  <a:gd name="connsiteY1" fmla="*/ 114189 h 1443874"/>
                  <a:gd name="connsiteX2" fmla="*/ 2042468 w 2838263"/>
                  <a:gd name="connsiteY2" fmla="*/ 18440 h 1443874"/>
                  <a:gd name="connsiteX3" fmla="*/ 2821484 w 2838263"/>
                  <a:gd name="connsiteY3" fmla="*/ 436109 h 1443874"/>
                  <a:gd name="connsiteX4" fmla="*/ 1269552 w 2838263"/>
                  <a:gd name="connsiteY4" fmla="*/ 1443830 h 1443874"/>
                  <a:gd name="connsiteX5" fmla="*/ 7 w 2838263"/>
                  <a:gd name="connsiteY5" fmla="*/ 476450 h 1443874"/>
                  <a:gd name="connsiteX0" fmla="*/ 231384 w 3069640"/>
                  <a:gd name="connsiteY0" fmla="*/ 829458 h 1796887"/>
                  <a:gd name="connsiteX1" fmla="*/ 438612 w 3069640"/>
                  <a:gd name="connsiteY1" fmla="*/ 9997 h 1796887"/>
                  <a:gd name="connsiteX2" fmla="*/ 2273845 w 3069640"/>
                  <a:gd name="connsiteY2" fmla="*/ 371448 h 1796887"/>
                  <a:gd name="connsiteX3" fmla="*/ 3052861 w 3069640"/>
                  <a:gd name="connsiteY3" fmla="*/ 789117 h 1796887"/>
                  <a:gd name="connsiteX4" fmla="*/ 1500929 w 3069640"/>
                  <a:gd name="connsiteY4" fmla="*/ 1796838 h 1796887"/>
                  <a:gd name="connsiteX5" fmla="*/ 231384 w 3069640"/>
                  <a:gd name="connsiteY5" fmla="*/ 829458 h 1796887"/>
                  <a:gd name="connsiteX0" fmla="*/ 109356 w 2952178"/>
                  <a:gd name="connsiteY0" fmla="*/ 1166155 h 2133584"/>
                  <a:gd name="connsiteX1" fmla="*/ 316584 w 2952178"/>
                  <a:gd name="connsiteY1" fmla="*/ 346694 h 2133584"/>
                  <a:gd name="connsiteX2" fmla="*/ 2313182 w 2952178"/>
                  <a:gd name="connsiteY2" fmla="*/ 8898 h 2133584"/>
                  <a:gd name="connsiteX3" fmla="*/ 2930833 w 2952178"/>
                  <a:gd name="connsiteY3" fmla="*/ 1125814 h 2133584"/>
                  <a:gd name="connsiteX4" fmla="*/ 1378901 w 2952178"/>
                  <a:gd name="connsiteY4" fmla="*/ 2133535 h 2133584"/>
                  <a:gd name="connsiteX5" fmla="*/ 109356 w 2952178"/>
                  <a:gd name="connsiteY5" fmla="*/ 1166155 h 2133584"/>
                  <a:gd name="connsiteX0" fmla="*/ 109356 w 2952178"/>
                  <a:gd name="connsiteY0" fmla="*/ 1157257 h 2124686"/>
                  <a:gd name="connsiteX1" fmla="*/ 316584 w 2952178"/>
                  <a:gd name="connsiteY1" fmla="*/ 337796 h 2124686"/>
                  <a:gd name="connsiteX2" fmla="*/ 2313182 w 2952178"/>
                  <a:gd name="connsiteY2" fmla="*/ 0 h 2124686"/>
                  <a:gd name="connsiteX3" fmla="*/ 2930833 w 2952178"/>
                  <a:gd name="connsiteY3" fmla="*/ 1116916 h 2124686"/>
                  <a:gd name="connsiteX4" fmla="*/ 1378901 w 2952178"/>
                  <a:gd name="connsiteY4" fmla="*/ 2124637 h 2124686"/>
                  <a:gd name="connsiteX5" fmla="*/ 109356 w 2952178"/>
                  <a:gd name="connsiteY5" fmla="*/ 1157257 h 2124686"/>
                  <a:gd name="connsiteX0" fmla="*/ 98491 w 2935118"/>
                  <a:gd name="connsiteY0" fmla="*/ 888316 h 1855745"/>
                  <a:gd name="connsiteX1" fmla="*/ 305719 w 2935118"/>
                  <a:gd name="connsiteY1" fmla="*/ 68855 h 1855745"/>
                  <a:gd name="connsiteX2" fmla="*/ 2060270 w 2935118"/>
                  <a:gd name="connsiteY2" fmla="*/ 0 h 1855745"/>
                  <a:gd name="connsiteX3" fmla="*/ 2919968 w 2935118"/>
                  <a:gd name="connsiteY3" fmla="*/ 847975 h 1855745"/>
                  <a:gd name="connsiteX4" fmla="*/ 1368036 w 2935118"/>
                  <a:gd name="connsiteY4" fmla="*/ 1855696 h 1855745"/>
                  <a:gd name="connsiteX5" fmla="*/ 98491 w 2935118"/>
                  <a:gd name="connsiteY5" fmla="*/ 888316 h 1855745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115310 w 2967760"/>
                  <a:gd name="connsiteY0" fmla="*/ 1025250 h 2476755"/>
                  <a:gd name="connsiteX1" fmla="*/ 322538 w 2967760"/>
                  <a:gd name="connsiteY1" fmla="*/ 205789 h 2476755"/>
                  <a:gd name="connsiteX2" fmla="*/ 2077089 w 2967760"/>
                  <a:gd name="connsiteY2" fmla="*/ 136934 h 2476755"/>
                  <a:gd name="connsiteX3" fmla="*/ 2936787 w 2967760"/>
                  <a:gd name="connsiteY3" fmla="*/ 984909 h 2476755"/>
                  <a:gd name="connsiteX4" fmla="*/ 1613455 w 2967760"/>
                  <a:gd name="connsiteY4" fmla="*/ 2476724 h 2476755"/>
                  <a:gd name="connsiteX5" fmla="*/ 115310 w 2967760"/>
                  <a:gd name="connsiteY5" fmla="*/ 1025250 h 2476755"/>
                  <a:gd name="connsiteX0" fmla="*/ 115310 w 2992906"/>
                  <a:gd name="connsiteY0" fmla="*/ 988257 h 2446554"/>
                  <a:gd name="connsiteX1" fmla="*/ 322538 w 2992906"/>
                  <a:gd name="connsiteY1" fmla="*/ 168796 h 2446554"/>
                  <a:gd name="connsiteX2" fmla="*/ 2077089 w 2992906"/>
                  <a:gd name="connsiteY2" fmla="*/ 99941 h 2446554"/>
                  <a:gd name="connsiteX3" fmla="*/ 2963682 w 2992906"/>
                  <a:gd name="connsiteY3" fmla="*/ 1512692 h 2446554"/>
                  <a:gd name="connsiteX4" fmla="*/ 1613455 w 2992906"/>
                  <a:gd name="connsiteY4" fmla="*/ 2439731 h 2446554"/>
                  <a:gd name="connsiteX5" fmla="*/ 115310 w 2992906"/>
                  <a:gd name="connsiteY5" fmla="*/ 988257 h 2446554"/>
                  <a:gd name="connsiteX0" fmla="*/ 115310 w 3100530"/>
                  <a:gd name="connsiteY0" fmla="*/ 1039219 h 2497516"/>
                  <a:gd name="connsiteX1" fmla="*/ 322538 w 3100530"/>
                  <a:gd name="connsiteY1" fmla="*/ 219758 h 2497516"/>
                  <a:gd name="connsiteX2" fmla="*/ 2077089 w 3100530"/>
                  <a:gd name="connsiteY2" fmla="*/ 150903 h 2497516"/>
                  <a:gd name="connsiteX3" fmla="*/ 2963682 w 3100530"/>
                  <a:gd name="connsiteY3" fmla="*/ 1563654 h 2497516"/>
                  <a:gd name="connsiteX4" fmla="*/ 1613455 w 3100530"/>
                  <a:gd name="connsiteY4" fmla="*/ 2490693 h 2497516"/>
                  <a:gd name="connsiteX5" fmla="*/ 115310 w 3100530"/>
                  <a:gd name="connsiteY5" fmla="*/ 1039219 h 2497516"/>
                  <a:gd name="connsiteX0" fmla="*/ 34406 w 3019626"/>
                  <a:gd name="connsiteY0" fmla="*/ 1039219 h 2497516"/>
                  <a:gd name="connsiteX1" fmla="*/ 604705 w 3019626"/>
                  <a:gd name="connsiteY1" fmla="*/ 98734 h 2497516"/>
                  <a:gd name="connsiteX2" fmla="*/ 1996185 w 3019626"/>
                  <a:gd name="connsiteY2" fmla="*/ 150903 h 2497516"/>
                  <a:gd name="connsiteX3" fmla="*/ 2882778 w 3019626"/>
                  <a:gd name="connsiteY3" fmla="*/ 1563654 h 2497516"/>
                  <a:gd name="connsiteX4" fmla="*/ 1532551 w 3019626"/>
                  <a:gd name="connsiteY4" fmla="*/ 2490693 h 2497516"/>
                  <a:gd name="connsiteX5" fmla="*/ 34406 w 3019626"/>
                  <a:gd name="connsiteY5" fmla="*/ 1039219 h 2497516"/>
                  <a:gd name="connsiteX0" fmla="*/ 43190 w 3028410"/>
                  <a:gd name="connsiteY0" fmla="*/ 1039219 h 2497516"/>
                  <a:gd name="connsiteX1" fmla="*/ 613489 w 3028410"/>
                  <a:gd name="connsiteY1" fmla="*/ 98734 h 2497516"/>
                  <a:gd name="connsiteX2" fmla="*/ 2004969 w 3028410"/>
                  <a:gd name="connsiteY2" fmla="*/ 150903 h 2497516"/>
                  <a:gd name="connsiteX3" fmla="*/ 2891562 w 3028410"/>
                  <a:gd name="connsiteY3" fmla="*/ 1563654 h 2497516"/>
                  <a:gd name="connsiteX4" fmla="*/ 1541335 w 3028410"/>
                  <a:gd name="connsiteY4" fmla="*/ 2490693 h 2497516"/>
                  <a:gd name="connsiteX5" fmla="*/ 43190 w 3028410"/>
                  <a:gd name="connsiteY5" fmla="*/ 1039219 h 2497516"/>
                  <a:gd name="connsiteX0" fmla="*/ 43190 w 3028410"/>
                  <a:gd name="connsiteY0" fmla="*/ 1039219 h 2494153"/>
                  <a:gd name="connsiteX1" fmla="*/ 613489 w 3028410"/>
                  <a:gd name="connsiteY1" fmla="*/ 98734 h 2494153"/>
                  <a:gd name="connsiteX2" fmla="*/ 2004969 w 3028410"/>
                  <a:gd name="connsiteY2" fmla="*/ 150903 h 2494153"/>
                  <a:gd name="connsiteX3" fmla="*/ 2891562 w 3028410"/>
                  <a:gd name="connsiteY3" fmla="*/ 1563654 h 2494153"/>
                  <a:gd name="connsiteX4" fmla="*/ 1541335 w 3028410"/>
                  <a:gd name="connsiteY4" fmla="*/ 2490693 h 2494153"/>
                  <a:gd name="connsiteX5" fmla="*/ 43190 w 3028410"/>
                  <a:gd name="connsiteY5" fmla="*/ 1039219 h 2494153"/>
                  <a:gd name="connsiteX0" fmla="*/ 43190 w 3028410"/>
                  <a:gd name="connsiteY0" fmla="*/ 1039219 h 2531139"/>
                  <a:gd name="connsiteX1" fmla="*/ 613489 w 3028410"/>
                  <a:gd name="connsiteY1" fmla="*/ 98734 h 2531139"/>
                  <a:gd name="connsiteX2" fmla="*/ 2004969 w 3028410"/>
                  <a:gd name="connsiteY2" fmla="*/ 150903 h 2531139"/>
                  <a:gd name="connsiteX3" fmla="*/ 2891562 w 3028410"/>
                  <a:gd name="connsiteY3" fmla="*/ 1563654 h 2531139"/>
                  <a:gd name="connsiteX4" fmla="*/ 1541335 w 3028410"/>
                  <a:gd name="connsiteY4" fmla="*/ 2490693 h 2531139"/>
                  <a:gd name="connsiteX5" fmla="*/ 43190 w 3028410"/>
                  <a:gd name="connsiteY5" fmla="*/ 1039219 h 2531139"/>
                  <a:gd name="connsiteX0" fmla="*/ 43190 w 3110841"/>
                  <a:gd name="connsiteY0" fmla="*/ 1052664 h 2507800"/>
                  <a:gd name="connsiteX1" fmla="*/ 613489 w 3110841"/>
                  <a:gd name="connsiteY1" fmla="*/ 112179 h 2507800"/>
                  <a:gd name="connsiteX2" fmla="*/ 2004969 w 3110841"/>
                  <a:gd name="connsiteY2" fmla="*/ 164348 h 2507800"/>
                  <a:gd name="connsiteX3" fmla="*/ 2985691 w 3110841"/>
                  <a:gd name="connsiteY3" fmla="*/ 1456076 h 2507800"/>
                  <a:gd name="connsiteX4" fmla="*/ 1541335 w 3110841"/>
                  <a:gd name="connsiteY4" fmla="*/ 2504138 h 2507800"/>
                  <a:gd name="connsiteX5" fmla="*/ 43190 w 3110841"/>
                  <a:gd name="connsiteY5" fmla="*/ 1052664 h 2507800"/>
                  <a:gd name="connsiteX0" fmla="*/ 43190 w 3110841"/>
                  <a:gd name="connsiteY0" fmla="*/ 1052664 h 2509355"/>
                  <a:gd name="connsiteX1" fmla="*/ 613489 w 3110841"/>
                  <a:gd name="connsiteY1" fmla="*/ 112179 h 2509355"/>
                  <a:gd name="connsiteX2" fmla="*/ 2004969 w 3110841"/>
                  <a:gd name="connsiteY2" fmla="*/ 164348 h 2509355"/>
                  <a:gd name="connsiteX3" fmla="*/ 2985691 w 3110841"/>
                  <a:gd name="connsiteY3" fmla="*/ 1456076 h 2509355"/>
                  <a:gd name="connsiteX4" fmla="*/ 1541335 w 3110841"/>
                  <a:gd name="connsiteY4" fmla="*/ 2504138 h 2509355"/>
                  <a:gd name="connsiteX5" fmla="*/ 43190 w 3110841"/>
                  <a:gd name="connsiteY5" fmla="*/ 1052664 h 2509355"/>
                  <a:gd name="connsiteX0" fmla="*/ 43190 w 3110841"/>
                  <a:gd name="connsiteY0" fmla="*/ 1052664 h 2511348"/>
                  <a:gd name="connsiteX1" fmla="*/ 613489 w 3110841"/>
                  <a:gd name="connsiteY1" fmla="*/ 112179 h 2511348"/>
                  <a:gd name="connsiteX2" fmla="*/ 2004969 w 3110841"/>
                  <a:gd name="connsiteY2" fmla="*/ 164348 h 2511348"/>
                  <a:gd name="connsiteX3" fmla="*/ 2985691 w 3110841"/>
                  <a:gd name="connsiteY3" fmla="*/ 1456076 h 2511348"/>
                  <a:gd name="connsiteX4" fmla="*/ 1541335 w 3110841"/>
                  <a:gd name="connsiteY4" fmla="*/ 2504138 h 2511348"/>
                  <a:gd name="connsiteX5" fmla="*/ 43190 w 3110841"/>
                  <a:gd name="connsiteY5" fmla="*/ 1052664 h 2511348"/>
                  <a:gd name="connsiteX0" fmla="*/ 43190 w 3110841"/>
                  <a:gd name="connsiteY0" fmla="*/ 1052664 h 2505518"/>
                  <a:gd name="connsiteX1" fmla="*/ 613489 w 3110841"/>
                  <a:gd name="connsiteY1" fmla="*/ 112179 h 2505518"/>
                  <a:gd name="connsiteX2" fmla="*/ 2004969 w 3110841"/>
                  <a:gd name="connsiteY2" fmla="*/ 164348 h 2505518"/>
                  <a:gd name="connsiteX3" fmla="*/ 2985691 w 3110841"/>
                  <a:gd name="connsiteY3" fmla="*/ 1456076 h 2505518"/>
                  <a:gd name="connsiteX4" fmla="*/ 1541335 w 3110841"/>
                  <a:gd name="connsiteY4" fmla="*/ 2504138 h 2505518"/>
                  <a:gd name="connsiteX5" fmla="*/ 43190 w 3110841"/>
                  <a:gd name="connsiteY5" fmla="*/ 1052664 h 2505518"/>
                  <a:gd name="connsiteX0" fmla="*/ 43190 w 3110841"/>
                  <a:gd name="connsiteY0" fmla="*/ 1052664 h 2504963"/>
                  <a:gd name="connsiteX1" fmla="*/ 613489 w 3110841"/>
                  <a:gd name="connsiteY1" fmla="*/ 112179 h 2504963"/>
                  <a:gd name="connsiteX2" fmla="*/ 2004969 w 3110841"/>
                  <a:gd name="connsiteY2" fmla="*/ 164348 h 2504963"/>
                  <a:gd name="connsiteX3" fmla="*/ 2985691 w 3110841"/>
                  <a:gd name="connsiteY3" fmla="*/ 1456076 h 2504963"/>
                  <a:gd name="connsiteX4" fmla="*/ 1541335 w 3110841"/>
                  <a:gd name="connsiteY4" fmla="*/ 2504138 h 2504963"/>
                  <a:gd name="connsiteX5" fmla="*/ 43190 w 3110841"/>
                  <a:gd name="connsiteY5" fmla="*/ 1052664 h 2504963"/>
                  <a:gd name="connsiteX0" fmla="*/ 43190 w 3207119"/>
                  <a:gd name="connsiteY0" fmla="*/ 1026484 h 2494314"/>
                  <a:gd name="connsiteX1" fmla="*/ 613489 w 3207119"/>
                  <a:gd name="connsiteY1" fmla="*/ 85999 h 2494314"/>
                  <a:gd name="connsiteX2" fmla="*/ 2004969 w 3207119"/>
                  <a:gd name="connsiteY2" fmla="*/ 138168 h 2494314"/>
                  <a:gd name="connsiteX3" fmla="*/ 3093268 w 3207119"/>
                  <a:gd name="connsiteY3" fmla="*/ 1685390 h 2494314"/>
                  <a:gd name="connsiteX4" fmla="*/ 1541335 w 3207119"/>
                  <a:gd name="connsiteY4" fmla="*/ 2477958 h 2494314"/>
                  <a:gd name="connsiteX5" fmla="*/ 43190 w 3207119"/>
                  <a:gd name="connsiteY5" fmla="*/ 1026484 h 2494314"/>
                  <a:gd name="connsiteX0" fmla="*/ 10611 w 3174540"/>
                  <a:gd name="connsiteY0" fmla="*/ 1026484 h 2429249"/>
                  <a:gd name="connsiteX1" fmla="*/ 580910 w 3174540"/>
                  <a:gd name="connsiteY1" fmla="*/ 85999 h 2429249"/>
                  <a:gd name="connsiteX2" fmla="*/ 1972390 w 3174540"/>
                  <a:gd name="connsiteY2" fmla="*/ 138168 h 2429249"/>
                  <a:gd name="connsiteX3" fmla="*/ 3060689 w 3174540"/>
                  <a:gd name="connsiteY3" fmla="*/ 1685390 h 2429249"/>
                  <a:gd name="connsiteX4" fmla="*/ 930532 w 3174540"/>
                  <a:gd name="connsiteY4" fmla="*/ 2410723 h 2429249"/>
                  <a:gd name="connsiteX5" fmla="*/ 10611 w 3174540"/>
                  <a:gd name="connsiteY5" fmla="*/ 1026484 h 2429249"/>
                  <a:gd name="connsiteX0" fmla="*/ 7179 w 3168574"/>
                  <a:gd name="connsiteY0" fmla="*/ 951667 h 2354432"/>
                  <a:gd name="connsiteX1" fmla="*/ 577478 w 3168574"/>
                  <a:gd name="connsiteY1" fmla="*/ 11182 h 2354432"/>
                  <a:gd name="connsiteX2" fmla="*/ 1942063 w 3168574"/>
                  <a:gd name="connsiteY2" fmla="*/ 318845 h 2354432"/>
                  <a:gd name="connsiteX3" fmla="*/ 3057257 w 3168574"/>
                  <a:gd name="connsiteY3" fmla="*/ 1610573 h 2354432"/>
                  <a:gd name="connsiteX4" fmla="*/ 927100 w 3168574"/>
                  <a:gd name="connsiteY4" fmla="*/ 2335906 h 2354432"/>
                  <a:gd name="connsiteX5" fmla="*/ 7179 w 3168574"/>
                  <a:gd name="connsiteY5" fmla="*/ 951667 h 2354432"/>
                  <a:gd name="connsiteX0" fmla="*/ 15320 w 3176715"/>
                  <a:gd name="connsiteY0" fmla="*/ 885552 h 2288317"/>
                  <a:gd name="connsiteX1" fmla="*/ 478042 w 3176715"/>
                  <a:gd name="connsiteY1" fmla="*/ 12303 h 2288317"/>
                  <a:gd name="connsiteX2" fmla="*/ 1950204 w 3176715"/>
                  <a:gd name="connsiteY2" fmla="*/ 252730 h 2288317"/>
                  <a:gd name="connsiteX3" fmla="*/ 3065398 w 3176715"/>
                  <a:gd name="connsiteY3" fmla="*/ 1544458 h 2288317"/>
                  <a:gd name="connsiteX4" fmla="*/ 935241 w 3176715"/>
                  <a:gd name="connsiteY4" fmla="*/ 2269791 h 2288317"/>
                  <a:gd name="connsiteX5" fmla="*/ 15320 w 3176715"/>
                  <a:gd name="connsiteY5" fmla="*/ 885552 h 2288317"/>
                  <a:gd name="connsiteX0" fmla="*/ 15320 w 3008741"/>
                  <a:gd name="connsiteY0" fmla="*/ 885552 h 2281094"/>
                  <a:gd name="connsiteX1" fmla="*/ 478042 w 3008741"/>
                  <a:gd name="connsiteY1" fmla="*/ 12303 h 2281094"/>
                  <a:gd name="connsiteX2" fmla="*/ 1950204 w 3008741"/>
                  <a:gd name="connsiteY2" fmla="*/ 252730 h 2281094"/>
                  <a:gd name="connsiteX3" fmla="*/ 2877139 w 3008741"/>
                  <a:gd name="connsiteY3" fmla="*/ 1436881 h 2281094"/>
                  <a:gd name="connsiteX4" fmla="*/ 935241 w 3008741"/>
                  <a:gd name="connsiteY4" fmla="*/ 2269791 h 2281094"/>
                  <a:gd name="connsiteX5" fmla="*/ 15320 w 3008741"/>
                  <a:gd name="connsiteY5" fmla="*/ 885552 h 2281094"/>
                  <a:gd name="connsiteX0" fmla="*/ 28530 w 3021951"/>
                  <a:gd name="connsiteY0" fmla="*/ 885552 h 2379581"/>
                  <a:gd name="connsiteX1" fmla="*/ 491252 w 3021951"/>
                  <a:gd name="connsiteY1" fmla="*/ 12303 h 2379581"/>
                  <a:gd name="connsiteX2" fmla="*/ 1963414 w 3021951"/>
                  <a:gd name="connsiteY2" fmla="*/ 252730 h 2379581"/>
                  <a:gd name="connsiteX3" fmla="*/ 2890349 w 3021951"/>
                  <a:gd name="connsiteY3" fmla="*/ 1436881 h 2379581"/>
                  <a:gd name="connsiteX4" fmla="*/ 948451 w 3021951"/>
                  <a:gd name="connsiteY4" fmla="*/ 2269791 h 2379581"/>
                  <a:gd name="connsiteX5" fmla="*/ 28530 w 3021951"/>
                  <a:gd name="connsiteY5" fmla="*/ 885552 h 2379581"/>
                  <a:gd name="connsiteX0" fmla="*/ 12892 w 3073548"/>
                  <a:gd name="connsiteY0" fmla="*/ 1010927 h 2281502"/>
                  <a:gd name="connsiteX1" fmla="*/ 542849 w 3073548"/>
                  <a:gd name="connsiteY1" fmla="*/ 16655 h 2281502"/>
                  <a:gd name="connsiteX2" fmla="*/ 2015011 w 3073548"/>
                  <a:gd name="connsiteY2" fmla="*/ 257082 h 2281502"/>
                  <a:gd name="connsiteX3" fmla="*/ 2941946 w 3073548"/>
                  <a:gd name="connsiteY3" fmla="*/ 1441233 h 2281502"/>
                  <a:gd name="connsiteX4" fmla="*/ 1000048 w 3073548"/>
                  <a:gd name="connsiteY4" fmla="*/ 2274143 h 2281502"/>
                  <a:gd name="connsiteX5" fmla="*/ 12892 w 3073548"/>
                  <a:gd name="connsiteY5" fmla="*/ 1010927 h 2281502"/>
                  <a:gd name="connsiteX0" fmla="*/ 22575 w 3083231"/>
                  <a:gd name="connsiteY0" fmla="*/ 1010927 h 2281502"/>
                  <a:gd name="connsiteX1" fmla="*/ 552532 w 3083231"/>
                  <a:gd name="connsiteY1" fmla="*/ 16655 h 2281502"/>
                  <a:gd name="connsiteX2" fmla="*/ 2024694 w 3083231"/>
                  <a:gd name="connsiteY2" fmla="*/ 257082 h 2281502"/>
                  <a:gd name="connsiteX3" fmla="*/ 2951629 w 3083231"/>
                  <a:gd name="connsiteY3" fmla="*/ 1441233 h 2281502"/>
                  <a:gd name="connsiteX4" fmla="*/ 1009731 w 3083231"/>
                  <a:gd name="connsiteY4" fmla="*/ 2274143 h 2281502"/>
                  <a:gd name="connsiteX5" fmla="*/ 22575 w 3083231"/>
                  <a:gd name="connsiteY5" fmla="*/ 1010927 h 2281502"/>
                  <a:gd name="connsiteX0" fmla="*/ 27026 w 3087682"/>
                  <a:gd name="connsiteY0" fmla="*/ 1010927 h 2481186"/>
                  <a:gd name="connsiteX1" fmla="*/ 556983 w 3087682"/>
                  <a:gd name="connsiteY1" fmla="*/ 16655 h 2481186"/>
                  <a:gd name="connsiteX2" fmla="*/ 2029145 w 3087682"/>
                  <a:gd name="connsiteY2" fmla="*/ 257082 h 2481186"/>
                  <a:gd name="connsiteX3" fmla="*/ 2956080 w 3087682"/>
                  <a:gd name="connsiteY3" fmla="*/ 1441233 h 2481186"/>
                  <a:gd name="connsiteX4" fmla="*/ 1296571 w 3087682"/>
                  <a:gd name="connsiteY4" fmla="*/ 2475849 h 2481186"/>
                  <a:gd name="connsiteX5" fmla="*/ 27026 w 3087682"/>
                  <a:gd name="connsiteY5" fmla="*/ 1010927 h 2481186"/>
                  <a:gd name="connsiteX0" fmla="*/ 27026 w 3087682"/>
                  <a:gd name="connsiteY0" fmla="*/ 1010927 h 2509135"/>
                  <a:gd name="connsiteX1" fmla="*/ 556983 w 3087682"/>
                  <a:gd name="connsiteY1" fmla="*/ 16655 h 2509135"/>
                  <a:gd name="connsiteX2" fmla="*/ 2029145 w 3087682"/>
                  <a:gd name="connsiteY2" fmla="*/ 257082 h 2509135"/>
                  <a:gd name="connsiteX3" fmla="*/ 2956080 w 3087682"/>
                  <a:gd name="connsiteY3" fmla="*/ 1441233 h 2509135"/>
                  <a:gd name="connsiteX4" fmla="*/ 1296571 w 3087682"/>
                  <a:gd name="connsiteY4" fmla="*/ 2475849 h 2509135"/>
                  <a:gd name="connsiteX5" fmla="*/ 27026 w 3087682"/>
                  <a:gd name="connsiteY5" fmla="*/ 1010927 h 2509135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403634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322952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1299 w 3061955"/>
                  <a:gd name="connsiteY0" fmla="*/ 1010927 h 2314285"/>
                  <a:gd name="connsiteX1" fmla="*/ 531256 w 3061955"/>
                  <a:gd name="connsiteY1" fmla="*/ 16655 h 2314285"/>
                  <a:gd name="connsiteX2" fmla="*/ 2003418 w 3061955"/>
                  <a:gd name="connsiteY2" fmla="*/ 257082 h 2314285"/>
                  <a:gd name="connsiteX3" fmla="*/ 2930353 w 3061955"/>
                  <a:gd name="connsiteY3" fmla="*/ 1441233 h 2314285"/>
                  <a:gd name="connsiteX4" fmla="*/ 2297225 w 3061955"/>
                  <a:gd name="connsiteY4" fmla="*/ 2158325 h 2314285"/>
                  <a:gd name="connsiteX5" fmla="*/ 652279 w 3061955"/>
                  <a:gd name="connsiteY5" fmla="*/ 2193461 h 2314285"/>
                  <a:gd name="connsiteX6" fmla="*/ 1299 w 3061955"/>
                  <a:gd name="connsiteY6" fmla="*/ 1010927 h 2314285"/>
                  <a:gd name="connsiteX0" fmla="*/ 1299 w 3061955"/>
                  <a:gd name="connsiteY0" fmla="*/ 1010927 h 2375641"/>
                  <a:gd name="connsiteX1" fmla="*/ 531256 w 3061955"/>
                  <a:gd name="connsiteY1" fmla="*/ 16655 h 2375641"/>
                  <a:gd name="connsiteX2" fmla="*/ 2003418 w 3061955"/>
                  <a:gd name="connsiteY2" fmla="*/ 257082 h 2375641"/>
                  <a:gd name="connsiteX3" fmla="*/ 2930353 w 3061955"/>
                  <a:gd name="connsiteY3" fmla="*/ 1441233 h 2375641"/>
                  <a:gd name="connsiteX4" fmla="*/ 2189648 w 3061955"/>
                  <a:gd name="connsiteY4" fmla="*/ 2265901 h 2375641"/>
                  <a:gd name="connsiteX5" fmla="*/ 652279 w 3061955"/>
                  <a:gd name="connsiteY5" fmla="*/ 2193461 h 2375641"/>
                  <a:gd name="connsiteX6" fmla="*/ 1299 w 3061955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495021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3171" h="2375641">
                    <a:moveTo>
                      <a:pt x="1299" y="1010927"/>
                    </a:moveTo>
                    <a:cubicBezTo>
                      <a:pt x="-18871" y="648126"/>
                      <a:pt x="197570" y="142296"/>
                      <a:pt x="531256" y="16655"/>
                    </a:cubicBezTo>
                    <a:cubicBezTo>
                      <a:pt x="864943" y="-108986"/>
                      <a:pt x="747439" y="526159"/>
                      <a:pt x="2003418" y="257082"/>
                    </a:cubicBezTo>
                    <a:cubicBezTo>
                      <a:pt x="2721514" y="-267489"/>
                      <a:pt x="3422243" y="490974"/>
                      <a:pt x="3011035" y="1495021"/>
                    </a:cubicBezTo>
                    <a:cubicBezTo>
                      <a:pt x="2746239" y="1975500"/>
                      <a:pt x="2466233" y="2093465"/>
                      <a:pt x="2189648" y="2265901"/>
                    </a:cubicBezTo>
                    <a:cubicBezTo>
                      <a:pt x="1913063" y="2438337"/>
                      <a:pt x="1017004" y="2402623"/>
                      <a:pt x="652279" y="2193461"/>
                    </a:cubicBezTo>
                    <a:cubicBezTo>
                      <a:pt x="287554" y="1984299"/>
                      <a:pt x="21469" y="1373728"/>
                      <a:pt x="1299" y="1010927"/>
                    </a:cubicBezTo>
                    <a:close/>
                  </a:path>
                </a:pathLst>
              </a:custGeom>
              <a:gradFill flip="none" rotWithShape="1">
                <a:gsLst>
                  <a:gs pos="20000">
                    <a:srgbClr val="D252A7"/>
                  </a:gs>
                  <a:gs pos="44000">
                    <a:srgbClr val="D252A7"/>
                  </a:gs>
                  <a:gs pos="63756">
                    <a:srgbClr val="00B0F0"/>
                  </a:gs>
                  <a:gs pos="88000">
                    <a:srgbClr val="95DBD8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5" name="Ellipszis 4"/>
              <p:cNvSpPr/>
              <p:nvPr/>
            </p:nvSpPr>
            <p:spPr>
              <a:xfrm rot="209969">
                <a:off x="3072326" y="3173149"/>
                <a:ext cx="3084750" cy="2586365"/>
              </a:xfrm>
              <a:custGeom>
                <a:avLst/>
                <a:gdLst>
                  <a:gd name="connsiteX0" fmla="*/ 0 w 2834923"/>
                  <a:gd name="connsiteY0" fmla="*/ 1142191 h 2284382"/>
                  <a:gd name="connsiteX1" fmla="*/ 1417462 w 2834923"/>
                  <a:gd name="connsiteY1" fmla="*/ 0 h 2284382"/>
                  <a:gd name="connsiteX2" fmla="*/ 2834924 w 2834923"/>
                  <a:gd name="connsiteY2" fmla="*/ 1142191 h 2284382"/>
                  <a:gd name="connsiteX3" fmla="*/ 1417462 w 2834923"/>
                  <a:gd name="connsiteY3" fmla="*/ 2284382 h 2284382"/>
                  <a:gd name="connsiteX4" fmla="*/ 0 w 2834923"/>
                  <a:gd name="connsiteY4" fmla="*/ 1142191 h 2284382"/>
                  <a:gd name="connsiteX0" fmla="*/ 6 w 2834930"/>
                  <a:gd name="connsiteY0" fmla="*/ 397542 h 1539733"/>
                  <a:gd name="connsiteX1" fmla="*/ 1404021 w 2834930"/>
                  <a:gd name="connsiteY1" fmla="*/ 75621 h 1539733"/>
                  <a:gd name="connsiteX2" fmla="*/ 2834930 w 2834930"/>
                  <a:gd name="connsiteY2" fmla="*/ 397542 h 1539733"/>
                  <a:gd name="connsiteX3" fmla="*/ 1417468 w 2834930"/>
                  <a:gd name="connsiteY3" fmla="*/ 1539733 h 1539733"/>
                  <a:gd name="connsiteX4" fmla="*/ 6 w 2834930"/>
                  <a:gd name="connsiteY4" fmla="*/ 397542 h 1539733"/>
                  <a:gd name="connsiteX0" fmla="*/ 8 w 2834932"/>
                  <a:gd name="connsiteY0" fmla="*/ 648385 h 1790576"/>
                  <a:gd name="connsiteX1" fmla="*/ 1404023 w 2834932"/>
                  <a:gd name="connsiteY1" fmla="*/ 326464 h 1790576"/>
                  <a:gd name="connsiteX2" fmla="*/ 2834932 w 2834932"/>
                  <a:gd name="connsiteY2" fmla="*/ 648385 h 1790576"/>
                  <a:gd name="connsiteX3" fmla="*/ 1417470 w 2834932"/>
                  <a:gd name="connsiteY3" fmla="*/ 1790576 h 1790576"/>
                  <a:gd name="connsiteX4" fmla="*/ 8 w 2834932"/>
                  <a:gd name="connsiteY4" fmla="*/ 648385 h 1790576"/>
                  <a:gd name="connsiteX0" fmla="*/ 4 w 2834928"/>
                  <a:gd name="connsiteY0" fmla="*/ 530134 h 1672325"/>
                  <a:gd name="connsiteX1" fmla="*/ 1404019 w 2834928"/>
                  <a:gd name="connsiteY1" fmla="*/ 208213 h 1672325"/>
                  <a:gd name="connsiteX2" fmla="*/ 2834928 w 2834928"/>
                  <a:gd name="connsiteY2" fmla="*/ 530134 h 1672325"/>
                  <a:gd name="connsiteX3" fmla="*/ 1417466 w 2834928"/>
                  <a:gd name="connsiteY3" fmla="*/ 1672325 h 1672325"/>
                  <a:gd name="connsiteX4" fmla="*/ 4 w 2834928"/>
                  <a:gd name="connsiteY4" fmla="*/ 530134 h 1672325"/>
                  <a:gd name="connsiteX0" fmla="*/ 3091 w 2838015"/>
                  <a:gd name="connsiteY0" fmla="*/ 728618 h 1870809"/>
                  <a:gd name="connsiteX1" fmla="*/ 1407106 w 2838015"/>
                  <a:gd name="connsiteY1" fmla="*/ 406697 h 1870809"/>
                  <a:gd name="connsiteX2" fmla="*/ 2838015 w 2838015"/>
                  <a:gd name="connsiteY2" fmla="*/ 728618 h 1870809"/>
                  <a:gd name="connsiteX3" fmla="*/ 1420553 w 2838015"/>
                  <a:gd name="connsiteY3" fmla="*/ 1870809 h 1870809"/>
                  <a:gd name="connsiteX4" fmla="*/ 3091 w 2838015"/>
                  <a:gd name="connsiteY4" fmla="*/ 728618 h 1870809"/>
                  <a:gd name="connsiteX0" fmla="*/ 495 w 2835419"/>
                  <a:gd name="connsiteY0" fmla="*/ 544241 h 2143632"/>
                  <a:gd name="connsiteX1" fmla="*/ 1404510 w 2835419"/>
                  <a:gd name="connsiteY1" fmla="*/ 222320 h 2143632"/>
                  <a:gd name="connsiteX2" fmla="*/ 2835419 w 2835419"/>
                  <a:gd name="connsiteY2" fmla="*/ 544241 h 2143632"/>
                  <a:gd name="connsiteX3" fmla="*/ 1565875 w 2835419"/>
                  <a:gd name="connsiteY3" fmla="*/ 2143632 h 2143632"/>
                  <a:gd name="connsiteX4" fmla="*/ 495 w 2835419"/>
                  <a:gd name="connsiteY4" fmla="*/ 544241 h 2143632"/>
                  <a:gd name="connsiteX0" fmla="*/ 76 w 2835000"/>
                  <a:gd name="connsiteY0" fmla="*/ 701415 h 2300806"/>
                  <a:gd name="connsiteX1" fmla="*/ 1619244 w 2835000"/>
                  <a:gd name="connsiteY1" fmla="*/ 191235 h 2300806"/>
                  <a:gd name="connsiteX2" fmla="*/ 2835000 w 2835000"/>
                  <a:gd name="connsiteY2" fmla="*/ 701415 h 2300806"/>
                  <a:gd name="connsiteX3" fmla="*/ 1565456 w 2835000"/>
                  <a:gd name="connsiteY3" fmla="*/ 2300806 h 2300806"/>
                  <a:gd name="connsiteX4" fmla="*/ 76 w 2835000"/>
                  <a:gd name="connsiteY4" fmla="*/ 701415 h 2300806"/>
                  <a:gd name="connsiteX0" fmla="*/ 79 w 2431591"/>
                  <a:gd name="connsiteY0" fmla="*/ 908974 h 2148070"/>
                  <a:gd name="connsiteX1" fmla="*/ 1215835 w 2431591"/>
                  <a:gd name="connsiteY1" fmla="*/ 35724 h 2148070"/>
                  <a:gd name="connsiteX2" fmla="*/ 2431591 w 2431591"/>
                  <a:gd name="connsiteY2" fmla="*/ 545904 h 2148070"/>
                  <a:gd name="connsiteX3" fmla="*/ 1162047 w 2431591"/>
                  <a:gd name="connsiteY3" fmla="*/ 2145295 h 2148070"/>
                  <a:gd name="connsiteX4" fmla="*/ 79 w 2431591"/>
                  <a:gd name="connsiteY4" fmla="*/ 908974 h 2148070"/>
                  <a:gd name="connsiteX0" fmla="*/ 112806 w 2544318"/>
                  <a:gd name="connsiteY0" fmla="*/ 908974 h 2155647"/>
                  <a:gd name="connsiteX1" fmla="*/ 1328562 w 2544318"/>
                  <a:gd name="connsiteY1" fmla="*/ 35724 h 2155647"/>
                  <a:gd name="connsiteX2" fmla="*/ 2544318 w 2544318"/>
                  <a:gd name="connsiteY2" fmla="*/ 545904 h 2155647"/>
                  <a:gd name="connsiteX3" fmla="*/ 1274774 w 2544318"/>
                  <a:gd name="connsiteY3" fmla="*/ 2145295 h 2155647"/>
                  <a:gd name="connsiteX4" fmla="*/ 112806 w 2544318"/>
                  <a:gd name="connsiteY4" fmla="*/ 908974 h 2155647"/>
                  <a:gd name="connsiteX0" fmla="*/ 107117 w 2646206"/>
                  <a:gd name="connsiteY0" fmla="*/ 1197673 h 2215657"/>
                  <a:gd name="connsiteX1" fmla="*/ 1430450 w 2646206"/>
                  <a:gd name="connsiteY1" fmla="*/ 55482 h 2215657"/>
                  <a:gd name="connsiteX2" fmla="*/ 2646206 w 2646206"/>
                  <a:gd name="connsiteY2" fmla="*/ 565662 h 2215657"/>
                  <a:gd name="connsiteX3" fmla="*/ 1376662 w 2646206"/>
                  <a:gd name="connsiteY3" fmla="*/ 2165053 h 2215657"/>
                  <a:gd name="connsiteX4" fmla="*/ 107117 w 2646206"/>
                  <a:gd name="connsiteY4" fmla="*/ 1197673 h 2215657"/>
                  <a:gd name="connsiteX0" fmla="*/ 172 w 2539261"/>
                  <a:gd name="connsiteY0" fmla="*/ 1298765 h 2276806"/>
                  <a:gd name="connsiteX1" fmla="*/ 1189035 w 2539261"/>
                  <a:gd name="connsiteY1" fmla="*/ 35551 h 2276806"/>
                  <a:gd name="connsiteX2" fmla="*/ 2539261 w 2539261"/>
                  <a:gd name="connsiteY2" fmla="*/ 666754 h 2276806"/>
                  <a:gd name="connsiteX3" fmla="*/ 1269717 w 2539261"/>
                  <a:gd name="connsiteY3" fmla="*/ 2266145 h 2276806"/>
                  <a:gd name="connsiteX4" fmla="*/ 172 w 2539261"/>
                  <a:gd name="connsiteY4" fmla="*/ 1298765 h 2276806"/>
                  <a:gd name="connsiteX0" fmla="*/ 34978 w 2579123"/>
                  <a:gd name="connsiteY0" fmla="*/ 1266793 h 2244834"/>
                  <a:gd name="connsiteX1" fmla="*/ 1223841 w 2579123"/>
                  <a:gd name="connsiteY1" fmla="*/ 3579 h 2244834"/>
                  <a:gd name="connsiteX2" fmla="*/ 2574067 w 2579123"/>
                  <a:gd name="connsiteY2" fmla="*/ 634782 h 2244834"/>
                  <a:gd name="connsiteX3" fmla="*/ 1304523 w 2579123"/>
                  <a:gd name="connsiteY3" fmla="*/ 2234173 h 2244834"/>
                  <a:gd name="connsiteX4" fmla="*/ 34978 w 2579123"/>
                  <a:gd name="connsiteY4" fmla="*/ 1266793 h 2244834"/>
                  <a:gd name="connsiteX0" fmla="*/ 183 w 2821660"/>
                  <a:gd name="connsiteY0" fmla="*/ 1263271 h 2230706"/>
                  <a:gd name="connsiteX1" fmla="*/ 1189046 w 2821660"/>
                  <a:gd name="connsiteY1" fmla="*/ 57 h 2230706"/>
                  <a:gd name="connsiteX2" fmla="*/ 2821660 w 2821660"/>
                  <a:gd name="connsiteY2" fmla="*/ 1222930 h 2230706"/>
                  <a:gd name="connsiteX3" fmla="*/ 1269728 w 2821660"/>
                  <a:gd name="connsiteY3" fmla="*/ 2230651 h 2230706"/>
                  <a:gd name="connsiteX4" fmla="*/ 183 w 2821660"/>
                  <a:gd name="connsiteY4" fmla="*/ 1263271 h 2230706"/>
                  <a:gd name="connsiteX0" fmla="*/ 5 w 2821482"/>
                  <a:gd name="connsiteY0" fmla="*/ 440436 h 1407860"/>
                  <a:gd name="connsiteX1" fmla="*/ 1256104 w 2821482"/>
                  <a:gd name="connsiteY1" fmla="*/ 78175 h 1407860"/>
                  <a:gd name="connsiteX2" fmla="*/ 2821482 w 2821482"/>
                  <a:gd name="connsiteY2" fmla="*/ 400095 h 1407860"/>
                  <a:gd name="connsiteX3" fmla="*/ 1269550 w 2821482"/>
                  <a:gd name="connsiteY3" fmla="*/ 1407816 h 1407860"/>
                  <a:gd name="connsiteX4" fmla="*/ 5 w 2821482"/>
                  <a:gd name="connsiteY4" fmla="*/ 440436 h 1407860"/>
                  <a:gd name="connsiteX0" fmla="*/ 21 w 2821498"/>
                  <a:gd name="connsiteY0" fmla="*/ 951711 h 1919135"/>
                  <a:gd name="connsiteX1" fmla="*/ 1256120 w 2821498"/>
                  <a:gd name="connsiteY1" fmla="*/ 589450 h 1919135"/>
                  <a:gd name="connsiteX2" fmla="*/ 2821498 w 2821498"/>
                  <a:gd name="connsiteY2" fmla="*/ 911370 h 1919135"/>
                  <a:gd name="connsiteX3" fmla="*/ 1269566 w 2821498"/>
                  <a:gd name="connsiteY3" fmla="*/ 1919091 h 1919135"/>
                  <a:gd name="connsiteX4" fmla="*/ 21 w 2821498"/>
                  <a:gd name="connsiteY4" fmla="*/ 951711 h 1919135"/>
                  <a:gd name="connsiteX0" fmla="*/ 7 w 2821484"/>
                  <a:gd name="connsiteY0" fmla="*/ 482836 h 1450260"/>
                  <a:gd name="connsiteX1" fmla="*/ 1256106 w 2821484"/>
                  <a:gd name="connsiteY1" fmla="*/ 120575 h 1450260"/>
                  <a:gd name="connsiteX2" fmla="*/ 2821484 w 2821484"/>
                  <a:gd name="connsiteY2" fmla="*/ 442495 h 1450260"/>
                  <a:gd name="connsiteX3" fmla="*/ 1269552 w 2821484"/>
                  <a:gd name="connsiteY3" fmla="*/ 1450216 h 1450260"/>
                  <a:gd name="connsiteX4" fmla="*/ 7 w 2821484"/>
                  <a:gd name="connsiteY4" fmla="*/ 482836 h 1450260"/>
                  <a:gd name="connsiteX0" fmla="*/ 7 w 2838263"/>
                  <a:gd name="connsiteY0" fmla="*/ 476450 h 1443874"/>
                  <a:gd name="connsiteX1" fmla="*/ 1256106 w 2838263"/>
                  <a:gd name="connsiteY1" fmla="*/ 114189 h 1443874"/>
                  <a:gd name="connsiteX2" fmla="*/ 2042468 w 2838263"/>
                  <a:gd name="connsiteY2" fmla="*/ 18440 h 1443874"/>
                  <a:gd name="connsiteX3" fmla="*/ 2821484 w 2838263"/>
                  <a:gd name="connsiteY3" fmla="*/ 436109 h 1443874"/>
                  <a:gd name="connsiteX4" fmla="*/ 1269552 w 2838263"/>
                  <a:gd name="connsiteY4" fmla="*/ 1443830 h 1443874"/>
                  <a:gd name="connsiteX5" fmla="*/ 7 w 2838263"/>
                  <a:gd name="connsiteY5" fmla="*/ 476450 h 1443874"/>
                  <a:gd name="connsiteX0" fmla="*/ 231384 w 3069640"/>
                  <a:gd name="connsiteY0" fmla="*/ 829458 h 1796887"/>
                  <a:gd name="connsiteX1" fmla="*/ 438612 w 3069640"/>
                  <a:gd name="connsiteY1" fmla="*/ 9997 h 1796887"/>
                  <a:gd name="connsiteX2" fmla="*/ 2273845 w 3069640"/>
                  <a:gd name="connsiteY2" fmla="*/ 371448 h 1796887"/>
                  <a:gd name="connsiteX3" fmla="*/ 3052861 w 3069640"/>
                  <a:gd name="connsiteY3" fmla="*/ 789117 h 1796887"/>
                  <a:gd name="connsiteX4" fmla="*/ 1500929 w 3069640"/>
                  <a:gd name="connsiteY4" fmla="*/ 1796838 h 1796887"/>
                  <a:gd name="connsiteX5" fmla="*/ 231384 w 3069640"/>
                  <a:gd name="connsiteY5" fmla="*/ 829458 h 1796887"/>
                  <a:gd name="connsiteX0" fmla="*/ 109356 w 2952178"/>
                  <a:gd name="connsiteY0" fmla="*/ 1166155 h 2133584"/>
                  <a:gd name="connsiteX1" fmla="*/ 316584 w 2952178"/>
                  <a:gd name="connsiteY1" fmla="*/ 346694 h 2133584"/>
                  <a:gd name="connsiteX2" fmla="*/ 2313182 w 2952178"/>
                  <a:gd name="connsiteY2" fmla="*/ 8898 h 2133584"/>
                  <a:gd name="connsiteX3" fmla="*/ 2930833 w 2952178"/>
                  <a:gd name="connsiteY3" fmla="*/ 1125814 h 2133584"/>
                  <a:gd name="connsiteX4" fmla="*/ 1378901 w 2952178"/>
                  <a:gd name="connsiteY4" fmla="*/ 2133535 h 2133584"/>
                  <a:gd name="connsiteX5" fmla="*/ 109356 w 2952178"/>
                  <a:gd name="connsiteY5" fmla="*/ 1166155 h 2133584"/>
                  <a:gd name="connsiteX0" fmla="*/ 109356 w 2952178"/>
                  <a:gd name="connsiteY0" fmla="*/ 1157257 h 2124686"/>
                  <a:gd name="connsiteX1" fmla="*/ 316584 w 2952178"/>
                  <a:gd name="connsiteY1" fmla="*/ 337796 h 2124686"/>
                  <a:gd name="connsiteX2" fmla="*/ 2313182 w 2952178"/>
                  <a:gd name="connsiteY2" fmla="*/ 0 h 2124686"/>
                  <a:gd name="connsiteX3" fmla="*/ 2930833 w 2952178"/>
                  <a:gd name="connsiteY3" fmla="*/ 1116916 h 2124686"/>
                  <a:gd name="connsiteX4" fmla="*/ 1378901 w 2952178"/>
                  <a:gd name="connsiteY4" fmla="*/ 2124637 h 2124686"/>
                  <a:gd name="connsiteX5" fmla="*/ 109356 w 2952178"/>
                  <a:gd name="connsiteY5" fmla="*/ 1157257 h 2124686"/>
                  <a:gd name="connsiteX0" fmla="*/ 98491 w 2935118"/>
                  <a:gd name="connsiteY0" fmla="*/ 888316 h 1855745"/>
                  <a:gd name="connsiteX1" fmla="*/ 305719 w 2935118"/>
                  <a:gd name="connsiteY1" fmla="*/ 68855 h 1855745"/>
                  <a:gd name="connsiteX2" fmla="*/ 2060270 w 2935118"/>
                  <a:gd name="connsiteY2" fmla="*/ 0 h 1855745"/>
                  <a:gd name="connsiteX3" fmla="*/ 2919968 w 2935118"/>
                  <a:gd name="connsiteY3" fmla="*/ 847975 h 1855745"/>
                  <a:gd name="connsiteX4" fmla="*/ 1368036 w 2935118"/>
                  <a:gd name="connsiteY4" fmla="*/ 1855696 h 1855745"/>
                  <a:gd name="connsiteX5" fmla="*/ 98491 w 2935118"/>
                  <a:gd name="connsiteY5" fmla="*/ 888316 h 1855745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115310 w 2967760"/>
                  <a:gd name="connsiteY0" fmla="*/ 1025250 h 2476755"/>
                  <a:gd name="connsiteX1" fmla="*/ 322538 w 2967760"/>
                  <a:gd name="connsiteY1" fmla="*/ 205789 h 2476755"/>
                  <a:gd name="connsiteX2" fmla="*/ 2077089 w 2967760"/>
                  <a:gd name="connsiteY2" fmla="*/ 136934 h 2476755"/>
                  <a:gd name="connsiteX3" fmla="*/ 2936787 w 2967760"/>
                  <a:gd name="connsiteY3" fmla="*/ 984909 h 2476755"/>
                  <a:gd name="connsiteX4" fmla="*/ 1613455 w 2967760"/>
                  <a:gd name="connsiteY4" fmla="*/ 2476724 h 2476755"/>
                  <a:gd name="connsiteX5" fmla="*/ 115310 w 2967760"/>
                  <a:gd name="connsiteY5" fmla="*/ 1025250 h 2476755"/>
                  <a:gd name="connsiteX0" fmla="*/ 115310 w 2992906"/>
                  <a:gd name="connsiteY0" fmla="*/ 988257 h 2446554"/>
                  <a:gd name="connsiteX1" fmla="*/ 322538 w 2992906"/>
                  <a:gd name="connsiteY1" fmla="*/ 168796 h 2446554"/>
                  <a:gd name="connsiteX2" fmla="*/ 2077089 w 2992906"/>
                  <a:gd name="connsiteY2" fmla="*/ 99941 h 2446554"/>
                  <a:gd name="connsiteX3" fmla="*/ 2963682 w 2992906"/>
                  <a:gd name="connsiteY3" fmla="*/ 1512692 h 2446554"/>
                  <a:gd name="connsiteX4" fmla="*/ 1613455 w 2992906"/>
                  <a:gd name="connsiteY4" fmla="*/ 2439731 h 2446554"/>
                  <a:gd name="connsiteX5" fmla="*/ 115310 w 2992906"/>
                  <a:gd name="connsiteY5" fmla="*/ 988257 h 2446554"/>
                  <a:gd name="connsiteX0" fmla="*/ 115310 w 3100530"/>
                  <a:gd name="connsiteY0" fmla="*/ 1039219 h 2497516"/>
                  <a:gd name="connsiteX1" fmla="*/ 322538 w 3100530"/>
                  <a:gd name="connsiteY1" fmla="*/ 219758 h 2497516"/>
                  <a:gd name="connsiteX2" fmla="*/ 2077089 w 3100530"/>
                  <a:gd name="connsiteY2" fmla="*/ 150903 h 2497516"/>
                  <a:gd name="connsiteX3" fmla="*/ 2963682 w 3100530"/>
                  <a:gd name="connsiteY3" fmla="*/ 1563654 h 2497516"/>
                  <a:gd name="connsiteX4" fmla="*/ 1613455 w 3100530"/>
                  <a:gd name="connsiteY4" fmla="*/ 2490693 h 2497516"/>
                  <a:gd name="connsiteX5" fmla="*/ 115310 w 3100530"/>
                  <a:gd name="connsiteY5" fmla="*/ 1039219 h 2497516"/>
                  <a:gd name="connsiteX0" fmla="*/ 34406 w 3019626"/>
                  <a:gd name="connsiteY0" fmla="*/ 1039219 h 2497516"/>
                  <a:gd name="connsiteX1" fmla="*/ 604705 w 3019626"/>
                  <a:gd name="connsiteY1" fmla="*/ 98734 h 2497516"/>
                  <a:gd name="connsiteX2" fmla="*/ 1996185 w 3019626"/>
                  <a:gd name="connsiteY2" fmla="*/ 150903 h 2497516"/>
                  <a:gd name="connsiteX3" fmla="*/ 2882778 w 3019626"/>
                  <a:gd name="connsiteY3" fmla="*/ 1563654 h 2497516"/>
                  <a:gd name="connsiteX4" fmla="*/ 1532551 w 3019626"/>
                  <a:gd name="connsiteY4" fmla="*/ 2490693 h 2497516"/>
                  <a:gd name="connsiteX5" fmla="*/ 34406 w 3019626"/>
                  <a:gd name="connsiteY5" fmla="*/ 1039219 h 2497516"/>
                  <a:gd name="connsiteX0" fmla="*/ 43190 w 3028410"/>
                  <a:gd name="connsiteY0" fmla="*/ 1039219 h 2497516"/>
                  <a:gd name="connsiteX1" fmla="*/ 613489 w 3028410"/>
                  <a:gd name="connsiteY1" fmla="*/ 98734 h 2497516"/>
                  <a:gd name="connsiteX2" fmla="*/ 2004969 w 3028410"/>
                  <a:gd name="connsiteY2" fmla="*/ 150903 h 2497516"/>
                  <a:gd name="connsiteX3" fmla="*/ 2891562 w 3028410"/>
                  <a:gd name="connsiteY3" fmla="*/ 1563654 h 2497516"/>
                  <a:gd name="connsiteX4" fmla="*/ 1541335 w 3028410"/>
                  <a:gd name="connsiteY4" fmla="*/ 2490693 h 2497516"/>
                  <a:gd name="connsiteX5" fmla="*/ 43190 w 3028410"/>
                  <a:gd name="connsiteY5" fmla="*/ 1039219 h 2497516"/>
                  <a:gd name="connsiteX0" fmla="*/ 43190 w 3028410"/>
                  <a:gd name="connsiteY0" fmla="*/ 1039219 h 2494153"/>
                  <a:gd name="connsiteX1" fmla="*/ 613489 w 3028410"/>
                  <a:gd name="connsiteY1" fmla="*/ 98734 h 2494153"/>
                  <a:gd name="connsiteX2" fmla="*/ 2004969 w 3028410"/>
                  <a:gd name="connsiteY2" fmla="*/ 150903 h 2494153"/>
                  <a:gd name="connsiteX3" fmla="*/ 2891562 w 3028410"/>
                  <a:gd name="connsiteY3" fmla="*/ 1563654 h 2494153"/>
                  <a:gd name="connsiteX4" fmla="*/ 1541335 w 3028410"/>
                  <a:gd name="connsiteY4" fmla="*/ 2490693 h 2494153"/>
                  <a:gd name="connsiteX5" fmla="*/ 43190 w 3028410"/>
                  <a:gd name="connsiteY5" fmla="*/ 1039219 h 2494153"/>
                  <a:gd name="connsiteX0" fmla="*/ 43190 w 3028410"/>
                  <a:gd name="connsiteY0" fmla="*/ 1039219 h 2531139"/>
                  <a:gd name="connsiteX1" fmla="*/ 613489 w 3028410"/>
                  <a:gd name="connsiteY1" fmla="*/ 98734 h 2531139"/>
                  <a:gd name="connsiteX2" fmla="*/ 2004969 w 3028410"/>
                  <a:gd name="connsiteY2" fmla="*/ 150903 h 2531139"/>
                  <a:gd name="connsiteX3" fmla="*/ 2891562 w 3028410"/>
                  <a:gd name="connsiteY3" fmla="*/ 1563654 h 2531139"/>
                  <a:gd name="connsiteX4" fmla="*/ 1541335 w 3028410"/>
                  <a:gd name="connsiteY4" fmla="*/ 2490693 h 2531139"/>
                  <a:gd name="connsiteX5" fmla="*/ 43190 w 3028410"/>
                  <a:gd name="connsiteY5" fmla="*/ 1039219 h 2531139"/>
                  <a:gd name="connsiteX0" fmla="*/ 43190 w 3110841"/>
                  <a:gd name="connsiteY0" fmla="*/ 1052664 h 2507800"/>
                  <a:gd name="connsiteX1" fmla="*/ 613489 w 3110841"/>
                  <a:gd name="connsiteY1" fmla="*/ 112179 h 2507800"/>
                  <a:gd name="connsiteX2" fmla="*/ 2004969 w 3110841"/>
                  <a:gd name="connsiteY2" fmla="*/ 164348 h 2507800"/>
                  <a:gd name="connsiteX3" fmla="*/ 2985691 w 3110841"/>
                  <a:gd name="connsiteY3" fmla="*/ 1456076 h 2507800"/>
                  <a:gd name="connsiteX4" fmla="*/ 1541335 w 3110841"/>
                  <a:gd name="connsiteY4" fmla="*/ 2504138 h 2507800"/>
                  <a:gd name="connsiteX5" fmla="*/ 43190 w 3110841"/>
                  <a:gd name="connsiteY5" fmla="*/ 1052664 h 2507800"/>
                  <a:gd name="connsiteX0" fmla="*/ 43190 w 3110841"/>
                  <a:gd name="connsiteY0" fmla="*/ 1052664 h 2509355"/>
                  <a:gd name="connsiteX1" fmla="*/ 613489 w 3110841"/>
                  <a:gd name="connsiteY1" fmla="*/ 112179 h 2509355"/>
                  <a:gd name="connsiteX2" fmla="*/ 2004969 w 3110841"/>
                  <a:gd name="connsiteY2" fmla="*/ 164348 h 2509355"/>
                  <a:gd name="connsiteX3" fmla="*/ 2985691 w 3110841"/>
                  <a:gd name="connsiteY3" fmla="*/ 1456076 h 2509355"/>
                  <a:gd name="connsiteX4" fmla="*/ 1541335 w 3110841"/>
                  <a:gd name="connsiteY4" fmla="*/ 2504138 h 2509355"/>
                  <a:gd name="connsiteX5" fmla="*/ 43190 w 3110841"/>
                  <a:gd name="connsiteY5" fmla="*/ 1052664 h 2509355"/>
                  <a:gd name="connsiteX0" fmla="*/ 43190 w 3110841"/>
                  <a:gd name="connsiteY0" fmla="*/ 1052664 h 2511348"/>
                  <a:gd name="connsiteX1" fmla="*/ 613489 w 3110841"/>
                  <a:gd name="connsiteY1" fmla="*/ 112179 h 2511348"/>
                  <a:gd name="connsiteX2" fmla="*/ 2004969 w 3110841"/>
                  <a:gd name="connsiteY2" fmla="*/ 164348 h 2511348"/>
                  <a:gd name="connsiteX3" fmla="*/ 2985691 w 3110841"/>
                  <a:gd name="connsiteY3" fmla="*/ 1456076 h 2511348"/>
                  <a:gd name="connsiteX4" fmla="*/ 1541335 w 3110841"/>
                  <a:gd name="connsiteY4" fmla="*/ 2504138 h 2511348"/>
                  <a:gd name="connsiteX5" fmla="*/ 43190 w 3110841"/>
                  <a:gd name="connsiteY5" fmla="*/ 1052664 h 2511348"/>
                  <a:gd name="connsiteX0" fmla="*/ 43190 w 3110841"/>
                  <a:gd name="connsiteY0" fmla="*/ 1052664 h 2505518"/>
                  <a:gd name="connsiteX1" fmla="*/ 613489 w 3110841"/>
                  <a:gd name="connsiteY1" fmla="*/ 112179 h 2505518"/>
                  <a:gd name="connsiteX2" fmla="*/ 2004969 w 3110841"/>
                  <a:gd name="connsiteY2" fmla="*/ 164348 h 2505518"/>
                  <a:gd name="connsiteX3" fmla="*/ 2985691 w 3110841"/>
                  <a:gd name="connsiteY3" fmla="*/ 1456076 h 2505518"/>
                  <a:gd name="connsiteX4" fmla="*/ 1541335 w 3110841"/>
                  <a:gd name="connsiteY4" fmla="*/ 2504138 h 2505518"/>
                  <a:gd name="connsiteX5" fmla="*/ 43190 w 3110841"/>
                  <a:gd name="connsiteY5" fmla="*/ 1052664 h 2505518"/>
                  <a:gd name="connsiteX0" fmla="*/ 43190 w 3110841"/>
                  <a:gd name="connsiteY0" fmla="*/ 1052664 h 2504963"/>
                  <a:gd name="connsiteX1" fmla="*/ 613489 w 3110841"/>
                  <a:gd name="connsiteY1" fmla="*/ 112179 h 2504963"/>
                  <a:gd name="connsiteX2" fmla="*/ 2004969 w 3110841"/>
                  <a:gd name="connsiteY2" fmla="*/ 164348 h 2504963"/>
                  <a:gd name="connsiteX3" fmla="*/ 2985691 w 3110841"/>
                  <a:gd name="connsiteY3" fmla="*/ 1456076 h 2504963"/>
                  <a:gd name="connsiteX4" fmla="*/ 1541335 w 3110841"/>
                  <a:gd name="connsiteY4" fmla="*/ 2504138 h 2504963"/>
                  <a:gd name="connsiteX5" fmla="*/ 43190 w 3110841"/>
                  <a:gd name="connsiteY5" fmla="*/ 1052664 h 2504963"/>
                  <a:gd name="connsiteX0" fmla="*/ 43190 w 3207119"/>
                  <a:gd name="connsiteY0" fmla="*/ 1026484 h 2494314"/>
                  <a:gd name="connsiteX1" fmla="*/ 613489 w 3207119"/>
                  <a:gd name="connsiteY1" fmla="*/ 85999 h 2494314"/>
                  <a:gd name="connsiteX2" fmla="*/ 2004969 w 3207119"/>
                  <a:gd name="connsiteY2" fmla="*/ 138168 h 2494314"/>
                  <a:gd name="connsiteX3" fmla="*/ 3093268 w 3207119"/>
                  <a:gd name="connsiteY3" fmla="*/ 1685390 h 2494314"/>
                  <a:gd name="connsiteX4" fmla="*/ 1541335 w 3207119"/>
                  <a:gd name="connsiteY4" fmla="*/ 2477958 h 2494314"/>
                  <a:gd name="connsiteX5" fmla="*/ 43190 w 3207119"/>
                  <a:gd name="connsiteY5" fmla="*/ 1026484 h 2494314"/>
                  <a:gd name="connsiteX0" fmla="*/ 10611 w 3174540"/>
                  <a:gd name="connsiteY0" fmla="*/ 1026484 h 2429249"/>
                  <a:gd name="connsiteX1" fmla="*/ 580910 w 3174540"/>
                  <a:gd name="connsiteY1" fmla="*/ 85999 h 2429249"/>
                  <a:gd name="connsiteX2" fmla="*/ 1972390 w 3174540"/>
                  <a:gd name="connsiteY2" fmla="*/ 138168 h 2429249"/>
                  <a:gd name="connsiteX3" fmla="*/ 3060689 w 3174540"/>
                  <a:gd name="connsiteY3" fmla="*/ 1685390 h 2429249"/>
                  <a:gd name="connsiteX4" fmla="*/ 930532 w 3174540"/>
                  <a:gd name="connsiteY4" fmla="*/ 2410723 h 2429249"/>
                  <a:gd name="connsiteX5" fmla="*/ 10611 w 3174540"/>
                  <a:gd name="connsiteY5" fmla="*/ 1026484 h 2429249"/>
                  <a:gd name="connsiteX0" fmla="*/ 7179 w 3168574"/>
                  <a:gd name="connsiteY0" fmla="*/ 951667 h 2354432"/>
                  <a:gd name="connsiteX1" fmla="*/ 577478 w 3168574"/>
                  <a:gd name="connsiteY1" fmla="*/ 11182 h 2354432"/>
                  <a:gd name="connsiteX2" fmla="*/ 1942063 w 3168574"/>
                  <a:gd name="connsiteY2" fmla="*/ 318845 h 2354432"/>
                  <a:gd name="connsiteX3" fmla="*/ 3057257 w 3168574"/>
                  <a:gd name="connsiteY3" fmla="*/ 1610573 h 2354432"/>
                  <a:gd name="connsiteX4" fmla="*/ 927100 w 3168574"/>
                  <a:gd name="connsiteY4" fmla="*/ 2335906 h 2354432"/>
                  <a:gd name="connsiteX5" fmla="*/ 7179 w 3168574"/>
                  <a:gd name="connsiteY5" fmla="*/ 951667 h 2354432"/>
                  <a:gd name="connsiteX0" fmla="*/ 15320 w 3176715"/>
                  <a:gd name="connsiteY0" fmla="*/ 885552 h 2288317"/>
                  <a:gd name="connsiteX1" fmla="*/ 478042 w 3176715"/>
                  <a:gd name="connsiteY1" fmla="*/ 12303 h 2288317"/>
                  <a:gd name="connsiteX2" fmla="*/ 1950204 w 3176715"/>
                  <a:gd name="connsiteY2" fmla="*/ 252730 h 2288317"/>
                  <a:gd name="connsiteX3" fmla="*/ 3065398 w 3176715"/>
                  <a:gd name="connsiteY3" fmla="*/ 1544458 h 2288317"/>
                  <a:gd name="connsiteX4" fmla="*/ 935241 w 3176715"/>
                  <a:gd name="connsiteY4" fmla="*/ 2269791 h 2288317"/>
                  <a:gd name="connsiteX5" fmla="*/ 15320 w 3176715"/>
                  <a:gd name="connsiteY5" fmla="*/ 885552 h 2288317"/>
                  <a:gd name="connsiteX0" fmla="*/ 15320 w 3008741"/>
                  <a:gd name="connsiteY0" fmla="*/ 885552 h 2281094"/>
                  <a:gd name="connsiteX1" fmla="*/ 478042 w 3008741"/>
                  <a:gd name="connsiteY1" fmla="*/ 12303 h 2281094"/>
                  <a:gd name="connsiteX2" fmla="*/ 1950204 w 3008741"/>
                  <a:gd name="connsiteY2" fmla="*/ 252730 h 2281094"/>
                  <a:gd name="connsiteX3" fmla="*/ 2877139 w 3008741"/>
                  <a:gd name="connsiteY3" fmla="*/ 1436881 h 2281094"/>
                  <a:gd name="connsiteX4" fmla="*/ 935241 w 3008741"/>
                  <a:gd name="connsiteY4" fmla="*/ 2269791 h 2281094"/>
                  <a:gd name="connsiteX5" fmla="*/ 15320 w 3008741"/>
                  <a:gd name="connsiteY5" fmla="*/ 885552 h 2281094"/>
                  <a:gd name="connsiteX0" fmla="*/ 28530 w 3021951"/>
                  <a:gd name="connsiteY0" fmla="*/ 885552 h 2379581"/>
                  <a:gd name="connsiteX1" fmla="*/ 491252 w 3021951"/>
                  <a:gd name="connsiteY1" fmla="*/ 12303 h 2379581"/>
                  <a:gd name="connsiteX2" fmla="*/ 1963414 w 3021951"/>
                  <a:gd name="connsiteY2" fmla="*/ 252730 h 2379581"/>
                  <a:gd name="connsiteX3" fmla="*/ 2890349 w 3021951"/>
                  <a:gd name="connsiteY3" fmla="*/ 1436881 h 2379581"/>
                  <a:gd name="connsiteX4" fmla="*/ 948451 w 3021951"/>
                  <a:gd name="connsiteY4" fmla="*/ 2269791 h 2379581"/>
                  <a:gd name="connsiteX5" fmla="*/ 28530 w 3021951"/>
                  <a:gd name="connsiteY5" fmla="*/ 885552 h 2379581"/>
                  <a:gd name="connsiteX0" fmla="*/ 12892 w 3073548"/>
                  <a:gd name="connsiteY0" fmla="*/ 1010927 h 2281502"/>
                  <a:gd name="connsiteX1" fmla="*/ 542849 w 3073548"/>
                  <a:gd name="connsiteY1" fmla="*/ 16655 h 2281502"/>
                  <a:gd name="connsiteX2" fmla="*/ 2015011 w 3073548"/>
                  <a:gd name="connsiteY2" fmla="*/ 257082 h 2281502"/>
                  <a:gd name="connsiteX3" fmla="*/ 2941946 w 3073548"/>
                  <a:gd name="connsiteY3" fmla="*/ 1441233 h 2281502"/>
                  <a:gd name="connsiteX4" fmla="*/ 1000048 w 3073548"/>
                  <a:gd name="connsiteY4" fmla="*/ 2274143 h 2281502"/>
                  <a:gd name="connsiteX5" fmla="*/ 12892 w 3073548"/>
                  <a:gd name="connsiteY5" fmla="*/ 1010927 h 2281502"/>
                  <a:gd name="connsiteX0" fmla="*/ 22575 w 3083231"/>
                  <a:gd name="connsiteY0" fmla="*/ 1010927 h 2281502"/>
                  <a:gd name="connsiteX1" fmla="*/ 552532 w 3083231"/>
                  <a:gd name="connsiteY1" fmla="*/ 16655 h 2281502"/>
                  <a:gd name="connsiteX2" fmla="*/ 2024694 w 3083231"/>
                  <a:gd name="connsiteY2" fmla="*/ 257082 h 2281502"/>
                  <a:gd name="connsiteX3" fmla="*/ 2951629 w 3083231"/>
                  <a:gd name="connsiteY3" fmla="*/ 1441233 h 2281502"/>
                  <a:gd name="connsiteX4" fmla="*/ 1009731 w 3083231"/>
                  <a:gd name="connsiteY4" fmla="*/ 2274143 h 2281502"/>
                  <a:gd name="connsiteX5" fmla="*/ 22575 w 3083231"/>
                  <a:gd name="connsiteY5" fmla="*/ 1010927 h 2281502"/>
                  <a:gd name="connsiteX0" fmla="*/ 27026 w 3087682"/>
                  <a:gd name="connsiteY0" fmla="*/ 1010927 h 2481186"/>
                  <a:gd name="connsiteX1" fmla="*/ 556983 w 3087682"/>
                  <a:gd name="connsiteY1" fmla="*/ 16655 h 2481186"/>
                  <a:gd name="connsiteX2" fmla="*/ 2029145 w 3087682"/>
                  <a:gd name="connsiteY2" fmla="*/ 257082 h 2481186"/>
                  <a:gd name="connsiteX3" fmla="*/ 2956080 w 3087682"/>
                  <a:gd name="connsiteY3" fmla="*/ 1441233 h 2481186"/>
                  <a:gd name="connsiteX4" fmla="*/ 1296571 w 3087682"/>
                  <a:gd name="connsiteY4" fmla="*/ 2475849 h 2481186"/>
                  <a:gd name="connsiteX5" fmla="*/ 27026 w 3087682"/>
                  <a:gd name="connsiteY5" fmla="*/ 1010927 h 2481186"/>
                  <a:gd name="connsiteX0" fmla="*/ 27026 w 3087682"/>
                  <a:gd name="connsiteY0" fmla="*/ 1010927 h 2509135"/>
                  <a:gd name="connsiteX1" fmla="*/ 556983 w 3087682"/>
                  <a:gd name="connsiteY1" fmla="*/ 16655 h 2509135"/>
                  <a:gd name="connsiteX2" fmla="*/ 2029145 w 3087682"/>
                  <a:gd name="connsiteY2" fmla="*/ 257082 h 2509135"/>
                  <a:gd name="connsiteX3" fmla="*/ 2956080 w 3087682"/>
                  <a:gd name="connsiteY3" fmla="*/ 1441233 h 2509135"/>
                  <a:gd name="connsiteX4" fmla="*/ 1296571 w 3087682"/>
                  <a:gd name="connsiteY4" fmla="*/ 2475849 h 2509135"/>
                  <a:gd name="connsiteX5" fmla="*/ 27026 w 3087682"/>
                  <a:gd name="connsiteY5" fmla="*/ 1010927 h 2509135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403634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322952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1299 w 3061955"/>
                  <a:gd name="connsiteY0" fmla="*/ 1010927 h 2314285"/>
                  <a:gd name="connsiteX1" fmla="*/ 531256 w 3061955"/>
                  <a:gd name="connsiteY1" fmla="*/ 16655 h 2314285"/>
                  <a:gd name="connsiteX2" fmla="*/ 2003418 w 3061955"/>
                  <a:gd name="connsiteY2" fmla="*/ 257082 h 2314285"/>
                  <a:gd name="connsiteX3" fmla="*/ 2930353 w 3061955"/>
                  <a:gd name="connsiteY3" fmla="*/ 1441233 h 2314285"/>
                  <a:gd name="connsiteX4" fmla="*/ 2297225 w 3061955"/>
                  <a:gd name="connsiteY4" fmla="*/ 2158325 h 2314285"/>
                  <a:gd name="connsiteX5" fmla="*/ 652279 w 3061955"/>
                  <a:gd name="connsiteY5" fmla="*/ 2193461 h 2314285"/>
                  <a:gd name="connsiteX6" fmla="*/ 1299 w 3061955"/>
                  <a:gd name="connsiteY6" fmla="*/ 1010927 h 2314285"/>
                  <a:gd name="connsiteX0" fmla="*/ 1299 w 3061955"/>
                  <a:gd name="connsiteY0" fmla="*/ 1010927 h 2375641"/>
                  <a:gd name="connsiteX1" fmla="*/ 531256 w 3061955"/>
                  <a:gd name="connsiteY1" fmla="*/ 16655 h 2375641"/>
                  <a:gd name="connsiteX2" fmla="*/ 2003418 w 3061955"/>
                  <a:gd name="connsiteY2" fmla="*/ 257082 h 2375641"/>
                  <a:gd name="connsiteX3" fmla="*/ 2930353 w 3061955"/>
                  <a:gd name="connsiteY3" fmla="*/ 1441233 h 2375641"/>
                  <a:gd name="connsiteX4" fmla="*/ 2189648 w 3061955"/>
                  <a:gd name="connsiteY4" fmla="*/ 2265901 h 2375641"/>
                  <a:gd name="connsiteX5" fmla="*/ 652279 w 3061955"/>
                  <a:gd name="connsiteY5" fmla="*/ 2193461 h 2375641"/>
                  <a:gd name="connsiteX6" fmla="*/ 1299 w 3061955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495021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3171" h="2375641">
                    <a:moveTo>
                      <a:pt x="1299" y="1010927"/>
                    </a:moveTo>
                    <a:cubicBezTo>
                      <a:pt x="-18871" y="648126"/>
                      <a:pt x="197570" y="142296"/>
                      <a:pt x="531256" y="16655"/>
                    </a:cubicBezTo>
                    <a:cubicBezTo>
                      <a:pt x="864943" y="-108986"/>
                      <a:pt x="747439" y="526159"/>
                      <a:pt x="2003418" y="257082"/>
                    </a:cubicBezTo>
                    <a:cubicBezTo>
                      <a:pt x="2721514" y="-267489"/>
                      <a:pt x="3422243" y="490974"/>
                      <a:pt x="3011035" y="1495021"/>
                    </a:cubicBezTo>
                    <a:cubicBezTo>
                      <a:pt x="2746239" y="1975500"/>
                      <a:pt x="2466233" y="2093465"/>
                      <a:pt x="2189648" y="2265901"/>
                    </a:cubicBezTo>
                    <a:cubicBezTo>
                      <a:pt x="1913063" y="2438337"/>
                      <a:pt x="1017004" y="2402623"/>
                      <a:pt x="652279" y="2193461"/>
                    </a:cubicBezTo>
                    <a:cubicBezTo>
                      <a:pt x="287554" y="1984299"/>
                      <a:pt x="21469" y="1373728"/>
                      <a:pt x="1299" y="1010927"/>
                    </a:cubicBezTo>
                    <a:close/>
                  </a:path>
                </a:pathLst>
              </a:custGeom>
              <a:noFill/>
              <a:ln w="34925">
                <a:solidFill>
                  <a:srgbClr val="D252A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" name="Ellipszis 4"/>
              <p:cNvSpPr/>
              <p:nvPr/>
            </p:nvSpPr>
            <p:spPr>
              <a:xfrm rot="21432996">
                <a:off x="3020582" y="3057080"/>
                <a:ext cx="3084750" cy="2582061"/>
              </a:xfrm>
              <a:custGeom>
                <a:avLst/>
                <a:gdLst>
                  <a:gd name="connsiteX0" fmla="*/ 0 w 2834923"/>
                  <a:gd name="connsiteY0" fmla="*/ 1142191 h 2284382"/>
                  <a:gd name="connsiteX1" fmla="*/ 1417462 w 2834923"/>
                  <a:gd name="connsiteY1" fmla="*/ 0 h 2284382"/>
                  <a:gd name="connsiteX2" fmla="*/ 2834924 w 2834923"/>
                  <a:gd name="connsiteY2" fmla="*/ 1142191 h 2284382"/>
                  <a:gd name="connsiteX3" fmla="*/ 1417462 w 2834923"/>
                  <a:gd name="connsiteY3" fmla="*/ 2284382 h 2284382"/>
                  <a:gd name="connsiteX4" fmla="*/ 0 w 2834923"/>
                  <a:gd name="connsiteY4" fmla="*/ 1142191 h 2284382"/>
                  <a:gd name="connsiteX0" fmla="*/ 6 w 2834930"/>
                  <a:gd name="connsiteY0" fmla="*/ 397542 h 1539733"/>
                  <a:gd name="connsiteX1" fmla="*/ 1404021 w 2834930"/>
                  <a:gd name="connsiteY1" fmla="*/ 75621 h 1539733"/>
                  <a:gd name="connsiteX2" fmla="*/ 2834930 w 2834930"/>
                  <a:gd name="connsiteY2" fmla="*/ 397542 h 1539733"/>
                  <a:gd name="connsiteX3" fmla="*/ 1417468 w 2834930"/>
                  <a:gd name="connsiteY3" fmla="*/ 1539733 h 1539733"/>
                  <a:gd name="connsiteX4" fmla="*/ 6 w 2834930"/>
                  <a:gd name="connsiteY4" fmla="*/ 397542 h 1539733"/>
                  <a:gd name="connsiteX0" fmla="*/ 8 w 2834932"/>
                  <a:gd name="connsiteY0" fmla="*/ 648385 h 1790576"/>
                  <a:gd name="connsiteX1" fmla="*/ 1404023 w 2834932"/>
                  <a:gd name="connsiteY1" fmla="*/ 326464 h 1790576"/>
                  <a:gd name="connsiteX2" fmla="*/ 2834932 w 2834932"/>
                  <a:gd name="connsiteY2" fmla="*/ 648385 h 1790576"/>
                  <a:gd name="connsiteX3" fmla="*/ 1417470 w 2834932"/>
                  <a:gd name="connsiteY3" fmla="*/ 1790576 h 1790576"/>
                  <a:gd name="connsiteX4" fmla="*/ 8 w 2834932"/>
                  <a:gd name="connsiteY4" fmla="*/ 648385 h 1790576"/>
                  <a:gd name="connsiteX0" fmla="*/ 4 w 2834928"/>
                  <a:gd name="connsiteY0" fmla="*/ 530134 h 1672325"/>
                  <a:gd name="connsiteX1" fmla="*/ 1404019 w 2834928"/>
                  <a:gd name="connsiteY1" fmla="*/ 208213 h 1672325"/>
                  <a:gd name="connsiteX2" fmla="*/ 2834928 w 2834928"/>
                  <a:gd name="connsiteY2" fmla="*/ 530134 h 1672325"/>
                  <a:gd name="connsiteX3" fmla="*/ 1417466 w 2834928"/>
                  <a:gd name="connsiteY3" fmla="*/ 1672325 h 1672325"/>
                  <a:gd name="connsiteX4" fmla="*/ 4 w 2834928"/>
                  <a:gd name="connsiteY4" fmla="*/ 530134 h 1672325"/>
                  <a:gd name="connsiteX0" fmla="*/ 3091 w 2838015"/>
                  <a:gd name="connsiteY0" fmla="*/ 728618 h 1870809"/>
                  <a:gd name="connsiteX1" fmla="*/ 1407106 w 2838015"/>
                  <a:gd name="connsiteY1" fmla="*/ 406697 h 1870809"/>
                  <a:gd name="connsiteX2" fmla="*/ 2838015 w 2838015"/>
                  <a:gd name="connsiteY2" fmla="*/ 728618 h 1870809"/>
                  <a:gd name="connsiteX3" fmla="*/ 1420553 w 2838015"/>
                  <a:gd name="connsiteY3" fmla="*/ 1870809 h 1870809"/>
                  <a:gd name="connsiteX4" fmla="*/ 3091 w 2838015"/>
                  <a:gd name="connsiteY4" fmla="*/ 728618 h 1870809"/>
                  <a:gd name="connsiteX0" fmla="*/ 495 w 2835419"/>
                  <a:gd name="connsiteY0" fmla="*/ 544241 h 2143632"/>
                  <a:gd name="connsiteX1" fmla="*/ 1404510 w 2835419"/>
                  <a:gd name="connsiteY1" fmla="*/ 222320 h 2143632"/>
                  <a:gd name="connsiteX2" fmla="*/ 2835419 w 2835419"/>
                  <a:gd name="connsiteY2" fmla="*/ 544241 h 2143632"/>
                  <a:gd name="connsiteX3" fmla="*/ 1565875 w 2835419"/>
                  <a:gd name="connsiteY3" fmla="*/ 2143632 h 2143632"/>
                  <a:gd name="connsiteX4" fmla="*/ 495 w 2835419"/>
                  <a:gd name="connsiteY4" fmla="*/ 544241 h 2143632"/>
                  <a:gd name="connsiteX0" fmla="*/ 76 w 2835000"/>
                  <a:gd name="connsiteY0" fmla="*/ 701415 h 2300806"/>
                  <a:gd name="connsiteX1" fmla="*/ 1619244 w 2835000"/>
                  <a:gd name="connsiteY1" fmla="*/ 191235 h 2300806"/>
                  <a:gd name="connsiteX2" fmla="*/ 2835000 w 2835000"/>
                  <a:gd name="connsiteY2" fmla="*/ 701415 h 2300806"/>
                  <a:gd name="connsiteX3" fmla="*/ 1565456 w 2835000"/>
                  <a:gd name="connsiteY3" fmla="*/ 2300806 h 2300806"/>
                  <a:gd name="connsiteX4" fmla="*/ 76 w 2835000"/>
                  <a:gd name="connsiteY4" fmla="*/ 701415 h 2300806"/>
                  <a:gd name="connsiteX0" fmla="*/ 79 w 2431591"/>
                  <a:gd name="connsiteY0" fmla="*/ 908974 h 2148070"/>
                  <a:gd name="connsiteX1" fmla="*/ 1215835 w 2431591"/>
                  <a:gd name="connsiteY1" fmla="*/ 35724 h 2148070"/>
                  <a:gd name="connsiteX2" fmla="*/ 2431591 w 2431591"/>
                  <a:gd name="connsiteY2" fmla="*/ 545904 h 2148070"/>
                  <a:gd name="connsiteX3" fmla="*/ 1162047 w 2431591"/>
                  <a:gd name="connsiteY3" fmla="*/ 2145295 h 2148070"/>
                  <a:gd name="connsiteX4" fmla="*/ 79 w 2431591"/>
                  <a:gd name="connsiteY4" fmla="*/ 908974 h 2148070"/>
                  <a:gd name="connsiteX0" fmla="*/ 112806 w 2544318"/>
                  <a:gd name="connsiteY0" fmla="*/ 908974 h 2155647"/>
                  <a:gd name="connsiteX1" fmla="*/ 1328562 w 2544318"/>
                  <a:gd name="connsiteY1" fmla="*/ 35724 h 2155647"/>
                  <a:gd name="connsiteX2" fmla="*/ 2544318 w 2544318"/>
                  <a:gd name="connsiteY2" fmla="*/ 545904 h 2155647"/>
                  <a:gd name="connsiteX3" fmla="*/ 1274774 w 2544318"/>
                  <a:gd name="connsiteY3" fmla="*/ 2145295 h 2155647"/>
                  <a:gd name="connsiteX4" fmla="*/ 112806 w 2544318"/>
                  <a:gd name="connsiteY4" fmla="*/ 908974 h 2155647"/>
                  <a:gd name="connsiteX0" fmla="*/ 107117 w 2646206"/>
                  <a:gd name="connsiteY0" fmla="*/ 1197673 h 2215657"/>
                  <a:gd name="connsiteX1" fmla="*/ 1430450 w 2646206"/>
                  <a:gd name="connsiteY1" fmla="*/ 55482 h 2215657"/>
                  <a:gd name="connsiteX2" fmla="*/ 2646206 w 2646206"/>
                  <a:gd name="connsiteY2" fmla="*/ 565662 h 2215657"/>
                  <a:gd name="connsiteX3" fmla="*/ 1376662 w 2646206"/>
                  <a:gd name="connsiteY3" fmla="*/ 2165053 h 2215657"/>
                  <a:gd name="connsiteX4" fmla="*/ 107117 w 2646206"/>
                  <a:gd name="connsiteY4" fmla="*/ 1197673 h 2215657"/>
                  <a:gd name="connsiteX0" fmla="*/ 172 w 2539261"/>
                  <a:gd name="connsiteY0" fmla="*/ 1298765 h 2276806"/>
                  <a:gd name="connsiteX1" fmla="*/ 1189035 w 2539261"/>
                  <a:gd name="connsiteY1" fmla="*/ 35551 h 2276806"/>
                  <a:gd name="connsiteX2" fmla="*/ 2539261 w 2539261"/>
                  <a:gd name="connsiteY2" fmla="*/ 666754 h 2276806"/>
                  <a:gd name="connsiteX3" fmla="*/ 1269717 w 2539261"/>
                  <a:gd name="connsiteY3" fmla="*/ 2266145 h 2276806"/>
                  <a:gd name="connsiteX4" fmla="*/ 172 w 2539261"/>
                  <a:gd name="connsiteY4" fmla="*/ 1298765 h 2276806"/>
                  <a:gd name="connsiteX0" fmla="*/ 34978 w 2579123"/>
                  <a:gd name="connsiteY0" fmla="*/ 1266793 h 2244834"/>
                  <a:gd name="connsiteX1" fmla="*/ 1223841 w 2579123"/>
                  <a:gd name="connsiteY1" fmla="*/ 3579 h 2244834"/>
                  <a:gd name="connsiteX2" fmla="*/ 2574067 w 2579123"/>
                  <a:gd name="connsiteY2" fmla="*/ 634782 h 2244834"/>
                  <a:gd name="connsiteX3" fmla="*/ 1304523 w 2579123"/>
                  <a:gd name="connsiteY3" fmla="*/ 2234173 h 2244834"/>
                  <a:gd name="connsiteX4" fmla="*/ 34978 w 2579123"/>
                  <a:gd name="connsiteY4" fmla="*/ 1266793 h 2244834"/>
                  <a:gd name="connsiteX0" fmla="*/ 183 w 2821660"/>
                  <a:gd name="connsiteY0" fmla="*/ 1263271 h 2230706"/>
                  <a:gd name="connsiteX1" fmla="*/ 1189046 w 2821660"/>
                  <a:gd name="connsiteY1" fmla="*/ 57 h 2230706"/>
                  <a:gd name="connsiteX2" fmla="*/ 2821660 w 2821660"/>
                  <a:gd name="connsiteY2" fmla="*/ 1222930 h 2230706"/>
                  <a:gd name="connsiteX3" fmla="*/ 1269728 w 2821660"/>
                  <a:gd name="connsiteY3" fmla="*/ 2230651 h 2230706"/>
                  <a:gd name="connsiteX4" fmla="*/ 183 w 2821660"/>
                  <a:gd name="connsiteY4" fmla="*/ 1263271 h 2230706"/>
                  <a:gd name="connsiteX0" fmla="*/ 5 w 2821482"/>
                  <a:gd name="connsiteY0" fmla="*/ 440436 h 1407860"/>
                  <a:gd name="connsiteX1" fmla="*/ 1256104 w 2821482"/>
                  <a:gd name="connsiteY1" fmla="*/ 78175 h 1407860"/>
                  <a:gd name="connsiteX2" fmla="*/ 2821482 w 2821482"/>
                  <a:gd name="connsiteY2" fmla="*/ 400095 h 1407860"/>
                  <a:gd name="connsiteX3" fmla="*/ 1269550 w 2821482"/>
                  <a:gd name="connsiteY3" fmla="*/ 1407816 h 1407860"/>
                  <a:gd name="connsiteX4" fmla="*/ 5 w 2821482"/>
                  <a:gd name="connsiteY4" fmla="*/ 440436 h 1407860"/>
                  <a:gd name="connsiteX0" fmla="*/ 21 w 2821498"/>
                  <a:gd name="connsiteY0" fmla="*/ 951711 h 1919135"/>
                  <a:gd name="connsiteX1" fmla="*/ 1256120 w 2821498"/>
                  <a:gd name="connsiteY1" fmla="*/ 589450 h 1919135"/>
                  <a:gd name="connsiteX2" fmla="*/ 2821498 w 2821498"/>
                  <a:gd name="connsiteY2" fmla="*/ 911370 h 1919135"/>
                  <a:gd name="connsiteX3" fmla="*/ 1269566 w 2821498"/>
                  <a:gd name="connsiteY3" fmla="*/ 1919091 h 1919135"/>
                  <a:gd name="connsiteX4" fmla="*/ 21 w 2821498"/>
                  <a:gd name="connsiteY4" fmla="*/ 951711 h 1919135"/>
                  <a:gd name="connsiteX0" fmla="*/ 7 w 2821484"/>
                  <a:gd name="connsiteY0" fmla="*/ 482836 h 1450260"/>
                  <a:gd name="connsiteX1" fmla="*/ 1256106 w 2821484"/>
                  <a:gd name="connsiteY1" fmla="*/ 120575 h 1450260"/>
                  <a:gd name="connsiteX2" fmla="*/ 2821484 w 2821484"/>
                  <a:gd name="connsiteY2" fmla="*/ 442495 h 1450260"/>
                  <a:gd name="connsiteX3" fmla="*/ 1269552 w 2821484"/>
                  <a:gd name="connsiteY3" fmla="*/ 1450216 h 1450260"/>
                  <a:gd name="connsiteX4" fmla="*/ 7 w 2821484"/>
                  <a:gd name="connsiteY4" fmla="*/ 482836 h 1450260"/>
                  <a:gd name="connsiteX0" fmla="*/ 7 w 2838263"/>
                  <a:gd name="connsiteY0" fmla="*/ 476450 h 1443874"/>
                  <a:gd name="connsiteX1" fmla="*/ 1256106 w 2838263"/>
                  <a:gd name="connsiteY1" fmla="*/ 114189 h 1443874"/>
                  <a:gd name="connsiteX2" fmla="*/ 2042468 w 2838263"/>
                  <a:gd name="connsiteY2" fmla="*/ 18440 h 1443874"/>
                  <a:gd name="connsiteX3" fmla="*/ 2821484 w 2838263"/>
                  <a:gd name="connsiteY3" fmla="*/ 436109 h 1443874"/>
                  <a:gd name="connsiteX4" fmla="*/ 1269552 w 2838263"/>
                  <a:gd name="connsiteY4" fmla="*/ 1443830 h 1443874"/>
                  <a:gd name="connsiteX5" fmla="*/ 7 w 2838263"/>
                  <a:gd name="connsiteY5" fmla="*/ 476450 h 1443874"/>
                  <a:gd name="connsiteX0" fmla="*/ 231384 w 3069640"/>
                  <a:gd name="connsiteY0" fmla="*/ 829458 h 1796887"/>
                  <a:gd name="connsiteX1" fmla="*/ 438612 w 3069640"/>
                  <a:gd name="connsiteY1" fmla="*/ 9997 h 1796887"/>
                  <a:gd name="connsiteX2" fmla="*/ 2273845 w 3069640"/>
                  <a:gd name="connsiteY2" fmla="*/ 371448 h 1796887"/>
                  <a:gd name="connsiteX3" fmla="*/ 3052861 w 3069640"/>
                  <a:gd name="connsiteY3" fmla="*/ 789117 h 1796887"/>
                  <a:gd name="connsiteX4" fmla="*/ 1500929 w 3069640"/>
                  <a:gd name="connsiteY4" fmla="*/ 1796838 h 1796887"/>
                  <a:gd name="connsiteX5" fmla="*/ 231384 w 3069640"/>
                  <a:gd name="connsiteY5" fmla="*/ 829458 h 1796887"/>
                  <a:gd name="connsiteX0" fmla="*/ 109356 w 2952178"/>
                  <a:gd name="connsiteY0" fmla="*/ 1166155 h 2133584"/>
                  <a:gd name="connsiteX1" fmla="*/ 316584 w 2952178"/>
                  <a:gd name="connsiteY1" fmla="*/ 346694 h 2133584"/>
                  <a:gd name="connsiteX2" fmla="*/ 2313182 w 2952178"/>
                  <a:gd name="connsiteY2" fmla="*/ 8898 h 2133584"/>
                  <a:gd name="connsiteX3" fmla="*/ 2930833 w 2952178"/>
                  <a:gd name="connsiteY3" fmla="*/ 1125814 h 2133584"/>
                  <a:gd name="connsiteX4" fmla="*/ 1378901 w 2952178"/>
                  <a:gd name="connsiteY4" fmla="*/ 2133535 h 2133584"/>
                  <a:gd name="connsiteX5" fmla="*/ 109356 w 2952178"/>
                  <a:gd name="connsiteY5" fmla="*/ 1166155 h 2133584"/>
                  <a:gd name="connsiteX0" fmla="*/ 109356 w 2952178"/>
                  <a:gd name="connsiteY0" fmla="*/ 1157257 h 2124686"/>
                  <a:gd name="connsiteX1" fmla="*/ 316584 w 2952178"/>
                  <a:gd name="connsiteY1" fmla="*/ 337796 h 2124686"/>
                  <a:gd name="connsiteX2" fmla="*/ 2313182 w 2952178"/>
                  <a:gd name="connsiteY2" fmla="*/ 0 h 2124686"/>
                  <a:gd name="connsiteX3" fmla="*/ 2930833 w 2952178"/>
                  <a:gd name="connsiteY3" fmla="*/ 1116916 h 2124686"/>
                  <a:gd name="connsiteX4" fmla="*/ 1378901 w 2952178"/>
                  <a:gd name="connsiteY4" fmla="*/ 2124637 h 2124686"/>
                  <a:gd name="connsiteX5" fmla="*/ 109356 w 2952178"/>
                  <a:gd name="connsiteY5" fmla="*/ 1157257 h 2124686"/>
                  <a:gd name="connsiteX0" fmla="*/ 98491 w 2935118"/>
                  <a:gd name="connsiteY0" fmla="*/ 888316 h 1855745"/>
                  <a:gd name="connsiteX1" fmla="*/ 305719 w 2935118"/>
                  <a:gd name="connsiteY1" fmla="*/ 68855 h 1855745"/>
                  <a:gd name="connsiteX2" fmla="*/ 2060270 w 2935118"/>
                  <a:gd name="connsiteY2" fmla="*/ 0 h 1855745"/>
                  <a:gd name="connsiteX3" fmla="*/ 2919968 w 2935118"/>
                  <a:gd name="connsiteY3" fmla="*/ 847975 h 1855745"/>
                  <a:gd name="connsiteX4" fmla="*/ 1368036 w 2935118"/>
                  <a:gd name="connsiteY4" fmla="*/ 1855696 h 1855745"/>
                  <a:gd name="connsiteX5" fmla="*/ 98491 w 2935118"/>
                  <a:gd name="connsiteY5" fmla="*/ 888316 h 1855745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98491 w 2950941"/>
                  <a:gd name="connsiteY0" fmla="*/ 1025250 h 1992679"/>
                  <a:gd name="connsiteX1" fmla="*/ 305719 w 2950941"/>
                  <a:gd name="connsiteY1" fmla="*/ 205789 h 1992679"/>
                  <a:gd name="connsiteX2" fmla="*/ 2060270 w 2950941"/>
                  <a:gd name="connsiteY2" fmla="*/ 136934 h 1992679"/>
                  <a:gd name="connsiteX3" fmla="*/ 2919968 w 2950941"/>
                  <a:gd name="connsiteY3" fmla="*/ 984909 h 1992679"/>
                  <a:gd name="connsiteX4" fmla="*/ 1368036 w 2950941"/>
                  <a:gd name="connsiteY4" fmla="*/ 1992630 h 1992679"/>
                  <a:gd name="connsiteX5" fmla="*/ 98491 w 2950941"/>
                  <a:gd name="connsiteY5" fmla="*/ 1025250 h 1992679"/>
                  <a:gd name="connsiteX0" fmla="*/ 115310 w 2967760"/>
                  <a:gd name="connsiteY0" fmla="*/ 1025250 h 2476755"/>
                  <a:gd name="connsiteX1" fmla="*/ 322538 w 2967760"/>
                  <a:gd name="connsiteY1" fmla="*/ 205789 h 2476755"/>
                  <a:gd name="connsiteX2" fmla="*/ 2077089 w 2967760"/>
                  <a:gd name="connsiteY2" fmla="*/ 136934 h 2476755"/>
                  <a:gd name="connsiteX3" fmla="*/ 2936787 w 2967760"/>
                  <a:gd name="connsiteY3" fmla="*/ 984909 h 2476755"/>
                  <a:gd name="connsiteX4" fmla="*/ 1613455 w 2967760"/>
                  <a:gd name="connsiteY4" fmla="*/ 2476724 h 2476755"/>
                  <a:gd name="connsiteX5" fmla="*/ 115310 w 2967760"/>
                  <a:gd name="connsiteY5" fmla="*/ 1025250 h 2476755"/>
                  <a:gd name="connsiteX0" fmla="*/ 115310 w 2992906"/>
                  <a:gd name="connsiteY0" fmla="*/ 988257 h 2446554"/>
                  <a:gd name="connsiteX1" fmla="*/ 322538 w 2992906"/>
                  <a:gd name="connsiteY1" fmla="*/ 168796 h 2446554"/>
                  <a:gd name="connsiteX2" fmla="*/ 2077089 w 2992906"/>
                  <a:gd name="connsiteY2" fmla="*/ 99941 h 2446554"/>
                  <a:gd name="connsiteX3" fmla="*/ 2963682 w 2992906"/>
                  <a:gd name="connsiteY3" fmla="*/ 1512692 h 2446554"/>
                  <a:gd name="connsiteX4" fmla="*/ 1613455 w 2992906"/>
                  <a:gd name="connsiteY4" fmla="*/ 2439731 h 2446554"/>
                  <a:gd name="connsiteX5" fmla="*/ 115310 w 2992906"/>
                  <a:gd name="connsiteY5" fmla="*/ 988257 h 2446554"/>
                  <a:gd name="connsiteX0" fmla="*/ 115310 w 3100530"/>
                  <a:gd name="connsiteY0" fmla="*/ 1039219 h 2497516"/>
                  <a:gd name="connsiteX1" fmla="*/ 322538 w 3100530"/>
                  <a:gd name="connsiteY1" fmla="*/ 219758 h 2497516"/>
                  <a:gd name="connsiteX2" fmla="*/ 2077089 w 3100530"/>
                  <a:gd name="connsiteY2" fmla="*/ 150903 h 2497516"/>
                  <a:gd name="connsiteX3" fmla="*/ 2963682 w 3100530"/>
                  <a:gd name="connsiteY3" fmla="*/ 1563654 h 2497516"/>
                  <a:gd name="connsiteX4" fmla="*/ 1613455 w 3100530"/>
                  <a:gd name="connsiteY4" fmla="*/ 2490693 h 2497516"/>
                  <a:gd name="connsiteX5" fmla="*/ 115310 w 3100530"/>
                  <a:gd name="connsiteY5" fmla="*/ 1039219 h 2497516"/>
                  <a:gd name="connsiteX0" fmla="*/ 34406 w 3019626"/>
                  <a:gd name="connsiteY0" fmla="*/ 1039219 h 2497516"/>
                  <a:gd name="connsiteX1" fmla="*/ 604705 w 3019626"/>
                  <a:gd name="connsiteY1" fmla="*/ 98734 h 2497516"/>
                  <a:gd name="connsiteX2" fmla="*/ 1996185 w 3019626"/>
                  <a:gd name="connsiteY2" fmla="*/ 150903 h 2497516"/>
                  <a:gd name="connsiteX3" fmla="*/ 2882778 w 3019626"/>
                  <a:gd name="connsiteY3" fmla="*/ 1563654 h 2497516"/>
                  <a:gd name="connsiteX4" fmla="*/ 1532551 w 3019626"/>
                  <a:gd name="connsiteY4" fmla="*/ 2490693 h 2497516"/>
                  <a:gd name="connsiteX5" fmla="*/ 34406 w 3019626"/>
                  <a:gd name="connsiteY5" fmla="*/ 1039219 h 2497516"/>
                  <a:gd name="connsiteX0" fmla="*/ 43190 w 3028410"/>
                  <a:gd name="connsiteY0" fmla="*/ 1039219 h 2497516"/>
                  <a:gd name="connsiteX1" fmla="*/ 613489 w 3028410"/>
                  <a:gd name="connsiteY1" fmla="*/ 98734 h 2497516"/>
                  <a:gd name="connsiteX2" fmla="*/ 2004969 w 3028410"/>
                  <a:gd name="connsiteY2" fmla="*/ 150903 h 2497516"/>
                  <a:gd name="connsiteX3" fmla="*/ 2891562 w 3028410"/>
                  <a:gd name="connsiteY3" fmla="*/ 1563654 h 2497516"/>
                  <a:gd name="connsiteX4" fmla="*/ 1541335 w 3028410"/>
                  <a:gd name="connsiteY4" fmla="*/ 2490693 h 2497516"/>
                  <a:gd name="connsiteX5" fmla="*/ 43190 w 3028410"/>
                  <a:gd name="connsiteY5" fmla="*/ 1039219 h 2497516"/>
                  <a:gd name="connsiteX0" fmla="*/ 43190 w 3028410"/>
                  <a:gd name="connsiteY0" fmla="*/ 1039219 h 2494153"/>
                  <a:gd name="connsiteX1" fmla="*/ 613489 w 3028410"/>
                  <a:gd name="connsiteY1" fmla="*/ 98734 h 2494153"/>
                  <a:gd name="connsiteX2" fmla="*/ 2004969 w 3028410"/>
                  <a:gd name="connsiteY2" fmla="*/ 150903 h 2494153"/>
                  <a:gd name="connsiteX3" fmla="*/ 2891562 w 3028410"/>
                  <a:gd name="connsiteY3" fmla="*/ 1563654 h 2494153"/>
                  <a:gd name="connsiteX4" fmla="*/ 1541335 w 3028410"/>
                  <a:gd name="connsiteY4" fmla="*/ 2490693 h 2494153"/>
                  <a:gd name="connsiteX5" fmla="*/ 43190 w 3028410"/>
                  <a:gd name="connsiteY5" fmla="*/ 1039219 h 2494153"/>
                  <a:gd name="connsiteX0" fmla="*/ 43190 w 3028410"/>
                  <a:gd name="connsiteY0" fmla="*/ 1039219 h 2531139"/>
                  <a:gd name="connsiteX1" fmla="*/ 613489 w 3028410"/>
                  <a:gd name="connsiteY1" fmla="*/ 98734 h 2531139"/>
                  <a:gd name="connsiteX2" fmla="*/ 2004969 w 3028410"/>
                  <a:gd name="connsiteY2" fmla="*/ 150903 h 2531139"/>
                  <a:gd name="connsiteX3" fmla="*/ 2891562 w 3028410"/>
                  <a:gd name="connsiteY3" fmla="*/ 1563654 h 2531139"/>
                  <a:gd name="connsiteX4" fmla="*/ 1541335 w 3028410"/>
                  <a:gd name="connsiteY4" fmla="*/ 2490693 h 2531139"/>
                  <a:gd name="connsiteX5" fmla="*/ 43190 w 3028410"/>
                  <a:gd name="connsiteY5" fmla="*/ 1039219 h 2531139"/>
                  <a:gd name="connsiteX0" fmla="*/ 43190 w 3110841"/>
                  <a:gd name="connsiteY0" fmla="*/ 1052664 h 2507800"/>
                  <a:gd name="connsiteX1" fmla="*/ 613489 w 3110841"/>
                  <a:gd name="connsiteY1" fmla="*/ 112179 h 2507800"/>
                  <a:gd name="connsiteX2" fmla="*/ 2004969 w 3110841"/>
                  <a:gd name="connsiteY2" fmla="*/ 164348 h 2507800"/>
                  <a:gd name="connsiteX3" fmla="*/ 2985691 w 3110841"/>
                  <a:gd name="connsiteY3" fmla="*/ 1456076 h 2507800"/>
                  <a:gd name="connsiteX4" fmla="*/ 1541335 w 3110841"/>
                  <a:gd name="connsiteY4" fmla="*/ 2504138 h 2507800"/>
                  <a:gd name="connsiteX5" fmla="*/ 43190 w 3110841"/>
                  <a:gd name="connsiteY5" fmla="*/ 1052664 h 2507800"/>
                  <a:gd name="connsiteX0" fmla="*/ 43190 w 3110841"/>
                  <a:gd name="connsiteY0" fmla="*/ 1052664 h 2509355"/>
                  <a:gd name="connsiteX1" fmla="*/ 613489 w 3110841"/>
                  <a:gd name="connsiteY1" fmla="*/ 112179 h 2509355"/>
                  <a:gd name="connsiteX2" fmla="*/ 2004969 w 3110841"/>
                  <a:gd name="connsiteY2" fmla="*/ 164348 h 2509355"/>
                  <a:gd name="connsiteX3" fmla="*/ 2985691 w 3110841"/>
                  <a:gd name="connsiteY3" fmla="*/ 1456076 h 2509355"/>
                  <a:gd name="connsiteX4" fmla="*/ 1541335 w 3110841"/>
                  <a:gd name="connsiteY4" fmla="*/ 2504138 h 2509355"/>
                  <a:gd name="connsiteX5" fmla="*/ 43190 w 3110841"/>
                  <a:gd name="connsiteY5" fmla="*/ 1052664 h 2509355"/>
                  <a:gd name="connsiteX0" fmla="*/ 43190 w 3110841"/>
                  <a:gd name="connsiteY0" fmla="*/ 1052664 h 2511348"/>
                  <a:gd name="connsiteX1" fmla="*/ 613489 w 3110841"/>
                  <a:gd name="connsiteY1" fmla="*/ 112179 h 2511348"/>
                  <a:gd name="connsiteX2" fmla="*/ 2004969 w 3110841"/>
                  <a:gd name="connsiteY2" fmla="*/ 164348 h 2511348"/>
                  <a:gd name="connsiteX3" fmla="*/ 2985691 w 3110841"/>
                  <a:gd name="connsiteY3" fmla="*/ 1456076 h 2511348"/>
                  <a:gd name="connsiteX4" fmla="*/ 1541335 w 3110841"/>
                  <a:gd name="connsiteY4" fmla="*/ 2504138 h 2511348"/>
                  <a:gd name="connsiteX5" fmla="*/ 43190 w 3110841"/>
                  <a:gd name="connsiteY5" fmla="*/ 1052664 h 2511348"/>
                  <a:gd name="connsiteX0" fmla="*/ 43190 w 3110841"/>
                  <a:gd name="connsiteY0" fmla="*/ 1052664 h 2505518"/>
                  <a:gd name="connsiteX1" fmla="*/ 613489 w 3110841"/>
                  <a:gd name="connsiteY1" fmla="*/ 112179 h 2505518"/>
                  <a:gd name="connsiteX2" fmla="*/ 2004969 w 3110841"/>
                  <a:gd name="connsiteY2" fmla="*/ 164348 h 2505518"/>
                  <a:gd name="connsiteX3" fmla="*/ 2985691 w 3110841"/>
                  <a:gd name="connsiteY3" fmla="*/ 1456076 h 2505518"/>
                  <a:gd name="connsiteX4" fmla="*/ 1541335 w 3110841"/>
                  <a:gd name="connsiteY4" fmla="*/ 2504138 h 2505518"/>
                  <a:gd name="connsiteX5" fmla="*/ 43190 w 3110841"/>
                  <a:gd name="connsiteY5" fmla="*/ 1052664 h 2505518"/>
                  <a:gd name="connsiteX0" fmla="*/ 43190 w 3110841"/>
                  <a:gd name="connsiteY0" fmla="*/ 1052664 h 2504963"/>
                  <a:gd name="connsiteX1" fmla="*/ 613489 w 3110841"/>
                  <a:gd name="connsiteY1" fmla="*/ 112179 h 2504963"/>
                  <a:gd name="connsiteX2" fmla="*/ 2004969 w 3110841"/>
                  <a:gd name="connsiteY2" fmla="*/ 164348 h 2504963"/>
                  <a:gd name="connsiteX3" fmla="*/ 2985691 w 3110841"/>
                  <a:gd name="connsiteY3" fmla="*/ 1456076 h 2504963"/>
                  <a:gd name="connsiteX4" fmla="*/ 1541335 w 3110841"/>
                  <a:gd name="connsiteY4" fmla="*/ 2504138 h 2504963"/>
                  <a:gd name="connsiteX5" fmla="*/ 43190 w 3110841"/>
                  <a:gd name="connsiteY5" fmla="*/ 1052664 h 2504963"/>
                  <a:gd name="connsiteX0" fmla="*/ 43190 w 3207119"/>
                  <a:gd name="connsiteY0" fmla="*/ 1026484 h 2494314"/>
                  <a:gd name="connsiteX1" fmla="*/ 613489 w 3207119"/>
                  <a:gd name="connsiteY1" fmla="*/ 85999 h 2494314"/>
                  <a:gd name="connsiteX2" fmla="*/ 2004969 w 3207119"/>
                  <a:gd name="connsiteY2" fmla="*/ 138168 h 2494314"/>
                  <a:gd name="connsiteX3" fmla="*/ 3093268 w 3207119"/>
                  <a:gd name="connsiteY3" fmla="*/ 1685390 h 2494314"/>
                  <a:gd name="connsiteX4" fmla="*/ 1541335 w 3207119"/>
                  <a:gd name="connsiteY4" fmla="*/ 2477958 h 2494314"/>
                  <a:gd name="connsiteX5" fmla="*/ 43190 w 3207119"/>
                  <a:gd name="connsiteY5" fmla="*/ 1026484 h 2494314"/>
                  <a:gd name="connsiteX0" fmla="*/ 10611 w 3174540"/>
                  <a:gd name="connsiteY0" fmla="*/ 1026484 h 2429249"/>
                  <a:gd name="connsiteX1" fmla="*/ 580910 w 3174540"/>
                  <a:gd name="connsiteY1" fmla="*/ 85999 h 2429249"/>
                  <a:gd name="connsiteX2" fmla="*/ 1972390 w 3174540"/>
                  <a:gd name="connsiteY2" fmla="*/ 138168 h 2429249"/>
                  <a:gd name="connsiteX3" fmla="*/ 3060689 w 3174540"/>
                  <a:gd name="connsiteY3" fmla="*/ 1685390 h 2429249"/>
                  <a:gd name="connsiteX4" fmla="*/ 930532 w 3174540"/>
                  <a:gd name="connsiteY4" fmla="*/ 2410723 h 2429249"/>
                  <a:gd name="connsiteX5" fmla="*/ 10611 w 3174540"/>
                  <a:gd name="connsiteY5" fmla="*/ 1026484 h 2429249"/>
                  <a:gd name="connsiteX0" fmla="*/ 7179 w 3168574"/>
                  <a:gd name="connsiteY0" fmla="*/ 951667 h 2354432"/>
                  <a:gd name="connsiteX1" fmla="*/ 577478 w 3168574"/>
                  <a:gd name="connsiteY1" fmla="*/ 11182 h 2354432"/>
                  <a:gd name="connsiteX2" fmla="*/ 1942063 w 3168574"/>
                  <a:gd name="connsiteY2" fmla="*/ 318845 h 2354432"/>
                  <a:gd name="connsiteX3" fmla="*/ 3057257 w 3168574"/>
                  <a:gd name="connsiteY3" fmla="*/ 1610573 h 2354432"/>
                  <a:gd name="connsiteX4" fmla="*/ 927100 w 3168574"/>
                  <a:gd name="connsiteY4" fmla="*/ 2335906 h 2354432"/>
                  <a:gd name="connsiteX5" fmla="*/ 7179 w 3168574"/>
                  <a:gd name="connsiteY5" fmla="*/ 951667 h 2354432"/>
                  <a:gd name="connsiteX0" fmla="*/ 15320 w 3176715"/>
                  <a:gd name="connsiteY0" fmla="*/ 885552 h 2288317"/>
                  <a:gd name="connsiteX1" fmla="*/ 478042 w 3176715"/>
                  <a:gd name="connsiteY1" fmla="*/ 12303 h 2288317"/>
                  <a:gd name="connsiteX2" fmla="*/ 1950204 w 3176715"/>
                  <a:gd name="connsiteY2" fmla="*/ 252730 h 2288317"/>
                  <a:gd name="connsiteX3" fmla="*/ 3065398 w 3176715"/>
                  <a:gd name="connsiteY3" fmla="*/ 1544458 h 2288317"/>
                  <a:gd name="connsiteX4" fmla="*/ 935241 w 3176715"/>
                  <a:gd name="connsiteY4" fmla="*/ 2269791 h 2288317"/>
                  <a:gd name="connsiteX5" fmla="*/ 15320 w 3176715"/>
                  <a:gd name="connsiteY5" fmla="*/ 885552 h 2288317"/>
                  <a:gd name="connsiteX0" fmla="*/ 15320 w 3008741"/>
                  <a:gd name="connsiteY0" fmla="*/ 885552 h 2281094"/>
                  <a:gd name="connsiteX1" fmla="*/ 478042 w 3008741"/>
                  <a:gd name="connsiteY1" fmla="*/ 12303 h 2281094"/>
                  <a:gd name="connsiteX2" fmla="*/ 1950204 w 3008741"/>
                  <a:gd name="connsiteY2" fmla="*/ 252730 h 2281094"/>
                  <a:gd name="connsiteX3" fmla="*/ 2877139 w 3008741"/>
                  <a:gd name="connsiteY3" fmla="*/ 1436881 h 2281094"/>
                  <a:gd name="connsiteX4" fmla="*/ 935241 w 3008741"/>
                  <a:gd name="connsiteY4" fmla="*/ 2269791 h 2281094"/>
                  <a:gd name="connsiteX5" fmla="*/ 15320 w 3008741"/>
                  <a:gd name="connsiteY5" fmla="*/ 885552 h 2281094"/>
                  <a:gd name="connsiteX0" fmla="*/ 28530 w 3021951"/>
                  <a:gd name="connsiteY0" fmla="*/ 885552 h 2379581"/>
                  <a:gd name="connsiteX1" fmla="*/ 491252 w 3021951"/>
                  <a:gd name="connsiteY1" fmla="*/ 12303 h 2379581"/>
                  <a:gd name="connsiteX2" fmla="*/ 1963414 w 3021951"/>
                  <a:gd name="connsiteY2" fmla="*/ 252730 h 2379581"/>
                  <a:gd name="connsiteX3" fmla="*/ 2890349 w 3021951"/>
                  <a:gd name="connsiteY3" fmla="*/ 1436881 h 2379581"/>
                  <a:gd name="connsiteX4" fmla="*/ 948451 w 3021951"/>
                  <a:gd name="connsiteY4" fmla="*/ 2269791 h 2379581"/>
                  <a:gd name="connsiteX5" fmla="*/ 28530 w 3021951"/>
                  <a:gd name="connsiteY5" fmla="*/ 885552 h 2379581"/>
                  <a:gd name="connsiteX0" fmla="*/ 12892 w 3073548"/>
                  <a:gd name="connsiteY0" fmla="*/ 1010927 h 2281502"/>
                  <a:gd name="connsiteX1" fmla="*/ 542849 w 3073548"/>
                  <a:gd name="connsiteY1" fmla="*/ 16655 h 2281502"/>
                  <a:gd name="connsiteX2" fmla="*/ 2015011 w 3073548"/>
                  <a:gd name="connsiteY2" fmla="*/ 257082 h 2281502"/>
                  <a:gd name="connsiteX3" fmla="*/ 2941946 w 3073548"/>
                  <a:gd name="connsiteY3" fmla="*/ 1441233 h 2281502"/>
                  <a:gd name="connsiteX4" fmla="*/ 1000048 w 3073548"/>
                  <a:gd name="connsiteY4" fmla="*/ 2274143 h 2281502"/>
                  <a:gd name="connsiteX5" fmla="*/ 12892 w 3073548"/>
                  <a:gd name="connsiteY5" fmla="*/ 1010927 h 2281502"/>
                  <a:gd name="connsiteX0" fmla="*/ 22575 w 3083231"/>
                  <a:gd name="connsiteY0" fmla="*/ 1010927 h 2281502"/>
                  <a:gd name="connsiteX1" fmla="*/ 552532 w 3083231"/>
                  <a:gd name="connsiteY1" fmla="*/ 16655 h 2281502"/>
                  <a:gd name="connsiteX2" fmla="*/ 2024694 w 3083231"/>
                  <a:gd name="connsiteY2" fmla="*/ 257082 h 2281502"/>
                  <a:gd name="connsiteX3" fmla="*/ 2951629 w 3083231"/>
                  <a:gd name="connsiteY3" fmla="*/ 1441233 h 2281502"/>
                  <a:gd name="connsiteX4" fmla="*/ 1009731 w 3083231"/>
                  <a:gd name="connsiteY4" fmla="*/ 2274143 h 2281502"/>
                  <a:gd name="connsiteX5" fmla="*/ 22575 w 3083231"/>
                  <a:gd name="connsiteY5" fmla="*/ 1010927 h 2281502"/>
                  <a:gd name="connsiteX0" fmla="*/ 27026 w 3087682"/>
                  <a:gd name="connsiteY0" fmla="*/ 1010927 h 2481186"/>
                  <a:gd name="connsiteX1" fmla="*/ 556983 w 3087682"/>
                  <a:gd name="connsiteY1" fmla="*/ 16655 h 2481186"/>
                  <a:gd name="connsiteX2" fmla="*/ 2029145 w 3087682"/>
                  <a:gd name="connsiteY2" fmla="*/ 257082 h 2481186"/>
                  <a:gd name="connsiteX3" fmla="*/ 2956080 w 3087682"/>
                  <a:gd name="connsiteY3" fmla="*/ 1441233 h 2481186"/>
                  <a:gd name="connsiteX4" fmla="*/ 1296571 w 3087682"/>
                  <a:gd name="connsiteY4" fmla="*/ 2475849 h 2481186"/>
                  <a:gd name="connsiteX5" fmla="*/ 27026 w 3087682"/>
                  <a:gd name="connsiteY5" fmla="*/ 1010927 h 2481186"/>
                  <a:gd name="connsiteX0" fmla="*/ 27026 w 3087682"/>
                  <a:gd name="connsiteY0" fmla="*/ 1010927 h 2509135"/>
                  <a:gd name="connsiteX1" fmla="*/ 556983 w 3087682"/>
                  <a:gd name="connsiteY1" fmla="*/ 16655 h 2509135"/>
                  <a:gd name="connsiteX2" fmla="*/ 2029145 w 3087682"/>
                  <a:gd name="connsiteY2" fmla="*/ 257082 h 2509135"/>
                  <a:gd name="connsiteX3" fmla="*/ 2956080 w 3087682"/>
                  <a:gd name="connsiteY3" fmla="*/ 1441233 h 2509135"/>
                  <a:gd name="connsiteX4" fmla="*/ 1296571 w 3087682"/>
                  <a:gd name="connsiteY4" fmla="*/ 2475849 h 2509135"/>
                  <a:gd name="connsiteX5" fmla="*/ 27026 w 3087682"/>
                  <a:gd name="connsiteY5" fmla="*/ 1010927 h 2509135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403634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27026 w 3087682"/>
                  <a:gd name="connsiteY0" fmla="*/ 1010927 h 2532933"/>
                  <a:gd name="connsiteX1" fmla="*/ 556983 w 3087682"/>
                  <a:gd name="connsiteY1" fmla="*/ 16655 h 2532933"/>
                  <a:gd name="connsiteX2" fmla="*/ 2029145 w 3087682"/>
                  <a:gd name="connsiteY2" fmla="*/ 257082 h 2532933"/>
                  <a:gd name="connsiteX3" fmla="*/ 2956080 w 3087682"/>
                  <a:gd name="connsiteY3" fmla="*/ 1441233 h 2532933"/>
                  <a:gd name="connsiteX4" fmla="*/ 2322952 w 3087682"/>
                  <a:gd name="connsiteY4" fmla="*/ 2158325 h 2532933"/>
                  <a:gd name="connsiteX5" fmla="*/ 1296571 w 3087682"/>
                  <a:gd name="connsiteY5" fmla="*/ 2475849 h 2532933"/>
                  <a:gd name="connsiteX6" fmla="*/ 27026 w 3087682"/>
                  <a:gd name="connsiteY6" fmla="*/ 1010927 h 2532933"/>
                  <a:gd name="connsiteX0" fmla="*/ 1299 w 3061955"/>
                  <a:gd name="connsiteY0" fmla="*/ 1010927 h 2314285"/>
                  <a:gd name="connsiteX1" fmla="*/ 531256 w 3061955"/>
                  <a:gd name="connsiteY1" fmla="*/ 16655 h 2314285"/>
                  <a:gd name="connsiteX2" fmla="*/ 2003418 w 3061955"/>
                  <a:gd name="connsiteY2" fmla="*/ 257082 h 2314285"/>
                  <a:gd name="connsiteX3" fmla="*/ 2930353 w 3061955"/>
                  <a:gd name="connsiteY3" fmla="*/ 1441233 h 2314285"/>
                  <a:gd name="connsiteX4" fmla="*/ 2297225 w 3061955"/>
                  <a:gd name="connsiteY4" fmla="*/ 2158325 h 2314285"/>
                  <a:gd name="connsiteX5" fmla="*/ 652279 w 3061955"/>
                  <a:gd name="connsiteY5" fmla="*/ 2193461 h 2314285"/>
                  <a:gd name="connsiteX6" fmla="*/ 1299 w 3061955"/>
                  <a:gd name="connsiteY6" fmla="*/ 1010927 h 2314285"/>
                  <a:gd name="connsiteX0" fmla="*/ 1299 w 3061955"/>
                  <a:gd name="connsiteY0" fmla="*/ 1010927 h 2375641"/>
                  <a:gd name="connsiteX1" fmla="*/ 531256 w 3061955"/>
                  <a:gd name="connsiteY1" fmla="*/ 16655 h 2375641"/>
                  <a:gd name="connsiteX2" fmla="*/ 2003418 w 3061955"/>
                  <a:gd name="connsiteY2" fmla="*/ 257082 h 2375641"/>
                  <a:gd name="connsiteX3" fmla="*/ 2930353 w 3061955"/>
                  <a:gd name="connsiteY3" fmla="*/ 1441233 h 2375641"/>
                  <a:gd name="connsiteX4" fmla="*/ 2189648 w 3061955"/>
                  <a:gd name="connsiteY4" fmla="*/ 2265901 h 2375641"/>
                  <a:gd name="connsiteX5" fmla="*/ 652279 w 3061955"/>
                  <a:gd name="connsiteY5" fmla="*/ 2193461 h 2375641"/>
                  <a:gd name="connsiteX6" fmla="*/ 1299 w 3061955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279868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10927 h 2375641"/>
                  <a:gd name="connsiteX1" fmla="*/ 531256 w 3133171"/>
                  <a:gd name="connsiteY1" fmla="*/ 16655 h 2375641"/>
                  <a:gd name="connsiteX2" fmla="*/ 2003418 w 3133171"/>
                  <a:gd name="connsiteY2" fmla="*/ 257082 h 2375641"/>
                  <a:gd name="connsiteX3" fmla="*/ 3011035 w 3133171"/>
                  <a:gd name="connsiteY3" fmla="*/ 1495021 h 2375641"/>
                  <a:gd name="connsiteX4" fmla="*/ 2189648 w 3133171"/>
                  <a:gd name="connsiteY4" fmla="*/ 2265901 h 2375641"/>
                  <a:gd name="connsiteX5" fmla="*/ 652279 w 3133171"/>
                  <a:gd name="connsiteY5" fmla="*/ 2193461 h 2375641"/>
                  <a:gd name="connsiteX6" fmla="*/ 1299 w 3133171"/>
                  <a:gd name="connsiteY6" fmla="*/ 1010927 h 2375641"/>
                  <a:gd name="connsiteX0" fmla="*/ 1299 w 3133171"/>
                  <a:gd name="connsiteY0" fmla="*/ 1006974 h 2371688"/>
                  <a:gd name="connsiteX1" fmla="*/ 531256 w 3133171"/>
                  <a:gd name="connsiteY1" fmla="*/ 12702 h 2371688"/>
                  <a:gd name="connsiteX2" fmla="*/ 2003418 w 3133171"/>
                  <a:gd name="connsiteY2" fmla="*/ 253129 h 2371688"/>
                  <a:gd name="connsiteX3" fmla="*/ 3011035 w 3133171"/>
                  <a:gd name="connsiteY3" fmla="*/ 1491068 h 2371688"/>
                  <a:gd name="connsiteX4" fmla="*/ 2189648 w 3133171"/>
                  <a:gd name="connsiteY4" fmla="*/ 2261948 h 2371688"/>
                  <a:gd name="connsiteX5" fmla="*/ 652279 w 3133171"/>
                  <a:gd name="connsiteY5" fmla="*/ 2189508 h 2371688"/>
                  <a:gd name="connsiteX6" fmla="*/ 1299 w 3133171"/>
                  <a:gd name="connsiteY6" fmla="*/ 1006974 h 2371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3171" h="2371688">
                    <a:moveTo>
                      <a:pt x="1299" y="1006974"/>
                    </a:moveTo>
                    <a:cubicBezTo>
                      <a:pt x="-18871" y="644173"/>
                      <a:pt x="197570" y="138343"/>
                      <a:pt x="531256" y="12702"/>
                    </a:cubicBezTo>
                    <a:cubicBezTo>
                      <a:pt x="864943" y="-112939"/>
                      <a:pt x="911711" y="746900"/>
                      <a:pt x="2003418" y="253129"/>
                    </a:cubicBezTo>
                    <a:cubicBezTo>
                      <a:pt x="2721514" y="-271442"/>
                      <a:pt x="3422243" y="487021"/>
                      <a:pt x="3011035" y="1491068"/>
                    </a:cubicBezTo>
                    <a:cubicBezTo>
                      <a:pt x="2746239" y="1971547"/>
                      <a:pt x="2466233" y="2089512"/>
                      <a:pt x="2189648" y="2261948"/>
                    </a:cubicBezTo>
                    <a:cubicBezTo>
                      <a:pt x="1913063" y="2434384"/>
                      <a:pt x="1017004" y="2398670"/>
                      <a:pt x="652279" y="2189508"/>
                    </a:cubicBezTo>
                    <a:cubicBezTo>
                      <a:pt x="287554" y="1980346"/>
                      <a:pt x="21469" y="1369775"/>
                      <a:pt x="1299" y="1006974"/>
                    </a:cubicBezTo>
                    <a:close/>
                  </a:path>
                </a:pathLst>
              </a:custGeom>
              <a:noFill/>
              <a:ln w="28575">
                <a:solidFill>
                  <a:srgbClr val="D252A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3" name="Szövegdoboz 22"/>
            <p:cNvSpPr txBox="1"/>
            <p:nvPr/>
          </p:nvSpPr>
          <p:spPr>
            <a:xfrm rot="231115">
              <a:off x="230514" y="4380462"/>
              <a:ext cx="2880972" cy="92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>
                  <a:solidFill>
                    <a:schemeClr val="bg1"/>
                  </a:solidFill>
                </a:rPr>
                <a:t>Kattints a képre és énekeld el az éneket!</a:t>
              </a:r>
              <a:endParaRPr lang="hu-HU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Szövegdoboz 26"/>
          <p:cNvSpPr txBox="1"/>
          <p:nvPr/>
        </p:nvSpPr>
        <p:spPr>
          <a:xfrm>
            <a:off x="95795" y="6504216"/>
            <a:ext cx="2973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(A kép </a:t>
            </a:r>
            <a:r>
              <a:rPr lang="hu-HU" sz="1600" dirty="0" smtClean="0"/>
              <a:t>a videóból származik.)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313319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45" y="79513"/>
            <a:ext cx="8391525" cy="66620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4859950" y="1997857"/>
            <a:ext cx="584449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„Akár esztek, tehát, akár isztok, vagy bármi mást tesztek, mindent Isten dicsőségére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tegyetek!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(Pál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első levele a korinthusiakhoz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10,31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037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34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514618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413614" cy="143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1745457" y="328076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01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240104" y="1591768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25531" y="2471037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096000" y="5550519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522062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10573" y="2254138"/>
            <a:ext cx="406153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493966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00583" y="6158248"/>
            <a:ext cx="56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 Ppt-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felhasznált képek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www.unsplash.com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www.pixabay.hu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internetes oldalon találhatóak.)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77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zis 8"/>
          <p:cNvSpPr/>
          <p:nvPr/>
        </p:nvSpPr>
        <p:spPr>
          <a:xfrm>
            <a:off x="6199528" y="4090878"/>
            <a:ext cx="5617265" cy="2643808"/>
          </a:xfrm>
          <a:prstGeom prst="ellipse">
            <a:avLst/>
          </a:prstGeom>
          <a:solidFill>
            <a:srgbClr val="BB97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37607" cy="160696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017381" y="283524"/>
            <a:ext cx="7693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4C7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Kezdjük egy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564C7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néma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4C7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játékkal, vagyis pantomimmal!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564C7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051219" y="2294930"/>
            <a:ext cx="47464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4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Kattints az egyik gombra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4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64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válaszd</a:t>
            </a:r>
            <a:r>
              <a:rPr kumimoji="0" 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4C7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ki az egyik lehetőséget! 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>
            <a:off x="6785747" y="1517406"/>
            <a:ext cx="2551645" cy="427776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" b="98958" l="43566" r="99330"/>
                    </a14:imgEffect>
                  </a14:imgLayer>
                </a14:imgProps>
              </a:ext>
            </a:extLst>
          </a:blip>
          <a:srcRect l="43283"/>
          <a:stretch/>
        </p:blipFill>
        <p:spPr>
          <a:xfrm>
            <a:off x="8761853" y="1589546"/>
            <a:ext cx="2762245" cy="43871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Lekerekített téglalap 1">
            <a:hlinkClick r:id="rId6" action="ppaction://hlinksldjump"/>
          </p:cNvPr>
          <p:cNvSpPr/>
          <p:nvPr/>
        </p:nvSpPr>
        <p:spPr>
          <a:xfrm>
            <a:off x="1603492" y="3783117"/>
            <a:ext cx="2995549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EGYEDÜL JÁTSZOM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ekerekített téglalap 11">
            <a:hlinkClick r:id="rId7" action="ppaction://hlinksldjump"/>
          </p:cNvPr>
          <p:cNvSpPr/>
          <p:nvPr/>
        </p:nvSpPr>
        <p:spPr>
          <a:xfrm>
            <a:off x="1603492" y="5030396"/>
            <a:ext cx="2986099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OSZTÁLYTÁRSAKKAL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JÁTSZOM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483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3985" cy="1540565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4628603" y="119270"/>
            <a:ext cx="7374835" cy="6649278"/>
          </a:xfrm>
          <a:prstGeom prst="roundRect">
            <a:avLst/>
          </a:prstGeom>
          <a:solidFill>
            <a:srgbClr val="BB9795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 smtClean="0"/>
          </a:p>
          <a:p>
            <a:pPr algn="ctr"/>
            <a:r>
              <a:rPr lang="hu-HU" sz="2400" b="1" dirty="0" smtClean="0"/>
              <a:t>„Isten megteremtette az embert, </a:t>
            </a:r>
          </a:p>
          <a:p>
            <a:pPr algn="ctr"/>
            <a:r>
              <a:rPr lang="hu-HU" sz="2400" b="1" dirty="0" smtClean="0"/>
              <a:t>és kezet adott neki.</a:t>
            </a:r>
          </a:p>
          <a:p>
            <a:pPr algn="ctr"/>
            <a:endParaRPr lang="hu-HU" sz="2000" b="1" dirty="0" smtClean="0"/>
          </a:p>
          <a:p>
            <a:pPr marL="285750" indent="-285750" algn="ctr">
              <a:buFontTx/>
              <a:buChar char="-"/>
            </a:pPr>
            <a:r>
              <a:rPr lang="hu-HU" dirty="0" smtClean="0"/>
              <a:t>Kezet adott arra, hogy építsen.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De az ember megtanult rombolni.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Kezet adott arra, hogy simogasson.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De az ember megtanult ütni.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Arra, hogy vigasztaljon.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ő bánt.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Isten kezet adott, hogy az ember adjon.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ő megtanult lopni.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Arra adott kezet, hogy hívjon.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az ember elutasítja magától a másikat.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Arra, hogy fölemeljen.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ő sokszor, sokszor tétlen marad.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Kezet adott, hogy azzal az ember az életet óvja.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ő megtanult ölni.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Kezet adott, hogy imádkozzon.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ő megtanult átkozni.</a:t>
            </a:r>
          </a:p>
          <a:p>
            <a:pPr algn="ctr"/>
            <a:endParaRPr lang="hu-HU" dirty="0" smtClean="0"/>
          </a:p>
          <a:p>
            <a:pPr algn="ctr"/>
            <a:r>
              <a:rPr lang="hu-HU" sz="2400" b="1" dirty="0" smtClean="0"/>
              <a:t>Ezért Isten adott Valakit, Akinek a keze: simogat, vígasztal, ad, hív, fölemel, áld.”</a:t>
            </a:r>
          </a:p>
          <a:p>
            <a:pPr marL="285750" indent="-285750" algn="ctr">
              <a:buFontTx/>
              <a:buChar char="-"/>
            </a:pP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878496" y="463347"/>
            <a:ext cx="217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Comic Sans MS" panose="030F0702030302020204" pitchFamily="66" charset="0"/>
              </a:rPr>
              <a:t>KEZEK pantomim</a:t>
            </a:r>
            <a:endParaRPr lang="hu-HU" sz="3200" dirty="0">
              <a:latin typeface="Comic Sans MS" panose="030F0702030302020204" pitchFamily="66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26773" y="1943755"/>
            <a:ext cx="35283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Próbáld meg ennek a szövegnek minden sorát némán elmutogatni!</a:t>
            </a:r>
          </a:p>
          <a:p>
            <a:endParaRPr lang="hu-HU" sz="2400" dirty="0"/>
          </a:p>
          <a:p>
            <a:r>
              <a:rPr lang="hu-HU" sz="2400" dirty="0" smtClean="0"/>
              <a:t>Akár magadban, akár valaki másnak, aki a </a:t>
            </a:r>
            <a:r>
              <a:rPr lang="hu-HU" sz="2400" dirty="0" err="1" smtClean="0"/>
              <a:t>közeledben</a:t>
            </a:r>
            <a:r>
              <a:rPr lang="hu-HU" sz="2400" dirty="0" smtClean="0"/>
              <a:t> van.</a:t>
            </a:r>
          </a:p>
          <a:p>
            <a:endParaRPr lang="hu-HU" sz="2400" dirty="0"/>
          </a:p>
          <a:p>
            <a:r>
              <a:rPr lang="hu-HU" sz="2400" dirty="0" smtClean="0"/>
              <a:t>Ha végeztél, </a:t>
            </a:r>
            <a:r>
              <a:rPr lang="hu-HU" sz="2400" dirty="0" err="1" smtClean="0"/>
              <a:t>kattints</a:t>
            </a:r>
            <a:r>
              <a:rPr lang="hu-HU" sz="2400" dirty="0" smtClean="0"/>
              <a:t> valamelyik gombra!</a:t>
            </a:r>
          </a:p>
        </p:txBody>
      </p:sp>
      <p:sp>
        <p:nvSpPr>
          <p:cNvPr id="9" name="Téglalap 8">
            <a:hlinkClick r:id="rId3" action="ppaction://hlinksldjump"/>
          </p:cNvPr>
          <p:cNvSpPr/>
          <p:nvPr/>
        </p:nvSpPr>
        <p:spPr>
          <a:xfrm>
            <a:off x="222080" y="6038391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>
            <a:hlinkClick r:id="rId4" action="ppaction://hlinksldjump"/>
          </p:cNvPr>
          <p:cNvSpPr/>
          <p:nvPr/>
        </p:nvSpPr>
        <p:spPr>
          <a:xfrm>
            <a:off x="2881254" y="6038391"/>
            <a:ext cx="156153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TOVÁBB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145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3985" cy="1540565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4628603" y="119270"/>
            <a:ext cx="7374835" cy="6649278"/>
          </a:xfrm>
          <a:prstGeom prst="roundRect">
            <a:avLst/>
          </a:prstGeom>
          <a:solidFill>
            <a:srgbClr val="BB9795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 smtClean="0"/>
          </a:p>
          <a:p>
            <a:pPr algn="ctr"/>
            <a:r>
              <a:rPr lang="hu-HU" sz="2400" b="1" dirty="0" smtClean="0"/>
              <a:t>„Isten megteremtette az embert, </a:t>
            </a:r>
          </a:p>
          <a:p>
            <a:pPr algn="ctr"/>
            <a:r>
              <a:rPr lang="hu-HU" sz="2400" b="1" dirty="0" smtClean="0"/>
              <a:t>és kezet adott neki.</a:t>
            </a:r>
          </a:p>
          <a:p>
            <a:pPr algn="ctr"/>
            <a:endParaRPr lang="hu-HU" sz="2000" b="1" dirty="0" smtClean="0"/>
          </a:p>
          <a:p>
            <a:pPr marL="285750" indent="-285750" algn="ctr">
              <a:buFontTx/>
              <a:buChar char="-"/>
            </a:pPr>
            <a:r>
              <a:rPr lang="hu-HU" dirty="0" smtClean="0"/>
              <a:t>Kezet adott arra, hogy építsen.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De az ember megtanult rombolni.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Kezet adott arra, hogy simogasson.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De az ember megtanult ütni.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Arra, hogy vigasztaljon.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ő bánt.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Isten kezet adott, hogy az ember adjon.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ő megtanult lopni.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Arra adott kezet, hogy hívjon.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az ember elutasítja magától a másikat.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Arra, hogy fölemeljen.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ő sokszor, sokszor tétlen marad.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Kezet adott, hogy azzal az ember az életet óvja.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ő megtanult ölni.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/>
              <a:t>Kezet adott, hogy imádkozzon.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És ő megtanult átkozni.</a:t>
            </a:r>
          </a:p>
          <a:p>
            <a:pPr algn="ctr"/>
            <a:endParaRPr lang="hu-HU" dirty="0" smtClean="0"/>
          </a:p>
          <a:p>
            <a:pPr algn="ctr"/>
            <a:r>
              <a:rPr lang="hu-HU" sz="2400" b="1" dirty="0" smtClean="0"/>
              <a:t>Ezért Isten adott Valakit, Akinek a keze: simogat, vígasztal, ad, hív, fölemel, áld.”</a:t>
            </a:r>
          </a:p>
          <a:p>
            <a:pPr marL="285750" indent="-285750" algn="ctr">
              <a:buFontTx/>
              <a:buChar char="-"/>
            </a:pP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007898" y="310818"/>
            <a:ext cx="2156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Comic Sans MS" panose="030F0702030302020204" pitchFamily="66" charset="0"/>
              </a:rPr>
              <a:t>KEZEK pantomim</a:t>
            </a:r>
            <a:endParaRPr lang="hu-HU" sz="3200" dirty="0">
              <a:latin typeface="Comic Sans MS" panose="030F0702030302020204" pitchFamily="66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48485" y="1804319"/>
            <a:ext cx="38162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dirty="0" smtClean="0"/>
              <a:t>Próbáljátok meg ennek a szövegnek minden sorát némán elmutogatni!</a:t>
            </a:r>
          </a:p>
          <a:p>
            <a:endParaRPr lang="hu-HU" sz="2100" dirty="0"/>
          </a:p>
          <a:p>
            <a:r>
              <a:rPr lang="hu-HU" sz="2100" dirty="0" smtClean="0"/>
              <a:t>(A Hittanoktató olvassa fel soronként, a gyerekek mutassák a kézmozdulatokat! Az utolsó sort a Hittanoktató mutassa az osztály felé!)</a:t>
            </a:r>
          </a:p>
          <a:p>
            <a:endParaRPr lang="hu-HU" sz="2100" dirty="0"/>
          </a:p>
          <a:p>
            <a:r>
              <a:rPr lang="hu-HU" sz="2100" dirty="0" smtClean="0"/>
              <a:t>Ha végeztél, </a:t>
            </a:r>
            <a:r>
              <a:rPr lang="hu-HU" sz="2100" dirty="0" err="1" smtClean="0"/>
              <a:t>kattints</a:t>
            </a:r>
            <a:r>
              <a:rPr lang="hu-HU" sz="2100" dirty="0" smtClean="0"/>
              <a:t> valamelyik gombra!</a:t>
            </a:r>
          </a:p>
        </p:txBody>
      </p:sp>
      <p:sp>
        <p:nvSpPr>
          <p:cNvPr id="9" name="Téglalap 8">
            <a:hlinkClick r:id="rId3" action="ppaction://hlinksldjump"/>
          </p:cNvPr>
          <p:cNvSpPr/>
          <p:nvPr/>
        </p:nvSpPr>
        <p:spPr>
          <a:xfrm>
            <a:off x="222080" y="6038391"/>
            <a:ext cx="156650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>
            <a:hlinkClick r:id="rId4" action="ppaction://hlinksldjump"/>
          </p:cNvPr>
          <p:cNvSpPr/>
          <p:nvPr/>
        </p:nvSpPr>
        <p:spPr>
          <a:xfrm>
            <a:off x="2881254" y="6038391"/>
            <a:ext cx="1561538" cy="621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TOVÁBB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019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1709" y="2890391"/>
            <a:ext cx="10028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</a:rPr>
              <a:t>Mindenünkkel, amink van, élhetünk Isten dicsőségére, de használhatjuk rosszul is. Erről szólt ez a játék.</a:t>
            </a:r>
            <a:endParaRPr lang="hu-HU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3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852281" y="2644170"/>
            <a:ext cx="10487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bg2">
                    <a:lumMod val="25000"/>
                  </a:schemeClr>
                </a:solidFill>
              </a:rPr>
              <a:t>És arról, hogy volt Valaki, Jézus Krisztus, Isten Fia, </a:t>
            </a:r>
            <a:endParaRPr lang="hu-HU" sz="32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</a:rPr>
              <a:t>Aki </a:t>
            </a:r>
            <a:r>
              <a:rPr lang="hu-HU" sz="3200" dirty="0">
                <a:solidFill>
                  <a:schemeClr val="bg2">
                    <a:lumMod val="25000"/>
                  </a:schemeClr>
                </a:solidFill>
              </a:rPr>
              <a:t>azért jött el a világba, hogy példát mutasson nekünk, hogyan élhetünk Isten dicsőségére.</a:t>
            </a:r>
          </a:p>
        </p:txBody>
      </p:sp>
    </p:spTree>
    <p:extLst>
      <p:ext uri="{BB962C8B-B14F-4D97-AF65-F5344CB8AC3E}">
        <p14:creationId xmlns:p14="http://schemas.microsoft.com/office/powerpoint/2010/main" val="37342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59355" y="1586746"/>
            <a:ext cx="59057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/>
              <a:t>M</a:t>
            </a:r>
            <a:r>
              <a:rPr lang="hu-HU" sz="2300" dirty="0" smtClean="0"/>
              <a:t>inden akkori lehetőséget felhasznált arra, hogy a magyarok közelebb kerülhessenek Isten Igéjéhez, Isten országához: </a:t>
            </a:r>
          </a:p>
          <a:p>
            <a:r>
              <a:rPr lang="hu-HU" sz="2300" dirty="0" smtClean="0"/>
              <a:t>- a tanári állást, </a:t>
            </a:r>
          </a:p>
          <a:p>
            <a:r>
              <a:rPr lang="hu-HU" sz="2300" dirty="0" smtClean="0"/>
              <a:t>- a lelkészi munkát, </a:t>
            </a:r>
          </a:p>
          <a:p>
            <a:r>
              <a:rPr lang="hu-HU" sz="2300" dirty="0" smtClean="0"/>
              <a:t>- a külföldi tanulmányutat, </a:t>
            </a:r>
          </a:p>
          <a:p>
            <a:r>
              <a:rPr lang="hu-HU" sz="2300" dirty="0" smtClean="0"/>
              <a:t>- levelezést, </a:t>
            </a:r>
          </a:p>
          <a:p>
            <a:r>
              <a:rPr lang="hu-HU" sz="2300" dirty="0" smtClean="0"/>
              <a:t>- könyvnyomtatást.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586" t="5870" r="6042" b="6083"/>
          <a:stretch/>
        </p:blipFill>
        <p:spPr>
          <a:xfrm>
            <a:off x="309768" y="347467"/>
            <a:ext cx="2576052" cy="325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églalap 2"/>
          <p:cNvSpPr/>
          <p:nvPr/>
        </p:nvSpPr>
        <p:spPr>
          <a:xfrm>
            <a:off x="309768" y="5649645"/>
            <a:ext cx="9179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Ma más lehetőségek és más eszközök állnak a rendelkezésünkre. </a:t>
            </a:r>
          </a:p>
          <a:p>
            <a:r>
              <a:rPr lang="hu-HU" sz="2400" dirty="0" smtClean="0"/>
              <a:t>A kérdés, hogy Isten dicsőségére élünk-e velük?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96" y="1044073"/>
            <a:ext cx="3006918" cy="400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églalap 6"/>
          <p:cNvSpPr/>
          <p:nvPr/>
        </p:nvSpPr>
        <p:spPr>
          <a:xfrm>
            <a:off x="3059355" y="347467"/>
            <a:ext cx="64298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300" dirty="0" smtClean="0"/>
              <a:t>Emlékeztek Szenczi </a:t>
            </a:r>
            <a:r>
              <a:rPr lang="hu-HU" sz="2300" dirty="0"/>
              <a:t>Molnár </a:t>
            </a:r>
            <a:r>
              <a:rPr lang="hu-HU" sz="2300" dirty="0" smtClean="0"/>
              <a:t>Albertre?</a:t>
            </a:r>
          </a:p>
          <a:p>
            <a:r>
              <a:rPr lang="hu-HU" sz="2300" dirty="0"/>
              <a:t>Ő</a:t>
            </a:r>
            <a:r>
              <a:rPr lang="hu-HU" sz="2300" dirty="0" smtClean="0"/>
              <a:t> </a:t>
            </a:r>
            <a:r>
              <a:rPr lang="hu-HU" sz="2300" dirty="0"/>
              <a:t>Isten embere volt a korabeli Magyarországon.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8865704" y="4949683"/>
            <a:ext cx="3106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/>
              <a:t>Így nézett ki egy nyomdagép Szenczi Molnár Albert idejében.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5638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435086" y="177008"/>
            <a:ext cx="9142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Különböző eszközöket látsz a képen.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Hogyan használhatjuk őket rosszul? </a:t>
            </a:r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É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s hogyan használhatjuk jól, vagyis Isten dicsőségére?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56981" cy="18288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255" y="1528262"/>
            <a:ext cx="2707772" cy="1803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481" y="2586642"/>
            <a:ext cx="2516901" cy="1675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152" y="4078237"/>
            <a:ext cx="3719806" cy="2483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4756">
            <a:off x="4772071" y="1137605"/>
            <a:ext cx="2064762" cy="4129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50">
            <a:off x="6578529" y="1990196"/>
            <a:ext cx="691328" cy="12569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35" y="2933728"/>
            <a:ext cx="2218718" cy="1820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732">
            <a:off x="6896770" y="3640016"/>
            <a:ext cx="1329863" cy="265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15" y="1966217"/>
            <a:ext cx="2305981" cy="1365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648" y="2792090"/>
            <a:ext cx="2218025" cy="1381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Lekerekített téglalap 16"/>
          <p:cNvSpPr/>
          <p:nvPr/>
        </p:nvSpPr>
        <p:spPr>
          <a:xfrm>
            <a:off x="90670" y="4888536"/>
            <a:ext cx="5606730" cy="1791365"/>
          </a:xfrm>
          <a:prstGeom prst="roundRect">
            <a:avLst/>
          </a:prstGeom>
          <a:solidFill>
            <a:srgbClr val="BB9795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Gondolkozz ezeken a kérdéseken! Beszélgessetek erről az osztályban! </a:t>
            </a:r>
            <a:r>
              <a:rPr lang="hu-HU" sz="2400" dirty="0" err="1" smtClean="0"/>
              <a:t>Válassz</a:t>
            </a:r>
            <a:r>
              <a:rPr lang="hu-HU" sz="2400" dirty="0" smtClean="0"/>
              <a:t> ki 3 tárgyat és válaszaidat írd le a füzetedbe is!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2067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1233</Words>
  <Application>Microsoft Office PowerPoint</Application>
  <PresentationFormat>Szélesvásznú</PresentationFormat>
  <Paragraphs>185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7" baseType="lpstr">
      <vt:lpstr>Arial</vt:lpstr>
      <vt:lpstr>Comic Sans MS</vt:lpstr>
      <vt:lpstr>Times New Roman</vt:lpstr>
      <vt:lpstr>Wingdings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109</cp:revision>
  <dcterms:created xsi:type="dcterms:W3CDTF">2021-04-16T08:54:59Z</dcterms:created>
  <dcterms:modified xsi:type="dcterms:W3CDTF">2021-04-20T12:04:26Z</dcterms:modified>
</cp:coreProperties>
</file>