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7" r:id="rId5"/>
    <p:sldId id="287" r:id="rId6"/>
    <p:sldId id="288" r:id="rId7"/>
    <p:sldId id="268" r:id="rId8"/>
    <p:sldId id="274" r:id="rId9"/>
    <p:sldId id="276" r:id="rId10"/>
    <p:sldId id="275" r:id="rId11"/>
    <p:sldId id="280" r:id="rId12"/>
    <p:sldId id="285" r:id="rId13"/>
    <p:sldId id="286" r:id="rId14"/>
    <p:sldId id="270" r:id="rId15"/>
    <p:sldId id="277" r:id="rId16"/>
    <p:sldId id="273" r:id="rId17"/>
    <p:sldId id="284" r:id="rId18"/>
    <p:sldId id="260" r:id="rId19"/>
    <p:sldId id="261" r:id="rId20"/>
    <p:sldId id="262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9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62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5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0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95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18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95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7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0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33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3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210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1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863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5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6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4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6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0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72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6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5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3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0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learningapps.org/watch?v=p0k1j83ac2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tystories.de/diy-adventskalender-im-glas-mit-gedichten-basteln-und-verschenken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hu/photos/advent-kar%C3%A1csony-d%C3%ADsz%C3%ADt%C3%A9s-f%C3%A9ny-4668278/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hu/photos/kar%C3%A1csonyi-h%C3%A1tt%C3%A9r-advent-koszor%C3%BA-1075344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6mr5e0nj20" TargetMode="External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accent4">
                  <a:lumMod val="7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ADVENT – József adventje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66" y="243841"/>
            <a:ext cx="1315695" cy="9258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07" l="0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2" r="21074" b="2488"/>
          <a:stretch/>
        </p:blipFill>
        <p:spPr>
          <a:xfrm flipH="1">
            <a:off x="9869571" y="119270"/>
            <a:ext cx="849255" cy="1050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8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tx2">
                <a:lumMod val="50000"/>
              </a:schemeClr>
            </a:gs>
            <a:gs pos="88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95" b="100000" l="4521" r="98644"/>
                    </a14:imgEffect>
                  </a14:imgLayer>
                </a14:imgProps>
              </a:ext>
            </a:extLst>
          </a:blip>
          <a:srcRect l="3753" t="41491" r="1319" b="9841"/>
          <a:stretch/>
        </p:blipFill>
        <p:spPr>
          <a:xfrm>
            <a:off x="3796747" y="3657599"/>
            <a:ext cx="7796859" cy="2941983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1451113" y="904460"/>
            <a:ext cx="9144000" cy="2385391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1">
                    <a:lumMod val="50000"/>
                  </a:schemeClr>
                </a:solidFill>
              </a:rPr>
              <a:t>József nagyon megdöbbent. </a:t>
            </a:r>
          </a:p>
          <a:p>
            <a:pPr algn="ctr"/>
            <a:r>
              <a:rPr lang="hu-HU" sz="2800" dirty="0" smtClean="0">
                <a:solidFill>
                  <a:schemeClr val="bg1">
                    <a:lumMod val="50000"/>
                  </a:schemeClr>
                </a:solidFill>
              </a:rPr>
              <a:t>Nem értette, pontosan mi is fog történni, de érezte, Isten valami nagyon fontos és csodálatos feladattal bízta meg.</a:t>
            </a:r>
            <a:endParaRPr lang="hu-H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382077" y="4497456"/>
            <a:ext cx="3502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Bár a történet elején sok mindenen aggódott, Isten, az angyala által, felkészítette őt erre a különleges szolgálatra.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76997" y="234985"/>
            <a:ext cx="6579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Józsefet sok minden nyomasztotta.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Sok minden kavargott a gondolataiban,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amikor megtudta, hogy jegyese gyermeket vár.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07" l="0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2" r="21074" b="2488"/>
          <a:stretch/>
        </p:blipFill>
        <p:spPr>
          <a:xfrm flipH="1">
            <a:off x="4239445" y="2069290"/>
            <a:ext cx="3811271" cy="4721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elhő 11"/>
          <p:cNvSpPr/>
          <p:nvPr/>
        </p:nvSpPr>
        <p:spPr>
          <a:xfrm>
            <a:off x="610874" y="1767781"/>
            <a:ext cx="3719316" cy="1465597"/>
          </a:xfrm>
          <a:prstGeom prst="cloudCallout">
            <a:avLst>
              <a:gd name="adj1" fmla="val 66773"/>
              <a:gd name="adj2" fmla="val 1954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Feleségül veszem, mert…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Felhő 14"/>
          <p:cNvSpPr/>
          <p:nvPr/>
        </p:nvSpPr>
        <p:spPr>
          <a:xfrm>
            <a:off x="7924800" y="1536019"/>
            <a:ext cx="3843130" cy="1465597"/>
          </a:xfrm>
          <a:prstGeom prst="cloudCallout">
            <a:avLst>
              <a:gd name="adj1" fmla="val -80280"/>
              <a:gd name="adj2" fmla="val 391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Nem vehetem feleségül, mert…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07" l="0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2" r="21074" b="2488"/>
          <a:stretch/>
        </p:blipFill>
        <p:spPr>
          <a:xfrm>
            <a:off x="4113529" y="2136913"/>
            <a:ext cx="3811271" cy="4721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336258" y="3867354"/>
            <a:ext cx="4268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Vajon milyen gondolatai lehettek Józsefnek?</a:t>
            </a:r>
          </a:p>
          <a:p>
            <a:r>
              <a:rPr lang="hu-HU" sz="2400" dirty="0" smtClean="0"/>
              <a:t>A következő feladatban ezen gondolkozhatsz vele.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336258" y="5609325"/>
            <a:ext cx="288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hlinkClick r:id="rId4"/>
              </a:rPr>
              <a:t>Kattints ide!</a:t>
            </a:r>
            <a:endParaRPr lang="hu-HU" sz="24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93966" cy="17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  <p:bldP spid="15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246911" y="340978"/>
            <a:ext cx="666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Józsefnek tehát ilyen adventje volt.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07" l="0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2" r="21074" b="2488"/>
          <a:stretch/>
        </p:blipFill>
        <p:spPr>
          <a:xfrm flipH="1">
            <a:off x="8236846" y="4009292"/>
            <a:ext cx="2299724" cy="28487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elhő 11"/>
          <p:cNvSpPr/>
          <p:nvPr/>
        </p:nvSpPr>
        <p:spPr>
          <a:xfrm>
            <a:off x="6673362" y="2624596"/>
            <a:ext cx="2444260" cy="1296774"/>
          </a:xfrm>
          <a:prstGeom prst="cloudCallout">
            <a:avLst>
              <a:gd name="adj1" fmla="val 42313"/>
              <a:gd name="adj2" fmla="val 6293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Feleségül veszem, mert…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Felhő 14"/>
          <p:cNvSpPr/>
          <p:nvPr/>
        </p:nvSpPr>
        <p:spPr>
          <a:xfrm>
            <a:off x="9386708" y="2264111"/>
            <a:ext cx="2743416" cy="1296774"/>
          </a:xfrm>
          <a:prstGeom prst="cloudCallout">
            <a:avLst>
              <a:gd name="adj1" fmla="val -30925"/>
              <a:gd name="adj2" fmla="val 8797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Nem vehetem feleségül, mert…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76819" cy="174985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9325" y="2912498"/>
            <a:ext cx="7336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te advented milyen?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Téged is nyomaszt valami?</a:t>
            </a:r>
          </a:p>
          <a:p>
            <a:endParaRPr lang="hu-H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Örömmel várod a karácsonyt?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Neked is vannak ilyenkor különlegesebb feladataid?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246912" y="911675"/>
            <a:ext cx="6243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Isten megkereste őt, hogy felkészítse </a:t>
            </a:r>
          </a:p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nem mindennapi feladatára.</a:t>
            </a:r>
            <a:endParaRPr lang="hu-HU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804727" y="2891071"/>
            <a:ext cx="3581929" cy="3498456"/>
            <a:chOff x="2219087" y="1450306"/>
            <a:chExt cx="4043095" cy="4044423"/>
          </a:xfrm>
        </p:grpSpPr>
        <p:sp>
          <p:nvSpPr>
            <p:cNvPr id="3" name="Fánk 2"/>
            <p:cNvSpPr/>
            <p:nvPr/>
          </p:nvSpPr>
          <p:spPr>
            <a:xfrm>
              <a:off x="2261004" y="1450306"/>
              <a:ext cx="4001178" cy="3933239"/>
            </a:xfrm>
            <a:prstGeom prst="donut">
              <a:avLst>
                <a:gd name="adj" fmla="val 16414"/>
              </a:avLst>
            </a:prstGeom>
            <a:solidFill>
              <a:srgbClr val="85961E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Ellipszis 7"/>
            <p:cNvSpPr/>
            <p:nvPr/>
          </p:nvSpPr>
          <p:spPr>
            <a:xfrm rot="19888918">
              <a:off x="2497706" y="1761027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123825">
              <a:solidFill>
                <a:srgbClr val="C6D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Ellipszis 7"/>
            <p:cNvSpPr/>
            <p:nvPr/>
          </p:nvSpPr>
          <p:spPr>
            <a:xfrm rot="2231623">
              <a:off x="2650106" y="1713945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117475">
              <a:solidFill>
                <a:srgbClr val="C6DB45">
                  <a:alpha val="7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Ellipszis 7"/>
            <p:cNvSpPr/>
            <p:nvPr/>
          </p:nvSpPr>
          <p:spPr>
            <a:xfrm rot="16491783">
              <a:off x="2497706" y="1713946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123825">
              <a:solidFill>
                <a:srgbClr val="E5E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Ellipszis 7"/>
            <p:cNvSpPr/>
            <p:nvPr/>
          </p:nvSpPr>
          <p:spPr>
            <a:xfrm rot="16491783">
              <a:off x="2650105" y="1810785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152400">
              <a:solidFill>
                <a:srgbClr val="E5E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 rot="8811357">
              <a:off x="2747004" y="1713944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47625">
              <a:solidFill>
                <a:srgbClr val="C6D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Ellipszis 7"/>
            <p:cNvSpPr/>
            <p:nvPr/>
          </p:nvSpPr>
          <p:spPr>
            <a:xfrm rot="11163908">
              <a:off x="2584818" y="1639848"/>
              <a:ext cx="3348996" cy="3334801"/>
            </a:xfrm>
            <a:custGeom>
              <a:avLst/>
              <a:gdLst>
                <a:gd name="connsiteX0" fmla="*/ 0 w 3180068"/>
                <a:gd name="connsiteY0" fmla="*/ 1493551 h 2987102"/>
                <a:gd name="connsiteX1" fmla="*/ 1590034 w 3180068"/>
                <a:gd name="connsiteY1" fmla="*/ 0 h 2987102"/>
                <a:gd name="connsiteX2" fmla="*/ 3180068 w 3180068"/>
                <a:gd name="connsiteY2" fmla="*/ 1493551 h 2987102"/>
                <a:gd name="connsiteX3" fmla="*/ 1590034 w 3180068"/>
                <a:gd name="connsiteY3" fmla="*/ 2987102 h 2987102"/>
                <a:gd name="connsiteX4" fmla="*/ 0 w 3180068"/>
                <a:gd name="connsiteY4" fmla="*/ 1493551 h 2987102"/>
                <a:gd name="connsiteX0" fmla="*/ 0 w 3202619"/>
                <a:gd name="connsiteY0" fmla="*/ 1570899 h 3064450"/>
                <a:gd name="connsiteX1" fmla="*/ 1590034 w 3202619"/>
                <a:gd name="connsiteY1" fmla="*/ 77348 h 3064450"/>
                <a:gd name="connsiteX2" fmla="*/ 2454608 w 3202619"/>
                <a:gd name="connsiteY2" fmla="*/ 355316 h 3064450"/>
                <a:gd name="connsiteX3" fmla="*/ 3180068 w 3202619"/>
                <a:gd name="connsiteY3" fmla="*/ 1570899 h 3064450"/>
                <a:gd name="connsiteX4" fmla="*/ 1590034 w 3202619"/>
                <a:gd name="connsiteY4" fmla="*/ 3064450 h 3064450"/>
                <a:gd name="connsiteX5" fmla="*/ 0 w 3202619"/>
                <a:gd name="connsiteY5" fmla="*/ 1570899 h 3064450"/>
                <a:gd name="connsiteX0" fmla="*/ 23471 w 3226090"/>
                <a:gd name="connsiteY0" fmla="*/ 1503232 h 2996783"/>
                <a:gd name="connsiteX1" fmla="*/ 727617 w 3226090"/>
                <a:gd name="connsiteY1" fmla="*/ 209350 h 2996783"/>
                <a:gd name="connsiteX2" fmla="*/ 1613505 w 3226090"/>
                <a:gd name="connsiteY2" fmla="*/ 9681 h 2996783"/>
                <a:gd name="connsiteX3" fmla="*/ 2478079 w 3226090"/>
                <a:gd name="connsiteY3" fmla="*/ 287649 h 2996783"/>
                <a:gd name="connsiteX4" fmla="*/ 3203539 w 3226090"/>
                <a:gd name="connsiteY4" fmla="*/ 1503232 h 2996783"/>
                <a:gd name="connsiteX5" fmla="*/ 1613505 w 3226090"/>
                <a:gd name="connsiteY5" fmla="*/ 2996783 h 2996783"/>
                <a:gd name="connsiteX6" fmla="*/ 23471 w 3226090"/>
                <a:gd name="connsiteY6" fmla="*/ 1503232 h 2996783"/>
                <a:gd name="connsiteX0" fmla="*/ 23471 w 3226090"/>
                <a:gd name="connsiteY0" fmla="*/ 1714919 h 3208470"/>
                <a:gd name="connsiteX1" fmla="*/ 727617 w 3226090"/>
                <a:gd name="connsiteY1" fmla="*/ 421037 h 3208470"/>
                <a:gd name="connsiteX2" fmla="*/ 1692333 w 3226090"/>
                <a:gd name="connsiteY2" fmla="*/ 651 h 3208470"/>
                <a:gd name="connsiteX3" fmla="*/ 2478079 w 3226090"/>
                <a:gd name="connsiteY3" fmla="*/ 499336 h 3208470"/>
                <a:gd name="connsiteX4" fmla="*/ 3203539 w 3226090"/>
                <a:gd name="connsiteY4" fmla="*/ 1714919 h 3208470"/>
                <a:gd name="connsiteX5" fmla="*/ 1613505 w 3226090"/>
                <a:gd name="connsiteY5" fmla="*/ 3208470 h 3208470"/>
                <a:gd name="connsiteX6" fmla="*/ 23471 w 3226090"/>
                <a:gd name="connsiteY6" fmla="*/ 1714919 h 3208470"/>
                <a:gd name="connsiteX0" fmla="*/ 102773 w 3305392"/>
                <a:gd name="connsiteY0" fmla="*/ 1714755 h 3208306"/>
                <a:gd name="connsiteX1" fmla="*/ 228157 w 3305392"/>
                <a:gd name="connsiteY1" fmla="*/ 945287 h 3208306"/>
                <a:gd name="connsiteX2" fmla="*/ 806919 w 3305392"/>
                <a:gd name="connsiteY2" fmla="*/ 420873 h 3208306"/>
                <a:gd name="connsiteX3" fmla="*/ 1771635 w 3305392"/>
                <a:gd name="connsiteY3" fmla="*/ 487 h 3208306"/>
                <a:gd name="connsiteX4" fmla="*/ 2557381 w 3305392"/>
                <a:gd name="connsiteY4" fmla="*/ 499172 h 3208306"/>
                <a:gd name="connsiteX5" fmla="*/ 3282841 w 3305392"/>
                <a:gd name="connsiteY5" fmla="*/ 1714755 h 3208306"/>
                <a:gd name="connsiteX6" fmla="*/ 1692807 w 3305392"/>
                <a:gd name="connsiteY6" fmla="*/ 3208306 h 3208306"/>
                <a:gd name="connsiteX7" fmla="*/ 102773 w 3305392"/>
                <a:gd name="connsiteY7" fmla="*/ 1714755 h 3208306"/>
                <a:gd name="connsiteX0" fmla="*/ 5634 w 3208253"/>
                <a:gd name="connsiteY0" fmla="*/ 1714755 h 3233424"/>
                <a:gd name="connsiteX1" fmla="*/ 131018 w 3208253"/>
                <a:gd name="connsiteY1" fmla="*/ 945287 h 3233424"/>
                <a:gd name="connsiteX2" fmla="*/ 709780 w 3208253"/>
                <a:gd name="connsiteY2" fmla="*/ 420873 h 3233424"/>
                <a:gd name="connsiteX3" fmla="*/ 1674496 w 3208253"/>
                <a:gd name="connsiteY3" fmla="*/ 487 h 3233424"/>
                <a:gd name="connsiteX4" fmla="*/ 2460242 w 3208253"/>
                <a:gd name="connsiteY4" fmla="*/ 499172 h 3233424"/>
                <a:gd name="connsiteX5" fmla="*/ 3185702 w 3208253"/>
                <a:gd name="connsiteY5" fmla="*/ 1714755 h 3233424"/>
                <a:gd name="connsiteX6" fmla="*/ 1595668 w 3208253"/>
                <a:gd name="connsiteY6" fmla="*/ 3208306 h 3233424"/>
                <a:gd name="connsiteX7" fmla="*/ 194080 w 3208253"/>
                <a:gd name="connsiteY7" fmla="*/ 2584901 h 3233424"/>
                <a:gd name="connsiteX8" fmla="*/ 5634 w 3208253"/>
                <a:gd name="connsiteY8" fmla="*/ 1714755 h 3233424"/>
                <a:gd name="connsiteX0" fmla="*/ 541 w 3329284"/>
                <a:gd name="connsiteY0" fmla="*/ 1746286 h 3233424"/>
                <a:gd name="connsiteX1" fmla="*/ 252049 w 3329284"/>
                <a:gd name="connsiteY1" fmla="*/ 945287 h 3233424"/>
                <a:gd name="connsiteX2" fmla="*/ 830811 w 3329284"/>
                <a:gd name="connsiteY2" fmla="*/ 420873 h 3233424"/>
                <a:gd name="connsiteX3" fmla="*/ 1795527 w 3329284"/>
                <a:gd name="connsiteY3" fmla="*/ 487 h 3233424"/>
                <a:gd name="connsiteX4" fmla="*/ 2581273 w 3329284"/>
                <a:gd name="connsiteY4" fmla="*/ 499172 h 3233424"/>
                <a:gd name="connsiteX5" fmla="*/ 3306733 w 3329284"/>
                <a:gd name="connsiteY5" fmla="*/ 1714755 h 3233424"/>
                <a:gd name="connsiteX6" fmla="*/ 1716699 w 3329284"/>
                <a:gd name="connsiteY6" fmla="*/ 3208306 h 3233424"/>
                <a:gd name="connsiteX7" fmla="*/ 315111 w 3329284"/>
                <a:gd name="connsiteY7" fmla="*/ 2584901 h 3233424"/>
                <a:gd name="connsiteX8" fmla="*/ 541 w 3329284"/>
                <a:gd name="connsiteY8" fmla="*/ 1746286 h 3233424"/>
                <a:gd name="connsiteX0" fmla="*/ 541 w 3306974"/>
                <a:gd name="connsiteY0" fmla="*/ 1746286 h 3213793"/>
                <a:gd name="connsiteX1" fmla="*/ 252049 w 3306974"/>
                <a:gd name="connsiteY1" fmla="*/ 945287 h 3213793"/>
                <a:gd name="connsiteX2" fmla="*/ 830811 w 3306974"/>
                <a:gd name="connsiteY2" fmla="*/ 420873 h 3213793"/>
                <a:gd name="connsiteX3" fmla="*/ 1795527 w 3306974"/>
                <a:gd name="connsiteY3" fmla="*/ 487 h 3213793"/>
                <a:gd name="connsiteX4" fmla="*/ 2581273 w 3306974"/>
                <a:gd name="connsiteY4" fmla="*/ 499172 h 3213793"/>
                <a:gd name="connsiteX5" fmla="*/ 3306733 w 3306974"/>
                <a:gd name="connsiteY5" fmla="*/ 1714755 h 3213793"/>
                <a:gd name="connsiteX6" fmla="*/ 2837594 w 3306974"/>
                <a:gd name="connsiteY6" fmla="*/ 2821384 h 3213793"/>
                <a:gd name="connsiteX7" fmla="*/ 1716699 w 3306974"/>
                <a:gd name="connsiteY7" fmla="*/ 3208306 h 3213793"/>
                <a:gd name="connsiteX8" fmla="*/ 315111 w 3306974"/>
                <a:gd name="connsiteY8" fmla="*/ 2584901 h 3213793"/>
                <a:gd name="connsiteX9" fmla="*/ 541 w 3306974"/>
                <a:gd name="connsiteY9" fmla="*/ 1746286 h 3213793"/>
                <a:gd name="connsiteX0" fmla="*/ 541 w 3348996"/>
                <a:gd name="connsiteY0" fmla="*/ 1746286 h 3213793"/>
                <a:gd name="connsiteX1" fmla="*/ 252049 w 3348996"/>
                <a:gd name="connsiteY1" fmla="*/ 945287 h 3213793"/>
                <a:gd name="connsiteX2" fmla="*/ 830811 w 3348996"/>
                <a:gd name="connsiteY2" fmla="*/ 420873 h 3213793"/>
                <a:gd name="connsiteX3" fmla="*/ 1795527 w 3348996"/>
                <a:gd name="connsiteY3" fmla="*/ 487 h 3213793"/>
                <a:gd name="connsiteX4" fmla="*/ 2581273 w 3348996"/>
                <a:gd name="connsiteY4" fmla="*/ 499172 h 3213793"/>
                <a:gd name="connsiteX5" fmla="*/ 3279029 w 3348996"/>
                <a:gd name="connsiteY5" fmla="*/ 913757 h 3213793"/>
                <a:gd name="connsiteX6" fmla="*/ 3306733 w 3348996"/>
                <a:gd name="connsiteY6" fmla="*/ 1714755 h 3213793"/>
                <a:gd name="connsiteX7" fmla="*/ 2837594 w 3348996"/>
                <a:gd name="connsiteY7" fmla="*/ 2821384 h 3213793"/>
                <a:gd name="connsiteX8" fmla="*/ 1716699 w 3348996"/>
                <a:gd name="connsiteY8" fmla="*/ 3208306 h 3213793"/>
                <a:gd name="connsiteX9" fmla="*/ 315111 w 3348996"/>
                <a:gd name="connsiteY9" fmla="*/ 2584901 h 3213793"/>
                <a:gd name="connsiteX10" fmla="*/ 541 w 3348996"/>
                <a:gd name="connsiteY10" fmla="*/ 1746286 h 3213793"/>
                <a:gd name="connsiteX0" fmla="*/ 541 w 3348996"/>
                <a:gd name="connsiteY0" fmla="*/ 1788605 h 3256112"/>
                <a:gd name="connsiteX1" fmla="*/ 252049 w 3348996"/>
                <a:gd name="connsiteY1" fmla="*/ 987606 h 3256112"/>
                <a:gd name="connsiteX2" fmla="*/ 830811 w 3348996"/>
                <a:gd name="connsiteY2" fmla="*/ 463192 h 3256112"/>
                <a:gd name="connsiteX3" fmla="*/ 1795527 w 3348996"/>
                <a:gd name="connsiteY3" fmla="*/ 42806 h 3256112"/>
                <a:gd name="connsiteX4" fmla="*/ 2770459 w 3348996"/>
                <a:gd name="connsiteY4" fmla="*/ 131588 h 3256112"/>
                <a:gd name="connsiteX5" fmla="*/ 3279029 w 3348996"/>
                <a:gd name="connsiteY5" fmla="*/ 956076 h 3256112"/>
                <a:gd name="connsiteX6" fmla="*/ 3306733 w 3348996"/>
                <a:gd name="connsiteY6" fmla="*/ 1757074 h 3256112"/>
                <a:gd name="connsiteX7" fmla="*/ 2837594 w 3348996"/>
                <a:gd name="connsiteY7" fmla="*/ 2863703 h 3256112"/>
                <a:gd name="connsiteX8" fmla="*/ 1716699 w 3348996"/>
                <a:gd name="connsiteY8" fmla="*/ 3250625 h 3256112"/>
                <a:gd name="connsiteX9" fmla="*/ 315111 w 3348996"/>
                <a:gd name="connsiteY9" fmla="*/ 2627220 h 3256112"/>
                <a:gd name="connsiteX10" fmla="*/ 541 w 3348996"/>
                <a:gd name="connsiteY10" fmla="*/ 1788605 h 3256112"/>
                <a:gd name="connsiteX0" fmla="*/ 541 w 3348996"/>
                <a:gd name="connsiteY0" fmla="*/ 1873335 h 3340842"/>
                <a:gd name="connsiteX1" fmla="*/ 252049 w 3348996"/>
                <a:gd name="connsiteY1" fmla="*/ 1072336 h 3340842"/>
                <a:gd name="connsiteX2" fmla="*/ 830811 w 3348996"/>
                <a:gd name="connsiteY2" fmla="*/ 547922 h 3340842"/>
                <a:gd name="connsiteX3" fmla="*/ 1527513 w 3348996"/>
                <a:gd name="connsiteY3" fmla="*/ 17177 h 3340842"/>
                <a:gd name="connsiteX4" fmla="*/ 2770459 w 3348996"/>
                <a:gd name="connsiteY4" fmla="*/ 216318 h 3340842"/>
                <a:gd name="connsiteX5" fmla="*/ 3279029 w 3348996"/>
                <a:gd name="connsiteY5" fmla="*/ 1040806 h 3340842"/>
                <a:gd name="connsiteX6" fmla="*/ 3306733 w 3348996"/>
                <a:gd name="connsiteY6" fmla="*/ 1841804 h 3340842"/>
                <a:gd name="connsiteX7" fmla="*/ 2837594 w 3348996"/>
                <a:gd name="connsiteY7" fmla="*/ 2948433 h 3340842"/>
                <a:gd name="connsiteX8" fmla="*/ 1716699 w 3348996"/>
                <a:gd name="connsiteY8" fmla="*/ 3335355 h 3340842"/>
                <a:gd name="connsiteX9" fmla="*/ 315111 w 3348996"/>
                <a:gd name="connsiteY9" fmla="*/ 2711950 h 3340842"/>
                <a:gd name="connsiteX10" fmla="*/ 541 w 3348996"/>
                <a:gd name="connsiteY10" fmla="*/ 1873335 h 3340842"/>
                <a:gd name="connsiteX0" fmla="*/ 541 w 3348996"/>
                <a:gd name="connsiteY0" fmla="*/ 1867294 h 3334801"/>
                <a:gd name="connsiteX1" fmla="*/ 252049 w 3348996"/>
                <a:gd name="connsiteY1" fmla="*/ 1066295 h 3334801"/>
                <a:gd name="connsiteX2" fmla="*/ 610093 w 3348996"/>
                <a:gd name="connsiteY2" fmla="*/ 447288 h 3334801"/>
                <a:gd name="connsiteX3" fmla="*/ 1527513 w 3348996"/>
                <a:gd name="connsiteY3" fmla="*/ 11136 h 3334801"/>
                <a:gd name="connsiteX4" fmla="*/ 2770459 w 3348996"/>
                <a:gd name="connsiteY4" fmla="*/ 210277 h 3334801"/>
                <a:gd name="connsiteX5" fmla="*/ 3279029 w 3348996"/>
                <a:gd name="connsiteY5" fmla="*/ 1034765 h 3334801"/>
                <a:gd name="connsiteX6" fmla="*/ 3306733 w 3348996"/>
                <a:gd name="connsiteY6" fmla="*/ 1835763 h 3334801"/>
                <a:gd name="connsiteX7" fmla="*/ 2837594 w 3348996"/>
                <a:gd name="connsiteY7" fmla="*/ 2942392 h 3334801"/>
                <a:gd name="connsiteX8" fmla="*/ 1716699 w 3348996"/>
                <a:gd name="connsiteY8" fmla="*/ 3329314 h 3334801"/>
                <a:gd name="connsiteX9" fmla="*/ 315111 w 3348996"/>
                <a:gd name="connsiteY9" fmla="*/ 2705909 h 3334801"/>
                <a:gd name="connsiteX10" fmla="*/ 541 w 3348996"/>
                <a:gd name="connsiteY10" fmla="*/ 1867294 h 33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996" h="3334801">
                  <a:moveTo>
                    <a:pt x="541" y="1867294"/>
                  </a:moveTo>
                  <a:cubicBezTo>
                    <a:pt x="-9969" y="1594025"/>
                    <a:pt x="134691" y="1281942"/>
                    <a:pt x="252049" y="1066295"/>
                  </a:cubicBezTo>
                  <a:cubicBezTo>
                    <a:pt x="369407" y="850648"/>
                    <a:pt x="352847" y="628403"/>
                    <a:pt x="610093" y="447288"/>
                  </a:cubicBezTo>
                  <a:cubicBezTo>
                    <a:pt x="867339" y="266173"/>
                    <a:pt x="1167452" y="50638"/>
                    <a:pt x="1527513" y="11136"/>
                  </a:cubicBezTo>
                  <a:cubicBezTo>
                    <a:pt x="1887574" y="-28366"/>
                    <a:pt x="2570505" y="37045"/>
                    <a:pt x="2770459" y="210277"/>
                  </a:cubicBezTo>
                  <a:cubicBezTo>
                    <a:pt x="2970413" y="383509"/>
                    <a:pt x="3158119" y="832168"/>
                    <a:pt x="3279029" y="1034765"/>
                  </a:cubicBezTo>
                  <a:cubicBezTo>
                    <a:pt x="3399939" y="1237362"/>
                    <a:pt x="3333009" y="1538846"/>
                    <a:pt x="3306733" y="1835763"/>
                  </a:cubicBezTo>
                  <a:cubicBezTo>
                    <a:pt x="3280457" y="2132680"/>
                    <a:pt x="3102600" y="2693467"/>
                    <a:pt x="2837594" y="2942392"/>
                  </a:cubicBezTo>
                  <a:cubicBezTo>
                    <a:pt x="2572588" y="3191317"/>
                    <a:pt x="2137113" y="3368728"/>
                    <a:pt x="1716699" y="3329314"/>
                  </a:cubicBezTo>
                  <a:cubicBezTo>
                    <a:pt x="1296285" y="3289900"/>
                    <a:pt x="580117" y="2954834"/>
                    <a:pt x="315111" y="2705909"/>
                  </a:cubicBezTo>
                  <a:cubicBezTo>
                    <a:pt x="50105" y="2456984"/>
                    <a:pt x="11051" y="2140563"/>
                    <a:pt x="541" y="1867294"/>
                  </a:cubicBezTo>
                  <a:close/>
                </a:path>
              </a:pathLst>
            </a:custGeom>
            <a:noFill/>
            <a:ln w="47625">
              <a:solidFill>
                <a:srgbClr val="C6D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Szabadkézi sokszög 9"/>
            <p:cNvSpPr/>
            <p:nvPr/>
          </p:nvSpPr>
          <p:spPr>
            <a:xfrm rot="3768596">
              <a:off x="3853090" y="4435337"/>
              <a:ext cx="791881" cy="1326904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C6DB45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Szabadkézi sokszög 10"/>
            <p:cNvSpPr/>
            <p:nvPr/>
          </p:nvSpPr>
          <p:spPr>
            <a:xfrm rot="15645873" flipV="1">
              <a:off x="3211820" y="1256234"/>
              <a:ext cx="791881" cy="1326904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C6DB45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Szabadkézi sokszög 11"/>
            <p:cNvSpPr/>
            <p:nvPr/>
          </p:nvSpPr>
          <p:spPr>
            <a:xfrm rot="20472925" flipV="1">
              <a:off x="5465181" y="2643797"/>
              <a:ext cx="791881" cy="1326904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C6DB45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Szabadkézi sokszög 12"/>
            <p:cNvSpPr/>
            <p:nvPr/>
          </p:nvSpPr>
          <p:spPr>
            <a:xfrm rot="1901978" flipV="1">
              <a:off x="2360673" y="2283694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Szabadkézi sokszög 13"/>
            <p:cNvSpPr/>
            <p:nvPr/>
          </p:nvSpPr>
          <p:spPr>
            <a:xfrm rot="1901978" flipV="1">
              <a:off x="5117711" y="4104054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Szabadkézi sokszög 14"/>
            <p:cNvSpPr/>
            <p:nvPr/>
          </p:nvSpPr>
          <p:spPr>
            <a:xfrm rot="18240105" flipV="1">
              <a:off x="4579460" y="1458590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Szabadkézi sokszög 15"/>
            <p:cNvSpPr/>
            <p:nvPr/>
          </p:nvSpPr>
          <p:spPr>
            <a:xfrm rot="18240105" flipV="1">
              <a:off x="3077604" y="4421005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Szabadkézi sokszög 16"/>
            <p:cNvSpPr/>
            <p:nvPr/>
          </p:nvSpPr>
          <p:spPr>
            <a:xfrm rot="286603" flipV="1">
              <a:off x="5571524" y="3693426"/>
              <a:ext cx="502367" cy="662822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Szabadkézi sokszög 17"/>
            <p:cNvSpPr/>
            <p:nvPr/>
          </p:nvSpPr>
          <p:spPr>
            <a:xfrm rot="19638994" flipV="1">
              <a:off x="5233094" y="1838039"/>
              <a:ext cx="685228" cy="922709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ADC327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Szabadkézi sokszög 18"/>
            <p:cNvSpPr/>
            <p:nvPr/>
          </p:nvSpPr>
          <p:spPr>
            <a:xfrm rot="2635536" flipV="1">
              <a:off x="2656583" y="1759712"/>
              <a:ext cx="685228" cy="922709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ADC327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Szabadkézi sokszög 19"/>
            <p:cNvSpPr/>
            <p:nvPr/>
          </p:nvSpPr>
          <p:spPr>
            <a:xfrm rot="157174" flipV="1">
              <a:off x="2219087" y="2812743"/>
              <a:ext cx="685228" cy="922709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ADC327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Szabadkézi sokszög 20"/>
            <p:cNvSpPr/>
            <p:nvPr/>
          </p:nvSpPr>
          <p:spPr>
            <a:xfrm rot="18240105" flipV="1">
              <a:off x="2676554" y="3996707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Szabadkézi sokszög 21"/>
            <p:cNvSpPr/>
            <p:nvPr/>
          </p:nvSpPr>
          <p:spPr>
            <a:xfrm rot="803899" flipV="1">
              <a:off x="2383221" y="3517305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Szabadkézi sokszög 22"/>
            <p:cNvSpPr/>
            <p:nvPr/>
          </p:nvSpPr>
          <p:spPr>
            <a:xfrm rot="1901978" flipV="1">
              <a:off x="4577469" y="4571407"/>
              <a:ext cx="631658" cy="893467"/>
            </a:xfrm>
            <a:custGeom>
              <a:avLst/>
              <a:gdLst>
                <a:gd name="connsiteX0" fmla="*/ 681297 w 1356144"/>
                <a:gd name="connsiteY0" fmla="*/ 0 h 2397232"/>
                <a:gd name="connsiteX1" fmla="*/ 701212 w 1356144"/>
                <a:gd name="connsiteY1" fmla="*/ 3337 h 2397232"/>
                <a:gd name="connsiteX2" fmla="*/ 700130 w 1356144"/>
                <a:gd name="connsiteY2" fmla="*/ 26496 h 2397232"/>
                <a:gd name="connsiteX3" fmla="*/ 790405 w 1356144"/>
                <a:gd name="connsiteY3" fmla="*/ 362790 h 2397232"/>
                <a:gd name="connsiteX4" fmla="*/ 1272558 w 1356144"/>
                <a:gd name="connsiteY4" fmla="*/ 747990 h 2397232"/>
                <a:gd name="connsiteX5" fmla="*/ 1348116 w 1356144"/>
                <a:gd name="connsiteY5" fmla="*/ 744587 h 2397232"/>
                <a:gd name="connsiteX6" fmla="*/ 1352504 w 1356144"/>
                <a:gd name="connsiteY6" fmla="*/ 768080 h 2397232"/>
                <a:gd name="connsiteX7" fmla="*/ 1273223 w 1356144"/>
                <a:gd name="connsiteY7" fmla="*/ 802909 h 2397232"/>
                <a:gd name="connsiteX8" fmla="*/ 1042903 w 1356144"/>
                <a:gd name="connsiteY8" fmla="*/ 1108198 h 2397232"/>
                <a:gd name="connsiteX9" fmla="*/ 1339854 w 1356144"/>
                <a:gd name="connsiteY9" fmla="*/ 1602778 h 2397232"/>
                <a:gd name="connsiteX10" fmla="*/ 1356144 w 1356144"/>
                <a:gd name="connsiteY10" fmla="*/ 1609659 h 2397232"/>
                <a:gd name="connsiteX11" fmla="*/ 1345776 w 1356144"/>
                <a:gd name="connsiteY11" fmla="*/ 1665171 h 2397232"/>
                <a:gd name="connsiteX12" fmla="*/ 1344500 w 1356144"/>
                <a:gd name="connsiteY12" fmla="*/ 1669315 h 2397232"/>
                <a:gd name="connsiteX13" fmla="*/ 1270838 w 1356144"/>
                <a:gd name="connsiteY13" fmla="*/ 1673900 h 2397232"/>
                <a:gd name="connsiteX14" fmla="*/ 968460 w 1356144"/>
                <a:gd name="connsiteY14" fmla="*/ 1914883 h 2397232"/>
                <a:gd name="connsiteX15" fmla="*/ 1056365 w 1356144"/>
                <a:gd name="connsiteY15" fmla="*/ 2151669 h 2397232"/>
                <a:gd name="connsiteX16" fmla="*/ 1092409 w 1356144"/>
                <a:gd name="connsiteY16" fmla="*/ 2182198 h 2397232"/>
                <a:gd name="connsiteX17" fmla="*/ 1084500 w 1356144"/>
                <a:gd name="connsiteY17" fmla="*/ 2192527 h 2397232"/>
                <a:gd name="connsiteX18" fmla="*/ 681297 w 1356144"/>
                <a:gd name="connsiteY18" fmla="*/ 2397232 h 2397232"/>
                <a:gd name="connsiteX19" fmla="*/ 368648 w 1356144"/>
                <a:gd name="connsiteY19" fmla="*/ 2279036 h 2397232"/>
                <a:gd name="connsiteX20" fmla="*/ 296619 w 1356144"/>
                <a:gd name="connsiteY20" fmla="*/ 2210225 h 2397232"/>
                <a:gd name="connsiteX21" fmla="*/ 325224 w 1356144"/>
                <a:gd name="connsiteY21" fmla="*/ 2185996 h 2397232"/>
                <a:gd name="connsiteX22" fmla="*/ 413129 w 1356144"/>
                <a:gd name="connsiteY22" fmla="*/ 1949210 h 2397232"/>
                <a:gd name="connsiteX23" fmla="*/ 28996 w 1356144"/>
                <a:gd name="connsiteY23" fmla="*/ 1703138 h 2397232"/>
                <a:gd name="connsiteX24" fmla="*/ 28525 w 1356144"/>
                <a:gd name="connsiteY24" fmla="*/ 1703179 h 2397232"/>
                <a:gd name="connsiteX25" fmla="*/ 16818 w 1356144"/>
                <a:gd name="connsiteY25" fmla="*/ 1665171 h 2397232"/>
                <a:gd name="connsiteX26" fmla="*/ 12386 w 1356144"/>
                <a:gd name="connsiteY26" fmla="*/ 1641440 h 2397232"/>
                <a:gd name="connsiteX27" fmla="*/ 93287 w 1356144"/>
                <a:gd name="connsiteY27" fmla="*/ 1590342 h 2397232"/>
                <a:gd name="connsiteX28" fmla="*/ 295096 w 1356144"/>
                <a:gd name="connsiteY28" fmla="*/ 1155854 h 2397232"/>
                <a:gd name="connsiteX29" fmla="*/ 64776 w 1356144"/>
                <a:gd name="connsiteY29" fmla="*/ 850565 h 2397232"/>
                <a:gd name="connsiteX30" fmla="*/ 0 w 1356144"/>
                <a:gd name="connsiteY30" fmla="*/ 822108 h 2397232"/>
                <a:gd name="connsiteX31" fmla="*/ 4566 w 1356144"/>
                <a:gd name="connsiteY31" fmla="*/ 797663 h 2397232"/>
                <a:gd name="connsiteX32" fmla="*/ 65440 w 1356144"/>
                <a:gd name="connsiteY32" fmla="*/ 800405 h 2397232"/>
                <a:gd name="connsiteX33" fmla="*/ 547593 w 1356144"/>
                <a:gd name="connsiteY33" fmla="*/ 415205 h 2397232"/>
                <a:gd name="connsiteX34" fmla="*/ 637868 w 1356144"/>
                <a:gd name="connsiteY34" fmla="*/ 78911 h 2397232"/>
                <a:gd name="connsiteX35" fmla="*/ 634365 w 1356144"/>
                <a:gd name="connsiteY35" fmla="*/ 3939 h 2397232"/>
                <a:gd name="connsiteX0" fmla="*/ 681297 w 1356144"/>
                <a:gd name="connsiteY0" fmla="*/ 0 h 2791370"/>
                <a:gd name="connsiteX1" fmla="*/ 701212 w 1356144"/>
                <a:gd name="connsiteY1" fmla="*/ 3337 h 2791370"/>
                <a:gd name="connsiteX2" fmla="*/ 700130 w 1356144"/>
                <a:gd name="connsiteY2" fmla="*/ 26496 h 2791370"/>
                <a:gd name="connsiteX3" fmla="*/ 790405 w 1356144"/>
                <a:gd name="connsiteY3" fmla="*/ 362790 h 2791370"/>
                <a:gd name="connsiteX4" fmla="*/ 1272558 w 1356144"/>
                <a:gd name="connsiteY4" fmla="*/ 747990 h 2791370"/>
                <a:gd name="connsiteX5" fmla="*/ 1348116 w 1356144"/>
                <a:gd name="connsiteY5" fmla="*/ 744587 h 2791370"/>
                <a:gd name="connsiteX6" fmla="*/ 1352504 w 1356144"/>
                <a:gd name="connsiteY6" fmla="*/ 768080 h 2791370"/>
                <a:gd name="connsiteX7" fmla="*/ 1273223 w 1356144"/>
                <a:gd name="connsiteY7" fmla="*/ 802909 h 2791370"/>
                <a:gd name="connsiteX8" fmla="*/ 1042903 w 1356144"/>
                <a:gd name="connsiteY8" fmla="*/ 1108198 h 2791370"/>
                <a:gd name="connsiteX9" fmla="*/ 1339854 w 1356144"/>
                <a:gd name="connsiteY9" fmla="*/ 1602778 h 2791370"/>
                <a:gd name="connsiteX10" fmla="*/ 1356144 w 1356144"/>
                <a:gd name="connsiteY10" fmla="*/ 1609659 h 2791370"/>
                <a:gd name="connsiteX11" fmla="*/ 1345776 w 1356144"/>
                <a:gd name="connsiteY11" fmla="*/ 1665171 h 2791370"/>
                <a:gd name="connsiteX12" fmla="*/ 1344500 w 1356144"/>
                <a:gd name="connsiteY12" fmla="*/ 1669315 h 2791370"/>
                <a:gd name="connsiteX13" fmla="*/ 1270838 w 1356144"/>
                <a:gd name="connsiteY13" fmla="*/ 1673900 h 2791370"/>
                <a:gd name="connsiteX14" fmla="*/ 968460 w 1356144"/>
                <a:gd name="connsiteY14" fmla="*/ 1914883 h 2791370"/>
                <a:gd name="connsiteX15" fmla="*/ 1056365 w 1356144"/>
                <a:gd name="connsiteY15" fmla="*/ 2151669 h 2791370"/>
                <a:gd name="connsiteX16" fmla="*/ 1092409 w 1356144"/>
                <a:gd name="connsiteY16" fmla="*/ 2182198 h 2791370"/>
                <a:gd name="connsiteX17" fmla="*/ 1084500 w 1356144"/>
                <a:gd name="connsiteY17" fmla="*/ 2192527 h 2791370"/>
                <a:gd name="connsiteX18" fmla="*/ 760124 w 1356144"/>
                <a:gd name="connsiteY18" fmla="*/ 2791370 h 2791370"/>
                <a:gd name="connsiteX19" fmla="*/ 368648 w 1356144"/>
                <a:gd name="connsiteY19" fmla="*/ 2279036 h 2791370"/>
                <a:gd name="connsiteX20" fmla="*/ 296619 w 1356144"/>
                <a:gd name="connsiteY20" fmla="*/ 2210225 h 2791370"/>
                <a:gd name="connsiteX21" fmla="*/ 325224 w 1356144"/>
                <a:gd name="connsiteY21" fmla="*/ 2185996 h 2791370"/>
                <a:gd name="connsiteX22" fmla="*/ 413129 w 1356144"/>
                <a:gd name="connsiteY22" fmla="*/ 1949210 h 2791370"/>
                <a:gd name="connsiteX23" fmla="*/ 28996 w 1356144"/>
                <a:gd name="connsiteY23" fmla="*/ 1703138 h 2791370"/>
                <a:gd name="connsiteX24" fmla="*/ 28525 w 1356144"/>
                <a:gd name="connsiteY24" fmla="*/ 1703179 h 2791370"/>
                <a:gd name="connsiteX25" fmla="*/ 16818 w 1356144"/>
                <a:gd name="connsiteY25" fmla="*/ 1665171 h 2791370"/>
                <a:gd name="connsiteX26" fmla="*/ 12386 w 1356144"/>
                <a:gd name="connsiteY26" fmla="*/ 1641440 h 2791370"/>
                <a:gd name="connsiteX27" fmla="*/ 93287 w 1356144"/>
                <a:gd name="connsiteY27" fmla="*/ 1590342 h 2791370"/>
                <a:gd name="connsiteX28" fmla="*/ 295096 w 1356144"/>
                <a:gd name="connsiteY28" fmla="*/ 1155854 h 2791370"/>
                <a:gd name="connsiteX29" fmla="*/ 64776 w 1356144"/>
                <a:gd name="connsiteY29" fmla="*/ 850565 h 2791370"/>
                <a:gd name="connsiteX30" fmla="*/ 0 w 1356144"/>
                <a:gd name="connsiteY30" fmla="*/ 822108 h 2791370"/>
                <a:gd name="connsiteX31" fmla="*/ 4566 w 1356144"/>
                <a:gd name="connsiteY31" fmla="*/ 797663 h 2791370"/>
                <a:gd name="connsiteX32" fmla="*/ 65440 w 1356144"/>
                <a:gd name="connsiteY32" fmla="*/ 800405 h 2791370"/>
                <a:gd name="connsiteX33" fmla="*/ 547593 w 1356144"/>
                <a:gd name="connsiteY33" fmla="*/ 415205 h 2791370"/>
                <a:gd name="connsiteX34" fmla="*/ 637868 w 1356144"/>
                <a:gd name="connsiteY34" fmla="*/ 78911 h 2791370"/>
                <a:gd name="connsiteX35" fmla="*/ 634365 w 1356144"/>
                <a:gd name="connsiteY35" fmla="*/ 3939 h 2791370"/>
                <a:gd name="connsiteX36" fmla="*/ 681297 w 1356144"/>
                <a:gd name="connsiteY36" fmla="*/ 0 h 2791370"/>
                <a:gd name="connsiteX0" fmla="*/ 681297 w 1356144"/>
                <a:gd name="connsiteY0" fmla="*/ 0 h 2814256"/>
                <a:gd name="connsiteX1" fmla="*/ 701212 w 1356144"/>
                <a:gd name="connsiteY1" fmla="*/ 3337 h 2814256"/>
                <a:gd name="connsiteX2" fmla="*/ 700130 w 1356144"/>
                <a:gd name="connsiteY2" fmla="*/ 26496 h 2814256"/>
                <a:gd name="connsiteX3" fmla="*/ 790405 w 1356144"/>
                <a:gd name="connsiteY3" fmla="*/ 362790 h 2814256"/>
                <a:gd name="connsiteX4" fmla="*/ 1272558 w 1356144"/>
                <a:gd name="connsiteY4" fmla="*/ 747990 h 2814256"/>
                <a:gd name="connsiteX5" fmla="*/ 1348116 w 1356144"/>
                <a:gd name="connsiteY5" fmla="*/ 744587 h 2814256"/>
                <a:gd name="connsiteX6" fmla="*/ 1352504 w 1356144"/>
                <a:gd name="connsiteY6" fmla="*/ 768080 h 2814256"/>
                <a:gd name="connsiteX7" fmla="*/ 1273223 w 1356144"/>
                <a:gd name="connsiteY7" fmla="*/ 802909 h 2814256"/>
                <a:gd name="connsiteX8" fmla="*/ 1042903 w 1356144"/>
                <a:gd name="connsiteY8" fmla="*/ 1108198 h 2814256"/>
                <a:gd name="connsiteX9" fmla="*/ 1339854 w 1356144"/>
                <a:gd name="connsiteY9" fmla="*/ 1602778 h 2814256"/>
                <a:gd name="connsiteX10" fmla="*/ 1356144 w 1356144"/>
                <a:gd name="connsiteY10" fmla="*/ 1609659 h 2814256"/>
                <a:gd name="connsiteX11" fmla="*/ 1345776 w 1356144"/>
                <a:gd name="connsiteY11" fmla="*/ 1665171 h 2814256"/>
                <a:gd name="connsiteX12" fmla="*/ 1344500 w 1356144"/>
                <a:gd name="connsiteY12" fmla="*/ 1669315 h 2814256"/>
                <a:gd name="connsiteX13" fmla="*/ 1270838 w 1356144"/>
                <a:gd name="connsiteY13" fmla="*/ 1673900 h 2814256"/>
                <a:gd name="connsiteX14" fmla="*/ 968460 w 1356144"/>
                <a:gd name="connsiteY14" fmla="*/ 1914883 h 2814256"/>
                <a:gd name="connsiteX15" fmla="*/ 1056365 w 1356144"/>
                <a:gd name="connsiteY15" fmla="*/ 2151669 h 2814256"/>
                <a:gd name="connsiteX16" fmla="*/ 1092409 w 1356144"/>
                <a:gd name="connsiteY16" fmla="*/ 2182198 h 2814256"/>
                <a:gd name="connsiteX17" fmla="*/ 1084500 w 1356144"/>
                <a:gd name="connsiteY17" fmla="*/ 2192527 h 2814256"/>
                <a:gd name="connsiteX18" fmla="*/ 760124 w 1356144"/>
                <a:gd name="connsiteY18" fmla="*/ 2791370 h 2814256"/>
                <a:gd name="connsiteX19" fmla="*/ 368648 w 1356144"/>
                <a:gd name="connsiteY19" fmla="*/ 2279036 h 2814256"/>
                <a:gd name="connsiteX20" fmla="*/ 296619 w 1356144"/>
                <a:gd name="connsiteY20" fmla="*/ 2210225 h 2814256"/>
                <a:gd name="connsiteX21" fmla="*/ 325224 w 1356144"/>
                <a:gd name="connsiteY21" fmla="*/ 2185996 h 2814256"/>
                <a:gd name="connsiteX22" fmla="*/ 413129 w 1356144"/>
                <a:gd name="connsiteY22" fmla="*/ 1949210 h 2814256"/>
                <a:gd name="connsiteX23" fmla="*/ 28996 w 1356144"/>
                <a:gd name="connsiteY23" fmla="*/ 1703138 h 2814256"/>
                <a:gd name="connsiteX24" fmla="*/ 28525 w 1356144"/>
                <a:gd name="connsiteY24" fmla="*/ 1703179 h 2814256"/>
                <a:gd name="connsiteX25" fmla="*/ 16818 w 1356144"/>
                <a:gd name="connsiteY25" fmla="*/ 1665171 h 2814256"/>
                <a:gd name="connsiteX26" fmla="*/ 12386 w 1356144"/>
                <a:gd name="connsiteY26" fmla="*/ 1641440 h 2814256"/>
                <a:gd name="connsiteX27" fmla="*/ 93287 w 1356144"/>
                <a:gd name="connsiteY27" fmla="*/ 1590342 h 2814256"/>
                <a:gd name="connsiteX28" fmla="*/ 295096 w 1356144"/>
                <a:gd name="connsiteY28" fmla="*/ 1155854 h 2814256"/>
                <a:gd name="connsiteX29" fmla="*/ 64776 w 1356144"/>
                <a:gd name="connsiteY29" fmla="*/ 850565 h 2814256"/>
                <a:gd name="connsiteX30" fmla="*/ 0 w 1356144"/>
                <a:gd name="connsiteY30" fmla="*/ 822108 h 2814256"/>
                <a:gd name="connsiteX31" fmla="*/ 4566 w 1356144"/>
                <a:gd name="connsiteY31" fmla="*/ 797663 h 2814256"/>
                <a:gd name="connsiteX32" fmla="*/ 65440 w 1356144"/>
                <a:gd name="connsiteY32" fmla="*/ 800405 h 2814256"/>
                <a:gd name="connsiteX33" fmla="*/ 547593 w 1356144"/>
                <a:gd name="connsiteY33" fmla="*/ 415205 h 2814256"/>
                <a:gd name="connsiteX34" fmla="*/ 637868 w 1356144"/>
                <a:gd name="connsiteY34" fmla="*/ 78911 h 2814256"/>
                <a:gd name="connsiteX35" fmla="*/ 634365 w 1356144"/>
                <a:gd name="connsiteY35" fmla="*/ 3939 h 2814256"/>
                <a:gd name="connsiteX36" fmla="*/ 681297 w 1356144"/>
                <a:gd name="connsiteY36" fmla="*/ 0 h 2814256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344500 w 1356144"/>
                <a:gd name="connsiteY12" fmla="*/ 1669315 h 2791438"/>
                <a:gd name="connsiteX13" fmla="*/ 1270838 w 1356144"/>
                <a:gd name="connsiteY13" fmla="*/ 1673900 h 2791438"/>
                <a:gd name="connsiteX14" fmla="*/ 968460 w 1356144"/>
                <a:gd name="connsiteY14" fmla="*/ 1914883 h 2791438"/>
                <a:gd name="connsiteX15" fmla="*/ 1056365 w 1356144"/>
                <a:gd name="connsiteY15" fmla="*/ 2151669 h 2791438"/>
                <a:gd name="connsiteX16" fmla="*/ 1092409 w 1356144"/>
                <a:gd name="connsiteY16" fmla="*/ 2182198 h 2791438"/>
                <a:gd name="connsiteX17" fmla="*/ 1084500 w 1356144"/>
                <a:gd name="connsiteY17" fmla="*/ 2192527 h 2791438"/>
                <a:gd name="connsiteX18" fmla="*/ 760124 w 1356144"/>
                <a:gd name="connsiteY18" fmla="*/ 2791370 h 2791438"/>
                <a:gd name="connsiteX19" fmla="*/ 368648 w 1356144"/>
                <a:gd name="connsiteY19" fmla="*/ 2279036 h 2791438"/>
                <a:gd name="connsiteX20" fmla="*/ 296619 w 1356144"/>
                <a:gd name="connsiteY20" fmla="*/ 2210225 h 2791438"/>
                <a:gd name="connsiteX21" fmla="*/ 325224 w 1356144"/>
                <a:gd name="connsiteY21" fmla="*/ 2185996 h 2791438"/>
                <a:gd name="connsiteX22" fmla="*/ 413129 w 1356144"/>
                <a:gd name="connsiteY22" fmla="*/ 1949210 h 2791438"/>
                <a:gd name="connsiteX23" fmla="*/ 28996 w 1356144"/>
                <a:gd name="connsiteY23" fmla="*/ 1703138 h 2791438"/>
                <a:gd name="connsiteX24" fmla="*/ 28525 w 1356144"/>
                <a:gd name="connsiteY24" fmla="*/ 1703179 h 2791438"/>
                <a:gd name="connsiteX25" fmla="*/ 16818 w 1356144"/>
                <a:gd name="connsiteY25" fmla="*/ 1665171 h 2791438"/>
                <a:gd name="connsiteX26" fmla="*/ 12386 w 1356144"/>
                <a:gd name="connsiteY26" fmla="*/ 1641440 h 2791438"/>
                <a:gd name="connsiteX27" fmla="*/ 93287 w 1356144"/>
                <a:gd name="connsiteY27" fmla="*/ 1590342 h 2791438"/>
                <a:gd name="connsiteX28" fmla="*/ 295096 w 1356144"/>
                <a:gd name="connsiteY28" fmla="*/ 1155854 h 2791438"/>
                <a:gd name="connsiteX29" fmla="*/ 64776 w 1356144"/>
                <a:gd name="connsiteY29" fmla="*/ 850565 h 2791438"/>
                <a:gd name="connsiteX30" fmla="*/ 0 w 1356144"/>
                <a:gd name="connsiteY30" fmla="*/ 822108 h 2791438"/>
                <a:gd name="connsiteX31" fmla="*/ 4566 w 1356144"/>
                <a:gd name="connsiteY31" fmla="*/ 797663 h 2791438"/>
                <a:gd name="connsiteX32" fmla="*/ 65440 w 1356144"/>
                <a:gd name="connsiteY32" fmla="*/ 800405 h 2791438"/>
                <a:gd name="connsiteX33" fmla="*/ 547593 w 1356144"/>
                <a:gd name="connsiteY33" fmla="*/ 415205 h 2791438"/>
                <a:gd name="connsiteX34" fmla="*/ 637868 w 1356144"/>
                <a:gd name="connsiteY34" fmla="*/ 78911 h 2791438"/>
                <a:gd name="connsiteX35" fmla="*/ 634365 w 1356144"/>
                <a:gd name="connsiteY35" fmla="*/ 3939 h 2791438"/>
                <a:gd name="connsiteX36" fmla="*/ 681297 w 1356144"/>
                <a:gd name="connsiteY36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345776 w 1356144"/>
                <a:gd name="connsiteY11" fmla="*/ 1665171 h 2791438"/>
                <a:gd name="connsiteX12" fmla="*/ 1270838 w 1356144"/>
                <a:gd name="connsiteY12" fmla="*/ 1673900 h 2791438"/>
                <a:gd name="connsiteX13" fmla="*/ 968460 w 1356144"/>
                <a:gd name="connsiteY13" fmla="*/ 1914883 h 2791438"/>
                <a:gd name="connsiteX14" fmla="*/ 1056365 w 1356144"/>
                <a:gd name="connsiteY14" fmla="*/ 2151669 h 2791438"/>
                <a:gd name="connsiteX15" fmla="*/ 1092409 w 1356144"/>
                <a:gd name="connsiteY15" fmla="*/ 2182198 h 2791438"/>
                <a:gd name="connsiteX16" fmla="*/ 1084500 w 1356144"/>
                <a:gd name="connsiteY16" fmla="*/ 2192527 h 2791438"/>
                <a:gd name="connsiteX17" fmla="*/ 760124 w 1356144"/>
                <a:gd name="connsiteY17" fmla="*/ 2791370 h 2791438"/>
                <a:gd name="connsiteX18" fmla="*/ 368648 w 1356144"/>
                <a:gd name="connsiteY18" fmla="*/ 2279036 h 2791438"/>
                <a:gd name="connsiteX19" fmla="*/ 296619 w 1356144"/>
                <a:gd name="connsiteY19" fmla="*/ 2210225 h 2791438"/>
                <a:gd name="connsiteX20" fmla="*/ 325224 w 1356144"/>
                <a:gd name="connsiteY20" fmla="*/ 2185996 h 2791438"/>
                <a:gd name="connsiteX21" fmla="*/ 413129 w 1356144"/>
                <a:gd name="connsiteY21" fmla="*/ 1949210 h 2791438"/>
                <a:gd name="connsiteX22" fmla="*/ 28996 w 1356144"/>
                <a:gd name="connsiteY22" fmla="*/ 1703138 h 2791438"/>
                <a:gd name="connsiteX23" fmla="*/ 28525 w 1356144"/>
                <a:gd name="connsiteY23" fmla="*/ 1703179 h 2791438"/>
                <a:gd name="connsiteX24" fmla="*/ 16818 w 1356144"/>
                <a:gd name="connsiteY24" fmla="*/ 1665171 h 2791438"/>
                <a:gd name="connsiteX25" fmla="*/ 12386 w 1356144"/>
                <a:gd name="connsiteY25" fmla="*/ 1641440 h 2791438"/>
                <a:gd name="connsiteX26" fmla="*/ 93287 w 1356144"/>
                <a:gd name="connsiteY26" fmla="*/ 1590342 h 2791438"/>
                <a:gd name="connsiteX27" fmla="*/ 295096 w 1356144"/>
                <a:gd name="connsiteY27" fmla="*/ 1155854 h 2791438"/>
                <a:gd name="connsiteX28" fmla="*/ 64776 w 1356144"/>
                <a:gd name="connsiteY28" fmla="*/ 850565 h 2791438"/>
                <a:gd name="connsiteX29" fmla="*/ 0 w 1356144"/>
                <a:gd name="connsiteY29" fmla="*/ 822108 h 2791438"/>
                <a:gd name="connsiteX30" fmla="*/ 4566 w 1356144"/>
                <a:gd name="connsiteY30" fmla="*/ 797663 h 2791438"/>
                <a:gd name="connsiteX31" fmla="*/ 65440 w 1356144"/>
                <a:gd name="connsiteY31" fmla="*/ 800405 h 2791438"/>
                <a:gd name="connsiteX32" fmla="*/ 547593 w 1356144"/>
                <a:gd name="connsiteY32" fmla="*/ 415205 h 2791438"/>
                <a:gd name="connsiteX33" fmla="*/ 637868 w 1356144"/>
                <a:gd name="connsiteY33" fmla="*/ 78911 h 2791438"/>
                <a:gd name="connsiteX34" fmla="*/ 634365 w 1356144"/>
                <a:gd name="connsiteY34" fmla="*/ 3939 h 2791438"/>
                <a:gd name="connsiteX35" fmla="*/ 681297 w 1356144"/>
                <a:gd name="connsiteY35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1270838 w 1356144"/>
                <a:gd name="connsiteY11" fmla="*/ 1673900 h 2791438"/>
                <a:gd name="connsiteX12" fmla="*/ 968460 w 1356144"/>
                <a:gd name="connsiteY12" fmla="*/ 1914883 h 2791438"/>
                <a:gd name="connsiteX13" fmla="*/ 1056365 w 1356144"/>
                <a:gd name="connsiteY13" fmla="*/ 2151669 h 2791438"/>
                <a:gd name="connsiteX14" fmla="*/ 1092409 w 1356144"/>
                <a:gd name="connsiteY14" fmla="*/ 2182198 h 2791438"/>
                <a:gd name="connsiteX15" fmla="*/ 1084500 w 1356144"/>
                <a:gd name="connsiteY15" fmla="*/ 2192527 h 2791438"/>
                <a:gd name="connsiteX16" fmla="*/ 760124 w 1356144"/>
                <a:gd name="connsiteY16" fmla="*/ 2791370 h 2791438"/>
                <a:gd name="connsiteX17" fmla="*/ 368648 w 1356144"/>
                <a:gd name="connsiteY17" fmla="*/ 2279036 h 2791438"/>
                <a:gd name="connsiteX18" fmla="*/ 296619 w 1356144"/>
                <a:gd name="connsiteY18" fmla="*/ 2210225 h 2791438"/>
                <a:gd name="connsiteX19" fmla="*/ 325224 w 1356144"/>
                <a:gd name="connsiteY19" fmla="*/ 2185996 h 2791438"/>
                <a:gd name="connsiteX20" fmla="*/ 413129 w 1356144"/>
                <a:gd name="connsiteY20" fmla="*/ 1949210 h 2791438"/>
                <a:gd name="connsiteX21" fmla="*/ 28996 w 1356144"/>
                <a:gd name="connsiteY21" fmla="*/ 1703138 h 2791438"/>
                <a:gd name="connsiteX22" fmla="*/ 28525 w 1356144"/>
                <a:gd name="connsiteY22" fmla="*/ 1703179 h 2791438"/>
                <a:gd name="connsiteX23" fmla="*/ 16818 w 1356144"/>
                <a:gd name="connsiteY23" fmla="*/ 1665171 h 2791438"/>
                <a:gd name="connsiteX24" fmla="*/ 12386 w 1356144"/>
                <a:gd name="connsiteY24" fmla="*/ 1641440 h 2791438"/>
                <a:gd name="connsiteX25" fmla="*/ 93287 w 1356144"/>
                <a:gd name="connsiteY25" fmla="*/ 1590342 h 2791438"/>
                <a:gd name="connsiteX26" fmla="*/ 295096 w 1356144"/>
                <a:gd name="connsiteY26" fmla="*/ 1155854 h 2791438"/>
                <a:gd name="connsiteX27" fmla="*/ 64776 w 1356144"/>
                <a:gd name="connsiteY27" fmla="*/ 850565 h 2791438"/>
                <a:gd name="connsiteX28" fmla="*/ 0 w 1356144"/>
                <a:gd name="connsiteY28" fmla="*/ 822108 h 2791438"/>
                <a:gd name="connsiteX29" fmla="*/ 4566 w 1356144"/>
                <a:gd name="connsiteY29" fmla="*/ 797663 h 2791438"/>
                <a:gd name="connsiteX30" fmla="*/ 65440 w 1356144"/>
                <a:gd name="connsiteY30" fmla="*/ 800405 h 2791438"/>
                <a:gd name="connsiteX31" fmla="*/ 547593 w 1356144"/>
                <a:gd name="connsiteY31" fmla="*/ 415205 h 2791438"/>
                <a:gd name="connsiteX32" fmla="*/ 637868 w 1356144"/>
                <a:gd name="connsiteY32" fmla="*/ 78911 h 2791438"/>
                <a:gd name="connsiteX33" fmla="*/ 634365 w 1356144"/>
                <a:gd name="connsiteY33" fmla="*/ 3939 h 2791438"/>
                <a:gd name="connsiteX34" fmla="*/ 681297 w 1356144"/>
                <a:gd name="connsiteY34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68080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352504 w 1356144"/>
                <a:gd name="connsiteY6" fmla="*/ 737744 h 2791438"/>
                <a:gd name="connsiteX7" fmla="*/ 1273223 w 1356144"/>
                <a:gd name="connsiteY7" fmla="*/ 802909 h 2791438"/>
                <a:gd name="connsiteX8" fmla="*/ 1042903 w 1356144"/>
                <a:gd name="connsiteY8" fmla="*/ 1108198 h 2791438"/>
                <a:gd name="connsiteX9" fmla="*/ 1339854 w 1356144"/>
                <a:gd name="connsiteY9" fmla="*/ 1602778 h 2791438"/>
                <a:gd name="connsiteX10" fmla="*/ 1356144 w 1356144"/>
                <a:gd name="connsiteY10" fmla="*/ 1609659 h 2791438"/>
                <a:gd name="connsiteX11" fmla="*/ 968460 w 1356144"/>
                <a:gd name="connsiteY11" fmla="*/ 1914883 h 2791438"/>
                <a:gd name="connsiteX12" fmla="*/ 1056365 w 1356144"/>
                <a:gd name="connsiteY12" fmla="*/ 2151669 h 2791438"/>
                <a:gd name="connsiteX13" fmla="*/ 1092409 w 1356144"/>
                <a:gd name="connsiteY13" fmla="*/ 2182198 h 2791438"/>
                <a:gd name="connsiteX14" fmla="*/ 1084500 w 1356144"/>
                <a:gd name="connsiteY14" fmla="*/ 2192527 h 2791438"/>
                <a:gd name="connsiteX15" fmla="*/ 760124 w 1356144"/>
                <a:gd name="connsiteY15" fmla="*/ 2791370 h 2791438"/>
                <a:gd name="connsiteX16" fmla="*/ 368648 w 1356144"/>
                <a:gd name="connsiteY16" fmla="*/ 2279036 h 2791438"/>
                <a:gd name="connsiteX17" fmla="*/ 296619 w 1356144"/>
                <a:gd name="connsiteY17" fmla="*/ 2210225 h 2791438"/>
                <a:gd name="connsiteX18" fmla="*/ 325224 w 1356144"/>
                <a:gd name="connsiteY18" fmla="*/ 2185996 h 2791438"/>
                <a:gd name="connsiteX19" fmla="*/ 413129 w 1356144"/>
                <a:gd name="connsiteY19" fmla="*/ 1949210 h 2791438"/>
                <a:gd name="connsiteX20" fmla="*/ 28996 w 1356144"/>
                <a:gd name="connsiteY20" fmla="*/ 1703138 h 2791438"/>
                <a:gd name="connsiteX21" fmla="*/ 28525 w 1356144"/>
                <a:gd name="connsiteY21" fmla="*/ 1703179 h 2791438"/>
                <a:gd name="connsiteX22" fmla="*/ 16818 w 1356144"/>
                <a:gd name="connsiteY22" fmla="*/ 1665171 h 2791438"/>
                <a:gd name="connsiteX23" fmla="*/ 12386 w 1356144"/>
                <a:gd name="connsiteY23" fmla="*/ 1641440 h 2791438"/>
                <a:gd name="connsiteX24" fmla="*/ 93287 w 1356144"/>
                <a:gd name="connsiteY24" fmla="*/ 1590342 h 2791438"/>
                <a:gd name="connsiteX25" fmla="*/ 295096 w 1356144"/>
                <a:gd name="connsiteY25" fmla="*/ 1155854 h 2791438"/>
                <a:gd name="connsiteX26" fmla="*/ 64776 w 1356144"/>
                <a:gd name="connsiteY26" fmla="*/ 850565 h 2791438"/>
                <a:gd name="connsiteX27" fmla="*/ 0 w 1356144"/>
                <a:gd name="connsiteY27" fmla="*/ 822108 h 2791438"/>
                <a:gd name="connsiteX28" fmla="*/ 4566 w 1356144"/>
                <a:gd name="connsiteY28" fmla="*/ 797663 h 2791438"/>
                <a:gd name="connsiteX29" fmla="*/ 65440 w 1356144"/>
                <a:gd name="connsiteY29" fmla="*/ 800405 h 2791438"/>
                <a:gd name="connsiteX30" fmla="*/ 547593 w 1356144"/>
                <a:gd name="connsiteY30" fmla="*/ 415205 h 2791438"/>
                <a:gd name="connsiteX31" fmla="*/ 637868 w 1356144"/>
                <a:gd name="connsiteY31" fmla="*/ 78911 h 2791438"/>
                <a:gd name="connsiteX32" fmla="*/ 634365 w 1356144"/>
                <a:gd name="connsiteY32" fmla="*/ 3939 h 2791438"/>
                <a:gd name="connsiteX33" fmla="*/ 681297 w 1356144"/>
                <a:gd name="connsiteY33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4566 w 1356144"/>
                <a:gd name="connsiteY27" fmla="*/ 797663 h 2791438"/>
                <a:gd name="connsiteX28" fmla="*/ 65440 w 1356144"/>
                <a:gd name="connsiteY28" fmla="*/ 800405 h 2791438"/>
                <a:gd name="connsiteX29" fmla="*/ 547593 w 1356144"/>
                <a:gd name="connsiteY29" fmla="*/ 415205 h 2791438"/>
                <a:gd name="connsiteX30" fmla="*/ 637868 w 1356144"/>
                <a:gd name="connsiteY30" fmla="*/ 78911 h 2791438"/>
                <a:gd name="connsiteX31" fmla="*/ 634365 w 1356144"/>
                <a:gd name="connsiteY31" fmla="*/ 3939 h 2791438"/>
                <a:gd name="connsiteX32" fmla="*/ 681297 w 1356144"/>
                <a:gd name="connsiteY32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6818 w 1356144"/>
                <a:gd name="connsiteY21" fmla="*/ 1665171 h 2791438"/>
                <a:gd name="connsiteX22" fmla="*/ 12386 w 1356144"/>
                <a:gd name="connsiteY22" fmla="*/ 1641440 h 2791438"/>
                <a:gd name="connsiteX23" fmla="*/ 93287 w 1356144"/>
                <a:gd name="connsiteY23" fmla="*/ 1590342 h 2791438"/>
                <a:gd name="connsiteX24" fmla="*/ 295096 w 1356144"/>
                <a:gd name="connsiteY24" fmla="*/ 1155854 h 2791438"/>
                <a:gd name="connsiteX25" fmla="*/ 64776 w 1356144"/>
                <a:gd name="connsiteY25" fmla="*/ 850565 h 2791438"/>
                <a:gd name="connsiteX26" fmla="*/ 0 w 1356144"/>
                <a:gd name="connsiteY26" fmla="*/ 822108 h 2791438"/>
                <a:gd name="connsiteX27" fmla="*/ 65440 w 1356144"/>
                <a:gd name="connsiteY27" fmla="*/ 800405 h 2791438"/>
                <a:gd name="connsiteX28" fmla="*/ 547593 w 1356144"/>
                <a:gd name="connsiteY28" fmla="*/ 415205 h 2791438"/>
                <a:gd name="connsiteX29" fmla="*/ 637868 w 1356144"/>
                <a:gd name="connsiteY29" fmla="*/ 78911 h 2791438"/>
                <a:gd name="connsiteX30" fmla="*/ 634365 w 1356144"/>
                <a:gd name="connsiteY30" fmla="*/ 3939 h 2791438"/>
                <a:gd name="connsiteX31" fmla="*/ 681297 w 1356144"/>
                <a:gd name="connsiteY31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12386 w 1356144"/>
                <a:gd name="connsiteY21" fmla="*/ 1641440 h 2791438"/>
                <a:gd name="connsiteX22" fmla="*/ 93287 w 1356144"/>
                <a:gd name="connsiteY22" fmla="*/ 1590342 h 2791438"/>
                <a:gd name="connsiteX23" fmla="*/ 295096 w 1356144"/>
                <a:gd name="connsiteY23" fmla="*/ 1155854 h 2791438"/>
                <a:gd name="connsiteX24" fmla="*/ 64776 w 1356144"/>
                <a:gd name="connsiteY24" fmla="*/ 850565 h 2791438"/>
                <a:gd name="connsiteX25" fmla="*/ 0 w 1356144"/>
                <a:gd name="connsiteY25" fmla="*/ 822108 h 2791438"/>
                <a:gd name="connsiteX26" fmla="*/ 65440 w 1356144"/>
                <a:gd name="connsiteY26" fmla="*/ 800405 h 2791438"/>
                <a:gd name="connsiteX27" fmla="*/ 547593 w 1356144"/>
                <a:gd name="connsiteY27" fmla="*/ 415205 h 2791438"/>
                <a:gd name="connsiteX28" fmla="*/ 637868 w 1356144"/>
                <a:gd name="connsiteY28" fmla="*/ 78911 h 2791438"/>
                <a:gd name="connsiteX29" fmla="*/ 634365 w 1356144"/>
                <a:gd name="connsiteY29" fmla="*/ 3939 h 2791438"/>
                <a:gd name="connsiteX30" fmla="*/ 681297 w 1356144"/>
                <a:gd name="connsiteY30" fmla="*/ 0 h 2791438"/>
                <a:gd name="connsiteX0" fmla="*/ 681297 w 1356144"/>
                <a:gd name="connsiteY0" fmla="*/ 0 h 2791438"/>
                <a:gd name="connsiteX1" fmla="*/ 701212 w 1356144"/>
                <a:gd name="connsiteY1" fmla="*/ 3337 h 2791438"/>
                <a:gd name="connsiteX2" fmla="*/ 700130 w 1356144"/>
                <a:gd name="connsiteY2" fmla="*/ 26496 h 2791438"/>
                <a:gd name="connsiteX3" fmla="*/ 790405 w 1356144"/>
                <a:gd name="connsiteY3" fmla="*/ 362790 h 2791438"/>
                <a:gd name="connsiteX4" fmla="*/ 1272558 w 1356144"/>
                <a:gd name="connsiteY4" fmla="*/ 747990 h 2791438"/>
                <a:gd name="connsiteX5" fmla="*/ 1348116 w 1356144"/>
                <a:gd name="connsiteY5" fmla="*/ 744587 h 2791438"/>
                <a:gd name="connsiteX6" fmla="*/ 1273223 w 1356144"/>
                <a:gd name="connsiteY6" fmla="*/ 802909 h 2791438"/>
                <a:gd name="connsiteX7" fmla="*/ 1042903 w 1356144"/>
                <a:gd name="connsiteY7" fmla="*/ 1108198 h 2791438"/>
                <a:gd name="connsiteX8" fmla="*/ 1339854 w 1356144"/>
                <a:gd name="connsiteY8" fmla="*/ 1602778 h 2791438"/>
                <a:gd name="connsiteX9" fmla="*/ 1356144 w 1356144"/>
                <a:gd name="connsiteY9" fmla="*/ 1609659 h 2791438"/>
                <a:gd name="connsiteX10" fmla="*/ 968460 w 1356144"/>
                <a:gd name="connsiteY10" fmla="*/ 1914883 h 2791438"/>
                <a:gd name="connsiteX11" fmla="*/ 1056365 w 1356144"/>
                <a:gd name="connsiteY11" fmla="*/ 2151669 h 2791438"/>
                <a:gd name="connsiteX12" fmla="*/ 1092409 w 1356144"/>
                <a:gd name="connsiteY12" fmla="*/ 2182198 h 2791438"/>
                <a:gd name="connsiteX13" fmla="*/ 1084500 w 1356144"/>
                <a:gd name="connsiteY13" fmla="*/ 2192527 h 2791438"/>
                <a:gd name="connsiteX14" fmla="*/ 760124 w 1356144"/>
                <a:gd name="connsiteY14" fmla="*/ 2791370 h 2791438"/>
                <a:gd name="connsiteX15" fmla="*/ 368648 w 1356144"/>
                <a:gd name="connsiteY15" fmla="*/ 2279036 h 2791438"/>
                <a:gd name="connsiteX16" fmla="*/ 296619 w 1356144"/>
                <a:gd name="connsiteY16" fmla="*/ 2210225 h 2791438"/>
                <a:gd name="connsiteX17" fmla="*/ 325224 w 1356144"/>
                <a:gd name="connsiteY17" fmla="*/ 2185996 h 2791438"/>
                <a:gd name="connsiteX18" fmla="*/ 413129 w 1356144"/>
                <a:gd name="connsiteY18" fmla="*/ 1949210 h 2791438"/>
                <a:gd name="connsiteX19" fmla="*/ 28996 w 1356144"/>
                <a:gd name="connsiteY19" fmla="*/ 1703138 h 2791438"/>
                <a:gd name="connsiteX20" fmla="*/ 28525 w 1356144"/>
                <a:gd name="connsiteY20" fmla="*/ 1703179 h 2791438"/>
                <a:gd name="connsiteX21" fmla="*/ 93287 w 1356144"/>
                <a:gd name="connsiteY21" fmla="*/ 1590342 h 2791438"/>
                <a:gd name="connsiteX22" fmla="*/ 295096 w 1356144"/>
                <a:gd name="connsiteY22" fmla="*/ 1155854 h 2791438"/>
                <a:gd name="connsiteX23" fmla="*/ 64776 w 1356144"/>
                <a:gd name="connsiteY23" fmla="*/ 850565 h 2791438"/>
                <a:gd name="connsiteX24" fmla="*/ 0 w 1356144"/>
                <a:gd name="connsiteY24" fmla="*/ 822108 h 2791438"/>
                <a:gd name="connsiteX25" fmla="*/ 65440 w 1356144"/>
                <a:gd name="connsiteY25" fmla="*/ 800405 h 2791438"/>
                <a:gd name="connsiteX26" fmla="*/ 547593 w 1356144"/>
                <a:gd name="connsiteY26" fmla="*/ 415205 h 2791438"/>
                <a:gd name="connsiteX27" fmla="*/ 637868 w 1356144"/>
                <a:gd name="connsiteY27" fmla="*/ 78911 h 2791438"/>
                <a:gd name="connsiteX28" fmla="*/ 634365 w 1356144"/>
                <a:gd name="connsiteY28" fmla="*/ 3939 h 2791438"/>
                <a:gd name="connsiteX29" fmla="*/ 681297 w 1356144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43808 w 1370956"/>
                <a:gd name="connsiteY19" fmla="*/ 1703138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94921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70956"/>
                <a:gd name="connsiteY0" fmla="*/ 0 h 2791438"/>
                <a:gd name="connsiteX1" fmla="*/ 716024 w 1370956"/>
                <a:gd name="connsiteY1" fmla="*/ 3337 h 2791438"/>
                <a:gd name="connsiteX2" fmla="*/ 714942 w 1370956"/>
                <a:gd name="connsiteY2" fmla="*/ 26496 h 2791438"/>
                <a:gd name="connsiteX3" fmla="*/ 805217 w 1370956"/>
                <a:gd name="connsiteY3" fmla="*/ 362790 h 2791438"/>
                <a:gd name="connsiteX4" fmla="*/ 1287370 w 1370956"/>
                <a:gd name="connsiteY4" fmla="*/ 747990 h 2791438"/>
                <a:gd name="connsiteX5" fmla="*/ 1362928 w 1370956"/>
                <a:gd name="connsiteY5" fmla="*/ 744587 h 2791438"/>
                <a:gd name="connsiteX6" fmla="*/ 1288035 w 1370956"/>
                <a:gd name="connsiteY6" fmla="*/ 802909 h 2791438"/>
                <a:gd name="connsiteX7" fmla="*/ 1057715 w 1370956"/>
                <a:gd name="connsiteY7" fmla="*/ 1108198 h 2791438"/>
                <a:gd name="connsiteX8" fmla="*/ 1354666 w 1370956"/>
                <a:gd name="connsiteY8" fmla="*/ 1602778 h 2791438"/>
                <a:gd name="connsiteX9" fmla="*/ 1370956 w 1370956"/>
                <a:gd name="connsiteY9" fmla="*/ 1609659 h 2791438"/>
                <a:gd name="connsiteX10" fmla="*/ 983272 w 1370956"/>
                <a:gd name="connsiteY10" fmla="*/ 1914883 h 2791438"/>
                <a:gd name="connsiteX11" fmla="*/ 1071177 w 1370956"/>
                <a:gd name="connsiteY11" fmla="*/ 2151669 h 2791438"/>
                <a:gd name="connsiteX12" fmla="*/ 1107221 w 1370956"/>
                <a:gd name="connsiteY12" fmla="*/ 2182198 h 2791438"/>
                <a:gd name="connsiteX13" fmla="*/ 1099312 w 1370956"/>
                <a:gd name="connsiteY13" fmla="*/ 2192527 h 2791438"/>
                <a:gd name="connsiteX14" fmla="*/ 774936 w 1370956"/>
                <a:gd name="connsiteY14" fmla="*/ 2791370 h 2791438"/>
                <a:gd name="connsiteX15" fmla="*/ 383460 w 1370956"/>
                <a:gd name="connsiteY15" fmla="*/ 2279036 h 2791438"/>
                <a:gd name="connsiteX16" fmla="*/ 311431 w 1370956"/>
                <a:gd name="connsiteY16" fmla="*/ 2210225 h 2791438"/>
                <a:gd name="connsiteX17" fmla="*/ 340036 w 1370956"/>
                <a:gd name="connsiteY17" fmla="*/ 2185996 h 2791438"/>
                <a:gd name="connsiteX18" fmla="*/ 427941 w 1370956"/>
                <a:gd name="connsiteY18" fmla="*/ 1853870 h 2791438"/>
                <a:gd name="connsiteX19" fmla="*/ 13472 w 1370956"/>
                <a:gd name="connsiteY19" fmla="*/ 1659801 h 2791438"/>
                <a:gd name="connsiteX20" fmla="*/ 0 w 1370956"/>
                <a:gd name="connsiteY20" fmla="*/ 1659842 h 2791438"/>
                <a:gd name="connsiteX21" fmla="*/ 108099 w 1370956"/>
                <a:gd name="connsiteY21" fmla="*/ 1590342 h 2791438"/>
                <a:gd name="connsiteX22" fmla="*/ 309908 w 1370956"/>
                <a:gd name="connsiteY22" fmla="*/ 1155854 h 2791438"/>
                <a:gd name="connsiteX23" fmla="*/ 79588 w 1370956"/>
                <a:gd name="connsiteY23" fmla="*/ 850565 h 2791438"/>
                <a:gd name="connsiteX24" fmla="*/ 14812 w 1370956"/>
                <a:gd name="connsiteY24" fmla="*/ 822108 h 2791438"/>
                <a:gd name="connsiteX25" fmla="*/ 80252 w 1370956"/>
                <a:gd name="connsiteY25" fmla="*/ 800405 h 2791438"/>
                <a:gd name="connsiteX26" fmla="*/ 562405 w 1370956"/>
                <a:gd name="connsiteY26" fmla="*/ 415205 h 2791438"/>
                <a:gd name="connsiteX27" fmla="*/ 652680 w 1370956"/>
                <a:gd name="connsiteY27" fmla="*/ 78911 h 2791438"/>
                <a:gd name="connsiteX28" fmla="*/ 649177 w 1370956"/>
                <a:gd name="connsiteY28" fmla="*/ 3939 h 2791438"/>
                <a:gd name="connsiteX29" fmla="*/ 696109 w 1370956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392624"/>
                <a:gd name="connsiteY0" fmla="*/ 0 h 2791438"/>
                <a:gd name="connsiteX1" fmla="*/ 716024 w 1392624"/>
                <a:gd name="connsiteY1" fmla="*/ 3337 h 2791438"/>
                <a:gd name="connsiteX2" fmla="*/ 714942 w 1392624"/>
                <a:gd name="connsiteY2" fmla="*/ 26496 h 2791438"/>
                <a:gd name="connsiteX3" fmla="*/ 805217 w 1392624"/>
                <a:gd name="connsiteY3" fmla="*/ 362790 h 2791438"/>
                <a:gd name="connsiteX4" fmla="*/ 1287370 w 1392624"/>
                <a:gd name="connsiteY4" fmla="*/ 747990 h 2791438"/>
                <a:gd name="connsiteX5" fmla="*/ 1362928 w 1392624"/>
                <a:gd name="connsiteY5" fmla="*/ 744587 h 2791438"/>
                <a:gd name="connsiteX6" fmla="*/ 1288035 w 1392624"/>
                <a:gd name="connsiteY6" fmla="*/ 802909 h 2791438"/>
                <a:gd name="connsiteX7" fmla="*/ 1057715 w 1392624"/>
                <a:gd name="connsiteY7" fmla="*/ 1108198 h 2791438"/>
                <a:gd name="connsiteX8" fmla="*/ 1354666 w 1392624"/>
                <a:gd name="connsiteY8" fmla="*/ 1602778 h 2791438"/>
                <a:gd name="connsiteX9" fmla="*/ 1392624 w 1392624"/>
                <a:gd name="connsiteY9" fmla="*/ 1726668 h 2791438"/>
                <a:gd name="connsiteX10" fmla="*/ 983272 w 1392624"/>
                <a:gd name="connsiteY10" fmla="*/ 1914883 h 2791438"/>
                <a:gd name="connsiteX11" fmla="*/ 1071177 w 1392624"/>
                <a:gd name="connsiteY11" fmla="*/ 2151669 h 2791438"/>
                <a:gd name="connsiteX12" fmla="*/ 1107221 w 1392624"/>
                <a:gd name="connsiteY12" fmla="*/ 2182198 h 2791438"/>
                <a:gd name="connsiteX13" fmla="*/ 1099312 w 1392624"/>
                <a:gd name="connsiteY13" fmla="*/ 2192527 h 2791438"/>
                <a:gd name="connsiteX14" fmla="*/ 774936 w 1392624"/>
                <a:gd name="connsiteY14" fmla="*/ 2791370 h 2791438"/>
                <a:gd name="connsiteX15" fmla="*/ 383460 w 1392624"/>
                <a:gd name="connsiteY15" fmla="*/ 2279036 h 2791438"/>
                <a:gd name="connsiteX16" fmla="*/ 311431 w 1392624"/>
                <a:gd name="connsiteY16" fmla="*/ 2210225 h 2791438"/>
                <a:gd name="connsiteX17" fmla="*/ 340036 w 1392624"/>
                <a:gd name="connsiteY17" fmla="*/ 2185996 h 2791438"/>
                <a:gd name="connsiteX18" fmla="*/ 427941 w 1392624"/>
                <a:gd name="connsiteY18" fmla="*/ 1853870 h 2791438"/>
                <a:gd name="connsiteX19" fmla="*/ 13472 w 1392624"/>
                <a:gd name="connsiteY19" fmla="*/ 1659801 h 2791438"/>
                <a:gd name="connsiteX20" fmla="*/ 0 w 1392624"/>
                <a:gd name="connsiteY20" fmla="*/ 1659842 h 2791438"/>
                <a:gd name="connsiteX21" fmla="*/ 108099 w 1392624"/>
                <a:gd name="connsiteY21" fmla="*/ 1590342 h 2791438"/>
                <a:gd name="connsiteX22" fmla="*/ 309908 w 1392624"/>
                <a:gd name="connsiteY22" fmla="*/ 1155854 h 2791438"/>
                <a:gd name="connsiteX23" fmla="*/ 79588 w 1392624"/>
                <a:gd name="connsiteY23" fmla="*/ 850565 h 2791438"/>
                <a:gd name="connsiteX24" fmla="*/ 14812 w 1392624"/>
                <a:gd name="connsiteY24" fmla="*/ 822108 h 2791438"/>
                <a:gd name="connsiteX25" fmla="*/ 80252 w 1392624"/>
                <a:gd name="connsiteY25" fmla="*/ 800405 h 2791438"/>
                <a:gd name="connsiteX26" fmla="*/ 562405 w 1392624"/>
                <a:gd name="connsiteY26" fmla="*/ 415205 h 2791438"/>
                <a:gd name="connsiteX27" fmla="*/ 652680 w 1392624"/>
                <a:gd name="connsiteY27" fmla="*/ 78911 h 2791438"/>
                <a:gd name="connsiteX28" fmla="*/ 649177 w 1392624"/>
                <a:gd name="connsiteY28" fmla="*/ 3939 h 2791438"/>
                <a:gd name="connsiteX29" fmla="*/ 696109 w 1392624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354666 w 1409959"/>
                <a:gd name="connsiteY8" fmla="*/ 1602778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10286"/>
                <a:gd name="connsiteY0" fmla="*/ 0 h 2791438"/>
                <a:gd name="connsiteX1" fmla="*/ 716024 w 1410286"/>
                <a:gd name="connsiteY1" fmla="*/ 3337 h 2791438"/>
                <a:gd name="connsiteX2" fmla="*/ 714942 w 1410286"/>
                <a:gd name="connsiteY2" fmla="*/ 26496 h 2791438"/>
                <a:gd name="connsiteX3" fmla="*/ 805217 w 1410286"/>
                <a:gd name="connsiteY3" fmla="*/ 362790 h 2791438"/>
                <a:gd name="connsiteX4" fmla="*/ 1287370 w 1410286"/>
                <a:gd name="connsiteY4" fmla="*/ 747990 h 2791438"/>
                <a:gd name="connsiteX5" fmla="*/ 1362928 w 1410286"/>
                <a:gd name="connsiteY5" fmla="*/ 744587 h 2791438"/>
                <a:gd name="connsiteX6" fmla="*/ 1288035 w 1410286"/>
                <a:gd name="connsiteY6" fmla="*/ 802909 h 2791438"/>
                <a:gd name="connsiteX7" fmla="*/ 1057715 w 1410286"/>
                <a:gd name="connsiteY7" fmla="*/ 1108198 h 2791438"/>
                <a:gd name="connsiteX8" fmla="*/ 1409959 w 1410286"/>
                <a:gd name="connsiteY8" fmla="*/ 1687665 h 2791438"/>
                <a:gd name="connsiteX9" fmla="*/ 983272 w 1410286"/>
                <a:gd name="connsiteY9" fmla="*/ 1914883 h 2791438"/>
                <a:gd name="connsiteX10" fmla="*/ 1071177 w 1410286"/>
                <a:gd name="connsiteY10" fmla="*/ 2151669 h 2791438"/>
                <a:gd name="connsiteX11" fmla="*/ 1107221 w 1410286"/>
                <a:gd name="connsiteY11" fmla="*/ 2182198 h 2791438"/>
                <a:gd name="connsiteX12" fmla="*/ 1099312 w 1410286"/>
                <a:gd name="connsiteY12" fmla="*/ 2192527 h 2791438"/>
                <a:gd name="connsiteX13" fmla="*/ 774936 w 1410286"/>
                <a:gd name="connsiteY13" fmla="*/ 2791370 h 2791438"/>
                <a:gd name="connsiteX14" fmla="*/ 383460 w 1410286"/>
                <a:gd name="connsiteY14" fmla="*/ 2279036 h 2791438"/>
                <a:gd name="connsiteX15" fmla="*/ 311431 w 1410286"/>
                <a:gd name="connsiteY15" fmla="*/ 2210225 h 2791438"/>
                <a:gd name="connsiteX16" fmla="*/ 340036 w 1410286"/>
                <a:gd name="connsiteY16" fmla="*/ 2185996 h 2791438"/>
                <a:gd name="connsiteX17" fmla="*/ 427941 w 1410286"/>
                <a:gd name="connsiteY17" fmla="*/ 1853870 h 2791438"/>
                <a:gd name="connsiteX18" fmla="*/ 13472 w 1410286"/>
                <a:gd name="connsiteY18" fmla="*/ 1659801 h 2791438"/>
                <a:gd name="connsiteX19" fmla="*/ 0 w 1410286"/>
                <a:gd name="connsiteY19" fmla="*/ 1659842 h 2791438"/>
                <a:gd name="connsiteX20" fmla="*/ 108099 w 1410286"/>
                <a:gd name="connsiteY20" fmla="*/ 1590342 h 2791438"/>
                <a:gd name="connsiteX21" fmla="*/ 309908 w 1410286"/>
                <a:gd name="connsiteY21" fmla="*/ 1155854 h 2791438"/>
                <a:gd name="connsiteX22" fmla="*/ 79588 w 1410286"/>
                <a:gd name="connsiteY22" fmla="*/ 850565 h 2791438"/>
                <a:gd name="connsiteX23" fmla="*/ 14812 w 1410286"/>
                <a:gd name="connsiteY23" fmla="*/ 822108 h 2791438"/>
                <a:gd name="connsiteX24" fmla="*/ 80252 w 1410286"/>
                <a:gd name="connsiteY24" fmla="*/ 800405 h 2791438"/>
                <a:gd name="connsiteX25" fmla="*/ 562405 w 1410286"/>
                <a:gd name="connsiteY25" fmla="*/ 415205 h 2791438"/>
                <a:gd name="connsiteX26" fmla="*/ 652680 w 1410286"/>
                <a:gd name="connsiteY26" fmla="*/ 78911 h 2791438"/>
                <a:gd name="connsiteX27" fmla="*/ 649177 w 1410286"/>
                <a:gd name="connsiteY27" fmla="*/ 3939 h 2791438"/>
                <a:gd name="connsiteX28" fmla="*/ 696109 w 1410286"/>
                <a:gd name="connsiteY28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409959 w 1409959"/>
                <a:gd name="connsiteY8" fmla="*/ 1687665 h 2791438"/>
                <a:gd name="connsiteX9" fmla="*/ 983272 w 1409959"/>
                <a:gd name="connsiteY9" fmla="*/ 1914883 h 2791438"/>
                <a:gd name="connsiteX10" fmla="*/ 1071177 w 1409959"/>
                <a:gd name="connsiteY10" fmla="*/ 2151669 h 2791438"/>
                <a:gd name="connsiteX11" fmla="*/ 1107221 w 1409959"/>
                <a:gd name="connsiteY11" fmla="*/ 2182198 h 2791438"/>
                <a:gd name="connsiteX12" fmla="*/ 1099312 w 1409959"/>
                <a:gd name="connsiteY12" fmla="*/ 2192527 h 2791438"/>
                <a:gd name="connsiteX13" fmla="*/ 774936 w 1409959"/>
                <a:gd name="connsiteY13" fmla="*/ 2791370 h 2791438"/>
                <a:gd name="connsiteX14" fmla="*/ 383460 w 1409959"/>
                <a:gd name="connsiteY14" fmla="*/ 2279036 h 2791438"/>
                <a:gd name="connsiteX15" fmla="*/ 311431 w 1409959"/>
                <a:gd name="connsiteY15" fmla="*/ 2210225 h 2791438"/>
                <a:gd name="connsiteX16" fmla="*/ 340036 w 1409959"/>
                <a:gd name="connsiteY16" fmla="*/ 2185996 h 2791438"/>
                <a:gd name="connsiteX17" fmla="*/ 427941 w 1409959"/>
                <a:gd name="connsiteY17" fmla="*/ 1853870 h 2791438"/>
                <a:gd name="connsiteX18" fmla="*/ 13472 w 1409959"/>
                <a:gd name="connsiteY18" fmla="*/ 1659801 h 2791438"/>
                <a:gd name="connsiteX19" fmla="*/ 0 w 1409959"/>
                <a:gd name="connsiteY19" fmla="*/ 1659842 h 2791438"/>
                <a:gd name="connsiteX20" fmla="*/ 108099 w 1409959"/>
                <a:gd name="connsiteY20" fmla="*/ 1590342 h 2791438"/>
                <a:gd name="connsiteX21" fmla="*/ 309908 w 1409959"/>
                <a:gd name="connsiteY21" fmla="*/ 1155854 h 2791438"/>
                <a:gd name="connsiteX22" fmla="*/ 79588 w 1409959"/>
                <a:gd name="connsiteY22" fmla="*/ 850565 h 2791438"/>
                <a:gd name="connsiteX23" fmla="*/ 14812 w 1409959"/>
                <a:gd name="connsiteY23" fmla="*/ 822108 h 2791438"/>
                <a:gd name="connsiteX24" fmla="*/ 80252 w 1409959"/>
                <a:gd name="connsiteY24" fmla="*/ 800405 h 2791438"/>
                <a:gd name="connsiteX25" fmla="*/ 562405 w 1409959"/>
                <a:gd name="connsiteY25" fmla="*/ 415205 h 2791438"/>
                <a:gd name="connsiteX26" fmla="*/ 652680 w 1409959"/>
                <a:gd name="connsiteY26" fmla="*/ 78911 h 2791438"/>
                <a:gd name="connsiteX27" fmla="*/ 649177 w 1409959"/>
                <a:gd name="connsiteY27" fmla="*/ 3939 h 2791438"/>
                <a:gd name="connsiteX28" fmla="*/ 696109 w 1409959"/>
                <a:gd name="connsiteY28" fmla="*/ 0 h 2791438"/>
                <a:gd name="connsiteX0" fmla="*/ 696109 w 1416160"/>
                <a:gd name="connsiteY0" fmla="*/ 0 h 2791438"/>
                <a:gd name="connsiteX1" fmla="*/ 716024 w 1416160"/>
                <a:gd name="connsiteY1" fmla="*/ 3337 h 2791438"/>
                <a:gd name="connsiteX2" fmla="*/ 714942 w 1416160"/>
                <a:gd name="connsiteY2" fmla="*/ 26496 h 2791438"/>
                <a:gd name="connsiteX3" fmla="*/ 805217 w 1416160"/>
                <a:gd name="connsiteY3" fmla="*/ 362790 h 2791438"/>
                <a:gd name="connsiteX4" fmla="*/ 1287370 w 1416160"/>
                <a:gd name="connsiteY4" fmla="*/ 747990 h 2791438"/>
                <a:gd name="connsiteX5" fmla="*/ 1362928 w 1416160"/>
                <a:gd name="connsiteY5" fmla="*/ 744587 h 2791438"/>
                <a:gd name="connsiteX6" fmla="*/ 1288035 w 1416160"/>
                <a:gd name="connsiteY6" fmla="*/ 802909 h 2791438"/>
                <a:gd name="connsiteX7" fmla="*/ 1057715 w 1416160"/>
                <a:gd name="connsiteY7" fmla="*/ 1108198 h 2791438"/>
                <a:gd name="connsiteX8" fmla="*/ 1162514 w 1416160"/>
                <a:gd name="connsiteY8" fmla="*/ 1520961 h 2791438"/>
                <a:gd name="connsiteX9" fmla="*/ 1409959 w 1416160"/>
                <a:gd name="connsiteY9" fmla="*/ 1687665 h 2791438"/>
                <a:gd name="connsiteX10" fmla="*/ 983272 w 1416160"/>
                <a:gd name="connsiteY10" fmla="*/ 1914883 h 2791438"/>
                <a:gd name="connsiteX11" fmla="*/ 1071177 w 1416160"/>
                <a:gd name="connsiteY11" fmla="*/ 2151669 h 2791438"/>
                <a:gd name="connsiteX12" fmla="*/ 1107221 w 1416160"/>
                <a:gd name="connsiteY12" fmla="*/ 2182198 h 2791438"/>
                <a:gd name="connsiteX13" fmla="*/ 1099312 w 1416160"/>
                <a:gd name="connsiteY13" fmla="*/ 2192527 h 2791438"/>
                <a:gd name="connsiteX14" fmla="*/ 774936 w 1416160"/>
                <a:gd name="connsiteY14" fmla="*/ 2791370 h 2791438"/>
                <a:gd name="connsiteX15" fmla="*/ 383460 w 1416160"/>
                <a:gd name="connsiteY15" fmla="*/ 2279036 h 2791438"/>
                <a:gd name="connsiteX16" fmla="*/ 311431 w 1416160"/>
                <a:gd name="connsiteY16" fmla="*/ 2210225 h 2791438"/>
                <a:gd name="connsiteX17" fmla="*/ 340036 w 1416160"/>
                <a:gd name="connsiteY17" fmla="*/ 2185996 h 2791438"/>
                <a:gd name="connsiteX18" fmla="*/ 427941 w 1416160"/>
                <a:gd name="connsiteY18" fmla="*/ 1853870 h 2791438"/>
                <a:gd name="connsiteX19" fmla="*/ 13472 w 1416160"/>
                <a:gd name="connsiteY19" fmla="*/ 1659801 h 2791438"/>
                <a:gd name="connsiteX20" fmla="*/ 0 w 1416160"/>
                <a:gd name="connsiteY20" fmla="*/ 1659842 h 2791438"/>
                <a:gd name="connsiteX21" fmla="*/ 108099 w 1416160"/>
                <a:gd name="connsiteY21" fmla="*/ 1590342 h 2791438"/>
                <a:gd name="connsiteX22" fmla="*/ 309908 w 1416160"/>
                <a:gd name="connsiteY22" fmla="*/ 1155854 h 2791438"/>
                <a:gd name="connsiteX23" fmla="*/ 79588 w 1416160"/>
                <a:gd name="connsiteY23" fmla="*/ 850565 h 2791438"/>
                <a:gd name="connsiteX24" fmla="*/ 14812 w 1416160"/>
                <a:gd name="connsiteY24" fmla="*/ 822108 h 2791438"/>
                <a:gd name="connsiteX25" fmla="*/ 80252 w 1416160"/>
                <a:gd name="connsiteY25" fmla="*/ 800405 h 2791438"/>
                <a:gd name="connsiteX26" fmla="*/ 562405 w 1416160"/>
                <a:gd name="connsiteY26" fmla="*/ 415205 h 2791438"/>
                <a:gd name="connsiteX27" fmla="*/ 652680 w 1416160"/>
                <a:gd name="connsiteY27" fmla="*/ 78911 h 2791438"/>
                <a:gd name="connsiteX28" fmla="*/ 649177 w 1416160"/>
                <a:gd name="connsiteY28" fmla="*/ 3939 h 2791438"/>
                <a:gd name="connsiteX29" fmla="*/ 696109 w 1416160"/>
                <a:gd name="connsiteY29" fmla="*/ 0 h 2791438"/>
                <a:gd name="connsiteX0" fmla="*/ 696109 w 1409959"/>
                <a:gd name="connsiteY0" fmla="*/ 0 h 2791438"/>
                <a:gd name="connsiteX1" fmla="*/ 716024 w 1409959"/>
                <a:gd name="connsiteY1" fmla="*/ 3337 h 2791438"/>
                <a:gd name="connsiteX2" fmla="*/ 714942 w 1409959"/>
                <a:gd name="connsiteY2" fmla="*/ 26496 h 2791438"/>
                <a:gd name="connsiteX3" fmla="*/ 805217 w 1409959"/>
                <a:gd name="connsiteY3" fmla="*/ 362790 h 2791438"/>
                <a:gd name="connsiteX4" fmla="*/ 1287370 w 1409959"/>
                <a:gd name="connsiteY4" fmla="*/ 747990 h 2791438"/>
                <a:gd name="connsiteX5" fmla="*/ 1362928 w 1409959"/>
                <a:gd name="connsiteY5" fmla="*/ 744587 h 2791438"/>
                <a:gd name="connsiteX6" fmla="*/ 1288035 w 1409959"/>
                <a:gd name="connsiteY6" fmla="*/ 802909 h 2791438"/>
                <a:gd name="connsiteX7" fmla="*/ 1057715 w 1409959"/>
                <a:gd name="connsiteY7" fmla="*/ 1108198 h 2791438"/>
                <a:gd name="connsiteX8" fmla="*/ 1162514 w 1409959"/>
                <a:gd name="connsiteY8" fmla="*/ 1520961 h 2791438"/>
                <a:gd name="connsiteX9" fmla="*/ 1409959 w 1409959"/>
                <a:gd name="connsiteY9" fmla="*/ 1687665 h 2791438"/>
                <a:gd name="connsiteX10" fmla="*/ 983272 w 1409959"/>
                <a:gd name="connsiteY10" fmla="*/ 1914883 h 2791438"/>
                <a:gd name="connsiteX11" fmla="*/ 1071177 w 1409959"/>
                <a:gd name="connsiteY11" fmla="*/ 2151669 h 2791438"/>
                <a:gd name="connsiteX12" fmla="*/ 1107221 w 1409959"/>
                <a:gd name="connsiteY12" fmla="*/ 2182198 h 2791438"/>
                <a:gd name="connsiteX13" fmla="*/ 1099312 w 1409959"/>
                <a:gd name="connsiteY13" fmla="*/ 2192527 h 2791438"/>
                <a:gd name="connsiteX14" fmla="*/ 774936 w 1409959"/>
                <a:gd name="connsiteY14" fmla="*/ 2791370 h 2791438"/>
                <a:gd name="connsiteX15" fmla="*/ 383460 w 1409959"/>
                <a:gd name="connsiteY15" fmla="*/ 2279036 h 2791438"/>
                <a:gd name="connsiteX16" fmla="*/ 311431 w 1409959"/>
                <a:gd name="connsiteY16" fmla="*/ 2210225 h 2791438"/>
                <a:gd name="connsiteX17" fmla="*/ 340036 w 1409959"/>
                <a:gd name="connsiteY17" fmla="*/ 2185996 h 2791438"/>
                <a:gd name="connsiteX18" fmla="*/ 427941 w 1409959"/>
                <a:gd name="connsiteY18" fmla="*/ 1853870 h 2791438"/>
                <a:gd name="connsiteX19" fmla="*/ 13472 w 1409959"/>
                <a:gd name="connsiteY19" fmla="*/ 1659801 h 2791438"/>
                <a:gd name="connsiteX20" fmla="*/ 0 w 1409959"/>
                <a:gd name="connsiteY20" fmla="*/ 1659842 h 2791438"/>
                <a:gd name="connsiteX21" fmla="*/ 108099 w 1409959"/>
                <a:gd name="connsiteY21" fmla="*/ 1590342 h 2791438"/>
                <a:gd name="connsiteX22" fmla="*/ 309908 w 1409959"/>
                <a:gd name="connsiteY22" fmla="*/ 1155854 h 2791438"/>
                <a:gd name="connsiteX23" fmla="*/ 79588 w 1409959"/>
                <a:gd name="connsiteY23" fmla="*/ 850565 h 2791438"/>
                <a:gd name="connsiteX24" fmla="*/ 14812 w 1409959"/>
                <a:gd name="connsiteY24" fmla="*/ 822108 h 2791438"/>
                <a:gd name="connsiteX25" fmla="*/ 80252 w 1409959"/>
                <a:gd name="connsiteY25" fmla="*/ 800405 h 2791438"/>
                <a:gd name="connsiteX26" fmla="*/ 562405 w 1409959"/>
                <a:gd name="connsiteY26" fmla="*/ 415205 h 2791438"/>
                <a:gd name="connsiteX27" fmla="*/ 652680 w 1409959"/>
                <a:gd name="connsiteY27" fmla="*/ 78911 h 2791438"/>
                <a:gd name="connsiteX28" fmla="*/ 649177 w 1409959"/>
                <a:gd name="connsiteY28" fmla="*/ 3939 h 2791438"/>
                <a:gd name="connsiteX29" fmla="*/ 696109 w 1409959"/>
                <a:gd name="connsiteY29" fmla="*/ 0 h 2791438"/>
                <a:gd name="connsiteX0" fmla="*/ 649177 w 1409959"/>
                <a:gd name="connsiteY0" fmla="*/ 602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28" fmla="*/ 649177 w 1409959"/>
                <a:gd name="connsiteY28" fmla="*/ 602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714942 w 1409959"/>
                <a:gd name="connsiteY2" fmla="*/ 23159 h 2788101"/>
                <a:gd name="connsiteX3" fmla="*/ 805217 w 1409959"/>
                <a:gd name="connsiteY3" fmla="*/ 359453 h 2788101"/>
                <a:gd name="connsiteX4" fmla="*/ 1287370 w 1409959"/>
                <a:gd name="connsiteY4" fmla="*/ 744653 h 2788101"/>
                <a:gd name="connsiteX5" fmla="*/ 1362928 w 1409959"/>
                <a:gd name="connsiteY5" fmla="*/ 741250 h 2788101"/>
                <a:gd name="connsiteX6" fmla="*/ 1288035 w 1409959"/>
                <a:gd name="connsiteY6" fmla="*/ 799572 h 2788101"/>
                <a:gd name="connsiteX7" fmla="*/ 1057715 w 1409959"/>
                <a:gd name="connsiteY7" fmla="*/ 1104861 h 2788101"/>
                <a:gd name="connsiteX8" fmla="*/ 1162514 w 1409959"/>
                <a:gd name="connsiteY8" fmla="*/ 1517624 h 2788101"/>
                <a:gd name="connsiteX9" fmla="*/ 1409959 w 1409959"/>
                <a:gd name="connsiteY9" fmla="*/ 1684328 h 2788101"/>
                <a:gd name="connsiteX10" fmla="*/ 983272 w 1409959"/>
                <a:gd name="connsiteY10" fmla="*/ 1911546 h 2788101"/>
                <a:gd name="connsiteX11" fmla="*/ 1071177 w 1409959"/>
                <a:gd name="connsiteY11" fmla="*/ 2148332 h 2788101"/>
                <a:gd name="connsiteX12" fmla="*/ 1107221 w 1409959"/>
                <a:gd name="connsiteY12" fmla="*/ 2178861 h 2788101"/>
                <a:gd name="connsiteX13" fmla="*/ 1099312 w 1409959"/>
                <a:gd name="connsiteY13" fmla="*/ 2189190 h 2788101"/>
                <a:gd name="connsiteX14" fmla="*/ 774936 w 1409959"/>
                <a:gd name="connsiteY14" fmla="*/ 2788033 h 2788101"/>
                <a:gd name="connsiteX15" fmla="*/ 383460 w 1409959"/>
                <a:gd name="connsiteY15" fmla="*/ 2275699 h 2788101"/>
                <a:gd name="connsiteX16" fmla="*/ 311431 w 1409959"/>
                <a:gd name="connsiteY16" fmla="*/ 2206888 h 2788101"/>
                <a:gd name="connsiteX17" fmla="*/ 340036 w 1409959"/>
                <a:gd name="connsiteY17" fmla="*/ 2182659 h 2788101"/>
                <a:gd name="connsiteX18" fmla="*/ 427941 w 1409959"/>
                <a:gd name="connsiteY18" fmla="*/ 1850533 h 2788101"/>
                <a:gd name="connsiteX19" fmla="*/ 13472 w 1409959"/>
                <a:gd name="connsiteY19" fmla="*/ 1656464 h 2788101"/>
                <a:gd name="connsiteX20" fmla="*/ 0 w 1409959"/>
                <a:gd name="connsiteY20" fmla="*/ 1656505 h 2788101"/>
                <a:gd name="connsiteX21" fmla="*/ 108099 w 1409959"/>
                <a:gd name="connsiteY21" fmla="*/ 1587005 h 2788101"/>
                <a:gd name="connsiteX22" fmla="*/ 309908 w 1409959"/>
                <a:gd name="connsiteY22" fmla="*/ 1152517 h 2788101"/>
                <a:gd name="connsiteX23" fmla="*/ 79588 w 1409959"/>
                <a:gd name="connsiteY23" fmla="*/ 847228 h 2788101"/>
                <a:gd name="connsiteX24" fmla="*/ 14812 w 1409959"/>
                <a:gd name="connsiteY24" fmla="*/ 818771 h 2788101"/>
                <a:gd name="connsiteX25" fmla="*/ 80252 w 1409959"/>
                <a:gd name="connsiteY25" fmla="*/ 797068 h 2788101"/>
                <a:gd name="connsiteX26" fmla="*/ 562405 w 1409959"/>
                <a:gd name="connsiteY26" fmla="*/ 411868 h 2788101"/>
                <a:gd name="connsiteX27" fmla="*/ 652680 w 1409959"/>
                <a:gd name="connsiteY27" fmla="*/ 75574 h 2788101"/>
                <a:gd name="connsiteX0" fmla="*/ 652680 w 1409959"/>
                <a:gd name="connsiteY0" fmla="*/ 75574 h 2788101"/>
                <a:gd name="connsiteX1" fmla="*/ 716024 w 1409959"/>
                <a:gd name="connsiteY1" fmla="*/ 0 h 2788101"/>
                <a:gd name="connsiteX2" fmla="*/ 805217 w 1409959"/>
                <a:gd name="connsiteY2" fmla="*/ 359453 h 2788101"/>
                <a:gd name="connsiteX3" fmla="*/ 1287370 w 1409959"/>
                <a:gd name="connsiteY3" fmla="*/ 744653 h 2788101"/>
                <a:gd name="connsiteX4" fmla="*/ 1362928 w 1409959"/>
                <a:gd name="connsiteY4" fmla="*/ 741250 h 2788101"/>
                <a:gd name="connsiteX5" fmla="*/ 1288035 w 1409959"/>
                <a:gd name="connsiteY5" fmla="*/ 799572 h 2788101"/>
                <a:gd name="connsiteX6" fmla="*/ 1057715 w 1409959"/>
                <a:gd name="connsiteY6" fmla="*/ 1104861 h 2788101"/>
                <a:gd name="connsiteX7" fmla="*/ 1162514 w 1409959"/>
                <a:gd name="connsiteY7" fmla="*/ 1517624 h 2788101"/>
                <a:gd name="connsiteX8" fmla="*/ 1409959 w 1409959"/>
                <a:gd name="connsiteY8" fmla="*/ 1684328 h 2788101"/>
                <a:gd name="connsiteX9" fmla="*/ 983272 w 1409959"/>
                <a:gd name="connsiteY9" fmla="*/ 1911546 h 2788101"/>
                <a:gd name="connsiteX10" fmla="*/ 1071177 w 1409959"/>
                <a:gd name="connsiteY10" fmla="*/ 2148332 h 2788101"/>
                <a:gd name="connsiteX11" fmla="*/ 1107221 w 1409959"/>
                <a:gd name="connsiteY11" fmla="*/ 2178861 h 2788101"/>
                <a:gd name="connsiteX12" fmla="*/ 1099312 w 1409959"/>
                <a:gd name="connsiteY12" fmla="*/ 2189190 h 2788101"/>
                <a:gd name="connsiteX13" fmla="*/ 774936 w 1409959"/>
                <a:gd name="connsiteY13" fmla="*/ 2788033 h 2788101"/>
                <a:gd name="connsiteX14" fmla="*/ 383460 w 1409959"/>
                <a:gd name="connsiteY14" fmla="*/ 2275699 h 2788101"/>
                <a:gd name="connsiteX15" fmla="*/ 311431 w 1409959"/>
                <a:gd name="connsiteY15" fmla="*/ 2206888 h 2788101"/>
                <a:gd name="connsiteX16" fmla="*/ 340036 w 1409959"/>
                <a:gd name="connsiteY16" fmla="*/ 2182659 h 2788101"/>
                <a:gd name="connsiteX17" fmla="*/ 427941 w 1409959"/>
                <a:gd name="connsiteY17" fmla="*/ 1850533 h 2788101"/>
                <a:gd name="connsiteX18" fmla="*/ 13472 w 1409959"/>
                <a:gd name="connsiteY18" fmla="*/ 1656464 h 2788101"/>
                <a:gd name="connsiteX19" fmla="*/ 0 w 1409959"/>
                <a:gd name="connsiteY19" fmla="*/ 1656505 h 2788101"/>
                <a:gd name="connsiteX20" fmla="*/ 108099 w 1409959"/>
                <a:gd name="connsiteY20" fmla="*/ 1587005 h 2788101"/>
                <a:gd name="connsiteX21" fmla="*/ 309908 w 1409959"/>
                <a:gd name="connsiteY21" fmla="*/ 1152517 h 2788101"/>
                <a:gd name="connsiteX22" fmla="*/ 79588 w 1409959"/>
                <a:gd name="connsiteY22" fmla="*/ 847228 h 2788101"/>
                <a:gd name="connsiteX23" fmla="*/ 14812 w 1409959"/>
                <a:gd name="connsiteY23" fmla="*/ 818771 h 2788101"/>
                <a:gd name="connsiteX24" fmla="*/ 80252 w 1409959"/>
                <a:gd name="connsiteY24" fmla="*/ 797068 h 2788101"/>
                <a:gd name="connsiteX25" fmla="*/ 562405 w 1409959"/>
                <a:gd name="connsiteY25" fmla="*/ 411868 h 2788101"/>
                <a:gd name="connsiteX26" fmla="*/ 652680 w 1409959"/>
                <a:gd name="connsiteY26" fmla="*/ 75574 h 2788101"/>
                <a:gd name="connsiteX0" fmla="*/ 652680 w 1409959"/>
                <a:gd name="connsiteY0" fmla="*/ 183524 h 2896051"/>
                <a:gd name="connsiteX1" fmla="*/ 728724 w 1409959"/>
                <a:gd name="connsiteY1" fmla="*/ 0 h 2896051"/>
                <a:gd name="connsiteX2" fmla="*/ 805217 w 1409959"/>
                <a:gd name="connsiteY2" fmla="*/ 467403 h 2896051"/>
                <a:gd name="connsiteX3" fmla="*/ 1287370 w 1409959"/>
                <a:gd name="connsiteY3" fmla="*/ 852603 h 2896051"/>
                <a:gd name="connsiteX4" fmla="*/ 1362928 w 1409959"/>
                <a:gd name="connsiteY4" fmla="*/ 849200 h 2896051"/>
                <a:gd name="connsiteX5" fmla="*/ 1288035 w 1409959"/>
                <a:gd name="connsiteY5" fmla="*/ 907522 h 2896051"/>
                <a:gd name="connsiteX6" fmla="*/ 1057715 w 1409959"/>
                <a:gd name="connsiteY6" fmla="*/ 1212811 h 2896051"/>
                <a:gd name="connsiteX7" fmla="*/ 1162514 w 1409959"/>
                <a:gd name="connsiteY7" fmla="*/ 1625574 h 2896051"/>
                <a:gd name="connsiteX8" fmla="*/ 1409959 w 1409959"/>
                <a:gd name="connsiteY8" fmla="*/ 1792278 h 2896051"/>
                <a:gd name="connsiteX9" fmla="*/ 983272 w 1409959"/>
                <a:gd name="connsiteY9" fmla="*/ 2019496 h 2896051"/>
                <a:gd name="connsiteX10" fmla="*/ 1071177 w 1409959"/>
                <a:gd name="connsiteY10" fmla="*/ 2256282 h 2896051"/>
                <a:gd name="connsiteX11" fmla="*/ 1107221 w 1409959"/>
                <a:gd name="connsiteY11" fmla="*/ 2286811 h 2896051"/>
                <a:gd name="connsiteX12" fmla="*/ 1099312 w 1409959"/>
                <a:gd name="connsiteY12" fmla="*/ 2297140 h 2896051"/>
                <a:gd name="connsiteX13" fmla="*/ 774936 w 1409959"/>
                <a:gd name="connsiteY13" fmla="*/ 2895983 h 2896051"/>
                <a:gd name="connsiteX14" fmla="*/ 383460 w 1409959"/>
                <a:gd name="connsiteY14" fmla="*/ 2383649 h 2896051"/>
                <a:gd name="connsiteX15" fmla="*/ 311431 w 1409959"/>
                <a:gd name="connsiteY15" fmla="*/ 2314838 h 2896051"/>
                <a:gd name="connsiteX16" fmla="*/ 340036 w 1409959"/>
                <a:gd name="connsiteY16" fmla="*/ 2290609 h 2896051"/>
                <a:gd name="connsiteX17" fmla="*/ 427941 w 1409959"/>
                <a:gd name="connsiteY17" fmla="*/ 1958483 h 2896051"/>
                <a:gd name="connsiteX18" fmla="*/ 13472 w 1409959"/>
                <a:gd name="connsiteY18" fmla="*/ 1764414 h 2896051"/>
                <a:gd name="connsiteX19" fmla="*/ 0 w 1409959"/>
                <a:gd name="connsiteY19" fmla="*/ 1764455 h 2896051"/>
                <a:gd name="connsiteX20" fmla="*/ 108099 w 1409959"/>
                <a:gd name="connsiteY20" fmla="*/ 1694955 h 2896051"/>
                <a:gd name="connsiteX21" fmla="*/ 309908 w 1409959"/>
                <a:gd name="connsiteY21" fmla="*/ 1260467 h 2896051"/>
                <a:gd name="connsiteX22" fmla="*/ 79588 w 1409959"/>
                <a:gd name="connsiteY22" fmla="*/ 955178 h 2896051"/>
                <a:gd name="connsiteX23" fmla="*/ 14812 w 1409959"/>
                <a:gd name="connsiteY23" fmla="*/ 926721 h 2896051"/>
                <a:gd name="connsiteX24" fmla="*/ 80252 w 1409959"/>
                <a:gd name="connsiteY24" fmla="*/ 905018 h 2896051"/>
                <a:gd name="connsiteX25" fmla="*/ 562405 w 1409959"/>
                <a:gd name="connsiteY25" fmla="*/ 519818 h 2896051"/>
                <a:gd name="connsiteX26" fmla="*/ 652680 w 1409959"/>
                <a:gd name="connsiteY26" fmla="*/ 183524 h 2896051"/>
                <a:gd name="connsiteX0" fmla="*/ 652680 w 1409959"/>
                <a:gd name="connsiteY0" fmla="*/ 184664 h 2897191"/>
                <a:gd name="connsiteX1" fmla="*/ 728724 w 1409959"/>
                <a:gd name="connsiteY1" fmla="*/ 1140 h 2897191"/>
                <a:gd name="connsiteX2" fmla="*/ 805217 w 1409959"/>
                <a:gd name="connsiteY2" fmla="*/ 468543 h 2897191"/>
                <a:gd name="connsiteX3" fmla="*/ 1287370 w 1409959"/>
                <a:gd name="connsiteY3" fmla="*/ 853743 h 2897191"/>
                <a:gd name="connsiteX4" fmla="*/ 1362928 w 1409959"/>
                <a:gd name="connsiteY4" fmla="*/ 850340 h 2897191"/>
                <a:gd name="connsiteX5" fmla="*/ 1288035 w 1409959"/>
                <a:gd name="connsiteY5" fmla="*/ 908662 h 2897191"/>
                <a:gd name="connsiteX6" fmla="*/ 1057715 w 1409959"/>
                <a:gd name="connsiteY6" fmla="*/ 1213951 h 2897191"/>
                <a:gd name="connsiteX7" fmla="*/ 1162514 w 1409959"/>
                <a:gd name="connsiteY7" fmla="*/ 1626714 h 2897191"/>
                <a:gd name="connsiteX8" fmla="*/ 1409959 w 1409959"/>
                <a:gd name="connsiteY8" fmla="*/ 1793418 h 2897191"/>
                <a:gd name="connsiteX9" fmla="*/ 983272 w 1409959"/>
                <a:gd name="connsiteY9" fmla="*/ 2020636 h 2897191"/>
                <a:gd name="connsiteX10" fmla="*/ 1071177 w 1409959"/>
                <a:gd name="connsiteY10" fmla="*/ 2257422 h 2897191"/>
                <a:gd name="connsiteX11" fmla="*/ 1107221 w 1409959"/>
                <a:gd name="connsiteY11" fmla="*/ 2287951 h 2897191"/>
                <a:gd name="connsiteX12" fmla="*/ 1099312 w 1409959"/>
                <a:gd name="connsiteY12" fmla="*/ 2298280 h 2897191"/>
                <a:gd name="connsiteX13" fmla="*/ 774936 w 1409959"/>
                <a:gd name="connsiteY13" fmla="*/ 2897123 h 2897191"/>
                <a:gd name="connsiteX14" fmla="*/ 383460 w 1409959"/>
                <a:gd name="connsiteY14" fmla="*/ 2384789 h 2897191"/>
                <a:gd name="connsiteX15" fmla="*/ 311431 w 1409959"/>
                <a:gd name="connsiteY15" fmla="*/ 2315978 h 2897191"/>
                <a:gd name="connsiteX16" fmla="*/ 340036 w 1409959"/>
                <a:gd name="connsiteY16" fmla="*/ 2291749 h 2897191"/>
                <a:gd name="connsiteX17" fmla="*/ 427941 w 1409959"/>
                <a:gd name="connsiteY17" fmla="*/ 1959623 h 2897191"/>
                <a:gd name="connsiteX18" fmla="*/ 13472 w 1409959"/>
                <a:gd name="connsiteY18" fmla="*/ 1765554 h 2897191"/>
                <a:gd name="connsiteX19" fmla="*/ 0 w 1409959"/>
                <a:gd name="connsiteY19" fmla="*/ 1765595 h 2897191"/>
                <a:gd name="connsiteX20" fmla="*/ 108099 w 1409959"/>
                <a:gd name="connsiteY20" fmla="*/ 1696095 h 2897191"/>
                <a:gd name="connsiteX21" fmla="*/ 309908 w 1409959"/>
                <a:gd name="connsiteY21" fmla="*/ 1261607 h 2897191"/>
                <a:gd name="connsiteX22" fmla="*/ 79588 w 1409959"/>
                <a:gd name="connsiteY22" fmla="*/ 956318 h 2897191"/>
                <a:gd name="connsiteX23" fmla="*/ 14812 w 1409959"/>
                <a:gd name="connsiteY23" fmla="*/ 927861 h 2897191"/>
                <a:gd name="connsiteX24" fmla="*/ 80252 w 1409959"/>
                <a:gd name="connsiteY24" fmla="*/ 906158 h 2897191"/>
                <a:gd name="connsiteX25" fmla="*/ 562405 w 1409959"/>
                <a:gd name="connsiteY25" fmla="*/ 520958 h 2897191"/>
                <a:gd name="connsiteX26" fmla="*/ 652680 w 1409959"/>
                <a:gd name="connsiteY26" fmla="*/ 184664 h 2897191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52680 w 1409959"/>
                <a:gd name="connsiteY0" fmla="*/ 1867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52680 w 1409959"/>
                <a:gd name="connsiteY26" fmla="*/ 1867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678080 w 1409959"/>
                <a:gd name="connsiteY0" fmla="*/ 237588 h 2899315"/>
                <a:gd name="connsiteX1" fmla="*/ 728724 w 1409959"/>
                <a:gd name="connsiteY1" fmla="*/ 3264 h 2899315"/>
                <a:gd name="connsiteX2" fmla="*/ 805217 w 1409959"/>
                <a:gd name="connsiteY2" fmla="*/ 470667 h 2899315"/>
                <a:gd name="connsiteX3" fmla="*/ 1287370 w 1409959"/>
                <a:gd name="connsiteY3" fmla="*/ 855867 h 2899315"/>
                <a:gd name="connsiteX4" fmla="*/ 1362928 w 1409959"/>
                <a:gd name="connsiteY4" fmla="*/ 852464 h 2899315"/>
                <a:gd name="connsiteX5" fmla="*/ 1288035 w 1409959"/>
                <a:gd name="connsiteY5" fmla="*/ 910786 h 2899315"/>
                <a:gd name="connsiteX6" fmla="*/ 1057715 w 1409959"/>
                <a:gd name="connsiteY6" fmla="*/ 1216075 h 2899315"/>
                <a:gd name="connsiteX7" fmla="*/ 1162514 w 1409959"/>
                <a:gd name="connsiteY7" fmla="*/ 1628838 h 2899315"/>
                <a:gd name="connsiteX8" fmla="*/ 1409959 w 1409959"/>
                <a:gd name="connsiteY8" fmla="*/ 1795542 h 2899315"/>
                <a:gd name="connsiteX9" fmla="*/ 983272 w 1409959"/>
                <a:gd name="connsiteY9" fmla="*/ 2022760 h 2899315"/>
                <a:gd name="connsiteX10" fmla="*/ 1071177 w 1409959"/>
                <a:gd name="connsiteY10" fmla="*/ 2259546 h 2899315"/>
                <a:gd name="connsiteX11" fmla="*/ 1107221 w 1409959"/>
                <a:gd name="connsiteY11" fmla="*/ 2290075 h 2899315"/>
                <a:gd name="connsiteX12" fmla="*/ 1099312 w 1409959"/>
                <a:gd name="connsiteY12" fmla="*/ 2300404 h 2899315"/>
                <a:gd name="connsiteX13" fmla="*/ 774936 w 1409959"/>
                <a:gd name="connsiteY13" fmla="*/ 2899247 h 2899315"/>
                <a:gd name="connsiteX14" fmla="*/ 383460 w 1409959"/>
                <a:gd name="connsiteY14" fmla="*/ 2386913 h 2899315"/>
                <a:gd name="connsiteX15" fmla="*/ 311431 w 1409959"/>
                <a:gd name="connsiteY15" fmla="*/ 2318102 h 2899315"/>
                <a:gd name="connsiteX16" fmla="*/ 340036 w 1409959"/>
                <a:gd name="connsiteY16" fmla="*/ 2293873 h 2899315"/>
                <a:gd name="connsiteX17" fmla="*/ 427941 w 1409959"/>
                <a:gd name="connsiteY17" fmla="*/ 1961747 h 2899315"/>
                <a:gd name="connsiteX18" fmla="*/ 13472 w 1409959"/>
                <a:gd name="connsiteY18" fmla="*/ 1767678 h 2899315"/>
                <a:gd name="connsiteX19" fmla="*/ 0 w 1409959"/>
                <a:gd name="connsiteY19" fmla="*/ 1767719 h 2899315"/>
                <a:gd name="connsiteX20" fmla="*/ 108099 w 1409959"/>
                <a:gd name="connsiteY20" fmla="*/ 1698219 h 2899315"/>
                <a:gd name="connsiteX21" fmla="*/ 309908 w 1409959"/>
                <a:gd name="connsiteY21" fmla="*/ 1263731 h 2899315"/>
                <a:gd name="connsiteX22" fmla="*/ 79588 w 1409959"/>
                <a:gd name="connsiteY22" fmla="*/ 958442 h 2899315"/>
                <a:gd name="connsiteX23" fmla="*/ 14812 w 1409959"/>
                <a:gd name="connsiteY23" fmla="*/ 929985 h 2899315"/>
                <a:gd name="connsiteX24" fmla="*/ 80252 w 1409959"/>
                <a:gd name="connsiteY24" fmla="*/ 908282 h 2899315"/>
                <a:gd name="connsiteX25" fmla="*/ 562405 w 1409959"/>
                <a:gd name="connsiteY25" fmla="*/ 523082 h 2899315"/>
                <a:gd name="connsiteX26" fmla="*/ 678080 w 1409959"/>
                <a:gd name="connsiteY26" fmla="*/ 237588 h 2899315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  <a:gd name="connsiteX0" fmla="*/ 562405 w 1409959"/>
                <a:gd name="connsiteY0" fmla="*/ 519987 h 2896220"/>
                <a:gd name="connsiteX1" fmla="*/ 728724 w 1409959"/>
                <a:gd name="connsiteY1" fmla="*/ 169 h 2896220"/>
                <a:gd name="connsiteX2" fmla="*/ 805217 w 1409959"/>
                <a:gd name="connsiteY2" fmla="*/ 467572 h 2896220"/>
                <a:gd name="connsiteX3" fmla="*/ 1287370 w 1409959"/>
                <a:gd name="connsiteY3" fmla="*/ 852772 h 2896220"/>
                <a:gd name="connsiteX4" fmla="*/ 1362928 w 1409959"/>
                <a:gd name="connsiteY4" fmla="*/ 849369 h 2896220"/>
                <a:gd name="connsiteX5" fmla="*/ 1288035 w 1409959"/>
                <a:gd name="connsiteY5" fmla="*/ 907691 h 2896220"/>
                <a:gd name="connsiteX6" fmla="*/ 1057715 w 1409959"/>
                <a:gd name="connsiteY6" fmla="*/ 1212980 h 2896220"/>
                <a:gd name="connsiteX7" fmla="*/ 1162514 w 1409959"/>
                <a:gd name="connsiteY7" fmla="*/ 1625743 h 2896220"/>
                <a:gd name="connsiteX8" fmla="*/ 1409959 w 1409959"/>
                <a:gd name="connsiteY8" fmla="*/ 1792447 h 2896220"/>
                <a:gd name="connsiteX9" fmla="*/ 983272 w 1409959"/>
                <a:gd name="connsiteY9" fmla="*/ 2019665 h 2896220"/>
                <a:gd name="connsiteX10" fmla="*/ 1071177 w 1409959"/>
                <a:gd name="connsiteY10" fmla="*/ 2256451 h 2896220"/>
                <a:gd name="connsiteX11" fmla="*/ 1107221 w 1409959"/>
                <a:gd name="connsiteY11" fmla="*/ 2286980 h 2896220"/>
                <a:gd name="connsiteX12" fmla="*/ 1099312 w 1409959"/>
                <a:gd name="connsiteY12" fmla="*/ 2297309 h 2896220"/>
                <a:gd name="connsiteX13" fmla="*/ 774936 w 1409959"/>
                <a:gd name="connsiteY13" fmla="*/ 2896152 h 2896220"/>
                <a:gd name="connsiteX14" fmla="*/ 383460 w 1409959"/>
                <a:gd name="connsiteY14" fmla="*/ 2383818 h 2896220"/>
                <a:gd name="connsiteX15" fmla="*/ 311431 w 1409959"/>
                <a:gd name="connsiteY15" fmla="*/ 2315007 h 2896220"/>
                <a:gd name="connsiteX16" fmla="*/ 340036 w 1409959"/>
                <a:gd name="connsiteY16" fmla="*/ 2290778 h 2896220"/>
                <a:gd name="connsiteX17" fmla="*/ 427941 w 1409959"/>
                <a:gd name="connsiteY17" fmla="*/ 1958652 h 2896220"/>
                <a:gd name="connsiteX18" fmla="*/ 13472 w 1409959"/>
                <a:gd name="connsiteY18" fmla="*/ 1764583 h 2896220"/>
                <a:gd name="connsiteX19" fmla="*/ 0 w 1409959"/>
                <a:gd name="connsiteY19" fmla="*/ 1764624 h 2896220"/>
                <a:gd name="connsiteX20" fmla="*/ 108099 w 1409959"/>
                <a:gd name="connsiteY20" fmla="*/ 1695124 h 2896220"/>
                <a:gd name="connsiteX21" fmla="*/ 309908 w 1409959"/>
                <a:gd name="connsiteY21" fmla="*/ 1260636 h 2896220"/>
                <a:gd name="connsiteX22" fmla="*/ 79588 w 1409959"/>
                <a:gd name="connsiteY22" fmla="*/ 955347 h 2896220"/>
                <a:gd name="connsiteX23" fmla="*/ 14812 w 1409959"/>
                <a:gd name="connsiteY23" fmla="*/ 926890 h 2896220"/>
                <a:gd name="connsiteX24" fmla="*/ 80252 w 1409959"/>
                <a:gd name="connsiteY24" fmla="*/ 905187 h 2896220"/>
                <a:gd name="connsiteX25" fmla="*/ 562405 w 1409959"/>
                <a:gd name="connsiteY25" fmla="*/ 519987 h 28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9959" h="2896220">
                  <a:moveTo>
                    <a:pt x="562405" y="519987"/>
                  </a:moveTo>
                  <a:cubicBezTo>
                    <a:pt x="670484" y="369151"/>
                    <a:pt x="688255" y="8905"/>
                    <a:pt x="728724" y="169"/>
                  </a:cubicBezTo>
                  <a:cubicBezTo>
                    <a:pt x="731093" y="-8567"/>
                    <a:pt x="712109" y="325472"/>
                    <a:pt x="805217" y="467572"/>
                  </a:cubicBezTo>
                  <a:cubicBezTo>
                    <a:pt x="898325" y="609672"/>
                    <a:pt x="1111421" y="838237"/>
                    <a:pt x="1287370" y="852772"/>
                  </a:cubicBezTo>
                  <a:lnTo>
                    <a:pt x="1362928" y="849369"/>
                  </a:lnTo>
                  <a:lnTo>
                    <a:pt x="1288035" y="907691"/>
                  </a:lnTo>
                  <a:cubicBezTo>
                    <a:pt x="1165314" y="975485"/>
                    <a:pt x="1078635" y="1093305"/>
                    <a:pt x="1057715" y="1212980"/>
                  </a:cubicBezTo>
                  <a:cubicBezTo>
                    <a:pt x="1036795" y="1332655"/>
                    <a:pt x="1103807" y="1529165"/>
                    <a:pt x="1162514" y="1625743"/>
                  </a:cubicBezTo>
                  <a:cubicBezTo>
                    <a:pt x="1221221" y="1722321"/>
                    <a:pt x="1318491" y="1756406"/>
                    <a:pt x="1409959" y="1792447"/>
                  </a:cubicBezTo>
                  <a:cubicBezTo>
                    <a:pt x="1397552" y="1796886"/>
                    <a:pt x="1039736" y="1942331"/>
                    <a:pt x="983272" y="2019665"/>
                  </a:cubicBezTo>
                  <a:cubicBezTo>
                    <a:pt x="926808" y="2096999"/>
                    <a:pt x="1004146" y="2188635"/>
                    <a:pt x="1071177" y="2256451"/>
                  </a:cubicBezTo>
                  <a:lnTo>
                    <a:pt x="1107221" y="2286980"/>
                  </a:lnTo>
                  <a:lnTo>
                    <a:pt x="1099312" y="2297309"/>
                  </a:lnTo>
                  <a:cubicBezTo>
                    <a:pt x="984215" y="2426549"/>
                    <a:pt x="822097" y="2902798"/>
                    <a:pt x="774936" y="2896152"/>
                  </a:cubicBezTo>
                  <a:cubicBezTo>
                    <a:pt x="759238" y="2893940"/>
                    <a:pt x="478041" y="2459565"/>
                    <a:pt x="383460" y="2383818"/>
                  </a:cubicBezTo>
                  <a:lnTo>
                    <a:pt x="311431" y="2315007"/>
                  </a:lnTo>
                  <a:lnTo>
                    <a:pt x="340036" y="2290778"/>
                  </a:lnTo>
                  <a:cubicBezTo>
                    <a:pt x="407067" y="2222962"/>
                    <a:pt x="482368" y="2046351"/>
                    <a:pt x="427941" y="1958652"/>
                  </a:cubicBezTo>
                  <a:cubicBezTo>
                    <a:pt x="373514" y="1870953"/>
                    <a:pt x="209544" y="1762154"/>
                    <a:pt x="13472" y="1764583"/>
                  </a:cubicBezTo>
                  <a:lnTo>
                    <a:pt x="0" y="1764624"/>
                  </a:lnTo>
                  <a:lnTo>
                    <a:pt x="108099" y="1695124"/>
                  </a:lnTo>
                  <a:cubicBezTo>
                    <a:pt x="254386" y="1584342"/>
                    <a:pt x="336319" y="1423606"/>
                    <a:pt x="309908" y="1260636"/>
                  </a:cubicBezTo>
                  <a:cubicBezTo>
                    <a:pt x="288779" y="1130261"/>
                    <a:pt x="202310" y="1023141"/>
                    <a:pt x="79588" y="955347"/>
                  </a:cubicBezTo>
                  <a:lnTo>
                    <a:pt x="14812" y="926890"/>
                  </a:lnTo>
                  <a:lnTo>
                    <a:pt x="80252" y="905187"/>
                  </a:lnTo>
                  <a:cubicBezTo>
                    <a:pt x="256201" y="890652"/>
                    <a:pt x="448249" y="745161"/>
                    <a:pt x="562405" y="519987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DCE98B"/>
                </a:gs>
                <a:gs pos="0">
                  <a:srgbClr val="E5EEAA"/>
                </a:gs>
                <a:gs pos="97000">
                  <a:srgbClr val="B9D129"/>
                </a:gs>
              </a:gsLst>
              <a:lin ang="5400000" scaled="1"/>
              <a:tileRect/>
            </a:gra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 flipH="1">
            <a:off x="2253131" y="4617239"/>
            <a:ext cx="620502" cy="1486370"/>
            <a:chOff x="1815496" y="1250528"/>
            <a:chExt cx="1323208" cy="2984579"/>
          </a:xfrm>
        </p:grpSpPr>
        <p:sp>
          <p:nvSpPr>
            <p:cNvPr id="25" name="Ellipszis 5"/>
            <p:cNvSpPr/>
            <p:nvPr/>
          </p:nvSpPr>
          <p:spPr>
            <a:xfrm rot="302585" flipH="1" flipV="1">
              <a:off x="1917656" y="1860518"/>
              <a:ext cx="1196151" cy="564194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solidFill>
              <a:srgbClr val="F5F9BA"/>
            </a:solidFill>
            <a:ln w="285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Téglalap 19"/>
            <p:cNvSpPr/>
            <p:nvPr/>
          </p:nvSpPr>
          <p:spPr>
            <a:xfrm>
              <a:off x="1896930" y="2203665"/>
              <a:ext cx="1241774" cy="2031442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solidFill>
              <a:srgbClr val="F0F6B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églalap 19"/>
            <p:cNvSpPr/>
            <p:nvPr/>
          </p:nvSpPr>
          <p:spPr>
            <a:xfrm>
              <a:off x="1815496" y="1974787"/>
              <a:ext cx="1244928" cy="2210190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Ellipszis 4"/>
            <p:cNvSpPr/>
            <p:nvPr/>
          </p:nvSpPr>
          <p:spPr>
            <a:xfrm>
              <a:off x="1895175" y="2287722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solidFill>
              <a:srgbClr val="F8FBC0"/>
            </a:solidFill>
            <a:ln w="381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Ellipszis 4"/>
            <p:cNvSpPr/>
            <p:nvPr/>
          </p:nvSpPr>
          <p:spPr>
            <a:xfrm>
              <a:off x="1868615" y="2171957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Ellipszis 5"/>
            <p:cNvSpPr/>
            <p:nvPr/>
          </p:nvSpPr>
          <p:spPr>
            <a:xfrm rot="302585">
              <a:off x="1937493" y="2099529"/>
              <a:ext cx="1000934" cy="339543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Ellipszis 6"/>
            <p:cNvSpPr/>
            <p:nvPr/>
          </p:nvSpPr>
          <p:spPr>
            <a:xfrm flipH="1">
              <a:off x="2437960" y="1722062"/>
              <a:ext cx="47769" cy="489356"/>
            </a:xfrm>
            <a:custGeom>
              <a:avLst/>
              <a:gdLst>
                <a:gd name="connsiteX0" fmla="*/ 0 w 641445"/>
                <a:gd name="connsiteY0" fmla="*/ 1627933 h 3255866"/>
                <a:gd name="connsiteX1" fmla="*/ 320723 w 641445"/>
                <a:gd name="connsiteY1" fmla="*/ 0 h 3255866"/>
                <a:gd name="connsiteX2" fmla="*/ 641446 w 641445"/>
                <a:gd name="connsiteY2" fmla="*/ 1627933 h 3255866"/>
                <a:gd name="connsiteX3" fmla="*/ 320723 w 641445"/>
                <a:gd name="connsiteY3" fmla="*/ 3255866 h 3255866"/>
                <a:gd name="connsiteX4" fmla="*/ 0 w 641445"/>
                <a:gd name="connsiteY4" fmla="*/ 1627933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4" fmla="*/ 412163 w 641446"/>
                <a:gd name="connsiteY4" fmla="*/ 91440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0" fmla="*/ 0 w 320723"/>
                <a:gd name="connsiteY0" fmla="*/ 0 h 3255866"/>
                <a:gd name="connsiteX1" fmla="*/ 320723 w 320723"/>
                <a:gd name="connsiteY1" fmla="*/ 1627933 h 3255866"/>
                <a:gd name="connsiteX2" fmla="*/ 0 w 320723"/>
                <a:gd name="connsiteY2" fmla="*/ 3255866 h 3255866"/>
                <a:gd name="connsiteX0" fmla="*/ 0 w 326722"/>
                <a:gd name="connsiteY0" fmla="*/ 0 h 3255866"/>
                <a:gd name="connsiteX1" fmla="*/ 75061 w 326722"/>
                <a:gd name="connsiteY1" fmla="*/ 949394 h 3255866"/>
                <a:gd name="connsiteX2" fmla="*/ 320723 w 326722"/>
                <a:gd name="connsiteY2" fmla="*/ 1627933 h 3255866"/>
                <a:gd name="connsiteX3" fmla="*/ 0 w 326722"/>
                <a:gd name="connsiteY3" fmla="*/ 3255866 h 3255866"/>
                <a:gd name="connsiteX0" fmla="*/ 0 w 329639"/>
                <a:gd name="connsiteY0" fmla="*/ 0 h 3255866"/>
                <a:gd name="connsiteX1" fmla="*/ 75061 w 329639"/>
                <a:gd name="connsiteY1" fmla="*/ 949394 h 3255866"/>
                <a:gd name="connsiteX2" fmla="*/ 320723 w 329639"/>
                <a:gd name="connsiteY2" fmla="*/ 1627933 h 3255866"/>
                <a:gd name="connsiteX3" fmla="*/ 197890 w 329639"/>
                <a:gd name="connsiteY3" fmla="*/ 2286875 h 3255866"/>
                <a:gd name="connsiteX4" fmla="*/ 0 w 329639"/>
                <a:gd name="connsiteY4" fmla="*/ 3255866 h 3255866"/>
                <a:gd name="connsiteX0" fmla="*/ 0 w 198944"/>
                <a:gd name="connsiteY0" fmla="*/ 0 h 3255866"/>
                <a:gd name="connsiteX1" fmla="*/ 75061 w 198944"/>
                <a:gd name="connsiteY1" fmla="*/ 949394 h 3255866"/>
                <a:gd name="connsiteX2" fmla="*/ 197890 w 198944"/>
                <a:gd name="connsiteY2" fmla="*/ 2286875 h 3255866"/>
                <a:gd name="connsiteX3" fmla="*/ 0 w 198944"/>
                <a:gd name="connsiteY3" fmla="*/ 3255866 h 325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44" h="3255866">
                  <a:moveTo>
                    <a:pt x="0" y="0"/>
                  </a:moveTo>
                  <a:cubicBezTo>
                    <a:pt x="46630" y="142310"/>
                    <a:pt x="42079" y="568248"/>
                    <a:pt x="75061" y="949394"/>
                  </a:cubicBezTo>
                  <a:cubicBezTo>
                    <a:pt x="108043" y="1330540"/>
                    <a:pt x="210400" y="1902463"/>
                    <a:pt x="197890" y="2286875"/>
                  </a:cubicBezTo>
                  <a:cubicBezTo>
                    <a:pt x="144436" y="2558197"/>
                    <a:pt x="53453" y="3082994"/>
                    <a:pt x="0" y="325586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Ellipszis 10"/>
            <p:cNvSpPr/>
            <p:nvPr/>
          </p:nvSpPr>
          <p:spPr>
            <a:xfrm>
              <a:off x="2358595" y="1260699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solidFill>
              <a:srgbClr val="FECA0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Ellipszis 10"/>
            <p:cNvSpPr/>
            <p:nvPr/>
          </p:nvSpPr>
          <p:spPr>
            <a:xfrm>
              <a:off x="2278918" y="1250528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4" name="Csoportba foglalás 33"/>
          <p:cNvGrpSpPr/>
          <p:nvPr/>
        </p:nvGrpSpPr>
        <p:grpSpPr>
          <a:xfrm>
            <a:off x="838774" y="3483871"/>
            <a:ext cx="620502" cy="1486370"/>
            <a:chOff x="1815496" y="1250528"/>
            <a:chExt cx="1323208" cy="2984579"/>
          </a:xfrm>
        </p:grpSpPr>
        <p:sp>
          <p:nvSpPr>
            <p:cNvPr id="35" name="Ellipszis 5"/>
            <p:cNvSpPr/>
            <p:nvPr/>
          </p:nvSpPr>
          <p:spPr>
            <a:xfrm rot="302585" flipH="1" flipV="1">
              <a:off x="1917656" y="1860518"/>
              <a:ext cx="1196151" cy="564194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solidFill>
              <a:srgbClr val="F5F9BA"/>
            </a:solidFill>
            <a:ln w="285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églalap 19"/>
            <p:cNvSpPr/>
            <p:nvPr/>
          </p:nvSpPr>
          <p:spPr>
            <a:xfrm>
              <a:off x="1896930" y="2203665"/>
              <a:ext cx="1241774" cy="2031442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solidFill>
              <a:srgbClr val="F0F6B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Téglalap 19"/>
            <p:cNvSpPr/>
            <p:nvPr/>
          </p:nvSpPr>
          <p:spPr>
            <a:xfrm>
              <a:off x="1815496" y="1974787"/>
              <a:ext cx="1244928" cy="2210190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Ellipszis 4"/>
            <p:cNvSpPr/>
            <p:nvPr/>
          </p:nvSpPr>
          <p:spPr>
            <a:xfrm>
              <a:off x="1895175" y="2287722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solidFill>
              <a:srgbClr val="F8FBC0"/>
            </a:solidFill>
            <a:ln w="381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Ellipszis 4"/>
            <p:cNvSpPr/>
            <p:nvPr/>
          </p:nvSpPr>
          <p:spPr>
            <a:xfrm>
              <a:off x="1868615" y="2171957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Ellipszis 5"/>
            <p:cNvSpPr/>
            <p:nvPr/>
          </p:nvSpPr>
          <p:spPr>
            <a:xfrm rot="302585">
              <a:off x="1937493" y="2099529"/>
              <a:ext cx="1000934" cy="339543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Ellipszis 6"/>
            <p:cNvSpPr/>
            <p:nvPr/>
          </p:nvSpPr>
          <p:spPr>
            <a:xfrm flipH="1">
              <a:off x="2437960" y="1722062"/>
              <a:ext cx="47769" cy="489356"/>
            </a:xfrm>
            <a:custGeom>
              <a:avLst/>
              <a:gdLst>
                <a:gd name="connsiteX0" fmla="*/ 0 w 641445"/>
                <a:gd name="connsiteY0" fmla="*/ 1627933 h 3255866"/>
                <a:gd name="connsiteX1" fmla="*/ 320723 w 641445"/>
                <a:gd name="connsiteY1" fmla="*/ 0 h 3255866"/>
                <a:gd name="connsiteX2" fmla="*/ 641446 w 641445"/>
                <a:gd name="connsiteY2" fmla="*/ 1627933 h 3255866"/>
                <a:gd name="connsiteX3" fmla="*/ 320723 w 641445"/>
                <a:gd name="connsiteY3" fmla="*/ 3255866 h 3255866"/>
                <a:gd name="connsiteX4" fmla="*/ 0 w 641445"/>
                <a:gd name="connsiteY4" fmla="*/ 1627933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4" fmla="*/ 412163 w 641446"/>
                <a:gd name="connsiteY4" fmla="*/ 91440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0" fmla="*/ 0 w 320723"/>
                <a:gd name="connsiteY0" fmla="*/ 0 h 3255866"/>
                <a:gd name="connsiteX1" fmla="*/ 320723 w 320723"/>
                <a:gd name="connsiteY1" fmla="*/ 1627933 h 3255866"/>
                <a:gd name="connsiteX2" fmla="*/ 0 w 320723"/>
                <a:gd name="connsiteY2" fmla="*/ 3255866 h 3255866"/>
                <a:gd name="connsiteX0" fmla="*/ 0 w 326722"/>
                <a:gd name="connsiteY0" fmla="*/ 0 h 3255866"/>
                <a:gd name="connsiteX1" fmla="*/ 75061 w 326722"/>
                <a:gd name="connsiteY1" fmla="*/ 949394 h 3255866"/>
                <a:gd name="connsiteX2" fmla="*/ 320723 w 326722"/>
                <a:gd name="connsiteY2" fmla="*/ 1627933 h 3255866"/>
                <a:gd name="connsiteX3" fmla="*/ 0 w 326722"/>
                <a:gd name="connsiteY3" fmla="*/ 3255866 h 3255866"/>
                <a:gd name="connsiteX0" fmla="*/ 0 w 329639"/>
                <a:gd name="connsiteY0" fmla="*/ 0 h 3255866"/>
                <a:gd name="connsiteX1" fmla="*/ 75061 w 329639"/>
                <a:gd name="connsiteY1" fmla="*/ 949394 h 3255866"/>
                <a:gd name="connsiteX2" fmla="*/ 320723 w 329639"/>
                <a:gd name="connsiteY2" fmla="*/ 1627933 h 3255866"/>
                <a:gd name="connsiteX3" fmla="*/ 197890 w 329639"/>
                <a:gd name="connsiteY3" fmla="*/ 2286875 h 3255866"/>
                <a:gd name="connsiteX4" fmla="*/ 0 w 329639"/>
                <a:gd name="connsiteY4" fmla="*/ 3255866 h 3255866"/>
                <a:gd name="connsiteX0" fmla="*/ 0 w 198944"/>
                <a:gd name="connsiteY0" fmla="*/ 0 h 3255866"/>
                <a:gd name="connsiteX1" fmla="*/ 75061 w 198944"/>
                <a:gd name="connsiteY1" fmla="*/ 949394 h 3255866"/>
                <a:gd name="connsiteX2" fmla="*/ 197890 w 198944"/>
                <a:gd name="connsiteY2" fmla="*/ 2286875 h 3255866"/>
                <a:gd name="connsiteX3" fmla="*/ 0 w 198944"/>
                <a:gd name="connsiteY3" fmla="*/ 3255866 h 325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44" h="3255866">
                  <a:moveTo>
                    <a:pt x="0" y="0"/>
                  </a:moveTo>
                  <a:cubicBezTo>
                    <a:pt x="46630" y="142310"/>
                    <a:pt x="42079" y="568248"/>
                    <a:pt x="75061" y="949394"/>
                  </a:cubicBezTo>
                  <a:cubicBezTo>
                    <a:pt x="108043" y="1330540"/>
                    <a:pt x="210400" y="1902463"/>
                    <a:pt x="197890" y="2286875"/>
                  </a:cubicBezTo>
                  <a:cubicBezTo>
                    <a:pt x="144436" y="2558197"/>
                    <a:pt x="53453" y="3082994"/>
                    <a:pt x="0" y="325586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Ellipszis 10"/>
            <p:cNvSpPr/>
            <p:nvPr/>
          </p:nvSpPr>
          <p:spPr>
            <a:xfrm>
              <a:off x="2358595" y="1260699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solidFill>
              <a:srgbClr val="FECA0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Ellipszis 10"/>
            <p:cNvSpPr/>
            <p:nvPr/>
          </p:nvSpPr>
          <p:spPr>
            <a:xfrm>
              <a:off x="2278918" y="1250528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4" name="Csoportba foglalás 43"/>
          <p:cNvGrpSpPr/>
          <p:nvPr/>
        </p:nvGrpSpPr>
        <p:grpSpPr>
          <a:xfrm>
            <a:off x="3813649" y="3375258"/>
            <a:ext cx="620502" cy="1486370"/>
            <a:chOff x="1815496" y="1250528"/>
            <a:chExt cx="1323208" cy="2984579"/>
          </a:xfrm>
        </p:grpSpPr>
        <p:sp>
          <p:nvSpPr>
            <p:cNvPr id="45" name="Ellipszis 5"/>
            <p:cNvSpPr/>
            <p:nvPr/>
          </p:nvSpPr>
          <p:spPr>
            <a:xfrm rot="302585" flipH="1" flipV="1">
              <a:off x="1917656" y="1860518"/>
              <a:ext cx="1196151" cy="564194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solidFill>
              <a:srgbClr val="F5F9BA"/>
            </a:solidFill>
            <a:ln w="285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églalap 19"/>
            <p:cNvSpPr/>
            <p:nvPr/>
          </p:nvSpPr>
          <p:spPr>
            <a:xfrm>
              <a:off x="1896930" y="2203665"/>
              <a:ext cx="1241774" cy="2031442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solidFill>
              <a:srgbClr val="F0F6B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Téglalap 19"/>
            <p:cNvSpPr/>
            <p:nvPr/>
          </p:nvSpPr>
          <p:spPr>
            <a:xfrm>
              <a:off x="1815496" y="1974787"/>
              <a:ext cx="1244928" cy="2210190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Ellipszis 4"/>
            <p:cNvSpPr/>
            <p:nvPr/>
          </p:nvSpPr>
          <p:spPr>
            <a:xfrm>
              <a:off x="1895175" y="2287722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solidFill>
              <a:srgbClr val="F8FBC0"/>
            </a:solidFill>
            <a:ln w="381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Ellipszis 4"/>
            <p:cNvSpPr/>
            <p:nvPr/>
          </p:nvSpPr>
          <p:spPr>
            <a:xfrm>
              <a:off x="1868615" y="2171957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Ellipszis 5"/>
            <p:cNvSpPr/>
            <p:nvPr/>
          </p:nvSpPr>
          <p:spPr>
            <a:xfrm rot="302585">
              <a:off x="1937493" y="2099529"/>
              <a:ext cx="1000934" cy="339543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Ellipszis 6"/>
            <p:cNvSpPr/>
            <p:nvPr/>
          </p:nvSpPr>
          <p:spPr>
            <a:xfrm flipH="1">
              <a:off x="2437960" y="1722062"/>
              <a:ext cx="47769" cy="489356"/>
            </a:xfrm>
            <a:custGeom>
              <a:avLst/>
              <a:gdLst>
                <a:gd name="connsiteX0" fmla="*/ 0 w 641445"/>
                <a:gd name="connsiteY0" fmla="*/ 1627933 h 3255866"/>
                <a:gd name="connsiteX1" fmla="*/ 320723 w 641445"/>
                <a:gd name="connsiteY1" fmla="*/ 0 h 3255866"/>
                <a:gd name="connsiteX2" fmla="*/ 641446 w 641445"/>
                <a:gd name="connsiteY2" fmla="*/ 1627933 h 3255866"/>
                <a:gd name="connsiteX3" fmla="*/ 320723 w 641445"/>
                <a:gd name="connsiteY3" fmla="*/ 3255866 h 3255866"/>
                <a:gd name="connsiteX4" fmla="*/ 0 w 641445"/>
                <a:gd name="connsiteY4" fmla="*/ 1627933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4" fmla="*/ 412163 w 641446"/>
                <a:gd name="connsiteY4" fmla="*/ 91440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0" fmla="*/ 0 w 320723"/>
                <a:gd name="connsiteY0" fmla="*/ 0 h 3255866"/>
                <a:gd name="connsiteX1" fmla="*/ 320723 w 320723"/>
                <a:gd name="connsiteY1" fmla="*/ 1627933 h 3255866"/>
                <a:gd name="connsiteX2" fmla="*/ 0 w 320723"/>
                <a:gd name="connsiteY2" fmla="*/ 3255866 h 3255866"/>
                <a:gd name="connsiteX0" fmla="*/ 0 w 326722"/>
                <a:gd name="connsiteY0" fmla="*/ 0 h 3255866"/>
                <a:gd name="connsiteX1" fmla="*/ 75061 w 326722"/>
                <a:gd name="connsiteY1" fmla="*/ 949394 h 3255866"/>
                <a:gd name="connsiteX2" fmla="*/ 320723 w 326722"/>
                <a:gd name="connsiteY2" fmla="*/ 1627933 h 3255866"/>
                <a:gd name="connsiteX3" fmla="*/ 0 w 326722"/>
                <a:gd name="connsiteY3" fmla="*/ 3255866 h 3255866"/>
                <a:gd name="connsiteX0" fmla="*/ 0 w 329639"/>
                <a:gd name="connsiteY0" fmla="*/ 0 h 3255866"/>
                <a:gd name="connsiteX1" fmla="*/ 75061 w 329639"/>
                <a:gd name="connsiteY1" fmla="*/ 949394 h 3255866"/>
                <a:gd name="connsiteX2" fmla="*/ 320723 w 329639"/>
                <a:gd name="connsiteY2" fmla="*/ 1627933 h 3255866"/>
                <a:gd name="connsiteX3" fmla="*/ 197890 w 329639"/>
                <a:gd name="connsiteY3" fmla="*/ 2286875 h 3255866"/>
                <a:gd name="connsiteX4" fmla="*/ 0 w 329639"/>
                <a:gd name="connsiteY4" fmla="*/ 3255866 h 3255866"/>
                <a:gd name="connsiteX0" fmla="*/ 0 w 198944"/>
                <a:gd name="connsiteY0" fmla="*/ 0 h 3255866"/>
                <a:gd name="connsiteX1" fmla="*/ 75061 w 198944"/>
                <a:gd name="connsiteY1" fmla="*/ 949394 h 3255866"/>
                <a:gd name="connsiteX2" fmla="*/ 197890 w 198944"/>
                <a:gd name="connsiteY2" fmla="*/ 2286875 h 3255866"/>
                <a:gd name="connsiteX3" fmla="*/ 0 w 198944"/>
                <a:gd name="connsiteY3" fmla="*/ 3255866 h 325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44" h="3255866">
                  <a:moveTo>
                    <a:pt x="0" y="0"/>
                  </a:moveTo>
                  <a:cubicBezTo>
                    <a:pt x="46630" y="142310"/>
                    <a:pt x="42079" y="568248"/>
                    <a:pt x="75061" y="949394"/>
                  </a:cubicBezTo>
                  <a:cubicBezTo>
                    <a:pt x="108043" y="1330540"/>
                    <a:pt x="210400" y="1902463"/>
                    <a:pt x="197890" y="2286875"/>
                  </a:cubicBezTo>
                  <a:cubicBezTo>
                    <a:pt x="144436" y="2558197"/>
                    <a:pt x="53453" y="3082994"/>
                    <a:pt x="0" y="325586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Ellipszis 10"/>
            <p:cNvSpPr/>
            <p:nvPr/>
          </p:nvSpPr>
          <p:spPr>
            <a:xfrm>
              <a:off x="2358595" y="1260699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solidFill>
              <a:srgbClr val="FECA0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Ellipszis 10"/>
            <p:cNvSpPr/>
            <p:nvPr/>
          </p:nvSpPr>
          <p:spPr>
            <a:xfrm>
              <a:off x="2278918" y="1250528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4" name="Csoportba foglalás 53"/>
          <p:cNvGrpSpPr/>
          <p:nvPr/>
        </p:nvGrpSpPr>
        <p:grpSpPr>
          <a:xfrm flipH="1">
            <a:off x="2289839" y="2141281"/>
            <a:ext cx="544337" cy="1097613"/>
            <a:chOff x="1815496" y="1250528"/>
            <a:chExt cx="1323208" cy="2984579"/>
          </a:xfrm>
        </p:grpSpPr>
        <p:sp>
          <p:nvSpPr>
            <p:cNvPr id="55" name="Ellipszis 5"/>
            <p:cNvSpPr/>
            <p:nvPr/>
          </p:nvSpPr>
          <p:spPr>
            <a:xfrm rot="302585" flipH="1" flipV="1">
              <a:off x="1917656" y="1860518"/>
              <a:ext cx="1196151" cy="564194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solidFill>
              <a:srgbClr val="F5F9BA"/>
            </a:solidFill>
            <a:ln w="285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Téglalap 19"/>
            <p:cNvSpPr/>
            <p:nvPr/>
          </p:nvSpPr>
          <p:spPr>
            <a:xfrm>
              <a:off x="1896930" y="2203665"/>
              <a:ext cx="1241774" cy="2031442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solidFill>
              <a:srgbClr val="F0F6B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Téglalap 19"/>
            <p:cNvSpPr/>
            <p:nvPr/>
          </p:nvSpPr>
          <p:spPr>
            <a:xfrm>
              <a:off x="1815496" y="1974787"/>
              <a:ext cx="1244928" cy="2210190"/>
            </a:xfrm>
            <a:custGeom>
              <a:avLst/>
              <a:gdLst>
                <a:gd name="connsiteX0" fmla="*/ 0 w 1104900"/>
                <a:gd name="connsiteY0" fmla="*/ 0 h 2063280"/>
                <a:gd name="connsiteX1" fmla="*/ 1104900 w 1104900"/>
                <a:gd name="connsiteY1" fmla="*/ 0 h 2063280"/>
                <a:gd name="connsiteX2" fmla="*/ 1104900 w 1104900"/>
                <a:gd name="connsiteY2" fmla="*/ 2063280 h 2063280"/>
                <a:gd name="connsiteX3" fmla="*/ 0 w 1104900"/>
                <a:gd name="connsiteY3" fmla="*/ 2063280 h 2063280"/>
                <a:gd name="connsiteX4" fmla="*/ 0 w 1104900"/>
                <a:gd name="connsiteY4" fmla="*/ 0 h 2063280"/>
                <a:gd name="connsiteX0" fmla="*/ 0 w 1104900"/>
                <a:gd name="connsiteY0" fmla="*/ 0 h 2164880"/>
                <a:gd name="connsiteX1" fmla="*/ 1104900 w 1104900"/>
                <a:gd name="connsiteY1" fmla="*/ 0 h 2164880"/>
                <a:gd name="connsiteX2" fmla="*/ 1104900 w 1104900"/>
                <a:gd name="connsiteY2" fmla="*/ 2063280 h 2164880"/>
                <a:gd name="connsiteX3" fmla="*/ 0 w 1104900"/>
                <a:gd name="connsiteY3" fmla="*/ 2063280 h 2164880"/>
                <a:gd name="connsiteX4" fmla="*/ 0 w 1104900"/>
                <a:gd name="connsiteY4" fmla="*/ 0 h 2164880"/>
                <a:gd name="connsiteX0" fmla="*/ 0 w 1104900"/>
                <a:gd name="connsiteY0" fmla="*/ 0 h 2220765"/>
                <a:gd name="connsiteX1" fmla="*/ 1104900 w 1104900"/>
                <a:gd name="connsiteY1" fmla="*/ 0 h 2220765"/>
                <a:gd name="connsiteX2" fmla="*/ 1104900 w 1104900"/>
                <a:gd name="connsiteY2" fmla="*/ 2063280 h 2220765"/>
                <a:gd name="connsiteX3" fmla="*/ 0 w 1104900"/>
                <a:gd name="connsiteY3" fmla="*/ 2063280 h 2220765"/>
                <a:gd name="connsiteX4" fmla="*/ 0 w 1104900"/>
                <a:gd name="connsiteY4" fmla="*/ 0 h 2220765"/>
                <a:gd name="connsiteX0" fmla="*/ 0 w 1104900"/>
                <a:gd name="connsiteY0" fmla="*/ 89785 h 2310550"/>
                <a:gd name="connsiteX1" fmla="*/ 1104900 w 1104900"/>
                <a:gd name="connsiteY1" fmla="*/ 89785 h 2310550"/>
                <a:gd name="connsiteX2" fmla="*/ 1104900 w 1104900"/>
                <a:gd name="connsiteY2" fmla="*/ 2153065 h 2310550"/>
                <a:gd name="connsiteX3" fmla="*/ 0 w 1104900"/>
                <a:gd name="connsiteY3" fmla="*/ 2153065 h 2310550"/>
                <a:gd name="connsiteX4" fmla="*/ 0 w 1104900"/>
                <a:gd name="connsiteY4" fmla="*/ 89785 h 2310550"/>
                <a:gd name="connsiteX0" fmla="*/ 0 w 1104900"/>
                <a:gd name="connsiteY0" fmla="*/ 167840 h 2388605"/>
                <a:gd name="connsiteX1" fmla="*/ 1104900 w 1104900"/>
                <a:gd name="connsiteY1" fmla="*/ 167840 h 2388605"/>
                <a:gd name="connsiteX2" fmla="*/ 1104900 w 1104900"/>
                <a:gd name="connsiteY2" fmla="*/ 2231120 h 2388605"/>
                <a:gd name="connsiteX3" fmla="*/ 0 w 1104900"/>
                <a:gd name="connsiteY3" fmla="*/ 2231120 h 2388605"/>
                <a:gd name="connsiteX4" fmla="*/ 0 w 1104900"/>
                <a:gd name="connsiteY4" fmla="*/ 167840 h 2388605"/>
                <a:gd name="connsiteX0" fmla="*/ 0 w 1189960"/>
                <a:gd name="connsiteY0" fmla="*/ 167840 h 2331447"/>
                <a:gd name="connsiteX1" fmla="*/ 1104900 w 1189960"/>
                <a:gd name="connsiteY1" fmla="*/ 167840 h 2331447"/>
                <a:gd name="connsiteX2" fmla="*/ 1189960 w 1189960"/>
                <a:gd name="connsiteY2" fmla="*/ 2092897 h 2331447"/>
                <a:gd name="connsiteX3" fmla="*/ 0 w 1189960"/>
                <a:gd name="connsiteY3" fmla="*/ 2231120 h 2331447"/>
                <a:gd name="connsiteX4" fmla="*/ 0 w 1189960"/>
                <a:gd name="connsiteY4" fmla="*/ 167840 h 2331447"/>
                <a:gd name="connsiteX0" fmla="*/ 0 w 1189960"/>
                <a:gd name="connsiteY0" fmla="*/ 167840 h 2266156"/>
                <a:gd name="connsiteX1" fmla="*/ 1104900 w 1189960"/>
                <a:gd name="connsiteY1" fmla="*/ 167840 h 2266156"/>
                <a:gd name="connsiteX2" fmla="*/ 1189960 w 1189960"/>
                <a:gd name="connsiteY2" fmla="*/ 2092897 h 2266156"/>
                <a:gd name="connsiteX3" fmla="*/ 0 w 1189960"/>
                <a:gd name="connsiteY3" fmla="*/ 2124795 h 2266156"/>
                <a:gd name="connsiteX4" fmla="*/ 0 w 1189960"/>
                <a:gd name="connsiteY4" fmla="*/ 167840 h 2266156"/>
                <a:gd name="connsiteX0" fmla="*/ 0 w 1189960"/>
                <a:gd name="connsiteY0" fmla="*/ 139556 h 2237872"/>
                <a:gd name="connsiteX1" fmla="*/ 1104900 w 1189960"/>
                <a:gd name="connsiteY1" fmla="*/ 139556 h 2237872"/>
                <a:gd name="connsiteX2" fmla="*/ 1189960 w 1189960"/>
                <a:gd name="connsiteY2" fmla="*/ 2064613 h 2237872"/>
                <a:gd name="connsiteX3" fmla="*/ 0 w 1189960"/>
                <a:gd name="connsiteY3" fmla="*/ 2096511 h 2237872"/>
                <a:gd name="connsiteX4" fmla="*/ 0 w 1189960"/>
                <a:gd name="connsiteY4" fmla="*/ 139556 h 2237872"/>
                <a:gd name="connsiteX0" fmla="*/ 0 w 1189960"/>
                <a:gd name="connsiteY0" fmla="*/ 1956955 h 2098316"/>
                <a:gd name="connsiteX1" fmla="*/ 1104900 w 1189960"/>
                <a:gd name="connsiteY1" fmla="*/ 0 h 2098316"/>
                <a:gd name="connsiteX2" fmla="*/ 1189960 w 1189960"/>
                <a:gd name="connsiteY2" fmla="*/ 1925057 h 2098316"/>
                <a:gd name="connsiteX3" fmla="*/ 0 w 1189960"/>
                <a:gd name="connsiteY3" fmla="*/ 1956955 h 2098316"/>
                <a:gd name="connsiteX0" fmla="*/ 0 w 1189960"/>
                <a:gd name="connsiteY0" fmla="*/ 1956955 h 2098316"/>
                <a:gd name="connsiteX1" fmla="*/ 92533 w 1189960"/>
                <a:gd name="connsiteY1" fmla="*/ 60691 h 2098316"/>
                <a:gd name="connsiteX2" fmla="*/ 1104900 w 1189960"/>
                <a:gd name="connsiteY2" fmla="*/ 0 h 2098316"/>
                <a:gd name="connsiteX3" fmla="*/ 1189960 w 1189960"/>
                <a:gd name="connsiteY3" fmla="*/ 1925057 h 2098316"/>
                <a:gd name="connsiteX4" fmla="*/ 0 w 1189960"/>
                <a:gd name="connsiteY4" fmla="*/ 1956955 h 2098316"/>
                <a:gd name="connsiteX0" fmla="*/ 77823 w 1267783"/>
                <a:gd name="connsiteY0" fmla="*/ 1956955 h 2098316"/>
                <a:gd name="connsiteX1" fmla="*/ 170356 w 1267783"/>
                <a:gd name="connsiteY1" fmla="*/ 60691 h 2098316"/>
                <a:gd name="connsiteX2" fmla="*/ 1182723 w 1267783"/>
                <a:gd name="connsiteY2" fmla="*/ 0 h 2098316"/>
                <a:gd name="connsiteX3" fmla="*/ 1267783 w 1267783"/>
                <a:gd name="connsiteY3" fmla="*/ 1925057 h 2098316"/>
                <a:gd name="connsiteX4" fmla="*/ 77823 w 1267783"/>
                <a:gd name="connsiteY4" fmla="*/ 1956955 h 2098316"/>
                <a:gd name="connsiteX0" fmla="*/ 77823 w 1267783"/>
                <a:gd name="connsiteY0" fmla="*/ 2007886 h 2149247"/>
                <a:gd name="connsiteX1" fmla="*/ 170356 w 1267783"/>
                <a:gd name="connsiteY1" fmla="*/ 111622 h 2149247"/>
                <a:gd name="connsiteX2" fmla="*/ 1182723 w 1267783"/>
                <a:gd name="connsiteY2" fmla="*/ 50931 h 2149247"/>
                <a:gd name="connsiteX3" fmla="*/ 1267783 w 1267783"/>
                <a:gd name="connsiteY3" fmla="*/ 1975988 h 2149247"/>
                <a:gd name="connsiteX4" fmla="*/ 77823 w 1267783"/>
                <a:gd name="connsiteY4" fmla="*/ 2007886 h 2149247"/>
                <a:gd name="connsiteX0" fmla="*/ 77823 w 1267783"/>
                <a:gd name="connsiteY0" fmla="*/ 2110649 h 2252010"/>
                <a:gd name="connsiteX1" fmla="*/ 170356 w 1267783"/>
                <a:gd name="connsiteY1" fmla="*/ 214385 h 2252010"/>
                <a:gd name="connsiteX2" fmla="*/ 1182723 w 1267783"/>
                <a:gd name="connsiteY2" fmla="*/ 153694 h 2252010"/>
                <a:gd name="connsiteX3" fmla="*/ 1267783 w 1267783"/>
                <a:gd name="connsiteY3" fmla="*/ 2078751 h 2252010"/>
                <a:gd name="connsiteX4" fmla="*/ 77823 w 1267783"/>
                <a:gd name="connsiteY4" fmla="*/ 2110649 h 2252010"/>
                <a:gd name="connsiteX0" fmla="*/ 77823 w 1287546"/>
                <a:gd name="connsiteY0" fmla="*/ 2110649 h 2252010"/>
                <a:gd name="connsiteX1" fmla="*/ 170356 w 1287546"/>
                <a:gd name="connsiteY1" fmla="*/ 214385 h 2252010"/>
                <a:gd name="connsiteX2" fmla="*/ 1182723 w 1287546"/>
                <a:gd name="connsiteY2" fmla="*/ 153694 h 2252010"/>
                <a:gd name="connsiteX3" fmla="*/ 1267783 w 1287546"/>
                <a:gd name="connsiteY3" fmla="*/ 2078751 h 2252010"/>
                <a:gd name="connsiteX4" fmla="*/ 77823 w 1287546"/>
                <a:gd name="connsiteY4" fmla="*/ 2110649 h 2252010"/>
                <a:gd name="connsiteX0" fmla="*/ 77823 w 1343130"/>
                <a:gd name="connsiteY0" fmla="*/ 2091711 h 2233072"/>
                <a:gd name="connsiteX1" fmla="*/ 170356 w 1343130"/>
                <a:gd name="connsiteY1" fmla="*/ 195447 h 2233072"/>
                <a:gd name="connsiteX2" fmla="*/ 1331579 w 1343130"/>
                <a:gd name="connsiteY2" fmla="*/ 166654 h 2233072"/>
                <a:gd name="connsiteX3" fmla="*/ 1267783 w 1343130"/>
                <a:gd name="connsiteY3" fmla="*/ 2059813 h 2233072"/>
                <a:gd name="connsiteX4" fmla="*/ 77823 w 1343130"/>
                <a:gd name="connsiteY4" fmla="*/ 2091711 h 2233072"/>
                <a:gd name="connsiteX0" fmla="*/ 77823 w 1314313"/>
                <a:gd name="connsiteY0" fmla="*/ 2068829 h 2210190"/>
                <a:gd name="connsiteX1" fmla="*/ 170356 w 1314313"/>
                <a:gd name="connsiteY1" fmla="*/ 172565 h 2210190"/>
                <a:gd name="connsiteX2" fmla="*/ 1289049 w 1314313"/>
                <a:gd name="connsiteY2" fmla="*/ 186302 h 2210190"/>
                <a:gd name="connsiteX3" fmla="*/ 1267783 w 1314313"/>
                <a:gd name="connsiteY3" fmla="*/ 2036931 h 2210190"/>
                <a:gd name="connsiteX4" fmla="*/ 77823 w 1314313"/>
                <a:gd name="connsiteY4" fmla="*/ 2068829 h 2210190"/>
                <a:gd name="connsiteX0" fmla="*/ 8438 w 1244928"/>
                <a:gd name="connsiteY0" fmla="*/ 2068829 h 2210190"/>
                <a:gd name="connsiteX1" fmla="*/ 100971 w 1244928"/>
                <a:gd name="connsiteY1" fmla="*/ 172565 h 2210190"/>
                <a:gd name="connsiteX2" fmla="*/ 1219664 w 1244928"/>
                <a:gd name="connsiteY2" fmla="*/ 186302 h 2210190"/>
                <a:gd name="connsiteX3" fmla="*/ 1198398 w 1244928"/>
                <a:gd name="connsiteY3" fmla="*/ 2036931 h 2210190"/>
                <a:gd name="connsiteX4" fmla="*/ 8438 w 1244928"/>
                <a:gd name="connsiteY4" fmla="*/ 2068829 h 22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928" h="2210190">
                  <a:moveTo>
                    <a:pt x="8438" y="2068829"/>
                  </a:moveTo>
                  <a:cubicBezTo>
                    <a:pt x="57216" y="1785658"/>
                    <a:pt x="-89362" y="510486"/>
                    <a:pt x="100971" y="172565"/>
                  </a:cubicBezTo>
                  <a:cubicBezTo>
                    <a:pt x="449060" y="-49684"/>
                    <a:pt x="829046" y="-69915"/>
                    <a:pt x="1219664" y="186302"/>
                  </a:cubicBezTo>
                  <a:cubicBezTo>
                    <a:pt x="1248017" y="827988"/>
                    <a:pt x="1265738" y="1161329"/>
                    <a:pt x="1198398" y="2036931"/>
                  </a:cubicBezTo>
                  <a:cubicBezTo>
                    <a:pt x="753898" y="2265531"/>
                    <a:pt x="357688" y="2259329"/>
                    <a:pt x="8438" y="206882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Ellipszis 4"/>
            <p:cNvSpPr/>
            <p:nvPr/>
          </p:nvSpPr>
          <p:spPr>
            <a:xfrm>
              <a:off x="1895175" y="2287722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solidFill>
              <a:srgbClr val="F8FBC0"/>
            </a:solidFill>
            <a:ln w="381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Ellipszis 4"/>
            <p:cNvSpPr/>
            <p:nvPr/>
          </p:nvSpPr>
          <p:spPr>
            <a:xfrm>
              <a:off x="1868615" y="2171957"/>
              <a:ext cx="1138690" cy="975826"/>
            </a:xfrm>
            <a:custGeom>
              <a:avLst/>
              <a:gdLst>
                <a:gd name="connsiteX0" fmla="*/ 0 w 1125830"/>
                <a:gd name="connsiteY0" fmla="*/ 257249 h 514497"/>
                <a:gd name="connsiteX1" fmla="*/ 562915 w 1125830"/>
                <a:gd name="connsiteY1" fmla="*/ 0 h 514497"/>
                <a:gd name="connsiteX2" fmla="*/ 1125830 w 1125830"/>
                <a:gd name="connsiteY2" fmla="*/ 257249 h 514497"/>
                <a:gd name="connsiteX3" fmla="*/ 562915 w 1125830"/>
                <a:gd name="connsiteY3" fmla="*/ 514498 h 514497"/>
                <a:gd name="connsiteX4" fmla="*/ 0 w 1125830"/>
                <a:gd name="connsiteY4" fmla="*/ 257249 h 514497"/>
                <a:gd name="connsiteX0" fmla="*/ 36 w 1125866"/>
                <a:gd name="connsiteY0" fmla="*/ 257249 h 1311940"/>
                <a:gd name="connsiteX1" fmla="*/ 562951 w 1125866"/>
                <a:gd name="connsiteY1" fmla="*/ 0 h 1311940"/>
                <a:gd name="connsiteX2" fmla="*/ 1125866 w 1125866"/>
                <a:gd name="connsiteY2" fmla="*/ 257249 h 1311940"/>
                <a:gd name="connsiteX3" fmla="*/ 584216 w 1125866"/>
                <a:gd name="connsiteY3" fmla="*/ 1311940 h 1311940"/>
                <a:gd name="connsiteX4" fmla="*/ 36 w 1125866"/>
                <a:gd name="connsiteY4" fmla="*/ 257249 h 1311940"/>
                <a:gd name="connsiteX0" fmla="*/ 36 w 1125866"/>
                <a:gd name="connsiteY0" fmla="*/ 257249 h 1385800"/>
                <a:gd name="connsiteX1" fmla="*/ 562951 w 1125866"/>
                <a:gd name="connsiteY1" fmla="*/ 0 h 1385800"/>
                <a:gd name="connsiteX2" fmla="*/ 1125866 w 1125866"/>
                <a:gd name="connsiteY2" fmla="*/ 257249 h 1385800"/>
                <a:gd name="connsiteX3" fmla="*/ 584216 w 1125866"/>
                <a:gd name="connsiteY3" fmla="*/ 1311940 h 1385800"/>
                <a:gd name="connsiteX4" fmla="*/ 36 w 1125866"/>
                <a:gd name="connsiteY4" fmla="*/ 257249 h 1385800"/>
                <a:gd name="connsiteX0" fmla="*/ 36 w 1130046"/>
                <a:gd name="connsiteY0" fmla="*/ 257249 h 1314616"/>
                <a:gd name="connsiteX1" fmla="*/ 562951 w 1130046"/>
                <a:gd name="connsiteY1" fmla="*/ 0 h 1314616"/>
                <a:gd name="connsiteX2" fmla="*/ 1125866 w 1130046"/>
                <a:gd name="connsiteY2" fmla="*/ 257249 h 1314616"/>
                <a:gd name="connsiteX3" fmla="*/ 585035 w 1130046"/>
                <a:gd name="connsiteY3" fmla="*/ 550492 h 1314616"/>
                <a:gd name="connsiteX4" fmla="*/ 584216 w 1130046"/>
                <a:gd name="connsiteY4" fmla="*/ 1311940 h 1314616"/>
                <a:gd name="connsiteX5" fmla="*/ 36 w 1130046"/>
                <a:gd name="connsiteY5" fmla="*/ 257249 h 1314616"/>
                <a:gd name="connsiteX0" fmla="*/ 36 w 1136390"/>
                <a:gd name="connsiteY0" fmla="*/ 257249 h 1314531"/>
                <a:gd name="connsiteX1" fmla="*/ 562951 w 1136390"/>
                <a:gd name="connsiteY1" fmla="*/ 0 h 1314531"/>
                <a:gd name="connsiteX2" fmla="*/ 1125866 w 1136390"/>
                <a:gd name="connsiteY2" fmla="*/ 257249 h 1314531"/>
                <a:gd name="connsiteX3" fmla="*/ 957175 w 1136390"/>
                <a:gd name="connsiteY3" fmla="*/ 933265 h 1314531"/>
                <a:gd name="connsiteX4" fmla="*/ 585035 w 1136390"/>
                <a:gd name="connsiteY4" fmla="*/ 550492 h 1314531"/>
                <a:gd name="connsiteX5" fmla="*/ 584216 w 1136390"/>
                <a:gd name="connsiteY5" fmla="*/ 1311940 h 1314531"/>
                <a:gd name="connsiteX6" fmla="*/ 36 w 1136390"/>
                <a:gd name="connsiteY6" fmla="*/ 257249 h 1314531"/>
                <a:gd name="connsiteX0" fmla="*/ 50449 w 1186803"/>
                <a:gd name="connsiteY0" fmla="*/ 257249 h 1318355"/>
                <a:gd name="connsiteX1" fmla="*/ 613364 w 1186803"/>
                <a:gd name="connsiteY1" fmla="*/ 0 h 1318355"/>
                <a:gd name="connsiteX2" fmla="*/ 1176279 w 1186803"/>
                <a:gd name="connsiteY2" fmla="*/ 257249 h 1318355"/>
                <a:gd name="connsiteX3" fmla="*/ 1007588 w 1186803"/>
                <a:gd name="connsiteY3" fmla="*/ 933265 h 1318355"/>
                <a:gd name="connsiteX4" fmla="*/ 635448 w 1186803"/>
                <a:gd name="connsiteY4" fmla="*/ 550492 h 1318355"/>
                <a:gd name="connsiteX5" fmla="*/ 634629 w 1186803"/>
                <a:gd name="connsiteY5" fmla="*/ 1311940 h 1318355"/>
                <a:gd name="connsiteX6" fmla="*/ 93188 w 1186803"/>
                <a:gd name="connsiteY6" fmla="*/ 880103 h 1318355"/>
                <a:gd name="connsiteX7" fmla="*/ 50449 w 1186803"/>
                <a:gd name="connsiteY7" fmla="*/ 257249 h 1318355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311940"/>
                <a:gd name="connsiteX1" fmla="*/ 613364 w 1186803"/>
                <a:gd name="connsiteY1" fmla="*/ 0 h 1311940"/>
                <a:gd name="connsiteX2" fmla="*/ 1176279 w 1186803"/>
                <a:gd name="connsiteY2" fmla="*/ 257249 h 1311940"/>
                <a:gd name="connsiteX3" fmla="*/ 1007588 w 1186803"/>
                <a:gd name="connsiteY3" fmla="*/ 933265 h 1311940"/>
                <a:gd name="connsiteX4" fmla="*/ 635448 w 1186803"/>
                <a:gd name="connsiteY4" fmla="*/ 550492 h 1311940"/>
                <a:gd name="connsiteX5" fmla="*/ 634629 w 1186803"/>
                <a:gd name="connsiteY5" fmla="*/ 1311940 h 1311940"/>
                <a:gd name="connsiteX6" fmla="*/ 305840 w 1186803"/>
                <a:gd name="connsiteY6" fmla="*/ 550493 h 1311940"/>
                <a:gd name="connsiteX7" fmla="*/ 93188 w 1186803"/>
                <a:gd name="connsiteY7" fmla="*/ 880103 h 1311940"/>
                <a:gd name="connsiteX8" fmla="*/ 50449 w 1186803"/>
                <a:gd name="connsiteY8" fmla="*/ 257249 h 1311940"/>
                <a:gd name="connsiteX0" fmla="*/ 50449 w 1186803"/>
                <a:gd name="connsiteY0" fmla="*/ 257249 h 1216247"/>
                <a:gd name="connsiteX1" fmla="*/ 613364 w 1186803"/>
                <a:gd name="connsiteY1" fmla="*/ 0 h 1216247"/>
                <a:gd name="connsiteX2" fmla="*/ 1176279 w 1186803"/>
                <a:gd name="connsiteY2" fmla="*/ 257249 h 1216247"/>
                <a:gd name="connsiteX3" fmla="*/ 1007588 w 1186803"/>
                <a:gd name="connsiteY3" fmla="*/ 933265 h 1216247"/>
                <a:gd name="connsiteX4" fmla="*/ 635448 w 1186803"/>
                <a:gd name="connsiteY4" fmla="*/ 550492 h 1216247"/>
                <a:gd name="connsiteX5" fmla="*/ 453876 w 1186803"/>
                <a:gd name="connsiteY5" fmla="*/ 1216247 h 1216247"/>
                <a:gd name="connsiteX6" fmla="*/ 305840 w 1186803"/>
                <a:gd name="connsiteY6" fmla="*/ 550493 h 1216247"/>
                <a:gd name="connsiteX7" fmla="*/ 93188 w 1186803"/>
                <a:gd name="connsiteY7" fmla="*/ 880103 h 1216247"/>
                <a:gd name="connsiteX8" fmla="*/ 50449 w 1186803"/>
                <a:gd name="connsiteY8" fmla="*/ 257249 h 1216247"/>
                <a:gd name="connsiteX0" fmla="*/ 50449 w 1186803"/>
                <a:gd name="connsiteY0" fmla="*/ 257249 h 1216251"/>
                <a:gd name="connsiteX1" fmla="*/ 613364 w 1186803"/>
                <a:gd name="connsiteY1" fmla="*/ 0 h 1216251"/>
                <a:gd name="connsiteX2" fmla="*/ 1176279 w 1186803"/>
                <a:gd name="connsiteY2" fmla="*/ 257249 h 1216251"/>
                <a:gd name="connsiteX3" fmla="*/ 1007588 w 1186803"/>
                <a:gd name="connsiteY3" fmla="*/ 933265 h 1216251"/>
                <a:gd name="connsiteX4" fmla="*/ 646080 w 1186803"/>
                <a:gd name="connsiteY4" fmla="*/ 561124 h 1216251"/>
                <a:gd name="connsiteX5" fmla="*/ 453876 w 1186803"/>
                <a:gd name="connsiteY5" fmla="*/ 1216247 h 1216251"/>
                <a:gd name="connsiteX6" fmla="*/ 305840 w 1186803"/>
                <a:gd name="connsiteY6" fmla="*/ 550493 h 1216251"/>
                <a:gd name="connsiteX7" fmla="*/ 93188 w 1186803"/>
                <a:gd name="connsiteY7" fmla="*/ 880103 h 1216251"/>
                <a:gd name="connsiteX8" fmla="*/ 50449 w 1186803"/>
                <a:gd name="connsiteY8" fmla="*/ 257249 h 121625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646080 w 1186803"/>
                <a:gd name="connsiteY4" fmla="*/ 561124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701"/>
                <a:gd name="connsiteX1" fmla="*/ 613364 w 1186803"/>
                <a:gd name="connsiteY1" fmla="*/ 0 h 1216701"/>
                <a:gd name="connsiteX2" fmla="*/ 1176279 w 1186803"/>
                <a:gd name="connsiteY2" fmla="*/ 257249 h 1216701"/>
                <a:gd name="connsiteX3" fmla="*/ 1007588 w 1186803"/>
                <a:gd name="connsiteY3" fmla="*/ 933265 h 1216701"/>
                <a:gd name="connsiteX4" fmla="*/ 879997 w 1186803"/>
                <a:gd name="connsiteY4" fmla="*/ 348473 h 1216701"/>
                <a:gd name="connsiteX5" fmla="*/ 486594 w 1186803"/>
                <a:gd name="connsiteY5" fmla="*/ 433536 h 1216701"/>
                <a:gd name="connsiteX6" fmla="*/ 453876 w 1186803"/>
                <a:gd name="connsiteY6" fmla="*/ 1216247 h 1216701"/>
                <a:gd name="connsiteX7" fmla="*/ 305840 w 1186803"/>
                <a:gd name="connsiteY7" fmla="*/ 550493 h 1216701"/>
                <a:gd name="connsiteX8" fmla="*/ 93188 w 1186803"/>
                <a:gd name="connsiteY8" fmla="*/ 880103 h 1216701"/>
                <a:gd name="connsiteX9" fmla="*/ 50449 w 1186803"/>
                <a:gd name="connsiteY9" fmla="*/ 257249 h 1216701"/>
                <a:gd name="connsiteX0" fmla="*/ 50449 w 1186803"/>
                <a:gd name="connsiteY0" fmla="*/ 257249 h 1216264"/>
                <a:gd name="connsiteX1" fmla="*/ 613364 w 1186803"/>
                <a:gd name="connsiteY1" fmla="*/ 0 h 1216264"/>
                <a:gd name="connsiteX2" fmla="*/ 1176279 w 1186803"/>
                <a:gd name="connsiteY2" fmla="*/ 257249 h 1216264"/>
                <a:gd name="connsiteX3" fmla="*/ 1007588 w 1186803"/>
                <a:gd name="connsiteY3" fmla="*/ 933265 h 1216264"/>
                <a:gd name="connsiteX4" fmla="*/ 879997 w 1186803"/>
                <a:gd name="connsiteY4" fmla="*/ 348473 h 1216264"/>
                <a:gd name="connsiteX5" fmla="*/ 656715 w 1186803"/>
                <a:gd name="connsiteY5" fmla="*/ 571760 h 1216264"/>
                <a:gd name="connsiteX6" fmla="*/ 453876 w 1186803"/>
                <a:gd name="connsiteY6" fmla="*/ 1216247 h 1216264"/>
                <a:gd name="connsiteX7" fmla="*/ 305840 w 1186803"/>
                <a:gd name="connsiteY7" fmla="*/ 550493 h 1216264"/>
                <a:gd name="connsiteX8" fmla="*/ 93188 w 1186803"/>
                <a:gd name="connsiteY8" fmla="*/ 880103 h 1216264"/>
                <a:gd name="connsiteX9" fmla="*/ 50449 w 1186803"/>
                <a:gd name="connsiteY9" fmla="*/ 257249 h 1216264"/>
                <a:gd name="connsiteX0" fmla="*/ 50449 w 1186803"/>
                <a:gd name="connsiteY0" fmla="*/ 257249 h 1237528"/>
                <a:gd name="connsiteX1" fmla="*/ 613364 w 1186803"/>
                <a:gd name="connsiteY1" fmla="*/ 0 h 1237528"/>
                <a:gd name="connsiteX2" fmla="*/ 1176279 w 1186803"/>
                <a:gd name="connsiteY2" fmla="*/ 257249 h 1237528"/>
                <a:gd name="connsiteX3" fmla="*/ 1007588 w 1186803"/>
                <a:gd name="connsiteY3" fmla="*/ 933265 h 1237528"/>
                <a:gd name="connsiteX4" fmla="*/ 879997 w 1186803"/>
                <a:gd name="connsiteY4" fmla="*/ 348473 h 1237528"/>
                <a:gd name="connsiteX5" fmla="*/ 656715 w 1186803"/>
                <a:gd name="connsiteY5" fmla="*/ 571760 h 1237528"/>
                <a:gd name="connsiteX6" fmla="*/ 453876 w 1186803"/>
                <a:gd name="connsiteY6" fmla="*/ 1237512 h 1237528"/>
                <a:gd name="connsiteX7" fmla="*/ 305840 w 1186803"/>
                <a:gd name="connsiteY7" fmla="*/ 550493 h 1237528"/>
                <a:gd name="connsiteX8" fmla="*/ 93188 w 1186803"/>
                <a:gd name="connsiteY8" fmla="*/ 880103 h 1237528"/>
                <a:gd name="connsiteX9" fmla="*/ 50449 w 1186803"/>
                <a:gd name="connsiteY9" fmla="*/ 257249 h 1237528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79997 w 1186803"/>
                <a:gd name="connsiteY4" fmla="*/ 348473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803"/>
                <a:gd name="connsiteY0" fmla="*/ 257249 h 1238283"/>
                <a:gd name="connsiteX1" fmla="*/ 613364 w 1186803"/>
                <a:gd name="connsiteY1" fmla="*/ 0 h 1238283"/>
                <a:gd name="connsiteX2" fmla="*/ 1176279 w 1186803"/>
                <a:gd name="connsiteY2" fmla="*/ 257249 h 1238283"/>
                <a:gd name="connsiteX3" fmla="*/ 1007588 w 1186803"/>
                <a:gd name="connsiteY3" fmla="*/ 933265 h 1238283"/>
                <a:gd name="connsiteX4" fmla="*/ 816201 w 1186803"/>
                <a:gd name="connsiteY4" fmla="*/ 486697 h 1238283"/>
                <a:gd name="connsiteX5" fmla="*/ 656715 w 1186803"/>
                <a:gd name="connsiteY5" fmla="*/ 571760 h 1238283"/>
                <a:gd name="connsiteX6" fmla="*/ 453876 w 1186803"/>
                <a:gd name="connsiteY6" fmla="*/ 1237512 h 1238283"/>
                <a:gd name="connsiteX7" fmla="*/ 305840 w 1186803"/>
                <a:gd name="connsiteY7" fmla="*/ 550493 h 1238283"/>
                <a:gd name="connsiteX8" fmla="*/ 93188 w 1186803"/>
                <a:gd name="connsiteY8" fmla="*/ 880103 h 1238283"/>
                <a:gd name="connsiteX9" fmla="*/ 50449 w 1186803"/>
                <a:gd name="connsiteY9" fmla="*/ 257249 h 1238283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6600"/>
                <a:gd name="connsiteY0" fmla="*/ 257249 h 1238214"/>
                <a:gd name="connsiteX1" fmla="*/ 613364 w 1186600"/>
                <a:gd name="connsiteY1" fmla="*/ 0 h 1238214"/>
                <a:gd name="connsiteX2" fmla="*/ 1176279 w 1186600"/>
                <a:gd name="connsiteY2" fmla="*/ 257249 h 1238214"/>
                <a:gd name="connsiteX3" fmla="*/ 1007588 w 1186600"/>
                <a:gd name="connsiteY3" fmla="*/ 933265 h 1238214"/>
                <a:gd name="connsiteX4" fmla="*/ 656715 w 1186600"/>
                <a:gd name="connsiteY4" fmla="*/ 571760 h 1238214"/>
                <a:gd name="connsiteX5" fmla="*/ 453876 w 1186600"/>
                <a:gd name="connsiteY5" fmla="*/ 1237512 h 1238214"/>
                <a:gd name="connsiteX6" fmla="*/ 305840 w 1186600"/>
                <a:gd name="connsiteY6" fmla="*/ 550493 h 1238214"/>
                <a:gd name="connsiteX7" fmla="*/ 93188 w 1186600"/>
                <a:gd name="connsiteY7" fmla="*/ 880103 h 1238214"/>
                <a:gd name="connsiteX8" fmla="*/ 50449 w 118660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880103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8214"/>
                <a:gd name="connsiteX1" fmla="*/ 613364 w 1183560"/>
                <a:gd name="connsiteY1" fmla="*/ 0 h 1238214"/>
                <a:gd name="connsiteX2" fmla="*/ 1176279 w 1183560"/>
                <a:gd name="connsiteY2" fmla="*/ 257249 h 1238214"/>
                <a:gd name="connsiteX3" fmla="*/ 936027 w 1183560"/>
                <a:gd name="connsiteY3" fmla="*/ 718580 h 1238214"/>
                <a:gd name="connsiteX4" fmla="*/ 656715 w 1183560"/>
                <a:gd name="connsiteY4" fmla="*/ 571760 h 1238214"/>
                <a:gd name="connsiteX5" fmla="*/ 453876 w 1183560"/>
                <a:gd name="connsiteY5" fmla="*/ 1237512 h 1238214"/>
                <a:gd name="connsiteX6" fmla="*/ 305840 w 1183560"/>
                <a:gd name="connsiteY6" fmla="*/ 550493 h 1238214"/>
                <a:gd name="connsiteX7" fmla="*/ 93188 w 1183560"/>
                <a:gd name="connsiteY7" fmla="*/ 705174 h 1238214"/>
                <a:gd name="connsiteX8" fmla="*/ 50449 w 1183560"/>
                <a:gd name="connsiteY8" fmla="*/ 257249 h 1238214"/>
                <a:gd name="connsiteX0" fmla="*/ 50449 w 1183560"/>
                <a:gd name="connsiteY0" fmla="*/ 257249 h 1237527"/>
                <a:gd name="connsiteX1" fmla="*/ 613364 w 1183560"/>
                <a:gd name="connsiteY1" fmla="*/ 0 h 1237527"/>
                <a:gd name="connsiteX2" fmla="*/ 1176279 w 1183560"/>
                <a:gd name="connsiteY2" fmla="*/ 257249 h 1237527"/>
                <a:gd name="connsiteX3" fmla="*/ 936027 w 1183560"/>
                <a:gd name="connsiteY3" fmla="*/ 718580 h 1237527"/>
                <a:gd name="connsiteX4" fmla="*/ 760082 w 1183560"/>
                <a:gd name="connsiteY4" fmla="*/ 571760 h 1237527"/>
                <a:gd name="connsiteX5" fmla="*/ 453876 w 1183560"/>
                <a:gd name="connsiteY5" fmla="*/ 1237512 h 1237527"/>
                <a:gd name="connsiteX6" fmla="*/ 305840 w 1183560"/>
                <a:gd name="connsiteY6" fmla="*/ 550493 h 1237527"/>
                <a:gd name="connsiteX7" fmla="*/ 93188 w 1183560"/>
                <a:gd name="connsiteY7" fmla="*/ 705174 h 1237527"/>
                <a:gd name="connsiteX8" fmla="*/ 50449 w 1183560"/>
                <a:gd name="connsiteY8" fmla="*/ 257249 h 1237527"/>
                <a:gd name="connsiteX0" fmla="*/ 50449 w 1183560"/>
                <a:gd name="connsiteY0" fmla="*/ 257249 h 1251074"/>
                <a:gd name="connsiteX1" fmla="*/ 613364 w 1183560"/>
                <a:gd name="connsiteY1" fmla="*/ 0 h 1251074"/>
                <a:gd name="connsiteX2" fmla="*/ 1176279 w 1183560"/>
                <a:gd name="connsiteY2" fmla="*/ 257249 h 1251074"/>
                <a:gd name="connsiteX3" fmla="*/ 936027 w 1183560"/>
                <a:gd name="connsiteY3" fmla="*/ 718580 h 1251074"/>
                <a:gd name="connsiteX4" fmla="*/ 760082 w 1183560"/>
                <a:gd name="connsiteY4" fmla="*/ 571760 h 1251074"/>
                <a:gd name="connsiteX5" fmla="*/ 734656 w 1183560"/>
                <a:gd name="connsiteY5" fmla="*/ 974318 h 1251074"/>
                <a:gd name="connsiteX6" fmla="*/ 453876 w 1183560"/>
                <a:gd name="connsiteY6" fmla="*/ 1237512 h 1251074"/>
                <a:gd name="connsiteX7" fmla="*/ 305840 w 1183560"/>
                <a:gd name="connsiteY7" fmla="*/ 550493 h 1251074"/>
                <a:gd name="connsiteX8" fmla="*/ 93188 w 1183560"/>
                <a:gd name="connsiteY8" fmla="*/ 705174 h 1251074"/>
                <a:gd name="connsiteX9" fmla="*/ 50449 w 1183560"/>
                <a:gd name="connsiteY9" fmla="*/ 257249 h 1251074"/>
                <a:gd name="connsiteX0" fmla="*/ 50449 w 1183560"/>
                <a:gd name="connsiteY0" fmla="*/ 257249 h 1296001"/>
                <a:gd name="connsiteX1" fmla="*/ 613364 w 1183560"/>
                <a:gd name="connsiteY1" fmla="*/ 0 h 1296001"/>
                <a:gd name="connsiteX2" fmla="*/ 1176279 w 1183560"/>
                <a:gd name="connsiteY2" fmla="*/ 257249 h 1296001"/>
                <a:gd name="connsiteX3" fmla="*/ 936027 w 1183560"/>
                <a:gd name="connsiteY3" fmla="*/ 718580 h 1296001"/>
                <a:gd name="connsiteX4" fmla="*/ 760082 w 1183560"/>
                <a:gd name="connsiteY4" fmla="*/ 571760 h 1296001"/>
                <a:gd name="connsiteX5" fmla="*/ 734656 w 1183560"/>
                <a:gd name="connsiteY5" fmla="*/ 974318 h 1296001"/>
                <a:gd name="connsiteX6" fmla="*/ 718753 w 1183560"/>
                <a:gd name="connsiteY6" fmla="*/ 1228759 h 1296001"/>
                <a:gd name="connsiteX7" fmla="*/ 453876 w 1183560"/>
                <a:gd name="connsiteY7" fmla="*/ 1237512 h 1296001"/>
                <a:gd name="connsiteX8" fmla="*/ 305840 w 1183560"/>
                <a:gd name="connsiteY8" fmla="*/ 550493 h 1296001"/>
                <a:gd name="connsiteX9" fmla="*/ 93188 w 1183560"/>
                <a:gd name="connsiteY9" fmla="*/ 705174 h 1296001"/>
                <a:gd name="connsiteX10" fmla="*/ 50449 w 1183560"/>
                <a:gd name="connsiteY10" fmla="*/ 257249 h 1296001"/>
                <a:gd name="connsiteX0" fmla="*/ 50449 w 1183560"/>
                <a:gd name="connsiteY0" fmla="*/ 257249 h 1238962"/>
                <a:gd name="connsiteX1" fmla="*/ 613364 w 1183560"/>
                <a:gd name="connsiteY1" fmla="*/ 0 h 1238962"/>
                <a:gd name="connsiteX2" fmla="*/ 1176279 w 1183560"/>
                <a:gd name="connsiteY2" fmla="*/ 257249 h 1238962"/>
                <a:gd name="connsiteX3" fmla="*/ 936027 w 1183560"/>
                <a:gd name="connsiteY3" fmla="*/ 718580 h 1238962"/>
                <a:gd name="connsiteX4" fmla="*/ 760082 w 1183560"/>
                <a:gd name="connsiteY4" fmla="*/ 571760 h 1238962"/>
                <a:gd name="connsiteX5" fmla="*/ 734656 w 1183560"/>
                <a:gd name="connsiteY5" fmla="*/ 974318 h 1238962"/>
                <a:gd name="connsiteX6" fmla="*/ 718753 w 1183560"/>
                <a:gd name="connsiteY6" fmla="*/ 1228759 h 1238962"/>
                <a:gd name="connsiteX7" fmla="*/ 406168 w 1183560"/>
                <a:gd name="connsiteY7" fmla="*/ 1054632 h 1238962"/>
                <a:gd name="connsiteX8" fmla="*/ 305840 w 1183560"/>
                <a:gd name="connsiteY8" fmla="*/ 550493 h 1238962"/>
                <a:gd name="connsiteX9" fmla="*/ 93188 w 1183560"/>
                <a:gd name="connsiteY9" fmla="*/ 705174 h 1238962"/>
                <a:gd name="connsiteX10" fmla="*/ 50449 w 1183560"/>
                <a:gd name="connsiteY10" fmla="*/ 257249 h 1238962"/>
                <a:gd name="connsiteX0" fmla="*/ 50449 w 1183560"/>
                <a:gd name="connsiteY0" fmla="*/ 257249 h 1233075"/>
                <a:gd name="connsiteX1" fmla="*/ 613364 w 1183560"/>
                <a:gd name="connsiteY1" fmla="*/ 0 h 1233075"/>
                <a:gd name="connsiteX2" fmla="*/ 1176279 w 1183560"/>
                <a:gd name="connsiteY2" fmla="*/ 257249 h 1233075"/>
                <a:gd name="connsiteX3" fmla="*/ 936027 w 1183560"/>
                <a:gd name="connsiteY3" fmla="*/ 718580 h 1233075"/>
                <a:gd name="connsiteX4" fmla="*/ 760082 w 1183560"/>
                <a:gd name="connsiteY4" fmla="*/ 571760 h 1233075"/>
                <a:gd name="connsiteX5" fmla="*/ 734656 w 1183560"/>
                <a:gd name="connsiteY5" fmla="*/ 974318 h 1233075"/>
                <a:gd name="connsiteX6" fmla="*/ 718753 w 1183560"/>
                <a:gd name="connsiteY6" fmla="*/ 1228759 h 1233075"/>
                <a:gd name="connsiteX7" fmla="*/ 551776 w 1183560"/>
                <a:gd name="connsiteY7" fmla="*/ 1037928 h 1233075"/>
                <a:gd name="connsiteX8" fmla="*/ 406168 w 1183560"/>
                <a:gd name="connsiteY8" fmla="*/ 1054632 h 1233075"/>
                <a:gd name="connsiteX9" fmla="*/ 305840 w 1183560"/>
                <a:gd name="connsiteY9" fmla="*/ 550493 h 1233075"/>
                <a:gd name="connsiteX10" fmla="*/ 93188 w 1183560"/>
                <a:gd name="connsiteY10" fmla="*/ 705174 h 1233075"/>
                <a:gd name="connsiteX11" fmla="*/ 50449 w 1183560"/>
                <a:gd name="connsiteY11" fmla="*/ 257249 h 1233075"/>
                <a:gd name="connsiteX0" fmla="*/ 6944 w 1140055"/>
                <a:gd name="connsiteY0" fmla="*/ 257249 h 1233075"/>
                <a:gd name="connsiteX1" fmla="*/ 569859 w 1140055"/>
                <a:gd name="connsiteY1" fmla="*/ 0 h 1233075"/>
                <a:gd name="connsiteX2" fmla="*/ 1132774 w 1140055"/>
                <a:gd name="connsiteY2" fmla="*/ 257249 h 1233075"/>
                <a:gd name="connsiteX3" fmla="*/ 892522 w 1140055"/>
                <a:gd name="connsiteY3" fmla="*/ 718580 h 1233075"/>
                <a:gd name="connsiteX4" fmla="*/ 716577 w 1140055"/>
                <a:gd name="connsiteY4" fmla="*/ 571760 h 1233075"/>
                <a:gd name="connsiteX5" fmla="*/ 691151 w 1140055"/>
                <a:gd name="connsiteY5" fmla="*/ 974318 h 1233075"/>
                <a:gd name="connsiteX6" fmla="*/ 675248 w 1140055"/>
                <a:gd name="connsiteY6" fmla="*/ 1228759 h 1233075"/>
                <a:gd name="connsiteX7" fmla="*/ 508271 w 1140055"/>
                <a:gd name="connsiteY7" fmla="*/ 1037928 h 1233075"/>
                <a:gd name="connsiteX8" fmla="*/ 362663 w 1140055"/>
                <a:gd name="connsiteY8" fmla="*/ 1054632 h 1233075"/>
                <a:gd name="connsiteX9" fmla="*/ 262335 w 1140055"/>
                <a:gd name="connsiteY9" fmla="*/ 550493 h 1233075"/>
                <a:gd name="connsiteX10" fmla="*/ 6944 w 1140055"/>
                <a:gd name="connsiteY10" fmla="*/ 257249 h 1233075"/>
                <a:gd name="connsiteX0" fmla="*/ 8571 w 1141682"/>
                <a:gd name="connsiteY0" fmla="*/ 257249 h 1233075"/>
                <a:gd name="connsiteX1" fmla="*/ 571486 w 1141682"/>
                <a:gd name="connsiteY1" fmla="*/ 0 h 1233075"/>
                <a:gd name="connsiteX2" fmla="*/ 1134401 w 1141682"/>
                <a:gd name="connsiteY2" fmla="*/ 257249 h 1233075"/>
                <a:gd name="connsiteX3" fmla="*/ 894149 w 1141682"/>
                <a:gd name="connsiteY3" fmla="*/ 718580 h 1233075"/>
                <a:gd name="connsiteX4" fmla="*/ 718204 w 1141682"/>
                <a:gd name="connsiteY4" fmla="*/ 571760 h 1233075"/>
                <a:gd name="connsiteX5" fmla="*/ 692778 w 1141682"/>
                <a:gd name="connsiteY5" fmla="*/ 974318 h 1233075"/>
                <a:gd name="connsiteX6" fmla="*/ 676875 w 1141682"/>
                <a:gd name="connsiteY6" fmla="*/ 1228759 h 1233075"/>
                <a:gd name="connsiteX7" fmla="*/ 509898 w 1141682"/>
                <a:gd name="connsiteY7" fmla="*/ 1037928 h 1233075"/>
                <a:gd name="connsiteX8" fmla="*/ 364290 w 1141682"/>
                <a:gd name="connsiteY8" fmla="*/ 1054632 h 1233075"/>
                <a:gd name="connsiteX9" fmla="*/ 240108 w 1141682"/>
                <a:gd name="connsiteY9" fmla="*/ 725422 h 1233075"/>
                <a:gd name="connsiteX10" fmla="*/ 8571 w 1141682"/>
                <a:gd name="connsiteY10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86304 w 1163696"/>
                <a:gd name="connsiteY8" fmla="*/ 1054632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30585 w 1163696"/>
                <a:gd name="connsiteY0" fmla="*/ 257249 h 1233075"/>
                <a:gd name="connsiteX1" fmla="*/ 593500 w 1163696"/>
                <a:gd name="connsiteY1" fmla="*/ 0 h 1233075"/>
                <a:gd name="connsiteX2" fmla="*/ 1156415 w 1163696"/>
                <a:gd name="connsiteY2" fmla="*/ 257249 h 1233075"/>
                <a:gd name="connsiteX3" fmla="*/ 916163 w 1163696"/>
                <a:gd name="connsiteY3" fmla="*/ 718580 h 1233075"/>
                <a:gd name="connsiteX4" fmla="*/ 740218 w 1163696"/>
                <a:gd name="connsiteY4" fmla="*/ 571760 h 1233075"/>
                <a:gd name="connsiteX5" fmla="*/ 714792 w 1163696"/>
                <a:gd name="connsiteY5" fmla="*/ 974318 h 1233075"/>
                <a:gd name="connsiteX6" fmla="*/ 698889 w 1163696"/>
                <a:gd name="connsiteY6" fmla="*/ 1228759 h 1233075"/>
                <a:gd name="connsiteX7" fmla="*/ 531912 w 1163696"/>
                <a:gd name="connsiteY7" fmla="*/ 1037928 h 1233075"/>
                <a:gd name="connsiteX8" fmla="*/ 330645 w 1163696"/>
                <a:gd name="connsiteY8" fmla="*/ 998973 h 1233075"/>
                <a:gd name="connsiteX9" fmla="*/ 262122 w 1163696"/>
                <a:gd name="connsiteY9" fmla="*/ 725422 h 1233075"/>
                <a:gd name="connsiteX10" fmla="*/ 94590 w 1163696"/>
                <a:gd name="connsiteY10" fmla="*/ 552899 h 1233075"/>
                <a:gd name="connsiteX11" fmla="*/ 30585 w 1163696"/>
                <a:gd name="connsiteY11" fmla="*/ 257249 h 1233075"/>
                <a:gd name="connsiteX0" fmla="*/ 1156415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247855"/>
                <a:gd name="connsiteY0" fmla="*/ 257249 h 1233075"/>
                <a:gd name="connsiteX1" fmla="*/ 916163 w 1247855"/>
                <a:gd name="connsiteY1" fmla="*/ 718580 h 1233075"/>
                <a:gd name="connsiteX2" fmla="*/ 740218 w 1247855"/>
                <a:gd name="connsiteY2" fmla="*/ 571760 h 1233075"/>
                <a:gd name="connsiteX3" fmla="*/ 714792 w 1247855"/>
                <a:gd name="connsiteY3" fmla="*/ 974318 h 1233075"/>
                <a:gd name="connsiteX4" fmla="*/ 698889 w 1247855"/>
                <a:gd name="connsiteY4" fmla="*/ 1228759 h 1233075"/>
                <a:gd name="connsiteX5" fmla="*/ 531912 w 1247855"/>
                <a:gd name="connsiteY5" fmla="*/ 1037928 h 1233075"/>
                <a:gd name="connsiteX6" fmla="*/ 330645 w 1247855"/>
                <a:gd name="connsiteY6" fmla="*/ 998973 h 1233075"/>
                <a:gd name="connsiteX7" fmla="*/ 262122 w 1247855"/>
                <a:gd name="connsiteY7" fmla="*/ 725422 h 1233075"/>
                <a:gd name="connsiteX8" fmla="*/ 94590 w 1247855"/>
                <a:gd name="connsiteY8" fmla="*/ 552899 h 1233075"/>
                <a:gd name="connsiteX9" fmla="*/ 30585 w 1247855"/>
                <a:gd name="connsiteY9" fmla="*/ 257249 h 1233075"/>
                <a:gd name="connsiteX10" fmla="*/ 593500 w 1247855"/>
                <a:gd name="connsiteY10" fmla="*/ 0 h 1233075"/>
                <a:gd name="connsiteX11" fmla="*/ 1247855 w 1247855"/>
                <a:gd name="connsiteY11" fmla="*/ 348689 h 1233075"/>
                <a:gd name="connsiteX0" fmla="*/ 1130536 w 1187470"/>
                <a:gd name="connsiteY0" fmla="*/ 258673 h 1234499"/>
                <a:gd name="connsiteX1" fmla="*/ 916163 w 1187470"/>
                <a:gd name="connsiteY1" fmla="*/ 720004 h 1234499"/>
                <a:gd name="connsiteX2" fmla="*/ 740218 w 1187470"/>
                <a:gd name="connsiteY2" fmla="*/ 573184 h 1234499"/>
                <a:gd name="connsiteX3" fmla="*/ 714792 w 1187470"/>
                <a:gd name="connsiteY3" fmla="*/ 975742 h 1234499"/>
                <a:gd name="connsiteX4" fmla="*/ 698889 w 1187470"/>
                <a:gd name="connsiteY4" fmla="*/ 1230183 h 1234499"/>
                <a:gd name="connsiteX5" fmla="*/ 531912 w 1187470"/>
                <a:gd name="connsiteY5" fmla="*/ 1039352 h 1234499"/>
                <a:gd name="connsiteX6" fmla="*/ 330645 w 1187470"/>
                <a:gd name="connsiteY6" fmla="*/ 1000397 h 1234499"/>
                <a:gd name="connsiteX7" fmla="*/ 262122 w 1187470"/>
                <a:gd name="connsiteY7" fmla="*/ 726846 h 1234499"/>
                <a:gd name="connsiteX8" fmla="*/ 94590 w 1187470"/>
                <a:gd name="connsiteY8" fmla="*/ 554323 h 1234499"/>
                <a:gd name="connsiteX9" fmla="*/ 30585 w 1187470"/>
                <a:gd name="connsiteY9" fmla="*/ 258673 h 1234499"/>
                <a:gd name="connsiteX10" fmla="*/ 593500 w 1187470"/>
                <a:gd name="connsiteY10" fmla="*/ 1424 h 1234499"/>
                <a:gd name="connsiteX11" fmla="*/ 1187470 w 1187470"/>
                <a:gd name="connsiteY11" fmla="*/ 194838 h 1234499"/>
                <a:gd name="connsiteX0" fmla="*/ 1130536 w 1138690"/>
                <a:gd name="connsiteY0" fmla="*/ 257249 h 1233075"/>
                <a:gd name="connsiteX1" fmla="*/ 916163 w 1138690"/>
                <a:gd name="connsiteY1" fmla="*/ 718580 h 1233075"/>
                <a:gd name="connsiteX2" fmla="*/ 740218 w 1138690"/>
                <a:gd name="connsiteY2" fmla="*/ 571760 h 1233075"/>
                <a:gd name="connsiteX3" fmla="*/ 714792 w 1138690"/>
                <a:gd name="connsiteY3" fmla="*/ 974318 h 1233075"/>
                <a:gd name="connsiteX4" fmla="*/ 698889 w 1138690"/>
                <a:gd name="connsiteY4" fmla="*/ 1228759 h 1233075"/>
                <a:gd name="connsiteX5" fmla="*/ 531912 w 1138690"/>
                <a:gd name="connsiteY5" fmla="*/ 1037928 h 1233075"/>
                <a:gd name="connsiteX6" fmla="*/ 330645 w 1138690"/>
                <a:gd name="connsiteY6" fmla="*/ 998973 h 1233075"/>
                <a:gd name="connsiteX7" fmla="*/ 262122 w 1138690"/>
                <a:gd name="connsiteY7" fmla="*/ 725422 h 1233075"/>
                <a:gd name="connsiteX8" fmla="*/ 94590 w 1138690"/>
                <a:gd name="connsiteY8" fmla="*/ 552899 h 1233075"/>
                <a:gd name="connsiteX9" fmla="*/ 30585 w 1138690"/>
                <a:gd name="connsiteY9" fmla="*/ 257249 h 1233075"/>
                <a:gd name="connsiteX10" fmla="*/ 593500 w 1138690"/>
                <a:gd name="connsiteY10" fmla="*/ 0 h 1233075"/>
                <a:gd name="connsiteX0" fmla="*/ 1130536 w 1138690"/>
                <a:gd name="connsiteY0" fmla="*/ 0 h 975826"/>
                <a:gd name="connsiteX1" fmla="*/ 916163 w 1138690"/>
                <a:gd name="connsiteY1" fmla="*/ 461331 h 975826"/>
                <a:gd name="connsiteX2" fmla="*/ 740218 w 1138690"/>
                <a:gd name="connsiteY2" fmla="*/ 314511 h 975826"/>
                <a:gd name="connsiteX3" fmla="*/ 714792 w 1138690"/>
                <a:gd name="connsiteY3" fmla="*/ 717069 h 975826"/>
                <a:gd name="connsiteX4" fmla="*/ 698889 w 1138690"/>
                <a:gd name="connsiteY4" fmla="*/ 971510 h 975826"/>
                <a:gd name="connsiteX5" fmla="*/ 531912 w 1138690"/>
                <a:gd name="connsiteY5" fmla="*/ 780679 h 975826"/>
                <a:gd name="connsiteX6" fmla="*/ 330645 w 1138690"/>
                <a:gd name="connsiteY6" fmla="*/ 741724 h 975826"/>
                <a:gd name="connsiteX7" fmla="*/ 262122 w 1138690"/>
                <a:gd name="connsiteY7" fmla="*/ 468173 h 975826"/>
                <a:gd name="connsiteX8" fmla="*/ 94590 w 1138690"/>
                <a:gd name="connsiteY8" fmla="*/ 295650 h 975826"/>
                <a:gd name="connsiteX9" fmla="*/ 30585 w 1138690"/>
                <a:gd name="connsiteY9" fmla="*/ 0 h 97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8690" h="975826">
                  <a:moveTo>
                    <a:pt x="1130536" y="0"/>
                  </a:moveTo>
                  <a:cubicBezTo>
                    <a:pt x="1178519" y="65167"/>
                    <a:pt x="1002757" y="408912"/>
                    <a:pt x="916163" y="461331"/>
                  </a:cubicBezTo>
                  <a:cubicBezTo>
                    <a:pt x="829569" y="513750"/>
                    <a:pt x="791008" y="302368"/>
                    <a:pt x="740218" y="314511"/>
                  </a:cubicBezTo>
                  <a:cubicBezTo>
                    <a:pt x="689428" y="326654"/>
                    <a:pt x="741558" y="615521"/>
                    <a:pt x="714792" y="717069"/>
                  </a:cubicBezTo>
                  <a:cubicBezTo>
                    <a:pt x="688026" y="818617"/>
                    <a:pt x="733345" y="935729"/>
                    <a:pt x="698889" y="971510"/>
                  </a:cubicBezTo>
                  <a:cubicBezTo>
                    <a:pt x="664433" y="1007291"/>
                    <a:pt x="584009" y="809700"/>
                    <a:pt x="531912" y="780679"/>
                  </a:cubicBezTo>
                  <a:cubicBezTo>
                    <a:pt x="479815" y="751658"/>
                    <a:pt x="375610" y="793808"/>
                    <a:pt x="330645" y="741724"/>
                  </a:cubicBezTo>
                  <a:cubicBezTo>
                    <a:pt x="285680" y="689640"/>
                    <a:pt x="312066" y="570348"/>
                    <a:pt x="262122" y="468173"/>
                  </a:cubicBezTo>
                  <a:cubicBezTo>
                    <a:pt x="212178" y="365998"/>
                    <a:pt x="133180" y="373679"/>
                    <a:pt x="94590" y="295650"/>
                  </a:cubicBezTo>
                  <a:cubicBezTo>
                    <a:pt x="56001" y="217621"/>
                    <a:pt x="-52567" y="92150"/>
                    <a:pt x="30585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Ellipszis 5"/>
            <p:cNvSpPr/>
            <p:nvPr/>
          </p:nvSpPr>
          <p:spPr>
            <a:xfrm rot="302585">
              <a:off x="1937493" y="2099529"/>
              <a:ext cx="1000934" cy="339543"/>
            </a:xfrm>
            <a:custGeom>
              <a:avLst/>
              <a:gdLst>
                <a:gd name="connsiteX0" fmla="*/ 0 w 986252"/>
                <a:gd name="connsiteY0" fmla="*/ 185468 h 370936"/>
                <a:gd name="connsiteX1" fmla="*/ 493126 w 986252"/>
                <a:gd name="connsiteY1" fmla="*/ 0 h 370936"/>
                <a:gd name="connsiteX2" fmla="*/ 986252 w 986252"/>
                <a:gd name="connsiteY2" fmla="*/ 185468 h 370936"/>
                <a:gd name="connsiteX3" fmla="*/ 493126 w 986252"/>
                <a:gd name="connsiteY3" fmla="*/ 370936 h 370936"/>
                <a:gd name="connsiteX4" fmla="*/ 0 w 986252"/>
                <a:gd name="connsiteY4" fmla="*/ 185468 h 370936"/>
                <a:gd name="connsiteX0" fmla="*/ 0 w 999641"/>
                <a:gd name="connsiteY0" fmla="*/ 195075 h 380543"/>
                <a:gd name="connsiteX1" fmla="*/ 493126 w 999641"/>
                <a:gd name="connsiteY1" fmla="*/ 9607 h 380543"/>
                <a:gd name="connsiteX2" fmla="*/ 853693 w 999641"/>
                <a:gd name="connsiteY2" fmla="*/ 44113 h 380543"/>
                <a:gd name="connsiteX3" fmla="*/ 986252 w 999641"/>
                <a:gd name="connsiteY3" fmla="*/ 195075 h 380543"/>
                <a:gd name="connsiteX4" fmla="*/ 493126 w 999641"/>
                <a:gd name="connsiteY4" fmla="*/ 380543 h 380543"/>
                <a:gd name="connsiteX5" fmla="*/ 0 w 999641"/>
                <a:gd name="connsiteY5" fmla="*/ 195075 h 380543"/>
                <a:gd name="connsiteX0" fmla="*/ 6863 w 1006504"/>
                <a:gd name="connsiteY0" fmla="*/ 186383 h 371851"/>
                <a:gd name="connsiteX1" fmla="*/ 230827 w 1006504"/>
                <a:gd name="connsiteY1" fmla="*/ 26796 h 371851"/>
                <a:gd name="connsiteX2" fmla="*/ 499989 w 1006504"/>
                <a:gd name="connsiteY2" fmla="*/ 915 h 371851"/>
                <a:gd name="connsiteX3" fmla="*/ 860556 w 1006504"/>
                <a:gd name="connsiteY3" fmla="*/ 35421 h 371851"/>
                <a:gd name="connsiteX4" fmla="*/ 993115 w 1006504"/>
                <a:gd name="connsiteY4" fmla="*/ 186383 h 371851"/>
                <a:gd name="connsiteX5" fmla="*/ 499989 w 1006504"/>
                <a:gd name="connsiteY5" fmla="*/ 371851 h 371851"/>
                <a:gd name="connsiteX6" fmla="*/ 6863 w 1006504"/>
                <a:gd name="connsiteY6" fmla="*/ 186383 h 371851"/>
                <a:gd name="connsiteX0" fmla="*/ 230726 w 1006403"/>
                <a:gd name="connsiteY0" fmla="*/ 26796 h 371851"/>
                <a:gd name="connsiteX1" fmla="*/ 499888 w 1006403"/>
                <a:gd name="connsiteY1" fmla="*/ 915 h 371851"/>
                <a:gd name="connsiteX2" fmla="*/ 860455 w 1006403"/>
                <a:gd name="connsiteY2" fmla="*/ 35421 h 371851"/>
                <a:gd name="connsiteX3" fmla="*/ 993014 w 1006403"/>
                <a:gd name="connsiteY3" fmla="*/ 186383 h 371851"/>
                <a:gd name="connsiteX4" fmla="*/ 499888 w 1006403"/>
                <a:gd name="connsiteY4" fmla="*/ 371851 h 371851"/>
                <a:gd name="connsiteX5" fmla="*/ 6762 w 1006403"/>
                <a:gd name="connsiteY5" fmla="*/ 186383 h 371851"/>
                <a:gd name="connsiteX6" fmla="*/ 322166 w 1006403"/>
                <a:gd name="connsiteY6" fmla="*/ 118236 h 371851"/>
                <a:gd name="connsiteX0" fmla="*/ 230726 w 1011277"/>
                <a:gd name="connsiteY0" fmla="*/ 5390 h 350445"/>
                <a:gd name="connsiteX1" fmla="*/ 860455 w 1011277"/>
                <a:gd name="connsiteY1" fmla="*/ 14015 h 350445"/>
                <a:gd name="connsiteX2" fmla="*/ 993014 w 1011277"/>
                <a:gd name="connsiteY2" fmla="*/ 164977 h 350445"/>
                <a:gd name="connsiteX3" fmla="*/ 499888 w 1011277"/>
                <a:gd name="connsiteY3" fmla="*/ 350445 h 350445"/>
                <a:gd name="connsiteX4" fmla="*/ 6762 w 1011277"/>
                <a:gd name="connsiteY4" fmla="*/ 164977 h 350445"/>
                <a:gd name="connsiteX5" fmla="*/ 322166 w 1011277"/>
                <a:gd name="connsiteY5" fmla="*/ 96830 h 350445"/>
                <a:gd name="connsiteX0" fmla="*/ 860455 w 1011277"/>
                <a:gd name="connsiteY0" fmla="*/ 0 h 336430"/>
                <a:gd name="connsiteX1" fmla="*/ 993014 w 1011277"/>
                <a:gd name="connsiteY1" fmla="*/ 150962 h 336430"/>
                <a:gd name="connsiteX2" fmla="*/ 499888 w 1011277"/>
                <a:gd name="connsiteY2" fmla="*/ 336430 h 336430"/>
                <a:gd name="connsiteX3" fmla="*/ 6762 w 1011277"/>
                <a:gd name="connsiteY3" fmla="*/ 150962 h 336430"/>
                <a:gd name="connsiteX4" fmla="*/ 322166 w 1011277"/>
                <a:gd name="connsiteY4" fmla="*/ 82815 h 336430"/>
                <a:gd name="connsiteX0" fmla="*/ 857051 w 1007873"/>
                <a:gd name="connsiteY0" fmla="*/ 8885 h 345315"/>
                <a:gd name="connsiteX1" fmla="*/ 989610 w 1007873"/>
                <a:gd name="connsiteY1" fmla="*/ 159847 h 345315"/>
                <a:gd name="connsiteX2" fmla="*/ 496484 w 1007873"/>
                <a:gd name="connsiteY2" fmla="*/ 345315 h 345315"/>
                <a:gd name="connsiteX3" fmla="*/ 3358 w 1007873"/>
                <a:gd name="connsiteY3" fmla="*/ 159847 h 345315"/>
                <a:gd name="connsiteX4" fmla="*/ 318762 w 1007873"/>
                <a:gd name="connsiteY4" fmla="*/ 14062 h 345315"/>
                <a:gd name="connsiteX0" fmla="*/ 874557 w 1025379"/>
                <a:gd name="connsiteY0" fmla="*/ 55789 h 392219"/>
                <a:gd name="connsiteX1" fmla="*/ 1007116 w 1025379"/>
                <a:gd name="connsiteY1" fmla="*/ 206751 h 392219"/>
                <a:gd name="connsiteX2" fmla="*/ 513990 w 1025379"/>
                <a:gd name="connsiteY2" fmla="*/ 392219 h 392219"/>
                <a:gd name="connsiteX3" fmla="*/ 20864 w 1025379"/>
                <a:gd name="connsiteY3" fmla="*/ 206751 h 392219"/>
                <a:gd name="connsiteX4" fmla="*/ 189619 w 1025379"/>
                <a:gd name="connsiteY4" fmla="*/ 11636 h 392219"/>
                <a:gd name="connsiteX0" fmla="*/ 960821 w 1050502"/>
                <a:gd name="connsiteY0" fmla="*/ 6459 h 392219"/>
                <a:gd name="connsiteX1" fmla="*/ 1007116 w 1050502"/>
                <a:gd name="connsiteY1" fmla="*/ 206751 h 392219"/>
                <a:gd name="connsiteX2" fmla="*/ 513990 w 1050502"/>
                <a:gd name="connsiteY2" fmla="*/ 392219 h 392219"/>
                <a:gd name="connsiteX3" fmla="*/ 20864 w 1050502"/>
                <a:gd name="connsiteY3" fmla="*/ 206751 h 392219"/>
                <a:gd name="connsiteX4" fmla="*/ 189619 w 1050502"/>
                <a:gd name="connsiteY4" fmla="*/ 11636 h 392219"/>
                <a:gd name="connsiteX0" fmla="*/ 946658 w 1036339"/>
                <a:gd name="connsiteY0" fmla="*/ 0 h 385760"/>
                <a:gd name="connsiteX1" fmla="*/ 992953 w 1036339"/>
                <a:gd name="connsiteY1" fmla="*/ 200292 h 385760"/>
                <a:gd name="connsiteX2" fmla="*/ 499827 w 1036339"/>
                <a:gd name="connsiteY2" fmla="*/ 385760 h 385760"/>
                <a:gd name="connsiteX3" fmla="*/ 6701 w 1036339"/>
                <a:gd name="connsiteY3" fmla="*/ 200292 h 385760"/>
                <a:gd name="connsiteX4" fmla="*/ 271326 w 1036339"/>
                <a:gd name="connsiteY4" fmla="*/ 24787 h 385760"/>
                <a:gd name="connsiteX0" fmla="*/ 947256 w 1036937"/>
                <a:gd name="connsiteY0" fmla="*/ 0 h 385760"/>
                <a:gd name="connsiteX1" fmla="*/ 993551 w 1036937"/>
                <a:gd name="connsiteY1" fmla="*/ 200292 h 385760"/>
                <a:gd name="connsiteX2" fmla="*/ 500425 w 1036937"/>
                <a:gd name="connsiteY2" fmla="*/ 385760 h 385760"/>
                <a:gd name="connsiteX3" fmla="*/ 7299 w 1036937"/>
                <a:gd name="connsiteY3" fmla="*/ 200292 h 385760"/>
                <a:gd name="connsiteX4" fmla="*/ 271924 w 1036937"/>
                <a:gd name="connsiteY4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5" fmla="*/ 283199 w 1048212"/>
                <a:gd name="connsiteY5" fmla="*/ 24787 h 385760"/>
                <a:gd name="connsiteX0" fmla="*/ 958531 w 1048212"/>
                <a:gd name="connsiteY0" fmla="*/ 0 h 385760"/>
                <a:gd name="connsiteX1" fmla="*/ 1004826 w 1048212"/>
                <a:gd name="connsiteY1" fmla="*/ 200292 h 385760"/>
                <a:gd name="connsiteX2" fmla="*/ 511700 w 1048212"/>
                <a:gd name="connsiteY2" fmla="*/ 385760 h 385760"/>
                <a:gd name="connsiteX3" fmla="*/ 18574 w 1048212"/>
                <a:gd name="connsiteY3" fmla="*/ 200292 h 385760"/>
                <a:gd name="connsiteX4" fmla="*/ 121075 w 1048212"/>
                <a:gd name="connsiteY4" fmla="*/ 75430 h 385760"/>
                <a:gd name="connsiteX0" fmla="*/ 921592 w 1011273"/>
                <a:gd name="connsiteY0" fmla="*/ 0 h 385953"/>
                <a:gd name="connsiteX1" fmla="*/ 967887 w 1011273"/>
                <a:gd name="connsiteY1" fmla="*/ 200292 h 385953"/>
                <a:gd name="connsiteX2" fmla="*/ 474761 w 1011273"/>
                <a:gd name="connsiteY2" fmla="*/ 385760 h 385953"/>
                <a:gd name="connsiteX3" fmla="*/ 24439 w 1011273"/>
                <a:gd name="connsiteY3" fmla="*/ 232396 h 385953"/>
                <a:gd name="connsiteX4" fmla="*/ 84136 w 1011273"/>
                <a:gd name="connsiteY4" fmla="*/ 75430 h 3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273" h="385953">
                  <a:moveTo>
                    <a:pt x="921592" y="0"/>
                  </a:moveTo>
                  <a:cubicBezTo>
                    <a:pt x="1048640" y="26598"/>
                    <a:pt x="1017917" y="145658"/>
                    <a:pt x="967887" y="200292"/>
                  </a:cubicBezTo>
                  <a:cubicBezTo>
                    <a:pt x="917857" y="254926"/>
                    <a:pt x="632002" y="380409"/>
                    <a:pt x="474761" y="385760"/>
                  </a:cubicBezTo>
                  <a:cubicBezTo>
                    <a:pt x="317520" y="391111"/>
                    <a:pt x="89543" y="284118"/>
                    <a:pt x="24439" y="232396"/>
                  </a:cubicBezTo>
                  <a:cubicBezTo>
                    <a:pt x="-40665" y="180674"/>
                    <a:pt x="40032" y="104681"/>
                    <a:pt x="84136" y="75430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Ellipszis 6"/>
            <p:cNvSpPr/>
            <p:nvPr/>
          </p:nvSpPr>
          <p:spPr>
            <a:xfrm flipH="1">
              <a:off x="2437960" y="1722062"/>
              <a:ext cx="47769" cy="489356"/>
            </a:xfrm>
            <a:custGeom>
              <a:avLst/>
              <a:gdLst>
                <a:gd name="connsiteX0" fmla="*/ 0 w 641445"/>
                <a:gd name="connsiteY0" fmla="*/ 1627933 h 3255866"/>
                <a:gd name="connsiteX1" fmla="*/ 320723 w 641445"/>
                <a:gd name="connsiteY1" fmla="*/ 0 h 3255866"/>
                <a:gd name="connsiteX2" fmla="*/ 641446 w 641445"/>
                <a:gd name="connsiteY2" fmla="*/ 1627933 h 3255866"/>
                <a:gd name="connsiteX3" fmla="*/ 320723 w 641445"/>
                <a:gd name="connsiteY3" fmla="*/ 3255866 h 3255866"/>
                <a:gd name="connsiteX4" fmla="*/ 0 w 641445"/>
                <a:gd name="connsiteY4" fmla="*/ 1627933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4" fmla="*/ 412163 w 641446"/>
                <a:gd name="connsiteY4" fmla="*/ 91440 h 3255866"/>
                <a:gd name="connsiteX0" fmla="*/ 320723 w 641446"/>
                <a:gd name="connsiteY0" fmla="*/ 0 h 3255866"/>
                <a:gd name="connsiteX1" fmla="*/ 641446 w 641446"/>
                <a:gd name="connsiteY1" fmla="*/ 1627933 h 3255866"/>
                <a:gd name="connsiteX2" fmla="*/ 320723 w 641446"/>
                <a:gd name="connsiteY2" fmla="*/ 3255866 h 3255866"/>
                <a:gd name="connsiteX3" fmla="*/ 0 w 641446"/>
                <a:gd name="connsiteY3" fmla="*/ 1627933 h 3255866"/>
                <a:gd name="connsiteX0" fmla="*/ 0 w 320723"/>
                <a:gd name="connsiteY0" fmla="*/ 0 h 3255866"/>
                <a:gd name="connsiteX1" fmla="*/ 320723 w 320723"/>
                <a:gd name="connsiteY1" fmla="*/ 1627933 h 3255866"/>
                <a:gd name="connsiteX2" fmla="*/ 0 w 320723"/>
                <a:gd name="connsiteY2" fmla="*/ 3255866 h 3255866"/>
                <a:gd name="connsiteX0" fmla="*/ 0 w 326722"/>
                <a:gd name="connsiteY0" fmla="*/ 0 h 3255866"/>
                <a:gd name="connsiteX1" fmla="*/ 75061 w 326722"/>
                <a:gd name="connsiteY1" fmla="*/ 949394 h 3255866"/>
                <a:gd name="connsiteX2" fmla="*/ 320723 w 326722"/>
                <a:gd name="connsiteY2" fmla="*/ 1627933 h 3255866"/>
                <a:gd name="connsiteX3" fmla="*/ 0 w 326722"/>
                <a:gd name="connsiteY3" fmla="*/ 3255866 h 3255866"/>
                <a:gd name="connsiteX0" fmla="*/ 0 w 329639"/>
                <a:gd name="connsiteY0" fmla="*/ 0 h 3255866"/>
                <a:gd name="connsiteX1" fmla="*/ 75061 w 329639"/>
                <a:gd name="connsiteY1" fmla="*/ 949394 h 3255866"/>
                <a:gd name="connsiteX2" fmla="*/ 320723 w 329639"/>
                <a:gd name="connsiteY2" fmla="*/ 1627933 h 3255866"/>
                <a:gd name="connsiteX3" fmla="*/ 197890 w 329639"/>
                <a:gd name="connsiteY3" fmla="*/ 2286875 h 3255866"/>
                <a:gd name="connsiteX4" fmla="*/ 0 w 329639"/>
                <a:gd name="connsiteY4" fmla="*/ 3255866 h 3255866"/>
                <a:gd name="connsiteX0" fmla="*/ 0 w 198944"/>
                <a:gd name="connsiteY0" fmla="*/ 0 h 3255866"/>
                <a:gd name="connsiteX1" fmla="*/ 75061 w 198944"/>
                <a:gd name="connsiteY1" fmla="*/ 949394 h 3255866"/>
                <a:gd name="connsiteX2" fmla="*/ 197890 w 198944"/>
                <a:gd name="connsiteY2" fmla="*/ 2286875 h 3255866"/>
                <a:gd name="connsiteX3" fmla="*/ 0 w 198944"/>
                <a:gd name="connsiteY3" fmla="*/ 3255866 h 325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44" h="3255866">
                  <a:moveTo>
                    <a:pt x="0" y="0"/>
                  </a:moveTo>
                  <a:cubicBezTo>
                    <a:pt x="46630" y="142310"/>
                    <a:pt x="42079" y="568248"/>
                    <a:pt x="75061" y="949394"/>
                  </a:cubicBezTo>
                  <a:cubicBezTo>
                    <a:pt x="108043" y="1330540"/>
                    <a:pt x="210400" y="1902463"/>
                    <a:pt x="197890" y="2286875"/>
                  </a:cubicBezTo>
                  <a:cubicBezTo>
                    <a:pt x="144436" y="2558197"/>
                    <a:pt x="53453" y="3082994"/>
                    <a:pt x="0" y="325586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Ellipszis 10"/>
            <p:cNvSpPr/>
            <p:nvPr/>
          </p:nvSpPr>
          <p:spPr>
            <a:xfrm>
              <a:off x="2358595" y="1260699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solidFill>
              <a:srgbClr val="FECA0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Ellipszis 10"/>
            <p:cNvSpPr/>
            <p:nvPr/>
          </p:nvSpPr>
          <p:spPr>
            <a:xfrm>
              <a:off x="2278918" y="1250528"/>
              <a:ext cx="413621" cy="655309"/>
            </a:xfrm>
            <a:custGeom>
              <a:avLst/>
              <a:gdLst>
                <a:gd name="connsiteX0" fmla="*/ 0 w 914400"/>
                <a:gd name="connsiteY0" fmla="*/ 1027036 h 2054072"/>
                <a:gd name="connsiteX1" fmla="*/ 457200 w 914400"/>
                <a:gd name="connsiteY1" fmla="*/ 0 h 2054072"/>
                <a:gd name="connsiteX2" fmla="*/ 914400 w 914400"/>
                <a:gd name="connsiteY2" fmla="*/ 1027036 h 2054072"/>
                <a:gd name="connsiteX3" fmla="*/ 457200 w 914400"/>
                <a:gd name="connsiteY3" fmla="*/ 2054072 h 2054072"/>
                <a:gd name="connsiteX4" fmla="*/ 0 w 914400"/>
                <a:gd name="connsiteY4" fmla="*/ 1027036 h 2054072"/>
                <a:gd name="connsiteX0" fmla="*/ 756 w 533018"/>
                <a:gd name="connsiteY0" fmla="*/ 1109210 h 2054704"/>
                <a:gd name="connsiteX1" fmla="*/ 75818 w 533018"/>
                <a:gd name="connsiteY1" fmla="*/ 287 h 2054704"/>
                <a:gd name="connsiteX2" fmla="*/ 533018 w 533018"/>
                <a:gd name="connsiteY2" fmla="*/ 1027323 h 2054704"/>
                <a:gd name="connsiteX3" fmla="*/ 75818 w 533018"/>
                <a:gd name="connsiteY3" fmla="*/ 2054359 h 2054704"/>
                <a:gd name="connsiteX4" fmla="*/ 756 w 533018"/>
                <a:gd name="connsiteY4" fmla="*/ 1109210 h 2054704"/>
                <a:gd name="connsiteX0" fmla="*/ 224702 w 756964"/>
                <a:gd name="connsiteY0" fmla="*/ 1109210 h 2054631"/>
                <a:gd name="connsiteX1" fmla="*/ 299764 w 756964"/>
                <a:gd name="connsiteY1" fmla="*/ 287 h 2054631"/>
                <a:gd name="connsiteX2" fmla="*/ 756964 w 756964"/>
                <a:gd name="connsiteY2" fmla="*/ 1027323 h 2054631"/>
                <a:gd name="connsiteX3" fmla="*/ 299764 w 756964"/>
                <a:gd name="connsiteY3" fmla="*/ 2054359 h 2054631"/>
                <a:gd name="connsiteX4" fmla="*/ 224702 w 756964"/>
                <a:gd name="connsiteY4" fmla="*/ 1109210 h 20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4" h="2054631">
                  <a:moveTo>
                    <a:pt x="224702" y="1109210"/>
                  </a:moveTo>
                  <a:cubicBezTo>
                    <a:pt x="729669" y="651176"/>
                    <a:pt x="211054" y="13935"/>
                    <a:pt x="299764" y="287"/>
                  </a:cubicBezTo>
                  <a:cubicBezTo>
                    <a:pt x="388474" y="-13361"/>
                    <a:pt x="756964" y="460107"/>
                    <a:pt x="756964" y="1027323"/>
                  </a:cubicBezTo>
                  <a:cubicBezTo>
                    <a:pt x="756964" y="1594539"/>
                    <a:pt x="388474" y="2040711"/>
                    <a:pt x="299764" y="2054359"/>
                  </a:cubicBezTo>
                  <a:cubicBezTo>
                    <a:pt x="211054" y="2068007"/>
                    <a:pt x="-280265" y="1567244"/>
                    <a:pt x="224702" y="110921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4" name="Ellipszis 63"/>
          <p:cNvSpPr/>
          <p:nvPr/>
        </p:nvSpPr>
        <p:spPr>
          <a:xfrm>
            <a:off x="3488278" y="2631920"/>
            <a:ext cx="1378242" cy="1486676"/>
          </a:xfrm>
          <a:prstGeom prst="ellipse">
            <a:avLst/>
          </a:prstGeom>
          <a:solidFill>
            <a:srgbClr val="FFFF99">
              <a:alpha val="75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llipszis 64"/>
          <p:cNvSpPr/>
          <p:nvPr/>
        </p:nvSpPr>
        <p:spPr>
          <a:xfrm>
            <a:off x="1906764" y="1304616"/>
            <a:ext cx="1364371" cy="1490152"/>
          </a:xfrm>
          <a:prstGeom prst="ellipse">
            <a:avLst/>
          </a:prstGeom>
          <a:solidFill>
            <a:srgbClr val="FFFF99">
              <a:alpha val="75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Ellipszis 65"/>
          <p:cNvSpPr/>
          <p:nvPr/>
        </p:nvSpPr>
        <p:spPr>
          <a:xfrm>
            <a:off x="474092" y="2858971"/>
            <a:ext cx="1378242" cy="1486676"/>
          </a:xfrm>
          <a:prstGeom prst="ellipse">
            <a:avLst/>
          </a:prstGeom>
          <a:solidFill>
            <a:srgbClr val="FFFF99">
              <a:alpha val="75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Ellipszis 66"/>
          <p:cNvSpPr/>
          <p:nvPr/>
        </p:nvSpPr>
        <p:spPr>
          <a:xfrm>
            <a:off x="1899829" y="3879242"/>
            <a:ext cx="1378242" cy="1591566"/>
          </a:xfrm>
          <a:prstGeom prst="ellipse">
            <a:avLst/>
          </a:prstGeom>
          <a:solidFill>
            <a:srgbClr val="FFFF99">
              <a:alpha val="75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Szövegdoboz 67"/>
          <p:cNvSpPr txBox="1"/>
          <p:nvPr/>
        </p:nvSpPr>
        <p:spPr>
          <a:xfrm>
            <a:off x="1109442" y="372812"/>
            <a:ext cx="3184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chemeClr val="bg1">
                    <a:lumMod val="95000"/>
                  </a:schemeClr>
                </a:solidFill>
              </a:rPr>
              <a:t>Tudod-e</a:t>
            </a:r>
            <a:r>
              <a:rPr lang="hu-HU" sz="4800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hu-HU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Szövegdoboz 68"/>
          <p:cNvSpPr txBox="1"/>
          <p:nvPr/>
        </p:nvSpPr>
        <p:spPr>
          <a:xfrm>
            <a:off x="5417141" y="438683"/>
            <a:ext cx="6331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A karácsonyt az adventi időszak előzi meg. Ez az időszak a várakozásról és az ünnepre készülődésről szól.</a:t>
            </a: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Ennek a háttere, hogy Isten népe hosszú ideig várta a Szabadítót. Jézus születését pedig több előkészület is megelőzte.</a:t>
            </a:r>
            <a:endParaRPr lang="hu-H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Szövegdoboz 69"/>
          <p:cNvSpPr txBox="1"/>
          <p:nvPr/>
        </p:nvSpPr>
        <p:spPr>
          <a:xfrm>
            <a:off x="5463358" y="3753089"/>
            <a:ext cx="6035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Mi, Jézus földi élete után élő keresztyének, Jézusra mennyei Királyként tekintünk. </a:t>
            </a:r>
          </a:p>
          <a:p>
            <a:endParaRPr lang="hu-HU" sz="2400" dirty="0" smtClean="0"/>
          </a:p>
          <a:p>
            <a:r>
              <a:rPr lang="hu-HU" sz="2400" dirty="0" smtClean="0"/>
              <a:t>Az adventben megéljük az ünnepi várakozást, és Istenre figyelünk.</a:t>
            </a:r>
          </a:p>
          <a:p>
            <a:r>
              <a:rPr lang="hu-HU" sz="2400" dirty="0" smtClean="0"/>
              <a:t>Hálát adunk Jézusért, és mindazért, amit az Ő születésével kaptunk.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234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0494 -0.00625 C -0.00429 -0.01018 -0.0095 -0.01296 -0.00546 -0.0162 C -0.00234 -0.01713 0.00092 -0.01898 0.00196 -0.0162 C 0.00118 -0.01296 0.00065 -0.00023 -3.75E-6 -0.00023 L -3.75E-6 -3.33333E-6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0.00278 L 4.16667E-6 -4.81481E-6 L 4.16667E-6 -4.81481E-6 " pathEditMode="relative" rAng="0" ptsTypes="AAA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02 0.00255 C -0.00924 -0.00139 -0.0095 -0.01296 -0.00547 -0.0162 C -0.00234 -0.01713 0.00716 -0.00509 0.00808 -0.00231 C 0.00742 0.00093 0.00065 -0.00023 -2.70833E-6 -0.00023 L -2.70833E-6 -1.48148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00" y="-94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003 0.00255 C -0.00924 -0.00139 -0.00951 -0.01296 -0.00547 -0.0162 C -0.00234 -0.01713 0.00716 -0.00509 0.00807 -0.00231 C 0.00742 0.00093 0.00065 -0.00023 2.08333E-7 -0.00023 L 2.08333E-7 -2.96296E-6 " pathEditMode="relative" rAng="0" ptsTypes="AAAAA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00" y="-9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tx2">
                <a:lumMod val="60000"/>
                <a:lumOff val="40000"/>
              </a:schemeClr>
            </a:gs>
            <a:gs pos="77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55347" y="311334"/>
            <a:ext cx="5406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Az adventi időszakban talán másokra is jobban odafigyelünk.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705"/>
          <a:stretch/>
        </p:blipFill>
        <p:spPr>
          <a:xfrm>
            <a:off x="2585529" y="4186238"/>
            <a:ext cx="3653073" cy="2443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76" y="3382438"/>
            <a:ext cx="2087806" cy="3247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1418" b="1"/>
          <a:stretch/>
        </p:blipFill>
        <p:spPr>
          <a:xfrm>
            <a:off x="5899669" y="1503485"/>
            <a:ext cx="2719338" cy="2443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529" y="1503485"/>
            <a:ext cx="3094893" cy="2447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/>
          <a:srcRect l="3596" r="6672"/>
          <a:stretch/>
        </p:blipFill>
        <p:spPr>
          <a:xfrm>
            <a:off x="6457849" y="4182904"/>
            <a:ext cx="2180492" cy="2447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76819" cy="174985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897297" y="413262"/>
            <a:ext cx="313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Ez rád is jellemző?</a:t>
            </a:r>
            <a:endParaRPr lang="hu-H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838254" y="1639059"/>
            <a:ext cx="3445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Nézd meg a képeket! Sok módja lehet az egymásra való odafigyelésnek, 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az elfogadásnak, a szeretet kifejezésének.</a:t>
            </a:r>
            <a:r>
              <a:rPr lang="hu-HU" sz="2400" dirty="0" smtClean="0"/>
              <a:t> 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897297" y="4711515"/>
            <a:ext cx="312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Te kiket tudnál megajándékozni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ilyen módon?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Kép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2" y="331944"/>
            <a:ext cx="6016789" cy="4004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0" name="Téglalap 69"/>
          <p:cNvSpPr/>
          <p:nvPr/>
        </p:nvSpPr>
        <p:spPr>
          <a:xfrm>
            <a:off x="3790470" y="615363"/>
            <a:ext cx="1861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hlinkClick r:id="rId3"/>
              </a:rPr>
              <a:t>Eredeti ötlet</a:t>
            </a:r>
            <a:endParaRPr lang="hu-HU" sz="2400" dirty="0"/>
          </a:p>
        </p:txBody>
      </p:sp>
      <p:pic>
        <p:nvPicPr>
          <p:cNvPr id="72" name="Kép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8834" cy="155993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91887" y="1615671"/>
            <a:ext cx="4380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Az advent egy különleges szolgálati lehetőség lehet. Neked is! </a:t>
            </a:r>
          </a:p>
          <a:p>
            <a:endParaRPr lang="hu-HU" sz="2400" dirty="0" smtClean="0"/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Te is szolgálhatsz másokat. Még inkább kifejezheted </a:t>
            </a:r>
            <a:r>
              <a:rPr lang="hu-HU" sz="2400" dirty="0" err="1" smtClean="0">
                <a:solidFill>
                  <a:schemeClr val="tx2">
                    <a:lumMod val="75000"/>
                  </a:schemeClr>
                </a:solidFill>
              </a:rPr>
              <a:t>szeretetedet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, odafigyelésedet.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1887" y="4555850"/>
            <a:ext cx="4990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képen egy üres adventi üveget látsz, ami csak rád vár! Keress otthon egy hasonlót és </a:t>
            </a:r>
            <a:r>
              <a:rPr lang="hu-HU" sz="2400" dirty="0" err="1" smtClean="0">
                <a:solidFill>
                  <a:schemeClr val="tx2">
                    <a:lumMod val="75000"/>
                  </a:schemeClr>
                </a:solidFill>
              </a:rPr>
              <a:t>töltsd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meg tartalommal, szeretettel, bármilyen figyelmességgel!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646965" y="4555850"/>
            <a:ext cx="6545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Gondold végig, kit szeretnél vele megajándékozni!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dvent első vasárnapján kezd el megtölteni, 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díszíteni! 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Minden nap tegyél bele valamit és karácsonykor add át a szeretettel megtöltött üvegedet!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10397236" y="3967537"/>
            <a:ext cx="1449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5"/>
              </a:rPr>
              <a:t>Kép forrása</a:t>
            </a:r>
            <a:endParaRPr lang="hu-HU" dirty="0"/>
          </a:p>
        </p:txBody>
      </p:sp>
      <p:sp>
        <p:nvSpPr>
          <p:cNvPr id="5" name="Jobbra nyíl 4"/>
          <p:cNvSpPr/>
          <p:nvPr/>
        </p:nvSpPr>
        <p:spPr>
          <a:xfrm>
            <a:off x="1642727" y="350460"/>
            <a:ext cx="2215170" cy="991473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Egy kis segítség!</a:t>
            </a:r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3101" t="1597" r="1746" b="4447"/>
          <a:stretch/>
        </p:blipFill>
        <p:spPr>
          <a:xfrm>
            <a:off x="5307495" y="149086"/>
            <a:ext cx="6440557" cy="6510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3" name="Adventi hírnök - zenés -ú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220" y="149085"/>
            <a:ext cx="1632857" cy="163285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38" y="149085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5" name="Téglalap 4"/>
          <p:cNvSpPr/>
          <p:nvPr/>
        </p:nvSpPr>
        <p:spPr>
          <a:xfrm>
            <a:off x="909438" y="4921781"/>
            <a:ext cx="3652640" cy="1737436"/>
          </a:xfrm>
          <a:prstGeom prst="rect">
            <a:avLst/>
          </a:prstGeom>
          <a:effectLst>
            <a:softEdge rad="508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Tanuljuk meg ezt a szép adventi éneket és énekeljük advent vasárnapjain!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243522" y="6289885"/>
            <a:ext cx="140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8"/>
              </a:rPr>
              <a:t>Kép forrása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13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26000">
              <a:schemeClr val="tx2">
                <a:lumMod val="60000"/>
                <a:lumOff val="40000"/>
              </a:schemeClr>
            </a:gs>
            <a:gs pos="71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78444" y="2189857"/>
            <a:ext cx="5624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„József, Dávid fia, ne félj feleségül venni Máriát,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mert ami benne fogant, az a Szentlélektől van.”</a:t>
            </a: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(Máté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evangéliuma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1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,20)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2">
                <a:lumMod val="60000"/>
                <a:lumOff val="40000"/>
              </a:schemeClr>
            </a:gs>
            <a:gs pos="46000">
              <a:schemeClr val="accent1">
                <a:lumMod val="20000"/>
                <a:lumOff val="80000"/>
              </a:schemeClr>
            </a:gs>
            <a:gs pos="71000">
              <a:srgbClr val="F9E7A6"/>
            </a:gs>
            <a:gs pos="100000">
              <a:schemeClr val="accent4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869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chemeClr val="bg1">
                <a:lumMod val="95000"/>
              </a:schemeClr>
            </a:gs>
            <a:gs pos="5000">
              <a:schemeClr val="tx2">
                <a:lumMod val="60000"/>
                <a:lumOff val="40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822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412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64" r="1281"/>
          <a:stretch/>
        </p:blipFill>
        <p:spPr>
          <a:xfrm>
            <a:off x="7205022" y="316670"/>
            <a:ext cx="4618190" cy="2611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629" y="331340"/>
            <a:ext cx="2629440" cy="302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8916" t="1184"/>
          <a:stretch/>
        </p:blipFill>
        <p:spPr>
          <a:xfrm>
            <a:off x="8029119" y="3224766"/>
            <a:ext cx="3794093" cy="3329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t="12397" b="3053"/>
          <a:stretch/>
        </p:blipFill>
        <p:spPr>
          <a:xfrm>
            <a:off x="3877629" y="3647660"/>
            <a:ext cx="3834283" cy="2906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93966" cy="176324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87887" y="2388368"/>
            <a:ext cx="321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Karácsony közeleg.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87626" y="3161724"/>
            <a:ext cx="3050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Elevenítsd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fel a képek és a feladat segítségével a Jézus születését megelőző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eseményeket!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27644" y="5412407"/>
            <a:ext cx="248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hlinkClick r:id="rId8"/>
              </a:rPr>
              <a:t>Kattints ide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és indul a feladat!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64" r="1281"/>
          <a:stretch/>
        </p:blipFill>
        <p:spPr>
          <a:xfrm>
            <a:off x="2656112" y="4729465"/>
            <a:ext cx="3256729" cy="1841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70" y="4338352"/>
            <a:ext cx="1938953" cy="2232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8916" t="1184"/>
          <a:stretch/>
        </p:blipFill>
        <p:spPr>
          <a:xfrm>
            <a:off x="9097859" y="4289167"/>
            <a:ext cx="2600835" cy="2282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t="12397" b="3053"/>
          <a:stretch/>
        </p:blipFill>
        <p:spPr>
          <a:xfrm>
            <a:off x="6208930" y="4613195"/>
            <a:ext cx="2592840" cy="1965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2447108" y="598741"/>
            <a:ext cx="889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Szerinted hogyan készülhettek ők Jézus születésére?</a:t>
            </a:r>
            <a:endParaRPr lang="hu-H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738753" y="1714939"/>
            <a:ext cx="636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Vajon mi az, amit vártak?</a:t>
            </a:r>
          </a:p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Mire számítottak?</a:t>
            </a:r>
          </a:p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Hogyan élték meg a várakozást?</a:t>
            </a:r>
            <a:endParaRPr lang="hu-H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76819" cy="174985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50732" y="3185080"/>
            <a:ext cx="247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Zakariás, Keresztelő János édesapja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84892" y="4058334"/>
            <a:ext cx="95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Mária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921876" y="4024088"/>
            <a:ext cx="116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József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983012" y="3692912"/>
            <a:ext cx="283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napkeleti bölcsek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6819" cy="174985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13816" y="2926080"/>
            <a:ext cx="1066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bg2">
                    <a:lumMod val="25000"/>
                  </a:schemeClr>
                </a:solidFill>
              </a:rPr>
              <a:t>És te hogyan készülsz a karácsonyra?</a:t>
            </a:r>
            <a:endParaRPr lang="hu-HU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Csoportba foglalás 48"/>
          <p:cNvGrpSpPr/>
          <p:nvPr/>
        </p:nvGrpSpPr>
        <p:grpSpPr>
          <a:xfrm>
            <a:off x="8193476" y="1538934"/>
            <a:ext cx="3716288" cy="3778501"/>
            <a:chOff x="8034450" y="1489238"/>
            <a:chExt cx="3716288" cy="3778501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8" name="Csoportba foglalás 47"/>
            <p:cNvGrpSpPr/>
            <p:nvPr/>
          </p:nvGrpSpPr>
          <p:grpSpPr>
            <a:xfrm>
              <a:off x="8034450" y="1781409"/>
              <a:ext cx="3716288" cy="3486330"/>
              <a:chOff x="8034450" y="1781409"/>
              <a:chExt cx="3716288" cy="3486330"/>
            </a:xfrm>
          </p:grpSpPr>
          <p:grpSp>
            <p:nvGrpSpPr>
              <p:cNvPr id="7" name="Csoportba foglalás 6"/>
              <p:cNvGrpSpPr/>
              <p:nvPr/>
            </p:nvGrpSpPr>
            <p:grpSpPr>
              <a:xfrm>
                <a:off x="8034450" y="1781409"/>
                <a:ext cx="3716288" cy="3486330"/>
                <a:chOff x="1690428" y="1115488"/>
                <a:chExt cx="3288130" cy="2959555"/>
              </a:xfrm>
            </p:grpSpPr>
            <p:sp>
              <p:nvSpPr>
                <p:cNvPr id="2" name="Villám 1"/>
                <p:cNvSpPr/>
                <p:nvPr/>
              </p:nvSpPr>
              <p:spPr>
                <a:xfrm rot="12282792">
                  <a:off x="2732895" y="1474279"/>
                  <a:ext cx="2245663" cy="2392089"/>
                </a:xfrm>
                <a:prstGeom prst="lightningBol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" name="Villám 2"/>
                <p:cNvSpPr/>
                <p:nvPr/>
              </p:nvSpPr>
              <p:spPr>
                <a:xfrm rot="9314880" flipH="1">
                  <a:off x="1690428" y="1485235"/>
                  <a:ext cx="2241222" cy="2381211"/>
                </a:xfrm>
                <a:prstGeom prst="lightningBol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" name="Téglalap 3"/>
                <p:cNvSpPr/>
                <p:nvPr/>
              </p:nvSpPr>
              <p:spPr>
                <a:xfrm>
                  <a:off x="2981739" y="1838739"/>
                  <a:ext cx="675861" cy="202758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" name="Háromszög 4"/>
                <p:cNvSpPr/>
                <p:nvPr/>
              </p:nvSpPr>
              <p:spPr>
                <a:xfrm>
                  <a:off x="2991678" y="1115488"/>
                  <a:ext cx="675861" cy="83258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" name="Téglalap 5"/>
                <p:cNvSpPr/>
                <p:nvPr/>
              </p:nvSpPr>
              <p:spPr>
                <a:xfrm>
                  <a:off x="3180520" y="3866322"/>
                  <a:ext cx="298174" cy="208721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4" name="Csoportba foglalás 13"/>
              <p:cNvGrpSpPr/>
              <p:nvPr/>
            </p:nvGrpSpPr>
            <p:grpSpPr>
              <a:xfrm>
                <a:off x="9432455" y="2636310"/>
                <a:ext cx="320634" cy="503701"/>
                <a:chOff x="7333744" y="-82703"/>
                <a:chExt cx="3545620" cy="5762915"/>
              </a:xfrm>
            </p:grpSpPr>
            <p:sp>
              <p:nvSpPr>
                <p:cNvPr id="15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16" name="Kép 1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Csoportba foglalás 16"/>
              <p:cNvGrpSpPr/>
              <p:nvPr/>
            </p:nvGrpSpPr>
            <p:grpSpPr>
              <a:xfrm>
                <a:off x="9158832" y="3490803"/>
                <a:ext cx="355891" cy="464044"/>
                <a:chOff x="7333744" y="-82703"/>
                <a:chExt cx="3545620" cy="5762915"/>
              </a:xfrm>
            </p:grpSpPr>
            <p:sp>
              <p:nvSpPr>
                <p:cNvPr id="18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19" name="Kép 1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23" name="Csoportba foglalás 22"/>
              <p:cNvGrpSpPr/>
              <p:nvPr/>
            </p:nvGrpSpPr>
            <p:grpSpPr>
              <a:xfrm>
                <a:off x="9843704" y="2098332"/>
                <a:ext cx="397887" cy="492559"/>
                <a:chOff x="7333744" y="-82703"/>
                <a:chExt cx="3545620" cy="5762915"/>
              </a:xfrm>
            </p:grpSpPr>
            <p:sp>
              <p:nvSpPr>
                <p:cNvPr id="24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25" name="Kép 2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26" name="Csoportba foglalás 25"/>
              <p:cNvGrpSpPr/>
              <p:nvPr/>
            </p:nvGrpSpPr>
            <p:grpSpPr>
              <a:xfrm flipH="1">
                <a:off x="10072613" y="2724994"/>
                <a:ext cx="375815" cy="497365"/>
                <a:chOff x="7333744" y="-82703"/>
                <a:chExt cx="3545620" cy="5762915"/>
              </a:xfrm>
            </p:grpSpPr>
            <p:sp>
              <p:nvSpPr>
                <p:cNvPr id="27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28" name="Kép 2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29" name="Csoportba foglalás 28"/>
              <p:cNvGrpSpPr/>
              <p:nvPr/>
            </p:nvGrpSpPr>
            <p:grpSpPr>
              <a:xfrm>
                <a:off x="9605463" y="4349752"/>
                <a:ext cx="355891" cy="464044"/>
                <a:chOff x="7333744" y="-82703"/>
                <a:chExt cx="3545620" cy="5762915"/>
              </a:xfrm>
            </p:grpSpPr>
            <p:sp>
              <p:nvSpPr>
                <p:cNvPr id="30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31" name="Kép 3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32" name="Csoportba foglalás 31"/>
              <p:cNvGrpSpPr/>
              <p:nvPr/>
            </p:nvGrpSpPr>
            <p:grpSpPr>
              <a:xfrm>
                <a:off x="8818492" y="4225097"/>
                <a:ext cx="355891" cy="464044"/>
                <a:chOff x="7333744" y="-82703"/>
                <a:chExt cx="3545620" cy="5762915"/>
              </a:xfrm>
            </p:grpSpPr>
            <p:sp>
              <p:nvSpPr>
                <p:cNvPr id="33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34" name="Kép 3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35" name="Csoportba foglalás 34"/>
              <p:cNvGrpSpPr/>
              <p:nvPr/>
            </p:nvGrpSpPr>
            <p:grpSpPr>
              <a:xfrm>
                <a:off x="10574418" y="4414196"/>
                <a:ext cx="355891" cy="464044"/>
                <a:chOff x="7333744" y="-82703"/>
                <a:chExt cx="3545620" cy="5762915"/>
              </a:xfrm>
            </p:grpSpPr>
            <p:sp>
              <p:nvSpPr>
                <p:cNvPr id="36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37" name="Kép 3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Csoportba foglalás 37"/>
              <p:cNvGrpSpPr/>
              <p:nvPr/>
            </p:nvGrpSpPr>
            <p:grpSpPr>
              <a:xfrm flipH="1">
                <a:off x="10112983" y="3964224"/>
                <a:ext cx="317589" cy="464044"/>
                <a:chOff x="7333744" y="-82703"/>
                <a:chExt cx="3545620" cy="5762915"/>
              </a:xfrm>
            </p:grpSpPr>
            <p:sp>
              <p:nvSpPr>
                <p:cNvPr id="39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40" name="Kép 3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41" name="Csoportba foglalás 40"/>
              <p:cNvGrpSpPr/>
              <p:nvPr/>
            </p:nvGrpSpPr>
            <p:grpSpPr>
              <a:xfrm>
                <a:off x="9698866" y="3452893"/>
                <a:ext cx="355891" cy="464044"/>
                <a:chOff x="7333744" y="-82703"/>
                <a:chExt cx="3545620" cy="5762915"/>
              </a:xfrm>
            </p:grpSpPr>
            <p:sp>
              <p:nvSpPr>
                <p:cNvPr id="42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43" name="Kép 4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  <p:grpSp>
            <p:nvGrpSpPr>
              <p:cNvPr id="44" name="Csoportba foglalás 43"/>
              <p:cNvGrpSpPr/>
              <p:nvPr/>
            </p:nvGrpSpPr>
            <p:grpSpPr>
              <a:xfrm flipH="1">
                <a:off x="10398233" y="3387469"/>
                <a:ext cx="320307" cy="464044"/>
                <a:chOff x="7333744" y="-82703"/>
                <a:chExt cx="3545620" cy="5762915"/>
              </a:xfrm>
            </p:grpSpPr>
            <p:sp>
              <p:nvSpPr>
                <p:cNvPr id="45" name="Ellipszis 9"/>
                <p:cNvSpPr/>
                <p:nvPr/>
              </p:nvSpPr>
              <p:spPr>
                <a:xfrm>
                  <a:off x="7769413" y="1319553"/>
                  <a:ext cx="1096774" cy="2279521"/>
                </a:xfrm>
                <a:custGeom>
                  <a:avLst/>
                  <a:gdLst>
                    <a:gd name="connsiteX0" fmla="*/ 0 w 996287"/>
                    <a:gd name="connsiteY0" fmla="*/ 885101 h 1770202"/>
                    <a:gd name="connsiteX1" fmla="*/ 498144 w 996287"/>
                    <a:gd name="connsiteY1" fmla="*/ 0 h 1770202"/>
                    <a:gd name="connsiteX2" fmla="*/ 996288 w 996287"/>
                    <a:gd name="connsiteY2" fmla="*/ 885101 h 1770202"/>
                    <a:gd name="connsiteX3" fmla="*/ 498144 w 996287"/>
                    <a:gd name="connsiteY3" fmla="*/ 1770202 h 1770202"/>
                    <a:gd name="connsiteX4" fmla="*/ 0 w 996287"/>
                    <a:gd name="connsiteY4" fmla="*/ 885101 h 1770202"/>
                    <a:gd name="connsiteX0" fmla="*/ 0 w 968992"/>
                    <a:gd name="connsiteY0" fmla="*/ 878279 h 1770206"/>
                    <a:gd name="connsiteX1" fmla="*/ 470848 w 968992"/>
                    <a:gd name="connsiteY1" fmla="*/ 2 h 1770206"/>
                    <a:gd name="connsiteX2" fmla="*/ 968992 w 968992"/>
                    <a:gd name="connsiteY2" fmla="*/ 885103 h 1770206"/>
                    <a:gd name="connsiteX3" fmla="*/ 470848 w 968992"/>
                    <a:gd name="connsiteY3" fmla="*/ 1770204 h 1770206"/>
                    <a:gd name="connsiteX4" fmla="*/ 0 w 968992"/>
                    <a:gd name="connsiteY4" fmla="*/ 878279 h 1770206"/>
                    <a:gd name="connsiteX0" fmla="*/ 27716 w 996708"/>
                    <a:gd name="connsiteY0" fmla="*/ 899922 h 1791849"/>
                    <a:gd name="connsiteX1" fmla="*/ 102777 w 996708"/>
                    <a:gd name="connsiteY1" fmla="*/ 323808 h 1791849"/>
                    <a:gd name="connsiteX2" fmla="*/ 498564 w 996708"/>
                    <a:gd name="connsiteY2" fmla="*/ 21645 h 1791849"/>
                    <a:gd name="connsiteX3" fmla="*/ 996708 w 996708"/>
                    <a:gd name="connsiteY3" fmla="*/ 906746 h 1791849"/>
                    <a:gd name="connsiteX4" fmla="*/ 498564 w 996708"/>
                    <a:gd name="connsiteY4" fmla="*/ 1791847 h 1791849"/>
                    <a:gd name="connsiteX5" fmla="*/ 27716 w 996708"/>
                    <a:gd name="connsiteY5" fmla="*/ 899922 h 1791849"/>
                    <a:gd name="connsiteX0" fmla="*/ 27716 w 1005246"/>
                    <a:gd name="connsiteY0" fmla="*/ 883289 h 1775215"/>
                    <a:gd name="connsiteX1" fmla="*/ 102777 w 1005246"/>
                    <a:gd name="connsiteY1" fmla="*/ 307175 h 1775215"/>
                    <a:gd name="connsiteX2" fmla="*/ 498564 w 1005246"/>
                    <a:gd name="connsiteY2" fmla="*/ 5012 h 1775215"/>
                    <a:gd name="connsiteX3" fmla="*/ 832932 w 1005246"/>
                    <a:gd name="connsiteY3" fmla="*/ 177523 h 1775215"/>
                    <a:gd name="connsiteX4" fmla="*/ 996708 w 1005246"/>
                    <a:gd name="connsiteY4" fmla="*/ 890113 h 1775215"/>
                    <a:gd name="connsiteX5" fmla="*/ 498564 w 1005246"/>
                    <a:gd name="connsiteY5" fmla="*/ 1775214 h 1775215"/>
                    <a:gd name="connsiteX6" fmla="*/ 27716 w 1005246"/>
                    <a:gd name="connsiteY6" fmla="*/ 883289 h 1775215"/>
                    <a:gd name="connsiteX0" fmla="*/ 27716 w 868701"/>
                    <a:gd name="connsiteY0" fmla="*/ 883289 h 1775253"/>
                    <a:gd name="connsiteX1" fmla="*/ 102777 w 868701"/>
                    <a:gd name="connsiteY1" fmla="*/ 307175 h 1775253"/>
                    <a:gd name="connsiteX2" fmla="*/ 498564 w 868701"/>
                    <a:gd name="connsiteY2" fmla="*/ 5012 h 1775253"/>
                    <a:gd name="connsiteX3" fmla="*/ 832932 w 868701"/>
                    <a:gd name="connsiteY3" fmla="*/ 177523 h 1775253"/>
                    <a:gd name="connsiteX4" fmla="*/ 791991 w 868701"/>
                    <a:gd name="connsiteY4" fmla="*/ 917408 h 1775253"/>
                    <a:gd name="connsiteX5" fmla="*/ 498564 w 868701"/>
                    <a:gd name="connsiteY5" fmla="*/ 1775214 h 1775253"/>
                    <a:gd name="connsiteX6" fmla="*/ 27716 w 868701"/>
                    <a:gd name="connsiteY6" fmla="*/ 883289 h 1775253"/>
                    <a:gd name="connsiteX0" fmla="*/ 27716 w 856759"/>
                    <a:gd name="connsiteY0" fmla="*/ 883289 h 1775253"/>
                    <a:gd name="connsiteX1" fmla="*/ 102777 w 856759"/>
                    <a:gd name="connsiteY1" fmla="*/ 307175 h 1775253"/>
                    <a:gd name="connsiteX2" fmla="*/ 498564 w 856759"/>
                    <a:gd name="connsiteY2" fmla="*/ 5012 h 1775253"/>
                    <a:gd name="connsiteX3" fmla="*/ 832932 w 856759"/>
                    <a:gd name="connsiteY3" fmla="*/ 177523 h 1775253"/>
                    <a:gd name="connsiteX4" fmla="*/ 791991 w 856759"/>
                    <a:gd name="connsiteY4" fmla="*/ 917408 h 1775253"/>
                    <a:gd name="connsiteX5" fmla="*/ 498564 w 856759"/>
                    <a:gd name="connsiteY5" fmla="*/ 1775214 h 1775253"/>
                    <a:gd name="connsiteX6" fmla="*/ 27716 w 856759"/>
                    <a:gd name="connsiteY6" fmla="*/ 883289 h 1775253"/>
                    <a:gd name="connsiteX0" fmla="*/ 27716 w 865500"/>
                    <a:gd name="connsiteY0" fmla="*/ 883289 h 2180001"/>
                    <a:gd name="connsiteX1" fmla="*/ 102777 w 865500"/>
                    <a:gd name="connsiteY1" fmla="*/ 307175 h 2180001"/>
                    <a:gd name="connsiteX2" fmla="*/ 498564 w 865500"/>
                    <a:gd name="connsiteY2" fmla="*/ 5012 h 2180001"/>
                    <a:gd name="connsiteX3" fmla="*/ 832932 w 865500"/>
                    <a:gd name="connsiteY3" fmla="*/ 177523 h 2180001"/>
                    <a:gd name="connsiteX4" fmla="*/ 791991 w 865500"/>
                    <a:gd name="connsiteY4" fmla="*/ 917408 h 2180001"/>
                    <a:gd name="connsiteX5" fmla="*/ 703280 w 865500"/>
                    <a:gd name="connsiteY5" fmla="*/ 2142800 h 2180001"/>
                    <a:gd name="connsiteX6" fmla="*/ 498564 w 865500"/>
                    <a:gd name="connsiteY6" fmla="*/ 1775214 h 2180001"/>
                    <a:gd name="connsiteX7" fmla="*/ 27716 w 865500"/>
                    <a:gd name="connsiteY7" fmla="*/ 883289 h 2180001"/>
                    <a:gd name="connsiteX0" fmla="*/ 342019 w 1179803"/>
                    <a:gd name="connsiteY0" fmla="*/ 883289 h 2220268"/>
                    <a:gd name="connsiteX1" fmla="*/ 417080 w 1179803"/>
                    <a:gd name="connsiteY1" fmla="*/ 307175 h 2220268"/>
                    <a:gd name="connsiteX2" fmla="*/ 812867 w 1179803"/>
                    <a:gd name="connsiteY2" fmla="*/ 5012 h 2220268"/>
                    <a:gd name="connsiteX3" fmla="*/ 1147235 w 1179803"/>
                    <a:gd name="connsiteY3" fmla="*/ 177523 h 2220268"/>
                    <a:gd name="connsiteX4" fmla="*/ 1106294 w 1179803"/>
                    <a:gd name="connsiteY4" fmla="*/ 917408 h 2220268"/>
                    <a:gd name="connsiteX5" fmla="*/ 1017583 w 1179803"/>
                    <a:gd name="connsiteY5" fmla="*/ 2142800 h 2220268"/>
                    <a:gd name="connsiteX6" fmla="*/ 21297 w 1179803"/>
                    <a:gd name="connsiteY6" fmla="*/ 2014049 h 2220268"/>
                    <a:gd name="connsiteX7" fmla="*/ 342019 w 1179803"/>
                    <a:gd name="connsiteY7" fmla="*/ 883289 h 2220268"/>
                    <a:gd name="connsiteX0" fmla="*/ 345154 w 1182938"/>
                    <a:gd name="connsiteY0" fmla="*/ 883289 h 2220268"/>
                    <a:gd name="connsiteX1" fmla="*/ 420215 w 1182938"/>
                    <a:gd name="connsiteY1" fmla="*/ 307175 h 2220268"/>
                    <a:gd name="connsiteX2" fmla="*/ 816002 w 1182938"/>
                    <a:gd name="connsiteY2" fmla="*/ 5012 h 2220268"/>
                    <a:gd name="connsiteX3" fmla="*/ 1150370 w 1182938"/>
                    <a:gd name="connsiteY3" fmla="*/ 177523 h 2220268"/>
                    <a:gd name="connsiteX4" fmla="*/ 1109429 w 1182938"/>
                    <a:gd name="connsiteY4" fmla="*/ 917408 h 2220268"/>
                    <a:gd name="connsiteX5" fmla="*/ 1020718 w 1182938"/>
                    <a:gd name="connsiteY5" fmla="*/ 2142800 h 2220268"/>
                    <a:gd name="connsiteX6" fmla="*/ 24432 w 1182938"/>
                    <a:gd name="connsiteY6" fmla="*/ 2014049 h 2220268"/>
                    <a:gd name="connsiteX7" fmla="*/ 345154 w 1182938"/>
                    <a:gd name="connsiteY7" fmla="*/ 883289 h 2220268"/>
                    <a:gd name="connsiteX0" fmla="*/ 345154 w 1157195"/>
                    <a:gd name="connsiteY0" fmla="*/ 887498 h 2224477"/>
                    <a:gd name="connsiteX1" fmla="*/ 420215 w 1157195"/>
                    <a:gd name="connsiteY1" fmla="*/ 311384 h 2224477"/>
                    <a:gd name="connsiteX2" fmla="*/ 816002 w 1157195"/>
                    <a:gd name="connsiteY2" fmla="*/ 9221 h 2224477"/>
                    <a:gd name="connsiteX3" fmla="*/ 1116250 w 1157195"/>
                    <a:gd name="connsiteY3" fmla="*/ 154436 h 2224477"/>
                    <a:gd name="connsiteX4" fmla="*/ 1109429 w 1157195"/>
                    <a:gd name="connsiteY4" fmla="*/ 921617 h 2224477"/>
                    <a:gd name="connsiteX5" fmla="*/ 1020718 w 1157195"/>
                    <a:gd name="connsiteY5" fmla="*/ 2147009 h 2224477"/>
                    <a:gd name="connsiteX6" fmla="*/ 24432 w 1157195"/>
                    <a:gd name="connsiteY6" fmla="*/ 2018258 h 2224477"/>
                    <a:gd name="connsiteX7" fmla="*/ 345154 w 1157195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109429 w 1116250"/>
                    <a:gd name="connsiteY4" fmla="*/ 921617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816002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45154 w 1116250"/>
                    <a:gd name="connsiteY0" fmla="*/ 887498 h 2224477"/>
                    <a:gd name="connsiteX1" fmla="*/ 420215 w 1116250"/>
                    <a:gd name="connsiteY1" fmla="*/ 311384 h 2224477"/>
                    <a:gd name="connsiteX2" fmla="*/ 720468 w 1116250"/>
                    <a:gd name="connsiteY2" fmla="*/ 9221 h 2224477"/>
                    <a:gd name="connsiteX3" fmla="*/ 1116250 w 1116250"/>
                    <a:gd name="connsiteY3" fmla="*/ 154436 h 2224477"/>
                    <a:gd name="connsiteX4" fmla="*/ 1075309 w 1116250"/>
                    <a:gd name="connsiteY4" fmla="*/ 996679 h 2224477"/>
                    <a:gd name="connsiteX5" fmla="*/ 1020718 w 1116250"/>
                    <a:gd name="connsiteY5" fmla="*/ 2147009 h 2224477"/>
                    <a:gd name="connsiteX6" fmla="*/ 24432 w 1116250"/>
                    <a:gd name="connsiteY6" fmla="*/ 2018258 h 2224477"/>
                    <a:gd name="connsiteX7" fmla="*/ 345154 w 1116250"/>
                    <a:gd name="connsiteY7" fmla="*/ 887498 h 2224477"/>
                    <a:gd name="connsiteX0" fmla="*/ 320998 w 1092094"/>
                    <a:gd name="connsiteY0" fmla="*/ 887498 h 2267341"/>
                    <a:gd name="connsiteX1" fmla="*/ 396059 w 1092094"/>
                    <a:gd name="connsiteY1" fmla="*/ 311384 h 2267341"/>
                    <a:gd name="connsiteX2" fmla="*/ 696312 w 1092094"/>
                    <a:gd name="connsiteY2" fmla="*/ 9221 h 2267341"/>
                    <a:gd name="connsiteX3" fmla="*/ 1092094 w 1092094"/>
                    <a:gd name="connsiteY3" fmla="*/ 154436 h 2267341"/>
                    <a:gd name="connsiteX4" fmla="*/ 1051153 w 1092094"/>
                    <a:gd name="connsiteY4" fmla="*/ 996679 h 2267341"/>
                    <a:gd name="connsiteX5" fmla="*/ 996562 w 1092094"/>
                    <a:gd name="connsiteY5" fmla="*/ 2147009 h 2267341"/>
                    <a:gd name="connsiteX6" fmla="*/ 280055 w 1092094"/>
                    <a:gd name="connsiteY6" fmla="*/ 2222072 h 2267341"/>
                    <a:gd name="connsiteX7" fmla="*/ 276 w 1092094"/>
                    <a:gd name="connsiteY7" fmla="*/ 2018258 h 2267341"/>
                    <a:gd name="connsiteX8" fmla="*/ 320998 w 1092094"/>
                    <a:gd name="connsiteY8" fmla="*/ 887498 h 2267341"/>
                    <a:gd name="connsiteX0" fmla="*/ 320853 w 1091949"/>
                    <a:gd name="connsiteY0" fmla="*/ 887498 h 2267341"/>
                    <a:gd name="connsiteX1" fmla="*/ 395914 w 1091949"/>
                    <a:gd name="connsiteY1" fmla="*/ 311384 h 2267341"/>
                    <a:gd name="connsiteX2" fmla="*/ 696167 w 1091949"/>
                    <a:gd name="connsiteY2" fmla="*/ 9221 h 2267341"/>
                    <a:gd name="connsiteX3" fmla="*/ 1091949 w 1091949"/>
                    <a:gd name="connsiteY3" fmla="*/ 154436 h 2267341"/>
                    <a:gd name="connsiteX4" fmla="*/ 1051008 w 1091949"/>
                    <a:gd name="connsiteY4" fmla="*/ 996679 h 2267341"/>
                    <a:gd name="connsiteX5" fmla="*/ 996417 w 1091949"/>
                    <a:gd name="connsiteY5" fmla="*/ 2147009 h 2267341"/>
                    <a:gd name="connsiteX6" fmla="*/ 279910 w 1091949"/>
                    <a:gd name="connsiteY6" fmla="*/ 2222072 h 2267341"/>
                    <a:gd name="connsiteX7" fmla="*/ 131 w 1091949"/>
                    <a:gd name="connsiteY7" fmla="*/ 2018258 h 2267341"/>
                    <a:gd name="connsiteX8" fmla="*/ 320853 w 1091949"/>
                    <a:gd name="connsiteY8" fmla="*/ 887498 h 2267341"/>
                    <a:gd name="connsiteX0" fmla="*/ 320853 w 1091949"/>
                    <a:gd name="connsiteY0" fmla="*/ 887498 h 2222072"/>
                    <a:gd name="connsiteX1" fmla="*/ 395914 w 1091949"/>
                    <a:gd name="connsiteY1" fmla="*/ 311384 h 2222072"/>
                    <a:gd name="connsiteX2" fmla="*/ 696167 w 1091949"/>
                    <a:gd name="connsiteY2" fmla="*/ 9221 h 2222072"/>
                    <a:gd name="connsiteX3" fmla="*/ 1091949 w 1091949"/>
                    <a:gd name="connsiteY3" fmla="*/ 154436 h 2222072"/>
                    <a:gd name="connsiteX4" fmla="*/ 1051008 w 1091949"/>
                    <a:gd name="connsiteY4" fmla="*/ 996679 h 2222072"/>
                    <a:gd name="connsiteX5" fmla="*/ 996417 w 1091949"/>
                    <a:gd name="connsiteY5" fmla="*/ 2147009 h 2222072"/>
                    <a:gd name="connsiteX6" fmla="*/ 279910 w 1091949"/>
                    <a:gd name="connsiteY6" fmla="*/ 2222072 h 2222072"/>
                    <a:gd name="connsiteX7" fmla="*/ 131 w 1091949"/>
                    <a:gd name="connsiteY7" fmla="*/ 2018258 h 2222072"/>
                    <a:gd name="connsiteX8" fmla="*/ 320853 w 1091949"/>
                    <a:gd name="connsiteY8" fmla="*/ 887498 h 2222072"/>
                    <a:gd name="connsiteX0" fmla="*/ 320853 w 1091949"/>
                    <a:gd name="connsiteY0" fmla="*/ 887498 h 2312211"/>
                    <a:gd name="connsiteX1" fmla="*/ 395914 w 1091949"/>
                    <a:gd name="connsiteY1" fmla="*/ 311384 h 2312211"/>
                    <a:gd name="connsiteX2" fmla="*/ 696167 w 1091949"/>
                    <a:gd name="connsiteY2" fmla="*/ 9221 h 2312211"/>
                    <a:gd name="connsiteX3" fmla="*/ 1091949 w 1091949"/>
                    <a:gd name="connsiteY3" fmla="*/ 154436 h 2312211"/>
                    <a:gd name="connsiteX4" fmla="*/ 1051008 w 1091949"/>
                    <a:gd name="connsiteY4" fmla="*/ 996679 h 2312211"/>
                    <a:gd name="connsiteX5" fmla="*/ 996417 w 1091949"/>
                    <a:gd name="connsiteY5" fmla="*/ 2147009 h 2312211"/>
                    <a:gd name="connsiteX6" fmla="*/ 580161 w 1091949"/>
                    <a:gd name="connsiteY6" fmla="*/ 2310782 h 2312211"/>
                    <a:gd name="connsiteX7" fmla="*/ 279910 w 1091949"/>
                    <a:gd name="connsiteY7" fmla="*/ 2222072 h 2312211"/>
                    <a:gd name="connsiteX8" fmla="*/ 131 w 1091949"/>
                    <a:gd name="connsiteY8" fmla="*/ 2018258 h 2312211"/>
                    <a:gd name="connsiteX9" fmla="*/ 320853 w 1091949"/>
                    <a:gd name="connsiteY9" fmla="*/ 887498 h 2312211"/>
                    <a:gd name="connsiteX0" fmla="*/ 320853 w 1091949"/>
                    <a:gd name="connsiteY0" fmla="*/ 887498 h 2312102"/>
                    <a:gd name="connsiteX1" fmla="*/ 395914 w 1091949"/>
                    <a:gd name="connsiteY1" fmla="*/ 311384 h 2312102"/>
                    <a:gd name="connsiteX2" fmla="*/ 696167 w 1091949"/>
                    <a:gd name="connsiteY2" fmla="*/ 9221 h 2312102"/>
                    <a:gd name="connsiteX3" fmla="*/ 1091949 w 1091949"/>
                    <a:gd name="connsiteY3" fmla="*/ 154436 h 2312102"/>
                    <a:gd name="connsiteX4" fmla="*/ 1051008 w 1091949"/>
                    <a:gd name="connsiteY4" fmla="*/ 996679 h 2312102"/>
                    <a:gd name="connsiteX5" fmla="*/ 996417 w 1091949"/>
                    <a:gd name="connsiteY5" fmla="*/ 2147009 h 2312102"/>
                    <a:gd name="connsiteX6" fmla="*/ 580161 w 1091949"/>
                    <a:gd name="connsiteY6" fmla="*/ 2310782 h 2312102"/>
                    <a:gd name="connsiteX7" fmla="*/ 518746 w 1091949"/>
                    <a:gd name="connsiteY7" fmla="*/ 2092418 h 2312102"/>
                    <a:gd name="connsiteX8" fmla="*/ 279910 w 1091949"/>
                    <a:gd name="connsiteY8" fmla="*/ 2222072 h 2312102"/>
                    <a:gd name="connsiteX9" fmla="*/ 131 w 1091949"/>
                    <a:gd name="connsiteY9" fmla="*/ 2018258 h 2312102"/>
                    <a:gd name="connsiteX10" fmla="*/ 320853 w 1091949"/>
                    <a:gd name="connsiteY10" fmla="*/ 887498 h 2312102"/>
                    <a:gd name="connsiteX0" fmla="*/ 320853 w 1091949"/>
                    <a:gd name="connsiteY0" fmla="*/ 887498 h 2315084"/>
                    <a:gd name="connsiteX1" fmla="*/ 395914 w 1091949"/>
                    <a:gd name="connsiteY1" fmla="*/ 311384 h 2315084"/>
                    <a:gd name="connsiteX2" fmla="*/ 696167 w 1091949"/>
                    <a:gd name="connsiteY2" fmla="*/ 9221 h 2315084"/>
                    <a:gd name="connsiteX3" fmla="*/ 1091949 w 1091949"/>
                    <a:gd name="connsiteY3" fmla="*/ 154436 h 2315084"/>
                    <a:gd name="connsiteX4" fmla="*/ 1051008 w 1091949"/>
                    <a:gd name="connsiteY4" fmla="*/ 996679 h 2315084"/>
                    <a:gd name="connsiteX5" fmla="*/ 996417 w 1091949"/>
                    <a:gd name="connsiteY5" fmla="*/ 2147009 h 2315084"/>
                    <a:gd name="connsiteX6" fmla="*/ 750758 w 1091949"/>
                    <a:gd name="connsiteY6" fmla="*/ 2126537 h 2315084"/>
                    <a:gd name="connsiteX7" fmla="*/ 580161 w 1091949"/>
                    <a:gd name="connsiteY7" fmla="*/ 2310782 h 2315084"/>
                    <a:gd name="connsiteX8" fmla="*/ 518746 w 1091949"/>
                    <a:gd name="connsiteY8" fmla="*/ 2092418 h 2315084"/>
                    <a:gd name="connsiteX9" fmla="*/ 279910 w 1091949"/>
                    <a:gd name="connsiteY9" fmla="*/ 2222072 h 2315084"/>
                    <a:gd name="connsiteX10" fmla="*/ 131 w 1091949"/>
                    <a:gd name="connsiteY10" fmla="*/ 2018258 h 2315084"/>
                    <a:gd name="connsiteX11" fmla="*/ 320853 w 1091949"/>
                    <a:gd name="connsiteY11" fmla="*/ 887498 h 2315084"/>
                    <a:gd name="connsiteX0" fmla="*/ 341313 w 1112409"/>
                    <a:gd name="connsiteY0" fmla="*/ 887498 h 2315084"/>
                    <a:gd name="connsiteX1" fmla="*/ 416374 w 1112409"/>
                    <a:gd name="connsiteY1" fmla="*/ 311384 h 2315084"/>
                    <a:gd name="connsiteX2" fmla="*/ 716627 w 1112409"/>
                    <a:gd name="connsiteY2" fmla="*/ 9221 h 2315084"/>
                    <a:gd name="connsiteX3" fmla="*/ 1112409 w 1112409"/>
                    <a:gd name="connsiteY3" fmla="*/ 154436 h 2315084"/>
                    <a:gd name="connsiteX4" fmla="*/ 1071468 w 1112409"/>
                    <a:gd name="connsiteY4" fmla="*/ 996679 h 2315084"/>
                    <a:gd name="connsiteX5" fmla="*/ 1016877 w 1112409"/>
                    <a:gd name="connsiteY5" fmla="*/ 2147009 h 2315084"/>
                    <a:gd name="connsiteX6" fmla="*/ 771218 w 1112409"/>
                    <a:gd name="connsiteY6" fmla="*/ 2126537 h 2315084"/>
                    <a:gd name="connsiteX7" fmla="*/ 600621 w 1112409"/>
                    <a:gd name="connsiteY7" fmla="*/ 2310782 h 2315084"/>
                    <a:gd name="connsiteX8" fmla="*/ 539206 w 1112409"/>
                    <a:gd name="connsiteY8" fmla="*/ 2092418 h 2315084"/>
                    <a:gd name="connsiteX9" fmla="*/ 300370 w 1112409"/>
                    <a:gd name="connsiteY9" fmla="*/ 2222072 h 2315084"/>
                    <a:gd name="connsiteX10" fmla="*/ 120 w 1112409"/>
                    <a:gd name="connsiteY10" fmla="*/ 1943195 h 2315084"/>
                    <a:gd name="connsiteX11" fmla="*/ 341313 w 1112409"/>
                    <a:gd name="connsiteY11" fmla="*/ 887498 h 2315084"/>
                    <a:gd name="connsiteX0" fmla="*/ 350095 w 1121191"/>
                    <a:gd name="connsiteY0" fmla="*/ 887498 h 2315084"/>
                    <a:gd name="connsiteX1" fmla="*/ 425156 w 1121191"/>
                    <a:gd name="connsiteY1" fmla="*/ 311384 h 2315084"/>
                    <a:gd name="connsiteX2" fmla="*/ 725409 w 1121191"/>
                    <a:gd name="connsiteY2" fmla="*/ 9221 h 2315084"/>
                    <a:gd name="connsiteX3" fmla="*/ 1121191 w 1121191"/>
                    <a:gd name="connsiteY3" fmla="*/ 154436 h 2315084"/>
                    <a:gd name="connsiteX4" fmla="*/ 1080250 w 1121191"/>
                    <a:gd name="connsiteY4" fmla="*/ 996679 h 2315084"/>
                    <a:gd name="connsiteX5" fmla="*/ 1025659 w 1121191"/>
                    <a:gd name="connsiteY5" fmla="*/ 2147009 h 2315084"/>
                    <a:gd name="connsiteX6" fmla="*/ 780000 w 1121191"/>
                    <a:gd name="connsiteY6" fmla="*/ 2126537 h 2315084"/>
                    <a:gd name="connsiteX7" fmla="*/ 609403 w 1121191"/>
                    <a:gd name="connsiteY7" fmla="*/ 2310782 h 2315084"/>
                    <a:gd name="connsiteX8" fmla="*/ 547988 w 1121191"/>
                    <a:gd name="connsiteY8" fmla="*/ 2092418 h 2315084"/>
                    <a:gd name="connsiteX9" fmla="*/ 309152 w 1121191"/>
                    <a:gd name="connsiteY9" fmla="*/ 2222072 h 2315084"/>
                    <a:gd name="connsiteX10" fmla="*/ 8902 w 1121191"/>
                    <a:gd name="connsiteY10" fmla="*/ 1943195 h 2315084"/>
                    <a:gd name="connsiteX11" fmla="*/ 350095 w 1121191"/>
                    <a:gd name="connsiteY11" fmla="*/ 887498 h 2315084"/>
                    <a:gd name="connsiteX0" fmla="*/ 341232 w 1112328"/>
                    <a:gd name="connsiteY0" fmla="*/ 887498 h 2315084"/>
                    <a:gd name="connsiteX1" fmla="*/ 416293 w 1112328"/>
                    <a:gd name="connsiteY1" fmla="*/ 311384 h 2315084"/>
                    <a:gd name="connsiteX2" fmla="*/ 716546 w 1112328"/>
                    <a:gd name="connsiteY2" fmla="*/ 9221 h 2315084"/>
                    <a:gd name="connsiteX3" fmla="*/ 1112328 w 1112328"/>
                    <a:gd name="connsiteY3" fmla="*/ 154436 h 2315084"/>
                    <a:gd name="connsiteX4" fmla="*/ 1071387 w 1112328"/>
                    <a:gd name="connsiteY4" fmla="*/ 996679 h 2315084"/>
                    <a:gd name="connsiteX5" fmla="*/ 1016796 w 1112328"/>
                    <a:gd name="connsiteY5" fmla="*/ 2147009 h 2315084"/>
                    <a:gd name="connsiteX6" fmla="*/ 771137 w 1112328"/>
                    <a:gd name="connsiteY6" fmla="*/ 2126537 h 2315084"/>
                    <a:gd name="connsiteX7" fmla="*/ 600540 w 1112328"/>
                    <a:gd name="connsiteY7" fmla="*/ 2310782 h 2315084"/>
                    <a:gd name="connsiteX8" fmla="*/ 539125 w 1112328"/>
                    <a:gd name="connsiteY8" fmla="*/ 2092418 h 2315084"/>
                    <a:gd name="connsiteX9" fmla="*/ 300289 w 1112328"/>
                    <a:gd name="connsiteY9" fmla="*/ 2222072 h 2315084"/>
                    <a:gd name="connsiteX10" fmla="*/ 39 w 1112328"/>
                    <a:gd name="connsiteY10" fmla="*/ 1943195 h 2315084"/>
                    <a:gd name="connsiteX11" fmla="*/ 279818 w 1112328"/>
                    <a:gd name="connsiteY11" fmla="*/ 1430502 h 2315084"/>
                    <a:gd name="connsiteX12" fmla="*/ 341232 w 1112328"/>
                    <a:gd name="connsiteY12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5084"/>
                    <a:gd name="connsiteX1" fmla="*/ 416254 w 1112289"/>
                    <a:gd name="connsiteY1" fmla="*/ 311384 h 2315084"/>
                    <a:gd name="connsiteX2" fmla="*/ 716507 w 1112289"/>
                    <a:gd name="connsiteY2" fmla="*/ 9221 h 2315084"/>
                    <a:gd name="connsiteX3" fmla="*/ 1112289 w 1112289"/>
                    <a:gd name="connsiteY3" fmla="*/ 154436 h 2315084"/>
                    <a:gd name="connsiteX4" fmla="*/ 1071348 w 1112289"/>
                    <a:gd name="connsiteY4" fmla="*/ 996679 h 2315084"/>
                    <a:gd name="connsiteX5" fmla="*/ 1016757 w 1112289"/>
                    <a:gd name="connsiteY5" fmla="*/ 2147009 h 2315084"/>
                    <a:gd name="connsiteX6" fmla="*/ 771098 w 1112289"/>
                    <a:gd name="connsiteY6" fmla="*/ 2126537 h 2315084"/>
                    <a:gd name="connsiteX7" fmla="*/ 600501 w 1112289"/>
                    <a:gd name="connsiteY7" fmla="*/ 2310782 h 2315084"/>
                    <a:gd name="connsiteX8" fmla="*/ 539086 w 1112289"/>
                    <a:gd name="connsiteY8" fmla="*/ 2092418 h 2315084"/>
                    <a:gd name="connsiteX9" fmla="*/ 300250 w 1112289"/>
                    <a:gd name="connsiteY9" fmla="*/ 2222072 h 2315084"/>
                    <a:gd name="connsiteX10" fmla="*/ 279778 w 1112289"/>
                    <a:gd name="connsiteY10" fmla="*/ 1976412 h 2315084"/>
                    <a:gd name="connsiteX11" fmla="*/ 0 w 1112289"/>
                    <a:gd name="connsiteY11" fmla="*/ 1943195 h 2315084"/>
                    <a:gd name="connsiteX12" fmla="*/ 279779 w 1112289"/>
                    <a:gd name="connsiteY12" fmla="*/ 1430502 h 2315084"/>
                    <a:gd name="connsiteX13" fmla="*/ 341193 w 1112289"/>
                    <a:gd name="connsiteY13" fmla="*/ 887498 h 2315084"/>
                    <a:gd name="connsiteX0" fmla="*/ 341193 w 1112289"/>
                    <a:gd name="connsiteY0" fmla="*/ 887498 h 2314775"/>
                    <a:gd name="connsiteX1" fmla="*/ 416254 w 1112289"/>
                    <a:gd name="connsiteY1" fmla="*/ 311384 h 2314775"/>
                    <a:gd name="connsiteX2" fmla="*/ 716507 w 1112289"/>
                    <a:gd name="connsiteY2" fmla="*/ 9221 h 2314775"/>
                    <a:gd name="connsiteX3" fmla="*/ 1112289 w 1112289"/>
                    <a:gd name="connsiteY3" fmla="*/ 154436 h 2314775"/>
                    <a:gd name="connsiteX4" fmla="*/ 1071348 w 1112289"/>
                    <a:gd name="connsiteY4" fmla="*/ 996679 h 2314775"/>
                    <a:gd name="connsiteX5" fmla="*/ 1016757 w 1112289"/>
                    <a:gd name="connsiteY5" fmla="*/ 2147009 h 2314775"/>
                    <a:gd name="connsiteX6" fmla="*/ 715000 w 1112289"/>
                    <a:gd name="connsiteY6" fmla="*/ 2109708 h 2314775"/>
                    <a:gd name="connsiteX7" fmla="*/ 600501 w 1112289"/>
                    <a:gd name="connsiteY7" fmla="*/ 2310782 h 2314775"/>
                    <a:gd name="connsiteX8" fmla="*/ 539086 w 1112289"/>
                    <a:gd name="connsiteY8" fmla="*/ 2092418 h 2314775"/>
                    <a:gd name="connsiteX9" fmla="*/ 300250 w 1112289"/>
                    <a:gd name="connsiteY9" fmla="*/ 2222072 h 2314775"/>
                    <a:gd name="connsiteX10" fmla="*/ 279778 w 1112289"/>
                    <a:gd name="connsiteY10" fmla="*/ 1976412 h 2314775"/>
                    <a:gd name="connsiteX11" fmla="*/ 0 w 1112289"/>
                    <a:gd name="connsiteY11" fmla="*/ 1943195 h 2314775"/>
                    <a:gd name="connsiteX12" fmla="*/ 279779 w 1112289"/>
                    <a:gd name="connsiteY12" fmla="*/ 1430502 h 2314775"/>
                    <a:gd name="connsiteX13" fmla="*/ 341193 w 1112289"/>
                    <a:gd name="connsiteY13" fmla="*/ 887498 h 2314775"/>
                    <a:gd name="connsiteX0" fmla="*/ 341193 w 1112289"/>
                    <a:gd name="connsiteY0" fmla="*/ 887498 h 2317417"/>
                    <a:gd name="connsiteX1" fmla="*/ 416254 w 1112289"/>
                    <a:gd name="connsiteY1" fmla="*/ 311384 h 2317417"/>
                    <a:gd name="connsiteX2" fmla="*/ 716507 w 1112289"/>
                    <a:gd name="connsiteY2" fmla="*/ 9221 h 2317417"/>
                    <a:gd name="connsiteX3" fmla="*/ 1112289 w 1112289"/>
                    <a:gd name="connsiteY3" fmla="*/ 154436 h 2317417"/>
                    <a:gd name="connsiteX4" fmla="*/ 1071348 w 1112289"/>
                    <a:gd name="connsiteY4" fmla="*/ 996679 h 2317417"/>
                    <a:gd name="connsiteX5" fmla="*/ 1016757 w 1112289"/>
                    <a:gd name="connsiteY5" fmla="*/ 2147009 h 2317417"/>
                    <a:gd name="connsiteX6" fmla="*/ 804254 w 1112289"/>
                    <a:gd name="connsiteY6" fmla="*/ 2311411 h 2317417"/>
                    <a:gd name="connsiteX7" fmla="*/ 715000 w 1112289"/>
                    <a:gd name="connsiteY7" fmla="*/ 2109708 h 2317417"/>
                    <a:gd name="connsiteX8" fmla="*/ 600501 w 1112289"/>
                    <a:gd name="connsiteY8" fmla="*/ 2310782 h 2317417"/>
                    <a:gd name="connsiteX9" fmla="*/ 539086 w 1112289"/>
                    <a:gd name="connsiteY9" fmla="*/ 2092418 h 2317417"/>
                    <a:gd name="connsiteX10" fmla="*/ 300250 w 1112289"/>
                    <a:gd name="connsiteY10" fmla="*/ 2222072 h 2317417"/>
                    <a:gd name="connsiteX11" fmla="*/ 279778 w 1112289"/>
                    <a:gd name="connsiteY11" fmla="*/ 1976412 h 2317417"/>
                    <a:gd name="connsiteX12" fmla="*/ 0 w 1112289"/>
                    <a:gd name="connsiteY12" fmla="*/ 1943195 h 2317417"/>
                    <a:gd name="connsiteX13" fmla="*/ 279779 w 1112289"/>
                    <a:gd name="connsiteY13" fmla="*/ 1430502 h 2317417"/>
                    <a:gd name="connsiteX14" fmla="*/ 341193 w 1112289"/>
                    <a:gd name="connsiteY14" fmla="*/ 887498 h 2317417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539086 w 1112289"/>
                    <a:gd name="connsiteY9" fmla="*/ 2092418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600501 w 1112289"/>
                    <a:gd name="connsiteY8" fmla="*/ 2310782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79778 w 1112289"/>
                    <a:gd name="connsiteY11" fmla="*/ 1976412 h 2321591"/>
                    <a:gd name="connsiteX12" fmla="*/ 0 w 1112289"/>
                    <a:gd name="connsiteY12" fmla="*/ 1943195 h 2321591"/>
                    <a:gd name="connsiteX13" fmla="*/ 279779 w 1112289"/>
                    <a:gd name="connsiteY13" fmla="*/ 1430502 h 2321591"/>
                    <a:gd name="connsiteX14" fmla="*/ 341193 w 1112289"/>
                    <a:gd name="connsiteY14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00250 w 1112289"/>
                    <a:gd name="connsiteY10" fmla="*/ 2222072 h 2321591"/>
                    <a:gd name="connsiteX11" fmla="*/ 243272 w 1112289"/>
                    <a:gd name="connsiteY11" fmla="*/ 2137507 h 2321591"/>
                    <a:gd name="connsiteX12" fmla="*/ 279778 w 1112289"/>
                    <a:gd name="connsiteY12" fmla="*/ 1976412 h 2321591"/>
                    <a:gd name="connsiteX13" fmla="*/ 0 w 1112289"/>
                    <a:gd name="connsiteY13" fmla="*/ 1943195 h 2321591"/>
                    <a:gd name="connsiteX14" fmla="*/ 279779 w 1112289"/>
                    <a:gd name="connsiteY14" fmla="*/ 1430502 h 2321591"/>
                    <a:gd name="connsiteX15" fmla="*/ 341193 w 1112289"/>
                    <a:gd name="connsiteY15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61232 w 1112289"/>
                    <a:gd name="connsiteY8" fmla="*/ 224907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1193 w 1112289"/>
                    <a:gd name="connsiteY0" fmla="*/ 887498 h 2321591"/>
                    <a:gd name="connsiteX1" fmla="*/ 416254 w 1112289"/>
                    <a:gd name="connsiteY1" fmla="*/ 311384 h 2321591"/>
                    <a:gd name="connsiteX2" fmla="*/ 716507 w 1112289"/>
                    <a:gd name="connsiteY2" fmla="*/ 9221 h 2321591"/>
                    <a:gd name="connsiteX3" fmla="*/ 1112289 w 1112289"/>
                    <a:gd name="connsiteY3" fmla="*/ 154436 h 2321591"/>
                    <a:gd name="connsiteX4" fmla="*/ 1071348 w 1112289"/>
                    <a:gd name="connsiteY4" fmla="*/ 996679 h 2321591"/>
                    <a:gd name="connsiteX5" fmla="*/ 1033587 w 1112289"/>
                    <a:gd name="connsiteY5" fmla="*/ 2163838 h 2321591"/>
                    <a:gd name="connsiteX6" fmla="*/ 804254 w 1112289"/>
                    <a:gd name="connsiteY6" fmla="*/ 2311411 h 2321591"/>
                    <a:gd name="connsiteX7" fmla="*/ 715000 w 1112289"/>
                    <a:gd name="connsiteY7" fmla="*/ 2109708 h 2321591"/>
                    <a:gd name="connsiteX8" fmla="*/ 533183 w 1112289"/>
                    <a:gd name="connsiteY8" fmla="*/ 2237854 h 2321591"/>
                    <a:gd name="connsiteX9" fmla="*/ 449328 w 1112289"/>
                    <a:gd name="connsiteY9" fmla="*/ 2081199 h 2321591"/>
                    <a:gd name="connsiteX10" fmla="*/ 394737 w 1112289"/>
                    <a:gd name="connsiteY10" fmla="*/ 2187995 h 2321591"/>
                    <a:gd name="connsiteX11" fmla="*/ 300250 w 1112289"/>
                    <a:gd name="connsiteY11" fmla="*/ 2222072 h 2321591"/>
                    <a:gd name="connsiteX12" fmla="*/ 243272 w 1112289"/>
                    <a:gd name="connsiteY12" fmla="*/ 2137507 h 2321591"/>
                    <a:gd name="connsiteX13" fmla="*/ 279778 w 1112289"/>
                    <a:gd name="connsiteY13" fmla="*/ 1976412 h 2321591"/>
                    <a:gd name="connsiteX14" fmla="*/ 0 w 1112289"/>
                    <a:gd name="connsiteY14" fmla="*/ 1943195 h 2321591"/>
                    <a:gd name="connsiteX15" fmla="*/ 279779 w 1112289"/>
                    <a:gd name="connsiteY15" fmla="*/ 1430502 h 2321591"/>
                    <a:gd name="connsiteX16" fmla="*/ 341193 w 1112289"/>
                    <a:gd name="connsiteY16" fmla="*/ 887498 h 2321591"/>
                    <a:gd name="connsiteX0" fmla="*/ 347209 w 1118305"/>
                    <a:gd name="connsiteY0" fmla="*/ 887498 h 2321591"/>
                    <a:gd name="connsiteX1" fmla="*/ 422270 w 1118305"/>
                    <a:gd name="connsiteY1" fmla="*/ 311384 h 2321591"/>
                    <a:gd name="connsiteX2" fmla="*/ 722523 w 1118305"/>
                    <a:gd name="connsiteY2" fmla="*/ 9221 h 2321591"/>
                    <a:gd name="connsiteX3" fmla="*/ 1118305 w 1118305"/>
                    <a:gd name="connsiteY3" fmla="*/ 154436 h 2321591"/>
                    <a:gd name="connsiteX4" fmla="*/ 1077364 w 1118305"/>
                    <a:gd name="connsiteY4" fmla="*/ 996679 h 2321591"/>
                    <a:gd name="connsiteX5" fmla="*/ 1039603 w 1118305"/>
                    <a:gd name="connsiteY5" fmla="*/ 2163838 h 2321591"/>
                    <a:gd name="connsiteX6" fmla="*/ 810270 w 1118305"/>
                    <a:gd name="connsiteY6" fmla="*/ 2311411 h 2321591"/>
                    <a:gd name="connsiteX7" fmla="*/ 721016 w 1118305"/>
                    <a:gd name="connsiteY7" fmla="*/ 2109708 h 2321591"/>
                    <a:gd name="connsiteX8" fmla="*/ 539199 w 1118305"/>
                    <a:gd name="connsiteY8" fmla="*/ 2237854 h 2321591"/>
                    <a:gd name="connsiteX9" fmla="*/ 455344 w 1118305"/>
                    <a:gd name="connsiteY9" fmla="*/ 2081199 h 2321591"/>
                    <a:gd name="connsiteX10" fmla="*/ 400753 w 1118305"/>
                    <a:gd name="connsiteY10" fmla="*/ 2187995 h 2321591"/>
                    <a:gd name="connsiteX11" fmla="*/ 306266 w 1118305"/>
                    <a:gd name="connsiteY11" fmla="*/ 2222072 h 2321591"/>
                    <a:gd name="connsiteX12" fmla="*/ 249288 w 1118305"/>
                    <a:gd name="connsiteY12" fmla="*/ 2137507 h 2321591"/>
                    <a:gd name="connsiteX13" fmla="*/ 285794 w 1118305"/>
                    <a:gd name="connsiteY13" fmla="*/ 1976412 h 2321591"/>
                    <a:gd name="connsiteX14" fmla="*/ 6016 w 1118305"/>
                    <a:gd name="connsiteY14" fmla="*/ 1943195 h 2321591"/>
                    <a:gd name="connsiteX15" fmla="*/ 109043 w 1118305"/>
                    <a:gd name="connsiteY15" fmla="*/ 1705551 h 2321591"/>
                    <a:gd name="connsiteX16" fmla="*/ 285795 w 1118305"/>
                    <a:gd name="connsiteY16" fmla="*/ 1430502 h 2321591"/>
                    <a:gd name="connsiteX17" fmla="*/ 347209 w 1118305"/>
                    <a:gd name="connsiteY17" fmla="*/ 887498 h 2321591"/>
                    <a:gd name="connsiteX0" fmla="*/ 326276 w 1097372"/>
                    <a:gd name="connsiteY0" fmla="*/ 887498 h 2321591"/>
                    <a:gd name="connsiteX1" fmla="*/ 401337 w 1097372"/>
                    <a:gd name="connsiteY1" fmla="*/ 311384 h 2321591"/>
                    <a:gd name="connsiteX2" fmla="*/ 701590 w 1097372"/>
                    <a:gd name="connsiteY2" fmla="*/ 9221 h 2321591"/>
                    <a:gd name="connsiteX3" fmla="*/ 1097372 w 1097372"/>
                    <a:gd name="connsiteY3" fmla="*/ 154436 h 2321591"/>
                    <a:gd name="connsiteX4" fmla="*/ 1056431 w 1097372"/>
                    <a:gd name="connsiteY4" fmla="*/ 996679 h 2321591"/>
                    <a:gd name="connsiteX5" fmla="*/ 1018670 w 1097372"/>
                    <a:gd name="connsiteY5" fmla="*/ 2163838 h 2321591"/>
                    <a:gd name="connsiteX6" fmla="*/ 789337 w 1097372"/>
                    <a:gd name="connsiteY6" fmla="*/ 2311411 h 2321591"/>
                    <a:gd name="connsiteX7" fmla="*/ 700083 w 1097372"/>
                    <a:gd name="connsiteY7" fmla="*/ 2109708 h 2321591"/>
                    <a:gd name="connsiteX8" fmla="*/ 518266 w 1097372"/>
                    <a:gd name="connsiteY8" fmla="*/ 2237854 h 2321591"/>
                    <a:gd name="connsiteX9" fmla="*/ 434411 w 1097372"/>
                    <a:gd name="connsiteY9" fmla="*/ 2081199 h 2321591"/>
                    <a:gd name="connsiteX10" fmla="*/ 379820 w 1097372"/>
                    <a:gd name="connsiteY10" fmla="*/ 2187995 h 2321591"/>
                    <a:gd name="connsiteX11" fmla="*/ 285333 w 1097372"/>
                    <a:gd name="connsiteY11" fmla="*/ 2222072 h 2321591"/>
                    <a:gd name="connsiteX12" fmla="*/ 228355 w 1097372"/>
                    <a:gd name="connsiteY12" fmla="*/ 2137507 h 2321591"/>
                    <a:gd name="connsiteX13" fmla="*/ 264861 w 1097372"/>
                    <a:gd name="connsiteY13" fmla="*/ 1976412 h 2321591"/>
                    <a:gd name="connsiteX14" fmla="*/ 7522 w 1097372"/>
                    <a:gd name="connsiteY14" fmla="*/ 1976854 h 2321591"/>
                    <a:gd name="connsiteX15" fmla="*/ 88110 w 1097372"/>
                    <a:gd name="connsiteY15" fmla="*/ 1705551 h 2321591"/>
                    <a:gd name="connsiteX16" fmla="*/ 264862 w 1097372"/>
                    <a:gd name="connsiteY16" fmla="*/ 1430502 h 2321591"/>
                    <a:gd name="connsiteX17" fmla="*/ 326276 w 1097372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85035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321591"/>
                    <a:gd name="connsiteX1" fmla="*/ 421510 w 1117545"/>
                    <a:gd name="connsiteY1" fmla="*/ 311384 h 2321591"/>
                    <a:gd name="connsiteX2" fmla="*/ 721763 w 1117545"/>
                    <a:gd name="connsiteY2" fmla="*/ 9221 h 2321591"/>
                    <a:gd name="connsiteX3" fmla="*/ 1117545 w 1117545"/>
                    <a:gd name="connsiteY3" fmla="*/ 154436 h 2321591"/>
                    <a:gd name="connsiteX4" fmla="*/ 1076604 w 1117545"/>
                    <a:gd name="connsiteY4" fmla="*/ 996679 h 2321591"/>
                    <a:gd name="connsiteX5" fmla="*/ 1038843 w 1117545"/>
                    <a:gd name="connsiteY5" fmla="*/ 2163838 h 2321591"/>
                    <a:gd name="connsiteX6" fmla="*/ 809510 w 1117545"/>
                    <a:gd name="connsiteY6" fmla="*/ 2311411 h 2321591"/>
                    <a:gd name="connsiteX7" fmla="*/ 720256 w 1117545"/>
                    <a:gd name="connsiteY7" fmla="*/ 2109708 h 2321591"/>
                    <a:gd name="connsiteX8" fmla="*/ 538439 w 1117545"/>
                    <a:gd name="connsiteY8" fmla="*/ 2237854 h 2321591"/>
                    <a:gd name="connsiteX9" fmla="*/ 454584 w 1117545"/>
                    <a:gd name="connsiteY9" fmla="*/ 2081199 h 2321591"/>
                    <a:gd name="connsiteX10" fmla="*/ 399993 w 1117545"/>
                    <a:gd name="connsiteY10" fmla="*/ 2187995 h 2321591"/>
                    <a:gd name="connsiteX11" fmla="*/ 305506 w 1117545"/>
                    <a:gd name="connsiteY11" fmla="*/ 2222072 h 2321591"/>
                    <a:gd name="connsiteX12" fmla="*/ 248528 w 1117545"/>
                    <a:gd name="connsiteY12" fmla="*/ 2137507 h 2321591"/>
                    <a:gd name="connsiteX13" fmla="*/ 285034 w 1117545"/>
                    <a:gd name="connsiteY13" fmla="*/ 1976412 h 2321591"/>
                    <a:gd name="connsiteX14" fmla="*/ 27695 w 1117545"/>
                    <a:gd name="connsiteY14" fmla="*/ 1976854 h 2321591"/>
                    <a:gd name="connsiteX15" fmla="*/ 108283 w 1117545"/>
                    <a:gd name="connsiteY15" fmla="*/ 1705551 h 2321591"/>
                    <a:gd name="connsiteX16" fmla="*/ 254890 w 1117545"/>
                    <a:gd name="connsiteY16" fmla="*/ 1430502 h 2321591"/>
                    <a:gd name="connsiteX17" fmla="*/ 346449 w 1117545"/>
                    <a:gd name="connsiteY17" fmla="*/ 887498 h 2321591"/>
                    <a:gd name="connsiteX0" fmla="*/ 346449 w 1117545"/>
                    <a:gd name="connsiteY0" fmla="*/ 887498 h 2296884"/>
                    <a:gd name="connsiteX1" fmla="*/ 421510 w 1117545"/>
                    <a:gd name="connsiteY1" fmla="*/ 311384 h 2296884"/>
                    <a:gd name="connsiteX2" fmla="*/ 721763 w 1117545"/>
                    <a:gd name="connsiteY2" fmla="*/ 9221 h 2296884"/>
                    <a:gd name="connsiteX3" fmla="*/ 1117545 w 1117545"/>
                    <a:gd name="connsiteY3" fmla="*/ 154436 h 2296884"/>
                    <a:gd name="connsiteX4" fmla="*/ 1076604 w 1117545"/>
                    <a:gd name="connsiteY4" fmla="*/ 996679 h 2296884"/>
                    <a:gd name="connsiteX5" fmla="*/ 1038843 w 1117545"/>
                    <a:gd name="connsiteY5" fmla="*/ 2163838 h 2296884"/>
                    <a:gd name="connsiteX6" fmla="*/ 779365 w 1117545"/>
                    <a:gd name="connsiteY6" fmla="*/ 2271217 h 2296884"/>
                    <a:gd name="connsiteX7" fmla="*/ 720256 w 1117545"/>
                    <a:gd name="connsiteY7" fmla="*/ 2109708 h 2296884"/>
                    <a:gd name="connsiteX8" fmla="*/ 538439 w 1117545"/>
                    <a:gd name="connsiteY8" fmla="*/ 2237854 h 2296884"/>
                    <a:gd name="connsiteX9" fmla="*/ 454584 w 1117545"/>
                    <a:gd name="connsiteY9" fmla="*/ 2081199 h 2296884"/>
                    <a:gd name="connsiteX10" fmla="*/ 399993 w 1117545"/>
                    <a:gd name="connsiteY10" fmla="*/ 2187995 h 2296884"/>
                    <a:gd name="connsiteX11" fmla="*/ 305506 w 1117545"/>
                    <a:gd name="connsiteY11" fmla="*/ 2222072 h 2296884"/>
                    <a:gd name="connsiteX12" fmla="*/ 248528 w 1117545"/>
                    <a:gd name="connsiteY12" fmla="*/ 2137507 h 2296884"/>
                    <a:gd name="connsiteX13" fmla="*/ 285034 w 1117545"/>
                    <a:gd name="connsiteY13" fmla="*/ 1976412 h 2296884"/>
                    <a:gd name="connsiteX14" fmla="*/ 27695 w 1117545"/>
                    <a:gd name="connsiteY14" fmla="*/ 1976854 h 2296884"/>
                    <a:gd name="connsiteX15" fmla="*/ 108283 w 1117545"/>
                    <a:gd name="connsiteY15" fmla="*/ 1705551 h 2296884"/>
                    <a:gd name="connsiteX16" fmla="*/ 254890 w 1117545"/>
                    <a:gd name="connsiteY16" fmla="*/ 1430502 h 2296884"/>
                    <a:gd name="connsiteX17" fmla="*/ 346449 w 1117545"/>
                    <a:gd name="connsiteY17" fmla="*/ 887498 h 2296884"/>
                    <a:gd name="connsiteX0" fmla="*/ 346449 w 1117545"/>
                    <a:gd name="connsiteY0" fmla="*/ 887498 h 2279521"/>
                    <a:gd name="connsiteX1" fmla="*/ 421510 w 1117545"/>
                    <a:gd name="connsiteY1" fmla="*/ 311384 h 2279521"/>
                    <a:gd name="connsiteX2" fmla="*/ 721763 w 1117545"/>
                    <a:gd name="connsiteY2" fmla="*/ 9221 h 2279521"/>
                    <a:gd name="connsiteX3" fmla="*/ 1117545 w 1117545"/>
                    <a:gd name="connsiteY3" fmla="*/ 154436 h 2279521"/>
                    <a:gd name="connsiteX4" fmla="*/ 1076604 w 1117545"/>
                    <a:gd name="connsiteY4" fmla="*/ 996679 h 2279521"/>
                    <a:gd name="connsiteX5" fmla="*/ 1038843 w 1117545"/>
                    <a:gd name="connsiteY5" fmla="*/ 2163838 h 2279521"/>
                    <a:gd name="connsiteX6" fmla="*/ 779365 w 1117545"/>
                    <a:gd name="connsiteY6" fmla="*/ 2271217 h 2279521"/>
                    <a:gd name="connsiteX7" fmla="*/ 720256 w 1117545"/>
                    <a:gd name="connsiteY7" fmla="*/ 2109708 h 2279521"/>
                    <a:gd name="connsiteX8" fmla="*/ 538439 w 1117545"/>
                    <a:gd name="connsiteY8" fmla="*/ 2237854 h 2279521"/>
                    <a:gd name="connsiteX9" fmla="*/ 454584 w 1117545"/>
                    <a:gd name="connsiteY9" fmla="*/ 2081199 h 2279521"/>
                    <a:gd name="connsiteX10" fmla="*/ 399993 w 1117545"/>
                    <a:gd name="connsiteY10" fmla="*/ 2187995 h 2279521"/>
                    <a:gd name="connsiteX11" fmla="*/ 305506 w 1117545"/>
                    <a:gd name="connsiteY11" fmla="*/ 2222072 h 2279521"/>
                    <a:gd name="connsiteX12" fmla="*/ 248528 w 1117545"/>
                    <a:gd name="connsiteY12" fmla="*/ 2137507 h 2279521"/>
                    <a:gd name="connsiteX13" fmla="*/ 285034 w 1117545"/>
                    <a:gd name="connsiteY13" fmla="*/ 1976412 h 2279521"/>
                    <a:gd name="connsiteX14" fmla="*/ 27695 w 1117545"/>
                    <a:gd name="connsiteY14" fmla="*/ 1976854 h 2279521"/>
                    <a:gd name="connsiteX15" fmla="*/ 108283 w 1117545"/>
                    <a:gd name="connsiteY15" fmla="*/ 1705551 h 2279521"/>
                    <a:gd name="connsiteX16" fmla="*/ 254890 w 1117545"/>
                    <a:gd name="connsiteY16" fmla="*/ 1430502 h 2279521"/>
                    <a:gd name="connsiteX17" fmla="*/ 346449 w 1117545"/>
                    <a:gd name="connsiteY17" fmla="*/ 887498 h 2279521"/>
                    <a:gd name="connsiteX0" fmla="*/ 325678 w 1096774"/>
                    <a:gd name="connsiteY0" fmla="*/ 887498 h 2279521"/>
                    <a:gd name="connsiteX1" fmla="*/ 400739 w 1096774"/>
                    <a:gd name="connsiteY1" fmla="*/ 311384 h 2279521"/>
                    <a:gd name="connsiteX2" fmla="*/ 700992 w 1096774"/>
                    <a:gd name="connsiteY2" fmla="*/ 9221 h 2279521"/>
                    <a:gd name="connsiteX3" fmla="*/ 1096774 w 1096774"/>
                    <a:gd name="connsiteY3" fmla="*/ 154436 h 2279521"/>
                    <a:gd name="connsiteX4" fmla="*/ 1055833 w 1096774"/>
                    <a:gd name="connsiteY4" fmla="*/ 996679 h 2279521"/>
                    <a:gd name="connsiteX5" fmla="*/ 1018072 w 1096774"/>
                    <a:gd name="connsiteY5" fmla="*/ 2163838 h 2279521"/>
                    <a:gd name="connsiteX6" fmla="*/ 758594 w 1096774"/>
                    <a:gd name="connsiteY6" fmla="*/ 2271217 h 2279521"/>
                    <a:gd name="connsiteX7" fmla="*/ 699485 w 1096774"/>
                    <a:gd name="connsiteY7" fmla="*/ 2109708 h 2279521"/>
                    <a:gd name="connsiteX8" fmla="*/ 517668 w 1096774"/>
                    <a:gd name="connsiteY8" fmla="*/ 2237854 h 2279521"/>
                    <a:gd name="connsiteX9" fmla="*/ 433813 w 1096774"/>
                    <a:gd name="connsiteY9" fmla="*/ 2081199 h 2279521"/>
                    <a:gd name="connsiteX10" fmla="*/ 379222 w 1096774"/>
                    <a:gd name="connsiteY10" fmla="*/ 2187995 h 2279521"/>
                    <a:gd name="connsiteX11" fmla="*/ 284735 w 1096774"/>
                    <a:gd name="connsiteY11" fmla="*/ 2222072 h 2279521"/>
                    <a:gd name="connsiteX12" fmla="*/ 227757 w 1096774"/>
                    <a:gd name="connsiteY12" fmla="*/ 2137507 h 2279521"/>
                    <a:gd name="connsiteX13" fmla="*/ 254215 w 1096774"/>
                    <a:gd name="connsiteY13" fmla="*/ 1966364 h 2279521"/>
                    <a:gd name="connsiteX14" fmla="*/ 6924 w 1096774"/>
                    <a:gd name="connsiteY14" fmla="*/ 1976854 h 2279521"/>
                    <a:gd name="connsiteX15" fmla="*/ 87512 w 1096774"/>
                    <a:gd name="connsiteY15" fmla="*/ 1705551 h 2279521"/>
                    <a:gd name="connsiteX16" fmla="*/ 234119 w 1096774"/>
                    <a:gd name="connsiteY16" fmla="*/ 1430502 h 2279521"/>
                    <a:gd name="connsiteX17" fmla="*/ 325678 w 1096774"/>
                    <a:gd name="connsiteY17" fmla="*/ 887498 h 227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96774" h="2279521">
                      <a:moveTo>
                        <a:pt x="325678" y="887498"/>
                      </a:moveTo>
                      <a:cubicBezTo>
                        <a:pt x="353448" y="700978"/>
                        <a:pt x="355922" y="536302"/>
                        <a:pt x="400739" y="311384"/>
                      </a:cubicBezTo>
                      <a:cubicBezTo>
                        <a:pt x="479214" y="165005"/>
                        <a:pt x="584986" y="35379"/>
                        <a:pt x="700992" y="9221"/>
                      </a:cubicBezTo>
                      <a:cubicBezTo>
                        <a:pt x="816998" y="-16937"/>
                        <a:pt x="1013750" y="6919"/>
                        <a:pt x="1096774" y="154436"/>
                      </a:cubicBezTo>
                      <a:cubicBezTo>
                        <a:pt x="1029673" y="472550"/>
                        <a:pt x="1080854" y="793100"/>
                        <a:pt x="1055833" y="996679"/>
                      </a:cubicBezTo>
                      <a:cubicBezTo>
                        <a:pt x="1112699" y="1602867"/>
                        <a:pt x="1066977" y="2020870"/>
                        <a:pt x="1018072" y="2163838"/>
                      </a:cubicBezTo>
                      <a:cubicBezTo>
                        <a:pt x="995410" y="2313669"/>
                        <a:pt x="808887" y="2277434"/>
                        <a:pt x="758594" y="2271217"/>
                      </a:cubicBezTo>
                      <a:cubicBezTo>
                        <a:pt x="708301" y="2265000"/>
                        <a:pt x="750273" y="2095788"/>
                        <a:pt x="699485" y="2109708"/>
                      </a:cubicBezTo>
                      <a:cubicBezTo>
                        <a:pt x="648697" y="2123628"/>
                        <a:pt x="653408" y="2258039"/>
                        <a:pt x="517668" y="2237854"/>
                      </a:cubicBezTo>
                      <a:cubicBezTo>
                        <a:pt x="418722" y="2258326"/>
                        <a:pt x="483855" y="2095984"/>
                        <a:pt x="433813" y="2081199"/>
                      </a:cubicBezTo>
                      <a:cubicBezTo>
                        <a:pt x="399519" y="2068214"/>
                        <a:pt x="404068" y="2164516"/>
                        <a:pt x="379222" y="2187995"/>
                      </a:cubicBezTo>
                      <a:cubicBezTo>
                        <a:pt x="354376" y="2211474"/>
                        <a:pt x="303434" y="2227682"/>
                        <a:pt x="284735" y="2222072"/>
                      </a:cubicBezTo>
                      <a:cubicBezTo>
                        <a:pt x="266036" y="2216462"/>
                        <a:pt x="231169" y="2178450"/>
                        <a:pt x="227757" y="2137507"/>
                      </a:cubicBezTo>
                      <a:cubicBezTo>
                        <a:pt x="224345" y="2096564"/>
                        <a:pt x="302240" y="1996879"/>
                        <a:pt x="254215" y="1966364"/>
                      </a:cubicBezTo>
                      <a:cubicBezTo>
                        <a:pt x="94990" y="2056363"/>
                        <a:pt x="34708" y="2020323"/>
                        <a:pt x="6924" y="1976854"/>
                      </a:cubicBezTo>
                      <a:cubicBezTo>
                        <a:pt x="-20860" y="1933385"/>
                        <a:pt x="40882" y="1791000"/>
                        <a:pt x="87512" y="1705551"/>
                      </a:cubicBezTo>
                      <a:cubicBezTo>
                        <a:pt x="134142" y="1620102"/>
                        <a:pt x="194425" y="1572454"/>
                        <a:pt x="234119" y="1430502"/>
                      </a:cubicBezTo>
                      <a:cubicBezTo>
                        <a:pt x="290984" y="1254553"/>
                        <a:pt x="297908" y="1074018"/>
                        <a:pt x="325678" y="887498"/>
                      </a:cubicBezTo>
                      <a:close/>
                    </a:path>
                  </a:pathLst>
                </a:custGeom>
                <a:solidFill>
                  <a:srgbClr val="FBFAF0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46" name="Kép 4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99" b="99181" l="0" r="98031">
                              <a14:backgroundMark x1="30226" y1="2814" x2="4401" y2="36694"/>
                              <a14:backgroundMark x1="17313" y1="80549" x2="1679" y2="55290"/>
                              <a14:backgroundMark x1="26809" y1="5130" x2="13955" y2="89954"/>
                              <a14:backgroundMark x1="13955" y1="80371" x2="13955" y2="80371"/>
                              <a14:backgroundMark x1="34279" y1="68222" x2="35669" y2="61952"/>
                              <a14:backgroundMark x1="40764" y1="5130" x2="33990" y2="34378"/>
                              <a14:backgroundMark x1="40417" y1="22693" x2="37348" y2="27681"/>
                              <a14:backgroundMark x1="37001" y1="65942" x2="37348" y2="611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744" y="-82703"/>
                  <a:ext cx="3545620" cy="5762915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Hétágú csillag 7"/>
            <p:cNvSpPr/>
            <p:nvPr/>
          </p:nvSpPr>
          <p:spPr>
            <a:xfrm>
              <a:off x="9606153" y="1489238"/>
              <a:ext cx="574452" cy="563203"/>
            </a:xfrm>
            <a:prstGeom prst="star7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0" name="Szövegdoboz 49"/>
          <p:cNvSpPr txBox="1"/>
          <p:nvPr/>
        </p:nvSpPr>
        <p:spPr>
          <a:xfrm>
            <a:off x="2196691" y="727150"/>
            <a:ext cx="968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árod már az ünnepet? Kiszámoltad már, hány nap van még addig?</a:t>
            </a:r>
            <a:endParaRPr lang="hu-H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" name="Kép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83469" cy="1763244"/>
          </a:xfrm>
          <a:prstGeom prst="rect">
            <a:avLst/>
          </a:prstGeom>
        </p:spPr>
      </p:pic>
      <p:sp>
        <p:nvSpPr>
          <p:cNvPr id="52" name="Szövegdoboz 51"/>
          <p:cNvSpPr txBox="1"/>
          <p:nvPr/>
        </p:nvSpPr>
        <p:spPr>
          <a:xfrm>
            <a:off x="1286238" y="1886960"/>
            <a:ext cx="6971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Képzeld el, hogy Isten választott népe több ezer évig várta az első karácsonyt.</a:t>
            </a:r>
          </a:p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 Szabadtó születését több próféta is megjövendölte, mégis váratlanul érkezett meg.</a:t>
            </a:r>
          </a:p>
        </p:txBody>
      </p:sp>
      <p:sp>
        <p:nvSpPr>
          <p:cNvPr id="53" name="Szövegdoboz 52"/>
          <p:cNvSpPr txBox="1"/>
          <p:nvPr/>
        </p:nvSpPr>
        <p:spPr>
          <a:xfrm>
            <a:off x="1277356" y="3662486"/>
            <a:ext cx="69103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Ki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gondolta, hogy egyszerű ácsmester családjában születik meg?!</a:t>
            </a:r>
          </a:p>
          <a:p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Vagy éppen azt, hogy milyen bonyodalmakat okoz már magzatként?! Pedig így történt. </a:t>
            </a:r>
          </a:p>
          <a:p>
            <a:endParaRPr lang="hu-HU" dirty="0"/>
          </a:p>
        </p:txBody>
      </p:sp>
      <p:sp>
        <p:nvSpPr>
          <p:cNvPr id="54" name="Szövegdoboz 53"/>
          <p:cNvSpPr txBox="1"/>
          <p:nvPr/>
        </p:nvSpPr>
        <p:spPr>
          <a:xfrm>
            <a:off x="1286238" y="5715011"/>
            <a:ext cx="43316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684F00"/>
                </a:solidFill>
              </a:rPr>
              <a:t>Olvasd el a történetüket!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13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4" b="100000" l="7072" r="99380">
                        <a14:foregroundMark x1="66377" y1="97952" x2="66377" y2="97952"/>
                        <a14:backgroundMark x1="92060" y1="40223" x2="92060" y2="40223"/>
                      </a14:backgroundRemoval>
                    </a14:imgEffect>
                  </a14:imgLayer>
                </a14:imgProps>
              </a:ext>
            </a:extLst>
          </a:blip>
          <a:srcRect l="8629"/>
          <a:stretch/>
        </p:blipFill>
        <p:spPr>
          <a:xfrm>
            <a:off x="0" y="1916831"/>
            <a:ext cx="6776352" cy="4941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6776352" y="1902290"/>
            <a:ext cx="497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Javában készültek az előttük álló esküvőre, amikor József megtudta, hogy a lány várandós.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498079" y="3910148"/>
            <a:ext cx="419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Nagy szégyen és botrány volt ez akkoriban: egy jegyben járó leány még a házassága előtt gyermeket vár!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95452" y="633096"/>
            <a:ext cx="626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József és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jegyese, Mária, Názáretben éltek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07" l="0" r="80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2" r="21074" b="2488"/>
          <a:stretch/>
        </p:blipFill>
        <p:spPr>
          <a:xfrm flipH="1">
            <a:off x="6879771" y="1138534"/>
            <a:ext cx="4624249" cy="57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879566" y="2029478"/>
            <a:ext cx="666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József is kétségbeesett, nem tudta, mit tegyen.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51263" y="3398102"/>
            <a:ext cx="5934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Ismerte korának a szokásait.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törvény szerint el kellene ítélni jegyesét, pedig ő mindenkinél jobban szerette.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79566" y="4955176"/>
            <a:ext cx="581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Már-már arra jutott, hogy titokban elbocsátja, amikor váratlan dolog történt.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Felhő 9"/>
          <p:cNvSpPr/>
          <p:nvPr/>
        </p:nvSpPr>
        <p:spPr>
          <a:xfrm>
            <a:off x="5508172" y="46181"/>
            <a:ext cx="3065417" cy="1201783"/>
          </a:xfrm>
          <a:prstGeom prst="cloudCallout">
            <a:avLst>
              <a:gd name="adj1" fmla="val 49338"/>
              <a:gd name="adj2" fmla="val 6250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Mit tegyek?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Felhő 12"/>
          <p:cNvSpPr/>
          <p:nvPr/>
        </p:nvSpPr>
        <p:spPr>
          <a:xfrm>
            <a:off x="9048206" y="155610"/>
            <a:ext cx="3065417" cy="1201783"/>
          </a:xfrm>
          <a:prstGeom prst="cloudCallout">
            <a:avLst>
              <a:gd name="adj1" fmla="val -39583"/>
              <a:gd name="adj2" fmla="val 668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Mit tegyek?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3509554" y="46181"/>
            <a:ext cx="4315098" cy="1825508"/>
          </a:xfrm>
          <a:prstGeom prst="cloudCallout">
            <a:avLst>
              <a:gd name="adj1" fmla="val 59107"/>
              <a:gd name="adj2" fmla="val 4367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chemeClr val="bg2">
                    <a:lumMod val="25000"/>
                  </a:schemeClr>
                </a:solidFill>
              </a:rPr>
              <a:t>Mit tegyek?</a:t>
            </a:r>
            <a:endParaRPr lang="hu-HU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tx2">
                <a:lumMod val="50000"/>
              </a:schemeClr>
            </a:gs>
            <a:gs pos="88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43" l="2065" r="100000">
                        <a14:foregroundMark x1="57227" y1="37024" x2="57227" y2="37024"/>
                        <a14:foregroundMark x1="55015" y1="37889" x2="55015" y2="37889"/>
                        <a14:foregroundMark x1="53245" y1="38408" x2="53245" y2="38408"/>
                        <a14:foregroundMark x1="51770" y1="40138" x2="51770" y2="40138"/>
                        <a14:foregroundMark x1="56785" y1="41869" x2="56785" y2="41869"/>
                        <a14:foregroundMark x1="53392" y1="40138" x2="53392" y2="40138"/>
                        <a14:foregroundMark x1="56195" y1="43426" x2="56195" y2="43426"/>
                        <a14:foregroundMark x1="55752" y1="45848" x2="55752" y2="45848"/>
                        <a14:foregroundMark x1="52212" y1="73702" x2="52212" y2="73702"/>
                        <a14:foregroundMark x1="50000" y1="56920" x2="50000" y2="56920"/>
                        <a14:foregroundMark x1="53097" y1="43080" x2="53097" y2="43080"/>
                        <a14:foregroundMark x1="51180" y1="41696" x2="51180" y2="41696"/>
                        <a14:foregroundMark x1="49558" y1="43772" x2="49558" y2="43772"/>
                        <a14:foregroundMark x1="44690" y1="50000" x2="44690" y2="50000"/>
                        <a14:foregroundMark x1="26549" y1="61073" x2="26549" y2="61073"/>
                        <a14:foregroundMark x1="23009" y1="63841" x2="23009" y2="63841"/>
                        <a14:foregroundMark x1="5900" y1="71107" x2="5900" y2="71107"/>
                        <a14:foregroundMark x1="3687" y1="74567" x2="3687" y2="74567"/>
                        <a14:foregroundMark x1="2507" y1="75952" x2="2507" y2="75952"/>
                        <a14:foregroundMark x1="18732" y1="78893" x2="18732" y2="78893"/>
                        <a14:foregroundMark x1="9587" y1="67993" x2="9587" y2="67993"/>
                        <a14:foregroundMark x1="8555" y1="68512" x2="8555" y2="68512"/>
                        <a14:foregroundMark x1="6932" y1="69550" x2="6932" y2="69550"/>
                        <a14:foregroundMark x1="28761" y1="76817" x2="28761" y2="76817"/>
                        <a14:foregroundMark x1="39528" y1="57958" x2="39528" y2="57958"/>
                        <a14:foregroundMark x1="28171" y1="60554" x2="28171" y2="60554"/>
                        <a14:foregroundMark x1="24779" y1="60900" x2="24779" y2="60900"/>
                        <a14:foregroundMark x1="25959" y1="63322" x2="25959" y2="63322"/>
                        <a14:foregroundMark x1="27286" y1="65225" x2="27286" y2="65225"/>
                        <a14:foregroundMark x1="31416" y1="59170" x2="31416" y2="59170"/>
                        <a14:foregroundMark x1="34956" y1="57266" x2="34956" y2="57266"/>
                        <a14:foregroundMark x1="29351" y1="59862" x2="29351" y2="59862"/>
                        <a14:foregroundMark x1="33481" y1="57958" x2="33481" y2="57958"/>
                        <a14:foregroundMark x1="36578" y1="56055" x2="36578" y2="56055"/>
                        <a14:foregroundMark x1="40855" y1="53633" x2="40855" y2="53633"/>
                        <a14:foregroundMark x1="42035" y1="52076" x2="42035" y2="52076"/>
                        <a14:foregroundMark x1="40708" y1="52422" x2="40708" y2="52422"/>
                        <a14:foregroundMark x1="39381" y1="53460" x2="39381" y2="53460"/>
                        <a14:foregroundMark x1="38201" y1="54152" x2="38201" y2="54152"/>
                        <a14:foregroundMark x1="71091" y1="40138" x2="71091" y2="40138"/>
                        <a14:foregroundMark x1="71091" y1="43945" x2="71091" y2="43945"/>
                        <a14:foregroundMark x1="82743" y1="41176" x2="82743" y2="41176"/>
                        <a14:foregroundMark x1="83038" y1="43253" x2="83038" y2="43253"/>
                        <a14:foregroundMark x1="85841" y1="47405" x2="85841" y2="47405"/>
                        <a14:foregroundMark x1="87021" y1="49654" x2="87021" y2="49654"/>
                        <a14:foregroundMark x1="86726" y1="44637" x2="86726" y2="44637"/>
                        <a14:foregroundMark x1="87758" y1="48097" x2="87758" y2="48097"/>
                        <a14:foregroundMark x1="87463" y1="46367" x2="87463" y2="46367"/>
                        <a14:foregroundMark x1="88791" y1="50000" x2="88791" y2="50000"/>
                        <a14:foregroundMark x1="89676" y1="53633" x2="89676" y2="53633"/>
                        <a14:foregroundMark x1="90560" y1="56055" x2="90560" y2="56055"/>
                        <a14:foregroundMark x1="91298" y1="58304" x2="91298" y2="58304"/>
                        <a14:foregroundMark x1="92183" y1="60727" x2="92183" y2="60727"/>
                        <a14:foregroundMark x1="92625" y1="63495" x2="92625" y2="63495"/>
                        <a14:foregroundMark x1="93363" y1="65571" x2="93363" y2="65571"/>
                        <a14:foregroundMark x1="19027" y1="76471" x2="19027" y2="76471"/>
                        <a14:foregroundMark x1="23894" y1="80277" x2="23894" y2="80277"/>
                        <a14:foregroundMark x1="24041" y1="82007" x2="24041" y2="82007"/>
                        <a14:foregroundMark x1="25664" y1="83045" x2="25664" y2="83045"/>
                        <a14:foregroundMark x1="93658" y1="79412" x2="93658" y2="79412"/>
                        <a14:foregroundMark x1="93658" y1="76644" x2="93658" y2="76644"/>
                        <a14:foregroundMark x1="93363" y1="73875" x2="93363" y2="73875"/>
                        <a14:foregroundMark x1="94543" y1="81834" x2="94543" y2="81834"/>
                        <a14:foregroundMark x1="94543" y1="79758" x2="94543" y2="79758"/>
                        <a14:foregroundMark x1="94543" y1="77509" x2="94543" y2="77509"/>
                        <a14:foregroundMark x1="94248" y1="75260" x2="94248" y2="75260"/>
                        <a14:foregroundMark x1="94248" y1="72491" x2="94248" y2="72491"/>
                        <a14:foregroundMark x1="93805" y1="68685" x2="93805" y2="68685"/>
                        <a14:foregroundMark x1="95280" y1="83045" x2="95280" y2="83045"/>
                        <a14:foregroundMark x1="95133" y1="81142" x2="95133" y2="81142"/>
                        <a14:foregroundMark x1="95133" y1="78720" x2="95133" y2="78720"/>
                        <a14:foregroundMark x1="78761" y1="91003" x2="78761" y2="91003"/>
                        <a14:foregroundMark x1="93510" y1="94464" x2="93510" y2="94464"/>
                        <a14:foregroundMark x1="96018" y1="94464" x2="96018" y2="94464"/>
                        <a14:foregroundMark x1="95870" y1="88062" x2="95870" y2="88062"/>
                        <a14:foregroundMark x1="95870" y1="84602" x2="95870" y2="84602"/>
                        <a14:foregroundMark x1="96313" y1="90830" x2="96313" y2="90830"/>
                        <a14:foregroundMark x1="96313" y1="89619" x2="96313" y2="89619"/>
                        <a14:foregroundMark x1="97198" y1="92042" x2="97198" y2="92042"/>
                        <a14:foregroundMark x1="96165" y1="86505" x2="96165" y2="86505"/>
                        <a14:backgroundMark x1="96313" y1="51384" x2="96313" y2="51384"/>
                        <a14:backgroundMark x1="98968" y1="54671" x2="98968" y2="54671"/>
                        <a14:backgroundMark x1="98968" y1="57785" x2="98968" y2="57785"/>
                        <a14:backgroundMark x1="99115" y1="60900" x2="99115" y2="60900"/>
                        <a14:backgroundMark x1="99115" y1="63495" x2="99115" y2="63495"/>
                        <a14:backgroundMark x1="98673" y1="67301" x2="98673" y2="67301"/>
                        <a14:backgroundMark x1="99115" y1="70934" x2="99115" y2="70934"/>
                        <a14:backgroundMark x1="98968" y1="74048" x2="98968" y2="74048"/>
                        <a14:backgroundMark x1="98525" y1="77682" x2="98525" y2="77682"/>
                        <a14:backgroundMark x1="99115" y1="81834" x2="99115" y2="81834"/>
                        <a14:backgroundMark x1="94690" y1="70415" x2="94690" y2="70415"/>
                        <a14:backgroundMark x1="96460" y1="76990" x2="96460" y2="76990"/>
                        <a14:backgroundMark x1="99115" y1="84083" x2="99115" y2="84083"/>
                        <a14:backgroundMark x1="99263" y1="87889" x2="99263" y2="87889"/>
                        <a14:backgroundMark x1="98378" y1="85121" x2="98378" y2="85121"/>
                        <a14:backgroundMark x1="98230" y1="90830" x2="98230" y2="90830"/>
                        <a14:backgroundMark x1="47788" y1="64706" x2="47788" y2="64706"/>
                        <a14:backgroundMark x1="49410" y1="62284" x2="49410" y2="62284"/>
                        <a14:backgroundMark x1="49115" y1="66090" x2="49115" y2="66090"/>
                        <a14:backgroundMark x1="46313" y1="69204" x2="46313" y2="69204"/>
                        <a14:backgroundMark x1="47935" y1="73183" x2="47935" y2="73183"/>
                        <a14:backgroundMark x1="20796" y1="78028" x2="20796" y2="78028"/>
                        <a14:backgroundMark x1="16224" y1="74567" x2="16224" y2="74567"/>
                        <a14:backgroundMark x1="12537" y1="75779" x2="12537" y2="75779"/>
                        <a14:backgroundMark x1="2655" y1="77855" x2="2655" y2="77855"/>
                        <a14:backgroundMark x1="4720" y1="78374" x2="4720" y2="78374"/>
                        <a14:backgroundMark x1="29204" y1="84948" x2="29204" y2="84948"/>
                        <a14:backgroundMark x1="32301" y1="82007" x2="32301" y2="82007"/>
                        <a14:backgroundMark x1="35103" y1="79239" x2="35103" y2="79239"/>
                        <a14:backgroundMark x1="39381" y1="74913" x2="39381" y2="74913"/>
                        <a14:backgroundMark x1="43215" y1="73875" x2="43215" y2="73875"/>
                        <a14:backgroundMark x1="43363" y1="70588" x2="43363" y2="70588"/>
                        <a14:backgroundMark x1="46755" y1="66609" x2="46755" y2="66609"/>
                        <a14:backgroundMark x1="49410" y1="63841" x2="49410" y2="63841"/>
                        <a14:backgroundMark x1="50000" y1="60900" x2="50000" y2="60900"/>
                        <a14:backgroundMark x1="21091" y1="75952" x2="21091" y2="75952"/>
                        <a14:backgroundMark x1="69469" y1="93772" x2="69469" y2="93772"/>
                        <a14:backgroundMark x1="73156" y1="94291" x2="73156" y2="94291"/>
                        <a14:backgroundMark x1="76254" y1="95156" x2="76254" y2="95156"/>
                        <a14:backgroundMark x1="97493" y1="87370" x2="97493" y2="87370"/>
                        <a14:backgroundMark x1="99115" y1="89446" x2="99115" y2="89446"/>
                        <a14:backgroundMark x1="99263" y1="92907" x2="99263" y2="92907"/>
                        <a14:backgroundMark x1="98525" y1="95156" x2="98525" y2="95156"/>
                        <a14:backgroundMark x1="78466" y1="97059" x2="78466" y2="97059"/>
                        <a14:backgroundMark x1="78466" y1="95502" x2="78466" y2="95502"/>
                        <a14:backgroundMark x1="80088" y1="94983" x2="80088" y2="94983"/>
                        <a14:backgroundMark x1="82301" y1="96886" x2="82301" y2="96886"/>
                        <a14:backgroundMark x1="83038" y1="95502" x2="83038" y2="95502"/>
                        <a14:backgroundMark x1="84956" y1="96194" x2="84956" y2="96194"/>
                        <a14:backgroundMark x1="86726" y1="96194" x2="86726" y2="96194"/>
                        <a14:backgroundMark x1="88791" y1="96540" x2="88791" y2="96540"/>
                      </a14:backgroundRemoval>
                    </a14:imgEffect>
                  </a14:imgLayer>
                </a14:imgProps>
              </a:ext>
            </a:extLst>
          </a:blip>
          <a:srcRect b="3123"/>
          <a:stretch/>
        </p:blipFill>
        <p:spPr>
          <a:xfrm>
            <a:off x="5781431" y="541106"/>
            <a:ext cx="4724230" cy="3901685"/>
          </a:xfrm>
          <a:prstGeom prst="rect">
            <a:avLst/>
          </a:prstGeom>
          <a:effectLst>
            <a:glow rad="939800">
              <a:schemeClr val="bg1">
                <a:alpha val="40000"/>
              </a:schemeClr>
            </a:glow>
            <a:softEdge rad="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95" b="100000" l="4521" r="98644"/>
                    </a14:imgEffect>
                  </a14:imgLayer>
                </a14:imgProps>
              </a:ext>
            </a:extLst>
          </a:blip>
          <a:srcRect l="3753" t="41491" r="1319" b="9841"/>
          <a:stretch/>
        </p:blipFill>
        <p:spPr>
          <a:xfrm>
            <a:off x="3796747" y="3657599"/>
            <a:ext cx="7796859" cy="294198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37322" y="447261"/>
            <a:ext cx="459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Egy angyal jelent meg álmában, és így szólította meg.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4929809" y="447261"/>
            <a:ext cx="2765367" cy="1397528"/>
          </a:xfrm>
          <a:prstGeom prst="wedgeEllipseCallout">
            <a:avLst>
              <a:gd name="adj1" fmla="val 94354"/>
              <a:gd name="adj2" fmla="val 42069"/>
            </a:avLst>
          </a:prstGeom>
          <a:effectLst>
            <a:softEdge rad="889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József, vedd magad mellé Máriát!</a:t>
            </a:r>
            <a:endParaRPr lang="hu-HU" sz="2200" dirty="0"/>
          </a:p>
        </p:txBody>
      </p:sp>
      <p:sp>
        <p:nvSpPr>
          <p:cNvPr id="7" name="Ellipszis buborék 6"/>
          <p:cNvSpPr/>
          <p:nvPr/>
        </p:nvSpPr>
        <p:spPr>
          <a:xfrm>
            <a:off x="109330" y="1407468"/>
            <a:ext cx="4584156" cy="3217540"/>
          </a:xfrm>
          <a:prstGeom prst="wedgeEllipseCallout">
            <a:avLst>
              <a:gd name="adj1" fmla="val 142620"/>
              <a:gd name="adj2" fmla="val -41571"/>
            </a:avLst>
          </a:prstGeom>
          <a:effectLst>
            <a:softEdge rad="889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Ne aggódj, a gyermek, Akit a szíve alatt hordoz, a Szentlélektől fogant. </a:t>
            </a:r>
          </a:p>
          <a:p>
            <a:pPr algn="ctr"/>
            <a:r>
              <a:rPr lang="hu-HU" sz="2200" dirty="0" smtClean="0"/>
              <a:t>Ő a megígért Szabadító! Nevezd el Jézusnak, ha megszületik, és nagyon vigyázz Rá!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4390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848</Words>
  <Application>Microsoft Office PowerPoint</Application>
  <PresentationFormat>Szélesvásznú</PresentationFormat>
  <Paragraphs>116</Paragraphs>
  <Slides>19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Comic Sans MS</vt:lpstr>
      <vt:lpstr>Times New Roman</vt:lpstr>
      <vt:lpstr>Wingdings 3</vt:lpstr>
      <vt:lpstr>1_Office-téma</vt:lpstr>
      <vt:lpstr>2_Office-téma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61</cp:revision>
  <dcterms:created xsi:type="dcterms:W3CDTF">2020-11-19T13:38:47Z</dcterms:created>
  <dcterms:modified xsi:type="dcterms:W3CDTF">2020-11-25T11:41:30Z</dcterms:modified>
</cp:coreProperties>
</file>