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8" r:id="rId4"/>
    <p:sldId id="264" r:id="rId5"/>
    <p:sldId id="273" r:id="rId6"/>
    <p:sldId id="271" r:id="rId7"/>
    <p:sldId id="266" r:id="rId8"/>
    <p:sldId id="269" r:id="rId9"/>
    <p:sldId id="272" r:id="rId10"/>
    <p:sldId id="285" r:id="rId11"/>
    <p:sldId id="280" r:id="rId12"/>
    <p:sldId id="282" r:id="rId13"/>
    <p:sldId id="276" r:id="rId14"/>
    <p:sldId id="260" r:id="rId15"/>
    <p:sldId id="261" r:id="rId16"/>
    <p:sldId id="262" r:id="rId17"/>
    <p:sldId id="263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84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90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0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5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4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56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43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0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60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98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2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21.wdp"/><Relationship Id="rId18" Type="http://schemas.openxmlformats.org/officeDocument/2006/relationships/image" Target="../media/image28.png"/><Relationship Id="rId26" Type="http://schemas.openxmlformats.org/officeDocument/2006/relationships/image" Target="../media/image37.png"/><Relationship Id="rId39" Type="http://schemas.openxmlformats.org/officeDocument/2006/relationships/image" Target="../media/image17.png"/><Relationship Id="rId21" Type="http://schemas.microsoft.com/office/2007/relationships/hdphoto" Target="../media/hdphoto29.wdp"/><Relationship Id="rId34" Type="http://schemas.microsoft.com/office/2007/relationships/hdphoto" Target="../media/hdphoto26.wdp"/><Relationship Id="rId42" Type="http://schemas.microsoft.com/office/2007/relationships/hdphoto" Target="../media/hdphoto20.wdp"/><Relationship Id="rId47" Type="http://schemas.openxmlformats.org/officeDocument/2006/relationships/hyperlink" Target="https://learningapps.org/watch?v=p6weae33j21" TargetMode="External"/><Relationship Id="rId7" Type="http://schemas.microsoft.com/office/2007/relationships/hdphoto" Target="../media/hdphoto15.wdp"/><Relationship Id="rId2" Type="http://schemas.openxmlformats.org/officeDocument/2006/relationships/image" Target="../media/image16.png"/><Relationship Id="rId16" Type="http://schemas.openxmlformats.org/officeDocument/2006/relationships/image" Target="../media/image27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17.wdp"/><Relationship Id="rId24" Type="http://schemas.openxmlformats.org/officeDocument/2006/relationships/image" Target="../media/image36.png"/><Relationship Id="rId32" Type="http://schemas.microsoft.com/office/2007/relationships/hdphoto" Target="../media/hdphoto19.wdp"/><Relationship Id="rId37" Type="http://schemas.openxmlformats.org/officeDocument/2006/relationships/image" Target="../media/image29.png"/><Relationship Id="rId40" Type="http://schemas.microsoft.com/office/2007/relationships/hdphoto" Target="../media/hdphoto13.wdp"/><Relationship Id="rId45" Type="http://schemas.openxmlformats.org/officeDocument/2006/relationships/image" Target="../media/image20.png"/><Relationship Id="rId5" Type="http://schemas.microsoft.com/office/2007/relationships/hdphoto" Target="../media/hdphoto14.wdp"/><Relationship Id="rId15" Type="http://schemas.microsoft.com/office/2007/relationships/hdphoto" Target="../media/hdphoto22.wdp"/><Relationship Id="rId23" Type="http://schemas.microsoft.com/office/2007/relationships/hdphoto" Target="../media/hdphoto30.wdp"/><Relationship Id="rId28" Type="http://schemas.openxmlformats.org/officeDocument/2006/relationships/image" Target="../media/image35.png"/><Relationship Id="rId36" Type="http://schemas.microsoft.com/office/2007/relationships/hdphoto" Target="../media/hdphoto28.wdp"/><Relationship Id="rId10" Type="http://schemas.openxmlformats.org/officeDocument/2006/relationships/image" Target="../media/image21.png"/><Relationship Id="rId19" Type="http://schemas.microsoft.com/office/2007/relationships/hdphoto" Target="../media/hdphoto24.wdp"/><Relationship Id="rId31" Type="http://schemas.openxmlformats.org/officeDocument/2006/relationships/image" Target="../media/image23.png"/><Relationship Id="rId44" Type="http://schemas.microsoft.com/office/2007/relationships/hdphoto" Target="../media/hdphoto27.wdp"/><Relationship Id="rId4" Type="http://schemas.openxmlformats.org/officeDocument/2006/relationships/image" Target="../media/image18.png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microsoft.com/office/2007/relationships/hdphoto" Target="../media/hdphoto32.wdp"/><Relationship Id="rId30" Type="http://schemas.microsoft.com/office/2007/relationships/hdphoto" Target="../media/hdphoto18.wdp"/><Relationship Id="rId35" Type="http://schemas.openxmlformats.org/officeDocument/2006/relationships/image" Target="../media/image32.png"/><Relationship Id="rId43" Type="http://schemas.openxmlformats.org/officeDocument/2006/relationships/image" Target="../media/image31.png"/><Relationship Id="rId8" Type="http://schemas.openxmlformats.org/officeDocument/2006/relationships/image" Target="../media/image14.png"/><Relationship Id="rId3" Type="http://schemas.microsoft.com/office/2007/relationships/hdphoto" Target="../media/hdphoto12.wdp"/><Relationship Id="rId12" Type="http://schemas.openxmlformats.org/officeDocument/2006/relationships/image" Target="../media/image25.png"/><Relationship Id="rId17" Type="http://schemas.microsoft.com/office/2007/relationships/hdphoto" Target="../media/hdphoto23.wdp"/><Relationship Id="rId25" Type="http://schemas.microsoft.com/office/2007/relationships/hdphoto" Target="../media/hdphoto31.wdp"/><Relationship Id="rId33" Type="http://schemas.openxmlformats.org/officeDocument/2006/relationships/image" Target="../media/image30.png"/><Relationship Id="rId38" Type="http://schemas.microsoft.com/office/2007/relationships/hdphoto" Target="../media/hdphoto25.wdp"/><Relationship Id="rId46" Type="http://schemas.microsoft.com/office/2007/relationships/hdphoto" Target="../media/hdphoto16.wdp"/><Relationship Id="rId20" Type="http://schemas.openxmlformats.org/officeDocument/2006/relationships/image" Target="../media/image33.png"/><Relationship Id="rId4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4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1mFGsLEpKK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oiF-wObznd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microsoft.com/office/2007/relationships/hdphoto" Target="../media/hdphoto29.wdp"/><Relationship Id="rId21" Type="http://schemas.microsoft.com/office/2007/relationships/hdphoto" Target="../media/hdphoto20.wdp"/><Relationship Id="rId34" Type="http://schemas.openxmlformats.org/officeDocument/2006/relationships/image" Target="../media/image31.png"/><Relationship Id="rId42" Type="http://schemas.openxmlformats.org/officeDocument/2006/relationships/image" Target="../media/image35.png"/><Relationship Id="rId7" Type="http://schemas.microsoft.com/office/2007/relationships/hdphoto" Target="../media/hdphoto14.wdp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24.wdp"/><Relationship Id="rId41" Type="http://schemas.microsoft.com/office/2007/relationships/hdphoto" Target="../media/hdphoto3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37" Type="http://schemas.microsoft.com/office/2007/relationships/hdphoto" Target="../media/hdphoto28.wdp"/><Relationship Id="rId40" Type="http://schemas.openxmlformats.org/officeDocument/2006/relationships/image" Target="../media/image34.pn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23" Type="http://schemas.microsoft.com/office/2007/relationships/hdphoto" Target="../media/hdphoto21.wdp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10" Type="http://schemas.openxmlformats.org/officeDocument/2006/relationships/image" Target="../media/image20.png"/><Relationship Id="rId19" Type="http://schemas.microsoft.com/office/2007/relationships/hdphoto" Target="../media/hdphoto19.wdp"/><Relationship Id="rId31" Type="http://schemas.microsoft.com/office/2007/relationships/hdphoto" Target="../media/hdphoto25.wdp"/><Relationship Id="rId44" Type="http://schemas.openxmlformats.org/officeDocument/2006/relationships/hyperlink" Target="https://learningapps.org/watch?v=phtc116b321" TargetMode="External"/><Relationship Id="rId4" Type="http://schemas.openxmlformats.org/officeDocument/2006/relationships/image" Target="../media/image17.png"/><Relationship Id="rId9" Type="http://schemas.microsoft.com/office/2007/relationships/hdphoto" Target="../media/hdphoto15.wdp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23.wdp"/><Relationship Id="rId30" Type="http://schemas.openxmlformats.org/officeDocument/2006/relationships/image" Target="../media/image29.png"/><Relationship Id="rId35" Type="http://schemas.microsoft.com/office/2007/relationships/hdphoto" Target="../media/hdphoto27.wdp"/><Relationship Id="rId43" Type="http://schemas.openxmlformats.org/officeDocument/2006/relationships/hyperlink" Target="https://learningapps.org/watch?v=p83te47k521" TargetMode="External"/><Relationship Id="rId8" Type="http://schemas.openxmlformats.org/officeDocument/2006/relationships/image" Target="../media/image19.png"/><Relationship Id="rId3" Type="http://schemas.microsoft.com/office/2007/relationships/hdphoto" Target="../media/hdphoto12.wdp"/><Relationship Id="rId12" Type="http://schemas.openxmlformats.org/officeDocument/2006/relationships/image" Target="../media/image14.png"/><Relationship Id="rId17" Type="http://schemas.microsoft.com/office/2007/relationships/hdphoto" Target="../media/hdphoto18.wdp"/><Relationship Id="rId25" Type="http://schemas.microsoft.com/office/2007/relationships/hdphoto" Target="../media/hdphoto22.wdp"/><Relationship Id="rId33" Type="http://schemas.microsoft.com/office/2007/relationships/hdphoto" Target="../media/hdphoto26.wdp"/><Relationship Id="rId3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C9784F"/>
            </a:gs>
            <a:gs pos="90000">
              <a:srgbClr val="CE835E"/>
            </a:gs>
            <a:gs pos="53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15000">
                <a:schemeClr val="bg1"/>
              </a:gs>
              <a:gs pos="85000">
                <a:srgbClr val="DCC681"/>
              </a:gs>
              <a:gs pos="96000">
                <a:srgbClr val="CE835E"/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>
                <a:solidFill>
                  <a:srgbClr val="7C4C35"/>
                </a:solidFill>
                <a:cs typeface="Arial" panose="020B0604020202020204" pitchFamily="34" charset="0"/>
              </a:rPr>
              <a:t>Szolgálattevők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71000">
                <a:srgbClr val="DCC681"/>
              </a:gs>
              <a:gs pos="27000">
                <a:schemeClr val="bg1"/>
              </a:gs>
              <a:gs pos="98000">
                <a:srgbClr val="CE835E"/>
              </a:gs>
            </a:gsLst>
            <a:lin ang="5400000" scaled="1"/>
          </a:gradFill>
          <a:ln w="88900" cap="flat">
            <a:noFill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Ellipszis 5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bg1"/>
              </a:gs>
              <a:gs pos="60000">
                <a:srgbClr val="FBE1A8"/>
              </a:gs>
              <a:gs pos="99000">
                <a:srgbClr val="CE835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bg1"/>
              </a:gs>
              <a:gs pos="53000">
                <a:srgbClr val="ECD89E"/>
              </a:gs>
              <a:gs pos="95000">
                <a:srgbClr val="CE835E"/>
              </a:gs>
            </a:gsLst>
            <a:lin ang="5400000" scaled="1"/>
          </a:gra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7077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45" l="6515" r="96743">
                        <a14:foregroundMark x1="51792" y1="18790" x2="51792" y2="18790"/>
                        <a14:foregroundMark x1="69381" y1="42675" x2="69381" y2="42675"/>
                        <a14:foregroundMark x1="83062" y1="41083" x2="83062" y2="41083"/>
                        <a14:foregroundMark x1="87622" y1="59554" x2="87622" y2="59554"/>
                        <a14:foregroundMark x1="81759" y1="58917" x2="81759" y2="58917"/>
                        <a14:foregroundMark x1="70684" y1="71019" x2="70684" y2="71019"/>
                        <a14:foregroundMark x1="51792" y1="77707" x2="51792" y2="77707"/>
                        <a14:foregroundMark x1="39739" y1="74204" x2="39739" y2="74204"/>
                        <a14:foregroundMark x1="46580" y1="79618" x2="46580" y2="79618"/>
                        <a14:foregroundMark x1="68078" y1="74841" x2="68078" y2="74841"/>
                        <a14:foregroundMark x1="20195" y1="57006" x2="20195" y2="57006"/>
                        <a14:foregroundMark x1="17264" y1="16242" x2="17264" y2="16242"/>
                        <a14:foregroundMark x1="19544" y1="29936" x2="19544" y2="29936"/>
                        <a14:foregroundMark x1="14007" y1="29299" x2="14007" y2="29299"/>
                        <a14:foregroundMark x1="20195" y1="37898" x2="20195" y2="37898"/>
                        <a14:foregroundMark x1="36482" y1="60510" x2="36482" y2="60510"/>
                        <a14:foregroundMark x1="27036" y1="33439" x2="27036" y2="33439"/>
                        <a14:foregroundMark x1="32899" y1="33439" x2="32899" y2="33439"/>
                        <a14:foregroundMark x1="41694" y1="34076" x2="41694" y2="34076"/>
                        <a14:foregroundMark x1="55375" y1="33439" x2="57329" y2="33439"/>
                        <a14:foregroundMark x1="83062" y1="32484" x2="83062" y2="32484"/>
                        <a14:foregroundMark x1="80782" y1="24522" x2="80782" y2="24522"/>
                        <a14:foregroundMark x1="82410" y1="16879" x2="82410" y2="16879"/>
                        <a14:foregroundMark x1="81433" y1="68153" x2="81433" y2="68153"/>
                        <a14:foregroundMark x1="83713" y1="62420" x2="83713" y2="62420"/>
                        <a14:foregroundMark x1="70033" y1="47771" x2="70033" y2="47771"/>
                        <a14:foregroundMark x1="71336" y1="33439" x2="71336" y2="33439"/>
                        <a14:foregroundMark x1="66775" y1="33439" x2="66775" y2="33439"/>
                        <a14:foregroundMark x1="61238" y1="34713" x2="61238" y2="34713"/>
                        <a14:foregroundMark x1="51140" y1="37898" x2="51140" y2="37898"/>
                        <a14:foregroundMark x1="44300" y1="37898" x2="44300" y2="37898"/>
                        <a14:foregroundMark x1="49837" y1="48408" x2="49837" y2="48408"/>
                        <a14:foregroundMark x1="63192" y1="51911" x2="63192" y2="51911"/>
                        <a14:foregroundMark x1="64821" y1="58280" x2="64821" y2="58280"/>
                        <a14:foregroundMark x1="30945" y1="76115" x2="30945" y2="76115"/>
                        <a14:foregroundMark x1="41694" y1="84076" x2="41694" y2="84076"/>
                        <a14:foregroundMark x1="54397" y1="71656" x2="54397" y2="71656"/>
                        <a14:foregroundMark x1="45277" y1="24841" x2="45277" y2="24841"/>
                        <a14:foregroundMark x1="34853" y1="20701" x2="34853" y2="20701"/>
                        <a14:foregroundMark x1="44300" y1="14650" x2="44300" y2="14650"/>
                        <a14:foregroundMark x1="56678" y1="19427" x2="56678" y2="19427"/>
                        <a14:foregroundMark x1="64821" y1="22611" x2="64821" y2="22611"/>
                        <a14:foregroundMark x1="71336" y1="23885" x2="71336" y2="23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334" y="610289"/>
            <a:ext cx="1068265" cy="109262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" b="94881" l="2120" r="96466">
                        <a14:foregroundMark x1="49470" y1="14334" x2="49470" y2="14334"/>
                        <a14:foregroundMark x1="50530" y1="51536" x2="50530" y2="51536"/>
                        <a14:foregroundMark x1="44876" y1="61775" x2="44876" y2="61775"/>
                        <a14:foregroundMark x1="43463" y1="53925" x2="43463" y2="53925"/>
                        <a14:foregroundMark x1="42403" y1="48805" x2="42403" y2="48805"/>
                        <a14:foregroundMark x1="50530" y1="57679" x2="50530" y2="57679"/>
                        <a14:foregroundMark x1="65018" y1="58703" x2="65018" y2="58703"/>
                        <a14:foregroundMark x1="59717" y1="48805" x2="59717" y2="48805"/>
                        <a14:foregroundMark x1="61131" y1="33106" x2="61131" y2="33106"/>
                        <a14:foregroundMark x1="70318" y1="38567" x2="70318" y2="38567"/>
                        <a14:foregroundMark x1="71731" y1="44027" x2="71731" y2="44027"/>
                        <a14:foregroundMark x1="35689" y1="50512" x2="35689" y2="50512"/>
                        <a14:foregroundMark x1="33216" y1="45051" x2="33216" y2="45051"/>
                        <a14:foregroundMark x1="26502" y1="39249" x2="26502" y2="39249"/>
                        <a14:foregroundMark x1="28622" y1="46075" x2="28622" y2="46075"/>
                        <a14:foregroundMark x1="34982" y1="54949" x2="34982" y2="54949"/>
                        <a14:foregroundMark x1="39929" y1="58020" x2="39929" y2="58020"/>
                        <a14:foregroundMark x1="36749" y1="60751" x2="36749" y2="60751"/>
                        <a14:foregroundMark x1="33216" y1="66212" x2="33216" y2="66212"/>
                        <a14:foregroundMark x1="37102" y1="66212" x2="37102" y2="66212"/>
                        <a14:foregroundMark x1="30035" y1="67235" x2="30035" y2="67235"/>
                        <a14:foregroundMark x1="30035" y1="61433" x2="30035" y2="61433"/>
                        <a14:foregroundMark x1="36042" y1="16041" x2="36042" y2="16041"/>
                        <a14:foregroundMark x1="30389" y1="20137" x2="30389" y2="20137"/>
                        <a14:foregroundMark x1="56184" y1="16041" x2="56184" y2="16041"/>
                        <a14:foregroundMark x1="78092" y1="22526" x2="78092" y2="22526"/>
                        <a14:foregroundMark x1="81979" y1="33106" x2="81979" y2="33106"/>
                        <a14:foregroundMark x1="66431" y1="35495" x2="66431" y2="35495"/>
                        <a14:foregroundMark x1="83746" y1="38567" x2="83746" y2="38567"/>
                        <a14:foregroundMark x1="63958" y1="76109" x2="63958" y2="76109"/>
                        <a14:foregroundMark x1="71731" y1="76451" x2="71731" y2="76451"/>
                        <a14:foregroundMark x1="67491" y1="81229" x2="67491" y2="81229"/>
                        <a14:foregroundMark x1="30035" y1="78157" x2="30035" y2="78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8595" y="2629108"/>
            <a:ext cx="1079486" cy="111763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6" b="98662" l="1303" r="98046">
                        <a14:foregroundMark x1="20521" y1="46488" x2="20521" y2="46488"/>
                        <a14:foregroundMark x1="13029" y1="71572" x2="13029" y2="71572"/>
                        <a14:foregroundMark x1="24104" y1="81605" x2="24104" y2="81605"/>
                        <a14:foregroundMark x1="33550" y1="81605" x2="33550" y2="81605"/>
                        <a14:foregroundMark x1="39414" y1="81605" x2="39414" y2="81605"/>
                        <a14:foregroundMark x1="40065" y1="71237" x2="40065" y2="71237"/>
                        <a14:foregroundMark x1="48860" y1="73579" x2="48860" y2="73579"/>
                        <a14:foregroundMark x1="46580" y1="80936" x2="46580" y2="80936"/>
                        <a14:foregroundMark x1="61564" y1="79933" x2="61564" y2="79933"/>
                        <a14:foregroundMark x1="71010" y1="85619" x2="71010" y2="85619"/>
                        <a14:foregroundMark x1="65472" y1="70569" x2="65472" y2="70569"/>
                        <a14:foregroundMark x1="80130" y1="79933" x2="80130" y2="79933"/>
                        <a14:foregroundMark x1="82410" y1="74582" x2="82410" y2="74582"/>
                        <a14:foregroundMark x1="84365" y1="73913" x2="84365" y2="73913"/>
                        <a14:foregroundMark x1="84365" y1="65886" x2="84365" y2="65886"/>
                        <a14:foregroundMark x1="87622" y1="62876" x2="87622" y2="62876"/>
                        <a14:foregroundMark x1="80782" y1="58863" x2="80782" y2="58863"/>
                        <a14:foregroundMark x1="76221" y1="62542" x2="76221" y2="62542"/>
                        <a14:foregroundMark x1="67752" y1="62876" x2="67752" y2="62876"/>
                        <a14:foregroundMark x1="42671" y1="60535" x2="42671" y2="60535"/>
                        <a14:foregroundMark x1="34202" y1="61873" x2="34202" y2="61873"/>
                        <a14:foregroundMark x1="26384" y1="59532" x2="26384" y2="59532"/>
                        <a14:foregroundMark x1="17590" y1="58863" x2="17590" y2="58863"/>
                        <a14:foregroundMark x1="12052" y1="62542" x2="12052" y2="62542"/>
                        <a14:foregroundMark x1="11401" y1="57191" x2="11401" y2="57191"/>
                        <a14:foregroundMark x1="21173" y1="61204" x2="21173" y2="61204"/>
                        <a14:foregroundMark x1="34202" y1="52508" x2="34202" y2="52508"/>
                        <a14:foregroundMark x1="47231" y1="50167" x2="47231" y2="50167"/>
                        <a14:foregroundMark x1="41042" y1="50167" x2="41042" y2="50167"/>
                        <a14:foregroundMark x1="50814" y1="54849" x2="50814" y2="54849"/>
                        <a14:foregroundMark x1="43322" y1="54181" x2="43322" y2="54181"/>
                        <a14:foregroundMark x1="60261" y1="46154" x2="60261" y2="46154"/>
                        <a14:foregroundMark x1="76221" y1="43813" x2="76221" y2="43813"/>
                        <a14:foregroundMark x1="87622" y1="45485" x2="87622" y2="45485"/>
                        <a14:foregroundMark x1="77850" y1="51171" x2="77850" y2="51171"/>
                        <a14:foregroundMark x1="49511" y1="43813" x2="49511" y2="43813"/>
                        <a14:foregroundMark x1="34202" y1="45485" x2="34202" y2="45485"/>
                        <a14:foregroundMark x1="28990" y1="18060" x2="28990" y2="18060"/>
                        <a14:foregroundMark x1="34853" y1="14047" x2="34853" y2="14047"/>
                        <a14:foregroundMark x1="47231" y1="7023" x2="47231" y2="7023"/>
                        <a14:foregroundMark x1="47883" y1="83278" x2="47883" y2="83278"/>
                        <a14:foregroundMark x1="40391" y1="85284" x2="40391" y2="85284"/>
                        <a14:foregroundMark x1="50163" y1="86957" x2="50163" y2="8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2960" y="128978"/>
            <a:ext cx="1041479" cy="101434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7" b="97561" l="1304" r="98696">
                        <a14:foregroundMark x1="15217" y1="22358" x2="15217" y2="22358"/>
                        <a14:foregroundMark x1="17826" y1="28455" x2="17826" y2="28455"/>
                        <a14:foregroundMark x1="47391" y1="6098" x2="47391" y2="6098"/>
                        <a14:foregroundMark x1="66957" y1="18699" x2="66957" y2="18699"/>
                        <a14:foregroundMark x1="58696" y1="16260" x2="58696" y2="16260"/>
                        <a14:foregroundMark x1="78696" y1="23984" x2="78696" y2="23984"/>
                        <a14:foregroundMark x1="88261" y1="36585" x2="88261" y2="36585"/>
                        <a14:foregroundMark x1="83043" y1="54878" x2="83043" y2="54878"/>
                        <a14:foregroundMark x1="78261" y1="64228" x2="78261" y2="64228"/>
                        <a14:foregroundMark x1="63478" y1="76423" x2="63478" y2="76423"/>
                        <a14:foregroundMark x1="52174" y1="76423" x2="52174" y2="76423"/>
                        <a14:foregroundMark x1="49130" y1="71951" x2="49130" y2="71951"/>
                        <a14:foregroundMark x1="36522" y1="74797" x2="36522" y2="74797"/>
                        <a14:foregroundMark x1="20000" y1="62602" x2="20000" y2="62602"/>
                        <a14:foregroundMark x1="16087" y1="54472" x2="16087" y2="54472"/>
                        <a14:foregroundMark x1="27826" y1="49187" x2="27826" y2="49187"/>
                        <a14:foregroundMark x1="36522" y1="50407" x2="36522" y2="50407"/>
                        <a14:foregroundMark x1="55652" y1="57317" x2="55652" y2="57317"/>
                        <a14:foregroundMark x1="11739" y1="35366" x2="11739" y2="35366"/>
                        <a14:foregroundMark x1="20000" y1="19512" x2="20000" y2="19512"/>
                        <a14:foregroundMark x1="21304" y1="24797" x2="21304" y2="24797"/>
                        <a14:foregroundMark x1="18261" y1="39024" x2="18261" y2="39024"/>
                        <a14:foregroundMark x1="14783" y1="43902" x2="14783" y2="43902"/>
                        <a14:foregroundMark x1="10000" y1="41463" x2="10000" y2="41463"/>
                        <a14:foregroundMark x1="13043" y1="47154" x2="13043" y2="47154"/>
                        <a14:foregroundMark x1="16087" y1="33740" x2="16087" y2="33740"/>
                        <a14:foregroundMark x1="14348" y1="26829" x2="14348" y2="26829"/>
                        <a14:foregroundMark x1="23043" y1="16667" x2="23043" y2="16667"/>
                        <a14:foregroundMark x1="76957" y1="15447" x2="76957" y2="15447"/>
                        <a14:foregroundMark x1="80000" y1="27642" x2="80000" y2="27642"/>
                        <a14:foregroundMark x1="20000" y1="30894" x2="20000" y2="30894"/>
                        <a14:foregroundMark x1="40435" y1="7724" x2="40435" y2="7724"/>
                        <a14:foregroundMark x1="60435" y1="7724" x2="60435" y2="7724"/>
                        <a14:foregroundMark x1="80000" y1="37805" x2="80000" y2="37805"/>
                        <a14:foregroundMark x1="21739" y1="50407" x2="21739" y2="50407"/>
                        <a14:foregroundMark x1="11304" y1="58130" x2="11304" y2="58130"/>
                        <a14:foregroundMark x1="14783" y1="62602" x2="14783" y2="62602"/>
                        <a14:foregroundMark x1="23478" y1="53659" x2="23478" y2="53659"/>
                        <a14:foregroundMark x1="30000" y1="51626" x2="30000" y2="51626"/>
                        <a14:foregroundMark x1="33913" y1="46748" x2="33913" y2="46748"/>
                        <a14:foregroundMark x1="39565" y1="45935" x2="39565" y2="45935"/>
                        <a14:foregroundMark x1="43043" y1="49187" x2="43043" y2="49187"/>
                        <a14:foregroundMark x1="46087" y1="48374" x2="46087" y2="48374"/>
                        <a14:foregroundMark x1="52174" y1="51220" x2="52174" y2="51220"/>
                        <a14:foregroundMark x1="34783" y1="8943" x2="34783" y2="8943"/>
                        <a14:foregroundMark x1="30000" y1="10569" x2="30000" y2="10569"/>
                        <a14:foregroundMark x1="56957" y1="7724" x2="56957" y2="7724"/>
                        <a14:foregroundMark x1="64348" y1="10163" x2="64348" y2="10163"/>
                        <a14:foregroundMark x1="68261" y1="14634" x2="68261" y2="14634"/>
                        <a14:foregroundMark x1="73478" y1="17073" x2="73478" y2="17073"/>
                        <a14:foregroundMark x1="80000" y1="19512" x2="80000" y2="19512"/>
                        <a14:foregroundMark x1="84783" y1="24797" x2="84783" y2="24797"/>
                        <a14:foregroundMark x1="86522" y1="30488" x2="86522" y2="30488"/>
                        <a14:foregroundMark x1="86522" y1="38211" x2="86522" y2="38211"/>
                        <a14:foregroundMark x1="90000" y1="43089" x2="90000" y2="43089"/>
                        <a14:foregroundMark x1="86957" y1="48374" x2="86957" y2="48374"/>
                        <a14:foregroundMark x1="86522" y1="45122" x2="86522" y2="45122"/>
                        <a14:foregroundMark x1="83043" y1="43089" x2="83043" y2="43089"/>
                        <a14:foregroundMark x1="83478" y1="33740" x2="83478" y2="33740"/>
                        <a14:foregroundMark x1="85217" y1="56504" x2="85217" y2="56504"/>
                        <a14:foregroundMark x1="85217" y1="60976" x2="85217" y2="60976"/>
                        <a14:foregroundMark x1="55652" y1="67073" x2="55652" y2="67073"/>
                        <a14:foregroundMark x1="35652" y1="65854" x2="35652" y2="65854"/>
                        <a14:foregroundMark x1="28261" y1="65854" x2="28261" y2="65854"/>
                        <a14:foregroundMark x1="23043" y1="64228" x2="23043" y2="64228"/>
                        <a14:foregroundMark x1="29130" y1="59350" x2="29130" y2="59350"/>
                        <a14:foregroundMark x1="34783" y1="59756" x2="34783" y2="59756"/>
                        <a14:foregroundMark x1="53913" y1="58943" x2="53913" y2="58943"/>
                        <a14:foregroundMark x1="70435" y1="50407" x2="70435" y2="50407"/>
                        <a14:foregroundMark x1="65217" y1="23984" x2="65217" y2="23984"/>
                        <a14:foregroundMark x1="52174" y1="13821" x2="52174" y2="13821"/>
                        <a14:foregroundMark x1="37826" y1="77236" x2="37826" y2="77236"/>
                        <a14:foregroundMark x1="30870" y1="73171" x2="30870" y2="73171"/>
                        <a14:foregroundMark x1="41304" y1="77236" x2="41304" y2="77236"/>
                        <a14:foregroundMark x1="49130" y1="80488" x2="49130" y2="80488"/>
                        <a14:foregroundMark x1="55652" y1="77642" x2="55652" y2="77642"/>
                        <a14:foregroundMark x1="60000" y1="75610" x2="60000" y2="75610"/>
                        <a14:foregroundMark x1="67391" y1="74390" x2="67391" y2="74390"/>
                        <a14:foregroundMark x1="70870" y1="73171" x2="70870" y2="73171"/>
                        <a14:foregroundMark x1="61739" y1="68699" x2="61739" y2="68699"/>
                        <a14:foregroundMark x1="51304" y1="70325" x2="51304" y2="70325"/>
                        <a14:foregroundMark x1="43913" y1="78049" x2="43913" y2="78049"/>
                        <a14:foregroundMark x1="48696" y1="64228" x2="48696" y2="64228"/>
                        <a14:foregroundMark x1="51304" y1="43902" x2="51304" y2="43902"/>
                        <a14:foregroundMark x1="44348" y1="41463" x2="44348" y2="41463"/>
                        <a14:foregroundMark x1="68696" y1="28455" x2="68696" y2="28455"/>
                        <a14:foregroundMark x1="62174" y1="12602" x2="62174" y2="12602"/>
                        <a14:foregroundMark x1="69130" y1="21545" x2="69130" y2="21545"/>
                        <a14:foregroundMark x1="44783" y1="56504" x2="44783" y2="56504"/>
                        <a14:foregroundMark x1="40870" y1="66667" x2="40870" y2="66667"/>
                        <a14:foregroundMark x1="63913" y1="57317" x2="63913" y2="57317"/>
                        <a14:foregroundMark x1="71739" y1="64228" x2="71739" y2="64228"/>
                        <a14:foregroundMark x1="75217" y1="53252" x2="75217" y2="53252"/>
                        <a14:foregroundMark x1="56957" y1="28455" x2="56957" y2="28455"/>
                        <a14:foregroundMark x1="44348" y1="17073" x2="44348" y2="17073"/>
                        <a14:foregroundMark x1="47391" y1="12602" x2="47391" y2="12602"/>
                        <a14:foregroundMark x1="38261" y1="16667" x2="38261" y2="16667"/>
                        <a14:foregroundMark x1="29565" y1="16667" x2="29565" y2="16667"/>
                        <a14:foregroundMark x1="33913" y1="19919" x2="33913" y2="19919"/>
                        <a14:foregroundMark x1="31304" y1="24797" x2="31304" y2="24797"/>
                        <a14:foregroundMark x1="27391" y1="30488" x2="27391" y2="30488"/>
                        <a14:foregroundMark x1="25217" y1="39837" x2="25217" y2="39837"/>
                        <a14:foregroundMark x1="28261" y1="36992" x2="28261" y2="36992"/>
                        <a14:foregroundMark x1="29130" y1="42276" x2="29130" y2="42276"/>
                        <a14:foregroundMark x1="37826" y1="39024" x2="37826" y2="39024"/>
                        <a14:foregroundMark x1="39565" y1="58130" x2="39565" y2="58130"/>
                        <a14:foregroundMark x1="43913" y1="63821" x2="43913" y2="63821"/>
                        <a14:foregroundMark x1="36522" y1="69512" x2="36522" y2="69512"/>
                        <a14:foregroundMark x1="55652" y1="69919" x2="55652" y2="69919"/>
                        <a14:foregroundMark x1="44348" y1="72764" x2="44348" y2="72764"/>
                        <a14:foregroundMark x1="59130" y1="63821" x2="59130" y2="63821"/>
                        <a14:foregroundMark x1="64348" y1="65854" x2="64348" y2="65854"/>
                        <a14:foregroundMark x1="68261" y1="68293" x2="68261" y2="68293"/>
                        <a14:foregroundMark x1="75652" y1="67480" x2="75652" y2="67480"/>
                        <a14:foregroundMark x1="74783" y1="59350" x2="74783" y2="59350"/>
                        <a14:foregroundMark x1="69130" y1="59756" x2="69130" y2="59756"/>
                        <a14:foregroundMark x1="67391" y1="50407" x2="67391" y2="50407"/>
                        <a14:foregroundMark x1="62174" y1="50407" x2="62174" y2="50407"/>
                        <a14:foregroundMark x1="72174" y1="47561" x2="72174" y2="47561"/>
                        <a14:foregroundMark x1="77391" y1="52033" x2="77391" y2="52033"/>
                        <a14:foregroundMark x1="23043" y1="43089" x2="23043" y2="43089"/>
                        <a14:foregroundMark x1="30870" y1="34553" x2="30870" y2="34553"/>
                        <a14:foregroundMark x1="31739" y1="34553" x2="31739" y2="34553"/>
                        <a14:foregroundMark x1="34783" y1="32927" x2="34783" y2="32927"/>
                        <a14:foregroundMark x1="34348" y1="24797" x2="34348" y2="24797"/>
                        <a14:foregroundMark x1="70435" y1="25610" x2="70435" y2="25610"/>
                        <a14:foregroundMark x1="63913" y1="28455" x2="63913" y2="28455"/>
                        <a14:foregroundMark x1="76522" y1="48374" x2="76522" y2="48374"/>
                        <a14:foregroundMark x1="80435" y1="49187" x2="80435" y2="49187"/>
                        <a14:foregroundMark x1="76957" y1="42276" x2="76957" y2="42276"/>
                        <a14:foregroundMark x1="73478" y1="36585" x2="73478" y2="36585"/>
                        <a14:foregroundMark x1="70870" y1="30894" x2="70870" y2="30894"/>
                        <a14:foregroundMark x1="70000" y1="38211" x2="70000" y2="38211"/>
                        <a14:foregroundMark x1="71739" y1="43089" x2="71739" y2="43089"/>
                        <a14:foregroundMark x1="62609" y1="41463" x2="62609" y2="41463"/>
                        <a14:foregroundMark x1="64348" y1="36992" x2="64348" y2="36992"/>
                        <a14:foregroundMark x1="62174" y1="36585" x2="62174" y2="36585"/>
                        <a14:foregroundMark x1="60435" y1="33740" x2="60435" y2="33740"/>
                        <a14:foregroundMark x1="53478" y1="33740" x2="53478" y2="33740"/>
                        <a14:foregroundMark x1="62174" y1="17886" x2="62174" y2="17886"/>
                        <a14:foregroundMark x1="61739" y1="22358" x2="61739" y2="22358"/>
                        <a14:foregroundMark x1="54348" y1="20732" x2="54348" y2="20732"/>
                        <a14:foregroundMark x1="47391" y1="22764" x2="47391" y2="22764"/>
                        <a14:foregroundMark x1="42609" y1="24390" x2="42609" y2="24390"/>
                        <a14:foregroundMark x1="39565" y1="13821" x2="39565" y2="13821"/>
                        <a14:foregroundMark x1="57826" y1="39431" x2="57826" y2="39431"/>
                        <a14:foregroundMark x1="60000" y1="42683" x2="60000" y2="42683"/>
                        <a14:foregroundMark x1="68696" y1="41463" x2="68696" y2="41463"/>
                        <a14:foregroundMark x1="66957" y1="45122" x2="66957" y2="45122"/>
                        <a14:foregroundMark x1="67391" y1="33740" x2="67391" y2="33740"/>
                        <a14:foregroundMark x1="56087" y1="24390" x2="56087" y2="24390"/>
                        <a14:foregroundMark x1="56087" y1="12195" x2="56087" y2="12195"/>
                        <a14:foregroundMark x1="49130" y1="17073" x2="49130" y2="17073"/>
                        <a14:foregroundMark x1="49130" y1="23984" x2="49130" y2="23984"/>
                        <a14:foregroundMark x1="52609" y1="28455" x2="52609" y2="28455"/>
                        <a14:foregroundMark x1="53478" y1="39431" x2="53478" y2="39431"/>
                        <a14:foregroundMark x1="55652" y1="47154" x2="55652" y2="47154"/>
                        <a14:foregroundMark x1="60000" y1="45935" x2="60000" y2="45935"/>
                        <a14:foregroundMark x1="57826" y1="51626" x2="57826" y2="51626"/>
                        <a14:foregroundMark x1="47826" y1="52846" x2="47826" y2="52846"/>
                        <a14:foregroundMark x1="48696" y1="59756" x2="48696" y2="59756"/>
                        <a14:foregroundMark x1="43043" y1="58943" x2="43043" y2="58943"/>
                        <a14:foregroundMark x1="44348" y1="37805" x2="44348" y2="37805"/>
                        <a14:foregroundMark x1="47391" y1="34553" x2="47391" y2="34553"/>
                        <a14:foregroundMark x1="44783" y1="30488" x2="44783" y2="304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0685" y="4733064"/>
            <a:ext cx="1065011" cy="113909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83" b="95437" l="4861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4138" y="3622681"/>
            <a:ext cx="1195539" cy="109176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8859" l="0" r="97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568" y="1651094"/>
            <a:ext cx="1007672" cy="1007672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64" b="99634" l="0" r="95681">
                        <a14:foregroundMark x1="80399" y1="48352" x2="80399" y2="48352"/>
                        <a14:foregroundMark x1="73422" y1="32234" x2="73422" y2="32234"/>
                        <a14:foregroundMark x1="82060" y1="36264" x2="82060" y2="36264"/>
                        <a14:foregroundMark x1="76080" y1="39194" x2="76080" y2="39194"/>
                        <a14:foregroundMark x1="67774" y1="42125" x2="67774" y2="42125"/>
                        <a14:foregroundMark x1="68106" y1="76923" x2="68106" y2="76923"/>
                        <a14:foregroundMark x1="59136" y1="80586" x2="59136" y2="80586"/>
                        <a14:foregroundMark x1="51827" y1="86813" x2="51827" y2="86813"/>
                        <a14:foregroundMark x1="39535" y1="75092" x2="39535" y2="75092"/>
                        <a14:foregroundMark x1="35880" y1="53846" x2="35880" y2="53846"/>
                        <a14:foregroundMark x1="30565" y1="24908" x2="30565" y2="24908"/>
                        <a14:foregroundMark x1="14286" y1="39194" x2="14286" y2="39194"/>
                        <a14:foregroundMark x1="18605" y1="22344" x2="18605" y2="22344"/>
                        <a14:foregroundMark x1="25249" y1="48352" x2="25249" y2="483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8374" y="485456"/>
            <a:ext cx="1132854" cy="1027472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56" b="96850" l="1812" r="96739">
                        <a14:foregroundMark x1="21377" y1="51181" x2="21377" y2="51181"/>
                        <a14:foregroundMark x1="49275" y1="85827" x2="49275" y2="858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4087" y="1339660"/>
            <a:ext cx="1164236" cy="1071434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81" b="94821" l="0" r="97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208" y="1531551"/>
            <a:ext cx="1135020" cy="113502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97" b="92611" l="9140" r="946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4138" y="2379558"/>
            <a:ext cx="1139019" cy="1243123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15" b="96797" l="4082" r="94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4905" y="5747141"/>
            <a:ext cx="1054686" cy="100805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04" b="99691" l="0" r="99516">
                        <a14:foregroundMark x1="42494" y1="45062" x2="42494" y2="45062"/>
                        <a14:foregroundMark x1="46489" y1="45062" x2="46489" y2="45062"/>
                        <a14:foregroundMark x1="52421" y1="45370" x2="52421" y2="45370"/>
                        <a14:foregroundMark x1="57385" y1="45833" x2="57385" y2="45833"/>
                        <a14:foregroundMark x1="56053" y1="43210" x2="56053" y2="43210"/>
                        <a14:foregroundMark x1="54964" y1="41667" x2="54964" y2="41667"/>
                        <a14:foregroundMark x1="59806" y1="44290" x2="59806" y2="44290"/>
                        <a14:foregroundMark x1="61622" y1="47222" x2="61622" y2="47222"/>
                        <a14:foregroundMark x1="66707" y1="47994" x2="66707" y2="47994"/>
                        <a14:foregroundMark x1="65860" y1="33796" x2="65860" y2="33796"/>
                        <a14:foregroundMark x1="76271" y1="47222" x2="76271" y2="47222"/>
                        <a14:foregroundMark x1="77482" y1="49846" x2="77482" y2="49846"/>
                        <a14:foregroundMark x1="72397" y1="36265" x2="72397" y2="36265"/>
                        <a14:foregroundMark x1="70581" y1="37191" x2="70581" y2="37191"/>
                        <a14:foregroundMark x1="67070" y1="36265" x2="65496" y2="36265"/>
                        <a14:foregroundMark x1="43705" y1="29012" x2="43705" y2="29012"/>
                        <a14:foregroundMark x1="39952" y1="33488" x2="39952" y2="33488"/>
                        <a14:foregroundMark x1="32688" y1="35185" x2="32688" y2="35185"/>
                        <a14:foregroundMark x1="15617" y1="50772" x2="15617" y2="50772"/>
                        <a14:foregroundMark x1="9927" y1="53704" x2="9927" y2="53704"/>
                        <a14:foregroundMark x1="16223" y1="53858" x2="16223" y2="53858"/>
                        <a14:foregroundMark x1="15738" y1="49074" x2="15738" y2="49074"/>
                        <a14:foregroundMark x1="4600" y1="71914" x2="4600" y2="71914"/>
                        <a14:foregroundMark x1="8838" y1="73457" x2="8838" y2="73457"/>
                        <a14:foregroundMark x1="27845" y1="78241" x2="27845" y2="78241"/>
                        <a14:foregroundMark x1="53511" y1="57716" x2="53511" y2="57716"/>
                        <a14:foregroundMark x1="71186" y1="92438" x2="71186" y2="92438"/>
                        <a14:foregroundMark x1="71065" y1="93210" x2="71065" y2="93210"/>
                        <a14:foregroundMark x1="70581" y1="91204" x2="70581" y2="91204"/>
                        <a14:foregroundMark x1="73729" y1="86265" x2="73729" y2="86265"/>
                        <a14:foregroundMark x1="75666" y1="80401" x2="75666" y2="80401"/>
                        <a14:foregroundMark x1="77845" y1="71914" x2="77845" y2="71914"/>
                        <a14:foregroundMark x1="92736" y1="25926" x2="92736" y2="25926"/>
                        <a14:foregroundMark x1="93462" y1="22531" x2="93462" y2="22531"/>
                        <a14:foregroundMark x1="94794" y1="18519" x2="94794" y2="18519"/>
                        <a14:foregroundMark x1="22639" y1="76698" x2="22639" y2="76698"/>
                        <a14:foregroundMark x1="52542" y1="87037" x2="52542" y2="87037"/>
                        <a14:foregroundMark x1="63559" y1="89660" x2="63559" y2="89660"/>
                        <a14:foregroundMark x1="68644" y1="91667" x2="68644" y2="91667"/>
                        <a14:foregroundMark x1="66223" y1="89660" x2="66223" y2="89660"/>
                        <a14:foregroundMark x1="69249" y1="84259" x2="69249" y2="84259"/>
                        <a14:foregroundMark x1="59080" y1="56944" x2="59080" y2="56944"/>
                        <a14:foregroundMark x1="55085" y1="54167" x2="55085" y2="54167"/>
                        <a14:foregroundMark x1="45278" y1="51389" x2="45278" y2="51389"/>
                        <a14:foregroundMark x1="44189" y1="65432" x2="44189" y2="65432"/>
                        <a14:foregroundMark x1="44794" y1="69907" x2="44794" y2="69907"/>
                        <a14:foregroundMark x1="42857" y1="74691" x2="42857" y2="74691"/>
                        <a14:foregroundMark x1="38862" y1="78241" x2="38862" y2="78241"/>
                        <a14:foregroundMark x1="35472" y1="80556" x2="35472" y2="80556"/>
                        <a14:foregroundMark x1="32809" y1="83642" x2="32809" y2="83642"/>
                        <a14:foregroundMark x1="36562" y1="85340" x2="36562" y2="85340"/>
                        <a14:foregroundMark x1="44068" y1="85494" x2="44068" y2="85494"/>
                        <a14:backgroundMark x1="68281" y1="97068" x2="68281" y2="97068"/>
                        <a14:backgroundMark x1="1453" y1="59722" x2="1453" y2="59722"/>
                        <a14:backgroundMark x1="1332" y1="60648" x2="1332" y2="60648"/>
                        <a14:backgroundMark x1="25787" y1="85802" x2="25787" y2="85802"/>
                        <a14:backgroundMark x1="34746" y1="91049" x2="35351" y2="91049"/>
                        <a14:backgroundMark x1="43099" y1="90432" x2="43099" y2="90432"/>
                        <a14:backgroundMark x1="46852" y1="92284" x2="46852" y2="92284"/>
                        <a14:backgroundMark x1="27119" y1="85031" x2="27119" y2="85031"/>
                      </a14:backgroundRemoval>
                    </a14:imgEffect>
                  </a14:imgLayer>
                </a14:imgProps>
              </a:ext>
            </a:extLst>
          </a:blip>
          <a:srcRect l="2255"/>
          <a:stretch/>
        </p:blipFill>
        <p:spPr>
          <a:xfrm>
            <a:off x="0" y="3408613"/>
            <a:ext cx="4128654" cy="331367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" b="98188" l="127" r="98987">
                        <a14:foregroundMark x1="40000" y1="55117" x2="40000" y2="55117"/>
                        <a14:foregroundMark x1="37848" y1="55970" x2="37848" y2="55970"/>
                        <a14:foregroundMark x1="40000" y1="59062" x2="40000" y2="59062"/>
                        <a14:foregroundMark x1="43418" y1="58529" x2="43418" y2="58529"/>
                        <a14:foregroundMark x1="46709" y1="55864" x2="46709" y2="55864"/>
                        <a14:foregroundMark x1="46203" y1="64072" x2="46203" y2="64072"/>
                        <a14:foregroundMark x1="46456" y1="73881" x2="46456" y2="74307"/>
                        <a14:foregroundMark x1="52152" y1="64819" x2="52152" y2="64819"/>
                        <a14:foregroundMark x1="59620" y1="65245" x2="59620" y2="65245"/>
                        <a14:foregroundMark x1="60380" y1="70789" x2="60380" y2="70789"/>
                        <a14:foregroundMark x1="66329" y1="81876" x2="66329" y2="81876"/>
                        <a14:foregroundMark x1="65190" y1="82836" x2="65190" y2="82836"/>
                        <a14:foregroundMark x1="66203" y1="67804" x2="66203" y2="67804"/>
                        <a14:foregroundMark x1="63797" y1="60554" x2="63797" y2="60554"/>
                        <a14:foregroundMark x1="52911" y1="27505" x2="52911" y2="27505"/>
                        <a14:foregroundMark x1="47722" y1="29211" x2="47722" y2="29211"/>
                        <a14:foregroundMark x1="53291" y1="30597" x2="53291" y2="30597"/>
                        <a14:foregroundMark x1="62152" y1="30064" x2="62152" y2="30064"/>
                        <a14:foregroundMark x1="66329" y1="31343" x2="66329" y2="31343"/>
                        <a14:foregroundMark x1="70506" y1="28358" x2="70506" y2="28358"/>
                        <a14:foregroundMark x1="59241" y1="8209" x2="59241" y2="8209"/>
                        <a14:foregroundMark x1="59114" y1="6610" x2="59114" y2="6610"/>
                        <a14:foregroundMark x1="59241" y1="4051" x2="59241" y2="4051"/>
                        <a14:foregroundMark x1="60759" y1="4158" x2="60759" y2="4158"/>
                        <a14:foregroundMark x1="68861" y1="42964" x2="68861" y2="42964"/>
                        <a14:foregroundMark x1="71013" y1="53198" x2="71013" y2="53198"/>
                        <a14:foregroundMark x1="77595" y1="56397" x2="77595" y2="56397"/>
                        <a14:foregroundMark x1="80759" y1="49041" x2="80759" y2="49041"/>
                        <a14:foregroundMark x1="73291" y1="61301" x2="73291" y2="61301"/>
                        <a14:foregroundMark x1="71139" y1="62154" x2="71139" y2="62154"/>
                        <a14:foregroundMark x1="80000" y1="68230" x2="80000" y2="68230"/>
                        <a14:foregroundMark x1="82532" y1="58635" x2="82532" y2="58635"/>
                        <a14:foregroundMark x1="84557" y1="62154" x2="84557" y2="62154"/>
                        <a14:foregroundMark x1="87468" y1="52665" x2="87468" y2="52665"/>
                        <a14:foregroundMark x1="89367" y1="55544" x2="89367" y2="55544"/>
                        <a14:foregroundMark x1="93165" y1="54478" x2="93165" y2="54478"/>
                        <a14:foregroundMark x1="89494" y1="51919" x2="89494" y2="51919"/>
                        <a14:foregroundMark x1="93671" y1="51279" x2="93671" y2="51279"/>
                        <a14:foregroundMark x1="95570" y1="51066" x2="95570" y2="51066"/>
                        <a14:foregroundMark x1="90633" y1="80171" x2="90633" y2="80171"/>
                        <a14:foregroundMark x1="68228" y1="86674" x2="68228" y2="87100"/>
                        <a14:foregroundMark x1="62658" y1="88273" x2="62658" y2="88273"/>
                        <a14:foregroundMark x1="68861" y1="89979" x2="69620" y2="89552"/>
                        <a14:foregroundMark x1="79620" y1="95203" x2="79620" y2="95203"/>
                        <a14:foregroundMark x1="85570" y1="95736" x2="85570" y2="95736"/>
                        <a14:foregroundMark x1="43291" y1="86247" x2="43291" y2="86247"/>
                        <a14:foregroundMark x1="40253" y1="87420" x2="40253" y2="87420"/>
                        <a14:foregroundMark x1="41013" y1="83049" x2="41013" y2="83049"/>
                        <a14:foregroundMark x1="45823" y1="84435" x2="45823" y2="84435"/>
                        <a14:foregroundMark x1="42911" y1="88699" x2="42911" y2="88699"/>
                        <a14:foregroundMark x1="41266" y1="87846" x2="41266" y2="87846"/>
                        <a14:foregroundMark x1="37975" y1="89979" x2="37975" y2="89979"/>
                        <a14:foregroundMark x1="30633" y1="88699" x2="30633" y2="88699"/>
                        <a14:foregroundMark x1="23544" y1="87846" x2="23544" y2="87846"/>
                        <a14:foregroundMark x1="16456" y1="87420" x2="16456" y2="87420"/>
                        <a14:foregroundMark x1="10000" y1="86247" x2="10000" y2="86247"/>
                        <a14:foregroundMark x1="5823" y1="85608" x2="5823" y2="85608"/>
                        <a14:foregroundMark x1="13418" y1="86674" x2="13418" y2="86674"/>
                        <a14:foregroundMark x1="8228" y1="86247" x2="8228" y2="86247"/>
                        <a14:foregroundMark x1="4557" y1="85714" x2="4557" y2="85714"/>
                        <a14:foregroundMark x1="4684" y1="83689" x2="4684" y2="83689"/>
                        <a14:foregroundMark x1="7215" y1="81237" x2="7215" y2="81237"/>
                        <a14:foregroundMark x1="14051" y1="74840" x2="14051" y2="74840"/>
                        <a14:foregroundMark x1="23671" y1="66525" x2="23671" y2="66525"/>
                        <a14:foregroundMark x1="27089" y1="63006" x2="27089" y2="63006"/>
                        <a14:foregroundMark x1="45316" y1="87420" x2="45316" y2="87420"/>
                        <a14:foregroundMark x1="47722" y1="88273" x2="47722" y2="88273"/>
                        <a14:foregroundMark x1="52278" y1="89126" x2="52278" y2="89126"/>
                        <a14:foregroundMark x1="44304" y1="89552" x2="44304" y2="89552"/>
                        <a14:foregroundMark x1="48481" y1="90299" x2="48481" y2="90299"/>
                        <a14:foregroundMark x1="50253" y1="89019" x2="50253" y2="89019"/>
                        <a14:foregroundMark x1="46456" y1="91898" x2="46456" y2="91898"/>
                        <a14:foregroundMark x1="51392" y1="91045" x2="51392" y2="91045"/>
                        <a14:foregroundMark x1="55823" y1="92324" x2="55823" y2="92324"/>
                        <a14:foregroundMark x1="53291" y1="92857" x2="53291" y2="92857"/>
                        <a14:foregroundMark x1="43797" y1="91578" x2="43797" y2="91578"/>
                        <a14:foregroundMark x1="41772" y1="91471" x2="41772" y2="91471"/>
                        <a14:foregroundMark x1="51013" y1="92751" x2="51013" y2="92751"/>
                        <a14:foregroundMark x1="56962" y1="93497" x2="56962" y2="93497"/>
                        <a14:foregroundMark x1="48861" y1="92431" x2="48861" y2="92431"/>
                        <a14:backgroundMark x1="3671" y1="89339" x2="3671" y2="89339"/>
                        <a14:backgroundMark x1="41519" y1="93070" x2="41519" y2="93070"/>
                        <a14:backgroundMark x1="44937" y1="93603" x2="44937" y2="93603"/>
                        <a14:backgroundMark x1="48481" y1="93284" x2="48481" y2="93284"/>
                        <a14:backgroundMark x1="51392" y1="93923" x2="51392" y2="93923"/>
                        <a14:backgroundMark x1="54937" y1="94136" x2="54937" y2="94136"/>
                        <a14:backgroundMark x1="58354" y1="94776" x2="58354" y2="94776"/>
                        <a14:backgroundMark x1="61266" y1="94883" x2="61266" y2="94883"/>
                        <a14:backgroundMark x1="65190" y1="95203" x2="65190" y2="95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1607" y="2013178"/>
            <a:ext cx="4080393" cy="4844822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" y="0"/>
            <a:ext cx="1484772" cy="1459345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101" b="97674" l="0" r="96296">
                        <a14:foregroundMark x1="43210" y1="18605" x2="43210" y2="18605"/>
                        <a14:foregroundMark x1="51852" y1="31783" x2="51852" y2="31783"/>
                        <a14:foregroundMark x1="51440" y1="39147" x2="51440" y2="39147"/>
                        <a14:foregroundMark x1="39095" y1="43023" x2="39095" y2="43023"/>
                        <a14:foregroundMark x1="33333" y1="28682" x2="33333" y2="28682"/>
                        <a14:foregroundMark x1="48148" y1="28295" x2="48148" y2="28295"/>
                        <a14:foregroundMark x1="51852" y1="27132" x2="51852" y2="27132"/>
                        <a14:foregroundMark x1="55967" y1="27132" x2="55967" y2="27132"/>
                        <a14:foregroundMark x1="57613" y1="39535" x2="57613" y2="39535"/>
                        <a14:foregroundMark x1="64609" y1="37209" x2="64609" y2="37209"/>
                        <a14:foregroundMark x1="76543" y1="38372" x2="76543" y2="38372"/>
                        <a14:foregroundMark x1="72840" y1="44961" x2="72840" y2="44961"/>
                        <a14:foregroundMark x1="60905" y1="50775" x2="60905" y2="50775"/>
                        <a14:foregroundMark x1="53909" y1="52713" x2="53909" y2="52713"/>
                        <a14:foregroundMark x1="39095" y1="51550" x2="39095" y2="51550"/>
                        <a14:foregroundMark x1="25926" y1="52713" x2="25926" y2="52713"/>
                        <a14:foregroundMark x1="16872" y1="48062" x2="16872" y2="48062"/>
                        <a14:foregroundMark x1="19753" y1="53876" x2="19753" y2="53876"/>
                        <a14:foregroundMark x1="30864" y1="62791" x2="30864" y2="62791"/>
                        <a14:foregroundMark x1="51852" y1="60078" x2="51852" y2="60078"/>
                        <a14:foregroundMark x1="66667" y1="70155" x2="66667" y2="70155"/>
                        <a14:foregroundMark x1="69547" y1="78295" x2="69547" y2="78295"/>
                        <a14:foregroundMark x1="69136" y1="65116" x2="69136" y2="65116"/>
                        <a14:foregroundMark x1="74897" y1="70155" x2="74897" y2="70155"/>
                        <a14:foregroundMark x1="56379" y1="75581" x2="56379" y2="75581"/>
                        <a14:foregroundMark x1="39095" y1="74806" x2="39095" y2="74806"/>
                        <a14:foregroundMark x1="22634" y1="67054" x2="22634" y2="67054"/>
                        <a14:foregroundMark x1="21399" y1="62791" x2="21399" y2="62791"/>
                        <a14:foregroundMark x1="25103" y1="61240" x2="25103" y2="61240"/>
                        <a14:foregroundMark x1="22634" y1="72481" x2="22634" y2="72481"/>
                        <a14:foregroundMark x1="22634" y1="76744" x2="22634" y2="76744"/>
                        <a14:foregroundMark x1="23868" y1="81395" x2="23868" y2="81395"/>
                        <a14:foregroundMark x1="23457" y1="27132" x2="23457" y2="27132"/>
                        <a14:foregroundMark x1="35391" y1="20930" x2="35391" y2="20930"/>
                        <a14:foregroundMark x1="58848" y1="16667" x2="58848" y2="16667"/>
                        <a14:foregroundMark x1="72840" y1="29845" x2="72840" y2="29845"/>
                        <a14:foregroundMark x1="83128" y1="46124" x2="83128" y2="46124"/>
                        <a14:foregroundMark x1="84362" y1="73643" x2="84362" y2="73643"/>
                        <a14:foregroundMark x1="81070" y1="66667" x2="81070" y2="66667"/>
                        <a14:foregroundMark x1="84362" y1="55039" x2="84362" y2="55039"/>
                        <a14:foregroundMark x1="79424" y1="50388" x2="79424" y2="50388"/>
                        <a14:foregroundMark x1="85185" y1="39535" x2="85185" y2="39535"/>
                        <a14:foregroundMark x1="72840" y1="24031" x2="72840" y2="24031"/>
                        <a14:foregroundMark x1="59671" y1="21705" x2="59671" y2="21705"/>
                        <a14:foregroundMark x1="41975" y1="22868" x2="41975" y2="22868"/>
                        <a14:foregroundMark x1="26337" y1="17829" x2="26337" y2="17829"/>
                        <a14:foregroundMark x1="25103" y1="26357" x2="25103" y2="26357"/>
                        <a14:foregroundMark x1="12757" y1="43023" x2="12757" y2="43023"/>
                        <a14:foregroundMark x1="13169" y1="61240" x2="13169" y2="61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894" y="1522957"/>
            <a:ext cx="1033317" cy="109710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1042" r="986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8279" y="1459345"/>
            <a:ext cx="1093824" cy="1074835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8381" l="791" r="98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787" y="5786929"/>
            <a:ext cx="979462" cy="956234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146" b="98712" l="4412" r="94853">
                        <a14:foregroundMark x1="54044" y1="23176" x2="54044" y2="23176"/>
                        <a14:foregroundMark x1="82353" y1="43348" x2="82353" y2="43348"/>
                        <a14:foregroundMark x1="66176" y1="41631" x2="66176" y2="41631"/>
                        <a14:foregroundMark x1="67279" y1="54077" x2="67279" y2="54077"/>
                        <a14:foregroundMark x1="53676" y1="48069" x2="53676" y2="48069"/>
                        <a14:foregroundMark x1="35662" y1="39485" x2="35662" y2="39485"/>
                        <a14:foregroundMark x1="32721" y1="50644" x2="32721" y2="50644"/>
                        <a14:foregroundMark x1="26103" y1="48927" x2="26103" y2="48927"/>
                        <a14:foregroundMark x1="27941" y1="56223" x2="27941" y2="56223"/>
                        <a14:foregroundMark x1="31618" y1="59227" x2="31618" y2="59227"/>
                        <a14:foregroundMark x1="80882" y1="53648" x2="80882" y2="53648"/>
                        <a14:foregroundMark x1="79779" y1="60086" x2="79779" y2="60086"/>
                        <a14:foregroundMark x1="77574" y1="68670" x2="77574" y2="68670"/>
                        <a14:foregroundMark x1="82721" y1="67382" x2="82721" y2="67382"/>
                        <a14:foregroundMark x1="60662" y1="69957" x2="60662" y2="69957"/>
                        <a14:foregroundMark x1="56618" y1="78112" x2="56618" y2="78112"/>
                        <a14:foregroundMark x1="65809" y1="81974" x2="65809" y2="81974"/>
                        <a14:foregroundMark x1="30147" y1="79828" x2="30147" y2="79828"/>
                        <a14:foregroundMark x1="15441" y1="69099" x2="15441" y2="69099"/>
                        <a14:foregroundMark x1="16912" y1="62232" x2="16912" y2="62232"/>
                        <a14:foregroundMark x1="14706" y1="52361" x2="14706" y2="52361"/>
                        <a14:foregroundMark x1="15441" y1="44206" x2="15441" y2="44206"/>
                        <a14:foregroundMark x1="23162" y1="32618" x2="23162" y2="32618"/>
                        <a14:foregroundMark x1="13971" y1="31760" x2="13971" y2="31760"/>
                        <a14:foregroundMark x1="18750" y1="27039" x2="18750" y2="27039"/>
                        <a14:foregroundMark x1="27574" y1="25322" x2="27574" y2="25322"/>
                        <a14:foregroundMark x1="35294" y1="30472" x2="35294" y2="30472"/>
                        <a14:foregroundMark x1="44118" y1="23176" x2="44118" y2="23176"/>
                        <a14:foregroundMark x1="34191" y1="10730" x2="34191" y2="10730"/>
                        <a14:foregroundMark x1="59191" y1="12446" x2="60662" y2="12446"/>
                        <a14:foregroundMark x1="73162" y1="24034" x2="73162" y2="24034"/>
                        <a14:foregroundMark x1="66176" y1="72961" x2="66176" y2="72961"/>
                        <a14:foregroundMark x1="64338" y1="74678" x2="64338" y2="74678"/>
                        <a14:foregroundMark x1="52574" y1="74678" x2="52574" y2="746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6700" y="4733064"/>
            <a:ext cx="1171482" cy="1003512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2062" b="97423" l="2691" r="94170">
                        <a14:foregroundMark x1="55605" y1="66495" x2="55605" y2="66495"/>
                        <a14:foregroundMark x1="66368" y1="72680" x2="66368" y2="72680"/>
                        <a14:foregroundMark x1="68161" y1="64948" x2="68161" y2="64948"/>
                        <a14:foregroundMark x1="68161" y1="53093" x2="68161" y2="53093"/>
                        <a14:foregroundMark x1="73094" y1="53093" x2="73094" y2="53093"/>
                        <a14:foregroundMark x1="69058" y1="58247" x2="69058" y2="58247"/>
                        <a14:foregroundMark x1="57848" y1="51031" x2="57848" y2="51031"/>
                        <a14:foregroundMark x1="51121" y1="48969" x2="51121" y2="48969"/>
                        <a14:foregroundMark x1="42601" y1="42784" x2="42601" y2="42784"/>
                        <a14:foregroundMark x1="35426" y1="33505" x2="35426" y2="33505"/>
                        <a14:foregroundMark x1="26009" y1="22165" x2="26009" y2="22165"/>
                        <a14:foregroundMark x1="31839" y1="41237" x2="31839" y2="41237"/>
                        <a14:foregroundMark x1="39013" y1="47938" x2="39013" y2="47938"/>
                        <a14:foregroundMark x1="44395" y1="54639" x2="44395" y2="54639"/>
                        <a14:foregroundMark x1="35426" y1="52577" x2="35426" y2="52577"/>
                        <a14:foregroundMark x1="42152" y1="53608" x2="42152" y2="53608"/>
                        <a14:foregroundMark x1="43946" y1="66495" x2="43946" y2="66495"/>
                        <a14:foregroundMark x1="52915" y1="72165" x2="52915" y2="72165"/>
                        <a14:foregroundMark x1="46188" y1="64433" x2="46188" y2="64433"/>
                        <a14:foregroundMark x1="76682" y1="68557" x2="76682" y2="68557"/>
                        <a14:foregroundMark x1="76682" y1="49485" x2="76682" y2="49485"/>
                        <a14:foregroundMark x1="85650" y1="62887" x2="85650" y2="62887"/>
                        <a14:foregroundMark x1="82960" y1="44845" x2="82960" y2="44845"/>
                        <a14:foregroundMark x1="74888" y1="34021" x2="74888" y2="34021"/>
                        <a14:foregroundMark x1="50673" y1="27835" x2="50673" y2="27835"/>
                        <a14:foregroundMark x1="38565" y1="19588" x2="38565" y2="19588"/>
                        <a14:foregroundMark x1="40359" y1="34021" x2="40359" y2="34021"/>
                        <a14:foregroundMark x1="54260" y1="40206" x2="54260" y2="40206"/>
                        <a14:foregroundMark x1="27354" y1="53608" x2="27354" y2="53608"/>
                        <a14:foregroundMark x1="36771" y1="59278" x2="36771" y2="59278"/>
                        <a14:foregroundMark x1="40807" y1="70619" x2="40807" y2="70619"/>
                        <a14:foregroundMark x1="41256" y1="84536" x2="42152" y2="82474"/>
                        <a14:foregroundMark x1="45291" y1="31959" x2="45291" y2="31959"/>
                        <a14:foregroundMark x1="54260" y1="35567" x2="54260" y2="355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7721" y="3635793"/>
            <a:ext cx="1281050" cy="11144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448" b="94056" l="6250" r="92763">
                        <a14:foregroundMark x1="46711" y1="12937" x2="46711" y2="12937"/>
                        <a14:foregroundMark x1="25329" y1="13287" x2="25329" y2="13287"/>
                        <a14:foregroundMark x1="35855" y1="21678" x2="35855" y2="21678"/>
                        <a14:foregroundMark x1="29605" y1="18531" x2="29605" y2="18531"/>
                        <a14:foregroundMark x1="50000" y1="14685" x2="50000" y2="14685"/>
                        <a14:foregroundMark x1="59868" y1="22727" x2="59868" y2="22727"/>
                        <a14:foregroundMark x1="59211" y1="15734" x2="59211" y2="15734"/>
                        <a14:foregroundMark x1="72039" y1="32168" x2="72039" y2="32168"/>
                        <a14:foregroundMark x1="72039" y1="23427" x2="72039" y2="23427"/>
                        <a14:foregroundMark x1="71382" y1="18182" x2="71382" y2="18182"/>
                        <a14:foregroundMark x1="80921" y1="38462" x2="80921" y2="38462"/>
                        <a14:foregroundMark x1="73684" y1="32168" x2="73684" y2="32168"/>
                        <a14:foregroundMark x1="78618" y1="32517" x2="78618" y2="32517"/>
                        <a14:foregroundMark x1="64474" y1="33916" x2="64474" y2="33916"/>
                        <a14:foregroundMark x1="72039" y1="55944" x2="72039" y2="55944"/>
                        <a14:foregroundMark x1="76974" y1="44755" x2="76974" y2="44755"/>
                        <a14:foregroundMark x1="81908" y1="49650" x2="81908" y2="49650"/>
                        <a14:foregroundMark x1="82566" y1="61888" x2="82566" y2="61888"/>
                        <a14:foregroundMark x1="74671" y1="74825" x2="74671" y2="74825"/>
                        <a14:foregroundMark x1="71382" y1="68881" x2="71382" y2="68881"/>
                        <a14:foregroundMark x1="68092" y1="56993" x2="68092" y2="56993"/>
                        <a14:foregroundMark x1="63158" y1="71329" x2="63158" y2="71329"/>
                        <a14:foregroundMark x1="44408" y1="74825" x2="44408" y2="74825"/>
                        <a14:foregroundMark x1="30921" y1="77622" x2="30921" y2="77622"/>
                        <a14:foregroundMark x1="52632" y1="82168" x2="52632" y2="82168"/>
                        <a14:foregroundMark x1="60855" y1="85315" x2="60855" y2="85315"/>
                        <a14:foregroundMark x1="54934" y1="58392" x2="54934" y2="58392"/>
                        <a14:foregroundMark x1="31250" y1="34266" x2="31250" y2="34266"/>
                        <a14:foregroundMark x1="17763" y1="31469" x2="17763" y2="31469"/>
                        <a14:foregroundMark x1="24671" y1="30420" x2="24671" y2="30420"/>
                        <a14:foregroundMark x1="26316" y1="25175" x2="26316" y2="25175"/>
                        <a14:foregroundMark x1="40789" y1="33217" x2="40789" y2="33217"/>
                        <a14:foregroundMark x1="49013" y1="35664" x2="49013" y2="35664"/>
                        <a14:foregroundMark x1="52632" y1="33217" x2="52632" y2="33217"/>
                        <a14:foregroundMark x1="19408" y1="60490" x2="19408" y2="60490"/>
                        <a14:foregroundMark x1="24671" y1="70629" x2="24671" y2="70629"/>
                        <a14:foregroundMark x1="24671" y1="62937" x2="24671" y2="62937"/>
                        <a14:foregroundMark x1="41118" y1="62937" x2="41118" y2="62937"/>
                        <a14:foregroundMark x1="32566" y1="44406" x2="32566" y2="44406"/>
                        <a14:foregroundMark x1="19737" y1="33217" x2="19737" y2="33217"/>
                        <a14:foregroundMark x1="22697" y1="27273" x2="22697" y2="27273"/>
                        <a14:foregroundMark x1="26974" y1="38462" x2="26974" y2="38462"/>
                        <a14:foregroundMark x1="45066" y1="51399" x2="45066" y2="51399"/>
                        <a14:foregroundMark x1="42763" y1="34965" x2="42763" y2="34965"/>
                        <a14:foregroundMark x1="44079" y1="43706" x2="44079" y2="43706"/>
                        <a14:foregroundMark x1="49342" y1="39510" x2="49342" y2="39510"/>
                        <a14:foregroundMark x1="51645" y1="49650" x2="51645" y2="49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6507" y="2576305"/>
            <a:ext cx="1126168" cy="1059488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988" b="98466" l="3185" r="96815">
                        <a14:foregroundMark x1="54777" y1="36810" x2="54777" y2="36810"/>
                        <a14:foregroundMark x1="61783" y1="42945" x2="61783" y2="42945"/>
                        <a14:foregroundMark x1="50637" y1="14110" x2="50637" y2="14110"/>
                        <a14:foregroundMark x1="61146" y1="25767" x2="61146" y2="25767"/>
                        <a14:foregroundMark x1="69745" y1="39571" x2="69745" y2="39571"/>
                        <a14:foregroundMark x1="54140" y1="62883" x2="54140" y2="62883"/>
                        <a14:foregroundMark x1="62739" y1="78528" x2="62739" y2="78528"/>
                        <a14:foregroundMark x1="62739" y1="88650" x2="62739" y2="88650"/>
                        <a14:foregroundMark x1="33439" y1="38957" x2="33439" y2="38957"/>
                        <a14:foregroundMark x1="40446" y1="67485" x2="40446" y2="67485"/>
                        <a14:foregroundMark x1="36306" y1="86810" x2="36306" y2="86810"/>
                        <a14:foregroundMark x1="47134" y1="69018" x2="47134" y2="69018"/>
                        <a14:foregroundMark x1="44268" y1="61963" x2="44268" y2="61963"/>
                        <a14:foregroundMark x1="75478" y1="47853" x2="75478" y2="47853"/>
                        <a14:foregroundMark x1="68153" y1="26380" x2="68153" y2="26380"/>
                        <a14:foregroundMark x1="66242" y1="32822" x2="66242" y2="32822"/>
                        <a14:foregroundMark x1="72611" y1="33436" x2="72611" y2="33436"/>
                        <a14:foregroundMark x1="61783" y1="17485" x2="61783" y2="17485"/>
                        <a14:foregroundMark x1="76115" y1="31288" x2="76115" y2="31288"/>
                        <a14:foregroundMark x1="81847" y1="46933" x2="81847" y2="46933"/>
                        <a14:foregroundMark x1="78344" y1="63497" x2="78344" y2="63497"/>
                        <a14:foregroundMark x1="70382" y1="73006" x2="70382" y2="73006"/>
                        <a14:foregroundMark x1="27070" y1="45706" x2="27070" y2="45706"/>
                        <a14:foregroundMark x1="37898" y1="25767" x2="37898" y2="25767"/>
                        <a14:foregroundMark x1="42675" y1="21166" x2="42675" y2="21166"/>
                        <a14:foregroundMark x1="44904" y1="26380" x2="44904" y2="26380"/>
                        <a14:foregroundMark x1="28662" y1="33436" x2="28662" y2="33436"/>
                        <a14:foregroundMark x1="20064" y1="73006" x2="20064" y2="73006"/>
                        <a14:foregroundMark x1="14968" y1="67485" x2="14968" y2="67485"/>
                        <a14:foregroundMark x1="51274" y1="92945" x2="51274" y2="92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9581" y="3579467"/>
            <a:ext cx="1111134" cy="1153597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938" b="96124" l="0" r="992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9407" y="4750250"/>
            <a:ext cx="1127010" cy="103109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3830" b="95319" l="4348" r="94348">
                        <a14:foregroundMark x1="26087" y1="25532" x2="26087" y2="25532"/>
                        <a14:foregroundMark x1="33478" y1="49362" x2="33478" y2="49362"/>
                        <a14:foregroundMark x1="16522" y1="28511" x2="16522" y2="28511"/>
                        <a14:foregroundMark x1="17826" y1="23404" x2="17826" y2="23404"/>
                        <a14:foregroundMark x1="23913" y1="32766" x2="23913" y2="32766"/>
                        <a14:foregroundMark x1="21739" y1="54043" x2="21739" y2="54043"/>
                        <a14:foregroundMark x1="27391" y1="69362" x2="27391" y2="69362"/>
                        <a14:foregroundMark x1="31739" y1="76596" x2="31739" y2="76596"/>
                        <a14:foregroundMark x1="43043" y1="77447" x2="43043" y2="77447"/>
                        <a14:foregroundMark x1="57391" y1="71915" x2="57391" y2="71915"/>
                        <a14:foregroundMark x1="66522" y1="69787" x2="66522" y2="69787"/>
                        <a14:foregroundMark x1="85652" y1="54894" x2="85652" y2="54894"/>
                        <a14:foregroundMark x1="80435" y1="41277" x2="80435" y2="41277"/>
                        <a14:foregroundMark x1="76087" y1="29787" x2="76087" y2="29787"/>
                        <a14:foregroundMark x1="65217" y1="22128" x2="65217" y2="22128"/>
                        <a14:foregroundMark x1="72174" y1="78723" x2="72174" y2="78723"/>
                        <a14:foregroundMark x1="79130" y1="71064" x2="79130" y2="71064"/>
                        <a14:foregroundMark x1="63478" y1="83404" x2="63478" y2="83404"/>
                        <a14:foregroundMark x1="23478" y1="78723" x2="23478" y2="78723"/>
                        <a14:foregroundMark x1="16957" y1="65106" x2="16957" y2="65106"/>
                        <a14:foregroundMark x1="44783" y1="54894" x2="44783" y2="54894"/>
                        <a14:foregroundMark x1="33478" y1="57447" x2="33478" y2="57447"/>
                        <a14:foregroundMark x1="24783" y1="43404" x2="24783" y2="43404"/>
                        <a14:foregroundMark x1="19565" y1="32766" x2="19565" y2="32766"/>
                        <a14:foregroundMark x1="15652" y1="37872" x2="15652" y2="37872"/>
                        <a14:foregroundMark x1="32174" y1="25957" x2="32174" y2="25957"/>
                        <a14:foregroundMark x1="35652" y1="16596" x2="35652" y2="16596"/>
                        <a14:foregroundMark x1="47391" y1="16170" x2="47391" y2="16170"/>
                        <a14:foregroundMark x1="62174" y1="28936" x2="62174" y2="28936"/>
                        <a14:foregroundMark x1="54348" y1="41277" x2="54348" y2="41277"/>
                        <a14:foregroundMark x1="38696" y1="40426" x2="38696" y2="40426"/>
                        <a14:foregroundMark x1="32174" y1="41277" x2="32174" y2="41277"/>
                        <a14:foregroundMark x1="38696" y1="34468" x2="38696" y2="34468"/>
                        <a14:foregroundMark x1="27826" y1="39149" x2="27826" y2="391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0725" y="5662011"/>
            <a:ext cx="1126168" cy="115064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55740" y="2142816"/>
            <a:ext cx="275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2">
                    <a:lumMod val="50000"/>
                  </a:schemeClr>
                </a:solidFill>
              </a:rPr>
              <a:t>Szent sátor, </a:t>
            </a:r>
          </a:p>
          <a:p>
            <a:r>
              <a:rPr lang="hu-HU" sz="2400" dirty="0">
                <a:solidFill>
                  <a:schemeClr val="accent2">
                    <a:lumMod val="50000"/>
                  </a:schemeClr>
                </a:solidFill>
              </a:rPr>
              <a:t>vagy templom?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09163" y="206711"/>
            <a:ext cx="4562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hlinkClick r:id="rId47"/>
              </a:rPr>
              <a:t>Kattints ide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</a:rPr>
              <a:t>, és húzd a megfelelő istentiszteleti helyhez a tárgyakat és a szolgálattévő személyeket!</a:t>
            </a:r>
          </a:p>
        </p:txBody>
      </p:sp>
    </p:spTree>
    <p:extLst>
      <p:ext uri="{BB962C8B-B14F-4D97-AF65-F5344CB8AC3E}">
        <p14:creationId xmlns:p14="http://schemas.microsoft.com/office/powerpoint/2010/main" val="1022082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Csoportba foglalás 233"/>
          <p:cNvGrpSpPr/>
          <p:nvPr/>
        </p:nvGrpSpPr>
        <p:grpSpPr>
          <a:xfrm>
            <a:off x="2645859" y="862149"/>
            <a:ext cx="6672258" cy="5995851"/>
            <a:chOff x="1837113" y="95772"/>
            <a:chExt cx="7320915" cy="6370923"/>
          </a:xfrm>
        </p:grpSpPr>
        <p:pic>
          <p:nvPicPr>
            <p:cNvPr id="235" name="Kép 23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37" b="99374" l="907" r="98457">
                          <a14:foregroundMark x1="31216" y1="52555" x2="31216" y2="52555"/>
                          <a14:backgroundMark x1="4174" y1="10219" x2="4174" y2="10219"/>
                          <a14:backgroundMark x1="9074" y1="10636" x2="9074" y2="10636"/>
                          <a14:backgroundMark x1="34846" y1="35662" x2="34846" y2="35662"/>
                          <a14:backgroundMark x1="35299" y1="40250" x2="35299" y2="40250"/>
                          <a14:backgroundMark x1="37931" y1="40146" x2="37931" y2="40146"/>
                          <a14:backgroundMark x1="42015" y1="36809" x2="42015" y2="36809"/>
                          <a14:backgroundMark x1="46824" y1="33368" x2="46824" y2="333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7113" y="95772"/>
              <a:ext cx="7320915" cy="6370923"/>
            </a:xfrm>
            <a:prstGeom prst="rect">
              <a:avLst/>
            </a:prstGeom>
          </p:spPr>
        </p:pic>
        <p:cxnSp>
          <p:nvCxnSpPr>
            <p:cNvPr id="236" name="Egyenes összekötő 235"/>
            <p:cNvCxnSpPr/>
            <p:nvPr/>
          </p:nvCxnSpPr>
          <p:spPr>
            <a:xfrm flipV="1">
              <a:off x="2035319" y="6292735"/>
              <a:ext cx="6924502" cy="4156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Egyenes összekötő 236"/>
            <p:cNvCxnSpPr/>
            <p:nvPr/>
          </p:nvCxnSpPr>
          <p:spPr>
            <a:xfrm>
              <a:off x="2035319" y="1617043"/>
              <a:ext cx="0" cy="47172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8" name="Egyenes összekötő 237"/>
            <p:cNvCxnSpPr/>
            <p:nvPr/>
          </p:nvCxnSpPr>
          <p:spPr>
            <a:xfrm>
              <a:off x="8959821" y="1634837"/>
              <a:ext cx="0" cy="465789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9" name="Egyenes összekötő 238"/>
            <p:cNvCxnSpPr/>
            <p:nvPr/>
          </p:nvCxnSpPr>
          <p:spPr>
            <a:xfrm flipV="1">
              <a:off x="2035319" y="361951"/>
              <a:ext cx="1069831" cy="127288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0" name="Egyenes összekötő 239"/>
            <p:cNvCxnSpPr/>
            <p:nvPr/>
          </p:nvCxnSpPr>
          <p:spPr>
            <a:xfrm flipV="1">
              <a:off x="6743332" y="344157"/>
              <a:ext cx="1095743" cy="129068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1" name="Egyenes összekötő 240"/>
            <p:cNvCxnSpPr/>
            <p:nvPr/>
          </p:nvCxnSpPr>
          <p:spPr>
            <a:xfrm flipH="1" flipV="1">
              <a:off x="3105150" y="344158"/>
              <a:ext cx="1146659" cy="13322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2" name="Egyenes összekötő 241"/>
            <p:cNvCxnSpPr/>
            <p:nvPr/>
          </p:nvCxnSpPr>
          <p:spPr>
            <a:xfrm flipH="1" flipV="1">
              <a:off x="7839075" y="332273"/>
              <a:ext cx="1146659" cy="13322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Egyenes összekötő 242"/>
            <p:cNvCxnSpPr/>
            <p:nvPr/>
          </p:nvCxnSpPr>
          <p:spPr>
            <a:xfrm flipH="1" flipV="1">
              <a:off x="6743332" y="1634837"/>
              <a:ext cx="1" cy="143386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4" name="Egyenes összekötő 243"/>
            <p:cNvCxnSpPr/>
            <p:nvPr/>
          </p:nvCxnSpPr>
          <p:spPr>
            <a:xfrm flipH="1" flipV="1">
              <a:off x="4251807" y="1664515"/>
              <a:ext cx="1" cy="143386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5" name="Egyenes összekötő 244"/>
            <p:cNvCxnSpPr/>
            <p:nvPr/>
          </p:nvCxnSpPr>
          <p:spPr>
            <a:xfrm flipV="1">
              <a:off x="4251806" y="2219325"/>
              <a:ext cx="1177444" cy="8208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6" name="Egyenes összekötő 245"/>
            <p:cNvCxnSpPr/>
            <p:nvPr/>
          </p:nvCxnSpPr>
          <p:spPr>
            <a:xfrm>
              <a:off x="5429250" y="2219325"/>
              <a:ext cx="1314081" cy="79057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8" name="Csoportba foglalás 137"/>
          <p:cNvGrpSpPr/>
          <p:nvPr/>
        </p:nvGrpSpPr>
        <p:grpSpPr>
          <a:xfrm>
            <a:off x="2802886" y="299370"/>
            <a:ext cx="6478920" cy="6451444"/>
            <a:chOff x="3377592" y="849516"/>
            <a:chExt cx="6048885" cy="5943517"/>
          </a:xfrm>
        </p:grpSpPr>
        <p:grpSp>
          <p:nvGrpSpPr>
            <p:cNvPr id="139" name="Csoportba foglalás 138"/>
            <p:cNvGrpSpPr/>
            <p:nvPr/>
          </p:nvGrpSpPr>
          <p:grpSpPr>
            <a:xfrm>
              <a:off x="3377592" y="1478568"/>
              <a:ext cx="5984121" cy="5314465"/>
              <a:chOff x="3377592" y="1478568"/>
              <a:chExt cx="5984121" cy="5314465"/>
            </a:xfrm>
          </p:grpSpPr>
          <p:pic>
            <p:nvPicPr>
              <p:cNvPr id="229" name="Kép 22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86883" l="0" r="55122">
                            <a14:foregroundMark x1="1910" y1="43673" x2="1910" y2="43673"/>
                            <a14:backgroundMark x1="2778" y1="6790" x2="2778" y2="6790"/>
                            <a14:backgroundMark x1="5642" y1="1080" x2="5642" y2="1080"/>
                            <a14:backgroundMark x1="18663" y1="32099" x2="18663" y2="32099"/>
                            <a14:backgroundMark x1="19965" y1="33796" x2="19965" y2="33796"/>
                            <a14:backgroundMark x1="35764" y1="32716" x2="35764" y2="32716"/>
                            <a14:backgroundMark x1="44010" y1="926" x2="44010" y2="926"/>
                            <a14:backgroundMark x1="43229" y1="2932" x2="43229" y2="2932"/>
                            <a14:backgroundMark x1="41493" y1="6327" x2="41493" y2="6327"/>
                            <a14:backgroundMark x1="40278" y1="9259" x2="40278" y2="9259"/>
                            <a14:backgroundMark x1="38715" y1="11574" x2="38715" y2="11574"/>
                            <a14:backgroundMark x1="37847" y1="15278" x2="37847" y2="15278"/>
                            <a14:backgroundMark x1="36198" y1="18827" x2="36198" y2="18827"/>
                            <a14:backgroundMark x1="6337" y1="2778" x2="6337" y2="2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354" b="13723"/>
              <a:stretch/>
            </p:blipFill>
            <p:spPr>
              <a:xfrm>
                <a:off x="3377592" y="1478568"/>
                <a:ext cx="5984121" cy="5314465"/>
              </a:xfrm>
              <a:prstGeom prst="rect">
                <a:avLst/>
              </a:prstGeom>
            </p:spPr>
          </p:pic>
          <p:sp>
            <p:nvSpPr>
              <p:cNvPr id="230" name="Folyamatábra: Késleltetés 229"/>
              <p:cNvSpPr/>
              <p:nvPr/>
            </p:nvSpPr>
            <p:spPr>
              <a:xfrm rot="16200000">
                <a:off x="5787342" y="5379314"/>
                <a:ext cx="1455751" cy="1212574"/>
              </a:xfrm>
              <a:prstGeom prst="flowChartDelay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231" name="Egyenes összekötő 230"/>
              <p:cNvCxnSpPr/>
              <p:nvPr/>
            </p:nvCxnSpPr>
            <p:spPr>
              <a:xfrm>
                <a:off x="6510160" y="5276975"/>
                <a:ext cx="0" cy="1455751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" name="Egyenes összekötő 231"/>
              <p:cNvCxnSpPr/>
              <p:nvPr/>
            </p:nvCxnSpPr>
            <p:spPr>
              <a:xfrm>
                <a:off x="5304839" y="2697987"/>
                <a:ext cx="19878" cy="11410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Egyenes összekötő 232"/>
              <p:cNvCxnSpPr/>
              <p:nvPr/>
            </p:nvCxnSpPr>
            <p:spPr>
              <a:xfrm>
                <a:off x="7422953" y="2674750"/>
                <a:ext cx="19878" cy="11410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Folyamatábra: Késleltetés 139"/>
            <p:cNvSpPr/>
            <p:nvPr/>
          </p:nvSpPr>
          <p:spPr>
            <a:xfrm rot="16200000">
              <a:off x="7717800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1" name="Folyamatábra: Késleltetés 140"/>
            <p:cNvSpPr/>
            <p:nvPr/>
          </p:nvSpPr>
          <p:spPr>
            <a:xfrm rot="16200000">
              <a:off x="8246299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2" name="Folyamatábra: Késleltetés 141"/>
            <p:cNvSpPr/>
            <p:nvPr/>
          </p:nvSpPr>
          <p:spPr>
            <a:xfrm rot="16200000">
              <a:off x="3686542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3" name="Folyamatábra: Késleltetés 142"/>
            <p:cNvSpPr/>
            <p:nvPr/>
          </p:nvSpPr>
          <p:spPr>
            <a:xfrm rot="16200000">
              <a:off x="4194181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44" name="Csoportba foglalás 143"/>
            <p:cNvGrpSpPr/>
            <p:nvPr/>
          </p:nvGrpSpPr>
          <p:grpSpPr>
            <a:xfrm>
              <a:off x="5324717" y="2240163"/>
              <a:ext cx="2142260" cy="1799975"/>
              <a:chOff x="6841198" y="2105243"/>
              <a:chExt cx="2142260" cy="1799975"/>
            </a:xfrm>
          </p:grpSpPr>
          <p:grpSp>
            <p:nvGrpSpPr>
              <p:cNvPr id="200" name="Csoportba foglalás 199"/>
              <p:cNvGrpSpPr/>
              <p:nvPr/>
            </p:nvGrpSpPr>
            <p:grpSpPr>
              <a:xfrm>
                <a:off x="6841198" y="2506138"/>
                <a:ext cx="2142260" cy="1399080"/>
                <a:chOff x="6841198" y="2506138"/>
                <a:chExt cx="2142260" cy="1399080"/>
              </a:xfrm>
            </p:grpSpPr>
            <p:grpSp>
              <p:nvGrpSpPr>
                <p:cNvPr id="202" name="Csoportba foglalás 201"/>
                <p:cNvGrpSpPr/>
                <p:nvPr/>
              </p:nvGrpSpPr>
              <p:grpSpPr>
                <a:xfrm>
                  <a:off x="6841198" y="2759750"/>
                  <a:ext cx="2142260" cy="1145468"/>
                  <a:chOff x="6841198" y="2759750"/>
                  <a:chExt cx="2142260" cy="1145468"/>
                </a:xfrm>
              </p:grpSpPr>
              <p:grpSp>
                <p:nvGrpSpPr>
                  <p:cNvPr id="204" name="Csoportba foglalás 203"/>
                  <p:cNvGrpSpPr/>
                  <p:nvPr/>
                </p:nvGrpSpPr>
                <p:grpSpPr>
                  <a:xfrm>
                    <a:off x="6841198" y="2962757"/>
                    <a:ext cx="2142260" cy="942461"/>
                    <a:chOff x="6841198" y="2962757"/>
                    <a:chExt cx="2142260" cy="942461"/>
                  </a:xfrm>
                </p:grpSpPr>
                <p:grpSp>
                  <p:nvGrpSpPr>
                    <p:cNvPr id="207" name="Csoportba foglalás 206"/>
                    <p:cNvGrpSpPr/>
                    <p:nvPr/>
                  </p:nvGrpSpPr>
                  <p:grpSpPr>
                    <a:xfrm>
                      <a:off x="6841198" y="3351112"/>
                      <a:ext cx="2142260" cy="554106"/>
                      <a:chOff x="6841198" y="3351112"/>
                      <a:chExt cx="2142260" cy="554106"/>
                    </a:xfrm>
                  </p:grpSpPr>
                  <p:grpSp>
                    <p:nvGrpSpPr>
                      <p:cNvPr id="215" name="Csoportba foglalás 214"/>
                      <p:cNvGrpSpPr/>
                      <p:nvPr/>
                    </p:nvGrpSpPr>
                    <p:grpSpPr>
                      <a:xfrm>
                        <a:off x="6841198" y="3577217"/>
                        <a:ext cx="2142260" cy="328001"/>
                        <a:chOff x="6841198" y="3577217"/>
                        <a:chExt cx="2142260" cy="328001"/>
                      </a:xfrm>
                    </p:grpSpPr>
                    <p:sp>
                      <p:nvSpPr>
                        <p:cNvPr id="222" name="Folyamatábra: Késleltetés 221"/>
                        <p:cNvSpPr/>
                        <p:nvPr/>
                      </p:nvSpPr>
                      <p:spPr>
                        <a:xfrm rot="5400000">
                          <a:off x="7388035" y="3572251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223" name="Folyamatábra: Késleltetés 222"/>
                        <p:cNvSpPr/>
                        <p:nvPr/>
                      </p:nvSpPr>
                      <p:spPr>
                        <a:xfrm rot="5400000">
                          <a:off x="6846167" y="3572248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224" name="Folyamatábra: Késleltetés 223"/>
                        <p:cNvSpPr/>
                        <p:nvPr/>
                      </p:nvSpPr>
                      <p:spPr>
                        <a:xfrm rot="5400000">
                          <a:off x="7726478" y="3572253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225" name="Folyamatábra: Késleltetés 224"/>
                        <p:cNvSpPr/>
                        <p:nvPr/>
                      </p:nvSpPr>
                      <p:spPr>
                        <a:xfrm rot="5400000">
                          <a:off x="8036712" y="3572255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226" name="Folyamatábra: Késleltetés 225"/>
                        <p:cNvSpPr/>
                        <p:nvPr/>
                      </p:nvSpPr>
                      <p:spPr>
                        <a:xfrm rot="5400000">
                          <a:off x="8335064" y="3572257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227" name="Folyamatábra: Késleltetés 226"/>
                        <p:cNvSpPr/>
                        <p:nvPr/>
                      </p:nvSpPr>
                      <p:spPr>
                        <a:xfrm rot="5400000">
                          <a:off x="8650497" y="3572258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228" name="Folyamatábra: Késleltetés 227"/>
                        <p:cNvSpPr/>
                        <p:nvPr/>
                      </p:nvSpPr>
                      <p:spPr>
                        <a:xfrm rot="5400000">
                          <a:off x="7110065" y="3572251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</p:grpSp>
                  <p:sp>
                    <p:nvSpPr>
                      <p:cNvPr id="216" name="Folyamatábra: Késleltetés 215"/>
                      <p:cNvSpPr/>
                      <p:nvPr/>
                    </p:nvSpPr>
                    <p:spPr>
                      <a:xfrm rot="5400000">
                        <a:off x="7002986" y="336898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217" name="Folyamatábra: Késleltetés 216"/>
                      <p:cNvSpPr/>
                      <p:nvPr/>
                    </p:nvSpPr>
                    <p:spPr>
                      <a:xfrm rot="5400000">
                        <a:off x="8415323" y="3370442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218" name="Folyamatábra: Késleltetés 217"/>
                      <p:cNvSpPr/>
                      <p:nvPr/>
                    </p:nvSpPr>
                    <p:spPr>
                      <a:xfrm rot="5400000">
                        <a:off x="7314143" y="335443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219" name="Folyamatábra: Késleltetés 218"/>
                      <p:cNvSpPr/>
                      <p:nvPr/>
                    </p:nvSpPr>
                    <p:spPr>
                      <a:xfrm rot="5400000">
                        <a:off x="7622857" y="3354432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220" name="Folyamatábra: Késleltetés 219"/>
                      <p:cNvSpPr/>
                      <p:nvPr/>
                    </p:nvSpPr>
                    <p:spPr>
                      <a:xfrm rot="5400000">
                        <a:off x="7900159" y="334614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221" name="Folyamatábra: Késleltetés 220"/>
                      <p:cNvSpPr/>
                      <p:nvPr/>
                    </p:nvSpPr>
                    <p:spPr>
                      <a:xfrm rot="5400000">
                        <a:off x="8189022" y="3351905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</p:grpSp>
                <p:sp>
                  <p:nvSpPr>
                    <p:cNvPr id="208" name="Folyamatábra: Késleltetés 207"/>
                    <p:cNvSpPr/>
                    <p:nvPr/>
                  </p:nvSpPr>
                  <p:spPr>
                    <a:xfrm rot="5400000">
                      <a:off x="7202805" y="3151168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209" name="Folyamatábra: Késleltetés 208"/>
                    <p:cNvSpPr/>
                    <p:nvPr/>
                  </p:nvSpPr>
                  <p:spPr>
                    <a:xfrm rot="5400000">
                      <a:off x="7513962" y="3151207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210" name="Folyamatábra: Késleltetés 209"/>
                    <p:cNvSpPr/>
                    <p:nvPr/>
                  </p:nvSpPr>
                  <p:spPr>
                    <a:xfrm rot="5400000">
                      <a:off x="7802502" y="3151206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211" name="Folyamatábra: Késleltetés 210"/>
                    <p:cNvSpPr/>
                    <p:nvPr/>
                  </p:nvSpPr>
                  <p:spPr>
                    <a:xfrm rot="5400000">
                      <a:off x="8121304" y="3154087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212" name="Folyamatábra: Késleltetés 211"/>
                    <p:cNvSpPr/>
                    <p:nvPr/>
                  </p:nvSpPr>
                  <p:spPr>
                    <a:xfrm rot="5400000">
                      <a:off x="7439136" y="2957788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213" name="Folyamatábra: Késleltetés 212"/>
                    <p:cNvSpPr/>
                    <p:nvPr/>
                  </p:nvSpPr>
                  <p:spPr>
                    <a:xfrm rot="5400000">
                      <a:off x="7725796" y="2957790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214" name="Folyamatábra: Késleltetés 213"/>
                    <p:cNvSpPr/>
                    <p:nvPr/>
                  </p:nvSpPr>
                  <p:spPr>
                    <a:xfrm rot="5400000">
                      <a:off x="7977075" y="2957790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</p:grpSp>
              <p:sp>
                <p:nvSpPr>
                  <p:cNvPr id="205" name="Folyamatábra: Késleltetés 204"/>
                  <p:cNvSpPr/>
                  <p:nvPr/>
                </p:nvSpPr>
                <p:spPr>
                  <a:xfrm rot="5400000">
                    <a:off x="7595184" y="2771291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206" name="Folyamatábra: Késleltetés 205"/>
                  <p:cNvSpPr/>
                  <p:nvPr/>
                </p:nvSpPr>
                <p:spPr>
                  <a:xfrm rot="5400000">
                    <a:off x="7895720" y="2754781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203" name="Folyamatábra: Késleltetés 202"/>
                <p:cNvSpPr/>
                <p:nvPr/>
              </p:nvSpPr>
              <p:spPr>
                <a:xfrm rot="16200000">
                  <a:off x="7753538" y="250116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01" name="Robbanás 1 200"/>
              <p:cNvSpPr/>
              <p:nvPr/>
            </p:nvSpPr>
            <p:spPr>
              <a:xfrm>
                <a:off x="7742361" y="2105243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45" name="Csoportba foglalás 144"/>
            <p:cNvGrpSpPr/>
            <p:nvPr/>
          </p:nvGrpSpPr>
          <p:grpSpPr>
            <a:xfrm>
              <a:off x="3395847" y="850537"/>
              <a:ext cx="1925541" cy="1929267"/>
              <a:chOff x="4886549" y="834960"/>
              <a:chExt cx="1925541" cy="1929267"/>
            </a:xfrm>
          </p:grpSpPr>
          <p:grpSp>
            <p:nvGrpSpPr>
              <p:cNvPr id="173" name="Csoportba foglalás 172"/>
              <p:cNvGrpSpPr/>
              <p:nvPr/>
            </p:nvGrpSpPr>
            <p:grpSpPr>
              <a:xfrm>
                <a:off x="4886549" y="2436236"/>
                <a:ext cx="1925541" cy="327991"/>
                <a:chOff x="4886549" y="2436236"/>
                <a:chExt cx="1925541" cy="327991"/>
              </a:xfrm>
            </p:grpSpPr>
            <p:sp>
              <p:nvSpPr>
                <p:cNvPr id="194" name="Folyamatábra: Késleltetés 193"/>
                <p:cNvSpPr/>
                <p:nvPr/>
              </p:nvSpPr>
              <p:spPr>
                <a:xfrm rot="5400000">
                  <a:off x="5229449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5" name="Folyamatábra: Késleltetés 194"/>
                <p:cNvSpPr/>
                <p:nvPr/>
              </p:nvSpPr>
              <p:spPr>
                <a:xfrm rot="5400000">
                  <a:off x="4891518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6" name="Folyamatábra: Késleltetés 195"/>
                <p:cNvSpPr/>
                <p:nvPr/>
              </p:nvSpPr>
              <p:spPr>
                <a:xfrm rot="5400000">
                  <a:off x="6479129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7" name="Folyamatábra: Késleltetés 196"/>
                <p:cNvSpPr/>
                <p:nvPr/>
              </p:nvSpPr>
              <p:spPr>
                <a:xfrm rot="5400000">
                  <a:off x="6188636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8" name="Folyamatábra: Késleltetés 197"/>
                <p:cNvSpPr/>
                <p:nvPr/>
              </p:nvSpPr>
              <p:spPr>
                <a:xfrm rot="5400000">
                  <a:off x="5867560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9" name="Folyamatábra: Késleltetés 198"/>
                <p:cNvSpPr/>
                <p:nvPr/>
              </p:nvSpPr>
              <p:spPr>
                <a:xfrm rot="5400000">
                  <a:off x="5560211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74" name="Robbanás 1 173"/>
              <p:cNvSpPr/>
              <p:nvPr/>
            </p:nvSpPr>
            <p:spPr>
              <a:xfrm>
                <a:off x="5684477" y="834960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75" name="Csoportba foglalás 174"/>
              <p:cNvGrpSpPr/>
              <p:nvPr/>
            </p:nvGrpSpPr>
            <p:grpSpPr>
              <a:xfrm>
                <a:off x="5038624" y="2163184"/>
                <a:ext cx="1573151" cy="331634"/>
                <a:chOff x="5038624" y="2163184"/>
                <a:chExt cx="1573151" cy="331634"/>
              </a:xfrm>
            </p:grpSpPr>
            <p:sp>
              <p:nvSpPr>
                <p:cNvPr id="189" name="Folyamatábra: Késleltetés 188"/>
                <p:cNvSpPr/>
                <p:nvPr/>
              </p:nvSpPr>
              <p:spPr>
                <a:xfrm rot="5400000">
                  <a:off x="5341718" y="216042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0" name="Folyamatábra: Késleltetés 189"/>
                <p:cNvSpPr/>
                <p:nvPr/>
              </p:nvSpPr>
              <p:spPr>
                <a:xfrm rot="5400000">
                  <a:off x="5043593" y="215916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1" name="Folyamatábra: Késleltetés 190"/>
                <p:cNvSpPr/>
                <p:nvPr/>
              </p:nvSpPr>
              <p:spPr>
                <a:xfrm rot="5400000">
                  <a:off x="5648736" y="215821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2" name="Folyamatábra: Késleltetés 191"/>
                <p:cNvSpPr/>
                <p:nvPr/>
              </p:nvSpPr>
              <p:spPr>
                <a:xfrm rot="5400000">
                  <a:off x="5969206" y="216185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3" name="Folyamatábra: Késleltetés 192"/>
                <p:cNvSpPr/>
                <p:nvPr/>
              </p:nvSpPr>
              <p:spPr>
                <a:xfrm rot="5400000">
                  <a:off x="6278814" y="215917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76" name="Csoportba foglalás 175"/>
              <p:cNvGrpSpPr/>
              <p:nvPr/>
            </p:nvGrpSpPr>
            <p:grpSpPr>
              <a:xfrm>
                <a:off x="5250583" y="1895893"/>
                <a:ext cx="1166680" cy="335373"/>
                <a:chOff x="5250583" y="1895893"/>
                <a:chExt cx="1166680" cy="335373"/>
              </a:xfrm>
            </p:grpSpPr>
            <p:sp>
              <p:nvSpPr>
                <p:cNvPr id="185" name="Folyamatábra: Késleltetés 184"/>
                <p:cNvSpPr/>
                <p:nvPr/>
              </p:nvSpPr>
              <p:spPr>
                <a:xfrm rot="5400000">
                  <a:off x="5255552" y="1894564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6" name="Folyamatábra: Késleltetés 185"/>
                <p:cNvSpPr/>
                <p:nvPr/>
              </p:nvSpPr>
              <p:spPr>
                <a:xfrm rot="5400000">
                  <a:off x="5557763" y="189456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7" name="Folyamatábra: Késleltetés 186"/>
                <p:cNvSpPr/>
                <p:nvPr/>
              </p:nvSpPr>
              <p:spPr>
                <a:xfrm rot="5400000">
                  <a:off x="5824975" y="1890924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8" name="Folyamatábra: Késleltetés 187"/>
                <p:cNvSpPr/>
                <p:nvPr/>
              </p:nvSpPr>
              <p:spPr>
                <a:xfrm rot="5400000">
                  <a:off x="6084302" y="189830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77" name="Csoportba foglalás 176"/>
              <p:cNvGrpSpPr/>
              <p:nvPr/>
            </p:nvGrpSpPr>
            <p:grpSpPr>
              <a:xfrm>
                <a:off x="5404185" y="1648085"/>
                <a:ext cx="858945" cy="334503"/>
                <a:chOff x="5404185" y="1648085"/>
                <a:chExt cx="858945" cy="334503"/>
              </a:xfrm>
            </p:grpSpPr>
            <p:sp>
              <p:nvSpPr>
                <p:cNvPr id="182" name="Folyamatábra: Késleltetés 181"/>
                <p:cNvSpPr/>
                <p:nvPr/>
              </p:nvSpPr>
              <p:spPr>
                <a:xfrm rot="5400000">
                  <a:off x="5409154" y="164962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3" name="Folyamatábra: Késleltetés 182"/>
                <p:cNvSpPr/>
                <p:nvPr/>
              </p:nvSpPr>
              <p:spPr>
                <a:xfrm rot="5400000">
                  <a:off x="5661764" y="164311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4" name="Folyamatábra: Késleltetés 183"/>
                <p:cNvSpPr/>
                <p:nvPr/>
              </p:nvSpPr>
              <p:spPr>
                <a:xfrm rot="5400000">
                  <a:off x="5930169" y="164311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78" name="Csoportba foglalás 177"/>
              <p:cNvGrpSpPr/>
              <p:nvPr/>
            </p:nvGrpSpPr>
            <p:grpSpPr>
              <a:xfrm>
                <a:off x="5565335" y="1461060"/>
                <a:ext cx="579475" cy="330789"/>
                <a:chOff x="5565335" y="1461060"/>
                <a:chExt cx="579475" cy="330789"/>
              </a:xfrm>
            </p:grpSpPr>
            <p:sp>
              <p:nvSpPr>
                <p:cNvPr id="180" name="Folyamatábra: Késleltetés 179"/>
                <p:cNvSpPr/>
                <p:nvPr/>
              </p:nvSpPr>
              <p:spPr>
                <a:xfrm rot="5400000">
                  <a:off x="5570304" y="145609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1" name="Folyamatábra: Késleltetés 180"/>
                <p:cNvSpPr/>
                <p:nvPr/>
              </p:nvSpPr>
              <p:spPr>
                <a:xfrm rot="5400000">
                  <a:off x="5811849" y="145888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79" name="Folyamatábra: Késleltetés 178"/>
              <p:cNvSpPr/>
              <p:nvPr/>
            </p:nvSpPr>
            <p:spPr>
              <a:xfrm rot="16200000">
                <a:off x="5693696" y="1242320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46" name="Csoportba foglalás 145"/>
            <p:cNvGrpSpPr/>
            <p:nvPr/>
          </p:nvGrpSpPr>
          <p:grpSpPr>
            <a:xfrm>
              <a:off x="7360518" y="849516"/>
              <a:ext cx="2065959" cy="1930289"/>
              <a:chOff x="8875421" y="850559"/>
              <a:chExt cx="2065959" cy="1930289"/>
            </a:xfrm>
          </p:grpSpPr>
          <p:sp>
            <p:nvSpPr>
              <p:cNvPr id="147" name="Robbanás 1 146"/>
              <p:cNvSpPr/>
              <p:nvPr/>
            </p:nvSpPr>
            <p:spPr>
              <a:xfrm>
                <a:off x="9732075" y="850559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48" name="Csoportba foglalás 147"/>
              <p:cNvGrpSpPr/>
              <p:nvPr/>
            </p:nvGrpSpPr>
            <p:grpSpPr>
              <a:xfrm>
                <a:off x="8875421" y="1904859"/>
                <a:ext cx="2065959" cy="875989"/>
                <a:chOff x="8875421" y="1904859"/>
                <a:chExt cx="2065959" cy="875989"/>
              </a:xfrm>
            </p:grpSpPr>
            <p:grpSp>
              <p:nvGrpSpPr>
                <p:cNvPr id="156" name="Csoportba foglalás 155"/>
                <p:cNvGrpSpPr/>
                <p:nvPr/>
              </p:nvGrpSpPr>
              <p:grpSpPr>
                <a:xfrm>
                  <a:off x="8875421" y="2164877"/>
                  <a:ext cx="2065959" cy="615971"/>
                  <a:chOff x="8824766" y="2163189"/>
                  <a:chExt cx="2065959" cy="615971"/>
                </a:xfrm>
              </p:grpSpPr>
              <p:sp>
                <p:nvSpPr>
                  <p:cNvPr id="161" name="Folyamatábra: Késleltetés 160"/>
                  <p:cNvSpPr/>
                  <p:nvPr/>
                </p:nvSpPr>
                <p:spPr>
                  <a:xfrm rot="5400000">
                    <a:off x="8869868" y="2395600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2" name="Folyamatábra: Késleltetés 161"/>
                  <p:cNvSpPr/>
                  <p:nvPr/>
                </p:nvSpPr>
                <p:spPr>
                  <a:xfrm rot="5400000">
                    <a:off x="9162958" y="2395596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3" name="Folyamatábra: Késleltetés 162"/>
                  <p:cNvSpPr/>
                  <p:nvPr/>
                </p:nvSpPr>
                <p:spPr>
                  <a:xfrm rot="5400000">
                    <a:off x="9840745" y="23955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4" name="Folyamatábra: Késleltetés 163"/>
                  <p:cNvSpPr/>
                  <p:nvPr/>
                </p:nvSpPr>
                <p:spPr>
                  <a:xfrm rot="5400000">
                    <a:off x="10179701" y="23955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5" name="Folyamatábra: Késleltetés 164"/>
                  <p:cNvSpPr/>
                  <p:nvPr/>
                </p:nvSpPr>
                <p:spPr>
                  <a:xfrm rot="5400000">
                    <a:off x="10517632" y="2406067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6" name="Folyamatábra: Késleltetés 165"/>
                  <p:cNvSpPr/>
                  <p:nvPr/>
                </p:nvSpPr>
                <p:spPr>
                  <a:xfrm rot="5400000">
                    <a:off x="9027324" y="2162925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7" name="Folyamatábra: Késleltetés 166"/>
                  <p:cNvSpPr/>
                  <p:nvPr/>
                </p:nvSpPr>
                <p:spPr>
                  <a:xfrm rot="5400000">
                    <a:off x="10118905" y="2162926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8" name="Folyamatábra: Késleltetés 167"/>
                  <p:cNvSpPr/>
                  <p:nvPr/>
                </p:nvSpPr>
                <p:spPr>
                  <a:xfrm rot="5400000">
                    <a:off x="10332102" y="21227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9" name="Folyamatábra: Késleltetés 168"/>
                  <p:cNvSpPr/>
                  <p:nvPr/>
                </p:nvSpPr>
                <p:spPr>
                  <a:xfrm rot="5400000">
                    <a:off x="9507597" y="2400562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70" name="Folyamatábra: Késleltetés 169"/>
                  <p:cNvSpPr/>
                  <p:nvPr/>
                </p:nvSpPr>
                <p:spPr>
                  <a:xfrm rot="5400000">
                    <a:off x="9295048" y="2162927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71" name="Folyamatábra: Késleltetés 170"/>
                  <p:cNvSpPr/>
                  <p:nvPr/>
                </p:nvSpPr>
                <p:spPr>
                  <a:xfrm rot="5400000">
                    <a:off x="9597907" y="2165413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72" name="Folyamatábra: Késleltetés 171"/>
                  <p:cNvSpPr/>
                  <p:nvPr/>
                </p:nvSpPr>
                <p:spPr>
                  <a:xfrm rot="5400000">
                    <a:off x="9849186" y="2158220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157" name="Folyamatábra: Késleltetés 156"/>
                <p:cNvSpPr/>
                <p:nvPr/>
              </p:nvSpPr>
              <p:spPr>
                <a:xfrm rot="5400000">
                  <a:off x="9247126" y="189989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8" name="Folyamatábra: Késleltetés 157"/>
                <p:cNvSpPr/>
                <p:nvPr/>
              </p:nvSpPr>
              <p:spPr>
                <a:xfrm rot="5400000">
                  <a:off x="9549677" y="190485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9" name="Folyamatábra: Késleltetés 158"/>
                <p:cNvSpPr/>
                <p:nvPr/>
              </p:nvSpPr>
              <p:spPr>
                <a:xfrm rot="5400000">
                  <a:off x="9855583" y="190359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0" name="Folyamatábra: Késleltetés 159"/>
                <p:cNvSpPr/>
                <p:nvPr/>
              </p:nvSpPr>
              <p:spPr>
                <a:xfrm rot="5400000">
                  <a:off x="10177546" y="190383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49" name="Csoportba foglalás 148"/>
              <p:cNvGrpSpPr/>
              <p:nvPr/>
            </p:nvGrpSpPr>
            <p:grpSpPr>
              <a:xfrm>
                <a:off x="9442875" y="1649244"/>
                <a:ext cx="907112" cy="333346"/>
                <a:chOff x="9442875" y="1649244"/>
                <a:chExt cx="907112" cy="333346"/>
              </a:xfrm>
            </p:grpSpPr>
            <p:sp>
              <p:nvSpPr>
                <p:cNvPr id="153" name="Folyamatábra: Késleltetés 152"/>
                <p:cNvSpPr/>
                <p:nvPr/>
              </p:nvSpPr>
              <p:spPr>
                <a:xfrm rot="5400000">
                  <a:off x="9447844" y="164867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4" name="Folyamatábra: Késleltetés 153"/>
                <p:cNvSpPr/>
                <p:nvPr/>
              </p:nvSpPr>
              <p:spPr>
                <a:xfrm rot="5400000">
                  <a:off x="9730478" y="164427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5" name="Folyamatábra: Késleltetés 154"/>
                <p:cNvSpPr/>
                <p:nvPr/>
              </p:nvSpPr>
              <p:spPr>
                <a:xfrm rot="5400000">
                  <a:off x="10017026" y="164963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50" name="Folyamatábra: Késleltetés 149"/>
              <p:cNvSpPr/>
              <p:nvPr/>
            </p:nvSpPr>
            <p:spPr>
              <a:xfrm rot="5400000">
                <a:off x="9629910" y="1420028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1" name="Folyamatábra: Késleltetés 150"/>
              <p:cNvSpPr/>
              <p:nvPr/>
            </p:nvSpPr>
            <p:spPr>
              <a:xfrm rot="5400000">
                <a:off x="9873753" y="1413282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2" name="Folyamatábra: Késleltetés 151"/>
              <p:cNvSpPr/>
              <p:nvPr/>
            </p:nvSpPr>
            <p:spPr>
              <a:xfrm rot="16200000">
                <a:off x="9746196" y="1242960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2" name="Szövegdoboz 1"/>
          <p:cNvSpPr txBox="1"/>
          <p:nvPr/>
        </p:nvSpPr>
        <p:spPr>
          <a:xfrm>
            <a:off x="2985326" y="4015409"/>
            <a:ext cx="6009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gyülekezetben többen is szolgálnak. </a:t>
            </a:r>
          </a:p>
          <a:p>
            <a:pPr algn="ctr"/>
            <a:r>
              <a:rPr lang="hu-HU" sz="2400" dirty="0"/>
              <a:t>Találj te is magadnak szolgálatot!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260329" y="3526219"/>
            <a:ext cx="2199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Nézd meg a következő képet!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9352321" y="3406628"/>
            <a:ext cx="2668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Tudod, hogy melyik szolgálatot ki végzi a gyülekezetedben?</a:t>
            </a:r>
          </a:p>
        </p:txBody>
      </p:sp>
    </p:spTree>
    <p:extLst>
      <p:ext uri="{BB962C8B-B14F-4D97-AF65-F5344CB8AC3E}">
        <p14:creationId xmlns:p14="http://schemas.microsoft.com/office/powerpoint/2010/main" val="3669290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Csoportba foglalás 34"/>
          <p:cNvGrpSpPr/>
          <p:nvPr/>
        </p:nvGrpSpPr>
        <p:grpSpPr>
          <a:xfrm>
            <a:off x="2645859" y="879565"/>
            <a:ext cx="6672258" cy="5995851"/>
            <a:chOff x="1837113" y="95772"/>
            <a:chExt cx="7320915" cy="6370923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37" b="99374" l="907" r="98457">
                          <a14:foregroundMark x1="31216" y1="52555" x2="31216" y2="52555"/>
                          <a14:backgroundMark x1="4174" y1="10219" x2="4174" y2="10219"/>
                          <a14:backgroundMark x1="9074" y1="10636" x2="9074" y2="10636"/>
                          <a14:backgroundMark x1="34846" y1="35662" x2="34846" y2="35662"/>
                          <a14:backgroundMark x1="35299" y1="40250" x2="35299" y2="40250"/>
                          <a14:backgroundMark x1="37931" y1="40146" x2="37931" y2="40146"/>
                          <a14:backgroundMark x1="42015" y1="36809" x2="42015" y2="36809"/>
                          <a14:backgroundMark x1="46824" y1="33368" x2="46824" y2="333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7113" y="95772"/>
              <a:ext cx="7320915" cy="6370923"/>
            </a:xfrm>
            <a:prstGeom prst="rect">
              <a:avLst/>
            </a:prstGeom>
          </p:spPr>
        </p:pic>
        <p:cxnSp>
          <p:nvCxnSpPr>
            <p:cNvPr id="4" name="Egyenes összekötő 3"/>
            <p:cNvCxnSpPr/>
            <p:nvPr/>
          </p:nvCxnSpPr>
          <p:spPr>
            <a:xfrm flipV="1">
              <a:off x="2035319" y="6292735"/>
              <a:ext cx="6924502" cy="4156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Egyenes összekötő 5"/>
            <p:cNvCxnSpPr/>
            <p:nvPr/>
          </p:nvCxnSpPr>
          <p:spPr>
            <a:xfrm>
              <a:off x="2035319" y="1617043"/>
              <a:ext cx="0" cy="47172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Egyenes összekötő 7"/>
            <p:cNvCxnSpPr/>
            <p:nvPr/>
          </p:nvCxnSpPr>
          <p:spPr>
            <a:xfrm>
              <a:off x="8959821" y="1634837"/>
              <a:ext cx="0" cy="465789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/>
            <p:nvPr/>
          </p:nvCxnSpPr>
          <p:spPr>
            <a:xfrm flipV="1">
              <a:off x="2035319" y="361951"/>
              <a:ext cx="1069831" cy="127288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flipV="1">
              <a:off x="6743332" y="344157"/>
              <a:ext cx="1095743" cy="129068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 flipH="1" flipV="1">
              <a:off x="3105150" y="344158"/>
              <a:ext cx="1146659" cy="13322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 flipH="1" flipV="1">
              <a:off x="7839075" y="332273"/>
              <a:ext cx="1146659" cy="13322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>
            <a:xfrm flipH="1" flipV="1">
              <a:off x="6743332" y="1634837"/>
              <a:ext cx="1" cy="143386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Egyenes összekötő 21"/>
            <p:cNvCxnSpPr/>
            <p:nvPr/>
          </p:nvCxnSpPr>
          <p:spPr>
            <a:xfrm flipH="1" flipV="1">
              <a:off x="4251807" y="1664515"/>
              <a:ext cx="1" cy="143386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Egyenes összekötő 23"/>
            <p:cNvCxnSpPr/>
            <p:nvPr/>
          </p:nvCxnSpPr>
          <p:spPr>
            <a:xfrm flipV="1">
              <a:off x="4251806" y="2219325"/>
              <a:ext cx="1177444" cy="8208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Egyenes összekötő 28"/>
            <p:cNvCxnSpPr/>
            <p:nvPr/>
          </p:nvCxnSpPr>
          <p:spPr>
            <a:xfrm>
              <a:off x="5429250" y="2219325"/>
              <a:ext cx="1314081" cy="79057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Szamárfül 35"/>
          <p:cNvSpPr/>
          <p:nvPr/>
        </p:nvSpPr>
        <p:spPr>
          <a:xfrm rot="21399923">
            <a:off x="9452535" y="1563453"/>
            <a:ext cx="2473211" cy="746418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Adakozom a zsebpénzemből.</a:t>
            </a:r>
          </a:p>
        </p:txBody>
      </p:sp>
      <p:sp>
        <p:nvSpPr>
          <p:cNvPr id="37" name="Szamárfül 36"/>
          <p:cNvSpPr/>
          <p:nvPr/>
        </p:nvSpPr>
        <p:spPr>
          <a:xfrm rot="178721">
            <a:off x="9020384" y="369756"/>
            <a:ext cx="3026773" cy="74642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Lelkesen éneklek a gyermek-istentiszteleten.</a:t>
            </a:r>
          </a:p>
        </p:txBody>
      </p:sp>
      <p:sp>
        <p:nvSpPr>
          <p:cNvPr id="38" name="Szamárfül 37"/>
          <p:cNvSpPr/>
          <p:nvPr/>
        </p:nvSpPr>
        <p:spPr>
          <a:xfrm rot="21430458">
            <a:off x="9326688" y="4081433"/>
            <a:ext cx="2707065" cy="1314417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hangszeren kísérni a gyermek-istentiszteleti énekeket.</a:t>
            </a:r>
          </a:p>
        </p:txBody>
      </p:sp>
      <p:sp>
        <p:nvSpPr>
          <p:cNvPr id="39" name="Szamárfül 38"/>
          <p:cNvSpPr/>
          <p:nvPr/>
        </p:nvSpPr>
        <p:spPr>
          <a:xfrm rot="240872">
            <a:off x="403608" y="4411907"/>
            <a:ext cx="1927898" cy="653470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Imádkozom.</a:t>
            </a:r>
          </a:p>
        </p:txBody>
      </p:sp>
      <p:sp>
        <p:nvSpPr>
          <p:cNvPr id="40" name="Szamárfül 39"/>
          <p:cNvSpPr/>
          <p:nvPr/>
        </p:nvSpPr>
        <p:spPr>
          <a:xfrm rot="237042">
            <a:off x="9337986" y="5783746"/>
            <a:ext cx="2702308" cy="796009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a szeretetvendégségen.</a:t>
            </a:r>
          </a:p>
        </p:txBody>
      </p:sp>
      <p:sp>
        <p:nvSpPr>
          <p:cNvPr id="41" name="Szamárfül 40"/>
          <p:cNvSpPr/>
          <p:nvPr/>
        </p:nvSpPr>
        <p:spPr>
          <a:xfrm rot="21408714">
            <a:off x="208093" y="3209958"/>
            <a:ext cx="2360625" cy="75024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Hozok virágot az úrasztalára.</a:t>
            </a:r>
          </a:p>
        </p:txBody>
      </p:sp>
      <p:sp>
        <p:nvSpPr>
          <p:cNvPr id="42" name="Szamárfül 41"/>
          <p:cNvSpPr/>
          <p:nvPr/>
        </p:nvSpPr>
        <p:spPr>
          <a:xfrm rot="256268">
            <a:off x="9310077" y="2678527"/>
            <a:ext cx="2723056" cy="94406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elpakolni a gyermek-istentisztelet után.</a:t>
            </a:r>
          </a:p>
        </p:txBody>
      </p:sp>
      <p:sp>
        <p:nvSpPr>
          <p:cNvPr id="43" name="Szamárfül 42"/>
          <p:cNvSpPr/>
          <p:nvPr/>
        </p:nvSpPr>
        <p:spPr>
          <a:xfrm rot="203403">
            <a:off x="94827" y="2012819"/>
            <a:ext cx="2596783" cy="708637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berendezni a gyülekezeti termet.</a:t>
            </a:r>
          </a:p>
        </p:txBody>
      </p:sp>
      <p:sp>
        <p:nvSpPr>
          <p:cNvPr id="44" name="Szamárfül 43"/>
          <p:cNvSpPr/>
          <p:nvPr/>
        </p:nvSpPr>
        <p:spPr>
          <a:xfrm rot="21425887">
            <a:off x="149870" y="5488237"/>
            <a:ext cx="2561857" cy="1031003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Felolvasom az</a:t>
            </a:r>
          </a:p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aranymondást a Bibliából.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748261" y="151955"/>
            <a:ext cx="74128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tx2">
                    <a:lumMod val="75000"/>
                  </a:schemeClr>
                </a:solidFill>
              </a:rPr>
              <a:t>Válogass a felsorolt lehetőségek közül!</a:t>
            </a:r>
          </a:p>
          <a:p>
            <a:r>
              <a:rPr lang="hu-HU" sz="2300" dirty="0">
                <a:solidFill>
                  <a:schemeClr val="tx2">
                    <a:lumMod val="75000"/>
                  </a:schemeClr>
                </a:solidFill>
              </a:rPr>
              <a:t>Melyek azok, amelyekben te is szívesen részt vennél?</a:t>
            </a:r>
          </a:p>
        </p:txBody>
      </p:sp>
      <p:pic>
        <p:nvPicPr>
          <p:cNvPr id="46" name="Kép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83" y="-41058"/>
            <a:ext cx="1720339" cy="16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5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zamárfül 35"/>
          <p:cNvSpPr/>
          <p:nvPr/>
        </p:nvSpPr>
        <p:spPr>
          <a:xfrm rot="366623">
            <a:off x="4832900" y="428880"/>
            <a:ext cx="2473211" cy="746418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Adakozom a zsebpénzemből.</a:t>
            </a:r>
          </a:p>
        </p:txBody>
      </p:sp>
      <p:sp>
        <p:nvSpPr>
          <p:cNvPr id="37" name="Szamárfül 36"/>
          <p:cNvSpPr/>
          <p:nvPr/>
        </p:nvSpPr>
        <p:spPr>
          <a:xfrm rot="21336505">
            <a:off x="8361602" y="221442"/>
            <a:ext cx="3026773" cy="74642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Lelkesen éneklek a gyermek-istentiszteleten.</a:t>
            </a:r>
          </a:p>
        </p:txBody>
      </p:sp>
      <p:sp>
        <p:nvSpPr>
          <p:cNvPr id="38" name="Szamárfül 37"/>
          <p:cNvSpPr/>
          <p:nvPr/>
        </p:nvSpPr>
        <p:spPr>
          <a:xfrm rot="21289212">
            <a:off x="9335613" y="3414823"/>
            <a:ext cx="2707065" cy="1314417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hangszeren kísérni a gyermek-istentiszteleti énekeket.</a:t>
            </a:r>
          </a:p>
        </p:txBody>
      </p:sp>
      <p:sp>
        <p:nvSpPr>
          <p:cNvPr id="39" name="Szamárfül 38"/>
          <p:cNvSpPr/>
          <p:nvPr/>
        </p:nvSpPr>
        <p:spPr>
          <a:xfrm rot="240872">
            <a:off x="403608" y="4253036"/>
            <a:ext cx="1927898" cy="653470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Imádkozom.</a:t>
            </a:r>
          </a:p>
        </p:txBody>
      </p:sp>
      <p:sp>
        <p:nvSpPr>
          <p:cNvPr id="40" name="Szamárfül 39"/>
          <p:cNvSpPr/>
          <p:nvPr/>
        </p:nvSpPr>
        <p:spPr>
          <a:xfrm rot="283254">
            <a:off x="9337992" y="5464081"/>
            <a:ext cx="2702308" cy="796009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a szeretetvendégségen.</a:t>
            </a:r>
          </a:p>
        </p:txBody>
      </p:sp>
      <p:sp>
        <p:nvSpPr>
          <p:cNvPr id="41" name="Szamárfül 40"/>
          <p:cNvSpPr/>
          <p:nvPr/>
        </p:nvSpPr>
        <p:spPr>
          <a:xfrm rot="21408714">
            <a:off x="222064" y="2920186"/>
            <a:ext cx="2360625" cy="75024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Hozok virágot az úrasztalára.</a:t>
            </a:r>
          </a:p>
        </p:txBody>
      </p:sp>
      <p:sp>
        <p:nvSpPr>
          <p:cNvPr id="42" name="Szamárfül 41"/>
          <p:cNvSpPr/>
          <p:nvPr/>
        </p:nvSpPr>
        <p:spPr>
          <a:xfrm rot="256268">
            <a:off x="9349491" y="1651700"/>
            <a:ext cx="2723056" cy="94406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elpakolni a gyermek-istentisztelet után.</a:t>
            </a:r>
          </a:p>
        </p:txBody>
      </p:sp>
      <p:sp>
        <p:nvSpPr>
          <p:cNvPr id="43" name="Szamárfül 42"/>
          <p:cNvSpPr/>
          <p:nvPr/>
        </p:nvSpPr>
        <p:spPr>
          <a:xfrm rot="203403">
            <a:off x="107936" y="1679558"/>
            <a:ext cx="2596783" cy="708637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berendezni a gyülekezeti termet.</a:t>
            </a:r>
          </a:p>
        </p:txBody>
      </p:sp>
      <p:sp>
        <p:nvSpPr>
          <p:cNvPr id="44" name="Szamárfül 43"/>
          <p:cNvSpPr/>
          <p:nvPr/>
        </p:nvSpPr>
        <p:spPr>
          <a:xfrm rot="21425887">
            <a:off x="149870" y="5488237"/>
            <a:ext cx="2561857" cy="1031003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Felolvasom az</a:t>
            </a:r>
          </a:p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aranymondást a Bibliából.</a:t>
            </a:r>
          </a:p>
        </p:txBody>
      </p:sp>
      <p:grpSp>
        <p:nvGrpSpPr>
          <p:cNvPr id="74" name="Csoportba foglalás 73"/>
          <p:cNvGrpSpPr/>
          <p:nvPr/>
        </p:nvGrpSpPr>
        <p:grpSpPr>
          <a:xfrm>
            <a:off x="2802887" y="1119560"/>
            <a:ext cx="6334584" cy="5648670"/>
            <a:chOff x="2802887" y="1119560"/>
            <a:chExt cx="6334584" cy="5648670"/>
          </a:xfrm>
        </p:grpSpPr>
        <p:cxnSp>
          <p:nvCxnSpPr>
            <p:cNvPr id="5" name="Egyenes összekötő 4"/>
            <p:cNvCxnSpPr/>
            <p:nvPr/>
          </p:nvCxnSpPr>
          <p:spPr>
            <a:xfrm>
              <a:off x="2826503" y="2328692"/>
              <a:ext cx="0" cy="4439538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/>
            <p:nvPr/>
          </p:nvCxnSpPr>
          <p:spPr>
            <a:xfrm>
              <a:off x="9137471" y="2373369"/>
              <a:ext cx="0" cy="4355745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Egyenes összekötő 49"/>
            <p:cNvCxnSpPr/>
            <p:nvPr/>
          </p:nvCxnSpPr>
          <p:spPr>
            <a:xfrm flipH="1">
              <a:off x="2802887" y="6729115"/>
              <a:ext cx="6334584" cy="39115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Egyenes összekötő 50"/>
            <p:cNvCxnSpPr/>
            <p:nvPr/>
          </p:nvCxnSpPr>
          <p:spPr>
            <a:xfrm>
              <a:off x="7101946" y="2328692"/>
              <a:ext cx="17527" cy="1310856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Egyenes összekötő 51"/>
            <p:cNvCxnSpPr/>
            <p:nvPr/>
          </p:nvCxnSpPr>
          <p:spPr>
            <a:xfrm flipH="1">
              <a:off x="4846601" y="2392594"/>
              <a:ext cx="2106" cy="1275399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Egyenes összekötő 52"/>
            <p:cNvCxnSpPr/>
            <p:nvPr/>
          </p:nvCxnSpPr>
          <p:spPr>
            <a:xfrm>
              <a:off x="5919720" y="2895515"/>
              <a:ext cx="1213075" cy="744033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Egyenes összekötő 54"/>
            <p:cNvCxnSpPr/>
            <p:nvPr/>
          </p:nvCxnSpPr>
          <p:spPr>
            <a:xfrm flipV="1">
              <a:off x="4852137" y="2895515"/>
              <a:ext cx="1065480" cy="763747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Egyenes összekötő 60"/>
            <p:cNvCxnSpPr/>
            <p:nvPr/>
          </p:nvCxnSpPr>
          <p:spPr>
            <a:xfrm flipV="1">
              <a:off x="7100003" y="1119560"/>
              <a:ext cx="1031450" cy="1242980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Egyenes összekötő 64"/>
            <p:cNvCxnSpPr/>
            <p:nvPr/>
          </p:nvCxnSpPr>
          <p:spPr>
            <a:xfrm flipV="1">
              <a:off x="2802887" y="1130744"/>
              <a:ext cx="998656" cy="1228837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Egyenes összekötő 66"/>
            <p:cNvCxnSpPr/>
            <p:nvPr/>
          </p:nvCxnSpPr>
          <p:spPr>
            <a:xfrm>
              <a:off x="3801543" y="1147490"/>
              <a:ext cx="1060487" cy="1253810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Egyenes összekötő 71"/>
            <p:cNvCxnSpPr/>
            <p:nvPr/>
          </p:nvCxnSpPr>
          <p:spPr>
            <a:xfrm>
              <a:off x="8123391" y="1147490"/>
              <a:ext cx="1006719" cy="1212091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Téglalap 74"/>
          <p:cNvSpPr/>
          <p:nvPr/>
        </p:nvSpPr>
        <p:spPr>
          <a:xfrm>
            <a:off x="2880517" y="387735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Rajzolj a füzetedbe egy hasonló templomot! 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Majd rajzold bele azokat a szolgálatokat, amelyekbe szívesen bekapcsolódnál a gyülekezetben!</a:t>
            </a:r>
          </a:p>
        </p:txBody>
      </p:sp>
      <p:pic>
        <p:nvPicPr>
          <p:cNvPr id="76" name="Kép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48" y="2652"/>
            <a:ext cx="1410162" cy="141480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330787" y="5825045"/>
            <a:ext cx="5477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A segítségedet fel is ajánlhatod a gyülekezeted lelkészének!</a:t>
            </a:r>
          </a:p>
        </p:txBody>
      </p:sp>
    </p:spTree>
    <p:extLst>
      <p:ext uri="{BB962C8B-B14F-4D97-AF65-F5344CB8AC3E}">
        <p14:creationId xmlns:p14="http://schemas.microsoft.com/office/powerpoint/2010/main" val="4118239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Lekerekített téglalap 12"/>
          <p:cNvSpPr/>
          <p:nvPr/>
        </p:nvSpPr>
        <p:spPr>
          <a:xfrm>
            <a:off x="600888" y="3324729"/>
            <a:ext cx="3827931" cy="306625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>
                <a:solidFill>
                  <a:srgbClr val="582808"/>
                </a:solidFill>
                <a:latin typeface="Arial" panose="020B0604020202020204"/>
              </a:rPr>
              <a:t>Szolgáljuk a mi Urunkat örömmel, hálával és énekszóval!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406" y="226760"/>
            <a:ext cx="6505606" cy="64125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Csoportba foglalás 28"/>
          <p:cNvGrpSpPr/>
          <p:nvPr/>
        </p:nvGrpSpPr>
        <p:grpSpPr>
          <a:xfrm>
            <a:off x="2184206" y="335222"/>
            <a:ext cx="2268906" cy="2481209"/>
            <a:chOff x="3377592" y="849516"/>
            <a:chExt cx="6048885" cy="5943517"/>
          </a:xfrm>
        </p:grpSpPr>
        <p:grpSp>
          <p:nvGrpSpPr>
            <p:cNvPr id="30" name="Csoportba foglalás 29"/>
            <p:cNvGrpSpPr/>
            <p:nvPr/>
          </p:nvGrpSpPr>
          <p:grpSpPr>
            <a:xfrm>
              <a:off x="3377592" y="1478568"/>
              <a:ext cx="5984121" cy="5314465"/>
              <a:chOff x="3377592" y="1478568"/>
              <a:chExt cx="5984121" cy="5314465"/>
            </a:xfrm>
          </p:grpSpPr>
          <p:pic>
            <p:nvPicPr>
              <p:cNvPr id="120" name="Kép 1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86883" l="0" r="55122">
                            <a14:foregroundMark x1="1910" y1="43673" x2="1910" y2="43673"/>
                            <a14:backgroundMark x1="2778" y1="6790" x2="2778" y2="6790"/>
                            <a14:backgroundMark x1="5642" y1="1080" x2="5642" y2="1080"/>
                            <a14:backgroundMark x1="18663" y1="32099" x2="18663" y2="32099"/>
                            <a14:backgroundMark x1="19965" y1="33796" x2="19965" y2="33796"/>
                            <a14:backgroundMark x1="35764" y1="32716" x2="35764" y2="32716"/>
                            <a14:backgroundMark x1="44010" y1="926" x2="44010" y2="926"/>
                            <a14:backgroundMark x1="43229" y1="2932" x2="43229" y2="2932"/>
                            <a14:backgroundMark x1="41493" y1="6327" x2="41493" y2="6327"/>
                            <a14:backgroundMark x1="40278" y1="9259" x2="40278" y2="9259"/>
                            <a14:backgroundMark x1="38715" y1="11574" x2="38715" y2="11574"/>
                            <a14:backgroundMark x1="37847" y1="15278" x2="37847" y2="15278"/>
                            <a14:backgroundMark x1="36198" y1="18827" x2="36198" y2="18827"/>
                            <a14:backgroundMark x1="6337" y1="2778" x2="6337" y2="2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354" b="13723"/>
              <a:stretch/>
            </p:blipFill>
            <p:spPr>
              <a:xfrm>
                <a:off x="3377592" y="1478568"/>
                <a:ext cx="5984121" cy="5314465"/>
              </a:xfrm>
              <a:prstGeom prst="rect">
                <a:avLst/>
              </a:prstGeom>
            </p:spPr>
          </p:pic>
          <p:sp>
            <p:nvSpPr>
              <p:cNvPr id="121" name="Folyamatábra: Késleltetés 120"/>
              <p:cNvSpPr/>
              <p:nvPr/>
            </p:nvSpPr>
            <p:spPr>
              <a:xfrm rot="16200000">
                <a:off x="5787342" y="5379314"/>
                <a:ext cx="1455751" cy="1212574"/>
              </a:xfrm>
              <a:prstGeom prst="flowChartDelay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22" name="Egyenes összekötő 121"/>
              <p:cNvCxnSpPr/>
              <p:nvPr/>
            </p:nvCxnSpPr>
            <p:spPr>
              <a:xfrm>
                <a:off x="6510160" y="5276975"/>
                <a:ext cx="0" cy="1455751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Egyenes összekötő 122"/>
              <p:cNvCxnSpPr/>
              <p:nvPr/>
            </p:nvCxnSpPr>
            <p:spPr>
              <a:xfrm>
                <a:off x="5304839" y="2697987"/>
                <a:ext cx="19878" cy="11410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Egyenes összekötő 123"/>
              <p:cNvCxnSpPr/>
              <p:nvPr/>
            </p:nvCxnSpPr>
            <p:spPr>
              <a:xfrm>
                <a:off x="7422953" y="2674750"/>
                <a:ext cx="19878" cy="11410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Folyamatábra: Késleltetés 30"/>
            <p:cNvSpPr/>
            <p:nvPr/>
          </p:nvSpPr>
          <p:spPr>
            <a:xfrm rot="16200000">
              <a:off x="7717800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Folyamatábra: Késleltetés 31"/>
            <p:cNvSpPr/>
            <p:nvPr/>
          </p:nvSpPr>
          <p:spPr>
            <a:xfrm rot="16200000">
              <a:off x="8246299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Folyamatábra: Késleltetés 32"/>
            <p:cNvSpPr/>
            <p:nvPr/>
          </p:nvSpPr>
          <p:spPr>
            <a:xfrm rot="16200000">
              <a:off x="3686542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Folyamatábra: Késleltetés 33"/>
            <p:cNvSpPr/>
            <p:nvPr/>
          </p:nvSpPr>
          <p:spPr>
            <a:xfrm rot="16200000">
              <a:off x="4194181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35" name="Csoportba foglalás 34"/>
            <p:cNvGrpSpPr/>
            <p:nvPr/>
          </p:nvGrpSpPr>
          <p:grpSpPr>
            <a:xfrm>
              <a:off x="5324717" y="2240163"/>
              <a:ext cx="2142260" cy="1799975"/>
              <a:chOff x="6841198" y="2105243"/>
              <a:chExt cx="2142260" cy="1799975"/>
            </a:xfrm>
          </p:grpSpPr>
          <p:grpSp>
            <p:nvGrpSpPr>
              <p:cNvPr id="91" name="Csoportba foglalás 90"/>
              <p:cNvGrpSpPr/>
              <p:nvPr/>
            </p:nvGrpSpPr>
            <p:grpSpPr>
              <a:xfrm>
                <a:off x="6841198" y="2506138"/>
                <a:ext cx="2142260" cy="1399080"/>
                <a:chOff x="6841198" y="2506138"/>
                <a:chExt cx="2142260" cy="1399080"/>
              </a:xfrm>
            </p:grpSpPr>
            <p:grpSp>
              <p:nvGrpSpPr>
                <p:cNvPr id="93" name="Csoportba foglalás 92"/>
                <p:cNvGrpSpPr/>
                <p:nvPr/>
              </p:nvGrpSpPr>
              <p:grpSpPr>
                <a:xfrm>
                  <a:off x="6841198" y="2759750"/>
                  <a:ext cx="2142260" cy="1145468"/>
                  <a:chOff x="6841198" y="2759750"/>
                  <a:chExt cx="2142260" cy="1145468"/>
                </a:xfrm>
              </p:grpSpPr>
              <p:grpSp>
                <p:nvGrpSpPr>
                  <p:cNvPr id="95" name="Csoportba foglalás 94"/>
                  <p:cNvGrpSpPr/>
                  <p:nvPr/>
                </p:nvGrpSpPr>
                <p:grpSpPr>
                  <a:xfrm>
                    <a:off x="6841198" y="2962757"/>
                    <a:ext cx="2142260" cy="942461"/>
                    <a:chOff x="6841198" y="2962757"/>
                    <a:chExt cx="2142260" cy="942461"/>
                  </a:xfrm>
                </p:grpSpPr>
                <p:grpSp>
                  <p:nvGrpSpPr>
                    <p:cNvPr id="98" name="Csoportba foglalás 97"/>
                    <p:cNvGrpSpPr/>
                    <p:nvPr/>
                  </p:nvGrpSpPr>
                  <p:grpSpPr>
                    <a:xfrm>
                      <a:off x="6841198" y="3351112"/>
                      <a:ext cx="2142260" cy="554106"/>
                      <a:chOff x="6841198" y="3351112"/>
                      <a:chExt cx="2142260" cy="554106"/>
                    </a:xfrm>
                  </p:grpSpPr>
                  <p:grpSp>
                    <p:nvGrpSpPr>
                      <p:cNvPr id="106" name="Csoportba foglalás 105"/>
                      <p:cNvGrpSpPr/>
                      <p:nvPr/>
                    </p:nvGrpSpPr>
                    <p:grpSpPr>
                      <a:xfrm>
                        <a:off x="6841198" y="3577217"/>
                        <a:ext cx="2142260" cy="328001"/>
                        <a:chOff x="6841198" y="3577217"/>
                        <a:chExt cx="2142260" cy="328001"/>
                      </a:xfrm>
                    </p:grpSpPr>
                    <p:sp>
                      <p:nvSpPr>
                        <p:cNvPr id="113" name="Folyamatábra: Késleltetés 112"/>
                        <p:cNvSpPr/>
                        <p:nvPr/>
                      </p:nvSpPr>
                      <p:spPr>
                        <a:xfrm rot="5400000">
                          <a:off x="7388035" y="3572251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4" name="Folyamatábra: Késleltetés 113"/>
                        <p:cNvSpPr/>
                        <p:nvPr/>
                      </p:nvSpPr>
                      <p:spPr>
                        <a:xfrm rot="5400000">
                          <a:off x="6846167" y="3572248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5" name="Folyamatábra: Késleltetés 114"/>
                        <p:cNvSpPr/>
                        <p:nvPr/>
                      </p:nvSpPr>
                      <p:spPr>
                        <a:xfrm rot="5400000">
                          <a:off x="7726478" y="3572253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6" name="Folyamatábra: Késleltetés 115"/>
                        <p:cNvSpPr/>
                        <p:nvPr/>
                      </p:nvSpPr>
                      <p:spPr>
                        <a:xfrm rot="5400000">
                          <a:off x="8036712" y="3572255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7" name="Folyamatábra: Késleltetés 116"/>
                        <p:cNvSpPr/>
                        <p:nvPr/>
                      </p:nvSpPr>
                      <p:spPr>
                        <a:xfrm rot="5400000">
                          <a:off x="8335064" y="3572257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8" name="Folyamatábra: Késleltetés 117"/>
                        <p:cNvSpPr/>
                        <p:nvPr/>
                      </p:nvSpPr>
                      <p:spPr>
                        <a:xfrm rot="5400000">
                          <a:off x="8650497" y="3572258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9" name="Folyamatábra: Késleltetés 118"/>
                        <p:cNvSpPr/>
                        <p:nvPr/>
                      </p:nvSpPr>
                      <p:spPr>
                        <a:xfrm rot="5400000">
                          <a:off x="7110065" y="3572251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</p:grpSp>
                  <p:sp>
                    <p:nvSpPr>
                      <p:cNvPr id="107" name="Folyamatábra: Késleltetés 106"/>
                      <p:cNvSpPr/>
                      <p:nvPr/>
                    </p:nvSpPr>
                    <p:spPr>
                      <a:xfrm rot="5400000">
                        <a:off x="7002986" y="336898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08" name="Folyamatábra: Késleltetés 107"/>
                      <p:cNvSpPr/>
                      <p:nvPr/>
                    </p:nvSpPr>
                    <p:spPr>
                      <a:xfrm rot="5400000">
                        <a:off x="8415323" y="3370442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09" name="Folyamatábra: Késleltetés 108"/>
                      <p:cNvSpPr/>
                      <p:nvPr/>
                    </p:nvSpPr>
                    <p:spPr>
                      <a:xfrm rot="5400000">
                        <a:off x="7314143" y="335443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10" name="Folyamatábra: Késleltetés 109"/>
                      <p:cNvSpPr/>
                      <p:nvPr/>
                    </p:nvSpPr>
                    <p:spPr>
                      <a:xfrm rot="5400000">
                        <a:off x="7622857" y="3354432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11" name="Folyamatábra: Késleltetés 110"/>
                      <p:cNvSpPr/>
                      <p:nvPr/>
                    </p:nvSpPr>
                    <p:spPr>
                      <a:xfrm rot="5400000">
                        <a:off x="7900159" y="334614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12" name="Folyamatábra: Késleltetés 111"/>
                      <p:cNvSpPr/>
                      <p:nvPr/>
                    </p:nvSpPr>
                    <p:spPr>
                      <a:xfrm rot="5400000">
                        <a:off x="8189022" y="3351905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</p:grpSp>
                <p:sp>
                  <p:nvSpPr>
                    <p:cNvPr id="99" name="Folyamatábra: Késleltetés 98"/>
                    <p:cNvSpPr/>
                    <p:nvPr/>
                  </p:nvSpPr>
                  <p:spPr>
                    <a:xfrm rot="5400000">
                      <a:off x="7202805" y="3151168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0" name="Folyamatábra: Késleltetés 99"/>
                    <p:cNvSpPr/>
                    <p:nvPr/>
                  </p:nvSpPr>
                  <p:spPr>
                    <a:xfrm rot="5400000">
                      <a:off x="7513962" y="3151207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1" name="Folyamatábra: Késleltetés 100"/>
                    <p:cNvSpPr/>
                    <p:nvPr/>
                  </p:nvSpPr>
                  <p:spPr>
                    <a:xfrm rot="5400000">
                      <a:off x="7802502" y="3151206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2" name="Folyamatábra: Késleltetés 101"/>
                    <p:cNvSpPr/>
                    <p:nvPr/>
                  </p:nvSpPr>
                  <p:spPr>
                    <a:xfrm rot="5400000">
                      <a:off x="8121304" y="3154087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3" name="Folyamatábra: Késleltetés 102"/>
                    <p:cNvSpPr/>
                    <p:nvPr/>
                  </p:nvSpPr>
                  <p:spPr>
                    <a:xfrm rot="5400000">
                      <a:off x="7439136" y="2957788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4" name="Folyamatábra: Késleltetés 103"/>
                    <p:cNvSpPr/>
                    <p:nvPr/>
                  </p:nvSpPr>
                  <p:spPr>
                    <a:xfrm rot="5400000">
                      <a:off x="7725796" y="2957790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5" name="Folyamatábra: Késleltetés 104"/>
                    <p:cNvSpPr/>
                    <p:nvPr/>
                  </p:nvSpPr>
                  <p:spPr>
                    <a:xfrm rot="5400000">
                      <a:off x="7977075" y="2957790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</p:grpSp>
              <p:sp>
                <p:nvSpPr>
                  <p:cNvPr id="96" name="Folyamatábra: Késleltetés 95"/>
                  <p:cNvSpPr/>
                  <p:nvPr/>
                </p:nvSpPr>
                <p:spPr>
                  <a:xfrm rot="5400000">
                    <a:off x="7595184" y="2771291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97" name="Folyamatábra: Késleltetés 96"/>
                  <p:cNvSpPr/>
                  <p:nvPr/>
                </p:nvSpPr>
                <p:spPr>
                  <a:xfrm rot="5400000">
                    <a:off x="7895720" y="2754781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94" name="Folyamatábra: Késleltetés 93"/>
                <p:cNvSpPr/>
                <p:nvPr/>
              </p:nvSpPr>
              <p:spPr>
                <a:xfrm rot="16200000">
                  <a:off x="7753538" y="250116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2" name="Robbanás 1 91"/>
              <p:cNvSpPr/>
              <p:nvPr/>
            </p:nvSpPr>
            <p:spPr>
              <a:xfrm>
                <a:off x="7742361" y="2105243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6" name="Csoportba foglalás 35"/>
            <p:cNvGrpSpPr/>
            <p:nvPr/>
          </p:nvGrpSpPr>
          <p:grpSpPr>
            <a:xfrm>
              <a:off x="3395847" y="850537"/>
              <a:ext cx="1925541" cy="1929267"/>
              <a:chOff x="4886549" y="834960"/>
              <a:chExt cx="1925541" cy="1929267"/>
            </a:xfrm>
          </p:grpSpPr>
          <p:grpSp>
            <p:nvGrpSpPr>
              <p:cNvPr id="64" name="Csoportba foglalás 63"/>
              <p:cNvGrpSpPr/>
              <p:nvPr/>
            </p:nvGrpSpPr>
            <p:grpSpPr>
              <a:xfrm>
                <a:off x="4886549" y="2436236"/>
                <a:ext cx="1925541" cy="327991"/>
                <a:chOff x="4886549" y="2436236"/>
                <a:chExt cx="1925541" cy="327991"/>
              </a:xfrm>
            </p:grpSpPr>
            <p:sp>
              <p:nvSpPr>
                <p:cNvPr id="85" name="Folyamatábra: Késleltetés 84"/>
                <p:cNvSpPr/>
                <p:nvPr/>
              </p:nvSpPr>
              <p:spPr>
                <a:xfrm rot="5400000">
                  <a:off x="5229449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" name="Folyamatábra: Késleltetés 85"/>
                <p:cNvSpPr/>
                <p:nvPr/>
              </p:nvSpPr>
              <p:spPr>
                <a:xfrm rot="5400000">
                  <a:off x="4891518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" name="Folyamatábra: Késleltetés 86"/>
                <p:cNvSpPr/>
                <p:nvPr/>
              </p:nvSpPr>
              <p:spPr>
                <a:xfrm rot="5400000">
                  <a:off x="6479129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8" name="Folyamatábra: Késleltetés 87"/>
                <p:cNvSpPr/>
                <p:nvPr/>
              </p:nvSpPr>
              <p:spPr>
                <a:xfrm rot="5400000">
                  <a:off x="6188636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" name="Folyamatábra: Késleltetés 88"/>
                <p:cNvSpPr/>
                <p:nvPr/>
              </p:nvSpPr>
              <p:spPr>
                <a:xfrm rot="5400000">
                  <a:off x="5867560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" name="Folyamatábra: Késleltetés 89"/>
                <p:cNvSpPr/>
                <p:nvPr/>
              </p:nvSpPr>
              <p:spPr>
                <a:xfrm rot="5400000">
                  <a:off x="5560211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5" name="Robbanás 1 64"/>
              <p:cNvSpPr/>
              <p:nvPr/>
            </p:nvSpPr>
            <p:spPr>
              <a:xfrm>
                <a:off x="5684477" y="834960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66" name="Csoportba foglalás 65"/>
              <p:cNvGrpSpPr/>
              <p:nvPr/>
            </p:nvGrpSpPr>
            <p:grpSpPr>
              <a:xfrm>
                <a:off x="5038624" y="2163184"/>
                <a:ext cx="1573151" cy="331634"/>
                <a:chOff x="5038624" y="2163184"/>
                <a:chExt cx="1573151" cy="331634"/>
              </a:xfrm>
            </p:grpSpPr>
            <p:sp>
              <p:nvSpPr>
                <p:cNvPr id="80" name="Folyamatábra: Késleltetés 79"/>
                <p:cNvSpPr/>
                <p:nvPr/>
              </p:nvSpPr>
              <p:spPr>
                <a:xfrm rot="5400000">
                  <a:off x="5341718" y="216042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" name="Folyamatábra: Késleltetés 80"/>
                <p:cNvSpPr/>
                <p:nvPr/>
              </p:nvSpPr>
              <p:spPr>
                <a:xfrm rot="5400000">
                  <a:off x="5043593" y="215916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" name="Folyamatábra: Késleltetés 81"/>
                <p:cNvSpPr/>
                <p:nvPr/>
              </p:nvSpPr>
              <p:spPr>
                <a:xfrm rot="5400000">
                  <a:off x="5648736" y="215821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" name="Folyamatábra: Késleltetés 82"/>
                <p:cNvSpPr/>
                <p:nvPr/>
              </p:nvSpPr>
              <p:spPr>
                <a:xfrm rot="5400000">
                  <a:off x="5969206" y="216185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" name="Folyamatábra: Késleltetés 83"/>
                <p:cNvSpPr/>
                <p:nvPr/>
              </p:nvSpPr>
              <p:spPr>
                <a:xfrm rot="5400000">
                  <a:off x="6278814" y="215917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67" name="Csoportba foglalás 66"/>
              <p:cNvGrpSpPr/>
              <p:nvPr/>
            </p:nvGrpSpPr>
            <p:grpSpPr>
              <a:xfrm>
                <a:off x="5250583" y="1895893"/>
                <a:ext cx="1166680" cy="335373"/>
                <a:chOff x="5250583" y="1895893"/>
                <a:chExt cx="1166680" cy="335373"/>
              </a:xfrm>
            </p:grpSpPr>
            <p:sp>
              <p:nvSpPr>
                <p:cNvPr id="76" name="Folyamatábra: Késleltetés 75"/>
                <p:cNvSpPr/>
                <p:nvPr/>
              </p:nvSpPr>
              <p:spPr>
                <a:xfrm rot="5400000">
                  <a:off x="5255552" y="1894564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7" name="Folyamatábra: Késleltetés 76"/>
                <p:cNvSpPr/>
                <p:nvPr/>
              </p:nvSpPr>
              <p:spPr>
                <a:xfrm rot="5400000">
                  <a:off x="5557763" y="189456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" name="Folyamatábra: Késleltetés 77"/>
                <p:cNvSpPr/>
                <p:nvPr/>
              </p:nvSpPr>
              <p:spPr>
                <a:xfrm rot="5400000">
                  <a:off x="5824975" y="1890924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" name="Folyamatábra: Késleltetés 78"/>
                <p:cNvSpPr/>
                <p:nvPr/>
              </p:nvSpPr>
              <p:spPr>
                <a:xfrm rot="5400000">
                  <a:off x="6084302" y="189830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68" name="Csoportba foglalás 67"/>
              <p:cNvGrpSpPr/>
              <p:nvPr/>
            </p:nvGrpSpPr>
            <p:grpSpPr>
              <a:xfrm>
                <a:off x="5404185" y="1648085"/>
                <a:ext cx="858945" cy="334503"/>
                <a:chOff x="5404185" y="1648085"/>
                <a:chExt cx="858945" cy="334503"/>
              </a:xfrm>
            </p:grpSpPr>
            <p:sp>
              <p:nvSpPr>
                <p:cNvPr id="73" name="Folyamatábra: Késleltetés 72"/>
                <p:cNvSpPr/>
                <p:nvPr/>
              </p:nvSpPr>
              <p:spPr>
                <a:xfrm rot="5400000">
                  <a:off x="5409154" y="164962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" name="Folyamatábra: Késleltetés 73"/>
                <p:cNvSpPr/>
                <p:nvPr/>
              </p:nvSpPr>
              <p:spPr>
                <a:xfrm rot="5400000">
                  <a:off x="5661764" y="164311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" name="Folyamatábra: Késleltetés 74"/>
                <p:cNvSpPr/>
                <p:nvPr/>
              </p:nvSpPr>
              <p:spPr>
                <a:xfrm rot="5400000">
                  <a:off x="5930169" y="164311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69" name="Csoportba foglalás 68"/>
              <p:cNvGrpSpPr/>
              <p:nvPr/>
            </p:nvGrpSpPr>
            <p:grpSpPr>
              <a:xfrm>
                <a:off x="5565335" y="1461060"/>
                <a:ext cx="579475" cy="330789"/>
                <a:chOff x="5565335" y="1461060"/>
                <a:chExt cx="579475" cy="330789"/>
              </a:xfrm>
            </p:grpSpPr>
            <p:sp>
              <p:nvSpPr>
                <p:cNvPr id="71" name="Folyamatábra: Késleltetés 70"/>
                <p:cNvSpPr/>
                <p:nvPr/>
              </p:nvSpPr>
              <p:spPr>
                <a:xfrm rot="5400000">
                  <a:off x="5570304" y="145609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2" name="Folyamatábra: Késleltetés 71"/>
                <p:cNvSpPr/>
                <p:nvPr/>
              </p:nvSpPr>
              <p:spPr>
                <a:xfrm rot="5400000">
                  <a:off x="5811849" y="145888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0" name="Folyamatábra: Késleltetés 69"/>
              <p:cNvSpPr/>
              <p:nvPr/>
            </p:nvSpPr>
            <p:spPr>
              <a:xfrm rot="16200000">
                <a:off x="5693696" y="1242320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7" name="Csoportba foglalás 36"/>
            <p:cNvGrpSpPr/>
            <p:nvPr/>
          </p:nvGrpSpPr>
          <p:grpSpPr>
            <a:xfrm>
              <a:off x="7360518" y="849516"/>
              <a:ext cx="2065959" cy="1930289"/>
              <a:chOff x="8875421" y="850559"/>
              <a:chExt cx="2065959" cy="1930289"/>
            </a:xfrm>
          </p:grpSpPr>
          <p:sp>
            <p:nvSpPr>
              <p:cNvPr id="38" name="Robbanás 1 37"/>
              <p:cNvSpPr/>
              <p:nvPr/>
            </p:nvSpPr>
            <p:spPr>
              <a:xfrm>
                <a:off x="9732075" y="850559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39" name="Csoportba foglalás 38"/>
              <p:cNvGrpSpPr/>
              <p:nvPr/>
            </p:nvGrpSpPr>
            <p:grpSpPr>
              <a:xfrm>
                <a:off x="8875421" y="1904859"/>
                <a:ext cx="2065959" cy="875989"/>
                <a:chOff x="8875421" y="1904859"/>
                <a:chExt cx="2065959" cy="875989"/>
              </a:xfrm>
            </p:grpSpPr>
            <p:grpSp>
              <p:nvGrpSpPr>
                <p:cNvPr id="47" name="Csoportba foglalás 46"/>
                <p:cNvGrpSpPr/>
                <p:nvPr/>
              </p:nvGrpSpPr>
              <p:grpSpPr>
                <a:xfrm>
                  <a:off x="8875421" y="2164877"/>
                  <a:ext cx="2065959" cy="615971"/>
                  <a:chOff x="8824766" y="2163189"/>
                  <a:chExt cx="2065959" cy="615971"/>
                </a:xfrm>
              </p:grpSpPr>
              <p:sp>
                <p:nvSpPr>
                  <p:cNvPr id="52" name="Folyamatábra: Késleltetés 51"/>
                  <p:cNvSpPr/>
                  <p:nvPr/>
                </p:nvSpPr>
                <p:spPr>
                  <a:xfrm rot="5400000">
                    <a:off x="8869868" y="2395600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3" name="Folyamatábra: Késleltetés 52"/>
                  <p:cNvSpPr/>
                  <p:nvPr/>
                </p:nvSpPr>
                <p:spPr>
                  <a:xfrm rot="5400000">
                    <a:off x="9162958" y="2395596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4" name="Folyamatábra: Késleltetés 53"/>
                  <p:cNvSpPr/>
                  <p:nvPr/>
                </p:nvSpPr>
                <p:spPr>
                  <a:xfrm rot="5400000">
                    <a:off x="9840745" y="23955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5" name="Folyamatábra: Késleltetés 54"/>
                  <p:cNvSpPr/>
                  <p:nvPr/>
                </p:nvSpPr>
                <p:spPr>
                  <a:xfrm rot="5400000">
                    <a:off x="10179701" y="23955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6" name="Folyamatábra: Késleltetés 55"/>
                  <p:cNvSpPr/>
                  <p:nvPr/>
                </p:nvSpPr>
                <p:spPr>
                  <a:xfrm rot="5400000">
                    <a:off x="10517632" y="2406067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7" name="Folyamatábra: Késleltetés 56"/>
                  <p:cNvSpPr/>
                  <p:nvPr/>
                </p:nvSpPr>
                <p:spPr>
                  <a:xfrm rot="5400000">
                    <a:off x="9027324" y="2162925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8" name="Folyamatábra: Késleltetés 57"/>
                  <p:cNvSpPr/>
                  <p:nvPr/>
                </p:nvSpPr>
                <p:spPr>
                  <a:xfrm rot="5400000">
                    <a:off x="10118905" y="2162926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9" name="Folyamatábra: Késleltetés 58"/>
                  <p:cNvSpPr/>
                  <p:nvPr/>
                </p:nvSpPr>
                <p:spPr>
                  <a:xfrm rot="5400000">
                    <a:off x="10332102" y="21227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60" name="Folyamatábra: Késleltetés 59"/>
                  <p:cNvSpPr/>
                  <p:nvPr/>
                </p:nvSpPr>
                <p:spPr>
                  <a:xfrm rot="5400000">
                    <a:off x="9507597" y="2400562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61" name="Folyamatábra: Késleltetés 60"/>
                  <p:cNvSpPr/>
                  <p:nvPr/>
                </p:nvSpPr>
                <p:spPr>
                  <a:xfrm rot="5400000">
                    <a:off x="9295048" y="2162927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62" name="Folyamatábra: Késleltetés 61"/>
                  <p:cNvSpPr/>
                  <p:nvPr/>
                </p:nvSpPr>
                <p:spPr>
                  <a:xfrm rot="5400000">
                    <a:off x="9597907" y="2165413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63" name="Folyamatábra: Késleltetés 62"/>
                  <p:cNvSpPr/>
                  <p:nvPr/>
                </p:nvSpPr>
                <p:spPr>
                  <a:xfrm rot="5400000">
                    <a:off x="9849186" y="2158220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48" name="Folyamatábra: Késleltetés 47"/>
                <p:cNvSpPr/>
                <p:nvPr/>
              </p:nvSpPr>
              <p:spPr>
                <a:xfrm rot="5400000">
                  <a:off x="9247126" y="189989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" name="Folyamatábra: Késleltetés 48"/>
                <p:cNvSpPr/>
                <p:nvPr/>
              </p:nvSpPr>
              <p:spPr>
                <a:xfrm rot="5400000">
                  <a:off x="9549677" y="190485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0" name="Folyamatábra: Késleltetés 49"/>
                <p:cNvSpPr/>
                <p:nvPr/>
              </p:nvSpPr>
              <p:spPr>
                <a:xfrm rot="5400000">
                  <a:off x="9855583" y="190359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" name="Folyamatábra: Késleltetés 50"/>
                <p:cNvSpPr/>
                <p:nvPr/>
              </p:nvSpPr>
              <p:spPr>
                <a:xfrm rot="5400000">
                  <a:off x="10177546" y="190383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40" name="Csoportba foglalás 39"/>
              <p:cNvGrpSpPr/>
              <p:nvPr/>
            </p:nvGrpSpPr>
            <p:grpSpPr>
              <a:xfrm>
                <a:off x="9442875" y="1649244"/>
                <a:ext cx="907112" cy="333346"/>
                <a:chOff x="9442875" y="1649244"/>
                <a:chExt cx="907112" cy="333346"/>
              </a:xfrm>
            </p:grpSpPr>
            <p:sp>
              <p:nvSpPr>
                <p:cNvPr id="44" name="Folyamatábra: Késleltetés 43"/>
                <p:cNvSpPr/>
                <p:nvPr/>
              </p:nvSpPr>
              <p:spPr>
                <a:xfrm rot="5400000">
                  <a:off x="9447844" y="164867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" name="Folyamatábra: Késleltetés 44"/>
                <p:cNvSpPr/>
                <p:nvPr/>
              </p:nvSpPr>
              <p:spPr>
                <a:xfrm rot="5400000">
                  <a:off x="9730478" y="164427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" name="Folyamatábra: Késleltetés 45"/>
                <p:cNvSpPr/>
                <p:nvPr/>
              </p:nvSpPr>
              <p:spPr>
                <a:xfrm rot="5400000">
                  <a:off x="10017026" y="164963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1" name="Folyamatábra: Késleltetés 40"/>
              <p:cNvSpPr/>
              <p:nvPr/>
            </p:nvSpPr>
            <p:spPr>
              <a:xfrm rot="5400000">
                <a:off x="9629910" y="1420028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" name="Folyamatábra: Késleltetés 41"/>
              <p:cNvSpPr/>
              <p:nvPr/>
            </p:nvSpPr>
            <p:spPr>
              <a:xfrm rot="5400000">
                <a:off x="9873753" y="1413282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3" name="Folyamatábra: Késleltetés 42"/>
              <p:cNvSpPr/>
              <p:nvPr/>
            </p:nvSpPr>
            <p:spPr>
              <a:xfrm rot="16200000">
                <a:off x="9746196" y="1242960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pic>
        <p:nvPicPr>
          <p:cNvPr id="2" name="Áldjátok az Úr nevét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888" y="1864970"/>
            <a:ext cx="1014229" cy="10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024354" y="2168876"/>
            <a:ext cx="5624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„</a:t>
            </a:r>
            <a:r>
              <a:rPr lang="hu-HU" sz="4000" dirty="0">
                <a:solidFill>
                  <a:schemeClr val="accent4">
                    <a:lumMod val="50000"/>
                  </a:schemeClr>
                </a:solidFill>
              </a:rPr>
              <a:t>Szolgáljatok az Úrnak örömmel, vigadozva járuljatok színe elé!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F2C0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Zsoltárok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könyve 100,2)</a:t>
            </a:r>
          </a:p>
        </p:txBody>
      </p:sp>
    </p:spTree>
    <p:extLst>
      <p:ext uri="{BB962C8B-B14F-4D97-AF65-F5344CB8AC3E}">
        <p14:creationId xmlns:p14="http://schemas.microsoft.com/office/powerpoint/2010/main" val="8722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rgbClr val="4B8B4F"/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7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B8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</p:spTree>
    <p:extLst>
      <p:ext uri="{BB962C8B-B14F-4D97-AF65-F5344CB8AC3E}">
        <p14:creationId xmlns:p14="http://schemas.microsoft.com/office/powerpoint/2010/main" val="386472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9CC87"/>
            </a:gs>
            <a:gs pos="30000">
              <a:srgbClr val="CBDFE4"/>
            </a:gs>
            <a:gs pos="73000">
              <a:srgbClr val="F7E4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108285" y="2342368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Ellipszis 9"/>
          <p:cNvSpPr>
            <a:spLocks noChangeAspect="1"/>
          </p:cNvSpPr>
          <p:nvPr/>
        </p:nvSpPr>
        <p:spPr>
          <a:xfrm>
            <a:off x="946133" y="1669361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Istenem.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807549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5973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1809214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183774" y="2335875"/>
            <a:ext cx="5544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Tudod-e?</a:t>
            </a:r>
          </a:p>
        </p:txBody>
      </p:sp>
    </p:spTree>
    <p:extLst>
      <p:ext uri="{BB962C8B-B14F-4D97-AF65-F5344CB8AC3E}">
        <p14:creationId xmlns:p14="http://schemas.microsoft.com/office/powerpoint/2010/main" val="27051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1" b="100000" l="2622" r="99642">
                        <a14:foregroundMark x1="97259" y1="11290" x2="97259" y2="11290"/>
                        <a14:foregroundMark x1="97974" y1="11935" x2="97974" y2="11935"/>
                        <a14:foregroundMark x1="98570" y1="13065" x2="98570" y2="13065"/>
                        <a14:foregroundMark x1="97497" y1="9677" x2="97497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38" y="794496"/>
            <a:ext cx="7721111" cy="5705708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2443941" y="420942"/>
            <a:ext cx="638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Isten népe a vándorlás alatt a szent sátorban végezte az istentiszteleti szolgálatokat.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24443" y="1735403"/>
            <a:ext cx="72819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A Sínai-hegyen Mózes nemcsak a Tízparancsolatot kapta meg Istentől, hanem Isten hajlékának a tervrajzát is.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24443" y="3373029"/>
            <a:ext cx="56027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Mózes szóról szóra Isten vezetése szerint készíttette el a szent sátrat, </a:t>
            </a:r>
          </a:p>
          <a:p>
            <a:r>
              <a:rPr lang="hu-HU" sz="2300" dirty="0"/>
              <a:t>amiben Izráel népe </a:t>
            </a:r>
          </a:p>
          <a:p>
            <a:r>
              <a:rPr lang="hu-HU" sz="2300" dirty="0"/>
              <a:t>Istent tisztelte.</a:t>
            </a:r>
          </a:p>
        </p:txBody>
      </p:sp>
      <p:sp>
        <p:nvSpPr>
          <p:cNvPr id="16" name="Lefelé nyíl 15"/>
          <p:cNvSpPr/>
          <p:nvPr/>
        </p:nvSpPr>
        <p:spPr>
          <a:xfrm>
            <a:off x="10125075" y="240165"/>
            <a:ext cx="457200" cy="70485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24443" y="5364598"/>
            <a:ext cx="48047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</a:rPr>
              <a:t>Ha meg szeretnéd nézni, milyen lehetett a szent sátor, </a:t>
            </a:r>
            <a:r>
              <a:rPr lang="hu-HU" sz="2300" dirty="0">
                <a:solidFill>
                  <a:schemeClr val="bg1"/>
                </a:solidFill>
                <a:hlinkClick r:id="rId4"/>
              </a:rPr>
              <a:t>kattints ide</a:t>
            </a:r>
            <a:r>
              <a:rPr lang="hu-HU" sz="23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697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34" b="97934" l="5102" r="100000">
                        <a14:foregroundMark x1="17007" y1="43802" x2="17007" y2="43802"/>
                        <a14:foregroundMark x1="22902" y1="42975" x2="22902" y2="42975"/>
                        <a14:foregroundMark x1="26077" y1="41736" x2="26077" y2="41736"/>
                        <a14:foregroundMark x1="57143" y1="39050" x2="57143" y2="39050"/>
                        <a14:foregroundMark x1="52154" y1="38017" x2="52154" y2="38017"/>
                        <a14:foregroundMark x1="49660" y1="38430" x2="49660" y2="38430"/>
                        <a14:foregroundMark x1="49773" y1="36157" x2="49773" y2="36157"/>
                        <a14:foregroundMark x1="46145" y1="34091" x2="46145" y2="34091"/>
                        <a14:foregroundMark x1="52494" y1="34091" x2="52494" y2="34091"/>
                        <a14:foregroundMark x1="53968" y1="35124" x2="53968" y2="35124"/>
                        <a14:foregroundMark x1="51927" y1="34298" x2="51927" y2="34298"/>
                        <a14:foregroundMark x1="59410" y1="37810" x2="59410" y2="37810"/>
                        <a14:foregroundMark x1="64512" y1="37810" x2="64512" y2="37810"/>
                        <a14:foregroundMark x1="68367" y1="37190" x2="68367" y2="37190"/>
                        <a14:foregroundMark x1="70522" y1="36570" x2="70522" y2="36570"/>
                        <a14:foregroundMark x1="72676" y1="38430" x2="72676" y2="38430"/>
                        <a14:foregroundMark x1="75737" y1="41736" x2="75737" y2="41736"/>
                        <a14:foregroundMark x1="78345" y1="43802" x2="78345" y2="43802"/>
                        <a14:foregroundMark x1="81293" y1="46901" x2="81293" y2="46901"/>
                        <a14:foregroundMark x1="84127" y1="48554" x2="84127" y2="48554"/>
                        <a14:foregroundMark x1="79592" y1="43182" x2="79592" y2="43182"/>
                        <a14:foregroundMark x1="79025" y1="42562" x2="79025" y2="42562"/>
                        <a14:foregroundMark x1="85714" y1="50826" x2="85714" y2="50826"/>
                        <a14:foregroundMark x1="87075" y1="52066" x2="87302" y2="52066"/>
                        <a14:foregroundMark x1="89342" y1="54132" x2="89342" y2="54132"/>
                        <a14:foregroundMark x1="7710" y1="70248" x2="7710" y2="70248"/>
                        <a14:foregroundMark x1="8957" y1="70661" x2="8957" y2="70661"/>
                        <a14:foregroundMark x1="7937" y1="66529" x2="7937" y2="66529"/>
                        <a14:foregroundMark x1="7823" y1="61983" x2="7823" y2="61983"/>
                        <a14:foregroundMark x1="7596" y1="57025" x2="7596" y2="57025"/>
                        <a14:foregroundMark x1="6916" y1="52066" x2="6916" y2="52066"/>
                        <a14:foregroundMark x1="7029" y1="46281" x2="7029" y2="46281"/>
                        <a14:foregroundMark x1="6349" y1="42769" x2="6349" y2="42769"/>
                        <a14:foregroundMark x1="5442" y1="45041" x2="5442" y2="45041"/>
                        <a14:foregroundMark x1="7483" y1="81405" x2="7483" y2="81405"/>
                        <a14:foregroundMark x1="8730" y1="83678" x2="8730" y2="83678"/>
                        <a14:foregroundMark x1="8730" y1="80992" x2="8730" y2="80992"/>
                        <a14:foregroundMark x1="10431" y1="80785" x2="10431" y2="80785"/>
                        <a14:foregroundMark x1="11791" y1="81198" x2="11791" y2="81198"/>
                        <a14:foregroundMark x1="13832" y1="81405" x2="13832" y2="81405"/>
                        <a14:foregroundMark x1="16100" y1="80579" x2="16100" y2="80579"/>
                        <a14:foregroundMark x1="18594" y1="81612" x2="18594" y2="81612"/>
                        <a14:foregroundMark x1="20748" y1="82025" x2="20748" y2="82025"/>
                        <a14:foregroundMark x1="22789" y1="82231" x2="22789" y2="82231"/>
                        <a14:foregroundMark x1="24490" y1="82231" x2="24490" y2="82231"/>
                        <a14:foregroundMark x1="26304" y1="82231" x2="26304" y2="82231"/>
                        <a14:foregroundMark x1="28571" y1="81818" x2="28571" y2="81818"/>
                        <a14:foregroundMark x1="31633" y1="82025" x2="31633" y2="82025"/>
                        <a14:foregroundMark x1="34014" y1="81198" x2="34014" y2="81198"/>
                        <a14:foregroundMark x1="37188" y1="80992" x2="37188" y2="80992"/>
                        <a14:foregroundMark x1="40136" y1="80372" x2="40136" y2="80372"/>
                        <a14:foregroundMark x1="44104" y1="79752" x2="44104" y2="79752"/>
                        <a14:foregroundMark x1="47846" y1="78719" x2="47846" y2="78719"/>
                        <a14:foregroundMark x1="51701" y1="78512" x2="51701" y2="78512"/>
                        <a14:foregroundMark x1="55102" y1="78099" x2="55102" y2="78099"/>
                        <a14:foregroundMark x1="58503" y1="78099" x2="58503" y2="78099"/>
                        <a14:foregroundMark x1="61338" y1="77686" x2="61338" y2="77686"/>
                        <a14:foregroundMark x1="63832" y1="76860" x2="63832" y2="76860"/>
                        <a14:foregroundMark x1="66780" y1="76446" x2="66780" y2="76446"/>
                        <a14:foregroundMark x1="67574" y1="77066" x2="67574" y2="77066"/>
                        <a14:foregroundMark x1="72109" y1="75620" x2="72336" y2="75413"/>
                        <a14:foregroundMark x1="81859" y1="72521" x2="81859" y2="72521"/>
                        <a14:foregroundMark x1="87415" y1="72521" x2="87415" y2="72521"/>
                        <a14:foregroundMark x1="91610" y1="71901" x2="91610" y2="71901"/>
                        <a14:foregroundMark x1="96032" y1="71281" x2="96032" y2="71281"/>
                        <a14:foregroundMark x1="7370" y1="84504" x2="7370" y2="84504"/>
                        <a14:foregroundMark x1="7370" y1="87190" x2="7370" y2="87190"/>
                        <a14:foregroundMark x1="15646" y1="44008" x2="15646" y2="44008"/>
                        <a14:foregroundMark x1="19274" y1="43802" x2="19274" y2="43802"/>
                        <a14:foregroundMark x1="27211" y1="42562" x2="27211" y2="42562"/>
                        <a14:foregroundMark x1="33787" y1="42149" x2="33787" y2="42149"/>
                        <a14:foregroundMark x1="36054" y1="40909" x2="36054" y2="40909"/>
                        <a14:foregroundMark x1="91723" y1="55372" x2="91723" y2="55372"/>
                        <a14:foregroundMark x1="60998" y1="82025" x2="60998" y2="82025"/>
                        <a14:foregroundMark x1="60431" y1="83264" x2="60431" y2="83264"/>
                        <a14:foregroundMark x1="60091" y1="81818" x2="60091" y2="81818"/>
                        <a14:foregroundMark x1="60204" y1="84091" x2="60204" y2="84091"/>
                        <a14:foregroundMark x1="63152" y1="83264" x2="63152" y2="83264"/>
                        <a14:backgroundMark x1="31746" y1="38017" x2="31746" y2="38017"/>
                        <a14:backgroundMark x1="36054" y1="37397" x2="36054" y2="37397"/>
                        <a14:backgroundMark x1="46259" y1="31612" x2="46259" y2="31612"/>
                        <a14:backgroundMark x1="7596" y1="40909" x2="7596" y2="40909"/>
                        <a14:backgroundMark x1="8617" y1="40702" x2="8617" y2="40702"/>
                        <a14:backgroundMark x1="13152" y1="39876" x2="13152" y2="39876"/>
                        <a14:backgroundMark x1="12585" y1="40496" x2="12585" y2="40496"/>
                        <a14:backgroundMark x1="15533" y1="39463" x2="15533" y2="39463"/>
                        <a14:backgroundMark x1="15420" y1="41529" x2="15420" y2="41529"/>
                        <a14:backgroundMark x1="4422" y1="50000" x2="4422" y2="50000"/>
                        <a14:backgroundMark x1="5215" y1="46901" x2="5215" y2="46901"/>
                        <a14:backgroundMark x1="6349" y1="66322" x2="6349" y2="66322"/>
                        <a14:backgroundMark x1="6689" y1="70248" x2="6689" y2="70248"/>
                        <a14:backgroundMark x1="41043" y1="34298" x2="41043" y2="34298"/>
                        <a14:backgroundMark x1="54535" y1="34917" x2="54535" y2="34917"/>
                        <a14:backgroundMark x1="42290" y1="36157" x2="42290" y2="36157"/>
                        <a14:backgroundMark x1="97392" y1="49793" x2="97392" y2="49793"/>
                        <a14:backgroundMark x1="98980" y1="55992" x2="98980" y2="55992"/>
                        <a14:backgroundMark x1="97619" y1="55372" x2="97619" y2="55372"/>
                        <a14:backgroundMark x1="95238" y1="54959" x2="95238" y2="54959"/>
                        <a14:backgroundMark x1="98073" y1="56818" x2="98073" y2="56818"/>
                        <a14:backgroundMark x1="16667" y1="40496" x2="16667" y2="40496"/>
                        <a14:backgroundMark x1="17574" y1="41116" x2="17574" y2="41116"/>
                        <a14:backgroundMark x1="18481" y1="41736" x2="18481" y2="41736"/>
                        <a14:backgroundMark x1="19501" y1="41529" x2="19501" y2="41529"/>
                        <a14:backgroundMark x1="21882" y1="41116" x2="21882" y2="41116"/>
                        <a14:backgroundMark x1="20295" y1="41736" x2="20295" y2="41736"/>
                        <a14:backgroundMark x1="20975" y1="41529" x2="20975" y2="41529"/>
                        <a14:backgroundMark x1="44218" y1="38017" x2="44218" y2="38017"/>
                        <a14:backgroundMark x1="37302" y1="38430" x2="37302" y2="38430"/>
                        <a14:backgroundMark x1="28458" y1="39669" x2="28458" y2="39669"/>
                        <a14:backgroundMark x1="29705" y1="39463" x2="29705" y2="39463"/>
                        <a14:backgroundMark x1="30159" y1="39463" x2="30159" y2="39463"/>
                        <a14:backgroundMark x1="5215" y1="45868" x2="5215" y2="45868"/>
                        <a14:backgroundMark x1="22222" y1="41116" x2="22449" y2="40702"/>
                        <a14:backgroundMark x1="22676" y1="41116" x2="22676" y2="41116"/>
                        <a14:backgroundMark x1="23469" y1="41116" x2="23469" y2="41116"/>
                        <a14:backgroundMark x1="23923" y1="41322" x2="24263" y2="41116"/>
                        <a14:backgroundMark x1="25057" y1="41116" x2="25057" y2="41116"/>
                        <a14:backgroundMark x1="26757" y1="40909" x2="26757" y2="40909"/>
                        <a14:backgroundMark x1="27324" y1="40909" x2="27324" y2="40909"/>
                        <a14:backgroundMark x1="28005" y1="40702" x2="28005" y2="40702"/>
                        <a14:backgroundMark x1="28798" y1="40496" x2="28798" y2="40496"/>
                        <a14:backgroundMark x1="5669" y1="41736" x2="5669" y2="41736"/>
                        <a14:backgroundMark x1="65986" y1="35331" x2="65986" y2="35331"/>
                        <a14:backgroundMark x1="66553" y1="35744" x2="66553" y2="35744"/>
                      </a14:backgroundRemoval>
                    </a14:imgEffect>
                  </a14:imgLayer>
                </a14:imgProps>
              </a:ext>
            </a:extLst>
          </a:blip>
          <a:srcRect l="4727" t="30200" b="9799"/>
          <a:stretch/>
        </p:blipFill>
        <p:spPr>
          <a:xfrm>
            <a:off x="201064" y="3082811"/>
            <a:ext cx="9717578" cy="335834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0" y="382070"/>
            <a:ext cx="12020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A letelepedés után, Isten népe a Salamon király által építtetett jeruzsálemi templomban végezte az istentiszteleti szolgálatokat.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90203" y="1355118"/>
            <a:ext cx="114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A szent sátorhoz hasonlóan, Isten vezetésével építették fel a zsidók templomát is.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704954" y="1958834"/>
            <a:ext cx="631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Az építésben Isten </a:t>
            </a:r>
            <a:r>
              <a:rPr lang="hu-HU" sz="2400" dirty="0" err="1"/>
              <a:t>választottai</a:t>
            </a:r>
            <a:r>
              <a:rPr lang="hu-HU" sz="2400" dirty="0"/>
              <a:t> segédkeztek.</a:t>
            </a:r>
          </a:p>
        </p:txBody>
      </p:sp>
      <p:sp>
        <p:nvSpPr>
          <p:cNvPr id="6" name="Lefelé nyíl 5"/>
          <p:cNvSpPr/>
          <p:nvPr/>
        </p:nvSpPr>
        <p:spPr>
          <a:xfrm>
            <a:off x="4538922" y="2314888"/>
            <a:ext cx="457200" cy="70485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325985" y="2820443"/>
            <a:ext cx="5694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>
                <a:solidFill>
                  <a:schemeClr val="bg1"/>
                </a:solidFill>
              </a:rPr>
              <a:t>Ha meg szeretnéd nézni, milyen lehetett Salamon temploma, </a:t>
            </a:r>
          </a:p>
          <a:p>
            <a:pPr algn="r"/>
            <a:r>
              <a:rPr lang="hu-HU" sz="2400" dirty="0" err="1">
                <a:solidFill>
                  <a:schemeClr val="bg1"/>
                </a:solidFill>
                <a:hlinkClick r:id="rId4"/>
              </a:rPr>
              <a:t>kattints</a:t>
            </a:r>
            <a:r>
              <a:rPr lang="hu-HU" sz="2400" dirty="0">
                <a:solidFill>
                  <a:schemeClr val="bg1"/>
                </a:solidFill>
                <a:hlinkClick r:id="rId4"/>
              </a:rPr>
              <a:t> ide!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8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1" b="100000" l="2622" r="99642">
                        <a14:foregroundMark x1="97259" y1="11290" x2="97259" y2="11290"/>
                        <a14:foregroundMark x1="97974" y1="11935" x2="97974" y2="11935"/>
                        <a14:foregroundMark x1="98570" y1="13065" x2="98570" y2="13065"/>
                        <a14:foregroundMark x1="97497" y1="9677" x2="97497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21" y="2250280"/>
            <a:ext cx="3795953" cy="280511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34" b="97934" l="5102" r="100000">
                        <a14:foregroundMark x1="17007" y1="43802" x2="17007" y2="43802"/>
                        <a14:foregroundMark x1="22902" y1="42975" x2="22902" y2="42975"/>
                        <a14:foregroundMark x1="26077" y1="41736" x2="26077" y2="41736"/>
                        <a14:foregroundMark x1="57143" y1="39050" x2="57143" y2="39050"/>
                        <a14:foregroundMark x1="52154" y1="38017" x2="52154" y2="38017"/>
                        <a14:foregroundMark x1="49660" y1="38430" x2="49660" y2="38430"/>
                        <a14:foregroundMark x1="49773" y1="36157" x2="49773" y2="36157"/>
                        <a14:foregroundMark x1="46145" y1="34091" x2="46145" y2="34091"/>
                        <a14:foregroundMark x1="52494" y1="34091" x2="52494" y2="34091"/>
                        <a14:foregroundMark x1="53968" y1="35124" x2="53968" y2="35124"/>
                        <a14:foregroundMark x1="51927" y1="34298" x2="51927" y2="34298"/>
                        <a14:foregroundMark x1="59410" y1="37810" x2="59410" y2="37810"/>
                        <a14:foregroundMark x1="64512" y1="37810" x2="64512" y2="37810"/>
                        <a14:foregroundMark x1="68367" y1="37190" x2="68367" y2="37190"/>
                        <a14:foregroundMark x1="70522" y1="36570" x2="70522" y2="36570"/>
                        <a14:foregroundMark x1="72676" y1="38430" x2="72676" y2="38430"/>
                        <a14:foregroundMark x1="75737" y1="41736" x2="75737" y2="41736"/>
                        <a14:foregroundMark x1="78345" y1="43802" x2="78345" y2="43802"/>
                        <a14:foregroundMark x1="81293" y1="46901" x2="81293" y2="46901"/>
                        <a14:foregroundMark x1="84127" y1="48554" x2="84127" y2="48554"/>
                        <a14:foregroundMark x1="79592" y1="43182" x2="79592" y2="43182"/>
                        <a14:foregroundMark x1="79025" y1="42562" x2="79025" y2="42562"/>
                        <a14:foregroundMark x1="85714" y1="50826" x2="85714" y2="50826"/>
                        <a14:foregroundMark x1="87075" y1="52066" x2="87302" y2="52066"/>
                        <a14:foregroundMark x1="89342" y1="54132" x2="89342" y2="54132"/>
                        <a14:foregroundMark x1="7710" y1="70248" x2="7710" y2="70248"/>
                        <a14:foregroundMark x1="8957" y1="70661" x2="8957" y2="70661"/>
                        <a14:foregroundMark x1="7937" y1="66529" x2="7937" y2="66529"/>
                        <a14:foregroundMark x1="7823" y1="61983" x2="7823" y2="61983"/>
                        <a14:foregroundMark x1="7596" y1="57025" x2="7596" y2="57025"/>
                        <a14:foregroundMark x1="6916" y1="52066" x2="6916" y2="52066"/>
                        <a14:foregroundMark x1="7029" y1="46281" x2="7029" y2="46281"/>
                        <a14:foregroundMark x1="6349" y1="42769" x2="6349" y2="42769"/>
                        <a14:foregroundMark x1="5442" y1="45041" x2="5442" y2="45041"/>
                        <a14:foregroundMark x1="7483" y1="81405" x2="7483" y2="81405"/>
                        <a14:foregroundMark x1="8730" y1="83678" x2="8730" y2="83678"/>
                        <a14:foregroundMark x1="8730" y1="80992" x2="8730" y2="80992"/>
                        <a14:foregroundMark x1="10431" y1="80785" x2="10431" y2="80785"/>
                        <a14:foregroundMark x1="11791" y1="81198" x2="11791" y2="81198"/>
                        <a14:foregroundMark x1="13832" y1="81405" x2="13832" y2="81405"/>
                        <a14:foregroundMark x1="16100" y1="80579" x2="16100" y2="80579"/>
                        <a14:foregroundMark x1="18594" y1="81612" x2="18594" y2="81612"/>
                        <a14:foregroundMark x1="20748" y1="82025" x2="20748" y2="82025"/>
                        <a14:foregroundMark x1="22789" y1="82231" x2="22789" y2="82231"/>
                        <a14:foregroundMark x1="24490" y1="82231" x2="24490" y2="82231"/>
                        <a14:foregroundMark x1="26304" y1="82231" x2="26304" y2="82231"/>
                        <a14:foregroundMark x1="28571" y1="81818" x2="28571" y2="81818"/>
                        <a14:foregroundMark x1="31633" y1="82025" x2="31633" y2="82025"/>
                        <a14:foregroundMark x1="34014" y1="81198" x2="34014" y2="81198"/>
                        <a14:foregroundMark x1="37188" y1="80992" x2="37188" y2="80992"/>
                        <a14:foregroundMark x1="40136" y1="80372" x2="40136" y2="80372"/>
                        <a14:foregroundMark x1="44104" y1="79752" x2="44104" y2="79752"/>
                        <a14:foregroundMark x1="47846" y1="78719" x2="47846" y2="78719"/>
                        <a14:foregroundMark x1="51701" y1="78512" x2="51701" y2="78512"/>
                        <a14:foregroundMark x1="55102" y1="78099" x2="55102" y2="78099"/>
                        <a14:foregroundMark x1="58503" y1="78099" x2="58503" y2="78099"/>
                        <a14:foregroundMark x1="61338" y1="77686" x2="61338" y2="77686"/>
                        <a14:foregroundMark x1="63832" y1="76860" x2="63832" y2="76860"/>
                        <a14:foregroundMark x1="66780" y1="76446" x2="66780" y2="76446"/>
                        <a14:foregroundMark x1="67574" y1="77066" x2="67574" y2="77066"/>
                        <a14:foregroundMark x1="72109" y1="75620" x2="72336" y2="75413"/>
                        <a14:foregroundMark x1="81859" y1="72521" x2="81859" y2="72521"/>
                        <a14:foregroundMark x1="87415" y1="72521" x2="87415" y2="72521"/>
                        <a14:foregroundMark x1="91610" y1="71901" x2="91610" y2="71901"/>
                        <a14:foregroundMark x1="96032" y1="71281" x2="96032" y2="71281"/>
                        <a14:foregroundMark x1="7370" y1="84504" x2="7370" y2="84504"/>
                        <a14:foregroundMark x1="7370" y1="87190" x2="7370" y2="87190"/>
                        <a14:foregroundMark x1="15646" y1="44008" x2="15646" y2="44008"/>
                        <a14:foregroundMark x1="19274" y1="43802" x2="19274" y2="43802"/>
                        <a14:foregroundMark x1="27211" y1="42562" x2="27211" y2="42562"/>
                        <a14:foregroundMark x1="33787" y1="42149" x2="33787" y2="42149"/>
                        <a14:foregroundMark x1="36054" y1="40909" x2="36054" y2="40909"/>
                        <a14:foregroundMark x1="91723" y1="55372" x2="91723" y2="55372"/>
                        <a14:foregroundMark x1="60998" y1="82025" x2="60998" y2="82025"/>
                        <a14:foregroundMark x1="60431" y1="83264" x2="60431" y2="83264"/>
                        <a14:foregroundMark x1="60091" y1="81818" x2="60091" y2="81818"/>
                        <a14:foregroundMark x1="60204" y1="84091" x2="60204" y2="84091"/>
                        <a14:foregroundMark x1="63152" y1="83264" x2="63152" y2="83264"/>
                        <a14:backgroundMark x1="31746" y1="38017" x2="31746" y2="38017"/>
                        <a14:backgroundMark x1="36054" y1="37397" x2="36054" y2="37397"/>
                        <a14:backgroundMark x1="46259" y1="31612" x2="46259" y2="31612"/>
                        <a14:backgroundMark x1="7596" y1="40909" x2="7596" y2="40909"/>
                        <a14:backgroundMark x1="8617" y1="40702" x2="8617" y2="40702"/>
                        <a14:backgroundMark x1="13152" y1="39876" x2="13152" y2="39876"/>
                        <a14:backgroundMark x1="12585" y1="40496" x2="12585" y2="40496"/>
                        <a14:backgroundMark x1="15533" y1="39463" x2="15533" y2="39463"/>
                        <a14:backgroundMark x1="15420" y1="41529" x2="15420" y2="41529"/>
                        <a14:backgroundMark x1="4422" y1="50000" x2="4422" y2="50000"/>
                        <a14:backgroundMark x1="5215" y1="46901" x2="5215" y2="46901"/>
                        <a14:backgroundMark x1="6349" y1="66322" x2="6349" y2="66322"/>
                        <a14:backgroundMark x1="6689" y1="70248" x2="6689" y2="70248"/>
                        <a14:backgroundMark x1="41043" y1="34298" x2="41043" y2="34298"/>
                        <a14:backgroundMark x1="54535" y1="34917" x2="54535" y2="34917"/>
                        <a14:backgroundMark x1="42290" y1="36157" x2="42290" y2="36157"/>
                        <a14:backgroundMark x1="97392" y1="49793" x2="97392" y2="49793"/>
                        <a14:backgroundMark x1="98980" y1="55992" x2="98980" y2="55992"/>
                        <a14:backgroundMark x1="97619" y1="55372" x2="97619" y2="55372"/>
                        <a14:backgroundMark x1="95238" y1="54959" x2="95238" y2="54959"/>
                        <a14:backgroundMark x1="98073" y1="56818" x2="98073" y2="56818"/>
                        <a14:backgroundMark x1="16667" y1="40496" x2="16667" y2="40496"/>
                        <a14:backgroundMark x1="17574" y1="41116" x2="17574" y2="41116"/>
                        <a14:backgroundMark x1="18481" y1="41736" x2="18481" y2="41736"/>
                        <a14:backgroundMark x1="19501" y1="41529" x2="19501" y2="41529"/>
                        <a14:backgroundMark x1="21882" y1="41116" x2="21882" y2="41116"/>
                        <a14:backgroundMark x1="20295" y1="41736" x2="20295" y2="41736"/>
                        <a14:backgroundMark x1="20975" y1="41529" x2="20975" y2="41529"/>
                        <a14:backgroundMark x1="44218" y1="38017" x2="44218" y2="38017"/>
                        <a14:backgroundMark x1="37302" y1="38430" x2="37302" y2="38430"/>
                        <a14:backgroundMark x1="28458" y1="39669" x2="28458" y2="39669"/>
                        <a14:backgroundMark x1="29705" y1="39463" x2="29705" y2="39463"/>
                        <a14:backgroundMark x1="30159" y1="39463" x2="30159" y2="39463"/>
                        <a14:backgroundMark x1="5215" y1="45868" x2="5215" y2="45868"/>
                        <a14:backgroundMark x1="22222" y1="41116" x2="22449" y2="40702"/>
                        <a14:backgroundMark x1="22676" y1="41116" x2="22676" y2="41116"/>
                        <a14:backgroundMark x1="23469" y1="41116" x2="23469" y2="41116"/>
                        <a14:backgroundMark x1="23923" y1="41322" x2="24263" y2="41116"/>
                        <a14:backgroundMark x1="25057" y1="41116" x2="25057" y2="41116"/>
                        <a14:backgroundMark x1="26757" y1="40909" x2="26757" y2="40909"/>
                        <a14:backgroundMark x1="27324" y1="40909" x2="27324" y2="40909"/>
                        <a14:backgroundMark x1="28005" y1="40702" x2="28005" y2="40702"/>
                        <a14:backgroundMark x1="28798" y1="40496" x2="28798" y2="40496"/>
                        <a14:backgroundMark x1="5669" y1="41736" x2="5669" y2="41736"/>
                        <a14:backgroundMark x1="65986" y1="35331" x2="65986" y2="35331"/>
                        <a14:backgroundMark x1="66553" y1="35744" x2="66553" y2="35744"/>
                      </a14:backgroundRemoval>
                    </a14:imgEffect>
                  </a14:imgLayer>
                </a14:imgProps>
              </a:ext>
            </a:extLst>
          </a:blip>
          <a:srcRect l="4727" t="30200" b="9799"/>
          <a:stretch/>
        </p:blipFill>
        <p:spPr>
          <a:xfrm>
            <a:off x="547669" y="2250280"/>
            <a:ext cx="6559568" cy="226695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81011" y="361475"/>
            <a:ext cx="11172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sátorban és a templomban is a feladatokat az Áron családjából származó mindenkori főpap végezte. </a:t>
            </a:r>
          </a:p>
          <a:p>
            <a:pPr algn="ctr"/>
            <a:r>
              <a:rPr lang="hu-HU" sz="2400" dirty="0"/>
              <a:t>Csak ő mehetett be a Szentek Szentjébe, ahol a szövetség ládáját őrizték.</a:t>
            </a:r>
          </a:p>
          <a:p>
            <a:pPr algn="ctr"/>
            <a:r>
              <a:rPr lang="hu-HU" sz="2400" dirty="0"/>
              <a:t>Ebben helyezték el a két kőtáblát a parancsolatokkal.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28674" y="5374539"/>
            <a:ext cx="1047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A szent sátor körül és a jeruzsálemi templomban segítettek még a léviták, Lévi törzsének fiai, akik emellett Isten törvényeire tanították Izráel népét.</a:t>
            </a:r>
          </a:p>
        </p:txBody>
      </p:sp>
    </p:spTree>
    <p:extLst>
      <p:ext uri="{BB962C8B-B14F-4D97-AF65-F5344CB8AC3E}">
        <p14:creationId xmlns:p14="http://schemas.microsoft.com/office/powerpoint/2010/main" val="5891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044273" y="4981725"/>
            <a:ext cx="5927594" cy="871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Azonban az egyházban nem csak ők szolgálhatják Istent. Bárki szolgálhatja Őt.</a:t>
            </a:r>
          </a:p>
        </p:txBody>
      </p:sp>
      <p:sp>
        <p:nvSpPr>
          <p:cNvPr id="6" name="Téglalap 5"/>
          <p:cNvSpPr/>
          <p:nvPr/>
        </p:nvSpPr>
        <p:spPr>
          <a:xfrm>
            <a:off x="269543" y="404102"/>
            <a:ext cx="678719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bibliai időkben Isten választott ki magának olyan embereket, akiket különleges feladattal bízott meg. Ők lettek Isten képviselői, küldöttei.</a:t>
            </a:r>
            <a:r>
              <a:rPr lang="hu-HU" sz="2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u-HU" sz="2300" dirty="0"/>
          </a:p>
        </p:txBody>
      </p:sp>
      <p:sp>
        <p:nvSpPr>
          <p:cNvPr id="7" name="Téglalap 6"/>
          <p:cNvSpPr/>
          <p:nvPr/>
        </p:nvSpPr>
        <p:spPr>
          <a:xfrm>
            <a:off x="6835344" y="1520516"/>
            <a:ext cx="5042149" cy="1278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Istennek ilyen szolgálattevői voltak a próféták, a papok, a királyok vagy</a:t>
            </a:r>
            <a:r>
              <a:rPr lang="hu-HU" sz="2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Áron leszármazottai. </a:t>
            </a:r>
          </a:p>
        </p:txBody>
      </p:sp>
      <p:sp>
        <p:nvSpPr>
          <p:cNvPr id="8" name="Téglalap 7"/>
          <p:cNvSpPr/>
          <p:nvPr/>
        </p:nvSpPr>
        <p:spPr>
          <a:xfrm>
            <a:off x="373673" y="3893956"/>
            <a:ext cx="6027127" cy="1814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Isten mai gyülekezeti képviselőit, </a:t>
            </a:r>
            <a:r>
              <a:rPr lang="hu-HU" sz="2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küldötteit</a:t>
            </a:r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tisztségviselőknek hívjuk.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Ők a presbiterek, püspökök, diakónusok, tanítók.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866" y="0"/>
            <a:ext cx="1363133" cy="13476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" b="97746" l="2899" r="94493">
                        <a14:foregroundMark x1="80870" y1="85185" x2="80870" y2="85185"/>
                        <a14:foregroundMark x1="85797" y1="86473" x2="85797" y2="86473"/>
                        <a14:foregroundMark x1="80290" y1="82931" x2="80290" y2="82931"/>
                      </a14:backgroundRemoval>
                    </a14:imgEffect>
                  </a14:imgLayer>
                </a14:imgProps>
              </a:ext>
            </a:extLst>
          </a:blip>
          <a:srcRect l="8264" t="786" r="2959" b="5505"/>
          <a:stretch/>
        </p:blipFill>
        <p:spPr>
          <a:xfrm>
            <a:off x="449559" y="1979315"/>
            <a:ext cx="740230" cy="140643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5" b="98208" l="4976" r="96966">
                        <a14:foregroundMark x1="75485" y1="3704" x2="75485" y2="3704"/>
                        <a14:foregroundMark x1="78034" y1="3465" x2="78034" y2="3465"/>
                      </a14:backgroundRemoval>
                    </a14:imgEffect>
                  </a14:imgLayer>
                </a14:imgProps>
              </a:ext>
            </a:extLst>
          </a:blip>
          <a:srcRect b="4649"/>
          <a:stretch/>
        </p:blipFill>
        <p:spPr>
          <a:xfrm>
            <a:off x="1239740" y="2068009"/>
            <a:ext cx="1335949" cy="129392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9" b="98132" l="12727" r="96768"/>
                    </a14:imgEffect>
                  </a14:imgLayer>
                </a14:imgProps>
              </a:ext>
            </a:extLst>
          </a:blip>
          <a:srcRect l="13324" t="3015" r="2812" b="1081"/>
          <a:stretch/>
        </p:blipFill>
        <p:spPr>
          <a:xfrm flipH="1">
            <a:off x="2575689" y="2036924"/>
            <a:ext cx="744237" cy="134105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0" b="94077" l="70747" r="98524">
                        <a14:backgroundMark x1="72222" y1="61433" x2="72222" y2="61433"/>
                      </a14:backgroundRemoval>
                    </a14:imgEffect>
                  </a14:imgLayer>
                </a14:imgProps>
              </a:ext>
            </a:extLst>
          </a:blip>
          <a:srcRect l="71186" t="10569" b="5090"/>
          <a:stretch/>
        </p:blipFill>
        <p:spPr>
          <a:xfrm>
            <a:off x="3506803" y="1979315"/>
            <a:ext cx="809669" cy="149359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31" b="100000" l="0" r="94312">
                        <a14:foregroundMark x1="10826" y1="63386" x2="10826" y2="63386"/>
                        <a14:backgroundMark x1="72844" y1="65551" x2="72844" y2="65551"/>
                      </a14:backgroundRemoval>
                    </a14:imgEffect>
                  </a14:imgLayer>
                </a14:imgProps>
              </a:ext>
            </a:extLst>
          </a:blip>
          <a:srcRect r="4438"/>
          <a:stretch/>
        </p:blipFill>
        <p:spPr>
          <a:xfrm>
            <a:off x="4411583" y="1965355"/>
            <a:ext cx="1537039" cy="1499235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24" b="95583" l="10059" r="923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7614" y="1699275"/>
            <a:ext cx="1226397" cy="205367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95" b="97180" l="1378" r="94390">
                        <a14:foregroundMark x1="12697" y1="87218" x2="28150" y2="11466"/>
                        <a14:foregroundMark x1="10039" y1="82331" x2="17913" y2="32143"/>
                        <a14:foregroundMark x1="20177" y1="28947" x2="27165" y2="18609"/>
                        <a14:foregroundMark x1="26280" y1="30451" x2="31988" y2="19361"/>
                        <a14:foregroundMark x1="21457" y1="77820" x2="21457" y2="77820"/>
                        <a14:foregroundMark x1="28642" y1="89098" x2="46457" y2="20301"/>
                        <a14:foregroundMark x1="33366" y1="80263" x2="52165" y2="67481"/>
                        <a14:foregroundMark x1="39764" y1="63534" x2="49311" y2="55263"/>
                      </a14:backgroundRemoval>
                    </a14:imgEffect>
                  </a14:imgLayer>
                </a14:imgProps>
              </a:ext>
            </a:extLst>
          </a:blip>
          <a:srcRect l="58006" t="5675" r="8672" b="12348"/>
          <a:stretch/>
        </p:blipFill>
        <p:spPr>
          <a:xfrm>
            <a:off x="9170415" y="3191020"/>
            <a:ext cx="1276431" cy="1637690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7056739" y="2714972"/>
            <a:ext cx="4915128" cy="499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Jézus küldetése is szolgálat volt.</a:t>
            </a:r>
          </a:p>
        </p:txBody>
      </p:sp>
      <p:sp>
        <p:nvSpPr>
          <p:cNvPr id="21" name="Téglalap 20"/>
          <p:cNvSpPr/>
          <p:nvPr/>
        </p:nvSpPr>
        <p:spPr>
          <a:xfrm>
            <a:off x="5875867" y="5734823"/>
            <a:ext cx="6096000" cy="871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hu-HU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Istent szerető ember pedig ezeket a szolgálatokat hálából végzi.</a:t>
            </a:r>
          </a:p>
        </p:txBody>
      </p:sp>
    </p:spTree>
    <p:extLst>
      <p:ext uri="{BB962C8B-B14F-4D97-AF65-F5344CB8AC3E}">
        <p14:creationId xmlns:p14="http://schemas.microsoft.com/office/powerpoint/2010/main" val="2560165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Csoportba foglalás 26"/>
          <p:cNvGrpSpPr/>
          <p:nvPr/>
        </p:nvGrpSpPr>
        <p:grpSpPr>
          <a:xfrm>
            <a:off x="2735406" y="0"/>
            <a:ext cx="6270438" cy="6816436"/>
            <a:chOff x="2735406" y="0"/>
            <a:chExt cx="6270438" cy="6816436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32" b="100000" l="2449" r="98231">
                          <a14:foregroundMark x1="26939" y1="11098" x2="26939" y2="11098"/>
                          <a14:foregroundMark x1="33878" y1="11951" x2="33878" y2="11951"/>
                          <a14:foregroundMark x1="34966" y1="8171" x2="34966" y2="8171"/>
                          <a14:foregroundMark x1="38367" y1="10366" x2="38367" y2="10366"/>
                          <a14:foregroundMark x1="20952" y1="22805" x2="20952" y2="22805"/>
                          <a14:foregroundMark x1="17279" y1="42805" x2="17279" y2="42805"/>
                          <a14:foregroundMark x1="19592" y1="39146" x2="19592" y2="39146"/>
                          <a14:foregroundMark x1="23401" y1="40610" x2="23401" y2="40610"/>
                          <a14:foregroundMark x1="26395" y1="39512" x2="26395" y2="39512"/>
                          <a14:foregroundMark x1="20544" y1="42683" x2="20544" y2="42683"/>
                          <a14:foregroundMark x1="23537" y1="45610" x2="23537" y2="45610"/>
                          <a14:foregroundMark x1="17143" y1="44878" x2="17143" y2="44878"/>
                          <a14:foregroundMark x1="19456" y1="44268" x2="19456" y2="44268"/>
                          <a14:foregroundMark x1="14286" y1="43902" x2="14286" y2="43902"/>
                          <a14:foregroundMark x1="64898" y1="53537" x2="64898" y2="53537"/>
                          <a14:foregroundMark x1="43810" y1="58780" x2="43810" y2="58780"/>
                          <a14:foregroundMark x1="88299" y1="64024" x2="88299" y2="64024"/>
                          <a14:foregroundMark x1="88027" y1="71341" x2="88027" y2="71341"/>
                          <a14:foregroundMark x1="90476" y1="65366" x2="90476" y2="65366"/>
                          <a14:foregroundMark x1="91156" y1="66220" x2="91156" y2="66220"/>
                          <a14:foregroundMark x1="88571" y1="89878" x2="88571" y2="89878"/>
                          <a14:foregroundMark x1="82177" y1="88415" x2="82177" y2="88415"/>
                          <a14:foregroundMark x1="85306" y1="86585" x2="85306" y2="86585"/>
                          <a14:foregroundMark x1="88299" y1="85854" x2="88299" y2="85854"/>
                          <a14:foregroundMark x1="45986" y1="86707" x2="45986" y2="86707"/>
                          <a14:foregroundMark x1="46395" y1="93659" x2="46395" y2="93659"/>
                          <a14:foregroundMark x1="45850" y1="95488" x2="45850" y2="95488"/>
                          <a14:foregroundMark x1="10612" y1="60732" x2="10612" y2="60732"/>
                          <a14:foregroundMark x1="10748" y1="56341" x2="10748" y2="56341"/>
                          <a14:foregroundMark x1="14150" y1="54634" x2="14150" y2="54634"/>
                          <a14:foregroundMark x1="17279" y1="54878" x2="17279" y2="54878"/>
                          <a14:foregroundMark x1="12381" y1="54390" x2="12381" y2="54390"/>
                          <a14:foregroundMark x1="10748" y1="54878" x2="10748" y2="54878"/>
                          <a14:foregroundMark x1="9388" y1="56463" x2="9388" y2="56463"/>
                          <a14:foregroundMark x1="8299" y1="59146" x2="8299" y2="59146"/>
                          <a14:foregroundMark x1="13878" y1="53537" x2="13878" y2="53537"/>
                          <a14:foregroundMark x1="78639" y1="22927" x2="78639" y2="22927"/>
                          <a14:foregroundMark x1="77687" y1="12073" x2="77687" y2="12073"/>
                          <a14:foregroundMark x1="81905" y1="12439" x2="81905" y2="12439"/>
                          <a14:foregroundMark x1="78095" y1="10610" x2="78095" y2="10610"/>
                          <a14:foregroundMark x1="73333" y1="13293" x2="73333" y2="13293"/>
                        </a14:backgroundRemoval>
                      </a14:imgEffect>
                    </a14:imgLayer>
                  </a14:imgProps>
                </a:ext>
              </a:extLst>
            </a:blip>
            <a:srcRect t="2561"/>
            <a:stretch/>
          </p:blipFill>
          <p:spPr>
            <a:xfrm>
              <a:off x="2735406" y="0"/>
              <a:ext cx="6270438" cy="6816436"/>
            </a:xfrm>
            <a:prstGeom prst="rect">
              <a:avLst/>
            </a:prstGeom>
          </p:spPr>
        </p:pic>
        <p:pic>
          <p:nvPicPr>
            <p:cNvPr id="24" name="Kép 2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7" b="97561" l="1304" r="98696">
                          <a14:foregroundMark x1="15217" y1="22358" x2="15217" y2="22358"/>
                          <a14:foregroundMark x1="17826" y1="28455" x2="17826" y2="28455"/>
                          <a14:foregroundMark x1="47391" y1="6098" x2="47391" y2="6098"/>
                          <a14:foregroundMark x1="66957" y1="18699" x2="66957" y2="18699"/>
                          <a14:foregroundMark x1="58696" y1="16260" x2="58696" y2="16260"/>
                          <a14:foregroundMark x1="78696" y1="23984" x2="78696" y2="23984"/>
                          <a14:foregroundMark x1="88261" y1="36585" x2="88261" y2="36585"/>
                          <a14:foregroundMark x1="83043" y1="54878" x2="83043" y2="54878"/>
                          <a14:foregroundMark x1="78261" y1="64228" x2="78261" y2="64228"/>
                          <a14:foregroundMark x1="63478" y1="76423" x2="63478" y2="76423"/>
                          <a14:foregroundMark x1="52174" y1="76423" x2="52174" y2="76423"/>
                          <a14:foregroundMark x1="49130" y1="71951" x2="49130" y2="71951"/>
                          <a14:foregroundMark x1="36522" y1="74797" x2="36522" y2="74797"/>
                          <a14:foregroundMark x1="20000" y1="62602" x2="20000" y2="62602"/>
                          <a14:foregroundMark x1="16087" y1="54472" x2="16087" y2="54472"/>
                          <a14:foregroundMark x1="27826" y1="49187" x2="27826" y2="49187"/>
                          <a14:foregroundMark x1="36522" y1="50407" x2="36522" y2="50407"/>
                          <a14:foregroundMark x1="55652" y1="57317" x2="55652" y2="57317"/>
                          <a14:foregroundMark x1="11739" y1="35366" x2="11739" y2="35366"/>
                          <a14:foregroundMark x1="20000" y1="19512" x2="20000" y2="19512"/>
                          <a14:foregroundMark x1="21304" y1="24797" x2="21304" y2="24797"/>
                          <a14:foregroundMark x1="18261" y1="39024" x2="18261" y2="39024"/>
                          <a14:foregroundMark x1="14783" y1="43902" x2="14783" y2="43902"/>
                          <a14:foregroundMark x1="10000" y1="41463" x2="10000" y2="41463"/>
                          <a14:foregroundMark x1="13043" y1="47154" x2="13043" y2="47154"/>
                          <a14:foregroundMark x1="16087" y1="33740" x2="16087" y2="33740"/>
                          <a14:foregroundMark x1="14348" y1="26829" x2="14348" y2="26829"/>
                          <a14:foregroundMark x1="23043" y1="16667" x2="23043" y2="16667"/>
                          <a14:foregroundMark x1="76957" y1="15447" x2="76957" y2="15447"/>
                          <a14:foregroundMark x1="80000" y1="27642" x2="80000" y2="27642"/>
                          <a14:foregroundMark x1="20000" y1="30894" x2="20000" y2="30894"/>
                          <a14:foregroundMark x1="40435" y1="7724" x2="40435" y2="7724"/>
                          <a14:foregroundMark x1="60435" y1="7724" x2="60435" y2="7724"/>
                          <a14:foregroundMark x1="80000" y1="37805" x2="80000" y2="37805"/>
                          <a14:foregroundMark x1="21739" y1="50407" x2="21739" y2="50407"/>
                          <a14:foregroundMark x1="11304" y1="58130" x2="11304" y2="58130"/>
                          <a14:foregroundMark x1="14783" y1="62602" x2="14783" y2="62602"/>
                          <a14:foregroundMark x1="23478" y1="53659" x2="23478" y2="53659"/>
                          <a14:foregroundMark x1="30000" y1="51626" x2="30000" y2="51626"/>
                          <a14:foregroundMark x1="33913" y1="46748" x2="33913" y2="46748"/>
                          <a14:foregroundMark x1="39565" y1="45935" x2="39565" y2="45935"/>
                          <a14:foregroundMark x1="43043" y1="49187" x2="43043" y2="49187"/>
                          <a14:foregroundMark x1="46087" y1="48374" x2="46087" y2="48374"/>
                          <a14:foregroundMark x1="52174" y1="51220" x2="52174" y2="51220"/>
                          <a14:foregroundMark x1="34783" y1="8943" x2="34783" y2="8943"/>
                          <a14:foregroundMark x1="30000" y1="10569" x2="30000" y2="10569"/>
                          <a14:foregroundMark x1="56957" y1="7724" x2="56957" y2="7724"/>
                          <a14:foregroundMark x1="64348" y1="10163" x2="64348" y2="10163"/>
                          <a14:foregroundMark x1="68261" y1="14634" x2="68261" y2="14634"/>
                          <a14:foregroundMark x1="73478" y1="17073" x2="73478" y2="17073"/>
                          <a14:foregroundMark x1="80000" y1="19512" x2="80000" y2="19512"/>
                          <a14:foregroundMark x1="84783" y1="24797" x2="84783" y2="24797"/>
                          <a14:foregroundMark x1="86522" y1="30488" x2="86522" y2="30488"/>
                          <a14:foregroundMark x1="86522" y1="38211" x2="86522" y2="38211"/>
                          <a14:foregroundMark x1="90000" y1="43089" x2="90000" y2="43089"/>
                          <a14:foregroundMark x1="86957" y1="48374" x2="86957" y2="48374"/>
                          <a14:foregroundMark x1="86522" y1="45122" x2="86522" y2="45122"/>
                          <a14:foregroundMark x1="83043" y1="43089" x2="83043" y2="43089"/>
                          <a14:foregroundMark x1="83478" y1="33740" x2="83478" y2="33740"/>
                          <a14:foregroundMark x1="85217" y1="56504" x2="85217" y2="56504"/>
                          <a14:foregroundMark x1="85217" y1="60976" x2="85217" y2="60976"/>
                          <a14:foregroundMark x1="55652" y1="67073" x2="55652" y2="67073"/>
                          <a14:foregroundMark x1="35652" y1="65854" x2="35652" y2="65854"/>
                          <a14:foregroundMark x1="28261" y1="65854" x2="28261" y2="65854"/>
                          <a14:foregroundMark x1="23043" y1="64228" x2="23043" y2="64228"/>
                          <a14:foregroundMark x1="29130" y1="59350" x2="29130" y2="59350"/>
                          <a14:foregroundMark x1="34783" y1="59756" x2="34783" y2="59756"/>
                          <a14:foregroundMark x1="53913" y1="58943" x2="53913" y2="58943"/>
                          <a14:foregroundMark x1="70435" y1="50407" x2="70435" y2="50407"/>
                          <a14:foregroundMark x1="65217" y1="23984" x2="65217" y2="23984"/>
                          <a14:foregroundMark x1="52174" y1="13821" x2="52174" y2="13821"/>
                          <a14:foregroundMark x1="37826" y1="77236" x2="37826" y2="77236"/>
                          <a14:foregroundMark x1="30870" y1="73171" x2="30870" y2="73171"/>
                          <a14:foregroundMark x1="41304" y1="77236" x2="41304" y2="77236"/>
                          <a14:foregroundMark x1="49130" y1="80488" x2="49130" y2="80488"/>
                          <a14:foregroundMark x1="55652" y1="77642" x2="55652" y2="77642"/>
                          <a14:foregroundMark x1="60000" y1="75610" x2="60000" y2="75610"/>
                          <a14:foregroundMark x1="67391" y1="74390" x2="67391" y2="74390"/>
                          <a14:foregroundMark x1="70870" y1="73171" x2="70870" y2="73171"/>
                          <a14:foregroundMark x1="61739" y1="68699" x2="61739" y2="68699"/>
                          <a14:foregroundMark x1="51304" y1="70325" x2="51304" y2="70325"/>
                          <a14:foregroundMark x1="43913" y1="78049" x2="43913" y2="78049"/>
                          <a14:foregroundMark x1="48696" y1="64228" x2="48696" y2="64228"/>
                          <a14:foregroundMark x1="51304" y1="43902" x2="51304" y2="43902"/>
                          <a14:foregroundMark x1="44348" y1="41463" x2="44348" y2="41463"/>
                          <a14:foregroundMark x1="68696" y1="28455" x2="68696" y2="28455"/>
                          <a14:foregroundMark x1="62174" y1="12602" x2="62174" y2="12602"/>
                          <a14:foregroundMark x1="69130" y1="21545" x2="69130" y2="21545"/>
                          <a14:foregroundMark x1="44783" y1="56504" x2="44783" y2="56504"/>
                          <a14:foregroundMark x1="40870" y1="66667" x2="40870" y2="66667"/>
                          <a14:foregroundMark x1="63913" y1="57317" x2="63913" y2="57317"/>
                          <a14:foregroundMark x1="71739" y1="64228" x2="71739" y2="64228"/>
                          <a14:foregroundMark x1="75217" y1="53252" x2="75217" y2="53252"/>
                          <a14:foregroundMark x1="56957" y1="28455" x2="56957" y2="28455"/>
                          <a14:foregroundMark x1="44348" y1="17073" x2="44348" y2="17073"/>
                          <a14:foregroundMark x1="47391" y1="12602" x2="47391" y2="12602"/>
                          <a14:foregroundMark x1="38261" y1="16667" x2="38261" y2="16667"/>
                          <a14:foregroundMark x1="29565" y1="16667" x2="29565" y2="16667"/>
                          <a14:foregroundMark x1="33913" y1="19919" x2="33913" y2="19919"/>
                          <a14:foregroundMark x1="31304" y1="24797" x2="31304" y2="24797"/>
                          <a14:foregroundMark x1="27391" y1="30488" x2="27391" y2="30488"/>
                          <a14:foregroundMark x1="25217" y1="39837" x2="25217" y2="39837"/>
                          <a14:foregroundMark x1="28261" y1="36992" x2="28261" y2="36992"/>
                          <a14:foregroundMark x1="29130" y1="42276" x2="29130" y2="42276"/>
                          <a14:foregroundMark x1="37826" y1="39024" x2="37826" y2="39024"/>
                          <a14:foregroundMark x1="39565" y1="58130" x2="39565" y2="58130"/>
                          <a14:foregroundMark x1="43913" y1="63821" x2="43913" y2="63821"/>
                          <a14:foregroundMark x1="36522" y1="69512" x2="36522" y2="69512"/>
                          <a14:foregroundMark x1="55652" y1="69919" x2="55652" y2="69919"/>
                          <a14:foregroundMark x1="44348" y1="72764" x2="44348" y2="72764"/>
                          <a14:foregroundMark x1="59130" y1="63821" x2="59130" y2="63821"/>
                          <a14:foregroundMark x1="64348" y1="65854" x2="64348" y2="65854"/>
                          <a14:foregroundMark x1="68261" y1="68293" x2="68261" y2="68293"/>
                          <a14:foregroundMark x1="75652" y1="67480" x2="75652" y2="67480"/>
                          <a14:foregroundMark x1="74783" y1="59350" x2="74783" y2="59350"/>
                          <a14:foregroundMark x1="69130" y1="59756" x2="69130" y2="59756"/>
                          <a14:foregroundMark x1="67391" y1="50407" x2="67391" y2="50407"/>
                          <a14:foregroundMark x1="62174" y1="50407" x2="62174" y2="50407"/>
                          <a14:foregroundMark x1="72174" y1="47561" x2="72174" y2="47561"/>
                          <a14:foregroundMark x1="77391" y1="52033" x2="77391" y2="52033"/>
                          <a14:foregroundMark x1="23043" y1="43089" x2="23043" y2="43089"/>
                          <a14:foregroundMark x1="30870" y1="34553" x2="30870" y2="34553"/>
                          <a14:foregroundMark x1="31739" y1="34553" x2="31739" y2="34553"/>
                          <a14:foregroundMark x1="34783" y1="32927" x2="34783" y2="32927"/>
                          <a14:foregroundMark x1="34348" y1="24797" x2="34348" y2="24797"/>
                          <a14:foregroundMark x1="70435" y1="25610" x2="70435" y2="25610"/>
                          <a14:foregroundMark x1="63913" y1="28455" x2="63913" y2="28455"/>
                          <a14:foregroundMark x1="76522" y1="48374" x2="76522" y2="48374"/>
                          <a14:foregroundMark x1="80435" y1="49187" x2="80435" y2="49187"/>
                          <a14:foregroundMark x1="76957" y1="42276" x2="76957" y2="42276"/>
                          <a14:foregroundMark x1="73478" y1="36585" x2="73478" y2="36585"/>
                          <a14:foregroundMark x1="70870" y1="30894" x2="70870" y2="30894"/>
                          <a14:foregroundMark x1="70000" y1="38211" x2="70000" y2="38211"/>
                          <a14:foregroundMark x1="71739" y1="43089" x2="71739" y2="43089"/>
                          <a14:foregroundMark x1="62609" y1="41463" x2="62609" y2="41463"/>
                          <a14:foregroundMark x1="64348" y1="36992" x2="64348" y2="36992"/>
                          <a14:foregroundMark x1="62174" y1="36585" x2="62174" y2="36585"/>
                          <a14:foregroundMark x1="60435" y1="33740" x2="60435" y2="33740"/>
                          <a14:foregroundMark x1="53478" y1="33740" x2="53478" y2="33740"/>
                          <a14:foregroundMark x1="62174" y1="17886" x2="62174" y2="17886"/>
                          <a14:foregroundMark x1="61739" y1="22358" x2="61739" y2="22358"/>
                          <a14:foregroundMark x1="54348" y1="20732" x2="54348" y2="20732"/>
                          <a14:foregroundMark x1="47391" y1="22764" x2="47391" y2="22764"/>
                          <a14:foregroundMark x1="42609" y1="24390" x2="42609" y2="24390"/>
                          <a14:foregroundMark x1="39565" y1="13821" x2="39565" y2="13821"/>
                          <a14:foregroundMark x1="57826" y1="39431" x2="57826" y2="39431"/>
                          <a14:foregroundMark x1="60000" y1="42683" x2="60000" y2="42683"/>
                          <a14:foregroundMark x1="68696" y1="41463" x2="68696" y2="41463"/>
                          <a14:foregroundMark x1="66957" y1="45122" x2="66957" y2="45122"/>
                          <a14:foregroundMark x1="67391" y1="33740" x2="67391" y2="33740"/>
                          <a14:foregroundMark x1="56087" y1="24390" x2="56087" y2="24390"/>
                          <a14:foregroundMark x1="56087" y1="12195" x2="56087" y2="12195"/>
                          <a14:foregroundMark x1="49130" y1="17073" x2="49130" y2="17073"/>
                          <a14:foregroundMark x1="49130" y1="23984" x2="49130" y2="23984"/>
                          <a14:foregroundMark x1="52609" y1="28455" x2="52609" y2="28455"/>
                          <a14:foregroundMark x1="53478" y1="39431" x2="53478" y2="39431"/>
                          <a14:foregroundMark x1="55652" y1="47154" x2="55652" y2="47154"/>
                          <a14:foregroundMark x1="60000" y1="45935" x2="60000" y2="45935"/>
                          <a14:foregroundMark x1="57826" y1="51626" x2="57826" y2="51626"/>
                          <a14:foregroundMark x1="47826" y1="52846" x2="47826" y2="52846"/>
                          <a14:foregroundMark x1="48696" y1="59756" x2="48696" y2="59756"/>
                          <a14:foregroundMark x1="43043" y1="58943" x2="43043" y2="58943"/>
                          <a14:foregroundMark x1="44348" y1="37805" x2="44348" y2="37805"/>
                          <a14:foregroundMark x1="47391" y1="34553" x2="47391" y2="34553"/>
                          <a14:foregroundMark x1="44783" y1="30488" x2="44783" y2="304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63998" y="4075817"/>
              <a:ext cx="766533" cy="819857"/>
            </a:xfrm>
            <a:prstGeom prst="rect">
              <a:avLst/>
            </a:prstGeom>
          </p:spPr>
        </p:pic>
      </p:grpSp>
      <p:sp>
        <p:nvSpPr>
          <p:cNvPr id="2" name="Szövegdoboz 1"/>
          <p:cNvSpPr txBox="1"/>
          <p:nvPr/>
        </p:nvSpPr>
        <p:spPr>
          <a:xfrm>
            <a:off x="337171" y="4128446"/>
            <a:ext cx="26600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Tudod-e milyen szolgálatok vannak a mai gyülekezetekben?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275992" y="2775931"/>
            <a:ext cx="27598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300" dirty="0"/>
              <a:t>Melyek azok a szolgálatok, amelyek a </a:t>
            </a:r>
            <a:r>
              <a:rPr lang="hu-HU" sz="2300"/>
              <a:t>te gyülekezetedben </a:t>
            </a:r>
            <a:r>
              <a:rPr lang="hu-HU" sz="2300" dirty="0"/>
              <a:t>is működnek?</a:t>
            </a:r>
          </a:p>
        </p:txBody>
      </p:sp>
      <p:sp>
        <p:nvSpPr>
          <p:cNvPr id="7" name="Jobbra nyíl 6"/>
          <p:cNvSpPr/>
          <p:nvPr/>
        </p:nvSpPr>
        <p:spPr>
          <a:xfrm>
            <a:off x="2269375" y="411300"/>
            <a:ext cx="2078181" cy="483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Baba-mama kör</a:t>
            </a:r>
          </a:p>
        </p:txBody>
      </p:sp>
      <p:sp>
        <p:nvSpPr>
          <p:cNvPr id="8" name="Jobbra nyíl 7"/>
          <p:cNvSpPr/>
          <p:nvPr/>
        </p:nvSpPr>
        <p:spPr>
          <a:xfrm>
            <a:off x="1113906" y="1438102"/>
            <a:ext cx="2723934" cy="54032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Gyermek-istentisztelet</a:t>
            </a:r>
          </a:p>
        </p:txBody>
      </p:sp>
      <p:sp>
        <p:nvSpPr>
          <p:cNvPr id="9" name="Jobbra nyíl 8"/>
          <p:cNvSpPr/>
          <p:nvPr/>
        </p:nvSpPr>
        <p:spPr>
          <a:xfrm>
            <a:off x="2560518" y="989212"/>
            <a:ext cx="2723934" cy="51539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Ifjúsági bibliaóra</a:t>
            </a:r>
          </a:p>
        </p:txBody>
      </p:sp>
      <p:sp>
        <p:nvSpPr>
          <p:cNvPr id="10" name="Balra nyíl 9"/>
          <p:cNvSpPr/>
          <p:nvPr/>
        </p:nvSpPr>
        <p:spPr>
          <a:xfrm>
            <a:off x="7976983" y="233795"/>
            <a:ext cx="3192088" cy="515389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Gyülekezeti szolgálatok</a:t>
            </a:r>
          </a:p>
        </p:txBody>
      </p:sp>
      <p:sp>
        <p:nvSpPr>
          <p:cNvPr id="11" name="Balra nyíl 10"/>
          <p:cNvSpPr/>
          <p:nvPr/>
        </p:nvSpPr>
        <p:spPr>
          <a:xfrm>
            <a:off x="8073696" y="1463041"/>
            <a:ext cx="4019418" cy="515389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Gyülekezeti kirándulás szervezés</a:t>
            </a:r>
          </a:p>
        </p:txBody>
      </p:sp>
      <p:sp>
        <p:nvSpPr>
          <p:cNvPr id="12" name="Balra nyíl 11"/>
          <p:cNvSpPr/>
          <p:nvPr/>
        </p:nvSpPr>
        <p:spPr>
          <a:xfrm>
            <a:off x="7668570" y="2288892"/>
            <a:ext cx="4009611" cy="515389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Segítség a szeretetvendégségben</a:t>
            </a:r>
          </a:p>
        </p:txBody>
      </p:sp>
      <p:sp>
        <p:nvSpPr>
          <p:cNvPr id="13" name="Balra nyíl 12"/>
          <p:cNvSpPr/>
          <p:nvPr/>
        </p:nvSpPr>
        <p:spPr>
          <a:xfrm>
            <a:off x="8406791" y="4380285"/>
            <a:ext cx="1490244" cy="515389"/>
          </a:xfrm>
          <a:prstGeom prst="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pénztáros</a:t>
            </a:r>
          </a:p>
        </p:txBody>
      </p:sp>
      <p:sp>
        <p:nvSpPr>
          <p:cNvPr id="14" name="Jobbra nyíl 13"/>
          <p:cNvSpPr/>
          <p:nvPr/>
        </p:nvSpPr>
        <p:spPr>
          <a:xfrm>
            <a:off x="3313227" y="6061189"/>
            <a:ext cx="2101735" cy="45119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gondnok</a:t>
            </a:r>
          </a:p>
        </p:txBody>
      </p:sp>
      <p:sp>
        <p:nvSpPr>
          <p:cNvPr id="15" name="Balra nyíl 14"/>
          <p:cNvSpPr/>
          <p:nvPr/>
        </p:nvSpPr>
        <p:spPr>
          <a:xfrm rot="1017490">
            <a:off x="6725662" y="4879571"/>
            <a:ext cx="1733418" cy="515389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orgonista</a:t>
            </a:r>
          </a:p>
        </p:txBody>
      </p:sp>
      <p:sp>
        <p:nvSpPr>
          <p:cNvPr id="17" name="Jobbra nyíl 16"/>
          <p:cNvSpPr/>
          <p:nvPr/>
        </p:nvSpPr>
        <p:spPr>
          <a:xfrm>
            <a:off x="2027384" y="2572787"/>
            <a:ext cx="1690656" cy="51539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egyházfi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8502232" y="6061189"/>
            <a:ext cx="2051468" cy="515389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Gyülekezeti tag</a:t>
            </a:r>
          </a:p>
        </p:txBody>
      </p:sp>
      <p:sp>
        <p:nvSpPr>
          <p:cNvPr id="20" name="Jobbra nyíl 19"/>
          <p:cNvSpPr/>
          <p:nvPr/>
        </p:nvSpPr>
        <p:spPr>
          <a:xfrm>
            <a:off x="3073342" y="4272998"/>
            <a:ext cx="1690656" cy="515391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harangozó</a:t>
            </a:r>
          </a:p>
        </p:txBody>
      </p:sp>
      <p:sp>
        <p:nvSpPr>
          <p:cNvPr id="21" name="Balra nyíl 20"/>
          <p:cNvSpPr/>
          <p:nvPr/>
        </p:nvSpPr>
        <p:spPr>
          <a:xfrm>
            <a:off x="5935152" y="3751113"/>
            <a:ext cx="1913448" cy="515389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diakónus</a:t>
            </a:r>
          </a:p>
        </p:txBody>
      </p:sp>
      <p:sp>
        <p:nvSpPr>
          <p:cNvPr id="22" name="Balra nyíl 21"/>
          <p:cNvSpPr/>
          <p:nvPr/>
        </p:nvSpPr>
        <p:spPr>
          <a:xfrm>
            <a:off x="6825201" y="3220145"/>
            <a:ext cx="1913448" cy="515389"/>
          </a:xfrm>
          <a:prstGeom prst="lef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presbiter</a:t>
            </a:r>
          </a:p>
        </p:txBody>
      </p:sp>
      <p:sp>
        <p:nvSpPr>
          <p:cNvPr id="23" name="Jobbra nyíl 22"/>
          <p:cNvSpPr/>
          <p:nvPr/>
        </p:nvSpPr>
        <p:spPr>
          <a:xfrm rot="1181515">
            <a:off x="3870964" y="2064274"/>
            <a:ext cx="1690656" cy="51539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hittanoktató</a:t>
            </a:r>
          </a:p>
        </p:txBody>
      </p:sp>
      <p:sp>
        <p:nvSpPr>
          <p:cNvPr id="25" name="Jobbra nyíl 24"/>
          <p:cNvSpPr/>
          <p:nvPr/>
        </p:nvSpPr>
        <p:spPr>
          <a:xfrm>
            <a:off x="1113906" y="3650322"/>
            <a:ext cx="2136870" cy="51539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Gyülekezeti tag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9254517" y="5017873"/>
            <a:ext cx="278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300" dirty="0"/>
              <a:t>Mely szolgálatok végzőit ismered?</a:t>
            </a: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3" y="12714"/>
            <a:ext cx="1364962" cy="1344248"/>
          </a:xfrm>
          <a:prstGeom prst="rect">
            <a:avLst/>
          </a:prstGeom>
        </p:spPr>
      </p:pic>
      <p:sp>
        <p:nvSpPr>
          <p:cNvPr id="29" name="Szövegdoboz 28"/>
          <p:cNvSpPr txBox="1"/>
          <p:nvPr/>
        </p:nvSpPr>
        <p:spPr>
          <a:xfrm>
            <a:off x="337171" y="5714889"/>
            <a:ext cx="2601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Nézd meg ezt </a:t>
            </a:r>
          </a:p>
          <a:p>
            <a:r>
              <a:rPr lang="hu-HU" sz="2300" dirty="0"/>
              <a:t>a képet!</a:t>
            </a:r>
          </a:p>
        </p:txBody>
      </p:sp>
      <p:sp>
        <p:nvSpPr>
          <p:cNvPr id="30" name="Balra nyíl 29"/>
          <p:cNvSpPr/>
          <p:nvPr/>
        </p:nvSpPr>
        <p:spPr>
          <a:xfrm>
            <a:off x="6160248" y="5550792"/>
            <a:ext cx="1913448" cy="515389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lelkipásztor</a:t>
            </a:r>
          </a:p>
        </p:txBody>
      </p:sp>
    </p:spTree>
    <p:extLst>
      <p:ext uri="{BB962C8B-B14F-4D97-AF65-F5344CB8AC3E}">
        <p14:creationId xmlns:p14="http://schemas.microsoft.com/office/powerpoint/2010/main" val="1385745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/>
      <p:bldP spid="2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45" l="6515" r="96743">
                        <a14:foregroundMark x1="51792" y1="18790" x2="51792" y2="18790"/>
                        <a14:foregroundMark x1="69381" y1="42675" x2="69381" y2="42675"/>
                        <a14:foregroundMark x1="83062" y1="41083" x2="83062" y2="41083"/>
                        <a14:foregroundMark x1="87622" y1="59554" x2="87622" y2="59554"/>
                        <a14:foregroundMark x1="81759" y1="58917" x2="81759" y2="58917"/>
                        <a14:foregroundMark x1="70684" y1="71019" x2="70684" y2="71019"/>
                        <a14:foregroundMark x1="51792" y1="77707" x2="51792" y2="77707"/>
                        <a14:foregroundMark x1="39739" y1="74204" x2="39739" y2="74204"/>
                        <a14:foregroundMark x1="46580" y1="79618" x2="46580" y2="79618"/>
                        <a14:foregroundMark x1="68078" y1="74841" x2="68078" y2="74841"/>
                        <a14:foregroundMark x1="20195" y1="57006" x2="20195" y2="57006"/>
                        <a14:foregroundMark x1="17264" y1="16242" x2="17264" y2="16242"/>
                        <a14:foregroundMark x1="19544" y1="29936" x2="19544" y2="29936"/>
                        <a14:foregroundMark x1="14007" y1="29299" x2="14007" y2="29299"/>
                        <a14:foregroundMark x1="20195" y1="37898" x2="20195" y2="37898"/>
                        <a14:foregroundMark x1="36482" y1="60510" x2="36482" y2="60510"/>
                        <a14:foregroundMark x1="27036" y1="33439" x2="27036" y2="33439"/>
                        <a14:foregroundMark x1="32899" y1="33439" x2="32899" y2="33439"/>
                        <a14:foregroundMark x1="41694" y1="34076" x2="41694" y2="34076"/>
                        <a14:foregroundMark x1="55375" y1="33439" x2="57329" y2="33439"/>
                        <a14:foregroundMark x1="83062" y1="32484" x2="83062" y2="32484"/>
                        <a14:foregroundMark x1="80782" y1="24522" x2="80782" y2="24522"/>
                        <a14:foregroundMark x1="82410" y1="16879" x2="82410" y2="16879"/>
                        <a14:foregroundMark x1="81433" y1="68153" x2="81433" y2="68153"/>
                        <a14:foregroundMark x1="83713" y1="62420" x2="83713" y2="62420"/>
                        <a14:foregroundMark x1="70033" y1="47771" x2="70033" y2="47771"/>
                        <a14:foregroundMark x1="71336" y1="33439" x2="71336" y2="33439"/>
                        <a14:foregroundMark x1="66775" y1="33439" x2="66775" y2="33439"/>
                        <a14:foregroundMark x1="61238" y1="34713" x2="61238" y2="34713"/>
                        <a14:foregroundMark x1="51140" y1="37898" x2="51140" y2="37898"/>
                        <a14:foregroundMark x1="44300" y1="37898" x2="44300" y2="37898"/>
                        <a14:foregroundMark x1="49837" y1="48408" x2="49837" y2="48408"/>
                        <a14:foregroundMark x1="63192" y1="51911" x2="63192" y2="51911"/>
                        <a14:foregroundMark x1="64821" y1="58280" x2="64821" y2="58280"/>
                        <a14:foregroundMark x1="30945" y1="76115" x2="30945" y2="76115"/>
                        <a14:foregroundMark x1="41694" y1="84076" x2="41694" y2="84076"/>
                        <a14:foregroundMark x1="54397" y1="71656" x2="54397" y2="71656"/>
                        <a14:foregroundMark x1="45277" y1="24841" x2="45277" y2="24841"/>
                        <a14:foregroundMark x1="34853" y1="20701" x2="34853" y2="20701"/>
                        <a14:foregroundMark x1="44300" y1="14650" x2="44300" y2="14650"/>
                        <a14:foregroundMark x1="56678" y1="19427" x2="56678" y2="19427"/>
                        <a14:foregroundMark x1="64821" y1="22611" x2="64821" y2="22611"/>
                        <a14:foregroundMark x1="71336" y1="23885" x2="71336" y2="23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8155" y="1107330"/>
            <a:ext cx="1143196" cy="11692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8" b="94056" l="6250" r="92763">
                        <a14:foregroundMark x1="46711" y1="12937" x2="46711" y2="12937"/>
                        <a14:foregroundMark x1="25329" y1="13287" x2="25329" y2="13287"/>
                        <a14:foregroundMark x1="35855" y1="21678" x2="35855" y2="21678"/>
                        <a14:foregroundMark x1="29605" y1="18531" x2="29605" y2="18531"/>
                        <a14:foregroundMark x1="50000" y1="14685" x2="50000" y2="14685"/>
                        <a14:foregroundMark x1="59868" y1="22727" x2="59868" y2="22727"/>
                        <a14:foregroundMark x1="59211" y1="15734" x2="59211" y2="15734"/>
                        <a14:foregroundMark x1="72039" y1="32168" x2="72039" y2="32168"/>
                        <a14:foregroundMark x1="72039" y1="23427" x2="72039" y2="23427"/>
                        <a14:foregroundMark x1="71382" y1="18182" x2="71382" y2="18182"/>
                        <a14:foregroundMark x1="80921" y1="38462" x2="80921" y2="38462"/>
                        <a14:foregroundMark x1="73684" y1="32168" x2="73684" y2="32168"/>
                        <a14:foregroundMark x1="78618" y1="32517" x2="78618" y2="32517"/>
                        <a14:foregroundMark x1="64474" y1="33916" x2="64474" y2="33916"/>
                        <a14:foregroundMark x1="72039" y1="55944" x2="72039" y2="55944"/>
                        <a14:foregroundMark x1="76974" y1="44755" x2="76974" y2="44755"/>
                        <a14:foregroundMark x1="81908" y1="49650" x2="81908" y2="49650"/>
                        <a14:foregroundMark x1="82566" y1="61888" x2="82566" y2="61888"/>
                        <a14:foregroundMark x1="74671" y1="74825" x2="74671" y2="74825"/>
                        <a14:foregroundMark x1="71382" y1="68881" x2="71382" y2="68881"/>
                        <a14:foregroundMark x1="68092" y1="56993" x2="68092" y2="56993"/>
                        <a14:foregroundMark x1="63158" y1="71329" x2="63158" y2="71329"/>
                        <a14:foregroundMark x1="44408" y1="74825" x2="44408" y2="74825"/>
                        <a14:foregroundMark x1="30921" y1="77622" x2="30921" y2="77622"/>
                        <a14:foregroundMark x1="52632" y1="82168" x2="52632" y2="82168"/>
                        <a14:foregroundMark x1="60855" y1="85315" x2="60855" y2="85315"/>
                        <a14:foregroundMark x1="54934" y1="58392" x2="54934" y2="58392"/>
                        <a14:foregroundMark x1="31250" y1="34266" x2="31250" y2="34266"/>
                        <a14:foregroundMark x1="17763" y1="31469" x2="17763" y2="31469"/>
                        <a14:foregroundMark x1="24671" y1="30420" x2="24671" y2="30420"/>
                        <a14:foregroundMark x1="26316" y1="25175" x2="26316" y2="25175"/>
                        <a14:foregroundMark x1="40789" y1="33217" x2="40789" y2="33217"/>
                        <a14:foregroundMark x1="49013" y1="35664" x2="49013" y2="35664"/>
                        <a14:foregroundMark x1="52632" y1="33217" x2="52632" y2="33217"/>
                        <a14:foregroundMark x1="19408" y1="60490" x2="19408" y2="60490"/>
                        <a14:foregroundMark x1="24671" y1="70629" x2="24671" y2="70629"/>
                        <a14:foregroundMark x1="24671" y1="62937" x2="24671" y2="62937"/>
                        <a14:foregroundMark x1="41118" y1="62937" x2="41118" y2="62937"/>
                        <a14:foregroundMark x1="32566" y1="44406" x2="32566" y2="44406"/>
                        <a14:foregroundMark x1="19737" y1="33217" x2="19737" y2="33217"/>
                        <a14:foregroundMark x1="22697" y1="27273" x2="22697" y2="27273"/>
                        <a14:foregroundMark x1="26974" y1="38462" x2="26974" y2="38462"/>
                        <a14:foregroundMark x1="45066" y1="51399" x2="45066" y2="51399"/>
                        <a14:foregroundMark x1="42763" y1="34965" x2="42763" y2="34965"/>
                        <a14:foregroundMark x1="44079" y1="43706" x2="44079" y2="43706"/>
                        <a14:foregroundMark x1="49342" y1="39510" x2="49342" y2="39510"/>
                        <a14:foregroundMark x1="51645" y1="49650" x2="51645" y2="49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987" y="4266315"/>
            <a:ext cx="881310" cy="8291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8" b="94881" l="2120" r="96466">
                        <a14:foregroundMark x1="49470" y1="14334" x2="49470" y2="14334"/>
                        <a14:foregroundMark x1="50530" y1="51536" x2="50530" y2="51536"/>
                        <a14:foregroundMark x1="44876" y1="61775" x2="44876" y2="61775"/>
                        <a14:foregroundMark x1="43463" y1="53925" x2="43463" y2="53925"/>
                        <a14:foregroundMark x1="42403" y1="48805" x2="42403" y2="48805"/>
                        <a14:foregroundMark x1="50530" y1="57679" x2="50530" y2="57679"/>
                        <a14:foregroundMark x1="65018" y1="58703" x2="65018" y2="58703"/>
                        <a14:foregroundMark x1="59717" y1="48805" x2="59717" y2="48805"/>
                        <a14:foregroundMark x1="61131" y1="33106" x2="61131" y2="33106"/>
                        <a14:foregroundMark x1="70318" y1="38567" x2="70318" y2="38567"/>
                        <a14:foregroundMark x1="71731" y1="44027" x2="71731" y2="44027"/>
                        <a14:foregroundMark x1="35689" y1="50512" x2="35689" y2="50512"/>
                        <a14:foregroundMark x1="33216" y1="45051" x2="33216" y2="45051"/>
                        <a14:foregroundMark x1="26502" y1="39249" x2="26502" y2="39249"/>
                        <a14:foregroundMark x1="28622" y1="46075" x2="28622" y2="46075"/>
                        <a14:foregroundMark x1="34982" y1="54949" x2="34982" y2="54949"/>
                        <a14:foregroundMark x1="39929" y1="58020" x2="39929" y2="58020"/>
                        <a14:foregroundMark x1="36749" y1="60751" x2="36749" y2="60751"/>
                        <a14:foregroundMark x1="33216" y1="66212" x2="33216" y2="66212"/>
                        <a14:foregroundMark x1="37102" y1="66212" x2="37102" y2="66212"/>
                        <a14:foregroundMark x1="30035" y1="67235" x2="30035" y2="67235"/>
                        <a14:foregroundMark x1="30035" y1="61433" x2="30035" y2="61433"/>
                        <a14:foregroundMark x1="36042" y1="16041" x2="36042" y2="16041"/>
                        <a14:foregroundMark x1="30389" y1="20137" x2="30389" y2="20137"/>
                        <a14:foregroundMark x1="56184" y1="16041" x2="56184" y2="16041"/>
                        <a14:foregroundMark x1="78092" y1="22526" x2="78092" y2="22526"/>
                        <a14:foregroundMark x1="81979" y1="33106" x2="81979" y2="33106"/>
                        <a14:foregroundMark x1="66431" y1="35495" x2="66431" y2="35495"/>
                        <a14:foregroundMark x1="83746" y1="38567" x2="83746" y2="38567"/>
                        <a14:foregroundMark x1="63958" y1="76109" x2="63958" y2="76109"/>
                        <a14:foregroundMark x1="71731" y1="76451" x2="71731" y2="76451"/>
                        <a14:foregroundMark x1="67491" y1="81229" x2="67491" y2="81229"/>
                        <a14:foregroundMark x1="30035" y1="78157" x2="30035" y2="78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4789" y="23462"/>
            <a:ext cx="1288861" cy="133440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6" b="98662" l="1303" r="98046">
                        <a14:foregroundMark x1="20521" y1="46488" x2="20521" y2="46488"/>
                        <a14:foregroundMark x1="13029" y1="71572" x2="13029" y2="71572"/>
                        <a14:foregroundMark x1="24104" y1="81605" x2="24104" y2="81605"/>
                        <a14:foregroundMark x1="33550" y1="81605" x2="33550" y2="81605"/>
                        <a14:foregroundMark x1="39414" y1="81605" x2="39414" y2="81605"/>
                        <a14:foregroundMark x1="40065" y1="71237" x2="40065" y2="71237"/>
                        <a14:foregroundMark x1="48860" y1="73579" x2="48860" y2="73579"/>
                        <a14:foregroundMark x1="46580" y1="80936" x2="46580" y2="80936"/>
                        <a14:foregroundMark x1="61564" y1="79933" x2="61564" y2="79933"/>
                        <a14:foregroundMark x1="71010" y1="85619" x2="71010" y2="85619"/>
                        <a14:foregroundMark x1="65472" y1="70569" x2="65472" y2="70569"/>
                        <a14:foregroundMark x1="80130" y1="79933" x2="80130" y2="79933"/>
                        <a14:foregroundMark x1="82410" y1="74582" x2="82410" y2="74582"/>
                        <a14:foregroundMark x1="84365" y1="73913" x2="84365" y2="73913"/>
                        <a14:foregroundMark x1="84365" y1="65886" x2="84365" y2="65886"/>
                        <a14:foregroundMark x1="87622" y1="62876" x2="87622" y2="62876"/>
                        <a14:foregroundMark x1="80782" y1="58863" x2="80782" y2="58863"/>
                        <a14:foregroundMark x1="76221" y1="62542" x2="76221" y2="62542"/>
                        <a14:foregroundMark x1="67752" y1="62876" x2="67752" y2="62876"/>
                        <a14:foregroundMark x1="42671" y1="60535" x2="42671" y2="60535"/>
                        <a14:foregroundMark x1="34202" y1="61873" x2="34202" y2="61873"/>
                        <a14:foregroundMark x1="26384" y1="59532" x2="26384" y2="59532"/>
                        <a14:foregroundMark x1="17590" y1="58863" x2="17590" y2="58863"/>
                        <a14:foregroundMark x1="12052" y1="62542" x2="12052" y2="62542"/>
                        <a14:foregroundMark x1="11401" y1="57191" x2="11401" y2="57191"/>
                        <a14:foregroundMark x1="21173" y1="61204" x2="21173" y2="61204"/>
                        <a14:foregroundMark x1="34202" y1="52508" x2="34202" y2="52508"/>
                        <a14:foregroundMark x1="47231" y1="50167" x2="47231" y2="50167"/>
                        <a14:foregroundMark x1="41042" y1="50167" x2="41042" y2="50167"/>
                        <a14:foregroundMark x1="50814" y1="54849" x2="50814" y2="54849"/>
                        <a14:foregroundMark x1="43322" y1="54181" x2="43322" y2="54181"/>
                        <a14:foregroundMark x1="60261" y1="46154" x2="60261" y2="46154"/>
                        <a14:foregroundMark x1="76221" y1="43813" x2="76221" y2="43813"/>
                        <a14:foregroundMark x1="87622" y1="45485" x2="87622" y2="45485"/>
                        <a14:foregroundMark x1="77850" y1="51171" x2="77850" y2="51171"/>
                        <a14:foregroundMark x1="49511" y1="43813" x2="49511" y2="43813"/>
                        <a14:foregroundMark x1="34202" y1="45485" x2="34202" y2="45485"/>
                        <a14:foregroundMark x1="28990" y1="18060" x2="28990" y2="18060"/>
                        <a14:foregroundMark x1="34853" y1="14047" x2="34853" y2="14047"/>
                        <a14:foregroundMark x1="47231" y1="7023" x2="47231" y2="7023"/>
                        <a14:foregroundMark x1="47883" y1="83278" x2="47883" y2="83278"/>
                        <a14:foregroundMark x1="40391" y1="85284" x2="40391" y2="85284"/>
                        <a14:foregroundMark x1="50163" y1="86957" x2="50163" y2="8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7430" y="526610"/>
            <a:ext cx="1753053" cy="170737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30" b="95319" l="4348" r="94348">
                        <a14:foregroundMark x1="26087" y1="25532" x2="26087" y2="25532"/>
                        <a14:foregroundMark x1="33478" y1="49362" x2="33478" y2="49362"/>
                        <a14:foregroundMark x1="16522" y1="28511" x2="16522" y2="28511"/>
                        <a14:foregroundMark x1="17826" y1="23404" x2="17826" y2="23404"/>
                        <a14:foregroundMark x1="23913" y1="32766" x2="23913" y2="32766"/>
                        <a14:foregroundMark x1="21739" y1="54043" x2="21739" y2="54043"/>
                        <a14:foregroundMark x1="27391" y1="69362" x2="27391" y2="69362"/>
                        <a14:foregroundMark x1="31739" y1="76596" x2="31739" y2="76596"/>
                        <a14:foregroundMark x1="43043" y1="77447" x2="43043" y2="77447"/>
                        <a14:foregroundMark x1="57391" y1="71915" x2="57391" y2="71915"/>
                        <a14:foregroundMark x1="66522" y1="69787" x2="66522" y2="69787"/>
                        <a14:foregroundMark x1="85652" y1="54894" x2="85652" y2="54894"/>
                        <a14:foregroundMark x1="80435" y1="41277" x2="80435" y2="41277"/>
                        <a14:foregroundMark x1="76087" y1="29787" x2="76087" y2="29787"/>
                        <a14:foregroundMark x1="65217" y1="22128" x2="65217" y2="22128"/>
                        <a14:foregroundMark x1="72174" y1="78723" x2="72174" y2="78723"/>
                        <a14:foregroundMark x1="79130" y1="71064" x2="79130" y2="71064"/>
                        <a14:foregroundMark x1="63478" y1="83404" x2="63478" y2="83404"/>
                        <a14:foregroundMark x1="23478" y1="78723" x2="23478" y2="78723"/>
                        <a14:foregroundMark x1="16957" y1="65106" x2="16957" y2="65106"/>
                        <a14:foregroundMark x1="44783" y1="54894" x2="44783" y2="54894"/>
                        <a14:foregroundMark x1="33478" y1="57447" x2="33478" y2="57447"/>
                        <a14:foregroundMark x1="24783" y1="43404" x2="24783" y2="43404"/>
                        <a14:foregroundMark x1="19565" y1="32766" x2="19565" y2="32766"/>
                        <a14:foregroundMark x1="15652" y1="37872" x2="15652" y2="37872"/>
                        <a14:foregroundMark x1="32174" y1="25957" x2="32174" y2="25957"/>
                        <a14:foregroundMark x1="35652" y1="16596" x2="35652" y2="16596"/>
                        <a14:foregroundMark x1="47391" y1="16170" x2="47391" y2="16170"/>
                        <a14:foregroundMark x1="62174" y1="28936" x2="62174" y2="28936"/>
                        <a14:foregroundMark x1="54348" y1="41277" x2="54348" y2="41277"/>
                        <a14:foregroundMark x1="38696" y1="40426" x2="38696" y2="40426"/>
                        <a14:foregroundMark x1="32174" y1="41277" x2="32174" y2="41277"/>
                        <a14:foregroundMark x1="38696" y1="34468" x2="38696" y2="34468"/>
                        <a14:foregroundMark x1="27826" y1="39149" x2="27826" y2="391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425" y="2385849"/>
            <a:ext cx="1850933" cy="189117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7" b="97561" l="1304" r="98696">
                        <a14:foregroundMark x1="15217" y1="22358" x2="15217" y2="22358"/>
                        <a14:foregroundMark x1="17826" y1="28455" x2="17826" y2="28455"/>
                        <a14:foregroundMark x1="47391" y1="6098" x2="47391" y2="6098"/>
                        <a14:foregroundMark x1="66957" y1="18699" x2="66957" y2="18699"/>
                        <a14:foregroundMark x1="58696" y1="16260" x2="58696" y2="16260"/>
                        <a14:foregroundMark x1="78696" y1="23984" x2="78696" y2="23984"/>
                        <a14:foregroundMark x1="88261" y1="36585" x2="88261" y2="36585"/>
                        <a14:foregroundMark x1="83043" y1="54878" x2="83043" y2="54878"/>
                        <a14:foregroundMark x1="78261" y1="64228" x2="78261" y2="64228"/>
                        <a14:foregroundMark x1="63478" y1="76423" x2="63478" y2="76423"/>
                        <a14:foregroundMark x1="52174" y1="76423" x2="52174" y2="76423"/>
                        <a14:foregroundMark x1="49130" y1="71951" x2="49130" y2="71951"/>
                        <a14:foregroundMark x1="36522" y1="74797" x2="36522" y2="74797"/>
                        <a14:foregroundMark x1="20000" y1="62602" x2="20000" y2="62602"/>
                        <a14:foregroundMark x1="16087" y1="54472" x2="16087" y2="54472"/>
                        <a14:foregroundMark x1="27826" y1="49187" x2="27826" y2="49187"/>
                        <a14:foregroundMark x1="36522" y1="50407" x2="36522" y2="50407"/>
                        <a14:foregroundMark x1="55652" y1="57317" x2="55652" y2="57317"/>
                        <a14:foregroundMark x1="11739" y1="35366" x2="11739" y2="35366"/>
                        <a14:foregroundMark x1="20000" y1="19512" x2="20000" y2="19512"/>
                        <a14:foregroundMark x1="21304" y1="24797" x2="21304" y2="24797"/>
                        <a14:foregroundMark x1="18261" y1="39024" x2="18261" y2="39024"/>
                        <a14:foregroundMark x1="14783" y1="43902" x2="14783" y2="43902"/>
                        <a14:foregroundMark x1="10000" y1="41463" x2="10000" y2="41463"/>
                        <a14:foregroundMark x1="13043" y1="47154" x2="13043" y2="47154"/>
                        <a14:foregroundMark x1="16087" y1="33740" x2="16087" y2="33740"/>
                        <a14:foregroundMark x1="14348" y1="26829" x2="14348" y2="26829"/>
                        <a14:foregroundMark x1="23043" y1="16667" x2="23043" y2="16667"/>
                        <a14:foregroundMark x1="76957" y1="15447" x2="76957" y2="15447"/>
                        <a14:foregroundMark x1="80000" y1="27642" x2="80000" y2="27642"/>
                        <a14:foregroundMark x1="20000" y1="30894" x2="20000" y2="30894"/>
                        <a14:foregroundMark x1="40435" y1="7724" x2="40435" y2="7724"/>
                        <a14:foregroundMark x1="60435" y1="7724" x2="60435" y2="7724"/>
                        <a14:foregroundMark x1="80000" y1="37805" x2="80000" y2="37805"/>
                        <a14:foregroundMark x1="21739" y1="50407" x2="21739" y2="50407"/>
                        <a14:foregroundMark x1="11304" y1="58130" x2="11304" y2="58130"/>
                        <a14:foregroundMark x1="14783" y1="62602" x2="14783" y2="62602"/>
                        <a14:foregroundMark x1="23478" y1="53659" x2="23478" y2="53659"/>
                        <a14:foregroundMark x1="30000" y1="51626" x2="30000" y2="51626"/>
                        <a14:foregroundMark x1="33913" y1="46748" x2="33913" y2="46748"/>
                        <a14:foregroundMark x1="39565" y1="45935" x2="39565" y2="45935"/>
                        <a14:foregroundMark x1="43043" y1="49187" x2="43043" y2="49187"/>
                        <a14:foregroundMark x1="46087" y1="48374" x2="46087" y2="48374"/>
                        <a14:foregroundMark x1="52174" y1="51220" x2="52174" y2="51220"/>
                        <a14:foregroundMark x1="34783" y1="8943" x2="34783" y2="8943"/>
                        <a14:foregroundMark x1="30000" y1="10569" x2="30000" y2="10569"/>
                        <a14:foregroundMark x1="56957" y1="7724" x2="56957" y2="7724"/>
                        <a14:foregroundMark x1="64348" y1="10163" x2="64348" y2="10163"/>
                        <a14:foregroundMark x1="68261" y1="14634" x2="68261" y2="14634"/>
                        <a14:foregroundMark x1="73478" y1="17073" x2="73478" y2="17073"/>
                        <a14:foregroundMark x1="80000" y1="19512" x2="80000" y2="19512"/>
                        <a14:foregroundMark x1="84783" y1="24797" x2="84783" y2="24797"/>
                        <a14:foregroundMark x1="86522" y1="30488" x2="86522" y2="30488"/>
                        <a14:foregroundMark x1="86522" y1="38211" x2="86522" y2="38211"/>
                        <a14:foregroundMark x1="90000" y1="43089" x2="90000" y2="43089"/>
                        <a14:foregroundMark x1="86957" y1="48374" x2="86957" y2="48374"/>
                        <a14:foregroundMark x1="86522" y1="45122" x2="86522" y2="45122"/>
                        <a14:foregroundMark x1="83043" y1="43089" x2="83043" y2="43089"/>
                        <a14:foregroundMark x1="83478" y1="33740" x2="83478" y2="33740"/>
                        <a14:foregroundMark x1="85217" y1="56504" x2="85217" y2="56504"/>
                        <a14:foregroundMark x1="85217" y1="60976" x2="85217" y2="60976"/>
                        <a14:foregroundMark x1="55652" y1="67073" x2="55652" y2="67073"/>
                        <a14:foregroundMark x1="35652" y1="65854" x2="35652" y2="65854"/>
                        <a14:foregroundMark x1="28261" y1="65854" x2="28261" y2="65854"/>
                        <a14:foregroundMark x1="23043" y1="64228" x2="23043" y2="64228"/>
                        <a14:foregroundMark x1="29130" y1="59350" x2="29130" y2="59350"/>
                        <a14:foregroundMark x1="34783" y1="59756" x2="34783" y2="59756"/>
                        <a14:foregroundMark x1="53913" y1="58943" x2="53913" y2="58943"/>
                        <a14:foregroundMark x1="70435" y1="50407" x2="70435" y2="50407"/>
                        <a14:foregroundMark x1="65217" y1="23984" x2="65217" y2="23984"/>
                        <a14:foregroundMark x1="52174" y1="13821" x2="52174" y2="13821"/>
                        <a14:foregroundMark x1="37826" y1="77236" x2="37826" y2="77236"/>
                        <a14:foregroundMark x1="30870" y1="73171" x2="30870" y2="73171"/>
                        <a14:foregroundMark x1="41304" y1="77236" x2="41304" y2="77236"/>
                        <a14:foregroundMark x1="49130" y1="80488" x2="49130" y2="80488"/>
                        <a14:foregroundMark x1="55652" y1="77642" x2="55652" y2="77642"/>
                        <a14:foregroundMark x1="60000" y1="75610" x2="60000" y2="75610"/>
                        <a14:foregroundMark x1="67391" y1="74390" x2="67391" y2="74390"/>
                        <a14:foregroundMark x1="70870" y1="73171" x2="70870" y2="73171"/>
                        <a14:foregroundMark x1="61739" y1="68699" x2="61739" y2="68699"/>
                        <a14:foregroundMark x1="51304" y1="70325" x2="51304" y2="70325"/>
                        <a14:foregroundMark x1="43913" y1="78049" x2="43913" y2="78049"/>
                        <a14:foregroundMark x1="48696" y1="64228" x2="48696" y2="64228"/>
                        <a14:foregroundMark x1="51304" y1="43902" x2="51304" y2="43902"/>
                        <a14:foregroundMark x1="44348" y1="41463" x2="44348" y2="41463"/>
                        <a14:foregroundMark x1="68696" y1="28455" x2="68696" y2="28455"/>
                        <a14:foregroundMark x1="62174" y1="12602" x2="62174" y2="12602"/>
                        <a14:foregroundMark x1="69130" y1="21545" x2="69130" y2="21545"/>
                        <a14:foregroundMark x1="44783" y1="56504" x2="44783" y2="56504"/>
                        <a14:foregroundMark x1="40870" y1="66667" x2="40870" y2="66667"/>
                        <a14:foregroundMark x1="63913" y1="57317" x2="63913" y2="57317"/>
                        <a14:foregroundMark x1="71739" y1="64228" x2="71739" y2="64228"/>
                        <a14:foregroundMark x1="75217" y1="53252" x2="75217" y2="53252"/>
                        <a14:foregroundMark x1="56957" y1="28455" x2="56957" y2="28455"/>
                        <a14:foregroundMark x1="44348" y1="17073" x2="44348" y2="17073"/>
                        <a14:foregroundMark x1="47391" y1="12602" x2="47391" y2="12602"/>
                        <a14:foregroundMark x1="38261" y1="16667" x2="38261" y2="16667"/>
                        <a14:foregroundMark x1="29565" y1="16667" x2="29565" y2="16667"/>
                        <a14:foregroundMark x1="33913" y1="19919" x2="33913" y2="19919"/>
                        <a14:foregroundMark x1="31304" y1="24797" x2="31304" y2="24797"/>
                        <a14:foregroundMark x1="27391" y1="30488" x2="27391" y2="30488"/>
                        <a14:foregroundMark x1="25217" y1="39837" x2="25217" y2="39837"/>
                        <a14:foregroundMark x1="28261" y1="36992" x2="28261" y2="36992"/>
                        <a14:foregroundMark x1="29130" y1="42276" x2="29130" y2="42276"/>
                        <a14:foregroundMark x1="37826" y1="39024" x2="37826" y2="39024"/>
                        <a14:foregroundMark x1="39565" y1="58130" x2="39565" y2="58130"/>
                        <a14:foregroundMark x1="43913" y1="63821" x2="43913" y2="63821"/>
                        <a14:foregroundMark x1="36522" y1="69512" x2="36522" y2="69512"/>
                        <a14:foregroundMark x1="55652" y1="69919" x2="55652" y2="69919"/>
                        <a14:foregroundMark x1="44348" y1="72764" x2="44348" y2="72764"/>
                        <a14:foregroundMark x1="59130" y1="63821" x2="59130" y2="63821"/>
                        <a14:foregroundMark x1="64348" y1="65854" x2="64348" y2="65854"/>
                        <a14:foregroundMark x1="68261" y1="68293" x2="68261" y2="68293"/>
                        <a14:foregroundMark x1="75652" y1="67480" x2="75652" y2="67480"/>
                        <a14:foregroundMark x1="74783" y1="59350" x2="74783" y2="59350"/>
                        <a14:foregroundMark x1="69130" y1="59756" x2="69130" y2="59756"/>
                        <a14:foregroundMark x1="67391" y1="50407" x2="67391" y2="50407"/>
                        <a14:foregroundMark x1="62174" y1="50407" x2="62174" y2="50407"/>
                        <a14:foregroundMark x1="72174" y1="47561" x2="72174" y2="47561"/>
                        <a14:foregroundMark x1="77391" y1="52033" x2="77391" y2="52033"/>
                        <a14:foregroundMark x1="23043" y1="43089" x2="23043" y2="43089"/>
                        <a14:foregroundMark x1="30870" y1="34553" x2="30870" y2="34553"/>
                        <a14:foregroundMark x1="31739" y1="34553" x2="31739" y2="34553"/>
                        <a14:foregroundMark x1="34783" y1="32927" x2="34783" y2="32927"/>
                        <a14:foregroundMark x1="34348" y1="24797" x2="34348" y2="24797"/>
                        <a14:foregroundMark x1="70435" y1="25610" x2="70435" y2="25610"/>
                        <a14:foregroundMark x1="63913" y1="28455" x2="63913" y2="28455"/>
                        <a14:foregroundMark x1="76522" y1="48374" x2="76522" y2="48374"/>
                        <a14:foregroundMark x1="80435" y1="49187" x2="80435" y2="49187"/>
                        <a14:foregroundMark x1="76957" y1="42276" x2="76957" y2="42276"/>
                        <a14:foregroundMark x1="73478" y1="36585" x2="73478" y2="36585"/>
                        <a14:foregroundMark x1="70870" y1="30894" x2="70870" y2="30894"/>
                        <a14:foregroundMark x1="70000" y1="38211" x2="70000" y2="38211"/>
                        <a14:foregroundMark x1="71739" y1="43089" x2="71739" y2="43089"/>
                        <a14:foregroundMark x1="62609" y1="41463" x2="62609" y2="41463"/>
                        <a14:foregroundMark x1="64348" y1="36992" x2="64348" y2="36992"/>
                        <a14:foregroundMark x1="62174" y1="36585" x2="62174" y2="36585"/>
                        <a14:foregroundMark x1="60435" y1="33740" x2="60435" y2="33740"/>
                        <a14:foregroundMark x1="53478" y1="33740" x2="53478" y2="33740"/>
                        <a14:foregroundMark x1="62174" y1="17886" x2="62174" y2="17886"/>
                        <a14:foregroundMark x1="61739" y1="22358" x2="61739" y2="22358"/>
                        <a14:foregroundMark x1="54348" y1="20732" x2="54348" y2="20732"/>
                        <a14:foregroundMark x1="47391" y1="22764" x2="47391" y2="22764"/>
                        <a14:foregroundMark x1="42609" y1="24390" x2="42609" y2="24390"/>
                        <a14:foregroundMark x1="39565" y1="13821" x2="39565" y2="13821"/>
                        <a14:foregroundMark x1="57826" y1="39431" x2="57826" y2="39431"/>
                        <a14:foregroundMark x1="60000" y1="42683" x2="60000" y2="42683"/>
                        <a14:foregroundMark x1="68696" y1="41463" x2="68696" y2="41463"/>
                        <a14:foregroundMark x1="66957" y1="45122" x2="66957" y2="45122"/>
                        <a14:foregroundMark x1="67391" y1="33740" x2="67391" y2="33740"/>
                        <a14:foregroundMark x1="56087" y1="24390" x2="56087" y2="24390"/>
                        <a14:foregroundMark x1="56087" y1="12195" x2="56087" y2="12195"/>
                        <a14:foregroundMark x1="49130" y1="17073" x2="49130" y2="17073"/>
                        <a14:foregroundMark x1="49130" y1="23984" x2="49130" y2="23984"/>
                        <a14:foregroundMark x1="52609" y1="28455" x2="52609" y2="28455"/>
                        <a14:foregroundMark x1="53478" y1="39431" x2="53478" y2="39431"/>
                        <a14:foregroundMark x1="55652" y1="47154" x2="55652" y2="47154"/>
                        <a14:foregroundMark x1="60000" y1="45935" x2="60000" y2="45935"/>
                        <a14:foregroundMark x1="57826" y1="51626" x2="57826" y2="51626"/>
                        <a14:foregroundMark x1="47826" y1="52846" x2="47826" y2="52846"/>
                        <a14:foregroundMark x1="48696" y1="59756" x2="48696" y2="59756"/>
                        <a14:foregroundMark x1="43043" y1="58943" x2="43043" y2="58943"/>
                        <a14:foregroundMark x1="44348" y1="37805" x2="44348" y2="37805"/>
                        <a14:foregroundMark x1="47391" y1="34553" x2="47391" y2="34553"/>
                        <a14:foregroundMark x1="44783" y1="30488" x2="44783" y2="304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8695" y="4321878"/>
            <a:ext cx="1487663" cy="159115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83" b="95437" l="4861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4084" y="1651045"/>
            <a:ext cx="1876880" cy="1713957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01" b="97674" l="0" r="96296">
                        <a14:foregroundMark x1="43210" y1="18605" x2="43210" y2="18605"/>
                        <a14:foregroundMark x1="51852" y1="31783" x2="51852" y2="31783"/>
                        <a14:foregroundMark x1="51440" y1="39147" x2="51440" y2="39147"/>
                        <a14:foregroundMark x1="39095" y1="43023" x2="39095" y2="43023"/>
                        <a14:foregroundMark x1="33333" y1="28682" x2="33333" y2="28682"/>
                        <a14:foregroundMark x1="48148" y1="28295" x2="48148" y2="28295"/>
                        <a14:foregroundMark x1="51852" y1="27132" x2="51852" y2="27132"/>
                        <a14:foregroundMark x1="55967" y1="27132" x2="55967" y2="27132"/>
                        <a14:foregroundMark x1="57613" y1="39535" x2="57613" y2="39535"/>
                        <a14:foregroundMark x1="64609" y1="37209" x2="64609" y2="37209"/>
                        <a14:foregroundMark x1="76543" y1="38372" x2="76543" y2="38372"/>
                        <a14:foregroundMark x1="72840" y1="44961" x2="72840" y2="44961"/>
                        <a14:foregroundMark x1="60905" y1="50775" x2="60905" y2="50775"/>
                        <a14:foregroundMark x1="53909" y1="52713" x2="53909" y2="52713"/>
                        <a14:foregroundMark x1="39095" y1="51550" x2="39095" y2="51550"/>
                        <a14:foregroundMark x1="25926" y1="52713" x2="25926" y2="52713"/>
                        <a14:foregroundMark x1="16872" y1="48062" x2="16872" y2="48062"/>
                        <a14:foregroundMark x1="19753" y1="53876" x2="19753" y2="53876"/>
                        <a14:foregroundMark x1="30864" y1="62791" x2="30864" y2="62791"/>
                        <a14:foregroundMark x1="51852" y1="60078" x2="51852" y2="60078"/>
                        <a14:foregroundMark x1="66667" y1="70155" x2="66667" y2="70155"/>
                        <a14:foregroundMark x1="69547" y1="78295" x2="69547" y2="78295"/>
                        <a14:foregroundMark x1="69136" y1="65116" x2="69136" y2="65116"/>
                        <a14:foregroundMark x1="74897" y1="70155" x2="74897" y2="70155"/>
                        <a14:foregroundMark x1="56379" y1="75581" x2="56379" y2="75581"/>
                        <a14:foregroundMark x1="39095" y1="74806" x2="39095" y2="74806"/>
                        <a14:foregroundMark x1="22634" y1="67054" x2="22634" y2="67054"/>
                        <a14:foregroundMark x1="21399" y1="62791" x2="21399" y2="62791"/>
                        <a14:foregroundMark x1="25103" y1="61240" x2="25103" y2="61240"/>
                        <a14:foregroundMark x1="22634" y1="72481" x2="22634" y2="72481"/>
                        <a14:foregroundMark x1="22634" y1="76744" x2="22634" y2="76744"/>
                        <a14:foregroundMark x1="23868" y1="81395" x2="23868" y2="81395"/>
                        <a14:foregroundMark x1="23457" y1="27132" x2="23457" y2="27132"/>
                        <a14:foregroundMark x1="35391" y1="20930" x2="35391" y2="20930"/>
                        <a14:foregroundMark x1="58848" y1="16667" x2="58848" y2="16667"/>
                        <a14:foregroundMark x1="72840" y1="29845" x2="72840" y2="29845"/>
                        <a14:foregroundMark x1="83128" y1="46124" x2="83128" y2="46124"/>
                        <a14:foregroundMark x1="84362" y1="73643" x2="84362" y2="73643"/>
                        <a14:foregroundMark x1="81070" y1="66667" x2="81070" y2="66667"/>
                        <a14:foregroundMark x1="84362" y1="55039" x2="84362" y2="55039"/>
                        <a14:foregroundMark x1="79424" y1="50388" x2="79424" y2="50388"/>
                        <a14:foregroundMark x1="85185" y1="39535" x2="85185" y2="39535"/>
                        <a14:foregroundMark x1="72840" y1="24031" x2="72840" y2="24031"/>
                        <a14:foregroundMark x1="59671" y1="21705" x2="59671" y2="21705"/>
                        <a14:foregroundMark x1="41975" y1="22868" x2="41975" y2="22868"/>
                        <a14:foregroundMark x1="26337" y1="17829" x2="26337" y2="17829"/>
                        <a14:foregroundMark x1="25103" y1="26357" x2="25103" y2="26357"/>
                        <a14:foregroundMark x1="12757" y1="43023" x2="12757" y2="43023"/>
                        <a14:foregroundMark x1="13169" y1="61240" x2="13169" y2="61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14" y="2634289"/>
            <a:ext cx="1029477" cy="1093025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42" r="986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0531" y="3527908"/>
            <a:ext cx="1103480" cy="108432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988" b="98466" l="3185" r="96815">
                        <a14:foregroundMark x1="54777" y1="36810" x2="54777" y2="36810"/>
                        <a14:foregroundMark x1="61783" y1="42945" x2="61783" y2="42945"/>
                        <a14:foregroundMark x1="50637" y1="14110" x2="50637" y2="14110"/>
                        <a14:foregroundMark x1="61146" y1="25767" x2="61146" y2="25767"/>
                        <a14:foregroundMark x1="69745" y1="39571" x2="69745" y2="39571"/>
                        <a14:foregroundMark x1="54140" y1="62883" x2="54140" y2="62883"/>
                        <a14:foregroundMark x1="62739" y1="78528" x2="62739" y2="78528"/>
                        <a14:foregroundMark x1="62739" y1="88650" x2="62739" y2="88650"/>
                        <a14:foregroundMark x1="33439" y1="38957" x2="33439" y2="38957"/>
                        <a14:foregroundMark x1="40446" y1="67485" x2="40446" y2="67485"/>
                        <a14:foregroundMark x1="36306" y1="86810" x2="36306" y2="86810"/>
                        <a14:foregroundMark x1="47134" y1="69018" x2="47134" y2="69018"/>
                        <a14:foregroundMark x1="44268" y1="61963" x2="44268" y2="61963"/>
                        <a14:foregroundMark x1="75478" y1="47853" x2="75478" y2="47853"/>
                        <a14:foregroundMark x1="68153" y1="26380" x2="68153" y2="26380"/>
                        <a14:foregroundMark x1="66242" y1="32822" x2="66242" y2="32822"/>
                        <a14:foregroundMark x1="72611" y1="33436" x2="72611" y2="33436"/>
                        <a14:foregroundMark x1="61783" y1="17485" x2="61783" y2="17485"/>
                        <a14:foregroundMark x1="76115" y1="31288" x2="76115" y2="31288"/>
                        <a14:foregroundMark x1="81847" y1="46933" x2="81847" y2="46933"/>
                        <a14:foregroundMark x1="78344" y1="63497" x2="78344" y2="63497"/>
                        <a14:foregroundMark x1="70382" y1="73006" x2="70382" y2="73006"/>
                        <a14:foregroundMark x1="27070" y1="45706" x2="27070" y2="45706"/>
                        <a14:foregroundMark x1="37898" y1="25767" x2="37898" y2="25767"/>
                        <a14:foregroundMark x1="42675" y1="21166" x2="42675" y2="21166"/>
                        <a14:foregroundMark x1="44904" y1="26380" x2="44904" y2="26380"/>
                        <a14:foregroundMark x1="28662" y1="33436" x2="28662" y2="33436"/>
                        <a14:foregroundMark x1="20064" y1="73006" x2="20064" y2="73006"/>
                        <a14:foregroundMark x1="14968" y1="67485" x2="14968" y2="67485"/>
                        <a14:foregroundMark x1="51274" y1="92945" x2="51274" y2="92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43" y="3729225"/>
            <a:ext cx="1572144" cy="163222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21" b="98859" l="0" r="97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5513" y="56865"/>
            <a:ext cx="979816" cy="979816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564" b="99634" l="0" r="95681">
                        <a14:foregroundMark x1="80399" y1="48352" x2="80399" y2="48352"/>
                        <a14:foregroundMark x1="73422" y1="32234" x2="73422" y2="32234"/>
                        <a14:foregroundMark x1="82060" y1="36264" x2="82060" y2="36264"/>
                        <a14:foregroundMark x1="76080" y1="39194" x2="76080" y2="39194"/>
                        <a14:foregroundMark x1="67774" y1="42125" x2="67774" y2="42125"/>
                        <a14:foregroundMark x1="68106" y1="76923" x2="68106" y2="76923"/>
                        <a14:foregroundMark x1="59136" y1="80586" x2="59136" y2="80586"/>
                        <a14:foregroundMark x1="51827" y1="86813" x2="51827" y2="86813"/>
                        <a14:foregroundMark x1="39535" y1="75092" x2="39535" y2="75092"/>
                        <a14:foregroundMark x1="35880" y1="53846" x2="35880" y2="53846"/>
                        <a14:foregroundMark x1="30565" y1="24908" x2="30565" y2="24908"/>
                        <a14:foregroundMark x1="14286" y1="39194" x2="14286" y2="39194"/>
                        <a14:foregroundMark x1="18605" y1="22344" x2="18605" y2="22344"/>
                        <a14:foregroundMark x1="25249" y1="48352" x2="25249" y2="483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1380" y="4794373"/>
            <a:ext cx="2144498" cy="194501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6" b="96850" l="1812" r="96739">
                        <a14:foregroundMark x1="21377" y1="51181" x2="21377" y2="51181"/>
                        <a14:foregroundMark x1="49275" y1="85827" x2="49275" y2="858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852" y="5565454"/>
            <a:ext cx="1275608" cy="117392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781" b="94821" l="0" r="97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6358" y="3645861"/>
            <a:ext cx="1378526" cy="1378526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62" b="97423" l="2691" r="94170">
                        <a14:foregroundMark x1="55605" y1="66495" x2="55605" y2="66495"/>
                        <a14:foregroundMark x1="66368" y1="72680" x2="66368" y2="72680"/>
                        <a14:foregroundMark x1="68161" y1="64948" x2="68161" y2="64948"/>
                        <a14:foregroundMark x1="68161" y1="53093" x2="68161" y2="53093"/>
                        <a14:foregroundMark x1="73094" y1="53093" x2="73094" y2="53093"/>
                        <a14:foregroundMark x1="69058" y1="58247" x2="69058" y2="58247"/>
                        <a14:foregroundMark x1="57848" y1="51031" x2="57848" y2="51031"/>
                        <a14:foregroundMark x1="51121" y1="48969" x2="51121" y2="48969"/>
                        <a14:foregroundMark x1="42601" y1="42784" x2="42601" y2="42784"/>
                        <a14:foregroundMark x1="35426" y1="33505" x2="35426" y2="33505"/>
                        <a14:foregroundMark x1="26009" y1="22165" x2="26009" y2="22165"/>
                        <a14:foregroundMark x1="31839" y1="41237" x2="31839" y2="41237"/>
                        <a14:foregroundMark x1="39013" y1="47938" x2="39013" y2="47938"/>
                        <a14:foregroundMark x1="44395" y1="54639" x2="44395" y2="54639"/>
                        <a14:foregroundMark x1="35426" y1="52577" x2="35426" y2="52577"/>
                        <a14:foregroundMark x1="42152" y1="53608" x2="42152" y2="53608"/>
                        <a14:foregroundMark x1="43946" y1="66495" x2="43946" y2="66495"/>
                        <a14:foregroundMark x1="52915" y1="72165" x2="52915" y2="72165"/>
                        <a14:foregroundMark x1="46188" y1="64433" x2="46188" y2="64433"/>
                        <a14:foregroundMark x1="76682" y1="68557" x2="76682" y2="68557"/>
                        <a14:foregroundMark x1="76682" y1="49485" x2="76682" y2="49485"/>
                        <a14:foregroundMark x1="85650" y1="62887" x2="85650" y2="62887"/>
                        <a14:foregroundMark x1="82960" y1="44845" x2="82960" y2="44845"/>
                        <a14:foregroundMark x1="74888" y1="34021" x2="74888" y2="34021"/>
                        <a14:foregroundMark x1="50673" y1="27835" x2="50673" y2="27835"/>
                        <a14:foregroundMark x1="38565" y1="19588" x2="38565" y2="19588"/>
                        <a14:foregroundMark x1="40359" y1="34021" x2="40359" y2="34021"/>
                        <a14:foregroundMark x1="54260" y1="40206" x2="54260" y2="40206"/>
                        <a14:foregroundMark x1="27354" y1="53608" x2="27354" y2="53608"/>
                        <a14:foregroundMark x1="36771" y1="59278" x2="36771" y2="59278"/>
                        <a14:foregroundMark x1="40807" y1="70619" x2="40807" y2="70619"/>
                        <a14:foregroundMark x1="41256" y1="84536" x2="42152" y2="82474"/>
                        <a14:foregroundMark x1="45291" y1="31959" x2="45291" y2="31959"/>
                        <a14:foregroundMark x1="54260" y1="35567" x2="54260" y2="355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560" y="5361450"/>
            <a:ext cx="1583912" cy="1377933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8381" l="791" r="98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288" y="4992974"/>
            <a:ext cx="1806487" cy="1763647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938" b="96124" l="0" r="992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368" y="5126073"/>
            <a:ext cx="1782228" cy="1630548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146" b="98712" l="4412" r="94853">
                        <a14:foregroundMark x1="54044" y1="23176" x2="54044" y2="23176"/>
                        <a14:foregroundMark x1="82353" y1="43348" x2="82353" y2="43348"/>
                        <a14:foregroundMark x1="66176" y1="41631" x2="66176" y2="41631"/>
                        <a14:foregroundMark x1="67279" y1="54077" x2="67279" y2="54077"/>
                        <a14:foregroundMark x1="53676" y1="48069" x2="53676" y2="48069"/>
                        <a14:foregroundMark x1="35662" y1="39485" x2="35662" y2="39485"/>
                        <a14:foregroundMark x1="32721" y1="50644" x2="32721" y2="50644"/>
                        <a14:foregroundMark x1="26103" y1="48927" x2="26103" y2="48927"/>
                        <a14:foregroundMark x1="27941" y1="56223" x2="27941" y2="56223"/>
                        <a14:foregroundMark x1="31618" y1="59227" x2="31618" y2="59227"/>
                        <a14:foregroundMark x1="80882" y1="53648" x2="80882" y2="53648"/>
                        <a14:foregroundMark x1="79779" y1="60086" x2="79779" y2="60086"/>
                        <a14:foregroundMark x1="77574" y1="68670" x2="77574" y2="68670"/>
                        <a14:foregroundMark x1="82721" y1="67382" x2="82721" y2="67382"/>
                        <a14:foregroundMark x1="60662" y1="69957" x2="60662" y2="69957"/>
                        <a14:foregroundMark x1="56618" y1="78112" x2="56618" y2="78112"/>
                        <a14:foregroundMark x1="65809" y1="81974" x2="65809" y2="81974"/>
                        <a14:foregroundMark x1="30147" y1="79828" x2="30147" y2="79828"/>
                        <a14:foregroundMark x1="15441" y1="69099" x2="15441" y2="69099"/>
                        <a14:foregroundMark x1="16912" y1="62232" x2="16912" y2="62232"/>
                        <a14:foregroundMark x1="14706" y1="52361" x2="14706" y2="52361"/>
                        <a14:foregroundMark x1="15441" y1="44206" x2="15441" y2="44206"/>
                        <a14:foregroundMark x1="23162" y1="32618" x2="23162" y2="32618"/>
                        <a14:foregroundMark x1="13971" y1="31760" x2="13971" y2="31760"/>
                        <a14:foregroundMark x1="18750" y1="27039" x2="18750" y2="27039"/>
                        <a14:foregroundMark x1="27574" y1="25322" x2="27574" y2="25322"/>
                        <a14:foregroundMark x1="35294" y1="30472" x2="35294" y2="30472"/>
                        <a14:foregroundMark x1="44118" y1="23176" x2="44118" y2="23176"/>
                        <a14:foregroundMark x1="34191" y1="10730" x2="34191" y2="10730"/>
                        <a14:foregroundMark x1="59191" y1="12446" x2="60662" y2="12446"/>
                        <a14:foregroundMark x1="73162" y1="24034" x2="73162" y2="24034"/>
                        <a14:foregroundMark x1="66176" y1="72961" x2="66176" y2="72961"/>
                        <a14:foregroundMark x1="64338" y1="74678" x2="64338" y2="74678"/>
                        <a14:foregroundMark x1="52574" y1="74678" x2="52574" y2="746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9297" y="2527148"/>
            <a:ext cx="1526128" cy="1307308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6897" b="92611" l="9140" r="946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011" y="3834456"/>
            <a:ext cx="1631485" cy="17806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915" b="96797" l="4082" r="94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6358" y="5501136"/>
            <a:ext cx="1207292" cy="1153908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" y="0"/>
            <a:ext cx="1484772" cy="145934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648009" y="212255"/>
            <a:ext cx="5831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Isten házánál mindig voltak szolgálattévők, akik gondozták az istentisztelet helyét, kellékeit </a:t>
            </a:r>
          </a:p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és akik szolgáltak az istentiszteleten.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624546" y="1989314"/>
            <a:ext cx="5630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accent2">
                    <a:lumMod val="50000"/>
                  </a:schemeClr>
                </a:solidFill>
              </a:rPr>
              <a:t>Párosítsd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</a:rPr>
              <a:t> a szolgálattévőket és kellékeiket a nevükkel! Kattints a könnyebb, vagy a nehezebb feladatra!</a:t>
            </a:r>
          </a:p>
        </p:txBody>
      </p:sp>
      <p:sp>
        <p:nvSpPr>
          <p:cNvPr id="6" name="Téglalap 5"/>
          <p:cNvSpPr/>
          <p:nvPr/>
        </p:nvSpPr>
        <p:spPr>
          <a:xfrm>
            <a:off x="2375642" y="3470026"/>
            <a:ext cx="247535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300" dirty="0">
                <a:hlinkClick r:id="rId43"/>
              </a:rPr>
              <a:t>Könnyebb feladat</a:t>
            </a:r>
            <a:endParaRPr lang="hu-HU" sz="2300" dirty="0"/>
          </a:p>
        </p:txBody>
      </p:sp>
      <p:sp>
        <p:nvSpPr>
          <p:cNvPr id="8" name="Téglalap 7"/>
          <p:cNvSpPr/>
          <p:nvPr/>
        </p:nvSpPr>
        <p:spPr>
          <a:xfrm>
            <a:off x="3362008" y="4001174"/>
            <a:ext cx="249138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300" dirty="0">
                <a:hlinkClick r:id="rId44"/>
              </a:rPr>
              <a:t>Nehezebb feladat</a:t>
            </a:r>
            <a:endParaRPr lang="hu-HU" sz="2300" dirty="0"/>
          </a:p>
        </p:txBody>
      </p:sp>
    </p:spTree>
    <p:extLst>
      <p:ext uri="{BB962C8B-B14F-4D97-AF65-F5344CB8AC3E}">
        <p14:creationId xmlns:p14="http://schemas.microsoft.com/office/powerpoint/2010/main" val="2752103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758</Words>
  <Application>Microsoft Office PowerPoint</Application>
  <PresentationFormat>Szélesvásznú</PresentationFormat>
  <Paragraphs>120</Paragraphs>
  <Slides>17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Noémi Zimányi</cp:lastModifiedBy>
  <cp:revision>90</cp:revision>
  <dcterms:created xsi:type="dcterms:W3CDTF">2021-01-26T08:26:39Z</dcterms:created>
  <dcterms:modified xsi:type="dcterms:W3CDTF">2021-10-13T09:47:42Z</dcterms:modified>
</cp:coreProperties>
</file>