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6" r:id="rId4"/>
    <p:sldId id="259" r:id="rId5"/>
    <p:sldId id="363" r:id="rId6"/>
    <p:sldId id="338" r:id="rId7"/>
    <p:sldId id="340" r:id="rId8"/>
    <p:sldId id="342" r:id="rId9"/>
    <p:sldId id="352" r:id="rId10"/>
    <p:sldId id="353" r:id="rId11"/>
    <p:sldId id="355" r:id="rId12"/>
    <p:sldId id="347" r:id="rId13"/>
    <p:sldId id="356" r:id="rId14"/>
    <p:sldId id="339" r:id="rId15"/>
    <p:sldId id="364" r:id="rId16"/>
    <p:sldId id="366" r:id="rId17"/>
    <p:sldId id="328" r:id="rId18"/>
    <p:sldId id="365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EDB"/>
    <a:srgbClr val="CDD4EF"/>
    <a:srgbClr val="FFFF99"/>
    <a:srgbClr val="9EE2CF"/>
    <a:srgbClr val="E7B863"/>
    <a:srgbClr val="F2D9AC"/>
    <a:srgbClr val="798DD5"/>
    <a:srgbClr val="F1E5C7"/>
    <a:srgbClr val="FDF0BB"/>
    <a:srgbClr val="FE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1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9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5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8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0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8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1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7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58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1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6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53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9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0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3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5201-593D-46E0-A776-61B62FF477D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9213-DC17-4304-9B1C-1016D925D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pi-feladatbank.reformatus.hu/TxVgBnp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A KAPERNAUMI SZÁZADOS SZOLGÁJÁNAK A MEGGYÓGYÍTÁSA Lukács ev. 7,1-10</a:t>
            </a:r>
          </a:p>
        </p:txBody>
      </p:sp>
      <p:sp>
        <p:nvSpPr>
          <p:cNvPr id="5" name="Ellipszis 4"/>
          <p:cNvSpPr/>
          <p:nvPr/>
        </p:nvSpPr>
        <p:spPr>
          <a:xfrm>
            <a:off x="821674" y="1540620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zenehallgatáshoz hangszóró vagy fejhallgató.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88731" y="4519178"/>
            <a:ext cx="4043033" cy="2132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 ). Az alkalmazás elérhető Windows-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Android-os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ekerekített téglalap 85"/>
          <p:cNvSpPr/>
          <p:nvPr/>
        </p:nvSpPr>
        <p:spPr>
          <a:xfrm>
            <a:off x="5526828" y="47160"/>
            <a:ext cx="6369469" cy="33425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44000" rtlCol="0" anchor="ctr"/>
          <a:lstStyle/>
          <a:p>
            <a:endParaRPr lang="hu-HU" sz="2400" dirty="0" smtClean="0"/>
          </a:p>
          <a:p>
            <a:r>
              <a:rPr lang="hu-HU" sz="2400" dirty="0" smtClean="0"/>
              <a:t>De hát mindenki tudja, hogy a rómaiak, legyőzték Izráelt! Ők uralkodnak itt, ők szedik az adót</a:t>
            </a:r>
            <a:r>
              <a:rPr lang="hu-HU" sz="2400" dirty="0"/>
              <a:t> </a:t>
            </a:r>
            <a:r>
              <a:rPr lang="hu-HU" sz="2400" dirty="0" smtClean="0"/>
              <a:t>és ők parancsolgatnak!</a:t>
            </a:r>
          </a:p>
          <a:p>
            <a:r>
              <a:rPr lang="hu-HU" sz="2800" b="1" smtClean="0"/>
              <a:t>Miért </a:t>
            </a:r>
            <a:r>
              <a:rPr lang="hu-HU" sz="2800" b="1" smtClean="0"/>
              <a:t>akarna </a:t>
            </a:r>
            <a:r>
              <a:rPr lang="hu-HU" sz="2800" b="1" dirty="0" smtClean="0"/>
              <a:t>segíteni bármelyik zsidó ember ennek a római századosnak? </a:t>
            </a:r>
          </a:p>
          <a:p>
            <a:pPr algn="ctr"/>
            <a:endParaRPr lang="hu-HU" sz="24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34" l="9486" r="936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0274" y="1967449"/>
            <a:ext cx="3827524" cy="5340379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9" b="90000" l="4337" r="89796">
                        <a14:foregroundMark x1="73342" y1="52449" x2="73342" y2="52449"/>
                        <a14:foregroundMark x1="74362" y1="52041" x2="74107" y2="57143"/>
                        <a14:foregroundMark x1="71811" y1="59184" x2="72577" y2="54694"/>
                        <a14:foregroundMark x1="74107" y1="52245" x2="74107" y2="50204"/>
                        <a14:backgroundMark x1="78061" y1="15306" x2="84949" y2="74898"/>
                        <a14:backgroundMark x1="75638" y1="65918" x2="81633" y2="60408"/>
                        <a14:backgroundMark x1="71046" y1="59796" x2="69770" y2="53878"/>
                        <a14:backgroundMark x1="70536" y1="46939" x2="81888" y2="46122"/>
                        <a14:backgroundMark x1="33036" y1="11429" x2="30485" y2="42653"/>
                        <a14:backgroundMark x1="30485" y1="42857" x2="30485" y2="55102"/>
                        <a14:backgroundMark x1="30230" y1="61837" x2="30102" y2="49388"/>
                        <a14:backgroundMark x1="30485" y1="60204" x2="27551" y2="84082"/>
                      </a14:backgroundRemoval>
                    </a14:imgEffect>
                  </a14:imgLayer>
                </a14:imgProps>
              </a:ext>
            </a:extLst>
          </a:blip>
          <a:srcRect l="33147" t="10794" r="17804" b="23576"/>
          <a:stretch/>
        </p:blipFill>
        <p:spPr>
          <a:xfrm>
            <a:off x="7410406" y="4055928"/>
            <a:ext cx="3085766" cy="2840921"/>
          </a:xfrm>
          <a:prstGeom prst="rect">
            <a:avLst/>
          </a:prstGeom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266" b="8226"/>
          <a:stretch/>
        </p:blipFill>
        <p:spPr>
          <a:xfrm rot="21028365">
            <a:off x="4926487" y="3305316"/>
            <a:ext cx="2704373" cy="3937879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1110631" y="1718441"/>
            <a:ext cx="2418603" cy="1562350"/>
            <a:chOff x="1195133" y="2434846"/>
            <a:chExt cx="7799001" cy="3257509"/>
          </a:xfrm>
        </p:grpSpPr>
        <p:sp>
          <p:nvSpPr>
            <p:cNvPr id="10" name="Téglalap 9"/>
            <p:cNvSpPr/>
            <p:nvPr/>
          </p:nvSpPr>
          <p:spPr>
            <a:xfrm>
              <a:off x="1466850" y="2839062"/>
              <a:ext cx="7258050" cy="2749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620000" y="3428798"/>
              <a:ext cx="1495368" cy="1989038"/>
            </a:xfrm>
            <a:prstGeom prst="rect">
              <a:avLst/>
            </a:prstGeom>
            <a:gradFill>
              <a:gsLst>
                <a:gs pos="90000">
                  <a:schemeClr val="bg1">
                    <a:lumMod val="95000"/>
                  </a:schemeClr>
                </a:gs>
                <a:gs pos="97458">
                  <a:schemeClr val="bg1">
                    <a:lumMod val="9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7856965" y="4646021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2986472" y="4304462"/>
              <a:ext cx="947563" cy="64206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8439682" y="4562487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7308140" y="4531380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6748049" y="2839062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6652913" y="4687473"/>
              <a:ext cx="689138" cy="94751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8" name="Lekerekített téglalap 17"/>
            <p:cNvSpPr/>
            <p:nvPr/>
          </p:nvSpPr>
          <p:spPr>
            <a:xfrm>
              <a:off x="7913255" y="3523824"/>
              <a:ext cx="474414" cy="2871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3003211" y="3086366"/>
              <a:ext cx="777440" cy="64195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542169 w 1336258"/>
                <a:gd name="connsiteY0" fmla="*/ 0 h 1006631"/>
                <a:gd name="connsiteX1" fmla="*/ 1271051 w 1336258"/>
                <a:gd name="connsiteY1" fmla="*/ 156945 h 1006631"/>
                <a:gd name="connsiteX2" fmla="*/ 1336258 w 1336258"/>
                <a:gd name="connsiteY2" fmla="*/ 530359 h 1006631"/>
                <a:gd name="connsiteX3" fmla="*/ 1088391 w 1336258"/>
                <a:gd name="connsiteY3" fmla="*/ 976183 h 1006631"/>
                <a:gd name="connsiteX4" fmla="*/ 0 w 1336258"/>
                <a:gd name="connsiteY4" fmla="*/ 1006631 h 1006631"/>
                <a:gd name="connsiteX5" fmla="*/ 88815 w 1336258"/>
                <a:gd name="connsiteY5" fmla="*/ 295296 h 1006631"/>
                <a:gd name="connsiteX6" fmla="*/ 542169 w 1336258"/>
                <a:gd name="connsiteY6" fmla="*/ 0 h 1006631"/>
                <a:gd name="connsiteX0" fmla="*/ 542169 w 1336258"/>
                <a:gd name="connsiteY0" fmla="*/ 0 h 1006631"/>
                <a:gd name="connsiteX1" fmla="*/ 1271051 w 1336258"/>
                <a:gd name="connsiteY1" fmla="*/ 156945 h 1006631"/>
                <a:gd name="connsiteX2" fmla="*/ 1336258 w 1336258"/>
                <a:gd name="connsiteY2" fmla="*/ 530359 h 1006631"/>
                <a:gd name="connsiteX3" fmla="*/ 1088391 w 1336258"/>
                <a:gd name="connsiteY3" fmla="*/ 976183 h 1006631"/>
                <a:gd name="connsiteX4" fmla="*/ 0 w 1336258"/>
                <a:gd name="connsiteY4" fmla="*/ 1006631 h 1006631"/>
                <a:gd name="connsiteX5" fmla="*/ 542169 w 1336258"/>
                <a:gd name="connsiteY5" fmla="*/ 0 h 1006631"/>
                <a:gd name="connsiteX0" fmla="*/ 0 w 1500810"/>
                <a:gd name="connsiteY0" fmla="*/ 0 h 1035984"/>
                <a:gd name="connsiteX1" fmla="*/ 1435603 w 1500810"/>
                <a:gd name="connsiteY1" fmla="*/ 186298 h 1035984"/>
                <a:gd name="connsiteX2" fmla="*/ 1500810 w 1500810"/>
                <a:gd name="connsiteY2" fmla="*/ 559712 h 1035984"/>
                <a:gd name="connsiteX3" fmla="*/ 1252943 w 1500810"/>
                <a:gd name="connsiteY3" fmla="*/ 1005536 h 1035984"/>
                <a:gd name="connsiteX4" fmla="*/ 164552 w 1500810"/>
                <a:gd name="connsiteY4" fmla="*/ 1035984 h 1035984"/>
                <a:gd name="connsiteX5" fmla="*/ 0 w 1500810"/>
                <a:gd name="connsiteY5" fmla="*/ 0 h 1035984"/>
                <a:gd name="connsiteX0" fmla="*/ 0 w 1523496"/>
                <a:gd name="connsiteY0" fmla="*/ 0 h 1122947"/>
                <a:gd name="connsiteX1" fmla="*/ 1435603 w 1523496"/>
                <a:gd name="connsiteY1" fmla="*/ 186298 h 1122947"/>
                <a:gd name="connsiteX2" fmla="*/ 1500810 w 1523496"/>
                <a:gd name="connsiteY2" fmla="*/ 559712 h 1122947"/>
                <a:gd name="connsiteX3" fmla="*/ 1421210 w 1523496"/>
                <a:gd name="connsiteY3" fmla="*/ 1122947 h 1122947"/>
                <a:gd name="connsiteX4" fmla="*/ 164552 w 1523496"/>
                <a:gd name="connsiteY4" fmla="*/ 1035984 h 1122947"/>
                <a:gd name="connsiteX5" fmla="*/ 0 w 1523496"/>
                <a:gd name="connsiteY5" fmla="*/ 0 h 1122947"/>
                <a:gd name="connsiteX0" fmla="*/ 0 w 1803690"/>
                <a:gd name="connsiteY0" fmla="*/ 0 h 1122947"/>
                <a:gd name="connsiteX1" fmla="*/ 1435603 w 1803690"/>
                <a:gd name="connsiteY1" fmla="*/ 186298 h 1122947"/>
                <a:gd name="connsiteX2" fmla="*/ 1803690 w 1803690"/>
                <a:gd name="connsiteY2" fmla="*/ 530359 h 1122947"/>
                <a:gd name="connsiteX3" fmla="*/ 1421210 w 1803690"/>
                <a:gd name="connsiteY3" fmla="*/ 1122947 h 1122947"/>
                <a:gd name="connsiteX4" fmla="*/ 164552 w 1803690"/>
                <a:gd name="connsiteY4" fmla="*/ 1035984 h 1122947"/>
                <a:gd name="connsiteX5" fmla="*/ 0 w 1803690"/>
                <a:gd name="connsiteY5" fmla="*/ 0 h 1122947"/>
                <a:gd name="connsiteX0" fmla="*/ 0 w 1803690"/>
                <a:gd name="connsiteY0" fmla="*/ 25644 h 1148591"/>
                <a:gd name="connsiteX1" fmla="*/ 1738484 w 1803690"/>
                <a:gd name="connsiteY1" fmla="*/ 123883 h 1148591"/>
                <a:gd name="connsiteX2" fmla="*/ 1803690 w 1803690"/>
                <a:gd name="connsiteY2" fmla="*/ 556003 h 1148591"/>
                <a:gd name="connsiteX3" fmla="*/ 1421210 w 1803690"/>
                <a:gd name="connsiteY3" fmla="*/ 1148591 h 1148591"/>
                <a:gd name="connsiteX4" fmla="*/ 164552 w 1803690"/>
                <a:gd name="connsiteY4" fmla="*/ 1061628 h 1148591"/>
                <a:gd name="connsiteX5" fmla="*/ 0 w 1803690"/>
                <a:gd name="connsiteY5" fmla="*/ 25644 h 1148591"/>
                <a:gd name="connsiteX0" fmla="*/ 0 w 1826376"/>
                <a:gd name="connsiteY0" fmla="*/ 25644 h 1119238"/>
                <a:gd name="connsiteX1" fmla="*/ 1738484 w 1826376"/>
                <a:gd name="connsiteY1" fmla="*/ 123883 h 1119238"/>
                <a:gd name="connsiteX2" fmla="*/ 1803690 w 1826376"/>
                <a:gd name="connsiteY2" fmla="*/ 556003 h 1119238"/>
                <a:gd name="connsiteX3" fmla="*/ 1724090 w 1826376"/>
                <a:gd name="connsiteY3" fmla="*/ 1119238 h 1119238"/>
                <a:gd name="connsiteX4" fmla="*/ 164552 w 1826376"/>
                <a:gd name="connsiteY4" fmla="*/ 1061628 h 1119238"/>
                <a:gd name="connsiteX5" fmla="*/ 0 w 1826376"/>
                <a:gd name="connsiteY5" fmla="*/ 25644 h 1119238"/>
                <a:gd name="connsiteX0" fmla="*/ 37368 w 1661826"/>
                <a:gd name="connsiteY0" fmla="*/ 111866 h 1088048"/>
                <a:gd name="connsiteX1" fmla="*/ 1573932 w 1661826"/>
                <a:gd name="connsiteY1" fmla="*/ 92693 h 1088048"/>
                <a:gd name="connsiteX2" fmla="*/ 1639138 w 1661826"/>
                <a:gd name="connsiteY2" fmla="*/ 524813 h 1088048"/>
                <a:gd name="connsiteX3" fmla="*/ 1559538 w 1661826"/>
                <a:gd name="connsiteY3" fmla="*/ 1088048 h 1088048"/>
                <a:gd name="connsiteX4" fmla="*/ 0 w 1661826"/>
                <a:gd name="connsiteY4" fmla="*/ 1030438 h 1088048"/>
                <a:gd name="connsiteX5" fmla="*/ 37368 w 1661826"/>
                <a:gd name="connsiteY5" fmla="*/ 111866 h 10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826" h="1088048">
                  <a:moveTo>
                    <a:pt x="37368" y="111866"/>
                  </a:moveTo>
                  <a:cubicBezTo>
                    <a:pt x="280329" y="164181"/>
                    <a:pt x="1210422" y="-148882"/>
                    <a:pt x="1573932" y="92693"/>
                  </a:cubicBezTo>
                  <a:cubicBezTo>
                    <a:pt x="1573932" y="211013"/>
                    <a:pt x="1639138" y="406493"/>
                    <a:pt x="1639138" y="524813"/>
                  </a:cubicBezTo>
                  <a:cubicBezTo>
                    <a:pt x="1639138" y="691367"/>
                    <a:pt x="1726092" y="1088048"/>
                    <a:pt x="1559538" y="1088048"/>
                  </a:cubicBezTo>
                  <a:lnTo>
                    <a:pt x="0" y="1030438"/>
                  </a:lnTo>
                  <a:lnTo>
                    <a:pt x="37368" y="1118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8276557" y="5023850"/>
              <a:ext cx="706135" cy="63354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443" h="976183">
                  <a:moveTo>
                    <a:pt x="453354" y="0"/>
                  </a:moveTo>
                  <a:cubicBezTo>
                    <a:pt x="696315" y="52315"/>
                    <a:pt x="818726" y="-84630"/>
                    <a:pt x="1182236" y="156945"/>
                  </a:cubicBezTo>
                  <a:cubicBezTo>
                    <a:pt x="1182236" y="275265"/>
                    <a:pt x="1247443" y="412039"/>
                    <a:pt x="1247443" y="530359"/>
                  </a:cubicBezTo>
                  <a:cubicBezTo>
                    <a:pt x="1247443" y="696913"/>
                    <a:pt x="1166130" y="976183"/>
                    <a:pt x="999576" y="976183"/>
                  </a:cubicBezTo>
                  <a:lnTo>
                    <a:pt x="381025" y="958106"/>
                  </a:lnTo>
                  <a:cubicBezTo>
                    <a:pt x="214471" y="958106"/>
                    <a:pt x="79452" y="967715"/>
                    <a:pt x="79452" y="801161"/>
                  </a:cubicBezTo>
                  <a:lnTo>
                    <a:pt x="0" y="295296"/>
                  </a:lnTo>
                  <a:cubicBezTo>
                    <a:pt x="0" y="128742"/>
                    <a:pt x="286800" y="0"/>
                    <a:pt x="45335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6646199" y="3803668"/>
              <a:ext cx="566804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7267647" y="2897827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7777558" y="2975039"/>
              <a:ext cx="623484" cy="490282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2983162" y="4970098"/>
              <a:ext cx="890205" cy="628818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7364286" y="5011492"/>
              <a:ext cx="934753" cy="64395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" name="Lekerekített téglalap 25"/>
            <p:cNvSpPr/>
            <p:nvPr/>
          </p:nvSpPr>
          <p:spPr>
            <a:xfrm>
              <a:off x="7847245" y="3844371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Lekerekített téglalap 26"/>
            <p:cNvSpPr/>
            <p:nvPr/>
          </p:nvSpPr>
          <p:spPr>
            <a:xfrm>
              <a:off x="7214416" y="3767661"/>
              <a:ext cx="573706" cy="31900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Lekerekített téglalap 27"/>
            <p:cNvSpPr/>
            <p:nvPr/>
          </p:nvSpPr>
          <p:spPr>
            <a:xfrm>
              <a:off x="7895896" y="4389092"/>
              <a:ext cx="356434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6723132" y="4278356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8398099" y="2967750"/>
              <a:ext cx="573706" cy="50620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Lekerekített téglalap 30"/>
            <p:cNvSpPr/>
            <p:nvPr/>
          </p:nvSpPr>
          <p:spPr>
            <a:xfrm flipH="1">
              <a:off x="7882926" y="4099934"/>
              <a:ext cx="306374" cy="2585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8416434" y="3510911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8211024" y="3893016"/>
              <a:ext cx="783110" cy="64206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7322554" y="3291195"/>
              <a:ext cx="566804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7288092" y="4129509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" name="Lekerekített téglalap 35"/>
            <p:cNvSpPr/>
            <p:nvPr/>
          </p:nvSpPr>
          <p:spPr>
            <a:xfrm>
              <a:off x="6733776" y="3290579"/>
              <a:ext cx="573706" cy="4601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6146897" y="3208398"/>
              <a:ext cx="555371" cy="384898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6298801" y="2954030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5710090" y="2847170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5642131" y="3238260"/>
              <a:ext cx="458985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>
              <a:off x="3694932" y="2880247"/>
              <a:ext cx="2994123" cy="2738264"/>
              <a:chOff x="8325757" y="3050422"/>
              <a:chExt cx="2994123" cy="2738264"/>
            </a:xfrm>
          </p:grpSpPr>
          <p:sp>
            <p:nvSpPr>
              <p:cNvPr id="66" name="Lekerekített téglalap 65"/>
              <p:cNvSpPr/>
              <p:nvPr/>
            </p:nvSpPr>
            <p:spPr>
              <a:xfrm>
                <a:off x="9120265" y="4242847"/>
                <a:ext cx="356433" cy="21577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Lekerekített téglalap 66"/>
              <p:cNvSpPr/>
              <p:nvPr/>
            </p:nvSpPr>
            <p:spPr>
              <a:xfrm>
                <a:off x="8474415" y="4430212"/>
                <a:ext cx="573706" cy="31900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Lekerekített téglalap 67"/>
              <p:cNvSpPr/>
              <p:nvPr/>
            </p:nvSpPr>
            <p:spPr>
              <a:xfrm>
                <a:off x="9108153" y="4499693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Szabadkézi sokszög 68"/>
              <p:cNvSpPr/>
              <p:nvPr/>
            </p:nvSpPr>
            <p:spPr>
              <a:xfrm>
                <a:off x="9498110" y="5506415"/>
                <a:ext cx="706134" cy="27185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0" name="Szabadkézi sokszög 69"/>
              <p:cNvSpPr/>
              <p:nvPr/>
            </p:nvSpPr>
            <p:spPr>
              <a:xfrm>
                <a:off x="8355622" y="3186459"/>
                <a:ext cx="706135" cy="696895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1" name="Szabadkézi sokszög 70"/>
              <p:cNvSpPr/>
              <p:nvPr/>
            </p:nvSpPr>
            <p:spPr>
              <a:xfrm>
                <a:off x="8556136" y="4750143"/>
                <a:ext cx="344842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>
                <a:off x="9081748" y="3427738"/>
                <a:ext cx="515274" cy="78960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3" name="Szabadkézi sokszög 72"/>
              <p:cNvSpPr/>
              <p:nvPr/>
            </p:nvSpPr>
            <p:spPr>
              <a:xfrm>
                <a:off x="8546366" y="5144729"/>
                <a:ext cx="934753" cy="64395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4" name="Lekerekített téglalap 73"/>
              <p:cNvSpPr/>
              <p:nvPr/>
            </p:nvSpPr>
            <p:spPr>
              <a:xfrm>
                <a:off x="10746173" y="3772218"/>
                <a:ext cx="573707" cy="46018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" name="Lekerekített téglalap 74"/>
              <p:cNvSpPr/>
              <p:nvPr/>
            </p:nvSpPr>
            <p:spPr>
              <a:xfrm>
                <a:off x="9612614" y="3509072"/>
                <a:ext cx="631445" cy="21577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Szabadkézi sokszög 75"/>
              <p:cNvSpPr/>
              <p:nvPr/>
            </p:nvSpPr>
            <p:spPr>
              <a:xfrm>
                <a:off x="10718580" y="4293041"/>
                <a:ext cx="555370" cy="34990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>
                <a:off x="10826469" y="4675401"/>
                <a:ext cx="486248" cy="64206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>
                <a:off x="8325757" y="3934431"/>
                <a:ext cx="829858" cy="445710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9" name="Szabadkézi sokszög 78"/>
              <p:cNvSpPr/>
              <p:nvPr/>
            </p:nvSpPr>
            <p:spPr>
              <a:xfrm>
                <a:off x="8940409" y="473449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80" name="Szabadkézi sokszög 79"/>
              <p:cNvSpPr/>
              <p:nvPr/>
            </p:nvSpPr>
            <p:spPr>
              <a:xfrm>
                <a:off x="9626800" y="3050422"/>
                <a:ext cx="623484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81" name="Szabadkézi sokszög 80"/>
              <p:cNvSpPr/>
              <p:nvPr/>
            </p:nvSpPr>
            <p:spPr>
              <a:xfrm>
                <a:off x="9025785" y="307638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42" name="Lekerekített téglalap 41"/>
            <p:cNvSpPr/>
            <p:nvPr/>
          </p:nvSpPr>
          <p:spPr>
            <a:xfrm>
              <a:off x="3456331" y="2878234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3" name="Csoportba foglalás 42"/>
            <p:cNvGrpSpPr/>
            <p:nvPr/>
          </p:nvGrpSpPr>
          <p:grpSpPr>
            <a:xfrm>
              <a:off x="1195133" y="2722814"/>
              <a:ext cx="2515881" cy="2903690"/>
              <a:chOff x="8435948" y="3050422"/>
              <a:chExt cx="2515881" cy="2639719"/>
            </a:xfrm>
          </p:grpSpPr>
          <p:sp>
            <p:nvSpPr>
              <p:cNvPr id="49" name="Lekerekített téglalap 48"/>
              <p:cNvSpPr/>
              <p:nvPr/>
            </p:nvSpPr>
            <p:spPr>
              <a:xfrm>
                <a:off x="9286370" y="3935725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Lekerekített téglalap 49"/>
              <p:cNvSpPr/>
              <p:nvPr/>
            </p:nvSpPr>
            <p:spPr>
              <a:xfrm>
                <a:off x="8474415" y="4430212"/>
                <a:ext cx="573706" cy="31900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Lekerekített téglalap 50"/>
              <p:cNvSpPr/>
              <p:nvPr/>
            </p:nvSpPr>
            <p:spPr>
              <a:xfrm>
                <a:off x="9108153" y="4499693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Szabadkézi sokszög 51"/>
              <p:cNvSpPr/>
              <p:nvPr/>
            </p:nvSpPr>
            <p:spPr>
              <a:xfrm>
                <a:off x="9498110" y="5104251"/>
                <a:ext cx="706135" cy="57594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8435948" y="3113514"/>
                <a:ext cx="583583" cy="766585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54" name="Szabadkézi sokszög 53"/>
              <p:cNvSpPr/>
              <p:nvPr/>
            </p:nvSpPr>
            <p:spPr>
              <a:xfrm>
                <a:off x="8556136" y="4750143"/>
                <a:ext cx="344842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55" name="Szabadkézi sokszög 54"/>
              <p:cNvSpPr/>
              <p:nvPr/>
            </p:nvSpPr>
            <p:spPr>
              <a:xfrm>
                <a:off x="9081747" y="3455343"/>
                <a:ext cx="515276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56" name="Szabadkézi sokszög 55"/>
              <p:cNvSpPr/>
              <p:nvPr/>
            </p:nvSpPr>
            <p:spPr>
              <a:xfrm>
                <a:off x="8546366" y="5104725"/>
                <a:ext cx="934753" cy="58541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57" name="Lekerekített téglalap 56"/>
              <p:cNvSpPr/>
              <p:nvPr/>
            </p:nvSpPr>
            <p:spPr>
              <a:xfrm>
                <a:off x="9649589" y="3538746"/>
                <a:ext cx="573706" cy="46018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Lekerekített téglalap 57"/>
              <p:cNvSpPr/>
              <p:nvPr/>
            </p:nvSpPr>
            <p:spPr>
              <a:xfrm>
                <a:off x="9250991" y="4211618"/>
                <a:ext cx="392077" cy="26108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Szabadkézi sokszög 58"/>
              <p:cNvSpPr/>
              <p:nvPr/>
            </p:nvSpPr>
            <p:spPr>
              <a:xfrm>
                <a:off x="9667924" y="4058898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0" name="Szabadkézi sokszög 59"/>
              <p:cNvSpPr/>
              <p:nvPr/>
            </p:nvSpPr>
            <p:spPr>
              <a:xfrm>
                <a:off x="9498110" y="4460053"/>
                <a:ext cx="711918" cy="64206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1" name="Szabadkézi sokszög 60"/>
              <p:cNvSpPr/>
              <p:nvPr/>
            </p:nvSpPr>
            <p:spPr>
              <a:xfrm>
                <a:off x="8442518" y="3912147"/>
                <a:ext cx="829857" cy="490282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2" name="Szabadkézi sokszög 61"/>
              <p:cNvSpPr/>
              <p:nvPr/>
            </p:nvSpPr>
            <p:spPr>
              <a:xfrm>
                <a:off x="8940409" y="473449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3" name="Szabadkézi sokszög 62"/>
              <p:cNvSpPr/>
              <p:nvPr/>
            </p:nvSpPr>
            <p:spPr>
              <a:xfrm>
                <a:off x="9642804" y="3050422"/>
                <a:ext cx="515276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4" name="Szabadkézi sokszög 63"/>
              <p:cNvSpPr/>
              <p:nvPr/>
            </p:nvSpPr>
            <p:spPr>
              <a:xfrm>
                <a:off x="9025785" y="307638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5" name="Szabadkézi sokszög 64"/>
              <p:cNvSpPr/>
              <p:nvPr/>
            </p:nvSpPr>
            <p:spPr>
              <a:xfrm>
                <a:off x="10265996" y="4037919"/>
                <a:ext cx="685833" cy="445712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44" name="Lekerekített téglalap 43"/>
            <p:cNvSpPr/>
            <p:nvPr/>
          </p:nvSpPr>
          <p:spPr>
            <a:xfrm>
              <a:off x="2959863" y="2839062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Lekerekített téglalap 44"/>
            <p:cNvSpPr/>
            <p:nvPr/>
          </p:nvSpPr>
          <p:spPr>
            <a:xfrm flipH="1">
              <a:off x="1214550" y="2666379"/>
              <a:ext cx="7740408" cy="268664"/>
            </a:xfrm>
            <a:prstGeom prst="roundRect">
              <a:avLst/>
            </a:prstGeom>
            <a:blipFill>
              <a:blip r:embed="rId8"/>
              <a:tile tx="0" ty="0" sx="100000" sy="100000" flip="none" algn="tl"/>
            </a:blip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Lekerekített téglalap 45"/>
            <p:cNvSpPr/>
            <p:nvPr/>
          </p:nvSpPr>
          <p:spPr>
            <a:xfrm flipH="1">
              <a:off x="4193750" y="5448840"/>
              <a:ext cx="2776341" cy="24351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Lekerekített téglalap 46"/>
            <p:cNvSpPr/>
            <p:nvPr/>
          </p:nvSpPr>
          <p:spPr>
            <a:xfrm flipH="1">
              <a:off x="4597405" y="5138926"/>
              <a:ext cx="2023699" cy="26514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Lekerekített téglalap 47"/>
            <p:cNvSpPr/>
            <p:nvPr/>
          </p:nvSpPr>
          <p:spPr>
            <a:xfrm flipH="1">
              <a:off x="1741364" y="2434846"/>
              <a:ext cx="6670971" cy="214425"/>
            </a:xfrm>
            <a:prstGeom prst="roundRect">
              <a:avLst/>
            </a:prstGeom>
            <a:blipFill>
              <a:blip r:embed="rId8"/>
              <a:tile tx="0" ty="0" sx="100000" sy="100000" flip="none" algn="tl"/>
            </a:blip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Téglalap 7"/>
          <p:cNvSpPr/>
          <p:nvPr/>
        </p:nvSpPr>
        <p:spPr>
          <a:xfrm>
            <a:off x="686812" y="1564059"/>
            <a:ext cx="3255211" cy="1855347"/>
          </a:xfrm>
          <a:prstGeom prst="rect">
            <a:avLst/>
          </a:prstGeom>
          <a:solidFill>
            <a:srgbClr val="DF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8" name="Lekerekített téglalapbuborék 87"/>
          <p:cNvSpPr/>
          <p:nvPr/>
        </p:nvSpPr>
        <p:spPr>
          <a:xfrm>
            <a:off x="347261" y="3753540"/>
            <a:ext cx="4328118" cy="2249410"/>
          </a:xfrm>
          <a:prstGeom prst="wedgeRoundRectCallout">
            <a:avLst>
              <a:gd name="adj1" fmla="val 60895"/>
              <a:gd name="adj2" fmla="val -19871"/>
              <a:gd name="adj3" fmla="val 16667"/>
            </a:avLst>
          </a:prstGeom>
          <a:solidFill>
            <a:srgbClr val="8D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44000" rtlCol="0" anchor="ctr"/>
          <a:lstStyle/>
          <a:p>
            <a:r>
              <a:rPr lang="hu-HU" sz="2400" dirty="0"/>
              <a:t>Ő egy jó ember.</a:t>
            </a:r>
          </a:p>
          <a:p>
            <a:r>
              <a:rPr lang="hu-HU" sz="2400" dirty="0"/>
              <a:t>Ő a saját pénzéből építette </a:t>
            </a:r>
            <a:r>
              <a:rPr lang="hu-HU" sz="2400" dirty="0" smtClean="0"/>
              <a:t>nekünk </a:t>
            </a:r>
            <a:r>
              <a:rPr lang="hu-HU" sz="2400" dirty="0"/>
              <a:t>a </a:t>
            </a:r>
            <a:r>
              <a:rPr lang="hu-HU" sz="2400" dirty="0" smtClean="0"/>
              <a:t>zsinagógánkat! </a:t>
            </a:r>
          </a:p>
          <a:p>
            <a:r>
              <a:rPr lang="hu-HU" sz="2800" b="1" dirty="0" smtClean="0"/>
              <a:t>A </a:t>
            </a:r>
            <a:r>
              <a:rPr lang="hu-HU" sz="2800" b="1" dirty="0"/>
              <a:t>saját </a:t>
            </a:r>
            <a:r>
              <a:rPr lang="hu-HU" sz="2800" b="1" dirty="0" smtClean="0"/>
              <a:t>vagyonából</a:t>
            </a:r>
            <a:r>
              <a:rPr lang="hu-HU" sz="2800" b="1" dirty="0" smtClean="0"/>
              <a:t>!</a:t>
            </a:r>
          </a:p>
          <a:p>
            <a:r>
              <a:rPr lang="hu-HU" sz="2800" b="1" dirty="0" smtClean="0"/>
              <a:t>Nekünk!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871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97848" l="9972" r="89993">
                        <a14:foregroundMark x1="31259" y1="54266" x2="38067" y2="46656"/>
                        <a14:foregroundMark x1="52098" y1="39047" x2="57393" y2="44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30211" r="10992" b="32969"/>
          <a:stretch/>
        </p:blipFill>
        <p:spPr>
          <a:xfrm>
            <a:off x="0" y="3673372"/>
            <a:ext cx="12192000" cy="3200233"/>
          </a:xfrm>
          <a:prstGeom prst="rect">
            <a:avLst/>
          </a:prstGeom>
          <a:ln>
            <a:noFill/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334" l="9486" r="936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21293" y="1956911"/>
            <a:ext cx="3827524" cy="5340379"/>
          </a:xfrm>
          <a:prstGeom prst="rect">
            <a:avLst/>
          </a:prstGeom>
        </p:spPr>
      </p:pic>
      <p:grpSp>
        <p:nvGrpSpPr>
          <p:cNvPr id="61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-15" y="45016"/>
            <a:ext cx="4236725" cy="1033073"/>
            <a:chOff x="2278858" y="795384"/>
            <a:chExt cx="4236725" cy="1033073"/>
          </a:xfrm>
        </p:grpSpPr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2278858" y="1113182"/>
              <a:ext cx="3605108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68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342166" y="408216"/>
            <a:ext cx="29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Vajon elindul Jézus?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4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0" y="1061534"/>
            <a:ext cx="5011674" cy="1033073"/>
            <a:chOff x="1503909" y="795384"/>
            <a:chExt cx="5011674" cy="1033073"/>
          </a:xfrm>
        </p:grpSpPr>
        <p:sp>
          <p:nvSpPr>
            <p:cNvPr id="75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81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294763" y="1443326"/>
            <a:ext cx="400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Vajon még időben odaér?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4" name="Kép 8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</a14:backgroundRemoval>
                    </a14:imgEffect>
                  </a14:imgLayer>
                </a14:imgProps>
              </a:ext>
            </a:extLst>
          </a:blip>
          <a:srcRect l="-3100" r="63865"/>
          <a:stretch/>
        </p:blipFill>
        <p:spPr>
          <a:xfrm flipH="1">
            <a:off x="6085654" y="2194517"/>
            <a:ext cx="3823442" cy="5102773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95" b="97180" l="1378" r="94390"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23305" r="43801"/>
          <a:stretch/>
        </p:blipFill>
        <p:spPr>
          <a:xfrm flipH="1">
            <a:off x="8465045" y="1795124"/>
            <a:ext cx="3456489" cy="5502166"/>
          </a:xfrm>
          <a:prstGeom prst="rect">
            <a:avLst/>
          </a:prstGeom>
        </p:spPr>
      </p:pic>
      <p:sp>
        <p:nvSpPr>
          <p:cNvPr id="26" name="Lekerekített téglalap 25"/>
          <p:cNvSpPr/>
          <p:nvPr/>
        </p:nvSpPr>
        <p:spPr>
          <a:xfrm>
            <a:off x="3986293" y="186301"/>
            <a:ext cx="4349471" cy="850610"/>
          </a:xfrm>
          <a:prstGeom prst="roundRect">
            <a:avLst/>
          </a:prstGeom>
          <a:solidFill>
            <a:srgbClr val="A5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. </a:t>
            </a:r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Jézus már majdnem odaért, amikor két férfi egyenesen odament Hozzá. </a:t>
            </a:r>
          </a:p>
          <a:p>
            <a:pPr algn="ctr"/>
            <a:r>
              <a:rPr lang="hu-HU" dirty="0" smtClean="0"/>
              <a:t>Fel fogják Őt tartani!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3" name="Ellipszis buborék 2"/>
          <p:cNvSpPr/>
          <p:nvPr/>
        </p:nvSpPr>
        <p:spPr>
          <a:xfrm>
            <a:off x="7130766" y="1065919"/>
            <a:ext cx="2432822" cy="1775824"/>
          </a:xfrm>
          <a:prstGeom prst="wedgeEllipseCallout">
            <a:avLst>
              <a:gd name="adj1" fmla="val -26471"/>
              <a:gd name="adj2" fmla="val 61642"/>
            </a:avLst>
          </a:prstGeom>
          <a:solidFill>
            <a:srgbClr val="A5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A százados barátai vagyunk. Ő küldött minket!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Ellipszis buborék 28"/>
          <p:cNvSpPr/>
          <p:nvPr/>
        </p:nvSpPr>
        <p:spPr>
          <a:xfrm>
            <a:off x="6161028" y="4944699"/>
            <a:ext cx="3094020" cy="1775824"/>
          </a:xfrm>
          <a:prstGeom prst="wedgeEllipseCallout">
            <a:avLst>
              <a:gd name="adj1" fmla="val 53434"/>
              <a:gd name="adj2" fmla="val -99092"/>
            </a:avLst>
          </a:prstGeom>
          <a:solidFill>
            <a:srgbClr val="A5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Barátunk is parancsol, és engedelmeskednek neki. 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Ellipszis buborék 29"/>
          <p:cNvSpPr/>
          <p:nvPr/>
        </p:nvSpPr>
        <p:spPr>
          <a:xfrm>
            <a:off x="9739978" y="70512"/>
            <a:ext cx="2432822" cy="1775824"/>
          </a:xfrm>
          <a:prstGeom prst="wedgeEllipseCallout">
            <a:avLst>
              <a:gd name="adj1" fmla="val -25956"/>
              <a:gd name="adj2" fmla="val 105662"/>
            </a:avLst>
          </a:prstGeom>
          <a:solidFill>
            <a:srgbClr val="A5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Elég, ha parancsolsz a betegségnek.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Ellipszis buborék 30"/>
          <p:cNvSpPr/>
          <p:nvPr/>
        </p:nvSpPr>
        <p:spPr>
          <a:xfrm>
            <a:off x="3489045" y="4944699"/>
            <a:ext cx="2432822" cy="1775824"/>
          </a:xfrm>
          <a:prstGeom prst="wedgeEllipseCallout">
            <a:avLst>
              <a:gd name="adj1" fmla="val 124316"/>
              <a:gd name="adj2" fmla="val -88491"/>
            </a:avLst>
          </a:prstGeom>
          <a:solidFill>
            <a:srgbClr val="A5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Nem kell elfáradnod a házába. 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215560" y="3620706"/>
            <a:ext cx="2522094" cy="2461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44000" rtlCol="0" anchor="ctr"/>
          <a:lstStyle/>
          <a:p>
            <a:r>
              <a:rPr lang="hu-HU" sz="2400" dirty="0" smtClean="0"/>
              <a:t>Jézus elcsodálkozik azon, amit a barátok mondanak.</a:t>
            </a:r>
            <a:endParaRPr lang="hu-HU" sz="2800" dirty="0" smtClean="0"/>
          </a:p>
          <a:p>
            <a:pPr algn="ctr"/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0160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83" grpId="0"/>
      <p:bldP spid="83" grpId="1"/>
      <p:bldP spid="26" grpId="0" animBg="1"/>
      <p:bldP spid="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97848" l="9972" r="89993">
                        <a14:foregroundMark x1="31259" y1="54266" x2="38067" y2="46656"/>
                        <a14:foregroundMark x1="52098" y1="39047" x2="57393" y2="44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30211" r="10992" b="32969"/>
          <a:stretch/>
        </p:blipFill>
        <p:spPr>
          <a:xfrm>
            <a:off x="0" y="3657767"/>
            <a:ext cx="12192000" cy="3200233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02" b="97180" l="22638" r="55709"/>
                    </a14:imgEffect>
                  </a14:imgLayer>
                </a14:imgProps>
              </a:ext>
            </a:extLst>
          </a:blip>
          <a:srcRect l="23305" r="43801"/>
          <a:stretch/>
        </p:blipFill>
        <p:spPr>
          <a:xfrm>
            <a:off x="7091881" y="2094668"/>
            <a:ext cx="3205588" cy="510277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</a14:backgroundRemoval>
                    </a14:imgEffect>
                  </a14:imgLayer>
                </a14:imgProps>
              </a:ext>
            </a:extLst>
          </a:blip>
          <a:srcRect l="-3100" r="63865"/>
          <a:stretch/>
        </p:blipFill>
        <p:spPr>
          <a:xfrm>
            <a:off x="5037075" y="2115031"/>
            <a:ext cx="3823442" cy="51027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34" l="9486" r="93676"/>
                    </a14:imgEffect>
                  </a14:imgLayer>
                </a14:imgProps>
              </a:ext>
            </a:extLst>
          </a:blip>
          <a:srcRect l="15200" t="5138" r="6759" b="6397"/>
          <a:stretch/>
        </p:blipFill>
        <p:spPr>
          <a:xfrm flipH="1">
            <a:off x="3687350" y="1664735"/>
            <a:ext cx="3283479" cy="5193265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7686031" y="276909"/>
            <a:ext cx="3944324" cy="1008004"/>
          </a:xfrm>
          <a:prstGeom prst="roundRect">
            <a:avLst/>
          </a:prstGeom>
          <a:solidFill>
            <a:srgbClr val="8D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barátok hazaindulnak.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400890" y="276090"/>
            <a:ext cx="5494912" cy="1008823"/>
          </a:xfrm>
          <a:prstGeom prst="roundRect">
            <a:avLst/>
          </a:prstGeom>
          <a:solidFill>
            <a:srgbClr val="8D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barátoknak Jézus nem felel semmit. </a:t>
            </a:r>
            <a:endParaRPr lang="hu-HU" dirty="0"/>
          </a:p>
          <a:p>
            <a:pPr algn="ctr"/>
            <a:r>
              <a:rPr lang="hu-HU" dirty="0" smtClean="0"/>
              <a:t>Hátrafordul és az Őt követő tömeghez szól:</a:t>
            </a:r>
          </a:p>
        </p:txBody>
      </p:sp>
      <p:sp>
        <p:nvSpPr>
          <p:cNvPr id="2" name="Ellipszis buborék 1"/>
          <p:cNvSpPr/>
          <p:nvPr/>
        </p:nvSpPr>
        <p:spPr>
          <a:xfrm>
            <a:off x="0" y="1908540"/>
            <a:ext cx="3886200" cy="2817843"/>
          </a:xfrm>
          <a:prstGeom prst="wedgeEllipseCallout">
            <a:avLst>
              <a:gd name="adj1" fmla="val 69374"/>
              <a:gd name="adj2" fmla="val -22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333333"/>
                </a:solidFill>
                <a:latin typeface="+mj-lt"/>
              </a:rPr>
              <a:t>Mondom nektek, Izráelben sem találtam ekkora hitet.</a:t>
            </a:r>
            <a:endParaRPr lang="hu-HU" sz="2800" b="1" dirty="0">
              <a:latin typeface="+mj-lt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34" l="9486" r="93676"/>
                    </a14:imgEffect>
                  </a14:imgLayer>
                </a14:imgProps>
              </a:ext>
            </a:extLst>
          </a:blip>
          <a:srcRect l="15200" t="5138" r="6759" b="6397"/>
          <a:stretch/>
        </p:blipFill>
        <p:spPr>
          <a:xfrm>
            <a:off x="3249850" y="1685098"/>
            <a:ext cx="3283479" cy="5193265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6888355" y="1430008"/>
            <a:ext cx="3944324" cy="940113"/>
          </a:xfrm>
          <a:prstGeom prst="roundRect">
            <a:avLst/>
          </a:prstGeom>
          <a:solidFill>
            <a:srgbClr val="8D9ED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És a szolga meggyógyult, mire a barátok visszaértek!</a:t>
            </a:r>
          </a:p>
        </p:txBody>
      </p:sp>
    </p:spTree>
    <p:extLst>
      <p:ext uri="{BB962C8B-B14F-4D97-AF65-F5344CB8AC3E}">
        <p14:creationId xmlns:p14="http://schemas.microsoft.com/office/powerpoint/2010/main" val="25482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376299" y="1274618"/>
            <a:ext cx="11410950" cy="4916632"/>
            <a:chOff x="1503909" y="795384"/>
            <a:chExt cx="4592090" cy="980410"/>
          </a:xfrm>
        </p:grpSpPr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863748"/>
              <a:ext cx="4380057" cy="912043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11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671062" y="1510660"/>
            <a:ext cx="931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40994" y="1708842"/>
            <a:ext cx="927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solidFill>
                  <a:srgbClr val="333333"/>
                </a:solidFill>
                <a:latin typeface="+mj-lt"/>
              </a:rPr>
              <a:t>Egy 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századosnak volt egy szolgája, akit nagyon kedvelt, s aki most beteg volt, és haldoklott. </a:t>
            </a:r>
            <a:r>
              <a:rPr lang="hu-HU" dirty="0" smtClean="0">
                <a:solidFill>
                  <a:srgbClr val="333333"/>
                </a:solidFill>
                <a:latin typeface="+mj-lt"/>
              </a:rPr>
              <a:t>Amint 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hallott Jézusról, elküldte hozzá a zsidók </a:t>
            </a:r>
            <a:r>
              <a:rPr lang="hu-HU" dirty="0" err="1">
                <a:solidFill>
                  <a:srgbClr val="333333"/>
                </a:solidFill>
                <a:latin typeface="+mj-lt"/>
              </a:rPr>
              <a:t>véneit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, és kérte őt, hogy jöjjön el, és mentse meg a szolgáját. </a:t>
            </a:r>
            <a:r>
              <a:rPr lang="hu-HU" dirty="0" smtClean="0">
                <a:solidFill>
                  <a:srgbClr val="333333"/>
                </a:solidFill>
                <a:latin typeface="+mj-lt"/>
              </a:rPr>
              <a:t>Amikor 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odaértek Jézushoz, sürgetve kérték: Méltó arra, hogy megtedd ezt neki, </a:t>
            </a:r>
            <a:r>
              <a:rPr lang="hu-HU" dirty="0" smtClean="0">
                <a:solidFill>
                  <a:srgbClr val="333333"/>
                </a:solidFill>
                <a:latin typeface="+mj-lt"/>
              </a:rPr>
              <a:t>mert 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szereti népünket, ő építtette a zsinagógát is nekünk. </a:t>
            </a:r>
            <a:r>
              <a:rPr lang="hu-HU" dirty="0" smtClean="0">
                <a:solidFill>
                  <a:srgbClr val="333333"/>
                </a:solidFill>
                <a:latin typeface="+mj-lt"/>
              </a:rPr>
              <a:t>Jézus 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pedig elindult velük. Amikor már közel járt a házhoz, a százados eléje küldte barátait, és ezt üzente neki: </a:t>
            </a:r>
            <a:endParaRPr lang="hu-HU" dirty="0" smtClean="0">
              <a:solidFill>
                <a:srgbClr val="333333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  <a:latin typeface="+mj-lt"/>
              </a:rPr>
              <a:t>Uram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, ne fáradj, mert nem vagyok méltó arra, hogy hajlékomba jöjj. 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Ezért 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magamat sem tartottam méltónak arra, hogy elmenjek hozzád, hanem csak szólj, és meggyógyul a 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szolgám.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Mert 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én is hatalom alá rendelt ember vagyok, és nekem is vannak alárendelt katonáim. Ha szólok az egyiknek: Menj el – akkor az elmegy; és a másiknak: Jöjj ide – akkor az idejön; és ha azt mondom a szolgámnak: Tedd meg ezt – akkor az megteszi. </a:t>
            </a:r>
            <a:endParaRPr lang="hu-HU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hu-HU" dirty="0" smtClean="0">
                <a:solidFill>
                  <a:srgbClr val="333333"/>
                </a:solidFill>
                <a:latin typeface="+mj-lt"/>
              </a:rPr>
              <a:t>Amikor </a:t>
            </a:r>
            <a:r>
              <a:rPr lang="hu-HU" dirty="0">
                <a:solidFill>
                  <a:srgbClr val="333333"/>
                </a:solidFill>
                <a:latin typeface="+mj-lt"/>
              </a:rPr>
              <a:t>Jézus ezt meghallotta, elcsodálkozott rajta, és hátrafordulva így szólt az őt követő sokasághoz: Mondom nektek, Izráelben sem találtam ekkora </a:t>
            </a:r>
            <a:r>
              <a:rPr lang="hu-HU" dirty="0" smtClean="0">
                <a:solidFill>
                  <a:srgbClr val="333333"/>
                </a:solidFill>
                <a:latin typeface="+mj-lt"/>
              </a:rPr>
              <a:t>hitet</a:t>
            </a:r>
          </a:p>
          <a:p>
            <a:pPr algn="just"/>
            <a:r>
              <a:rPr lang="hu-HU" b="1" dirty="0" smtClean="0">
                <a:solidFill>
                  <a:srgbClr val="333333"/>
                </a:solidFill>
                <a:latin typeface="+mj-lt"/>
              </a:rPr>
              <a:t>Amikor </a:t>
            </a:r>
            <a:r>
              <a:rPr lang="hu-HU" b="1" dirty="0">
                <a:solidFill>
                  <a:srgbClr val="333333"/>
                </a:solidFill>
                <a:latin typeface="+mj-lt"/>
              </a:rPr>
              <a:t>a küldöttek visszatértek a házba, a szolgát egészségesen találták.</a:t>
            </a:r>
            <a:endParaRPr lang="hu-HU" b="1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3"/>
            <a:ext cx="1569948" cy="1552144"/>
          </a:xfrm>
          <a:prstGeom prst="rect">
            <a:avLst/>
          </a:prstGeom>
        </p:spPr>
      </p:pic>
      <p:sp>
        <p:nvSpPr>
          <p:cNvPr id="20" name="Lekerekített téglalap 19"/>
          <p:cNvSpPr/>
          <p:nvPr/>
        </p:nvSpPr>
        <p:spPr>
          <a:xfrm>
            <a:off x="1976838" y="181866"/>
            <a:ext cx="8683020" cy="1001302"/>
          </a:xfrm>
          <a:prstGeom prst="roundRect">
            <a:avLst/>
          </a:prstGeom>
          <a:solidFill>
            <a:srgbClr val="8D9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603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dirty="0" smtClean="0"/>
              <a:t>Olvasd el Lukács evangéliuma 7,2-10 verseiből a történetet!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78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zis 34"/>
          <p:cNvSpPr/>
          <p:nvPr/>
        </p:nvSpPr>
        <p:spPr>
          <a:xfrm>
            <a:off x="3826685" y="3072660"/>
            <a:ext cx="3162551" cy="3078875"/>
          </a:xfrm>
          <a:prstGeom prst="ellipse">
            <a:avLst/>
          </a:prstGeom>
          <a:solidFill>
            <a:schemeClr val="bg1"/>
          </a:solidFill>
          <a:ln w="127000">
            <a:solidFill>
              <a:srgbClr val="8D9EDB"/>
            </a:solidFill>
          </a:ln>
          <a:effectLst>
            <a:outerShdw blurRad="889000" dist="2159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Mert bízott abban, hogy Jézus egy szolgát is </a:t>
            </a: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értékesnek tart.</a:t>
            </a:r>
            <a:endParaRPr lang="hu-H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6589203" y="3509488"/>
            <a:ext cx="3162551" cy="3078875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889000" dist="2159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bg2">
                    <a:lumMod val="10000"/>
                  </a:schemeClr>
                </a:solidFill>
              </a:rPr>
              <a:t>Mert bízott abban, hogy Jézus </a:t>
            </a:r>
            <a:r>
              <a:rPr lang="hu-HU" sz="2800" b="1" smtClean="0">
                <a:solidFill>
                  <a:schemeClr val="bg2">
                    <a:lumMod val="10000"/>
                  </a:schemeClr>
                </a:solidFill>
              </a:rPr>
              <a:t>nem utasítja el </a:t>
            </a:r>
            <a:r>
              <a:rPr lang="hu-HU" smtClean="0">
                <a:solidFill>
                  <a:schemeClr val="bg2">
                    <a:lumMod val="10000"/>
                  </a:schemeClr>
                </a:solidFill>
              </a:rPr>
              <a:t>őt azért, mert pogány.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5066480" y="459366"/>
            <a:ext cx="6684579" cy="1554564"/>
          </a:xfrm>
          <a:prstGeom prst="roundRect">
            <a:avLst>
              <a:gd name="adj" fmla="val 27942"/>
            </a:avLst>
          </a:prstGeom>
          <a:solidFill>
            <a:schemeClr val="bg1"/>
          </a:solidFill>
          <a:ln w="127000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w="40005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hu-HU" sz="28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Miért mondta Jézus, hogy  olyan </a:t>
            </a:r>
          </a:p>
          <a:p>
            <a:pPr algn="ctr"/>
            <a:r>
              <a:rPr lang="hu-HU" sz="4000" b="1" dirty="0" smtClean="0">
                <a:solidFill>
                  <a:schemeClr val="bg2">
                    <a:lumMod val="10000"/>
                  </a:schemeClr>
                </a:solidFill>
              </a:rPr>
              <a:t>nagy a hite </a:t>
            </a:r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a századosnak?</a:t>
            </a:r>
          </a:p>
          <a:p>
            <a:pPr algn="ctr"/>
            <a:endParaRPr lang="hu-H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hu-H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1752065" y="955199"/>
            <a:ext cx="3162551" cy="3078875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DD4EF"/>
            </a:solidFill>
          </a:ln>
          <a:effectLst>
            <a:outerShdw blurRad="889000" dist="2159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Mert tudta, hogy Jézusnak akkora </a:t>
            </a: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hatalma</a:t>
            </a:r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 van, hogy képes úgy is csodát tenni, hogy nem megy oda a beteghez.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00200" cy="15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592996" y="797017"/>
            <a:ext cx="7478973" cy="1980179"/>
          </a:xfrm>
          <a:prstGeom prst="roundRect">
            <a:avLst/>
          </a:prstGeom>
          <a:solidFill>
            <a:srgbClr val="8D9EDB"/>
          </a:solidFill>
          <a:ln>
            <a:noFill/>
          </a:ln>
          <a:scene3d>
            <a:camera prst="orthographicFront"/>
            <a:lightRig rig="threePt" dir="t"/>
          </a:scene3d>
          <a:sp3d>
            <a:bevelT w="2222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Érdekes dolgok történtek </a:t>
            </a:r>
            <a:r>
              <a:rPr lang="hu-HU" dirty="0" err="1" smtClean="0"/>
              <a:t>Kapernaumban</a:t>
            </a:r>
            <a:r>
              <a:rPr lang="hu-HU" dirty="0" smtClean="0"/>
              <a:t>.</a:t>
            </a:r>
          </a:p>
          <a:p>
            <a:pPr algn="ctr"/>
            <a:r>
              <a:rPr lang="hu-HU" dirty="0" smtClean="0"/>
              <a:t>Emlékszel pontosan arra, amit most olvastál?</a:t>
            </a:r>
          </a:p>
          <a:p>
            <a:pPr algn="ctr"/>
            <a:r>
              <a:rPr lang="hu-HU" sz="2800" dirty="0" smtClean="0">
                <a:hlinkClick r:id="rId2"/>
              </a:rPr>
              <a:t>Kattints ide, és ellenőrizd a választ!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97848" l="9972" r="89993">
                        <a14:foregroundMark x1="31259" y1="54266" x2="38067" y2="46656"/>
                        <a14:foregroundMark x1="52098" y1="39047" x2="57393" y2="44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30211" r="10992" b="32969"/>
          <a:stretch/>
        </p:blipFill>
        <p:spPr>
          <a:xfrm>
            <a:off x="0" y="3657767"/>
            <a:ext cx="12192000" cy="3200233"/>
          </a:xfrm>
          <a:prstGeom prst="rect">
            <a:avLst/>
          </a:prstGeom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21809" cy="15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501" y="427270"/>
            <a:ext cx="7583993" cy="6106450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  <p:sp>
        <p:nvSpPr>
          <p:cNvPr id="5" name="Lekerekített téglalap 4"/>
          <p:cNvSpPr/>
          <p:nvPr/>
        </p:nvSpPr>
        <p:spPr>
          <a:xfrm>
            <a:off x="196066" y="1330153"/>
            <a:ext cx="3770212" cy="1251498"/>
          </a:xfrm>
          <a:prstGeom prst="roundRect">
            <a:avLst/>
          </a:prstGeom>
          <a:solidFill>
            <a:srgbClr val="F1E5C7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 w="285750" prst="artDeco"/>
            <a:contourClr>
              <a:srgbClr val="F2D9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Hallgasd meg az éneket a hangszóróra kattintva!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98659" y="2732467"/>
            <a:ext cx="3767619" cy="1355143"/>
          </a:xfrm>
          <a:prstGeom prst="roundRect">
            <a:avLst/>
          </a:prstGeom>
          <a:solidFill>
            <a:srgbClr val="8D9EDB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Hallgasd az 1. versszakot úgy, mintha a </a:t>
            </a:r>
            <a:r>
              <a:rPr lang="hu-HU" sz="2400" b="1" dirty="0" smtClean="0"/>
              <a:t>meggyógyult </a:t>
            </a:r>
            <a:r>
              <a:rPr lang="hu-HU" sz="2400" b="1" dirty="0" smtClean="0">
                <a:solidFill>
                  <a:schemeClr val="bg1"/>
                </a:solidFill>
              </a:rPr>
              <a:t>szolga</a:t>
            </a:r>
            <a:r>
              <a:rPr lang="hu-HU" sz="2000" dirty="0" smtClean="0"/>
              <a:t> énekelné.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98659" y="4113827"/>
            <a:ext cx="3767619" cy="1267705"/>
          </a:xfrm>
          <a:prstGeom prst="roundRect">
            <a:avLst/>
          </a:prstGeom>
          <a:solidFill>
            <a:srgbClr val="647BC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Hallgasd az 2. versszakot úgy, mintha a </a:t>
            </a:r>
            <a:r>
              <a:rPr lang="hu-HU" sz="2400" b="1" dirty="0" err="1" smtClean="0"/>
              <a:t>kapernaumi</a:t>
            </a:r>
            <a:r>
              <a:rPr lang="hu-HU" sz="2400" b="1" dirty="0" smtClean="0"/>
              <a:t> százados </a:t>
            </a:r>
            <a:r>
              <a:rPr lang="hu-HU" sz="2000" dirty="0" smtClean="0"/>
              <a:t>énekelné.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98660" y="5381532"/>
            <a:ext cx="3767619" cy="1290565"/>
          </a:xfrm>
          <a:prstGeom prst="roundRect">
            <a:avLst/>
          </a:prstGeom>
          <a:solidFill>
            <a:srgbClr val="3A55B8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Hallgasd az 3. versszakot úgy, mintha a </a:t>
            </a:r>
            <a:r>
              <a:rPr lang="hu-HU" sz="2400" b="1" dirty="0" smtClean="0"/>
              <a:t>Te</a:t>
            </a:r>
            <a:r>
              <a:rPr lang="hu-HU" sz="2000" dirty="0" smtClean="0"/>
              <a:t> éneked lenne! </a:t>
            </a:r>
          </a:p>
        </p:txBody>
      </p:sp>
      <p:pic>
        <p:nvPicPr>
          <p:cNvPr id="4" name="Hárfahúron háladalla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8650" y="320112"/>
            <a:ext cx="1595850" cy="15958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3280" cy="12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AA775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 smtClean="0">
                <a:solidFill>
                  <a:srgbClr val="AA7757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dirty="0">
                <a:solidFill>
                  <a:srgbClr val="AA7757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dirty="0" smtClean="0">
                <a:solidFill>
                  <a:srgbClr val="AA7757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dirty="0">
                <a:solidFill>
                  <a:srgbClr val="AA7757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907758" y="5111234"/>
            <a:ext cx="4642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83324" y="2829911"/>
            <a:ext cx="5238750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AA7757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AA7757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AA7757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20996E"/>
              </a:clrFrom>
              <a:clrTo>
                <a:srgbClr val="209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689" y="1092778"/>
            <a:ext cx="4577255" cy="46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162891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007906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891911" y="2129339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757428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602659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484541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342233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162891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007906" y="2978177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2891911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3757428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4602659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484541" y="2978177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6342233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2891911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B</a:t>
            </a:r>
          </a:p>
        </p:txBody>
      </p:sp>
      <p:sp>
        <p:nvSpPr>
          <p:cNvPr id="72" name="Téglalap 71"/>
          <p:cNvSpPr/>
          <p:nvPr/>
        </p:nvSpPr>
        <p:spPr>
          <a:xfrm>
            <a:off x="5484541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D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75" name="Téglalap 74"/>
          <p:cNvSpPr/>
          <p:nvPr/>
        </p:nvSpPr>
        <p:spPr>
          <a:xfrm>
            <a:off x="1162891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N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76" name="Téglalap 75"/>
          <p:cNvSpPr/>
          <p:nvPr/>
        </p:nvSpPr>
        <p:spPr>
          <a:xfrm>
            <a:off x="3757428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T</a:t>
            </a:r>
          </a:p>
        </p:txBody>
      </p:sp>
      <p:sp>
        <p:nvSpPr>
          <p:cNvPr id="84" name="Téglalap 83"/>
          <p:cNvSpPr/>
          <p:nvPr/>
        </p:nvSpPr>
        <p:spPr>
          <a:xfrm>
            <a:off x="3757428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A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2007906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E</a:t>
            </a:r>
          </a:p>
        </p:txBody>
      </p:sp>
      <p:sp>
        <p:nvSpPr>
          <p:cNvPr id="88" name="Téglalap 87"/>
          <p:cNvSpPr/>
          <p:nvPr/>
        </p:nvSpPr>
        <p:spPr>
          <a:xfrm>
            <a:off x="7219864" y="212933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87" name="Téglalap 86"/>
          <p:cNvSpPr/>
          <p:nvPr/>
        </p:nvSpPr>
        <p:spPr>
          <a:xfrm>
            <a:off x="4602659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U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89" name="Téglalap 88"/>
          <p:cNvSpPr/>
          <p:nvPr/>
        </p:nvSpPr>
        <p:spPr>
          <a:xfrm>
            <a:off x="8095230" y="2129339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90" name="Téglalap 89"/>
          <p:cNvSpPr/>
          <p:nvPr/>
        </p:nvSpPr>
        <p:spPr>
          <a:xfrm>
            <a:off x="6342233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J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7219864" y="212933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A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91" name="Téglalap 90"/>
          <p:cNvSpPr/>
          <p:nvPr/>
        </p:nvSpPr>
        <p:spPr>
          <a:xfrm>
            <a:off x="1162891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A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92" name="Téglalap 91"/>
          <p:cNvSpPr/>
          <p:nvPr/>
        </p:nvSpPr>
        <p:spPr>
          <a:xfrm>
            <a:off x="4602659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L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93" name="Téglalap 92"/>
          <p:cNvSpPr/>
          <p:nvPr/>
        </p:nvSpPr>
        <p:spPr>
          <a:xfrm>
            <a:off x="6342233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K</a:t>
            </a:r>
          </a:p>
        </p:txBody>
      </p:sp>
      <p:sp>
        <p:nvSpPr>
          <p:cNvPr id="94" name="Téglalap 93"/>
          <p:cNvSpPr/>
          <p:nvPr/>
        </p:nvSpPr>
        <p:spPr>
          <a:xfrm>
            <a:off x="7219864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98" name="Téglalap 97"/>
          <p:cNvSpPr/>
          <p:nvPr/>
        </p:nvSpPr>
        <p:spPr>
          <a:xfrm>
            <a:off x="7219864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E</a:t>
            </a:r>
          </a:p>
        </p:txBody>
      </p:sp>
      <p:sp>
        <p:nvSpPr>
          <p:cNvPr id="99" name="Téglalap 98"/>
          <p:cNvSpPr/>
          <p:nvPr/>
        </p:nvSpPr>
        <p:spPr>
          <a:xfrm>
            <a:off x="8095230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01" name="Téglalap 100"/>
          <p:cNvSpPr/>
          <p:nvPr/>
        </p:nvSpPr>
        <p:spPr>
          <a:xfrm>
            <a:off x="8970194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00" name="Téglalap 99"/>
          <p:cNvSpPr/>
          <p:nvPr/>
        </p:nvSpPr>
        <p:spPr>
          <a:xfrm>
            <a:off x="8970194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E</a:t>
            </a:r>
          </a:p>
        </p:txBody>
      </p:sp>
      <p:sp>
        <p:nvSpPr>
          <p:cNvPr id="97" name="Téglalap 96"/>
          <p:cNvSpPr/>
          <p:nvPr/>
        </p:nvSpPr>
        <p:spPr>
          <a:xfrm>
            <a:off x="8095230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Z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02" name="Téglalap 101"/>
          <p:cNvSpPr/>
          <p:nvPr/>
        </p:nvSpPr>
        <p:spPr>
          <a:xfrm>
            <a:off x="9843932" y="2978177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96" name="Téglalap 95"/>
          <p:cNvSpPr/>
          <p:nvPr/>
        </p:nvSpPr>
        <p:spPr>
          <a:xfrm>
            <a:off x="9843932" y="2978177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D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03" name="Téglalap 102"/>
          <p:cNvSpPr/>
          <p:nvPr/>
        </p:nvSpPr>
        <p:spPr>
          <a:xfrm>
            <a:off x="10728611" y="2978177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,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1950846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A</a:t>
            </a:r>
            <a:endParaRPr lang="hu-HU" sz="20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6" name="B"/>
          <p:cNvSpPr/>
          <p:nvPr/>
        </p:nvSpPr>
        <p:spPr>
          <a:xfrm>
            <a:off x="2514343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B</a:t>
            </a:r>
          </a:p>
        </p:txBody>
      </p:sp>
      <p:sp>
        <p:nvSpPr>
          <p:cNvPr id="50" name="N"/>
          <p:cNvSpPr/>
          <p:nvPr/>
        </p:nvSpPr>
        <p:spPr>
          <a:xfrm>
            <a:off x="7023046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N</a:t>
            </a:r>
            <a:endParaRPr lang="hu-HU" sz="20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51" name="E"/>
          <p:cNvSpPr/>
          <p:nvPr/>
        </p:nvSpPr>
        <p:spPr>
          <a:xfrm>
            <a:off x="3641337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E</a:t>
            </a:r>
            <a:endParaRPr lang="hu-HU" sz="20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52" name="T"/>
          <p:cNvSpPr/>
          <p:nvPr/>
        </p:nvSpPr>
        <p:spPr>
          <a:xfrm>
            <a:off x="8856970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T</a:t>
            </a:r>
          </a:p>
        </p:txBody>
      </p:sp>
      <p:sp>
        <p:nvSpPr>
          <p:cNvPr id="53" name="U"/>
          <p:cNvSpPr/>
          <p:nvPr/>
        </p:nvSpPr>
        <p:spPr>
          <a:xfrm>
            <a:off x="9459081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U</a:t>
            </a:r>
          </a:p>
        </p:txBody>
      </p:sp>
      <p:sp>
        <p:nvSpPr>
          <p:cNvPr id="54" name="D"/>
          <p:cNvSpPr/>
          <p:nvPr/>
        </p:nvSpPr>
        <p:spPr>
          <a:xfrm>
            <a:off x="3077840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D</a:t>
            </a:r>
            <a:endParaRPr lang="hu-HU" sz="20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77" name="J"/>
          <p:cNvSpPr/>
          <p:nvPr/>
        </p:nvSpPr>
        <p:spPr>
          <a:xfrm>
            <a:off x="4762871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J</a:t>
            </a:r>
            <a:endParaRPr lang="hu-HU" sz="20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78" name="L"/>
          <p:cNvSpPr/>
          <p:nvPr/>
        </p:nvSpPr>
        <p:spPr>
          <a:xfrm>
            <a:off x="5882269" y="356961"/>
            <a:ext cx="427462" cy="407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L</a:t>
            </a:r>
          </a:p>
        </p:txBody>
      </p:sp>
      <p:sp>
        <p:nvSpPr>
          <p:cNvPr id="79" name="K"/>
          <p:cNvSpPr/>
          <p:nvPr/>
        </p:nvSpPr>
        <p:spPr>
          <a:xfrm>
            <a:off x="5322570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K</a:t>
            </a:r>
          </a:p>
        </p:txBody>
      </p:sp>
      <p:sp>
        <p:nvSpPr>
          <p:cNvPr id="80" name="Z"/>
          <p:cNvSpPr/>
          <p:nvPr/>
        </p:nvSpPr>
        <p:spPr>
          <a:xfrm>
            <a:off x="10080050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Z</a:t>
            </a:r>
          </a:p>
        </p:txBody>
      </p:sp>
      <p:sp>
        <p:nvSpPr>
          <p:cNvPr id="81" name="M"/>
          <p:cNvSpPr/>
          <p:nvPr/>
        </p:nvSpPr>
        <p:spPr>
          <a:xfrm>
            <a:off x="6450535" y="356961"/>
            <a:ext cx="427462" cy="4210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M</a:t>
            </a:r>
          </a:p>
        </p:txBody>
      </p:sp>
      <p:sp>
        <p:nvSpPr>
          <p:cNvPr id="82" name="I"/>
          <p:cNvSpPr/>
          <p:nvPr/>
        </p:nvSpPr>
        <p:spPr>
          <a:xfrm>
            <a:off x="4203172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I</a:t>
            </a:r>
          </a:p>
        </p:txBody>
      </p:sp>
      <p:sp>
        <p:nvSpPr>
          <p:cNvPr id="83" name="S"/>
          <p:cNvSpPr/>
          <p:nvPr/>
        </p:nvSpPr>
        <p:spPr>
          <a:xfrm>
            <a:off x="8254859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S</a:t>
            </a:r>
          </a:p>
        </p:txBody>
      </p:sp>
      <p:sp>
        <p:nvSpPr>
          <p:cNvPr id="109" name="O"/>
          <p:cNvSpPr/>
          <p:nvPr/>
        </p:nvSpPr>
        <p:spPr>
          <a:xfrm>
            <a:off x="7628901" y="356961"/>
            <a:ext cx="427462" cy="427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  <a:latin typeface="AdamGorry-Lights" panose="020F0702020204020204" pitchFamily="34" charset="0"/>
              </a:rPr>
              <a:t>O</a:t>
            </a:r>
          </a:p>
        </p:txBody>
      </p:sp>
      <p:sp>
        <p:nvSpPr>
          <p:cNvPr id="112" name="Téglalap 111"/>
          <p:cNvSpPr/>
          <p:nvPr/>
        </p:nvSpPr>
        <p:spPr>
          <a:xfrm>
            <a:off x="1146562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3" name="Téglalap 112"/>
          <p:cNvSpPr/>
          <p:nvPr/>
        </p:nvSpPr>
        <p:spPr>
          <a:xfrm>
            <a:off x="1991577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04" name="Téglalap 103"/>
          <p:cNvSpPr/>
          <p:nvPr/>
        </p:nvSpPr>
        <p:spPr>
          <a:xfrm>
            <a:off x="1146562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M</a:t>
            </a:r>
          </a:p>
        </p:txBody>
      </p:sp>
      <p:sp>
        <p:nvSpPr>
          <p:cNvPr id="105" name="Téglalap 104"/>
          <p:cNvSpPr/>
          <p:nvPr/>
        </p:nvSpPr>
        <p:spPr>
          <a:xfrm>
            <a:off x="1991577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I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4" name="Téglalap 113"/>
          <p:cNvSpPr/>
          <p:nvPr/>
        </p:nvSpPr>
        <p:spPr>
          <a:xfrm>
            <a:off x="2875582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6" name="Téglalap 115"/>
          <p:cNvSpPr/>
          <p:nvPr/>
        </p:nvSpPr>
        <p:spPr>
          <a:xfrm>
            <a:off x="4586330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7" name="Téglalap 116"/>
          <p:cNvSpPr/>
          <p:nvPr/>
        </p:nvSpPr>
        <p:spPr>
          <a:xfrm>
            <a:off x="5468212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8" name="Téglalap 117"/>
          <p:cNvSpPr/>
          <p:nvPr/>
        </p:nvSpPr>
        <p:spPr>
          <a:xfrm>
            <a:off x="6325904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9" name="Téglalap 118"/>
          <p:cNvSpPr/>
          <p:nvPr/>
        </p:nvSpPr>
        <p:spPr>
          <a:xfrm>
            <a:off x="7203535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20" name="Téglalap 119"/>
          <p:cNvSpPr/>
          <p:nvPr/>
        </p:nvSpPr>
        <p:spPr>
          <a:xfrm>
            <a:off x="3741099" y="3836720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21" name="Téglalap 120"/>
          <p:cNvSpPr/>
          <p:nvPr/>
        </p:nvSpPr>
        <p:spPr>
          <a:xfrm>
            <a:off x="8078901" y="3836720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22" name="Téglalap 121"/>
          <p:cNvSpPr/>
          <p:nvPr/>
        </p:nvSpPr>
        <p:spPr>
          <a:xfrm>
            <a:off x="2875582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T</a:t>
            </a:r>
          </a:p>
        </p:txBody>
      </p:sp>
      <p:sp>
        <p:nvSpPr>
          <p:cNvPr id="123" name="Téglalap 122"/>
          <p:cNvSpPr/>
          <p:nvPr/>
        </p:nvSpPr>
        <p:spPr>
          <a:xfrm>
            <a:off x="4586330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T</a:t>
            </a:r>
          </a:p>
        </p:txBody>
      </p:sp>
      <p:sp>
        <p:nvSpPr>
          <p:cNvPr id="106" name="Téglalap 105"/>
          <p:cNvSpPr/>
          <p:nvPr/>
        </p:nvSpPr>
        <p:spPr>
          <a:xfrm>
            <a:off x="6325904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S</a:t>
            </a:r>
          </a:p>
        </p:txBody>
      </p:sp>
      <p:sp>
        <p:nvSpPr>
          <p:cNvPr id="124" name="Téglalap 123"/>
          <p:cNvSpPr/>
          <p:nvPr/>
        </p:nvSpPr>
        <p:spPr>
          <a:xfrm>
            <a:off x="5468212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E</a:t>
            </a:r>
          </a:p>
        </p:txBody>
      </p:sp>
      <p:sp>
        <p:nvSpPr>
          <p:cNvPr id="125" name="Téglalap 124"/>
          <p:cNvSpPr/>
          <p:nvPr/>
        </p:nvSpPr>
        <p:spPr>
          <a:xfrm>
            <a:off x="7203535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Z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26" name="Téglalap 125"/>
          <p:cNvSpPr/>
          <p:nvPr/>
        </p:nvSpPr>
        <p:spPr>
          <a:xfrm>
            <a:off x="2891911" y="471225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29" name="Téglalap 128"/>
          <p:cNvSpPr/>
          <p:nvPr/>
        </p:nvSpPr>
        <p:spPr>
          <a:xfrm>
            <a:off x="8953865" y="3836720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30" name="Téglalap 129"/>
          <p:cNvSpPr/>
          <p:nvPr/>
        </p:nvSpPr>
        <p:spPr>
          <a:xfrm>
            <a:off x="9827603" y="3836720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31" name="Téglalap 130"/>
          <p:cNvSpPr/>
          <p:nvPr/>
        </p:nvSpPr>
        <p:spPr>
          <a:xfrm>
            <a:off x="8953865" y="3836720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A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33" name="Téglalap 132"/>
          <p:cNvSpPr/>
          <p:nvPr/>
        </p:nvSpPr>
        <p:spPr>
          <a:xfrm>
            <a:off x="2007906" y="471225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07" name="Téglalap 106"/>
          <p:cNvSpPr/>
          <p:nvPr/>
        </p:nvSpPr>
        <p:spPr>
          <a:xfrm>
            <a:off x="2007906" y="471225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O</a:t>
            </a:r>
          </a:p>
        </p:txBody>
      </p:sp>
      <p:sp>
        <p:nvSpPr>
          <p:cNvPr id="132" name="Téglalap 131"/>
          <p:cNvSpPr/>
          <p:nvPr/>
        </p:nvSpPr>
        <p:spPr>
          <a:xfrm>
            <a:off x="1162891" y="471225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27" name="Téglalap 126"/>
          <p:cNvSpPr/>
          <p:nvPr/>
        </p:nvSpPr>
        <p:spPr>
          <a:xfrm>
            <a:off x="1162891" y="471225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J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34" name="Téglalap 133"/>
          <p:cNvSpPr/>
          <p:nvPr/>
        </p:nvSpPr>
        <p:spPr>
          <a:xfrm>
            <a:off x="3757428" y="4712259"/>
            <a:ext cx="825190" cy="825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11" name="Téglalap 110"/>
          <p:cNvSpPr/>
          <p:nvPr/>
        </p:nvSpPr>
        <p:spPr>
          <a:xfrm>
            <a:off x="3757428" y="471225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B</a:t>
            </a:r>
          </a:p>
        </p:txBody>
      </p:sp>
      <p:sp>
        <p:nvSpPr>
          <p:cNvPr id="135" name="Téglalap 134"/>
          <p:cNvSpPr/>
          <p:nvPr/>
        </p:nvSpPr>
        <p:spPr>
          <a:xfrm>
            <a:off x="2891911" y="4712259"/>
            <a:ext cx="825190" cy="825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/>
                </a:solidFill>
                <a:latin typeface="AdamGorry-Lights" panose="020F0702020204020204" pitchFamily="34" charset="0"/>
              </a:rPr>
              <a:t>B</a:t>
            </a:r>
          </a:p>
        </p:txBody>
      </p:sp>
      <p:sp>
        <p:nvSpPr>
          <p:cNvPr id="136" name="Téglalap 135"/>
          <p:cNvSpPr/>
          <p:nvPr/>
        </p:nvSpPr>
        <p:spPr>
          <a:xfrm>
            <a:off x="4602659" y="4712259"/>
            <a:ext cx="825190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.</a:t>
            </a:r>
            <a:endParaRPr lang="hu-HU" sz="66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536301" y="5385993"/>
            <a:ext cx="6350899" cy="1213774"/>
            <a:chOff x="6741667" y="5155517"/>
            <a:chExt cx="6350899" cy="1213774"/>
          </a:xfrm>
        </p:grpSpPr>
        <p:sp>
          <p:nvSpPr>
            <p:cNvPr id="2" name="Lekerekített téglalap 1"/>
            <p:cNvSpPr/>
            <p:nvPr/>
          </p:nvSpPr>
          <p:spPr>
            <a:xfrm>
              <a:off x="7450508" y="5395126"/>
              <a:ext cx="5642058" cy="9741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 el van rejtve Jézusnak egy mondása.</a:t>
              </a:r>
              <a:endParaRPr lang="hu-H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5" name="Kép 94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60833" l="34773" r="86672"/>
                      </a14:imgEffect>
                    </a14:imgLayer>
                  </a14:imgProps>
                </a:ext>
              </a:extLst>
            </a:blip>
            <a:srcRect l="37798" t="8764" r="21958" b="42101"/>
            <a:stretch/>
          </p:blipFill>
          <p:spPr>
            <a:xfrm rot="5787617">
              <a:off x="6820541" y="5076643"/>
              <a:ext cx="788740" cy="946488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6325903" y="936906"/>
            <a:ext cx="5066944" cy="923856"/>
            <a:chOff x="1073979" y="834442"/>
            <a:chExt cx="5066944" cy="923856"/>
          </a:xfrm>
        </p:grpSpPr>
        <p:sp>
          <p:nvSpPr>
            <p:cNvPr id="110" name="Lekerekített téglalap 109"/>
            <p:cNvSpPr/>
            <p:nvPr/>
          </p:nvSpPr>
          <p:spPr>
            <a:xfrm>
              <a:off x="1626073" y="1135545"/>
              <a:ext cx="4514850" cy="62275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Kattints egy tetszés szerinti betűre!</a:t>
              </a:r>
            </a:p>
            <a:p>
              <a:pPr algn="ctr"/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Próbáld meg kitalálni Jézus tanítását!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8" name="Kép 10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60833" l="34773" r="86672"/>
                      </a14:imgEffect>
                    </a14:imgLayer>
                  </a14:imgProps>
                </a:ext>
              </a:extLst>
            </a:blip>
            <a:srcRect l="37798" t="8764" r="21958" b="42101"/>
            <a:stretch/>
          </p:blipFill>
          <p:spPr>
            <a:xfrm rot="5400000">
              <a:off x="1153160" y="755261"/>
              <a:ext cx="791802" cy="950163"/>
            </a:xfrm>
            <a:prstGeom prst="rect">
              <a:avLst/>
            </a:prstGeom>
          </p:spPr>
        </p:pic>
      </p:grpSp>
      <p:sp>
        <p:nvSpPr>
          <p:cNvPr id="140" name="Téglalap 139"/>
          <p:cNvSpPr/>
          <p:nvPr/>
        </p:nvSpPr>
        <p:spPr>
          <a:xfrm>
            <a:off x="6307861" y="4767059"/>
            <a:ext cx="4344932" cy="825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4F93D1"/>
                </a:solidFill>
                <a:latin typeface="AdamGorry-Lights" panose="020F0702020204020204" pitchFamily="34" charset="0"/>
              </a:rPr>
              <a:t>Máté evangéliuma 6,3</a:t>
            </a:r>
            <a:endParaRPr lang="hu-HU" sz="2400" dirty="0">
              <a:solidFill>
                <a:srgbClr val="4F93D1"/>
              </a:solidFill>
              <a:latin typeface="AdamGorry-Lights" panose="020F0702020204020204" pitchFamily="34" charset="0"/>
            </a:endParaRPr>
          </a:p>
        </p:txBody>
      </p:sp>
      <p:pic>
        <p:nvPicPr>
          <p:cNvPr id="141" name="Kép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990" cy="1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62" grpId="0" animBg="1"/>
      <p:bldP spid="72" grpId="0" animBg="1"/>
      <p:bldP spid="75" grpId="0" animBg="1"/>
      <p:bldP spid="76" grpId="0" animBg="1"/>
      <p:bldP spid="84" grpId="0" animBg="1"/>
      <p:bldP spid="86" grpId="0" animBg="1"/>
      <p:bldP spid="87" grpId="0" animBg="1"/>
      <p:bldP spid="90" grpId="0" animBg="1"/>
      <p:bldP spid="85" grpId="0" animBg="1"/>
      <p:bldP spid="91" grpId="0" animBg="1"/>
      <p:bldP spid="92" grpId="0" animBg="1"/>
      <p:bldP spid="93" grpId="0" animBg="1"/>
      <p:bldP spid="98" grpId="0" animBg="1"/>
      <p:bldP spid="100" grpId="0" animBg="1"/>
      <p:bldP spid="97" grpId="0" animBg="1"/>
      <p:bldP spid="96" grpId="0" animBg="1"/>
      <p:bldP spid="5" grpId="1" animBg="1"/>
      <p:bldP spid="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09" grpId="0" animBg="1"/>
      <p:bldP spid="104" grpId="0" animBg="1"/>
      <p:bldP spid="105" grpId="0" animBg="1"/>
      <p:bldP spid="122" grpId="0" animBg="1"/>
      <p:bldP spid="123" grpId="0" animBg="1"/>
      <p:bldP spid="106" grpId="0" animBg="1"/>
      <p:bldP spid="124" grpId="0" animBg="1"/>
      <p:bldP spid="125" grpId="0" animBg="1"/>
      <p:bldP spid="131" grpId="0" animBg="1"/>
      <p:bldP spid="107" grpId="0" animBg="1"/>
      <p:bldP spid="127" grpId="0" animBg="1"/>
      <p:bldP spid="111" grpId="0" animBg="1"/>
      <p:bldP spid="135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4336394" y="3515327"/>
            <a:ext cx="3468850" cy="473199"/>
          </a:xfrm>
          <a:custGeom>
            <a:avLst/>
            <a:gdLst>
              <a:gd name="connsiteX0" fmla="*/ 0 w 3453046"/>
              <a:gd name="connsiteY0" fmla="*/ 457200 h 914400"/>
              <a:gd name="connsiteX1" fmla="*/ 1726523 w 3453046"/>
              <a:gd name="connsiteY1" fmla="*/ 0 h 914400"/>
              <a:gd name="connsiteX2" fmla="*/ 3453046 w 3453046"/>
              <a:gd name="connsiteY2" fmla="*/ 457200 h 914400"/>
              <a:gd name="connsiteX3" fmla="*/ 1726523 w 3453046"/>
              <a:gd name="connsiteY3" fmla="*/ 914400 h 914400"/>
              <a:gd name="connsiteX4" fmla="*/ 0 w 3453046"/>
              <a:gd name="connsiteY4" fmla="*/ 457200 h 914400"/>
              <a:gd name="connsiteX0" fmla="*/ 59 w 3453105"/>
              <a:gd name="connsiteY0" fmla="*/ 457200 h 565478"/>
              <a:gd name="connsiteX1" fmla="*/ 1726582 w 3453105"/>
              <a:gd name="connsiteY1" fmla="*/ 0 h 565478"/>
              <a:gd name="connsiteX2" fmla="*/ 3453105 w 3453105"/>
              <a:gd name="connsiteY2" fmla="*/ 457200 h 565478"/>
              <a:gd name="connsiteX3" fmla="*/ 1773879 w 3453105"/>
              <a:gd name="connsiteY3" fmla="*/ 441435 h 565478"/>
              <a:gd name="connsiteX4" fmla="*/ 59 w 3453105"/>
              <a:gd name="connsiteY4" fmla="*/ 457200 h 565478"/>
              <a:gd name="connsiteX0" fmla="*/ 59 w 3453105"/>
              <a:gd name="connsiteY0" fmla="*/ 457200 h 486258"/>
              <a:gd name="connsiteX1" fmla="*/ 1726582 w 3453105"/>
              <a:gd name="connsiteY1" fmla="*/ 0 h 486258"/>
              <a:gd name="connsiteX2" fmla="*/ 3453105 w 3453105"/>
              <a:gd name="connsiteY2" fmla="*/ 457200 h 486258"/>
              <a:gd name="connsiteX3" fmla="*/ 1773879 w 3453105"/>
              <a:gd name="connsiteY3" fmla="*/ 441435 h 486258"/>
              <a:gd name="connsiteX4" fmla="*/ 59 w 3453105"/>
              <a:gd name="connsiteY4" fmla="*/ 457200 h 486258"/>
              <a:gd name="connsiteX0" fmla="*/ 39 w 3468850"/>
              <a:gd name="connsiteY0" fmla="*/ 316796 h 458685"/>
              <a:gd name="connsiteX1" fmla="*/ 1742327 w 3468850"/>
              <a:gd name="connsiteY1" fmla="*/ 1485 h 458685"/>
              <a:gd name="connsiteX2" fmla="*/ 3468850 w 3468850"/>
              <a:gd name="connsiteY2" fmla="*/ 458685 h 458685"/>
              <a:gd name="connsiteX3" fmla="*/ 1789624 w 3468850"/>
              <a:gd name="connsiteY3" fmla="*/ 442920 h 458685"/>
              <a:gd name="connsiteX4" fmla="*/ 39 w 3468850"/>
              <a:gd name="connsiteY4" fmla="*/ 316796 h 45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8850" h="458685">
                <a:moveTo>
                  <a:pt x="39" y="316796"/>
                </a:moveTo>
                <a:cubicBezTo>
                  <a:pt x="-7844" y="243224"/>
                  <a:pt x="1164192" y="-22163"/>
                  <a:pt x="1742327" y="1485"/>
                </a:cubicBezTo>
                <a:cubicBezTo>
                  <a:pt x="2320462" y="25133"/>
                  <a:pt x="3468850" y="206180"/>
                  <a:pt x="3468850" y="458685"/>
                </a:cubicBezTo>
                <a:cubicBezTo>
                  <a:pt x="3468850" y="443176"/>
                  <a:pt x="2367759" y="466568"/>
                  <a:pt x="1789624" y="442920"/>
                </a:cubicBezTo>
                <a:cubicBezTo>
                  <a:pt x="1211489" y="419272"/>
                  <a:pt x="7922" y="390369"/>
                  <a:pt x="39" y="316796"/>
                </a:cubicBezTo>
                <a:close/>
              </a:path>
            </a:pathLst>
          </a:cu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89521" l="0" r="100000">
                        <a14:foregroundMark x1="64831" y1="53593" x2="66430" y2="30539"/>
                        <a14:foregroundMark x1="36057" y1="52695" x2="35169" y2="24551"/>
                        <a14:foregroundMark x1="91829" y1="60778" x2="91474" y2="36826"/>
                        <a14:backgroundMark x1="19716" y1="70359" x2="4618" y2="599"/>
                        <a14:backgroundMark x1="48135" y1="56587" x2="47957" y2="898"/>
                        <a14:backgroundMark x1="76554" y1="63772" x2="77975" y2="2096"/>
                        <a14:backgroundMark x1="59325" y1="55988" x2="61989" y2="299"/>
                        <a14:backgroundMark x1="34103" y1="56886" x2="26998" y2="8683"/>
                      </a14:backgroundRemoval>
                    </a14:imgEffect>
                  </a14:imgLayer>
                </a14:imgProps>
              </a:ext>
            </a:extLst>
          </a:blip>
          <a:srcRect l="30947" t="21520" r="59933" b="43163"/>
          <a:stretch/>
        </p:blipFill>
        <p:spPr>
          <a:xfrm>
            <a:off x="2549472" y="2822844"/>
            <a:ext cx="657532" cy="1400856"/>
          </a:xfrm>
          <a:prstGeom prst="rect">
            <a:avLst/>
          </a:prstGeom>
        </p:spPr>
      </p:pic>
      <p:sp>
        <p:nvSpPr>
          <p:cNvPr id="64" name="Szabadkézi sokszög 63"/>
          <p:cNvSpPr/>
          <p:nvPr/>
        </p:nvSpPr>
        <p:spPr>
          <a:xfrm>
            <a:off x="-362635" y="3625614"/>
            <a:ext cx="12620065" cy="3300325"/>
          </a:xfrm>
          <a:custGeom>
            <a:avLst/>
            <a:gdLst>
              <a:gd name="connsiteX0" fmla="*/ 11344948 w 12237244"/>
              <a:gd name="connsiteY0" fmla="*/ 276 h 3408243"/>
              <a:gd name="connsiteX1" fmla="*/ 12236742 w 12237244"/>
              <a:gd name="connsiteY1" fmla="*/ 228889 h 3408243"/>
              <a:gd name="connsiteX2" fmla="*/ 12173034 w 12237244"/>
              <a:gd name="connsiteY2" fmla="*/ 2499548 h 3408243"/>
              <a:gd name="connsiteX3" fmla="*/ 6623549 w 12237244"/>
              <a:gd name="connsiteY3" fmla="*/ 3405855 h 3408243"/>
              <a:gd name="connsiteX4" fmla="*/ 854047 w 12237244"/>
              <a:gd name="connsiteY4" fmla="*/ 2670008 h 3408243"/>
              <a:gd name="connsiteX5" fmla="*/ 930514 w 12237244"/>
              <a:gd name="connsiteY5" fmla="*/ 2557840 h 3408243"/>
              <a:gd name="connsiteX6" fmla="*/ 1002966 w 12237244"/>
              <a:gd name="connsiteY6" fmla="*/ 2508012 h 3408243"/>
              <a:gd name="connsiteX7" fmla="*/ 798122 w 12237244"/>
              <a:gd name="connsiteY7" fmla="*/ 2469152 h 3408243"/>
              <a:gd name="connsiteX8" fmla="*/ 30725 w 12237244"/>
              <a:gd name="connsiteY8" fmla="*/ 2423560 h 3408243"/>
              <a:gd name="connsiteX9" fmla="*/ 0 w 12237244"/>
              <a:gd name="connsiteY9" fmla="*/ 2421705 h 3408243"/>
              <a:gd name="connsiteX10" fmla="*/ 0 w 12237244"/>
              <a:gd name="connsiteY10" fmla="*/ 794592 h 3408243"/>
              <a:gd name="connsiteX11" fmla="*/ 7586 w 12237244"/>
              <a:gd name="connsiteY11" fmla="*/ 777955 h 3408243"/>
              <a:gd name="connsiteX12" fmla="*/ 178665 w 12237244"/>
              <a:gd name="connsiteY12" fmla="*/ 657202 h 3408243"/>
              <a:gd name="connsiteX13" fmla="*/ 3205716 w 12237244"/>
              <a:gd name="connsiteY13" fmla="*/ 331698 h 3408243"/>
              <a:gd name="connsiteX14" fmla="*/ 6931844 w 12237244"/>
              <a:gd name="connsiteY14" fmla="*/ 269787 h 3408243"/>
              <a:gd name="connsiteX15" fmla="*/ 11344948 w 12237244"/>
              <a:gd name="connsiteY15" fmla="*/ 276 h 34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37244" h="3408243">
                <a:moveTo>
                  <a:pt x="11344948" y="276"/>
                </a:moveTo>
                <a:cubicBezTo>
                  <a:pt x="11869903" y="4778"/>
                  <a:pt x="12225629" y="65181"/>
                  <a:pt x="12236742" y="228889"/>
                </a:cubicBezTo>
                <a:cubicBezTo>
                  <a:pt x="12244001" y="335820"/>
                  <a:pt x="12170102" y="2475381"/>
                  <a:pt x="12173034" y="2499548"/>
                </a:cubicBezTo>
                <a:cubicBezTo>
                  <a:pt x="12175966" y="2523715"/>
                  <a:pt x="8510046" y="3377446"/>
                  <a:pt x="6623549" y="3405855"/>
                </a:cubicBezTo>
                <a:cubicBezTo>
                  <a:pt x="4737052" y="3434265"/>
                  <a:pt x="854047" y="3210417"/>
                  <a:pt x="854047" y="2670008"/>
                </a:cubicBezTo>
                <a:cubicBezTo>
                  <a:pt x="854047" y="2636232"/>
                  <a:pt x="880482" y="2598643"/>
                  <a:pt x="930514" y="2557840"/>
                </a:cubicBezTo>
                <a:lnTo>
                  <a:pt x="1002966" y="2508012"/>
                </a:lnTo>
                <a:lnTo>
                  <a:pt x="798122" y="2469152"/>
                </a:lnTo>
                <a:cubicBezTo>
                  <a:pt x="323735" y="2373407"/>
                  <a:pt x="143606" y="2419076"/>
                  <a:pt x="30725" y="2423560"/>
                </a:cubicBezTo>
                <a:lnTo>
                  <a:pt x="0" y="2421705"/>
                </a:lnTo>
                <a:lnTo>
                  <a:pt x="0" y="794592"/>
                </a:lnTo>
                <a:lnTo>
                  <a:pt x="7586" y="777955"/>
                </a:lnTo>
                <a:cubicBezTo>
                  <a:pt x="53516" y="695926"/>
                  <a:pt x="109929" y="649517"/>
                  <a:pt x="178665" y="657202"/>
                </a:cubicBezTo>
                <a:cubicBezTo>
                  <a:pt x="834015" y="385368"/>
                  <a:pt x="2128313" y="464446"/>
                  <a:pt x="3205716" y="331698"/>
                </a:cubicBezTo>
                <a:cubicBezTo>
                  <a:pt x="4045096" y="349391"/>
                  <a:pt x="5209096" y="-107623"/>
                  <a:pt x="6931844" y="269787"/>
                </a:cubicBezTo>
                <a:cubicBezTo>
                  <a:pt x="7556638" y="342342"/>
                  <a:pt x="10003397" y="-11230"/>
                  <a:pt x="11344948" y="276"/>
                </a:cubicBezTo>
                <a:close/>
              </a:path>
            </a:pathLst>
          </a:custGeom>
          <a:solidFill>
            <a:srgbClr val="799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5" name="Szabadkézi sokszög 94"/>
          <p:cNvSpPr/>
          <p:nvPr/>
        </p:nvSpPr>
        <p:spPr>
          <a:xfrm>
            <a:off x="3194110" y="2935905"/>
            <a:ext cx="429419" cy="1342282"/>
          </a:xfrm>
          <a:custGeom>
            <a:avLst/>
            <a:gdLst>
              <a:gd name="connsiteX0" fmla="*/ 224617 w 422922"/>
              <a:gd name="connsiteY0" fmla="*/ 241 h 1342282"/>
              <a:gd name="connsiteX1" fmla="*/ 422922 w 422922"/>
              <a:gd name="connsiteY1" fmla="*/ 430066 h 1342282"/>
              <a:gd name="connsiteX2" fmla="*/ 253375 w 422922"/>
              <a:gd name="connsiteY2" fmla="*/ 955014 h 1342282"/>
              <a:gd name="connsiteX3" fmla="*/ 232801 w 422922"/>
              <a:gd name="connsiteY3" fmla="*/ 968947 h 1342282"/>
              <a:gd name="connsiteX4" fmla="*/ 232801 w 422922"/>
              <a:gd name="connsiteY4" fmla="*/ 1342282 h 1342282"/>
              <a:gd name="connsiteX5" fmla="*/ 137551 w 422922"/>
              <a:gd name="connsiteY5" fmla="*/ 1342282 h 1342282"/>
              <a:gd name="connsiteX6" fmla="*/ 137551 w 422922"/>
              <a:gd name="connsiteY6" fmla="*/ 908699 h 1342282"/>
              <a:gd name="connsiteX7" fmla="*/ 85876 w 422922"/>
              <a:gd name="connsiteY7" fmla="*/ 835395 h 1342282"/>
              <a:gd name="connsiteX8" fmla="*/ 0 w 422922"/>
              <a:gd name="connsiteY8" fmla="*/ 487365 h 1342282"/>
              <a:gd name="connsiteX9" fmla="*/ 224617 w 422922"/>
              <a:gd name="connsiteY9" fmla="*/ 241 h 134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922" h="1342282">
                <a:moveTo>
                  <a:pt x="224617" y="241"/>
                </a:moveTo>
                <a:cubicBezTo>
                  <a:pt x="295104" y="-9309"/>
                  <a:pt x="422922" y="267692"/>
                  <a:pt x="422922" y="430066"/>
                </a:cubicBezTo>
                <a:cubicBezTo>
                  <a:pt x="422922" y="572144"/>
                  <a:pt x="325061" y="875098"/>
                  <a:pt x="253375" y="955014"/>
                </a:cubicBezTo>
                <a:lnTo>
                  <a:pt x="232801" y="968947"/>
                </a:lnTo>
                <a:lnTo>
                  <a:pt x="232801" y="1342282"/>
                </a:lnTo>
                <a:lnTo>
                  <a:pt x="137551" y="1342282"/>
                </a:lnTo>
                <a:lnTo>
                  <a:pt x="137551" y="908699"/>
                </a:lnTo>
                <a:lnTo>
                  <a:pt x="85876" y="835395"/>
                </a:lnTo>
                <a:cubicBezTo>
                  <a:pt x="38533" y="746049"/>
                  <a:pt x="0" y="621881"/>
                  <a:pt x="0" y="487365"/>
                </a:cubicBezTo>
                <a:cubicBezTo>
                  <a:pt x="0" y="218334"/>
                  <a:pt x="154130" y="9791"/>
                  <a:pt x="224617" y="241"/>
                </a:cubicBezTo>
                <a:close/>
              </a:path>
            </a:pathLst>
          </a:custGeom>
          <a:solidFill>
            <a:srgbClr val="799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89521" l="0" r="100000">
                        <a14:foregroundMark x1="64831" y1="53593" x2="66430" y2="30539"/>
                        <a14:foregroundMark x1="36057" y1="52695" x2="35169" y2="24551"/>
                        <a14:foregroundMark x1="91829" y1="60778" x2="91474" y2="36826"/>
                        <a14:backgroundMark x1="19716" y1="70359" x2="4618" y2="599"/>
                        <a14:backgroundMark x1="48135" y1="56587" x2="47957" y2="898"/>
                        <a14:backgroundMark x1="76554" y1="63772" x2="77975" y2="2096"/>
                        <a14:backgroundMark x1="59325" y1="55988" x2="61989" y2="299"/>
                        <a14:backgroundMark x1="34103" y1="56886" x2="26998" y2="8683"/>
                      </a14:backgroundRemoval>
                    </a14:imgEffect>
                  </a14:imgLayer>
                </a14:imgProps>
              </a:ext>
            </a:extLst>
          </a:blip>
          <a:srcRect l="30947" t="21520" r="59933" b="43163"/>
          <a:stretch/>
        </p:blipFill>
        <p:spPr>
          <a:xfrm>
            <a:off x="8814258" y="3009555"/>
            <a:ext cx="778988" cy="1659616"/>
          </a:xfrm>
          <a:prstGeom prst="rect">
            <a:avLst/>
          </a:prstGeom>
        </p:spPr>
      </p:pic>
      <p:sp>
        <p:nvSpPr>
          <p:cNvPr id="58" name="Szabadkézi sokszög 57"/>
          <p:cNvSpPr/>
          <p:nvPr/>
        </p:nvSpPr>
        <p:spPr>
          <a:xfrm>
            <a:off x="117031" y="4223436"/>
            <a:ext cx="12306220" cy="2128067"/>
          </a:xfrm>
          <a:custGeom>
            <a:avLst/>
            <a:gdLst>
              <a:gd name="connsiteX0" fmla="*/ 4295855 w 12205121"/>
              <a:gd name="connsiteY0" fmla="*/ 416 h 3600993"/>
              <a:gd name="connsiteX1" fmla="*/ 9449762 w 12205121"/>
              <a:gd name="connsiteY1" fmla="*/ 153646 h 3600993"/>
              <a:gd name="connsiteX2" fmla="*/ 12091123 w 12205121"/>
              <a:gd name="connsiteY2" fmla="*/ 585247 h 3600993"/>
              <a:gd name="connsiteX3" fmla="*/ 11821303 w 12205121"/>
              <a:gd name="connsiteY3" fmla="*/ 3401395 h 3600993"/>
              <a:gd name="connsiteX4" fmla="*/ 736206 w 12205121"/>
              <a:gd name="connsiteY4" fmla="*/ 3115856 h 3600993"/>
              <a:gd name="connsiteX5" fmla="*/ 105521 w 12205121"/>
              <a:gd name="connsiteY5" fmla="*/ 2363722 h 3600993"/>
              <a:gd name="connsiteX6" fmla="*/ 0 w 12205121"/>
              <a:gd name="connsiteY6" fmla="*/ 2162687 h 3600993"/>
              <a:gd name="connsiteX7" fmla="*/ 0 w 12205121"/>
              <a:gd name="connsiteY7" fmla="*/ 813652 h 3600993"/>
              <a:gd name="connsiteX8" fmla="*/ 10353 w 12205121"/>
              <a:gd name="connsiteY8" fmla="*/ 796993 h 3600993"/>
              <a:gd name="connsiteX9" fmla="*/ 772804 w 12205121"/>
              <a:gd name="connsiteY9" fmla="*/ 269595 h 3600993"/>
              <a:gd name="connsiteX10" fmla="*/ 4295855 w 12205121"/>
              <a:gd name="connsiteY10" fmla="*/ 416 h 3600993"/>
              <a:gd name="connsiteX0" fmla="*/ 4567596 w 12421738"/>
              <a:gd name="connsiteY0" fmla="*/ 416 h 3117406"/>
              <a:gd name="connsiteX1" fmla="*/ 9721503 w 12421738"/>
              <a:gd name="connsiteY1" fmla="*/ 153646 h 3117406"/>
              <a:gd name="connsiteX2" fmla="*/ 12362864 w 12421738"/>
              <a:gd name="connsiteY2" fmla="*/ 585247 h 3117406"/>
              <a:gd name="connsiteX3" fmla="*/ 11921932 w 12421738"/>
              <a:gd name="connsiteY3" fmla="*/ 2163145 h 3117406"/>
              <a:gd name="connsiteX4" fmla="*/ 1007947 w 12421738"/>
              <a:gd name="connsiteY4" fmla="*/ 3115856 h 3117406"/>
              <a:gd name="connsiteX5" fmla="*/ 377262 w 12421738"/>
              <a:gd name="connsiteY5" fmla="*/ 2363722 h 3117406"/>
              <a:gd name="connsiteX6" fmla="*/ 271741 w 12421738"/>
              <a:gd name="connsiteY6" fmla="*/ 2162687 h 3117406"/>
              <a:gd name="connsiteX7" fmla="*/ 271741 w 12421738"/>
              <a:gd name="connsiteY7" fmla="*/ 813652 h 3117406"/>
              <a:gd name="connsiteX8" fmla="*/ 282094 w 12421738"/>
              <a:gd name="connsiteY8" fmla="*/ 796993 h 3117406"/>
              <a:gd name="connsiteX9" fmla="*/ 1044545 w 12421738"/>
              <a:gd name="connsiteY9" fmla="*/ 269595 h 3117406"/>
              <a:gd name="connsiteX10" fmla="*/ 4567596 w 12421738"/>
              <a:gd name="connsiteY10" fmla="*/ 416 h 3117406"/>
              <a:gd name="connsiteX0" fmla="*/ 4295855 w 12457418"/>
              <a:gd name="connsiteY0" fmla="*/ 416 h 2457033"/>
              <a:gd name="connsiteX1" fmla="*/ 9449762 w 12457418"/>
              <a:gd name="connsiteY1" fmla="*/ 153646 h 2457033"/>
              <a:gd name="connsiteX2" fmla="*/ 12091123 w 12457418"/>
              <a:gd name="connsiteY2" fmla="*/ 585247 h 2457033"/>
              <a:gd name="connsiteX3" fmla="*/ 11650191 w 12457418"/>
              <a:gd name="connsiteY3" fmla="*/ 2163145 h 2457033"/>
              <a:gd name="connsiteX4" fmla="*/ 3569057 w 12457418"/>
              <a:gd name="connsiteY4" fmla="*/ 2201456 h 2457033"/>
              <a:gd name="connsiteX5" fmla="*/ 105521 w 12457418"/>
              <a:gd name="connsiteY5" fmla="*/ 2363722 h 2457033"/>
              <a:gd name="connsiteX6" fmla="*/ 0 w 12457418"/>
              <a:gd name="connsiteY6" fmla="*/ 2162687 h 2457033"/>
              <a:gd name="connsiteX7" fmla="*/ 0 w 12457418"/>
              <a:gd name="connsiteY7" fmla="*/ 813652 h 2457033"/>
              <a:gd name="connsiteX8" fmla="*/ 10353 w 12457418"/>
              <a:gd name="connsiteY8" fmla="*/ 796993 h 2457033"/>
              <a:gd name="connsiteX9" fmla="*/ 772804 w 12457418"/>
              <a:gd name="connsiteY9" fmla="*/ 269595 h 2457033"/>
              <a:gd name="connsiteX10" fmla="*/ 4295855 w 12457418"/>
              <a:gd name="connsiteY10" fmla="*/ 416 h 2457033"/>
              <a:gd name="connsiteX0" fmla="*/ 4295855 w 12457418"/>
              <a:gd name="connsiteY0" fmla="*/ 416 h 2299102"/>
              <a:gd name="connsiteX1" fmla="*/ 9449762 w 12457418"/>
              <a:gd name="connsiteY1" fmla="*/ 153646 h 2299102"/>
              <a:gd name="connsiteX2" fmla="*/ 12091123 w 12457418"/>
              <a:gd name="connsiteY2" fmla="*/ 585247 h 2299102"/>
              <a:gd name="connsiteX3" fmla="*/ 11650191 w 12457418"/>
              <a:gd name="connsiteY3" fmla="*/ 2163145 h 2299102"/>
              <a:gd name="connsiteX4" fmla="*/ 3569057 w 12457418"/>
              <a:gd name="connsiteY4" fmla="*/ 2201456 h 2299102"/>
              <a:gd name="connsiteX5" fmla="*/ 371695 w 12457418"/>
              <a:gd name="connsiteY5" fmla="*/ 2039872 h 2299102"/>
              <a:gd name="connsiteX6" fmla="*/ 0 w 12457418"/>
              <a:gd name="connsiteY6" fmla="*/ 2162687 h 2299102"/>
              <a:gd name="connsiteX7" fmla="*/ 0 w 12457418"/>
              <a:gd name="connsiteY7" fmla="*/ 813652 h 2299102"/>
              <a:gd name="connsiteX8" fmla="*/ 10353 w 12457418"/>
              <a:gd name="connsiteY8" fmla="*/ 796993 h 2299102"/>
              <a:gd name="connsiteX9" fmla="*/ 772804 w 12457418"/>
              <a:gd name="connsiteY9" fmla="*/ 269595 h 2299102"/>
              <a:gd name="connsiteX10" fmla="*/ 4295855 w 12457418"/>
              <a:gd name="connsiteY10" fmla="*/ 416 h 2299102"/>
              <a:gd name="connsiteX0" fmla="*/ 4295855 w 12119434"/>
              <a:gd name="connsiteY0" fmla="*/ 416 h 2225008"/>
              <a:gd name="connsiteX1" fmla="*/ 9449762 w 12119434"/>
              <a:gd name="connsiteY1" fmla="*/ 153646 h 2225008"/>
              <a:gd name="connsiteX2" fmla="*/ 12091123 w 12119434"/>
              <a:gd name="connsiteY2" fmla="*/ 585247 h 2225008"/>
              <a:gd name="connsiteX3" fmla="*/ 10585495 w 12119434"/>
              <a:gd name="connsiteY3" fmla="*/ 2010745 h 2225008"/>
              <a:gd name="connsiteX4" fmla="*/ 3569057 w 12119434"/>
              <a:gd name="connsiteY4" fmla="*/ 2201456 h 2225008"/>
              <a:gd name="connsiteX5" fmla="*/ 371695 w 12119434"/>
              <a:gd name="connsiteY5" fmla="*/ 2039872 h 2225008"/>
              <a:gd name="connsiteX6" fmla="*/ 0 w 12119434"/>
              <a:gd name="connsiteY6" fmla="*/ 2162687 h 2225008"/>
              <a:gd name="connsiteX7" fmla="*/ 0 w 12119434"/>
              <a:gd name="connsiteY7" fmla="*/ 813652 h 2225008"/>
              <a:gd name="connsiteX8" fmla="*/ 10353 w 12119434"/>
              <a:gd name="connsiteY8" fmla="*/ 796993 h 2225008"/>
              <a:gd name="connsiteX9" fmla="*/ 772804 w 12119434"/>
              <a:gd name="connsiteY9" fmla="*/ 269595 h 2225008"/>
              <a:gd name="connsiteX10" fmla="*/ 4295855 w 12119434"/>
              <a:gd name="connsiteY10" fmla="*/ 416 h 2225008"/>
              <a:gd name="connsiteX0" fmla="*/ 4295855 w 12127408"/>
              <a:gd name="connsiteY0" fmla="*/ 416 h 2225008"/>
              <a:gd name="connsiteX1" fmla="*/ 9449762 w 12127408"/>
              <a:gd name="connsiteY1" fmla="*/ 153646 h 2225008"/>
              <a:gd name="connsiteX2" fmla="*/ 12091123 w 12127408"/>
              <a:gd name="connsiteY2" fmla="*/ 585247 h 2225008"/>
              <a:gd name="connsiteX3" fmla="*/ 10585495 w 12127408"/>
              <a:gd name="connsiteY3" fmla="*/ 2010745 h 2225008"/>
              <a:gd name="connsiteX4" fmla="*/ 3569057 w 12127408"/>
              <a:gd name="connsiteY4" fmla="*/ 2201456 h 2225008"/>
              <a:gd name="connsiteX5" fmla="*/ 371695 w 12127408"/>
              <a:gd name="connsiteY5" fmla="*/ 2039872 h 2225008"/>
              <a:gd name="connsiteX6" fmla="*/ 0 w 12127408"/>
              <a:gd name="connsiteY6" fmla="*/ 2162687 h 2225008"/>
              <a:gd name="connsiteX7" fmla="*/ 0 w 12127408"/>
              <a:gd name="connsiteY7" fmla="*/ 813652 h 2225008"/>
              <a:gd name="connsiteX8" fmla="*/ 10353 w 12127408"/>
              <a:gd name="connsiteY8" fmla="*/ 796993 h 2225008"/>
              <a:gd name="connsiteX9" fmla="*/ 772804 w 12127408"/>
              <a:gd name="connsiteY9" fmla="*/ 269595 h 2225008"/>
              <a:gd name="connsiteX10" fmla="*/ 4295855 w 12127408"/>
              <a:gd name="connsiteY10" fmla="*/ 416 h 222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7408" h="2225008">
                <a:moveTo>
                  <a:pt x="4295855" y="416"/>
                </a:moveTo>
                <a:cubicBezTo>
                  <a:pt x="6235367" y="8230"/>
                  <a:pt x="8388670" y="124054"/>
                  <a:pt x="9449762" y="153646"/>
                </a:cubicBezTo>
                <a:cubicBezTo>
                  <a:pt x="11336149" y="206255"/>
                  <a:pt x="11619328" y="263724"/>
                  <a:pt x="12091123" y="585247"/>
                </a:cubicBezTo>
                <a:cubicBezTo>
                  <a:pt x="12208872" y="1153415"/>
                  <a:pt x="12119913" y="2103327"/>
                  <a:pt x="10585495" y="2010745"/>
                </a:cubicBezTo>
                <a:cubicBezTo>
                  <a:pt x="9051077" y="1918163"/>
                  <a:pt x="5271357" y="2196602"/>
                  <a:pt x="3569057" y="2201456"/>
                </a:cubicBezTo>
                <a:cubicBezTo>
                  <a:pt x="1866757" y="2206310"/>
                  <a:pt x="529742" y="2310009"/>
                  <a:pt x="371695" y="2039872"/>
                </a:cubicBezTo>
                <a:lnTo>
                  <a:pt x="0" y="2162687"/>
                </a:lnTo>
                <a:lnTo>
                  <a:pt x="0" y="813652"/>
                </a:lnTo>
                <a:lnTo>
                  <a:pt x="10353" y="796993"/>
                </a:lnTo>
                <a:cubicBezTo>
                  <a:pt x="161892" y="576798"/>
                  <a:pt x="409739" y="393021"/>
                  <a:pt x="772804" y="269595"/>
                </a:cubicBezTo>
                <a:cubicBezTo>
                  <a:pt x="1408167" y="53601"/>
                  <a:pt x="2787346" y="-5662"/>
                  <a:pt x="4295855" y="416"/>
                </a:cubicBezTo>
                <a:close/>
              </a:path>
            </a:pathLst>
          </a:cu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 rot="21410941" flipH="1">
            <a:off x="141350" y="3448330"/>
            <a:ext cx="2714097" cy="837136"/>
            <a:chOff x="19575" y="3084607"/>
            <a:chExt cx="2714097" cy="837136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1704384" y="3084607"/>
              <a:ext cx="1029288" cy="824183"/>
              <a:chOff x="6884752" y="2825136"/>
              <a:chExt cx="1029288" cy="824183"/>
            </a:xfrm>
          </p:grpSpPr>
          <p:sp>
            <p:nvSpPr>
              <p:cNvPr id="182" name="Téglalap 181"/>
              <p:cNvSpPr/>
              <p:nvPr/>
            </p:nvSpPr>
            <p:spPr>
              <a:xfrm>
                <a:off x="6884752" y="2825136"/>
                <a:ext cx="1029288" cy="824183"/>
              </a:xfrm>
              <a:prstGeom prst="rect">
                <a:avLst/>
              </a:prstGeom>
              <a:solidFill>
                <a:srgbClr val="EBC69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3" name="Lekerekített téglalap 182"/>
              <p:cNvSpPr/>
              <p:nvPr/>
            </p:nvSpPr>
            <p:spPr>
              <a:xfrm flipH="1">
                <a:off x="7050827" y="30499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Lekerekített téglalap 183"/>
              <p:cNvSpPr/>
              <p:nvPr/>
            </p:nvSpPr>
            <p:spPr>
              <a:xfrm>
                <a:off x="7336060" y="30443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Lekerekített téglalap 184"/>
              <p:cNvSpPr/>
              <p:nvPr/>
            </p:nvSpPr>
            <p:spPr>
              <a:xfrm flipH="1">
                <a:off x="7526945" y="31070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6" name="Téglalap 185"/>
              <p:cNvSpPr/>
              <p:nvPr/>
            </p:nvSpPr>
            <p:spPr>
              <a:xfrm>
                <a:off x="7296308" y="30349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7" name="Téglalap 186"/>
            <p:cNvSpPr/>
            <p:nvPr/>
          </p:nvSpPr>
          <p:spPr>
            <a:xfrm flipH="1">
              <a:off x="19575" y="3198782"/>
              <a:ext cx="877401" cy="722961"/>
            </a:xfrm>
            <a:prstGeom prst="rect">
              <a:avLst/>
            </a:prstGeom>
            <a:solidFill>
              <a:srgbClr val="F2E5D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Lekerekített téglalap 187"/>
            <p:cNvSpPr/>
            <p:nvPr/>
          </p:nvSpPr>
          <p:spPr>
            <a:xfrm>
              <a:off x="630601" y="3583485"/>
              <a:ext cx="257052" cy="326119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Lekerekített téglalap 188"/>
            <p:cNvSpPr/>
            <p:nvPr/>
          </p:nvSpPr>
          <p:spPr>
            <a:xfrm>
              <a:off x="388695" y="3297316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0" name="Lekerekített téglalap 189"/>
            <p:cNvSpPr/>
            <p:nvPr/>
          </p:nvSpPr>
          <p:spPr>
            <a:xfrm>
              <a:off x="87431" y="3307248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91" name="Csoportba foglalás 190"/>
            <p:cNvGrpSpPr/>
            <p:nvPr/>
          </p:nvGrpSpPr>
          <p:grpSpPr>
            <a:xfrm flipH="1">
              <a:off x="902559" y="3257502"/>
              <a:ext cx="911138" cy="637645"/>
              <a:chOff x="7037152" y="2977536"/>
              <a:chExt cx="1029288" cy="824183"/>
            </a:xfrm>
          </p:grpSpPr>
          <p:sp>
            <p:nvSpPr>
              <p:cNvPr id="192" name="Téglalap 191"/>
              <p:cNvSpPr/>
              <p:nvPr/>
            </p:nvSpPr>
            <p:spPr>
              <a:xfrm>
                <a:off x="7037152" y="2977536"/>
                <a:ext cx="1029288" cy="824183"/>
              </a:xfrm>
              <a:prstGeom prst="rect">
                <a:avLst/>
              </a:prstGeom>
              <a:solidFill>
                <a:srgbClr val="EBC69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Lekerekített téglalap 192"/>
              <p:cNvSpPr/>
              <p:nvPr/>
            </p:nvSpPr>
            <p:spPr>
              <a:xfrm flipH="1">
                <a:off x="7203227" y="32023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Lekerekített téglalap 193"/>
              <p:cNvSpPr/>
              <p:nvPr/>
            </p:nvSpPr>
            <p:spPr>
              <a:xfrm>
                <a:off x="7488460" y="31967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Lekerekített téglalap 194"/>
              <p:cNvSpPr/>
              <p:nvPr/>
            </p:nvSpPr>
            <p:spPr>
              <a:xfrm flipH="1">
                <a:off x="7679345" y="32594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6" name="Téglalap 195"/>
              <p:cNvSpPr/>
              <p:nvPr/>
            </p:nvSpPr>
            <p:spPr>
              <a:xfrm>
                <a:off x="7448708" y="31873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79" name="Csoportba foglalás 278"/>
          <p:cNvGrpSpPr/>
          <p:nvPr/>
        </p:nvGrpSpPr>
        <p:grpSpPr>
          <a:xfrm flipH="1">
            <a:off x="117031" y="3255186"/>
            <a:ext cx="873976" cy="1216799"/>
            <a:chOff x="6884752" y="2825136"/>
            <a:chExt cx="1029288" cy="824183"/>
          </a:xfrm>
        </p:grpSpPr>
        <p:sp>
          <p:nvSpPr>
            <p:cNvPr id="280" name="Téglalap 279"/>
            <p:cNvSpPr/>
            <p:nvPr/>
          </p:nvSpPr>
          <p:spPr>
            <a:xfrm>
              <a:off x="6884752" y="2825136"/>
              <a:ext cx="1029288" cy="8241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1" name="Lekerekített téglalap 280"/>
            <p:cNvSpPr/>
            <p:nvPr/>
          </p:nvSpPr>
          <p:spPr>
            <a:xfrm flipH="1">
              <a:off x="7050827" y="3049973"/>
              <a:ext cx="178756" cy="146151"/>
            </a:xfrm>
            <a:prstGeom prst="roundRect">
              <a:avLst/>
            </a:prstGeom>
            <a:solidFill>
              <a:srgbClr val="F3E1CD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2" name="Lekerekített téglalap 281"/>
            <p:cNvSpPr/>
            <p:nvPr/>
          </p:nvSpPr>
          <p:spPr>
            <a:xfrm>
              <a:off x="7336060" y="3044300"/>
              <a:ext cx="192290" cy="142490"/>
            </a:xfrm>
            <a:prstGeom prst="roundRect">
              <a:avLst/>
            </a:prstGeom>
            <a:solidFill>
              <a:srgbClr val="ECDBCA"/>
            </a:solidFill>
            <a:ln>
              <a:solidFill>
                <a:srgbClr val="D7AE8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3" name="Lekerekített téglalap 282"/>
            <p:cNvSpPr/>
            <p:nvPr/>
          </p:nvSpPr>
          <p:spPr>
            <a:xfrm flipH="1">
              <a:off x="7526945" y="3107085"/>
              <a:ext cx="259924" cy="499732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7296308" y="3034998"/>
              <a:ext cx="591327" cy="611609"/>
            </a:xfrm>
            <a:prstGeom prst="rect">
              <a:avLst/>
            </a:prstGeom>
            <a:solidFill>
              <a:srgbClr val="AA7757">
                <a:alpha val="18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Szabadkézi sokszög 13"/>
          <p:cNvSpPr/>
          <p:nvPr/>
        </p:nvSpPr>
        <p:spPr>
          <a:xfrm>
            <a:off x="-3100146" y="5192806"/>
            <a:ext cx="16180253" cy="1261503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31490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109628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14" fmla="*/ 12115800 w 12192000"/>
              <a:gd name="connsiteY14" fmla="*/ 109628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1707446 h 1707446"/>
              <a:gd name="connsiteX3" fmla="*/ 0 w 12192000"/>
              <a:gd name="connsiteY3" fmla="*/ 1707446 h 1707446"/>
              <a:gd name="connsiteX4" fmla="*/ 0 w 12192000"/>
              <a:gd name="connsiteY4" fmla="*/ 859721 h 1707446"/>
              <a:gd name="connsiteX5" fmla="*/ 0 w 12192000"/>
              <a:gd name="connsiteY5" fmla="*/ 793046 h 1707446"/>
              <a:gd name="connsiteX6" fmla="*/ 0 w 12192000"/>
              <a:gd name="connsiteY6" fmla="*/ 31630 h 1707446"/>
              <a:gd name="connsiteX7" fmla="*/ 1764506 w 12192000"/>
              <a:gd name="connsiteY7" fmla="*/ 152393 h 1707446"/>
              <a:gd name="connsiteX8" fmla="*/ 3936206 w 12192000"/>
              <a:gd name="connsiteY8" fmla="*/ 247643 h 1707446"/>
              <a:gd name="connsiteX9" fmla="*/ 5974556 w 12192000"/>
              <a:gd name="connsiteY9" fmla="*/ 255904 h 1707446"/>
              <a:gd name="connsiteX10" fmla="*/ 7838613 w 12192000"/>
              <a:gd name="connsiteY10" fmla="*/ 244323 h 1707446"/>
              <a:gd name="connsiteX11" fmla="*/ 10070306 w 12192000"/>
              <a:gd name="connsiteY11" fmla="*/ 327439 h 1707446"/>
              <a:gd name="connsiteX12" fmla="*/ 11668117 w 12192000"/>
              <a:gd name="connsiteY12" fmla="*/ 270101 h 1707446"/>
              <a:gd name="connsiteX0" fmla="*/ 11668117 w 12973885"/>
              <a:gd name="connsiteY0" fmla="*/ 270101 h 1707446"/>
              <a:gd name="connsiteX1" fmla="*/ 12155090 w 12973885"/>
              <a:gd name="connsiteY1" fmla="*/ 1707446 h 1707446"/>
              <a:gd name="connsiteX2" fmla="*/ 0 w 12973885"/>
              <a:gd name="connsiteY2" fmla="*/ 1707446 h 1707446"/>
              <a:gd name="connsiteX3" fmla="*/ 0 w 12973885"/>
              <a:gd name="connsiteY3" fmla="*/ 859721 h 1707446"/>
              <a:gd name="connsiteX4" fmla="*/ 0 w 12973885"/>
              <a:gd name="connsiteY4" fmla="*/ 793046 h 1707446"/>
              <a:gd name="connsiteX5" fmla="*/ 0 w 12973885"/>
              <a:gd name="connsiteY5" fmla="*/ 31630 h 1707446"/>
              <a:gd name="connsiteX6" fmla="*/ 1764506 w 12973885"/>
              <a:gd name="connsiteY6" fmla="*/ 152393 h 1707446"/>
              <a:gd name="connsiteX7" fmla="*/ 3936206 w 12973885"/>
              <a:gd name="connsiteY7" fmla="*/ 247643 h 1707446"/>
              <a:gd name="connsiteX8" fmla="*/ 5974556 w 12973885"/>
              <a:gd name="connsiteY8" fmla="*/ 255904 h 1707446"/>
              <a:gd name="connsiteX9" fmla="*/ 7838613 w 12973885"/>
              <a:gd name="connsiteY9" fmla="*/ 244323 h 1707446"/>
              <a:gd name="connsiteX10" fmla="*/ 10070306 w 12973885"/>
              <a:gd name="connsiteY10" fmla="*/ 327439 h 1707446"/>
              <a:gd name="connsiteX11" fmla="*/ 11668117 w 12973885"/>
              <a:gd name="connsiteY11" fmla="*/ 270101 h 1707446"/>
              <a:gd name="connsiteX0" fmla="*/ 11668117 w 12603000"/>
              <a:gd name="connsiteY0" fmla="*/ 270101 h 1726496"/>
              <a:gd name="connsiteX1" fmla="*/ 11650982 w 12603000"/>
              <a:gd name="connsiteY1" fmla="*/ 1726496 h 1726496"/>
              <a:gd name="connsiteX2" fmla="*/ 0 w 12603000"/>
              <a:gd name="connsiteY2" fmla="*/ 1707446 h 1726496"/>
              <a:gd name="connsiteX3" fmla="*/ 0 w 12603000"/>
              <a:gd name="connsiteY3" fmla="*/ 859721 h 1726496"/>
              <a:gd name="connsiteX4" fmla="*/ 0 w 12603000"/>
              <a:gd name="connsiteY4" fmla="*/ 793046 h 1726496"/>
              <a:gd name="connsiteX5" fmla="*/ 0 w 12603000"/>
              <a:gd name="connsiteY5" fmla="*/ 31630 h 1726496"/>
              <a:gd name="connsiteX6" fmla="*/ 1764506 w 12603000"/>
              <a:gd name="connsiteY6" fmla="*/ 152393 h 1726496"/>
              <a:gd name="connsiteX7" fmla="*/ 3936206 w 12603000"/>
              <a:gd name="connsiteY7" fmla="*/ 247643 h 1726496"/>
              <a:gd name="connsiteX8" fmla="*/ 5974556 w 12603000"/>
              <a:gd name="connsiteY8" fmla="*/ 255904 h 1726496"/>
              <a:gd name="connsiteX9" fmla="*/ 7838613 w 12603000"/>
              <a:gd name="connsiteY9" fmla="*/ 244323 h 1726496"/>
              <a:gd name="connsiteX10" fmla="*/ 10070306 w 12603000"/>
              <a:gd name="connsiteY10" fmla="*/ 327439 h 1726496"/>
              <a:gd name="connsiteX11" fmla="*/ 11668117 w 12603000"/>
              <a:gd name="connsiteY11" fmla="*/ 270101 h 1726496"/>
              <a:gd name="connsiteX0" fmla="*/ 11668117 w 11820718"/>
              <a:gd name="connsiteY0" fmla="*/ 270101 h 1727882"/>
              <a:gd name="connsiteX1" fmla="*/ 11650982 w 11820718"/>
              <a:gd name="connsiteY1" fmla="*/ 1726496 h 1727882"/>
              <a:gd name="connsiteX2" fmla="*/ 0 w 11820718"/>
              <a:gd name="connsiteY2" fmla="*/ 1707446 h 1727882"/>
              <a:gd name="connsiteX3" fmla="*/ 0 w 11820718"/>
              <a:gd name="connsiteY3" fmla="*/ 859721 h 1727882"/>
              <a:gd name="connsiteX4" fmla="*/ 0 w 11820718"/>
              <a:gd name="connsiteY4" fmla="*/ 793046 h 1727882"/>
              <a:gd name="connsiteX5" fmla="*/ 0 w 11820718"/>
              <a:gd name="connsiteY5" fmla="*/ 31630 h 1727882"/>
              <a:gd name="connsiteX6" fmla="*/ 1764506 w 11820718"/>
              <a:gd name="connsiteY6" fmla="*/ 152393 h 1727882"/>
              <a:gd name="connsiteX7" fmla="*/ 3936206 w 11820718"/>
              <a:gd name="connsiteY7" fmla="*/ 247643 h 1727882"/>
              <a:gd name="connsiteX8" fmla="*/ 5974556 w 11820718"/>
              <a:gd name="connsiteY8" fmla="*/ 255904 h 1727882"/>
              <a:gd name="connsiteX9" fmla="*/ 7838613 w 11820718"/>
              <a:gd name="connsiteY9" fmla="*/ 244323 h 1727882"/>
              <a:gd name="connsiteX10" fmla="*/ 10070306 w 11820718"/>
              <a:gd name="connsiteY10" fmla="*/ 327439 h 1727882"/>
              <a:gd name="connsiteX11" fmla="*/ 11668117 w 11820718"/>
              <a:gd name="connsiteY11" fmla="*/ 270101 h 1727882"/>
              <a:gd name="connsiteX0" fmla="*/ 11554408 w 11742064"/>
              <a:gd name="connsiteY0" fmla="*/ 281627 h 1715370"/>
              <a:gd name="connsiteX1" fmla="*/ 11650982 w 11742064"/>
              <a:gd name="connsiteY1" fmla="*/ 1713959 h 1715370"/>
              <a:gd name="connsiteX2" fmla="*/ 0 w 11742064"/>
              <a:gd name="connsiteY2" fmla="*/ 1694909 h 1715370"/>
              <a:gd name="connsiteX3" fmla="*/ 0 w 11742064"/>
              <a:gd name="connsiteY3" fmla="*/ 847184 h 1715370"/>
              <a:gd name="connsiteX4" fmla="*/ 0 w 11742064"/>
              <a:gd name="connsiteY4" fmla="*/ 780509 h 1715370"/>
              <a:gd name="connsiteX5" fmla="*/ 0 w 11742064"/>
              <a:gd name="connsiteY5" fmla="*/ 19093 h 1715370"/>
              <a:gd name="connsiteX6" fmla="*/ 1764506 w 11742064"/>
              <a:gd name="connsiteY6" fmla="*/ 139856 h 1715370"/>
              <a:gd name="connsiteX7" fmla="*/ 3936206 w 11742064"/>
              <a:gd name="connsiteY7" fmla="*/ 235106 h 1715370"/>
              <a:gd name="connsiteX8" fmla="*/ 5974556 w 11742064"/>
              <a:gd name="connsiteY8" fmla="*/ 243367 h 1715370"/>
              <a:gd name="connsiteX9" fmla="*/ 7838613 w 11742064"/>
              <a:gd name="connsiteY9" fmla="*/ 231786 h 1715370"/>
              <a:gd name="connsiteX10" fmla="*/ 10070306 w 11742064"/>
              <a:gd name="connsiteY10" fmla="*/ 314902 h 1715370"/>
              <a:gd name="connsiteX11" fmla="*/ 11554408 w 11742064"/>
              <a:gd name="connsiteY11" fmla="*/ 281627 h 1715370"/>
              <a:gd name="connsiteX0" fmla="*/ 11554408 w 11651907"/>
              <a:gd name="connsiteY0" fmla="*/ 281627 h 1715229"/>
              <a:gd name="connsiteX1" fmla="*/ 11650982 w 11651907"/>
              <a:gd name="connsiteY1" fmla="*/ 1713959 h 1715229"/>
              <a:gd name="connsiteX2" fmla="*/ 0 w 11651907"/>
              <a:gd name="connsiteY2" fmla="*/ 1694909 h 1715229"/>
              <a:gd name="connsiteX3" fmla="*/ 0 w 11651907"/>
              <a:gd name="connsiteY3" fmla="*/ 847184 h 1715229"/>
              <a:gd name="connsiteX4" fmla="*/ 0 w 11651907"/>
              <a:gd name="connsiteY4" fmla="*/ 780509 h 1715229"/>
              <a:gd name="connsiteX5" fmla="*/ 0 w 11651907"/>
              <a:gd name="connsiteY5" fmla="*/ 19093 h 1715229"/>
              <a:gd name="connsiteX6" fmla="*/ 1764506 w 11651907"/>
              <a:gd name="connsiteY6" fmla="*/ 139856 h 1715229"/>
              <a:gd name="connsiteX7" fmla="*/ 3936206 w 11651907"/>
              <a:gd name="connsiteY7" fmla="*/ 235106 h 1715229"/>
              <a:gd name="connsiteX8" fmla="*/ 5974556 w 11651907"/>
              <a:gd name="connsiteY8" fmla="*/ 243367 h 1715229"/>
              <a:gd name="connsiteX9" fmla="*/ 7838613 w 11651907"/>
              <a:gd name="connsiteY9" fmla="*/ 231786 h 1715229"/>
              <a:gd name="connsiteX10" fmla="*/ 10070306 w 11651907"/>
              <a:gd name="connsiteY10" fmla="*/ 314902 h 1715229"/>
              <a:gd name="connsiteX11" fmla="*/ 11554408 w 11651907"/>
              <a:gd name="connsiteY11" fmla="*/ 281627 h 1715229"/>
              <a:gd name="connsiteX0" fmla="*/ 11610524 w 11652868"/>
              <a:gd name="connsiteY0" fmla="*/ 281627 h 1715229"/>
              <a:gd name="connsiteX1" fmla="*/ 11650982 w 11652868"/>
              <a:gd name="connsiteY1" fmla="*/ 1713959 h 1715229"/>
              <a:gd name="connsiteX2" fmla="*/ 0 w 11652868"/>
              <a:gd name="connsiteY2" fmla="*/ 1694909 h 1715229"/>
              <a:gd name="connsiteX3" fmla="*/ 0 w 11652868"/>
              <a:gd name="connsiteY3" fmla="*/ 847184 h 1715229"/>
              <a:gd name="connsiteX4" fmla="*/ 0 w 11652868"/>
              <a:gd name="connsiteY4" fmla="*/ 780509 h 1715229"/>
              <a:gd name="connsiteX5" fmla="*/ 0 w 11652868"/>
              <a:gd name="connsiteY5" fmla="*/ 19093 h 1715229"/>
              <a:gd name="connsiteX6" fmla="*/ 1764506 w 11652868"/>
              <a:gd name="connsiteY6" fmla="*/ 139856 h 1715229"/>
              <a:gd name="connsiteX7" fmla="*/ 3936206 w 11652868"/>
              <a:gd name="connsiteY7" fmla="*/ 235106 h 1715229"/>
              <a:gd name="connsiteX8" fmla="*/ 5974556 w 11652868"/>
              <a:gd name="connsiteY8" fmla="*/ 243367 h 1715229"/>
              <a:gd name="connsiteX9" fmla="*/ 7838613 w 11652868"/>
              <a:gd name="connsiteY9" fmla="*/ 231786 h 1715229"/>
              <a:gd name="connsiteX10" fmla="*/ 10070306 w 11652868"/>
              <a:gd name="connsiteY10" fmla="*/ 314902 h 1715229"/>
              <a:gd name="connsiteX11" fmla="*/ 11610524 w 11652868"/>
              <a:gd name="connsiteY11" fmla="*/ 281627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2868" h="1715229">
                <a:moveTo>
                  <a:pt x="11610524" y="281627"/>
                </a:moveTo>
                <a:cubicBezTo>
                  <a:pt x="11616862" y="367249"/>
                  <a:pt x="11662621" y="1763160"/>
                  <a:pt x="11650982" y="1713959"/>
                </a:cubicBez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54393"/>
                  <a:pt x="10070306" y="314902"/>
                </a:cubicBezTo>
                <a:cubicBezTo>
                  <a:pt x="10564526" y="-23702"/>
                  <a:pt x="10783503" y="-161496"/>
                  <a:pt x="11610524" y="281627"/>
                </a:cubicBezTo>
                <a:close/>
              </a:path>
            </a:pathLst>
          </a:custGeom>
          <a:solidFill>
            <a:srgbClr val="4E67C8"/>
          </a:solidFill>
          <a:ln>
            <a:noFill/>
          </a:ln>
          <a:effectLst>
            <a:outerShdw blurRad="5334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8" name="Szabadkézi sokszög 97"/>
          <p:cNvSpPr/>
          <p:nvPr/>
        </p:nvSpPr>
        <p:spPr>
          <a:xfrm>
            <a:off x="-3128909" y="5400099"/>
            <a:ext cx="16606557" cy="1261503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31490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109628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14" fmla="*/ 12115800 w 12192000"/>
              <a:gd name="connsiteY14" fmla="*/ 109628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1707446 h 1707446"/>
              <a:gd name="connsiteX3" fmla="*/ 0 w 12192000"/>
              <a:gd name="connsiteY3" fmla="*/ 1707446 h 1707446"/>
              <a:gd name="connsiteX4" fmla="*/ 0 w 12192000"/>
              <a:gd name="connsiteY4" fmla="*/ 859721 h 1707446"/>
              <a:gd name="connsiteX5" fmla="*/ 0 w 12192000"/>
              <a:gd name="connsiteY5" fmla="*/ 793046 h 1707446"/>
              <a:gd name="connsiteX6" fmla="*/ 0 w 12192000"/>
              <a:gd name="connsiteY6" fmla="*/ 31630 h 1707446"/>
              <a:gd name="connsiteX7" fmla="*/ 1764506 w 12192000"/>
              <a:gd name="connsiteY7" fmla="*/ 152393 h 1707446"/>
              <a:gd name="connsiteX8" fmla="*/ 3936206 w 12192000"/>
              <a:gd name="connsiteY8" fmla="*/ 247643 h 1707446"/>
              <a:gd name="connsiteX9" fmla="*/ 5974556 w 12192000"/>
              <a:gd name="connsiteY9" fmla="*/ 255904 h 1707446"/>
              <a:gd name="connsiteX10" fmla="*/ 7838613 w 12192000"/>
              <a:gd name="connsiteY10" fmla="*/ 244323 h 1707446"/>
              <a:gd name="connsiteX11" fmla="*/ 10070306 w 12192000"/>
              <a:gd name="connsiteY11" fmla="*/ 327439 h 1707446"/>
              <a:gd name="connsiteX12" fmla="*/ 11668117 w 12192000"/>
              <a:gd name="connsiteY12" fmla="*/ 270101 h 1707446"/>
              <a:gd name="connsiteX0" fmla="*/ 11668117 w 12973885"/>
              <a:gd name="connsiteY0" fmla="*/ 270101 h 1707446"/>
              <a:gd name="connsiteX1" fmla="*/ 12155090 w 12973885"/>
              <a:gd name="connsiteY1" fmla="*/ 1707446 h 1707446"/>
              <a:gd name="connsiteX2" fmla="*/ 0 w 12973885"/>
              <a:gd name="connsiteY2" fmla="*/ 1707446 h 1707446"/>
              <a:gd name="connsiteX3" fmla="*/ 0 w 12973885"/>
              <a:gd name="connsiteY3" fmla="*/ 859721 h 1707446"/>
              <a:gd name="connsiteX4" fmla="*/ 0 w 12973885"/>
              <a:gd name="connsiteY4" fmla="*/ 793046 h 1707446"/>
              <a:gd name="connsiteX5" fmla="*/ 0 w 12973885"/>
              <a:gd name="connsiteY5" fmla="*/ 31630 h 1707446"/>
              <a:gd name="connsiteX6" fmla="*/ 1764506 w 12973885"/>
              <a:gd name="connsiteY6" fmla="*/ 152393 h 1707446"/>
              <a:gd name="connsiteX7" fmla="*/ 3936206 w 12973885"/>
              <a:gd name="connsiteY7" fmla="*/ 247643 h 1707446"/>
              <a:gd name="connsiteX8" fmla="*/ 5974556 w 12973885"/>
              <a:gd name="connsiteY8" fmla="*/ 255904 h 1707446"/>
              <a:gd name="connsiteX9" fmla="*/ 7838613 w 12973885"/>
              <a:gd name="connsiteY9" fmla="*/ 244323 h 1707446"/>
              <a:gd name="connsiteX10" fmla="*/ 10070306 w 12973885"/>
              <a:gd name="connsiteY10" fmla="*/ 327439 h 1707446"/>
              <a:gd name="connsiteX11" fmla="*/ 11668117 w 12973885"/>
              <a:gd name="connsiteY11" fmla="*/ 270101 h 1707446"/>
              <a:gd name="connsiteX0" fmla="*/ 11668117 w 12603000"/>
              <a:gd name="connsiteY0" fmla="*/ 270101 h 1726496"/>
              <a:gd name="connsiteX1" fmla="*/ 11650982 w 12603000"/>
              <a:gd name="connsiteY1" fmla="*/ 1726496 h 1726496"/>
              <a:gd name="connsiteX2" fmla="*/ 0 w 12603000"/>
              <a:gd name="connsiteY2" fmla="*/ 1707446 h 1726496"/>
              <a:gd name="connsiteX3" fmla="*/ 0 w 12603000"/>
              <a:gd name="connsiteY3" fmla="*/ 859721 h 1726496"/>
              <a:gd name="connsiteX4" fmla="*/ 0 w 12603000"/>
              <a:gd name="connsiteY4" fmla="*/ 793046 h 1726496"/>
              <a:gd name="connsiteX5" fmla="*/ 0 w 12603000"/>
              <a:gd name="connsiteY5" fmla="*/ 31630 h 1726496"/>
              <a:gd name="connsiteX6" fmla="*/ 1764506 w 12603000"/>
              <a:gd name="connsiteY6" fmla="*/ 152393 h 1726496"/>
              <a:gd name="connsiteX7" fmla="*/ 3936206 w 12603000"/>
              <a:gd name="connsiteY7" fmla="*/ 247643 h 1726496"/>
              <a:gd name="connsiteX8" fmla="*/ 5974556 w 12603000"/>
              <a:gd name="connsiteY8" fmla="*/ 255904 h 1726496"/>
              <a:gd name="connsiteX9" fmla="*/ 7838613 w 12603000"/>
              <a:gd name="connsiteY9" fmla="*/ 244323 h 1726496"/>
              <a:gd name="connsiteX10" fmla="*/ 10070306 w 12603000"/>
              <a:gd name="connsiteY10" fmla="*/ 327439 h 1726496"/>
              <a:gd name="connsiteX11" fmla="*/ 11668117 w 12603000"/>
              <a:gd name="connsiteY11" fmla="*/ 270101 h 1726496"/>
              <a:gd name="connsiteX0" fmla="*/ 11668117 w 11820718"/>
              <a:gd name="connsiteY0" fmla="*/ 270101 h 1727882"/>
              <a:gd name="connsiteX1" fmla="*/ 11650982 w 11820718"/>
              <a:gd name="connsiteY1" fmla="*/ 1726496 h 1727882"/>
              <a:gd name="connsiteX2" fmla="*/ 0 w 11820718"/>
              <a:gd name="connsiteY2" fmla="*/ 1707446 h 1727882"/>
              <a:gd name="connsiteX3" fmla="*/ 0 w 11820718"/>
              <a:gd name="connsiteY3" fmla="*/ 859721 h 1727882"/>
              <a:gd name="connsiteX4" fmla="*/ 0 w 11820718"/>
              <a:gd name="connsiteY4" fmla="*/ 793046 h 1727882"/>
              <a:gd name="connsiteX5" fmla="*/ 0 w 11820718"/>
              <a:gd name="connsiteY5" fmla="*/ 31630 h 1727882"/>
              <a:gd name="connsiteX6" fmla="*/ 1764506 w 11820718"/>
              <a:gd name="connsiteY6" fmla="*/ 152393 h 1727882"/>
              <a:gd name="connsiteX7" fmla="*/ 3936206 w 11820718"/>
              <a:gd name="connsiteY7" fmla="*/ 247643 h 1727882"/>
              <a:gd name="connsiteX8" fmla="*/ 5974556 w 11820718"/>
              <a:gd name="connsiteY8" fmla="*/ 255904 h 1727882"/>
              <a:gd name="connsiteX9" fmla="*/ 7838613 w 11820718"/>
              <a:gd name="connsiteY9" fmla="*/ 244323 h 1727882"/>
              <a:gd name="connsiteX10" fmla="*/ 10070306 w 11820718"/>
              <a:gd name="connsiteY10" fmla="*/ 327439 h 1727882"/>
              <a:gd name="connsiteX11" fmla="*/ 11668117 w 11820718"/>
              <a:gd name="connsiteY11" fmla="*/ 270101 h 1727882"/>
              <a:gd name="connsiteX0" fmla="*/ 11554408 w 11742064"/>
              <a:gd name="connsiteY0" fmla="*/ 281627 h 1715370"/>
              <a:gd name="connsiteX1" fmla="*/ 11650982 w 11742064"/>
              <a:gd name="connsiteY1" fmla="*/ 1713959 h 1715370"/>
              <a:gd name="connsiteX2" fmla="*/ 0 w 11742064"/>
              <a:gd name="connsiteY2" fmla="*/ 1694909 h 1715370"/>
              <a:gd name="connsiteX3" fmla="*/ 0 w 11742064"/>
              <a:gd name="connsiteY3" fmla="*/ 847184 h 1715370"/>
              <a:gd name="connsiteX4" fmla="*/ 0 w 11742064"/>
              <a:gd name="connsiteY4" fmla="*/ 780509 h 1715370"/>
              <a:gd name="connsiteX5" fmla="*/ 0 w 11742064"/>
              <a:gd name="connsiteY5" fmla="*/ 19093 h 1715370"/>
              <a:gd name="connsiteX6" fmla="*/ 1764506 w 11742064"/>
              <a:gd name="connsiteY6" fmla="*/ 139856 h 1715370"/>
              <a:gd name="connsiteX7" fmla="*/ 3936206 w 11742064"/>
              <a:gd name="connsiteY7" fmla="*/ 235106 h 1715370"/>
              <a:gd name="connsiteX8" fmla="*/ 5974556 w 11742064"/>
              <a:gd name="connsiteY8" fmla="*/ 243367 h 1715370"/>
              <a:gd name="connsiteX9" fmla="*/ 7838613 w 11742064"/>
              <a:gd name="connsiteY9" fmla="*/ 231786 h 1715370"/>
              <a:gd name="connsiteX10" fmla="*/ 10070306 w 11742064"/>
              <a:gd name="connsiteY10" fmla="*/ 314902 h 1715370"/>
              <a:gd name="connsiteX11" fmla="*/ 11554408 w 11742064"/>
              <a:gd name="connsiteY11" fmla="*/ 281627 h 1715370"/>
              <a:gd name="connsiteX0" fmla="*/ 11554408 w 11651907"/>
              <a:gd name="connsiteY0" fmla="*/ 281627 h 1715229"/>
              <a:gd name="connsiteX1" fmla="*/ 11650982 w 11651907"/>
              <a:gd name="connsiteY1" fmla="*/ 1713959 h 1715229"/>
              <a:gd name="connsiteX2" fmla="*/ 0 w 11651907"/>
              <a:gd name="connsiteY2" fmla="*/ 1694909 h 1715229"/>
              <a:gd name="connsiteX3" fmla="*/ 0 w 11651907"/>
              <a:gd name="connsiteY3" fmla="*/ 847184 h 1715229"/>
              <a:gd name="connsiteX4" fmla="*/ 0 w 11651907"/>
              <a:gd name="connsiteY4" fmla="*/ 780509 h 1715229"/>
              <a:gd name="connsiteX5" fmla="*/ 0 w 11651907"/>
              <a:gd name="connsiteY5" fmla="*/ 19093 h 1715229"/>
              <a:gd name="connsiteX6" fmla="*/ 1764506 w 11651907"/>
              <a:gd name="connsiteY6" fmla="*/ 139856 h 1715229"/>
              <a:gd name="connsiteX7" fmla="*/ 3936206 w 11651907"/>
              <a:gd name="connsiteY7" fmla="*/ 235106 h 1715229"/>
              <a:gd name="connsiteX8" fmla="*/ 5974556 w 11651907"/>
              <a:gd name="connsiteY8" fmla="*/ 243367 h 1715229"/>
              <a:gd name="connsiteX9" fmla="*/ 7838613 w 11651907"/>
              <a:gd name="connsiteY9" fmla="*/ 231786 h 1715229"/>
              <a:gd name="connsiteX10" fmla="*/ 10070306 w 11651907"/>
              <a:gd name="connsiteY10" fmla="*/ 314902 h 1715229"/>
              <a:gd name="connsiteX11" fmla="*/ 11554408 w 11651907"/>
              <a:gd name="connsiteY11" fmla="*/ 281627 h 1715229"/>
              <a:gd name="connsiteX0" fmla="*/ 11610524 w 11652868"/>
              <a:gd name="connsiteY0" fmla="*/ 281627 h 1715229"/>
              <a:gd name="connsiteX1" fmla="*/ 11650982 w 11652868"/>
              <a:gd name="connsiteY1" fmla="*/ 1713959 h 1715229"/>
              <a:gd name="connsiteX2" fmla="*/ 0 w 11652868"/>
              <a:gd name="connsiteY2" fmla="*/ 1694909 h 1715229"/>
              <a:gd name="connsiteX3" fmla="*/ 0 w 11652868"/>
              <a:gd name="connsiteY3" fmla="*/ 847184 h 1715229"/>
              <a:gd name="connsiteX4" fmla="*/ 0 w 11652868"/>
              <a:gd name="connsiteY4" fmla="*/ 780509 h 1715229"/>
              <a:gd name="connsiteX5" fmla="*/ 0 w 11652868"/>
              <a:gd name="connsiteY5" fmla="*/ 19093 h 1715229"/>
              <a:gd name="connsiteX6" fmla="*/ 1764506 w 11652868"/>
              <a:gd name="connsiteY6" fmla="*/ 139856 h 1715229"/>
              <a:gd name="connsiteX7" fmla="*/ 3936206 w 11652868"/>
              <a:gd name="connsiteY7" fmla="*/ 235106 h 1715229"/>
              <a:gd name="connsiteX8" fmla="*/ 5974556 w 11652868"/>
              <a:gd name="connsiteY8" fmla="*/ 243367 h 1715229"/>
              <a:gd name="connsiteX9" fmla="*/ 7838613 w 11652868"/>
              <a:gd name="connsiteY9" fmla="*/ 231786 h 1715229"/>
              <a:gd name="connsiteX10" fmla="*/ 10070306 w 11652868"/>
              <a:gd name="connsiteY10" fmla="*/ 314902 h 1715229"/>
              <a:gd name="connsiteX11" fmla="*/ 11610524 w 11652868"/>
              <a:gd name="connsiteY11" fmla="*/ 281627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2868" h="1715229">
                <a:moveTo>
                  <a:pt x="11610524" y="281627"/>
                </a:moveTo>
                <a:cubicBezTo>
                  <a:pt x="11616862" y="367249"/>
                  <a:pt x="11662621" y="1763160"/>
                  <a:pt x="11650982" y="1713959"/>
                </a:cubicBez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54393"/>
                  <a:pt x="10070306" y="314902"/>
                </a:cubicBezTo>
                <a:cubicBezTo>
                  <a:pt x="10564526" y="-23702"/>
                  <a:pt x="10783503" y="-161496"/>
                  <a:pt x="11610524" y="281627"/>
                </a:cubicBezTo>
                <a:close/>
              </a:path>
            </a:pathLst>
          </a:custGeom>
          <a:solidFill>
            <a:srgbClr val="4E67C8"/>
          </a:solidFill>
          <a:ln>
            <a:noFill/>
          </a:ln>
          <a:effectLst>
            <a:outerShdw blurRad="5334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8" name="Szabadkézi sokszög 67"/>
          <p:cNvSpPr/>
          <p:nvPr/>
        </p:nvSpPr>
        <p:spPr>
          <a:xfrm>
            <a:off x="-3176402" y="5412860"/>
            <a:ext cx="15484309" cy="1290228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1901605 w 12192000"/>
              <a:gd name="connsiteY2" fmla="*/ 1013439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55090"/>
              <a:gd name="connsiteY0" fmla="*/ 132717 h 1694909"/>
              <a:gd name="connsiteX1" fmla="*/ 11901605 w 12155090"/>
              <a:gd name="connsiteY1" fmla="*/ 1013439 h 1694909"/>
              <a:gd name="connsiteX2" fmla="*/ 12155090 w 12155090"/>
              <a:gd name="connsiteY2" fmla="*/ 1694909 h 1694909"/>
              <a:gd name="connsiteX3" fmla="*/ 0 w 12155090"/>
              <a:gd name="connsiteY3" fmla="*/ 1694909 h 1694909"/>
              <a:gd name="connsiteX4" fmla="*/ 0 w 12155090"/>
              <a:gd name="connsiteY4" fmla="*/ 847184 h 1694909"/>
              <a:gd name="connsiteX5" fmla="*/ 0 w 12155090"/>
              <a:gd name="connsiteY5" fmla="*/ 780509 h 1694909"/>
              <a:gd name="connsiteX6" fmla="*/ 0 w 12155090"/>
              <a:gd name="connsiteY6" fmla="*/ 19093 h 1694909"/>
              <a:gd name="connsiteX7" fmla="*/ 1764506 w 12155090"/>
              <a:gd name="connsiteY7" fmla="*/ 139856 h 1694909"/>
              <a:gd name="connsiteX8" fmla="*/ 3936206 w 12155090"/>
              <a:gd name="connsiteY8" fmla="*/ 235106 h 1694909"/>
              <a:gd name="connsiteX9" fmla="*/ 5974556 w 12155090"/>
              <a:gd name="connsiteY9" fmla="*/ 243367 h 1694909"/>
              <a:gd name="connsiteX10" fmla="*/ 7838613 w 12155090"/>
              <a:gd name="connsiteY10" fmla="*/ 231786 h 1694909"/>
              <a:gd name="connsiteX11" fmla="*/ 10070306 w 12155090"/>
              <a:gd name="connsiteY11" fmla="*/ 295852 h 1694909"/>
              <a:gd name="connsiteX12" fmla="*/ 11954492 w 12155090"/>
              <a:gd name="connsiteY12" fmla="*/ 132717 h 1694909"/>
              <a:gd name="connsiteX0" fmla="*/ 11954492 w 11954492"/>
              <a:gd name="connsiteY0" fmla="*/ 132717 h 1754286"/>
              <a:gd name="connsiteX1" fmla="*/ 11901605 w 11954492"/>
              <a:gd name="connsiteY1" fmla="*/ 1013439 h 1754286"/>
              <a:gd name="connsiteX2" fmla="*/ 11947694 w 11954492"/>
              <a:gd name="connsiteY2" fmla="*/ 1754286 h 1754286"/>
              <a:gd name="connsiteX3" fmla="*/ 0 w 11954492"/>
              <a:gd name="connsiteY3" fmla="*/ 1694909 h 1754286"/>
              <a:gd name="connsiteX4" fmla="*/ 0 w 11954492"/>
              <a:gd name="connsiteY4" fmla="*/ 847184 h 1754286"/>
              <a:gd name="connsiteX5" fmla="*/ 0 w 11954492"/>
              <a:gd name="connsiteY5" fmla="*/ 780509 h 1754286"/>
              <a:gd name="connsiteX6" fmla="*/ 0 w 11954492"/>
              <a:gd name="connsiteY6" fmla="*/ 19093 h 1754286"/>
              <a:gd name="connsiteX7" fmla="*/ 1764506 w 11954492"/>
              <a:gd name="connsiteY7" fmla="*/ 139856 h 1754286"/>
              <a:gd name="connsiteX8" fmla="*/ 3936206 w 11954492"/>
              <a:gd name="connsiteY8" fmla="*/ 235106 h 1754286"/>
              <a:gd name="connsiteX9" fmla="*/ 5974556 w 11954492"/>
              <a:gd name="connsiteY9" fmla="*/ 243367 h 1754286"/>
              <a:gd name="connsiteX10" fmla="*/ 7838613 w 11954492"/>
              <a:gd name="connsiteY10" fmla="*/ 231786 h 1754286"/>
              <a:gd name="connsiteX11" fmla="*/ 10070306 w 11954492"/>
              <a:gd name="connsiteY11" fmla="*/ 295852 h 1754286"/>
              <a:gd name="connsiteX12" fmla="*/ 11954492 w 11954492"/>
              <a:gd name="connsiteY12" fmla="*/ 132717 h 1754286"/>
              <a:gd name="connsiteX0" fmla="*/ 11954492 w 11954492"/>
              <a:gd name="connsiteY0" fmla="*/ 132717 h 1754286"/>
              <a:gd name="connsiteX1" fmla="*/ 11947694 w 11954492"/>
              <a:gd name="connsiteY1" fmla="*/ 1754286 h 1754286"/>
              <a:gd name="connsiteX2" fmla="*/ 0 w 11954492"/>
              <a:gd name="connsiteY2" fmla="*/ 1694909 h 1754286"/>
              <a:gd name="connsiteX3" fmla="*/ 0 w 11954492"/>
              <a:gd name="connsiteY3" fmla="*/ 847184 h 1754286"/>
              <a:gd name="connsiteX4" fmla="*/ 0 w 11954492"/>
              <a:gd name="connsiteY4" fmla="*/ 780509 h 1754286"/>
              <a:gd name="connsiteX5" fmla="*/ 0 w 11954492"/>
              <a:gd name="connsiteY5" fmla="*/ 19093 h 1754286"/>
              <a:gd name="connsiteX6" fmla="*/ 1764506 w 11954492"/>
              <a:gd name="connsiteY6" fmla="*/ 139856 h 1754286"/>
              <a:gd name="connsiteX7" fmla="*/ 3936206 w 11954492"/>
              <a:gd name="connsiteY7" fmla="*/ 235106 h 1754286"/>
              <a:gd name="connsiteX8" fmla="*/ 5974556 w 11954492"/>
              <a:gd name="connsiteY8" fmla="*/ 243367 h 1754286"/>
              <a:gd name="connsiteX9" fmla="*/ 7838613 w 11954492"/>
              <a:gd name="connsiteY9" fmla="*/ 231786 h 1754286"/>
              <a:gd name="connsiteX10" fmla="*/ 10070306 w 11954492"/>
              <a:gd name="connsiteY10" fmla="*/ 295852 h 1754286"/>
              <a:gd name="connsiteX11" fmla="*/ 11954492 w 11954492"/>
              <a:gd name="connsiteY11" fmla="*/ 132717 h 17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54492" h="1754286">
                <a:moveTo>
                  <a:pt x="11954492" y="132717"/>
                </a:moveTo>
                <a:lnTo>
                  <a:pt x="11947694" y="1754286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337351" y="713531"/>
                  <a:pt x="11954492" y="132717"/>
                </a:cubicBezTo>
                <a:close/>
              </a:path>
            </a:pathLst>
          </a:custGeom>
          <a:solidFill>
            <a:srgbClr val="8496D8"/>
          </a:solidFill>
          <a:ln>
            <a:noFill/>
          </a:ln>
          <a:effectLst>
            <a:outerShdw blurRad="469900" dist="38100" dir="1866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9" name="Szabadkézi sokszög 98"/>
          <p:cNvSpPr/>
          <p:nvPr/>
        </p:nvSpPr>
        <p:spPr>
          <a:xfrm>
            <a:off x="-3209996" y="5535006"/>
            <a:ext cx="16042516" cy="1290228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1901605 w 12192000"/>
              <a:gd name="connsiteY2" fmla="*/ 1013439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55090"/>
              <a:gd name="connsiteY0" fmla="*/ 132717 h 1694909"/>
              <a:gd name="connsiteX1" fmla="*/ 11901605 w 12155090"/>
              <a:gd name="connsiteY1" fmla="*/ 1013439 h 1694909"/>
              <a:gd name="connsiteX2" fmla="*/ 12155090 w 12155090"/>
              <a:gd name="connsiteY2" fmla="*/ 1694909 h 1694909"/>
              <a:gd name="connsiteX3" fmla="*/ 0 w 12155090"/>
              <a:gd name="connsiteY3" fmla="*/ 1694909 h 1694909"/>
              <a:gd name="connsiteX4" fmla="*/ 0 w 12155090"/>
              <a:gd name="connsiteY4" fmla="*/ 847184 h 1694909"/>
              <a:gd name="connsiteX5" fmla="*/ 0 w 12155090"/>
              <a:gd name="connsiteY5" fmla="*/ 780509 h 1694909"/>
              <a:gd name="connsiteX6" fmla="*/ 0 w 12155090"/>
              <a:gd name="connsiteY6" fmla="*/ 19093 h 1694909"/>
              <a:gd name="connsiteX7" fmla="*/ 1764506 w 12155090"/>
              <a:gd name="connsiteY7" fmla="*/ 139856 h 1694909"/>
              <a:gd name="connsiteX8" fmla="*/ 3936206 w 12155090"/>
              <a:gd name="connsiteY8" fmla="*/ 235106 h 1694909"/>
              <a:gd name="connsiteX9" fmla="*/ 5974556 w 12155090"/>
              <a:gd name="connsiteY9" fmla="*/ 243367 h 1694909"/>
              <a:gd name="connsiteX10" fmla="*/ 7838613 w 12155090"/>
              <a:gd name="connsiteY10" fmla="*/ 231786 h 1694909"/>
              <a:gd name="connsiteX11" fmla="*/ 10070306 w 12155090"/>
              <a:gd name="connsiteY11" fmla="*/ 295852 h 1694909"/>
              <a:gd name="connsiteX12" fmla="*/ 11954492 w 12155090"/>
              <a:gd name="connsiteY12" fmla="*/ 132717 h 1694909"/>
              <a:gd name="connsiteX0" fmla="*/ 11954492 w 11954492"/>
              <a:gd name="connsiteY0" fmla="*/ 132717 h 1754286"/>
              <a:gd name="connsiteX1" fmla="*/ 11901605 w 11954492"/>
              <a:gd name="connsiteY1" fmla="*/ 1013439 h 1754286"/>
              <a:gd name="connsiteX2" fmla="*/ 11947694 w 11954492"/>
              <a:gd name="connsiteY2" fmla="*/ 1754286 h 1754286"/>
              <a:gd name="connsiteX3" fmla="*/ 0 w 11954492"/>
              <a:gd name="connsiteY3" fmla="*/ 1694909 h 1754286"/>
              <a:gd name="connsiteX4" fmla="*/ 0 w 11954492"/>
              <a:gd name="connsiteY4" fmla="*/ 847184 h 1754286"/>
              <a:gd name="connsiteX5" fmla="*/ 0 w 11954492"/>
              <a:gd name="connsiteY5" fmla="*/ 780509 h 1754286"/>
              <a:gd name="connsiteX6" fmla="*/ 0 w 11954492"/>
              <a:gd name="connsiteY6" fmla="*/ 19093 h 1754286"/>
              <a:gd name="connsiteX7" fmla="*/ 1764506 w 11954492"/>
              <a:gd name="connsiteY7" fmla="*/ 139856 h 1754286"/>
              <a:gd name="connsiteX8" fmla="*/ 3936206 w 11954492"/>
              <a:gd name="connsiteY8" fmla="*/ 235106 h 1754286"/>
              <a:gd name="connsiteX9" fmla="*/ 5974556 w 11954492"/>
              <a:gd name="connsiteY9" fmla="*/ 243367 h 1754286"/>
              <a:gd name="connsiteX10" fmla="*/ 7838613 w 11954492"/>
              <a:gd name="connsiteY10" fmla="*/ 231786 h 1754286"/>
              <a:gd name="connsiteX11" fmla="*/ 10070306 w 11954492"/>
              <a:gd name="connsiteY11" fmla="*/ 295852 h 1754286"/>
              <a:gd name="connsiteX12" fmla="*/ 11954492 w 11954492"/>
              <a:gd name="connsiteY12" fmla="*/ 132717 h 1754286"/>
              <a:gd name="connsiteX0" fmla="*/ 11954492 w 11954492"/>
              <a:gd name="connsiteY0" fmla="*/ 132717 h 1754286"/>
              <a:gd name="connsiteX1" fmla="*/ 11947694 w 11954492"/>
              <a:gd name="connsiteY1" fmla="*/ 1754286 h 1754286"/>
              <a:gd name="connsiteX2" fmla="*/ 0 w 11954492"/>
              <a:gd name="connsiteY2" fmla="*/ 1694909 h 1754286"/>
              <a:gd name="connsiteX3" fmla="*/ 0 w 11954492"/>
              <a:gd name="connsiteY3" fmla="*/ 847184 h 1754286"/>
              <a:gd name="connsiteX4" fmla="*/ 0 w 11954492"/>
              <a:gd name="connsiteY4" fmla="*/ 780509 h 1754286"/>
              <a:gd name="connsiteX5" fmla="*/ 0 w 11954492"/>
              <a:gd name="connsiteY5" fmla="*/ 19093 h 1754286"/>
              <a:gd name="connsiteX6" fmla="*/ 1764506 w 11954492"/>
              <a:gd name="connsiteY6" fmla="*/ 139856 h 1754286"/>
              <a:gd name="connsiteX7" fmla="*/ 3936206 w 11954492"/>
              <a:gd name="connsiteY7" fmla="*/ 235106 h 1754286"/>
              <a:gd name="connsiteX8" fmla="*/ 5974556 w 11954492"/>
              <a:gd name="connsiteY8" fmla="*/ 243367 h 1754286"/>
              <a:gd name="connsiteX9" fmla="*/ 7838613 w 11954492"/>
              <a:gd name="connsiteY9" fmla="*/ 231786 h 1754286"/>
              <a:gd name="connsiteX10" fmla="*/ 10070306 w 11954492"/>
              <a:gd name="connsiteY10" fmla="*/ 295852 h 1754286"/>
              <a:gd name="connsiteX11" fmla="*/ 11954492 w 11954492"/>
              <a:gd name="connsiteY11" fmla="*/ 132717 h 17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54492" h="1754286">
                <a:moveTo>
                  <a:pt x="11954492" y="132717"/>
                </a:moveTo>
                <a:lnTo>
                  <a:pt x="11947694" y="1754286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337351" y="713531"/>
                  <a:pt x="11954492" y="132717"/>
                </a:cubicBezTo>
                <a:close/>
              </a:path>
            </a:pathLst>
          </a:custGeom>
          <a:solidFill>
            <a:srgbClr val="8496D8"/>
          </a:solidFill>
          <a:ln>
            <a:noFill/>
          </a:ln>
          <a:effectLst>
            <a:outerShdw blurRad="469900" dist="38100" dir="1866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9" name="Szabadkézi sokszög 68"/>
          <p:cNvSpPr/>
          <p:nvPr/>
        </p:nvSpPr>
        <p:spPr>
          <a:xfrm>
            <a:off x="-3209995" y="5827949"/>
            <a:ext cx="16227478" cy="1246559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>
            <a:noFill/>
          </a:ln>
          <a:effectLst>
            <a:outerShdw blurRad="495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0" name="Szabadkézi sokszög 99"/>
          <p:cNvSpPr/>
          <p:nvPr/>
        </p:nvSpPr>
        <p:spPr>
          <a:xfrm>
            <a:off x="-3147370" y="6011040"/>
            <a:ext cx="16669183" cy="1246558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>
            <a:noFill/>
          </a:ln>
          <a:effectLst>
            <a:outerShdw blurRad="495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410" name="Ellipszis 409"/>
          <p:cNvSpPr/>
          <p:nvPr/>
        </p:nvSpPr>
        <p:spPr>
          <a:xfrm>
            <a:off x="11022834" y="159254"/>
            <a:ext cx="940328" cy="897049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glow rad="228600">
              <a:srgbClr val="FFFF9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05" name="Csoportba foglalás 404"/>
          <p:cNvGrpSpPr/>
          <p:nvPr/>
        </p:nvGrpSpPr>
        <p:grpSpPr>
          <a:xfrm>
            <a:off x="9672512" y="3020810"/>
            <a:ext cx="2437662" cy="759618"/>
            <a:chOff x="9646561" y="2588942"/>
            <a:chExt cx="2437662" cy="759618"/>
          </a:xfrm>
        </p:grpSpPr>
        <p:sp>
          <p:nvSpPr>
            <p:cNvPr id="91" name="Téglalap 90"/>
            <p:cNvSpPr/>
            <p:nvPr/>
          </p:nvSpPr>
          <p:spPr>
            <a:xfrm flipH="1">
              <a:off x="9646561" y="2588942"/>
              <a:ext cx="877401" cy="7229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Lekerekített téglalap 101"/>
            <p:cNvSpPr/>
            <p:nvPr/>
          </p:nvSpPr>
          <p:spPr>
            <a:xfrm>
              <a:off x="10257587" y="3022441"/>
              <a:ext cx="257052" cy="326119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Lekerekített téglalap 107"/>
            <p:cNvSpPr/>
            <p:nvPr/>
          </p:nvSpPr>
          <p:spPr>
            <a:xfrm>
              <a:off x="10015681" y="2736272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Lekerekített téglalap 108"/>
            <p:cNvSpPr/>
            <p:nvPr/>
          </p:nvSpPr>
          <p:spPr>
            <a:xfrm>
              <a:off x="9714417" y="2746204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" name="Csoportba foglalás 1"/>
            <p:cNvGrpSpPr/>
            <p:nvPr/>
          </p:nvGrpSpPr>
          <p:grpSpPr>
            <a:xfrm flipH="1">
              <a:off x="11173085" y="2662208"/>
              <a:ext cx="911138" cy="637645"/>
              <a:chOff x="7037152" y="2977536"/>
              <a:chExt cx="1029288" cy="824183"/>
            </a:xfrm>
            <a:scene3d>
              <a:camera prst="orthographicFront"/>
              <a:lightRig rig="threePt" dir="t"/>
            </a:scene3d>
          </p:grpSpPr>
          <p:sp>
            <p:nvSpPr>
              <p:cNvPr id="176" name="Téglalap 175"/>
              <p:cNvSpPr/>
              <p:nvPr/>
            </p:nvSpPr>
            <p:spPr>
              <a:xfrm>
                <a:off x="7037152" y="2977536"/>
                <a:ext cx="1029288" cy="824183"/>
              </a:xfrm>
              <a:prstGeom prst="rect">
                <a:avLst/>
              </a:prstGeom>
              <a:solidFill>
                <a:srgbClr val="EBC69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Lekerekített téglalap 176"/>
              <p:cNvSpPr/>
              <p:nvPr/>
            </p:nvSpPr>
            <p:spPr>
              <a:xfrm flipH="1">
                <a:off x="7203227" y="32023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Lekerekített téglalap 177"/>
              <p:cNvSpPr/>
              <p:nvPr/>
            </p:nvSpPr>
            <p:spPr>
              <a:xfrm>
                <a:off x="7488460" y="31967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Lekerekített téglalap 178"/>
              <p:cNvSpPr/>
              <p:nvPr/>
            </p:nvSpPr>
            <p:spPr>
              <a:xfrm flipH="1">
                <a:off x="7679345" y="32594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0" name="Téglalap 179"/>
              <p:cNvSpPr/>
              <p:nvPr/>
            </p:nvSpPr>
            <p:spPr>
              <a:xfrm>
                <a:off x="7448708" y="31873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7" name="Csoportba foglalás 196"/>
            <p:cNvGrpSpPr/>
            <p:nvPr/>
          </p:nvGrpSpPr>
          <p:grpSpPr>
            <a:xfrm>
              <a:off x="10416329" y="2643347"/>
              <a:ext cx="911138" cy="637645"/>
              <a:chOff x="7037152" y="2977536"/>
              <a:chExt cx="1029288" cy="824183"/>
            </a:xfrm>
            <a:scene3d>
              <a:camera prst="orthographicFront"/>
              <a:lightRig rig="threePt" dir="t"/>
            </a:scene3d>
          </p:grpSpPr>
          <p:sp>
            <p:nvSpPr>
              <p:cNvPr id="198" name="Téglalap 197"/>
              <p:cNvSpPr/>
              <p:nvPr/>
            </p:nvSpPr>
            <p:spPr>
              <a:xfrm>
                <a:off x="7037152" y="2977536"/>
                <a:ext cx="1029288" cy="8241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Lekerekített téglalap 198"/>
              <p:cNvSpPr/>
              <p:nvPr/>
            </p:nvSpPr>
            <p:spPr>
              <a:xfrm flipH="1">
                <a:off x="7203227" y="32023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Lekerekített téglalap 199"/>
              <p:cNvSpPr/>
              <p:nvPr/>
            </p:nvSpPr>
            <p:spPr>
              <a:xfrm>
                <a:off x="7488460" y="31967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1" name="Lekerekített téglalap 200"/>
              <p:cNvSpPr/>
              <p:nvPr/>
            </p:nvSpPr>
            <p:spPr>
              <a:xfrm flipH="1">
                <a:off x="7679345" y="32594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2" name="Téglalap 201"/>
              <p:cNvSpPr/>
              <p:nvPr/>
            </p:nvSpPr>
            <p:spPr>
              <a:xfrm>
                <a:off x="7448708" y="31873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91" name="Csoportba foglalás 290"/>
          <p:cNvGrpSpPr/>
          <p:nvPr/>
        </p:nvGrpSpPr>
        <p:grpSpPr>
          <a:xfrm rot="21418697" flipH="1">
            <a:off x="1205839" y="4136242"/>
            <a:ext cx="1426165" cy="535049"/>
            <a:chOff x="4347999" y="3281492"/>
            <a:chExt cx="1787255" cy="674126"/>
          </a:xfrm>
          <a:solidFill>
            <a:srgbClr val="E89E4D"/>
          </a:solidFill>
        </p:grpSpPr>
        <p:sp>
          <p:nvSpPr>
            <p:cNvPr id="292" name="Szabadkézi sokszög 291"/>
            <p:cNvSpPr/>
            <p:nvPr/>
          </p:nvSpPr>
          <p:spPr>
            <a:xfrm>
              <a:off x="4347999" y="3281492"/>
              <a:ext cx="1787255" cy="674126"/>
            </a:xfrm>
            <a:custGeom>
              <a:avLst/>
              <a:gdLst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9429 w 1778152"/>
                <a:gd name="connsiteY15" fmla="*/ 78968 h 891743"/>
                <a:gd name="connsiteX16" fmla="*/ 16919 w 1778152"/>
                <a:gd name="connsiteY16" fmla="*/ 48230 h 891743"/>
                <a:gd name="connsiteX17" fmla="*/ 21267 w 1778152"/>
                <a:gd name="connsiteY17" fmla="*/ 42887 h 891743"/>
                <a:gd name="connsiteX18" fmla="*/ 21267 w 1778152"/>
                <a:gd name="connsiteY18" fmla="*/ 29048 h 891743"/>
                <a:gd name="connsiteX19" fmla="*/ 32528 w 1778152"/>
                <a:gd name="connsiteY19" fmla="*/ 29048 h 891743"/>
                <a:gd name="connsiteX20" fmla="*/ 37345 w 1778152"/>
                <a:gd name="connsiteY20" fmla="*/ 23129 h 891743"/>
                <a:gd name="connsiteX21" fmla="*/ 104738 w 1778152"/>
                <a:gd name="connsiteY21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16919 w 1778152"/>
                <a:gd name="connsiteY15" fmla="*/ 48230 h 891743"/>
                <a:gd name="connsiteX16" fmla="*/ 21267 w 1778152"/>
                <a:gd name="connsiteY16" fmla="*/ 42887 h 891743"/>
                <a:gd name="connsiteX17" fmla="*/ 21267 w 1778152"/>
                <a:gd name="connsiteY17" fmla="*/ 29048 h 891743"/>
                <a:gd name="connsiteX18" fmla="*/ 32528 w 1778152"/>
                <a:gd name="connsiteY18" fmla="*/ 29048 h 891743"/>
                <a:gd name="connsiteX19" fmla="*/ 37345 w 1778152"/>
                <a:gd name="connsiteY19" fmla="*/ 23129 h 891743"/>
                <a:gd name="connsiteX20" fmla="*/ 104738 w 1778152"/>
                <a:gd name="connsiteY20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48230 h 891743"/>
                <a:gd name="connsiteX15" fmla="*/ 21267 w 1778152"/>
                <a:gd name="connsiteY15" fmla="*/ 42887 h 891743"/>
                <a:gd name="connsiteX16" fmla="*/ 21267 w 1778152"/>
                <a:gd name="connsiteY16" fmla="*/ 29048 h 891743"/>
                <a:gd name="connsiteX17" fmla="*/ 32528 w 1778152"/>
                <a:gd name="connsiteY17" fmla="*/ 29048 h 891743"/>
                <a:gd name="connsiteX18" fmla="*/ 37345 w 1778152"/>
                <a:gd name="connsiteY18" fmla="*/ 23129 h 891743"/>
                <a:gd name="connsiteX19" fmla="*/ 104738 w 1778152"/>
                <a:gd name="connsiteY19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16919 w 1778152"/>
                <a:gd name="connsiteY13" fmla="*/ 48230 h 891743"/>
                <a:gd name="connsiteX14" fmla="*/ 21267 w 1778152"/>
                <a:gd name="connsiteY14" fmla="*/ 42887 h 891743"/>
                <a:gd name="connsiteX15" fmla="*/ 21267 w 1778152"/>
                <a:gd name="connsiteY15" fmla="*/ 29048 h 891743"/>
                <a:gd name="connsiteX16" fmla="*/ 32528 w 1778152"/>
                <a:gd name="connsiteY16" fmla="*/ 29048 h 891743"/>
                <a:gd name="connsiteX17" fmla="*/ 37345 w 1778152"/>
                <a:gd name="connsiteY17" fmla="*/ 23129 h 891743"/>
                <a:gd name="connsiteX18" fmla="*/ 104738 w 1778152"/>
                <a:gd name="connsiteY18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2705 w 1778152"/>
                <a:gd name="connsiteY2" fmla="*/ 92441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87819 w 1761233"/>
                <a:gd name="connsiteY0" fmla="*/ 0 h 891743"/>
                <a:gd name="connsiteX1" fmla="*/ 183128 w 1761233"/>
                <a:gd name="connsiteY1" fmla="*/ 78968 h 891743"/>
                <a:gd name="connsiteX2" fmla="*/ 112847 w 1761233"/>
                <a:gd name="connsiteY2" fmla="*/ 113624 h 891743"/>
                <a:gd name="connsiteX3" fmla="*/ 96944 w 1761233"/>
                <a:gd name="connsiteY3" fmla="*/ 122093 h 891743"/>
                <a:gd name="connsiteX4" fmla="*/ 146372 w 1761233"/>
                <a:gd name="connsiteY4" fmla="*/ 182400 h 891743"/>
                <a:gd name="connsiteX5" fmla="*/ 152105 w 1761233"/>
                <a:gd name="connsiteY5" fmla="*/ 180919 h 891743"/>
                <a:gd name="connsiteX6" fmla="*/ 847845 w 1761233"/>
                <a:gd name="connsiteY6" fmla="*/ 168332 h 891743"/>
                <a:gd name="connsiteX7" fmla="*/ 1737423 w 1761233"/>
                <a:gd name="connsiteY7" fmla="*/ 317836 h 891743"/>
                <a:gd name="connsiteX8" fmla="*/ 1533526 w 1761233"/>
                <a:gd name="connsiteY8" fmla="*/ 754440 h 891743"/>
                <a:gd name="connsiteX9" fmla="*/ 847845 w 1761233"/>
                <a:gd name="connsiteY9" fmla="*/ 890938 h 891743"/>
                <a:gd name="connsiteX10" fmla="*/ 209220 w 1761233"/>
                <a:gd name="connsiteY10" fmla="*/ 707765 h 891743"/>
                <a:gd name="connsiteX11" fmla="*/ 0 w 1761233"/>
                <a:gd name="connsiteY11" fmla="*/ 48230 h 891743"/>
                <a:gd name="connsiteX12" fmla="*/ 4348 w 1761233"/>
                <a:gd name="connsiteY12" fmla="*/ 29048 h 891743"/>
                <a:gd name="connsiteX13" fmla="*/ 15609 w 1761233"/>
                <a:gd name="connsiteY13" fmla="*/ 29048 h 891743"/>
                <a:gd name="connsiteX14" fmla="*/ 20426 w 1761233"/>
                <a:gd name="connsiteY14" fmla="*/ 23129 h 891743"/>
                <a:gd name="connsiteX15" fmla="*/ 87819 w 1761233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4475 w 1761360"/>
                <a:gd name="connsiteY12" fmla="*/ 29048 h 891743"/>
                <a:gd name="connsiteX13" fmla="*/ 15736 w 1761360"/>
                <a:gd name="connsiteY13" fmla="*/ 29048 h 891743"/>
                <a:gd name="connsiteX14" fmla="*/ 20553 w 1761360"/>
                <a:gd name="connsiteY14" fmla="*/ 23129 h 891743"/>
                <a:gd name="connsiteX15" fmla="*/ 87946 w 1761360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15736 w 1761360"/>
                <a:gd name="connsiteY12" fmla="*/ 29048 h 891743"/>
                <a:gd name="connsiteX13" fmla="*/ 20553 w 1761360"/>
                <a:gd name="connsiteY13" fmla="*/ 23129 h 891743"/>
                <a:gd name="connsiteX14" fmla="*/ 87946 w 1761360"/>
                <a:gd name="connsiteY14" fmla="*/ 0 h 891743"/>
                <a:gd name="connsiteX0" fmla="*/ 72210 w 1745624"/>
                <a:gd name="connsiteY0" fmla="*/ 0 h 891743"/>
                <a:gd name="connsiteX1" fmla="*/ 167519 w 1745624"/>
                <a:gd name="connsiteY1" fmla="*/ 78968 h 891743"/>
                <a:gd name="connsiteX2" fmla="*/ 97238 w 1745624"/>
                <a:gd name="connsiteY2" fmla="*/ 113624 h 891743"/>
                <a:gd name="connsiteX3" fmla="*/ 81335 w 1745624"/>
                <a:gd name="connsiteY3" fmla="*/ 122093 h 891743"/>
                <a:gd name="connsiteX4" fmla="*/ 130763 w 1745624"/>
                <a:gd name="connsiteY4" fmla="*/ 182400 h 891743"/>
                <a:gd name="connsiteX5" fmla="*/ 136496 w 1745624"/>
                <a:gd name="connsiteY5" fmla="*/ 180919 h 891743"/>
                <a:gd name="connsiteX6" fmla="*/ 832236 w 1745624"/>
                <a:gd name="connsiteY6" fmla="*/ 168332 h 891743"/>
                <a:gd name="connsiteX7" fmla="*/ 1721814 w 1745624"/>
                <a:gd name="connsiteY7" fmla="*/ 317836 h 891743"/>
                <a:gd name="connsiteX8" fmla="*/ 1517917 w 1745624"/>
                <a:gd name="connsiteY8" fmla="*/ 754440 h 891743"/>
                <a:gd name="connsiteX9" fmla="*/ 832236 w 1745624"/>
                <a:gd name="connsiteY9" fmla="*/ 890938 h 891743"/>
                <a:gd name="connsiteX10" fmla="*/ 193611 w 1745624"/>
                <a:gd name="connsiteY10" fmla="*/ 707765 h 891743"/>
                <a:gd name="connsiteX11" fmla="*/ 0 w 1745624"/>
                <a:gd name="connsiteY11" fmla="*/ 29048 h 891743"/>
                <a:gd name="connsiteX12" fmla="*/ 4817 w 1745624"/>
                <a:gd name="connsiteY12" fmla="*/ 23129 h 891743"/>
                <a:gd name="connsiteX13" fmla="*/ 72210 w 1745624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12602 w 1753409"/>
                <a:gd name="connsiteY12" fmla="*/ 23129 h 891743"/>
                <a:gd name="connsiteX13" fmla="*/ 79995 w 1753409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79995 w 1753409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16006 w 1781622"/>
                <a:gd name="connsiteY4" fmla="*/ 255060 h 891743"/>
                <a:gd name="connsiteX5" fmla="*/ 868234 w 1781622"/>
                <a:gd name="connsiteY5" fmla="*/ 168332 h 891743"/>
                <a:gd name="connsiteX6" fmla="*/ 1757812 w 1781622"/>
                <a:gd name="connsiteY6" fmla="*/ 317836 h 891743"/>
                <a:gd name="connsiteX7" fmla="*/ 1553915 w 1781622"/>
                <a:gd name="connsiteY7" fmla="*/ 754440 h 891743"/>
                <a:gd name="connsiteX8" fmla="*/ 868234 w 1781622"/>
                <a:gd name="connsiteY8" fmla="*/ 890938 h 891743"/>
                <a:gd name="connsiteX9" fmla="*/ 229609 w 1781622"/>
                <a:gd name="connsiteY9" fmla="*/ 707765 h 891743"/>
                <a:gd name="connsiteX10" fmla="*/ 35998 w 1781622"/>
                <a:gd name="connsiteY10" fmla="*/ 29048 h 891743"/>
                <a:gd name="connsiteX11" fmla="*/ 108208 w 1781622"/>
                <a:gd name="connsiteY11" fmla="*/ 0 h 891743"/>
                <a:gd name="connsiteX0" fmla="*/ 110432 w 1783846"/>
                <a:gd name="connsiteY0" fmla="*/ 0 h 891743"/>
                <a:gd name="connsiteX1" fmla="*/ 205741 w 1783846"/>
                <a:gd name="connsiteY1" fmla="*/ 78968 h 891743"/>
                <a:gd name="connsiteX2" fmla="*/ 135460 w 1783846"/>
                <a:gd name="connsiteY2" fmla="*/ 113624 h 891743"/>
                <a:gd name="connsiteX3" fmla="*/ 119557 w 1783846"/>
                <a:gd name="connsiteY3" fmla="*/ 122093 h 891743"/>
                <a:gd name="connsiteX4" fmla="*/ 118230 w 1783846"/>
                <a:gd name="connsiteY4" fmla="*/ 255060 h 891743"/>
                <a:gd name="connsiteX5" fmla="*/ 870458 w 1783846"/>
                <a:gd name="connsiteY5" fmla="*/ 168332 h 891743"/>
                <a:gd name="connsiteX6" fmla="*/ 1760036 w 1783846"/>
                <a:gd name="connsiteY6" fmla="*/ 317836 h 891743"/>
                <a:gd name="connsiteX7" fmla="*/ 1556139 w 1783846"/>
                <a:gd name="connsiteY7" fmla="*/ 754440 h 891743"/>
                <a:gd name="connsiteX8" fmla="*/ 870458 w 1783846"/>
                <a:gd name="connsiteY8" fmla="*/ 890938 h 891743"/>
                <a:gd name="connsiteX9" fmla="*/ 231833 w 1783846"/>
                <a:gd name="connsiteY9" fmla="*/ 707765 h 891743"/>
                <a:gd name="connsiteX10" fmla="*/ 6448 w 1783846"/>
                <a:gd name="connsiteY10" fmla="*/ 134963 h 891743"/>
                <a:gd name="connsiteX11" fmla="*/ 110432 w 1783846"/>
                <a:gd name="connsiteY11" fmla="*/ 0 h 891743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119557 w 1783846"/>
                <a:gd name="connsiteY3" fmla="*/ 76196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138661 w 1783846"/>
                <a:gd name="connsiteY1" fmla="*/ 64846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36291 w 1783846"/>
                <a:gd name="connsiteY0" fmla="*/ 0 h 814072"/>
                <a:gd name="connsiteX1" fmla="*/ 138661 w 1783846"/>
                <a:gd name="connsiteY1" fmla="*/ 33072 h 814072"/>
                <a:gd name="connsiteX2" fmla="*/ 117807 w 1783846"/>
                <a:gd name="connsiteY2" fmla="*/ 67728 h 814072"/>
                <a:gd name="connsiteX3" fmla="*/ 80722 w 1783846"/>
                <a:gd name="connsiteY3" fmla="*/ 86788 h 814072"/>
                <a:gd name="connsiteX4" fmla="*/ 118230 w 1783846"/>
                <a:gd name="connsiteY4" fmla="*/ 177389 h 814072"/>
                <a:gd name="connsiteX5" fmla="*/ 870458 w 1783846"/>
                <a:gd name="connsiteY5" fmla="*/ 90661 h 814072"/>
                <a:gd name="connsiteX6" fmla="*/ 1760036 w 1783846"/>
                <a:gd name="connsiteY6" fmla="*/ 240165 h 814072"/>
                <a:gd name="connsiteX7" fmla="*/ 1556139 w 1783846"/>
                <a:gd name="connsiteY7" fmla="*/ 676769 h 814072"/>
                <a:gd name="connsiteX8" fmla="*/ 870458 w 1783846"/>
                <a:gd name="connsiteY8" fmla="*/ 813267 h 814072"/>
                <a:gd name="connsiteX9" fmla="*/ 231833 w 1783846"/>
                <a:gd name="connsiteY9" fmla="*/ 630094 h 814072"/>
                <a:gd name="connsiteX10" fmla="*/ 6448 w 1783846"/>
                <a:gd name="connsiteY10" fmla="*/ 57292 h 814072"/>
                <a:gd name="connsiteX11" fmla="*/ 36291 w 1783846"/>
                <a:gd name="connsiteY11" fmla="*/ 0 h 814072"/>
                <a:gd name="connsiteX0" fmla="*/ 6448 w 1783846"/>
                <a:gd name="connsiteY0" fmla="*/ 52013 h 808793"/>
                <a:gd name="connsiteX1" fmla="*/ 138661 w 1783846"/>
                <a:gd name="connsiteY1" fmla="*/ 27793 h 808793"/>
                <a:gd name="connsiteX2" fmla="*/ 117807 w 1783846"/>
                <a:gd name="connsiteY2" fmla="*/ 62449 h 808793"/>
                <a:gd name="connsiteX3" fmla="*/ 80722 w 1783846"/>
                <a:gd name="connsiteY3" fmla="*/ 81509 h 808793"/>
                <a:gd name="connsiteX4" fmla="*/ 118230 w 1783846"/>
                <a:gd name="connsiteY4" fmla="*/ 172110 h 808793"/>
                <a:gd name="connsiteX5" fmla="*/ 870458 w 1783846"/>
                <a:gd name="connsiteY5" fmla="*/ 85382 h 808793"/>
                <a:gd name="connsiteX6" fmla="*/ 1760036 w 1783846"/>
                <a:gd name="connsiteY6" fmla="*/ 234886 h 808793"/>
                <a:gd name="connsiteX7" fmla="*/ 1556139 w 1783846"/>
                <a:gd name="connsiteY7" fmla="*/ 671490 h 808793"/>
                <a:gd name="connsiteX8" fmla="*/ 870458 w 1783846"/>
                <a:gd name="connsiteY8" fmla="*/ 807988 h 808793"/>
                <a:gd name="connsiteX9" fmla="*/ 231833 w 1783846"/>
                <a:gd name="connsiteY9" fmla="*/ 624815 h 808793"/>
                <a:gd name="connsiteX10" fmla="*/ 6448 w 1783846"/>
                <a:gd name="connsiteY10" fmla="*/ 52013 h 808793"/>
                <a:gd name="connsiteX0" fmla="*/ 6448 w 1783846"/>
                <a:gd name="connsiteY0" fmla="*/ 68177 h 824957"/>
                <a:gd name="connsiteX1" fmla="*/ 113947 w 1783846"/>
                <a:gd name="connsiteY1" fmla="*/ 8652 h 824957"/>
                <a:gd name="connsiteX2" fmla="*/ 117807 w 1783846"/>
                <a:gd name="connsiteY2" fmla="*/ 78613 h 824957"/>
                <a:gd name="connsiteX3" fmla="*/ 80722 w 1783846"/>
                <a:gd name="connsiteY3" fmla="*/ 97673 h 824957"/>
                <a:gd name="connsiteX4" fmla="*/ 118230 w 1783846"/>
                <a:gd name="connsiteY4" fmla="*/ 188274 h 824957"/>
                <a:gd name="connsiteX5" fmla="*/ 870458 w 1783846"/>
                <a:gd name="connsiteY5" fmla="*/ 101546 h 824957"/>
                <a:gd name="connsiteX6" fmla="*/ 1760036 w 1783846"/>
                <a:gd name="connsiteY6" fmla="*/ 251050 h 824957"/>
                <a:gd name="connsiteX7" fmla="*/ 1556139 w 1783846"/>
                <a:gd name="connsiteY7" fmla="*/ 687654 h 824957"/>
                <a:gd name="connsiteX8" fmla="*/ 870458 w 1783846"/>
                <a:gd name="connsiteY8" fmla="*/ 824152 h 824957"/>
                <a:gd name="connsiteX9" fmla="*/ 231833 w 1783846"/>
                <a:gd name="connsiteY9" fmla="*/ 640979 h 824957"/>
                <a:gd name="connsiteX10" fmla="*/ 6448 w 1783846"/>
                <a:gd name="connsiteY10" fmla="*/ 68177 h 824957"/>
                <a:gd name="connsiteX0" fmla="*/ 6448 w 1783846"/>
                <a:gd name="connsiteY0" fmla="*/ 69496 h 826276"/>
                <a:gd name="connsiteX1" fmla="*/ 113947 w 1783846"/>
                <a:gd name="connsiteY1" fmla="*/ 9971 h 826276"/>
                <a:gd name="connsiteX2" fmla="*/ 80722 w 1783846"/>
                <a:gd name="connsiteY2" fmla="*/ 98992 h 826276"/>
                <a:gd name="connsiteX3" fmla="*/ 118230 w 1783846"/>
                <a:gd name="connsiteY3" fmla="*/ 189593 h 826276"/>
                <a:gd name="connsiteX4" fmla="*/ 870458 w 1783846"/>
                <a:gd name="connsiteY4" fmla="*/ 102865 h 826276"/>
                <a:gd name="connsiteX5" fmla="*/ 1760036 w 1783846"/>
                <a:gd name="connsiteY5" fmla="*/ 252369 h 826276"/>
                <a:gd name="connsiteX6" fmla="*/ 1556139 w 1783846"/>
                <a:gd name="connsiteY6" fmla="*/ 688973 h 826276"/>
                <a:gd name="connsiteX7" fmla="*/ 870458 w 1783846"/>
                <a:gd name="connsiteY7" fmla="*/ 825471 h 826276"/>
                <a:gd name="connsiteX8" fmla="*/ 231833 w 1783846"/>
                <a:gd name="connsiteY8" fmla="*/ 642298 h 826276"/>
                <a:gd name="connsiteX9" fmla="*/ 6448 w 1783846"/>
                <a:gd name="connsiteY9" fmla="*/ 69496 h 826276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327 w 1787255"/>
                <a:gd name="connsiteY0" fmla="*/ 61225 h 807414"/>
                <a:gd name="connsiteX1" fmla="*/ 152661 w 1787255"/>
                <a:gd name="connsiteY1" fmla="*/ 15822 h 807414"/>
                <a:gd name="connsiteX2" fmla="*/ 84131 w 1787255"/>
                <a:gd name="connsiteY2" fmla="*/ 80130 h 807414"/>
                <a:gd name="connsiteX3" fmla="*/ 121639 w 1787255"/>
                <a:gd name="connsiteY3" fmla="*/ 170731 h 807414"/>
                <a:gd name="connsiteX4" fmla="*/ 873867 w 1787255"/>
                <a:gd name="connsiteY4" fmla="*/ 84003 h 807414"/>
                <a:gd name="connsiteX5" fmla="*/ 1763445 w 1787255"/>
                <a:gd name="connsiteY5" fmla="*/ 233507 h 807414"/>
                <a:gd name="connsiteX6" fmla="*/ 1559548 w 1787255"/>
                <a:gd name="connsiteY6" fmla="*/ 670111 h 807414"/>
                <a:gd name="connsiteX7" fmla="*/ 873867 w 1787255"/>
                <a:gd name="connsiteY7" fmla="*/ 806609 h 807414"/>
                <a:gd name="connsiteX8" fmla="*/ 235242 w 1787255"/>
                <a:gd name="connsiteY8" fmla="*/ 623436 h 807414"/>
                <a:gd name="connsiteX9" fmla="*/ 6327 w 1787255"/>
                <a:gd name="connsiteY9" fmla="*/ 61225 h 807414"/>
                <a:gd name="connsiteX0" fmla="*/ 6327 w 1787255"/>
                <a:gd name="connsiteY0" fmla="*/ 71090 h 817279"/>
                <a:gd name="connsiteX1" fmla="*/ 152661 w 1787255"/>
                <a:gd name="connsiteY1" fmla="*/ 25687 h 817279"/>
                <a:gd name="connsiteX2" fmla="*/ 84131 w 1787255"/>
                <a:gd name="connsiteY2" fmla="*/ 89995 h 817279"/>
                <a:gd name="connsiteX3" fmla="*/ 121639 w 1787255"/>
                <a:gd name="connsiteY3" fmla="*/ 180596 h 817279"/>
                <a:gd name="connsiteX4" fmla="*/ 873867 w 1787255"/>
                <a:gd name="connsiteY4" fmla="*/ 93868 h 817279"/>
                <a:gd name="connsiteX5" fmla="*/ 1763445 w 1787255"/>
                <a:gd name="connsiteY5" fmla="*/ 243372 h 817279"/>
                <a:gd name="connsiteX6" fmla="*/ 1559548 w 1787255"/>
                <a:gd name="connsiteY6" fmla="*/ 679976 h 817279"/>
                <a:gd name="connsiteX7" fmla="*/ 873867 w 1787255"/>
                <a:gd name="connsiteY7" fmla="*/ 816474 h 817279"/>
                <a:gd name="connsiteX8" fmla="*/ 235242 w 1787255"/>
                <a:gd name="connsiteY8" fmla="*/ 633301 h 817279"/>
                <a:gd name="connsiteX9" fmla="*/ 6327 w 1787255"/>
                <a:gd name="connsiteY9" fmla="*/ 71090 h 817279"/>
                <a:gd name="connsiteX0" fmla="*/ 6327 w 1787255"/>
                <a:gd name="connsiteY0" fmla="*/ 66888 h 813077"/>
                <a:gd name="connsiteX1" fmla="*/ 138539 w 1787255"/>
                <a:gd name="connsiteY1" fmla="*/ 32077 h 813077"/>
                <a:gd name="connsiteX2" fmla="*/ 84131 w 1787255"/>
                <a:gd name="connsiteY2" fmla="*/ 85793 h 813077"/>
                <a:gd name="connsiteX3" fmla="*/ 121639 w 1787255"/>
                <a:gd name="connsiteY3" fmla="*/ 176394 h 813077"/>
                <a:gd name="connsiteX4" fmla="*/ 873867 w 1787255"/>
                <a:gd name="connsiteY4" fmla="*/ 89666 h 813077"/>
                <a:gd name="connsiteX5" fmla="*/ 1763445 w 1787255"/>
                <a:gd name="connsiteY5" fmla="*/ 239170 h 813077"/>
                <a:gd name="connsiteX6" fmla="*/ 1559548 w 1787255"/>
                <a:gd name="connsiteY6" fmla="*/ 675774 h 813077"/>
                <a:gd name="connsiteX7" fmla="*/ 873867 w 1787255"/>
                <a:gd name="connsiteY7" fmla="*/ 812272 h 813077"/>
                <a:gd name="connsiteX8" fmla="*/ 235242 w 1787255"/>
                <a:gd name="connsiteY8" fmla="*/ 629099 h 813077"/>
                <a:gd name="connsiteX9" fmla="*/ 6327 w 1787255"/>
                <a:gd name="connsiteY9" fmla="*/ 66888 h 81307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116681 w 1787255"/>
                <a:gd name="connsiteY4" fmla="*/ 162688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318561 w 1787255"/>
                <a:gd name="connsiteY4" fmla="*/ 67685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318561 w 1787255"/>
                <a:gd name="connsiteY3" fmla="*/ 67685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5920 h 812109"/>
                <a:gd name="connsiteX1" fmla="*/ 138539 w 1787255"/>
                <a:gd name="connsiteY1" fmla="*/ 31109 h 812109"/>
                <a:gd name="connsiteX2" fmla="*/ 318561 w 1787255"/>
                <a:gd name="connsiteY2" fmla="*/ 65457 h 812109"/>
                <a:gd name="connsiteX3" fmla="*/ 873867 w 1787255"/>
                <a:gd name="connsiteY3" fmla="*/ 88698 h 812109"/>
                <a:gd name="connsiteX4" fmla="*/ 1763445 w 1787255"/>
                <a:gd name="connsiteY4" fmla="*/ 238202 h 812109"/>
                <a:gd name="connsiteX5" fmla="*/ 1559548 w 1787255"/>
                <a:gd name="connsiteY5" fmla="*/ 674806 h 812109"/>
                <a:gd name="connsiteX6" fmla="*/ 873867 w 1787255"/>
                <a:gd name="connsiteY6" fmla="*/ 811304 h 812109"/>
                <a:gd name="connsiteX7" fmla="*/ 235242 w 1787255"/>
                <a:gd name="connsiteY7" fmla="*/ 628131 h 812109"/>
                <a:gd name="connsiteX8" fmla="*/ 6327 w 1787255"/>
                <a:gd name="connsiteY8" fmla="*/ 65920 h 812109"/>
                <a:gd name="connsiteX0" fmla="*/ 6327 w 1787255"/>
                <a:gd name="connsiteY0" fmla="*/ 67083 h 813272"/>
                <a:gd name="connsiteX1" fmla="*/ 138539 w 1787255"/>
                <a:gd name="connsiteY1" fmla="*/ 32272 h 813272"/>
                <a:gd name="connsiteX2" fmla="*/ 873867 w 1787255"/>
                <a:gd name="connsiteY2" fmla="*/ 89861 h 813272"/>
                <a:gd name="connsiteX3" fmla="*/ 1763445 w 1787255"/>
                <a:gd name="connsiteY3" fmla="*/ 239365 h 813272"/>
                <a:gd name="connsiteX4" fmla="*/ 1559548 w 1787255"/>
                <a:gd name="connsiteY4" fmla="*/ 675969 h 813272"/>
                <a:gd name="connsiteX5" fmla="*/ 873867 w 1787255"/>
                <a:gd name="connsiteY5" fmla="*/ 812467 h 813272"/>
                <a:gd name="connsiteX6" fmla="*/ 235242 w 1787255"/>
                <a:gd name="connsiteY6" fmla="*/ 629294 h 813272"/>
                <a:gd name="connsiteX7" fmla="*/ 6327 w 1787255"/>
                <a:gd name="connsiteY7" fmla="*/ 67083 h 8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55" h="813272">
                  <a:moveTo>
                    <a:pt x="6327" y="67083"/>
                  </a:moveTo>
                  <a:cubicBezTo>
                    <a:pt x="50816" y="-57135"/>
                    <a:pt x="-6051" y="28476"/>
                    <a:pt x="138539" y="32272"/>
                  </a:cubicBezTo>
                  <a:cubicBezTo>
                    <a:pt x="283129" y="36068"/>
                    <a:pt x="603050" y="55346"/>
                    <a:pt x="873867" y="89861"/>
                  </a:cubicBezTo>
                  <a:cubicBezTo>
                    <a:pt x="1144684" y="124376"/>
                    <a:pt x="1683324" y="154647"/>
                    <a:pt x="1763445" y="239365"/>
                  </a:cubicBezTo>
                  <a:cubicBezTo>
                    <a:pt x="1843567" y="324084"/>
                    <a:pt x="1707812" y="580452"/>
                    <a:pt x="1559548" y="675969"/>
                  </a:cubicBezTo>
                  <a:cubicBezTo>
                    <a:pt x="1411285" y="771486"/>
                    <a:pt x="1094584" y="820246"/>
                    <a:pt x="873867" y="812467"/>
                  </a:cubicBezTo>
                  <a:cubicBezTo>
                    <a:pt x="653149" y="804688"/>
                    <a:pt x="379832" y="753525"/>
                    <a:pt x="235242" y="629294"/>
                  </a:cubicBezTo>
                  <a:cubicBezTo>
                    <a:pt x="90652" y="505063"/>
                    <a:pt x="-29287" y="198841"/>
                    <a:pt x="6327" y="6708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3" name="Ellipszis 202"/>
            <p:cNvSpPr>
              <a:spLocks noChangeAspect="1"/>
            </p:cNvSpPr>
            <p:nvPr/>
          </p:nvSpPr>
          <p:spPr>
            <a:xfrm rot="237849">
              <a:off x="4577072" y="3425681"/>
              <a:ext cx="1403532" cy="95666"/>
            </a:xfrm>
            <a:custGeom>
              <a:avLst/>
              <a:gdLst>
                <a:gd name="connsiteX0" fmla="*/ 0 w 3453046"/>
                <a:gd name="connsiteY0" fmla="*/ 457200 h 914400"/>
                <a:gd name="connsiteX1" fmla="*/ 1726523 w 3453046"/>
                <a:gd name="connsiteY1" fmla="*/ 0 h 914400"/>
                <a:gd name="connsiteX2" fmla="*/ 3453046 w 3453046"/>
                <a:gd name="connsiteY2" fmla="*/ 457200 h 914400"/>
                <a:gd name="connsiteX3" fmla="*/ 1726523 w 3453046"/>
                <a:gd name="connsiteY3" fmla="*/ 914400 h 914400"/>
                <a:gd name="connsiteX4" fmla="*/ 0 w 3453046"/>
                <a:gd name="connsiteY4" fmla="*/ 457200 h 914400"/>
                <a:gd name="connsiteX0" fmla="*/ 0 w 3484577"/>
                <a:gd name="connsiteY0" fmla="*/ 158045 h 1002958"/>
                <a:gd name="connsiteX1" fmla="*/ 1758054 w 3484577"/>
                <a:gd name="connsiteY1" fmla="*/ 79218 h 1002958"/>
                <a:gd name="connsiteX2" fmla="*/ 3484577 w 3484577"/>
                <a:gd name="connsiteY2" fmla="*/ 536418 h 1002958"/>
                <a:gd name="connsiteX3" fmla="*/ 1758054 w 3484577"/>
                <a:gd name="connsiteY3" fmla="*/ 993618 h 1002958"/>
                <a:gd name="connsiteX4" fmla="*/ 0 w 3484577"/>
                <a:gd name="connsiteY4" fmla="*/ 158045 h 1002958"/>
                <a:gd name="connsiteX0" fmla="*/ 0 w 3642232"/>
                <a:gd name="connsiteY0" fmla="*/ 142864 h 978939"/>
                <a:gd name="connsiteX1" fmla="*/ 1758054 w 3642232"/>
                <a:gd name="connsiteY1" fmla="*/ 64037 h 978939"/>
                <a:gd name="connsiteX2" fmla="*/ 3642232 w 3642232"/>
                <a:gd name="connsiteY2" fmla="*/ 253223 h 978939"/>
                <a:gd name="connsiteX3" fmla="*/ 1758054 w 3642232"/>
                <a:gd name="connsiteY3" fmla="*/ 978437 h 978939"/>
                <a:gd name="connsiteX4" fmla="*/ 0 w 3642232"/>
                <a:gd name="connsiteY4" fmla="*/ 142864 h 978939"/>
                <a:gd name="connsiteX0" fmla="*/ 23915 w 3666147"/>
                <a:gd name="connsiteY0" fmla="*/ 142864 h 989035"/>
                <a:gd name="connsiteX1" fmla="*/ 1781969 w 3666147"/>
                <a:gd name="connsiteY1" fmla="*/ 64037 h 989035"/>
                <a:gd name="connsiteX2" fmla="*/ 3666147 w 3666147"/>
                <a:gd name="connsiteY2" fmla="*/ 253223 h 989035"/>
                <a:gd name="connsiteX3" fmla="*/ 1781969 w 3666147"/>
                <a:gd name="connsiteY3" fmla="*/ 978437 h 989035"/>
                <a:gd name="connsiteX4" fmla="*/ 830035 w 3666147"/>
                <a:gd name="connsiteY4" fmla="*/ 648202 h 989035"/>
                <a:gd name="connsiteX5" fmla="*/ 23915 w 3666147"/>
                <a:gd name="connsiteY5" fmla="*/ 142864 h 989035"/>
                <a:gd name="connsiteX0" fmla="*/ 55965 w 3698197"/>
                <a:gd name="connsiteY0" fmla="*/ 91984 h 948691"/>
                <a:gd name="connsiteX1" fmla="*/ 1814019 w 3698197"/>
                <a:gd name="connsiteY1" fmla="*/ 13157 h 948691"/>
                <a:gd name="connsiteX2" fmla="*/ 3698197 w 3698197"/>
                <a:gd name="connsiteY2" fmla="*/ 202343 h 948691"/>
                <a:gd name="connsiteX3" fmla="*/ 1814019 w 3698197"/>
                <a:gd name="connsiteY3" fmla="*/ 927557 h 948691"/>
                <a:gd name="connsiteX4" fmla="*/ 561554 w 3698197"/>
                <a:gd name="connsiteY4" fmla="*/ 695767 h 948691"/>
                <a:gd name="connsiteX5" fmla="*/ 55965 w 3698197"/>
                <a:gd name="connsiteY5" fmla="*/ 91984 h 948691"/>
                <a:gd name="connsiteX0" fmla="*/ 55965 w 3723686"/>
                <a:gd name="connsiteY0" fmla="*/ 91983 h 927862"/>
                <a:gd name="connsiteX1" fmla="*/ 1814019 w 3723686"/>
                <a:gd name="connsiteY1" fmla="*/ 13156 h 927862"/>
                <a:gd name="connsiteX2" fmla="*/ 3698197 w 3723686"/>
                <a:gd name="connsiteY2" fmla="*/ 202342 h 927862"/>
                <a:gd name="connsiteX3" fmla="*/ 2832232 w 3723686"/>
                <a:gd name="connsiteY3" fmla="*/ 656383 h 927862"/>
                <a:gd name="connsiteX4" fmla="*/ 1814019 w 3723686"/>
                <a:gd name="connsiteY4" fmla="*/ 927556 h 927862"/>
                <a:gd name="connsiteX5" fmla="*/ 561554 w 3723686"/>
                <a:gd name="connsiteY5" fmla="*/ 695766 h 927862"/>
                <a:gd name="connsiteX6" fmla="*/ 55965 w 3723686"/>
                <a:gd name="connsiteY6" fmla="*/ 91983 h 927862"/>
                <a:gd name="connsiteX0" fmla="*/ 55965 w 3748628"/>
                <a:gd name="connsiteY0" fmla="*/ 91983 h 928575"/>
                <a:gd name="connsiteX1" fmla="*/ 1814019 w 3748628"/>
                <a:gd name="connsiteY1" fmla="*/ 13156 h 928575"/>
                <a:gd name="connsiteX2" fmla="*/ 3698197 w 3748628"/>
                <a:gd name="connsiteY2" fmla="*/ 202342 h 928575"/>
                <a:gd name="connsiteX3" fmla="*/ 3266332 w 3748628"/>
                <a:gd name="connsiteY3" fmla="*/ 754829 h 928575"/>
                <a:gd name="connsiteX4" fmla="*/ 1814019 w 3748628"/>
                <a:gd name="connsiteY4" fmla="*/ 927556 h 928575"/>
                <a:gd name="connsiteX5" fmla="*/ 561554 w 3748628"/>
                <a:gd name="connsiteY5" fmla="*/ 695766 h 928575"/>
                <a:gd name="connsiteX6" fmla="*/ 55965 w 3748628"/>
                <a:gd name="connsiteY6" fmla="*/ 91983 h 928575"/>
                <a:gd name="connsiteX0" fmla="*/ 73564 w 3766227"/>
                <a:gd name="connsiteY0" fmla="*/ 91983 h 928575"/>
                <a:gd name="connsiteX1" fmla="*/ 1831618 w 3766227"/>
                <a:gd name="connsiteY1" fmla="*/ 13156 h 928575"/>
                <a:gd name="connsiteX2" fmla="*/ 3715796 w 3766227"/>
                <a:gd name="connsiteY2" fmla="*/ 202342 h 928575"/>
                <a:gd name="connsiteX3" fmla="*/ 3283931 w 3766227"/>
                <a:gd name="connsiteY3" fmla="*/ 754829 h 928575"/>
                <a:gd name="connsiteX4" fmla="*/ 1831618 w 3766227"/>
                <a:gd name="connsiteY4" fmla="*/ 927556 h 928575"/>
                <a:gd name="connsiteX5" fmla="*/ 478975 w 3766227"/>
                <a:gd name="connsiteY5" fmla="*/ 695766 h 928575"/>
                <a:gd name="connsiteX6" fmla="*/ 73564 w 3766227"/>
                <a:gd name="connsiteY6" fmla="*/ 91983 h 9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27" h="928575">
                  <a:moveTo>
                    <a:pt x="73564" y="91983"/>
                  </a:moveTo>
                  <a:cubicBezTo>
                    <a:pt x="299004" y="-21785"/>
                    <a:pt x="1224579" y="-5237"/>
                    <a:pt x="1831618" y="13156"/>
                  </a:cubicBezTo>
                  <a:cubicBezTo>
                    <a:pt x="2438657" y="31549"/>
                    <a:pt x="3546094" y="95138"/>
                    <a:pt x="3715796" y="202342"/>
                  </a:cubicBezTo>
                  <a:cubicBezTo>
                    <a:pt x="3885498" y="309547"/>
                    <a:pt x="3597961" y="633960"/>
                    <a:pt x="3283931" y="754829"/>
                  </a:cubicBezTo>
                  <a:cubicBezTo>
                    <a:pt x="2969901" y="875698"/>
                    <a:pt x="2299111" y="937400"/>
                    <a:pt x="1831618" y="927556"/>
                  </a:cubicBezTo>
                  <a:cubicBezTo>
                    <a:pt x="1364125" y="917712"/>
                    <a:pt x="771984" y="835028"/>
                    <a:pt x="478975" y="695766"/>
                  </a:cubicBezTo>
                  <a:cubicBezTo>
                    <a:pt x="185966" y="556504"/>
                    <a:pt x="-151876" y="205751"/>
                    <a:pt x="73564" y="9198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0612545" y="4515608"/>
            <a:ext cx="1510239" cy="494175"/>
            <a:chOff x="4347999" y="3281492"/>
            <a:chExt cx="1787255" cy="674126"/>
          </a:xfrm>
        </p:grpSpPr>
        <p:sp>
          <p:nvSpPr>
            <p:cNvPr id="208" name="Szabadkézi sokszög 207"/>
            <p:cNvSpPr/>
            <p:nvPr/>
          </p:nvSpPr>
          <p:spPr>
            <a:xfrm>
              <a:off x="4347999" y="3281492"/>
              <a:ext cx="1787255" cy="674126"/>
            </a:xfrm>
            <a:custGeom>
              <a:avLst/>
              <a:gdLst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9429 w 1778152"/>
                <a:gd name="connsiteY15" fmla="*/ 78968 h 891743"/>
                <a:gd name="connsiteX16" fmla="*/ 16919 w 1778152"/>
                <a:gd name="connsiteY16" fmla="*/ 48230 h 891743"/>
                <a:gd name="connsiteX17" fmla="*/ 21267 w 1778152"/>
                <a:gd name="connsiteY17" fmla="*/ 42887 h 891743"/>
                <a:gd name="connsiteX18" fmla="*/ 21267 w 1778152"/>
                <a:gd name="connsiteY18" fmla="*/ 29048 h 891743"/>
                <a:gd name="connsiteX19" fmla="*/ 32528 w 1778152"/>
                <a:gd name="connsiteY19" fmla="*/ 29048 h 891743"/>
                <a:gd name="connsiteX20" fmla="*/ 37345 w 1778152"/>
                <a:gd name="connsiteY20" fmla="*/ 23129 h 891743"/>
                <a:gd name="connsiteX21" fmla="*/ 104738 w 1778152"/>
                <a:gd name="connsiteY21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16919 w 1778152"/>
                <a:gd name="connsiteY15" fmla="*/ 48230 h 891743"/>
                <a:gd name="connsiteX16" fmla="*/ 21267 w 1778152"/>
                <a:gd name="connsiteY16" fmla="*/ 42887 h 891743"/>
                <a:gd name="connsiteX17" fmla="*/ 21267 w 1778152"/>
                <a:gd name="connsiteY17" fmla="*/ 29048 h 891743"/>
                <a:gd name="connsiteX18" fmla="*/ 32528 w 1778152"/>
                <a:gd name="connsiteY18" fmla="*/ 29048 h 891743"/>
                <a:gd name="connsiteX19" fmla="*/ 37345 w 1778152"/>
                <a:gd name="connsiteY19" fmla="*/ 23129 h 891743"/>
                <a:gd name="connsiteX20" fmla="*/ 104738 w 1778152"/>
                <a:gd name="connsiteY20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48230 h 891743"/>
                <a:gd name="connsiteX15" fmla="*/ 21267 w 1778152"/>
                <a:gd name="connsiteY15" fmla="*/ 42887 h 891743"/>
                <a:gd name="connsiteX16" fmla="*/ 21267 w 1778152"/>
                <a:gd name="connsiteY16" fmla="*/ 29048 h 891743"/>
                <a:gd name="connsiteX17" fmla="*/ 32528 w 1778152"/>
                <a:gd name="connsiteY17" fmla="*/ 29048 h 891743"/>
                <a:gd name="connsiteX18" fmla="*/ 37345 w 1778152"/>
                <a:gd name="connsiteY18" fmla="*/ 23129 h 891743"/>
                <a:gd name="connsiteX19" fmla="*/ 104738 w 1778152"/>
                <a:gd name="connsiteY19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16919 w 1778152"/>
                <a:gd name="connsiteY13" fmla="*/ 48230 h 891743"/>
                <a:gd name="connsiteX14" fmla="*/ 21267 w 1778152"/>
                <a:gd name="connsiteY14" fmla="*/ 42887 h 891743"/>
                <a:gd name="connsiteX15" fmla="*/ 21267 w 1778152"/>
                <a:gd name="connsiteY15" fmla="*/ 29048 h 891743"/>
                <a:gd name="connsiteX16" fmla="*/ 32528 w 1778152"/>
                <a:gd name="connsiteY16" fmla="*/ 29048 h 891743"/>
                <a:gd name="connsiteX17" fmla="*/ 37345 w 1778152"/>
                <a:gd name="connsiteY17" fmla="*/ 23129 h 891743"/>
                <a:gd name="connsiteX18" fmla="*/ 104738 w 1778152"/>
                <a:gd name="connsiteY18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2705 w 1778152"/>
                <a:gd name="connsiteY2" fmla="*/ 92441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87819 w 1761233"/>
                <a:gd name="connsiteY0" fmla="*/ 0 h 891743"/>
                <a:gd name="connsiteX1" fmla="*/ 183128 w 1761233"/>
                <a:gd name="connsiteY1" fmla="*/ 78968 h 891743"/>
                <a:gd name="connsiteX2" fmla="*/ 112847 w 1761233"/>
                <a:gd name="connsiteY2" fmla="*/ 113624 h 891743"/>
                <a:gd name="connsiteX3" fmla="*/ 96944 w 1761233"/>
                <a:gd name="connsiteY3" fmla="*/ 122093 h 891743"/>
                <a:gd name="connsiteX4" fmla="*/ 146372 w 1761233"/>
                <a:gd name="connsiteY4" fmla="*/ 182400 h 891743"/>
                <a:gd name="connsiteX5" fmla="*/ 152105 w 1761233"/>
                <a:gd name="connsiteY5" fmla="*/ 180919 h 891743"/>
                <a:gd name="connsiteX6" fmla="*/ 847845 w 1761233"/>
                <a:gd name="connsiteY6" fmla="*/ 168332 h 891743"/>
                <a:gd name="connsiteX7" fmla="*/ 1737423 w 1761233"/>
                <a:gd name="connsiteY7" fmla="*/ 317836 h 891743"/>
                <a:gd name="connsiteX8" fmla="*/ 1533526 w 1761233"/>
                <a:gd name="connsiteY8" fmla="*/ 754440 h 891743"/>
                <a:gd name="connsiteX9" fmla="*/ 847845 w 1761233"/>
                <a:gd name="connsiteY9" fmla="*/ 890938 h 891743"/>
                <a:gd name="connsiteX10" fmla="*/ 209220 w 1761233"/>
                <a:gd name="connsiteY10" fmla="*/ 707765 h 891743"/>
                <a:gd name="connsiteX11" fmla="*/ 0 w 1761233"/>
                <a:gd name="connsiteY11" fmla="*/ 48230 h 891743"/>
                <a:gd name="connsiteX12" fmla="*/ 4348 w 1761233"/>
                <a:gd name="connsiteY12" fmla="*/ 29048 h 891743"/>
                <a:gd name="connsiteX13" fmla="*/ 15609 w 1761233"/>
                <a:gd name="connsiteY13" fmla="*/ 29048 h 891743"/>
                <a:gd name="connsiteX14" fmla="*/ 20426 w 1761233"/>
                <a:gd name="connsiteY14" fmla="*/ 23129 h 891743"/>
                <a:gd name="connsiteX15" fmla="*/ 87819 w 1761233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4475 w 1761360"/>
                <a:gd name="connsiteY12" fmla="*/ 29048 h 891743"/>
                <a:gd name="connsiteX13" fmla="*/ 15736 w 1761360"/>
                <a:gd name="connsiteY13" fmla="*/ 29048 h 891743"/>
                <a:gd name="connsiteX14" fmla="*/ 20553 w 1761360"/>
                <a:gd name="connsiteY14" fmla="*/ 23129 h 891743"/>
                <a:gd name="connsiteX15" fmla="*/ 87946 w 1761360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15736 w 1761360"/>
                <a:gd name="connsiteY12" fmla="*/ 29048 h 891743"/>
                <a:gd name="connsiteX13" fmla="*/ 20553 w 1761360"/>
                <a:gd name="connsiteY13" fmla="*/ 23129 h 891743"/>
                <a:gd name="connsiteX14" fmla="*/ 87946 w 1761360"/>
                <a:gd name="connsiteY14" fmla="*/ 0 h 891743"/>
                <a:gd name="connsiteX0" fmla="*/ 72210 w 1745624"/>
                <a:gd name="connsiteY0" fmla="*/ 0 h 891743"/>
                <a:gd name="connsiteX1" fmla="*/ 167519 w 1745624"/>
                <a:gd name="connsiteY1" fmla="*/ 78968 h 891743"/>
                <a:gd name="connsiteX2" fmla="*/ 97238 w 1745624"/>
                <a:gd name="connsiteY2" fmla="*/ 113624 h 891743"/>
                <a:gd name="connsiteX3" fmla="*/ 81335 w 1745624"/>
                <a:gd name="connsiteY3" fmla="*/ 122093 h 891743"/>
                <a:gd name="connsiteX4" fmla="*/ 130763 w 1745624"/>
                <a:gd name="connsiteY4" fmla="*/ 182400 h 891743"/>
                <a:gd name="connsiteX5" fmla="*/ 136496 w 1745624"/>
                <a:gd name="connsiteY5" fmla="*/ 180919 h 891743"/>
                <a:gd name="connsiteX6" fmla="*/ 832236 w 1745624"/>
                <a:gd name="connsiteY6" fmla="*/ 168332 h 891743"/>
                <a:gd name="connsiteX7" fmla="*/ 1721814 w 1745624"/>
                <a:gd name="connsiteY7" fmla="*/ 317836 h 891743"/>
                <a:gd name="connsiteX8" fmla="*/ 1517917 w 1745624"/>
                <a:gd name="connsiteY8" fmla="*/ 754440 h 891743"/>
                <a:gd name="connsiteX9" fmla="*/ 832236 w 1745624"/>
                <a:gd name="connsiteY9" fmla="*/ 890938 h 891743"/>
                <a:gd name="connsiteX10" fmla="*/ 193611 w 1745624"/>
                <a:gd name="connsiteY10" fmla="*/ 707765 h 891743"/>
                <a:gd name="connsiteX11" fmla="*/ 0 w 1745624"/>
                <a:gd name="connsiteY11" fmla="*/ 29048 h 891743"/>
                <a:gd name="connsiteX12" fmla="*/ 4817 w 1745624"/>
                <a:gd name="connsiteY12" fmla="*/ 23129 h 891743"/>
                <a:gd name="connsiteX13" fmla="*/ 72210 w 1745624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12602 w 1753409"/>
                <a:gd name="connsiteY12" fmla="*/ 23129 h 891743"/>
                <a:gd name="connsiteX13" fmla="*/ 79995 w 1753409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79995 w 1753409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16006 w 1781622"/>
                <a:gd name="connsiteY4" fmla="*/ 255060 h 891743"/>
                <a:gd name="connsiteX5" fmla="*/ 868234 w 1781622"/>
                <a:gd name="connsiteY5" fmla="*/ 168332 h 891743"/>
                <a:gd name="connsiteX6" fmla="*/ 1757812 w 1781622"/>
                <a:gd name="connsiteY6" fmla="*/ 317836 h 891743"/>
                <a:gd name="connsiteX7" fmla="*/ 1553915 w 1781622"/>
                <a:gd name="connsiteY7" fmla="*/ 754440 h 891743"/>
                <a:gd name="connsiteX8" fmla="*/ 868234 w 1781622"/>
                <a:gd name="connsiteY8" fmla="*/ 890938 h 891743"/>
                <a:gd name="connsiteX9" fmla="*/ 229609 w 1781622"/>
                <a:gd name="connsiteY9" fmla="*/ 707765 h 891743"/>
                <a:gd name="connsiteX10" fmla="*/ 35998 w 1781622"/>
                <a:gd name="connsiteY10" fmla="*/ 29048 h 891743"/>
                <a:gd name="connsiteX11" fmla="*/ 108208 w 1781622"/>
                <a:gd name="connsiteY11" fmla="*/ 0 h 891743"/>
                <a:gd name="connsiteX0" fmla="*/ 110432 w 1783846"/>
                <a:gd name="connsiteY0" fmla="*/ 0 h 891743"/>
                <a:gd name="connsiteX1" fmla="*/ 205741 w 1783846"/>
                <a:gd name="connsiteY1" fmla="*/ 78968 h 891743"/>
                <a:gd name="connsiteX2" fmla="*/ 135460 w 1783846"/>
                <a:gd name="connsiteY2" fmla="*/ 113624 h 891743"/>
                <a:gd name="connsiteX3" fmla="*/ 119557 w 1783846"/>
                <a:gd name="connsiteY3" fmla="*/ 122093 h 891743"/>
                <a:gd name="connsiteX4" fmla="*/ 118230 w 1783846"/>
                <a:gd name="connsiteY4" fmla="*/ 255060 h 891743"/>
                <a:gd name="connsiteX5" fmla="*/ 870458 w 1783846"/>
                <a:gd name="connsiteY5" fmla="*/ 168332 h 891743"/>
                <a:gd name="connsiteX6" fmla="*/ 1760036 w 1783846"/>
                <a:gd name="connsiteY6" fmla="*/ 317836 h 891743"/>
                <a:gd name="connsiteX7" fmla="*/ 1556139 w 1783846"/>
                <a:gd name="connsiteY7" fmla="*/ 754440 h 891743"/>
                <a:gd name="connsiteX8" fmla="*/ 870458 w 1783846"/>
                <a:gd name="connsiteY8" fmla="*/ 890938 h 891743"/>
                <a:gd name="connsiteX9" fmla="*/ 231833 w 1783846"/>
                <a:gd name="connsiteY9" fmla="*/ 707765 h 891743"/>
                <a:gd name="connsiteX10" fmla="*/ 6448 w 1783846"/>
                <a:gd name="connsiteY10" fmla="*/ 134963 h 891743"/>
                <a:gd name="connsiteX11" fmla="*/ 110432 w 1783846"/>
                <a:gd name="connsiteY11" fmla="*/ 0 h 891743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119557 w 1783846"/>
                <a:gd name="connsiteY3" fmla="*/ 76196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138661 w 1783846"/>
                <a:gd name="connsiteY1" fmla="*/ 64846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36291 w 1783846"/>
                <a:gd name="connsiteY0" fmla="*/ 0 h 814072"/>
                <a:gd name="connsiteX1" fmla="*/ 138661 w 1783846"/>
                <a:gd name="connsiteY1" fmla="*/ 33072 h 814072"/>
                <a:gd name="connsiteX2" fmla="*/ 117807 w 1783846"/>
                <a:gd name="connsiteY2" fmla="*/ 67728 h 814072"/>
                <a:gd name="connsiteX3" fmla="*/ 80722 w 1783846"/>
                <a:gd name="connsiteY3" fmla="*/ 86788 h 814072"/>
                <a:gd name="connsiteX4" fmla="*/ 118230 w 1783846"/>
                <a:gd name="connsiteY4" fmla="*/ 177389 h 814072"/>
                <a:gd name="connsiteX5" fmla="*/ 870458 w 1783846"/>
                <a:gd name="connsiteY5" fmla="*/ 90661 h 814072"/>
                <a:gd name="connsiteX6" fmla="*/ 1760036 w 1783846"/>
                <a:gd name="connsiteY6" fmla="*/ 240165 h 814072"/>
                <a:gd name="connsiteX7" fmla="*/ 1556139 w 1783846"/>
                <a:gd name="connsiteY7" fmla="*/ 676769 h 814072"/>
                <a:gd name="connsiteX8" fmla="*/ 870458 w 1783846"/>
                <a:gd name="connsiteY8" fmla="*/ 813267 h 814072"/>
                <a:gd name="connsiteX9" fmla="*/ 231833 w 1783846"/>
                <a:gd name="connsiteY9" fmla="*/ 630094 h 814072"/>
                <a:gd name="connsiteX10" fmla="*/ 6448 w 1783846"/>
                <a:gd name="connsiteY10" fmla="*/ 57292 h 814072"/>
                <a:gd name="connsiteX11" fmla="*/ 36291 w 1783846"/>
                <a:gd name="connsiteY11" fmla="*/ 0 h 814072"/>
                <a:gd name="connsiteX0" fmla="*/ 6448 w 1783846"/>
                <a:gd name="connsiteY0" fmla="*/ 52013 h 808793"/>
                <a:gd name="connsiteX1" fmla="*/ 138661 w 1783846"/>
                <a:gd name="connsiteY1" fmla="*/ 27793 h 808793"/>
                <a:gd name="connsiteX2" fmla="*/ 117807 w 1783846"/>
                <a:gd name="connsiteY2" fmla="*/ 62449 h 808793"/>
                <a:gd name="connsiteX3" fmla="*/ 80722 w 1783846"/>
                <a:gd name="connsiteY3" fmla="*/ 81509 h 808793"/>
                <a:gd name="connsiteX4" fmla="*/ 118230 w 1783846"/>
                <a:gd name="connsiteY4" fmla="*/ 172110 h 808793"/>
                <a:gd name="connsiteX5" fmla="*/ 870458 w 1783846"/>
                <a:gd name="connsiteY5" fmla="*/ 85382 h 808793"/>
                <a:gd name="connsiteX6" fmla="*/ 1760036 w 1783846"/>
                <a:gd name="connsiteY6" fmla="*/ 234886 h 808793"/>
                <a:gd name="connsiteX7" fmla="*/ 1556139 w 1783846"/>
                <a:gd name="connsiteY7" fmla="*/ 671490 h 808793"/>
                <a:gd name="connsiteX8" fmla="*/ 870458 w 1783846"/>
                <a:gd name="connsiteY8" fmla="*/ 807988 h 808793"/>
                <a:gd name="connsiteX9" fmla="*/ 231833 w 1783846"/>
                <a:gd name="connsiteY9" fmla="*/ 624815 h 808793"/>
                <a:gd name="connsiteX10" fmla="*/ 6448 w 1783846"/>
                <a:gd name="connsiteY10" fmla="*/ 52013 h 808793"/>
                <a:gd name="connsiteX0" fmla="*/ 6448 w 1783846"/>
                <a:gd name="connsiteY0" fmla="*/ 68177 h 824957"/>
                <a:gd name="connsiteX1" fmla="*/ 113947 w 1783846"/>
                <a:gd name="connsiteY1" fmla="*/ 8652 h 824957"/>
                <a:gd name="connsiteX2" fmla="*/ 117807 w 1783846"/>
                <a:gd name="connsiteY2" fmla="*/ 78613 h 824957"/>
                <a:gd name="connsiteX3" fmla="*/ 80722 w 1783846"/>
                <a:gd name="connsiteY3" fmla="*/ 97673 h 824957"/>
                <a:gd name="connsiteX4" fmla="*/ 118230 w 1783846"/>
                <a:gd name="connsiteY4" fmla="*/ 188274 h 824957"/>
                <a:gd name="connsiteX5" fmla="*/ 870458 w 1783846"/>
                <a:gd name="connsiteY5" fmla="*/ 101546 h 824957"/>
                <a:gd name="connsiteX6" fmla="*/ 1760036 w 1783846"/>
                <a:gd name="connsiteY6" fmla="*/ 251050 h 824957"/>
                <a:gd name="connsiteX7" fmla="*/ 1556139 w 1783846"/>
                <a:gd name="connsiteY7" fmla="*/ 687654 h 824957"/>
                <a:gd name="connsiteX8" fmla="*/ 870458 w 1783846"/>
                <a:gd name="connsiteY8" fmla="*/ 824152 h 824957"/>
                <a:gd name="connsiteX9" fmla="*/ 231833 w 1783846"/>
                <a:gd name="connsiteY9" fmla="*/ 640979 h 824957"/>
                <a:gd name="connsiteX10" fmla="*/ 6448 w 1783846"/>
                <a:gd name="connsiteY10" fmla="*/ 68177 h 824957"/>
                <a:gd name="connsiteX0" fmla="*/ 6448 w 1783846"/>
                <a:gd name="connsiteY0" fmla="*/ 69496 h 826276"/>
                <a:gd name="connsiteX1" fmla="*/ 113947 w 1783846"/>
                <a:gd name="connsiteY1" fmla="*/ 9971 h 826276"/>
                <a:gd name="connsiteX2" fmla="*/ 80722 w 1783846"/>
                <a:gd name="connsiteY2" fmla="*/ 98992 h 826276"/>
                <a:gd name="connsiteX3" fmla="*/ 118230 w 1783846"/>
                <a:gd name="connsiteY3" fmla="*/ 189593 h 826276"/>
                <a:gd name="connsiteX4" fmla="*/ 870458 w 1783846"/>
                <a:gd name="connsiteY4" fmla="*/ 102865 h 826276"/>
                <a:gd name="connsiteX5" fmla="*/ 1760036 w 1783846"/>
                <a:gd name="connsiteY5" fmla="*/ 252369 h 826276"/>
                <a:gd name="connsiteX6" fmla="*/ 1556139 w 1783846"/>
                <a:gd name="connsiteY6" fmla="*/ 688973 h 826276"/>
                <a:gd name="connsiteX7" fmla="*/ 870458 w 1783846"/>
                <a:gd name="connsiteY7" fmla="*/ 825471 h 826276"/>
                <a:gd name="connsiteX8" fmla="*/ 231833 w 1783846"/>
                <a:gd name="connsiteY8" fmla="*/ 642298 h 826276"/>
                <a:gd name="connsiteX9" fmla="*/ 6448 w 1783846"/>
                <a:gd name="connsiteY9" fmla="*/ 69496 h 826276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327 w 1787255"/>
                <a:gd name="connsiteY0" fmla="*/ 61225 h 807414"/>
                <a:gd name="connsiteX1" fmla="*/ 152661 w 1787255"/>
                <a:gd name="connsiteY1" fmla="*/ 15822 h 807414"/>
                <a:gd name="connsiteX2" fmla="*/ 84131 w 1787255"/>
                <a:gd name="connsiteY2" fmla="*/ 80130 h 807414"/>
                <a:gd name="connsiteX3" fmla="*/ 121639 w 1787255"/>
                <a:gd name="connsiteY3" fmla="*/ 170731 h 807414"/>
                <a:gd name="connsiteX4" fmla="*/ 873867 w 1787255"/>
                <a:gd name="connsiteY4" fmla="*/ 84003 h 807414"/>
                <a:gd name="connsiteX5" fmla="*/ 1763445 w 1787255"/>
                <a:gd name="connsiteY5" fmla="*/ 233507 h 807414"/>
                <a:gd name="connsiteX6" fmla="*/ 1559548 w 1787255"/>
                <a:gd name="connsiteY6" fmla="*/ 670111 h 807414"/>
                <a:gd name="connsiteX7" fmla="*/ 873867 w 1787255"/>
                <a:gd name="connsiteY7" fmla="*/ 806609 h 807414"/>
                <a:gd name="connsiteX8" fmla="*/ 235242 w 1787255"/>
                <a:gd name="connsiteY8" fmla="*/ 623436 h 807414"/>
                <a:gd name="connsiteX9" fmla="*/ 6327 w 1787255"/>
                <a:gd name="connsiteY9" fmla="*/ 61225 h 807414"/>
                <a:gd name="connsiteX0" fmla="*/ 6327 w 1787255"/>
                <a:gd name="connsiteY0" fmla="*/ 71090 h 817279"/>
                <a:gd name="connsiteX1" fmla="*/ 152661 w 1787255"/>
                <a:gd name="connsiteY1" fmla="*/ 25687 h 817279"/>
                <a:gd name="connsiteX2" fmla="*/ 84131 w 1787255"/>
                <a:gd name="connsiteY2" fmla="*/ 89995 h 817279"/>
                <a:gd name="connsiteX3" fmla="*/ 121639 w 1787255"/>
                <a:gd name="connsiteY3" fmla="*/ 180596 h 817279"/>
                <a:gd name="connsiteX4" fmla="*/ 873867 w 1787255"/>
                <a:gd name="connsiteY4" fmla="*/ 93868 h 817279"/>
                <a:gd name="connsiteX5" fmla="*/ 1763445 w 1787255"/>
                <a:gd name="connsiteY5" fmla="*/ 243372 h 817279"/>
                <a:gd name="connsiteX6" fmla="*/ 1559548 w 1787255"/>
                <a:gd name="connsiteY6" fmla="*/ 679976 h 817279"/>
                <a:gd name="connsiteX7" fmla="*/ 873867 w 1787255"/>
                <a:gd name="connsiteY7" fmla="*/ 816474 h 817279"/>
                <a:gd name="connsiteX8" fmla="*/ 235242 w 1787255"/>
                <a:gd name="connsiteY8" fmla="*/ 633301 h 817279"/>
                <a:gd name="connsiteX9" fmla="*/ 6327 w 1787255"/>
                <a:gd name="connsiteY9" fmla="*/ 71090 h 817279"/>
                <a:gd name="connsiteX0" fmla="*/ 6327 w 1787255"/>
                <a:gd name="connsiteY0" fmla="*/ 66888 h 813077"/>
                <a:gd name="connsiteX1" fmla="*/ 138539 w 1787255"/>
                <a:gd name="connsiteY1" fmla="*/ 32077 h 813077"/>
                <a:gd name="connsiteX2" fmla="*/ 84131 w 1787255"/>
                <a:gd name="connsiteY2" fmla="*/ 85793 h 813077"/>
                <a:gd name="connsiteX3" fmla="*/ 121639 w 1787255"/>
                <a:gd name="connsiteY3" fmla="*/ 176394 h 813077"/>
                <a:gd name="connsiteX4" fmla="*/ 873867 w 1787255"/>
                <a:gd name="connsiteY4" fmla="*/ 89666 h 813077"/>
                <a:gd name="connsiteX5" fmla="*/ 1763445 w 1787255"/>
                <a:gd name="connsiteY5" fmla="*/ 239170 h 813077"/>
                <a:gd name="connsiteX6" fmla="*/ 1559548 w 1787255"/>
                <a:gd name="connsiteY6" fmla="*/ 675774 h 813077"/>
                <a:gd name="connsiteX7" fmla="*/ 873867 w 1787255"/>
                <a:gd name="connsiteY7" fmla="*/ 812272 h 813077"/>
                <a:gd name="connsiteX8" fmla="*/ 235242 w 1787255"/>
                <a:gd name="connsiteY8" fmla="*/ 629099 h 813077"/>
                <a:gd name="connsiteX9" fmla="*/ 6327 w 1787255"/>
                <a:gd name="connsiteY9" fmla="*/ 66888 h 81307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116681 w 1787255"/>
                <a:gd name="connsiteY4" fmla="*/ 162688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318561 w 1787255"/>
                <a:gd name="connsiteY4" fmla="*/ 67685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318561 w 1787255"/>
                <a:gd name="connsiteY3" fmla="*/ 67685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5920 h 812109"/>
                <a:gd name="connsiteX1" fmla="*/ 138539 w 1787255"/>
                <a:gd name="connsiteY1" fmla="*/ 31109 h 812109"/>
                <a:gd name="connsiteX2" fmla="*/ 318561 w 1787255"/>
                <a:gd name="connsiteY2" fmla="*/ 65457 h 812109"/>
                <a:gd name="connsiteX3" fmla="*/ 873867 w 1787255"/>
                <a:gd name="connsiteY3" fmla="*/ 88698 h 812109"/>
                <a:gd name="connsiteX4" fmla="*/ 1763445 w 1787255"/>
                <a:gd name="connsiteY4" fmla="*/ 238202 h 812109"/>
                <a:gd name="connsiteX5" fmla="*/ 1559548 w 1787255"/>
                <a:gd name="connsiteY5" fmla="*/ 674806 h 812109"/>
                <a:gd name="connsiteX6" fmla="*/ 873867 w 1787255"/>
                <a:gd name="connsiteY6" fmla="*/ 811304 h 812109"/>
                <a:gd name="connsiteX7" fmla="*/ 235242 w 1787255"/>
                <a:gd name="connsiteY7" fmla="*/ 628131 h 812109"/>
                <a:gd name="connsiteX8" fmla="*/ 6327 w 1787255"/>
                <a:gd name="connsiteY8" fmla="*/ 65920 h 812109"/>
                <a:gd name="connsiteX0" fmla="*/ 6327 w 1787255"/>
                <a:gd name="connsiteY0" fmla="*/ 67083 h 813272"/>
                <a:gd name="connsiteX1" fmla="*/ 138539 w 1787255"/>
                <a:gd name="connsiteY1" fmla="*/ 32272 h 813272"/>
                <a:gd name="connsiteX2" fmla="*/ 873867 w 1787255"/>
                <a:gd name="connsiteY2" fmla="*/ 89861 h 813272"/>
                <a:gd name="connsiteX3" fmla="*/ 1763445 w 1787255"/>
                <a:gd name="connsiteY3" fmla="*/ 239365 h 813272"/>
                <a:gd name="connsiteX4" fmla="*/ 1559548 w 1787255"/>
                <a:gd name="connsiteY4" fmla="*/ 675969 h 813272"/>
                <a:gd name="connsiteX5" fmla="*/ 873867 w 1787255"/>
                <a:gd name="connsiteY5" fmla="*/ 812467 h 813272"/>
                <a:gd name="connsiteX6" fmla="*/ 235242 w 1787255"/>
                <a:gd name="connsiteY6" fmla="*/ 629294 h 813272"/>
                <a:gd name="connsiteX7" fmla="*/ 6327 w 1787255"/>
                <a:gd name="connsiteY7" fmla="*/ 67083 h 8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55" h="813272">
                  <a:moveTo>
                    <a:pt x="6327" y="67083"/>
                  </a:moveTo>
                  <a:cubicBezTo>
                    <a:pt x="50816" y="-57135"/>
                    <a:pt x="-6051" y="28476"/>
                    <a:pt x="138539" y="32272"/>
                  </a:cubicBezTo>
                  <a:cubicBezTo>
                    <a:pt x="283129" y="36068"/>
                    <a:pt x="603050" y="55346"/>
                    <a:pt x="873867" y="89861"/>
                  </a:cubicBezTo>
                  <a:cubicBezTo>
                    <a:pt x="1144684" y="124376"/>
                    <a:pt x="1683324" y="154647"/>
                    <a:pt x="1763445" y="239365"/>
                  </a:cubicBezTo>
                  <a:cubicBezTo>
                    <a:pt x="1843567" y="324084"/>
                    <a:pt x="1707812" y="580452"/>
                    <a:pt x="1559548" y="675969"/>
                  </a:cubicBezTo>
                  <a:cubicBezTo>
                    <a:pt x="1411285" y="771486"/>
                    <a:pt x="1094584" y="820246"/>
                    <a:pt x="873867" y="812467"/>
                  </a:cubicBezTo>
                  <a:cubicBezTo>
                    <a:pt x="653149" y="804688"/>
                    <a:pt x="379832" y="753525"/>
                    <a:pt x="235242" y="629294"/>
                  </a:cubicBezTo>
                  <a:cubicBezTo>
                    <a:pt x="90652" y="505063"/>
                    <a:pt x="-29287" y="198841"/>
                    <a:pt x="6327" y="67083"/>
                  </a:cubicBezTo>
                  <a:close/>
                </a:path>
              </a:pathLst>
            </a:custGeom>
            <a:solidFill>
              <a:srgbClr val="DA944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5" name="Ellipszis 202"/>
            <p:cNvSpPr>
              <a:spLocks noChangeAspect="1"/>
            </p:cNvSpPr>
            <p:nvPr/>
          </p:nvSpPr>
          <p:spPr>
            <a:xfrm rot="237849">
              <a:off x="4577072" y="3425681"/>
              <a:ext cx="1403532" cy="95666"/>
            </a:xfrm>
            <a:custGeom>
              <a:avLst/>
              <a:gdLst>
                <a:gd name="connsiteX0" fmla="*/ 0 w 3453046"/>
                <a:gd name="connsiteY0" fmla="*/ 457200 h 914400"/>
                <a:gd name="connsiteX1" fmla="*/ 1726523 w 3453046"/>
                <a:gd name="connsiteY1" fmla="*/ 0 h 914400"/>
                <a:gd name="connsiteX2" fmla="*/ 3453046 w 3453046"/>
                <a:gd name="connsiteY2" fmla="*/ 457200 h 914400"/>
                <a:gd name="connsiteX3" fmla="*/ 1726523 w 3453046"/>
                <a:gd name="connsiteY3" fmla="*/ 914400 h 914400"/>
                <a:gd name="connsiteX4" fmla="*/ 0 w 3453046"/>
                <a:gd name="connsiteY4" fmla="*/ 457200 h 914400"/>
                <a:gd name="connsiteX0" fmla="*/ 0 w 3484577"/>
                <a:gd name="connsiteY0" fmla="*/ 158045 h 1002958"/>
                <a:gd name="connsiteX1" fmla="*/ 1758054 w 3484577"/>
                <a:gd name="connsiteY1" fmla="*/ 79218 h 1002958"/>
                <a:gd name="connsiteX2" fmla="*/ 3484577 w 3484577"/>
                <a:gd name="connsiteY2" fmla="*/ 536418 h 1002958"/>
                <a:gd name="connsiteX3" fmla="*/ 1758054 w 3484577"/>
                <a:gd name="connsiteY3" fmla="*/ 993618 h 1002958"/>
                <a:gd name="connsiteX4" fmla="*/ 0 w 3484577"/>
                <a:gd name="connsiteY4" fmla="*/ 158045 h 1002958"/>
                <a:gd name="connsiteX0" fmla="*/ 0 w 3642232"/>
                <a:gd name="connsiteY0" fmla="*/ 142864 h 978939"/>
                <a:gd name="connsiteX1" fmla="*/ 1758054 w 3642232"/>
                <a:gd name="connsiteY1" fmla="*/ 64037 h 978939"/>
                <a:gd name="connsiteX2" fmla="*/ 3642232 w 3642232"/>
                <a:gd name="connsiteY2" fmla="*/ 253223 h 978939"/>
                <a:gd name="connsiteX3" fmla="*/ 1758054 w 3642232"/>
                <a:gd name="connsiteY3" fmla="*/ 978437 h 978939"/>
                <a:gd name="connsiteX4" fmla="*/ 0 w 3642232"/>
                <a:gd name="connsiteY4" fmla="*/ 142864 h 978939"/>
                <a:gd name="connsiteX0" fmla="*/ 23915 w 3666147"/>
                <a:gd name="connsiteY0" fmla="*/ 142864 h 989035"/>
                <a:gd name="connsiteX1" fmla="*/ 1781969 w 3666147"/>
                <a:gd name="connsiteY1" fmla="*/ 64037 h 989035"/>
                <a:gd name="connsiteX2" fmla="*/ 3666147 w 3666147"/>
                <a:gd name="connsiteY2" fmla="*/ 253223 h 989035"/>
                <a:gd name="connsiteX3" fmla="*/ 1781969 w 3666147"/>
                <a:gd name="connsiteY3" fmla="*/ 978437 h 989035"/>
                <a:gd name="connsiteX4" fmla="*/ 830035 w 3666147"/>
                <a:gd name="connsiteY4" fmla="*/ 648202 h 989035"/>
                <a:gd name="connsiteX5" fmla="*/ 23915 w 3666147"/>
                <a:gd name="connsiteY5" fmla="*/ 142864 h 989035"/>
                <a:gd name="connsiteX0" fmla="*/ 55965 w 3698197"/>
                <a:gd name="connsiteY0" fmla="*/ 91984 h 948691"/>
                <a:gd name="connsiteX1" fmla="*/ 1814019 w 3698197"/>
                <a:gd name="connsiteY1" fmla="*/ 13157 h 948691"/>
                <a:gd name="connsiteX2" fmla="*/ 3698197 w 3698197"/>
                <a:gd name="connsiteY2" fmla="*/ 202343 h 948691"/>
                <a:gd name="connsiteX3" fmla="*/ 1814019 w 3698197"/>
                <a:gd name="connsiteY3" fmla="*/ 927557 h 948691"/>
                <a:gd name="connsiteX4" fmla="*/ 561554 w 3698197"/>
                <a:gd name="connsiteY4" fmla="*/ 695767 h 948691"/>
                <a:gd name="connsiteX5" fmla="*/ 55965 w 3698197"/>
                <a:gd name="connsiteY5" fmla="*/ 91984 h 948691"/>
                <a:gd name="connsiteX0" fmla="*/ 55965 w 3723686"/>
                <a:gd name="connsiteY0" fmla="*/ 91983 h 927862"/>
                <a:gd name="connsiteX1" fmla="*/ 1814019 w 3723686"/>
                <a:gd name="connsiteY1" fmla="*/ 13156 h 927862"/>
                <a:gd name="connsiteX2" fmla="*/ 3698197 w 3723686"/>
                <a:gd name="connsiteY2" fmla="*/ 202342 h 927862"/>
                <a:gd name="connsiteX3" fmla="*/ 2832232 w 3723686"/>
                <a:gd name="connsiteY3" fmla="*/ 656383 h 927862"/>
                <a:gd name="connsiteX4" fmla="*/ 1814019 w 3723686"/>
                <a:gd name="connsiteY4" fmla="*/ 927556 h 927862"/>
                <a:gd name="connsiteX5" fmla="*/ 561554 w 3723686"/>
                <a:gd name="connsiteY5" fmla="*/ 695766 h 927862"/>
                <a:gd name="connsiteX6" fmla="*/ 55965 w 3723686"/>
                <a:gd name="connsiteY6" fmla="*/ 91983 h 927862"/>
                <a:gd name="connsiteX0" fmla="*/ 55965 w 3748628"/>
                <a:gd name="connsiteY0" fmla="*/ 91983 h 928575"/>
                <a:gd name="connsiteX1" fmla="*/ 1814019 w 3748628"/>
                <a:gd name="connsiteY1" fmla="*/ 13156 h 928575"/>
                <a:gd name="connsiteX2" fmla="*/ 3698197 w 3748628"/>
                <a:gd name="connsiteY2" fmla="*/ 202342 h 928575"/>
                <a:gd name="connsiteX3" fmla="*/ 3266332 w 3748628"/>
                <a:gd name="connsiteY3" fmla="*/ 754829 h 928575"/>
                <a:gd name="connsiteX4" fmla="*/ 1814019 w 3748628"/>
                <a:gd name="connsiteY4" fmla="*/ 927556 h 928575"/>
                <a:gd name="connsiteX5" fmla="*/ 561554 w 3748628"/>
                <a:gd name="connsiteY5" fmla="*/ 695766 h 928575"/>
                <a:gd name="connsiteX6" fmla="*/ 55965 w 3748628"/>
                <a:gd name="connsiteY6" fmla="*/ 91983 h 928575"/>
                <a:gd name="connsiteX0" fmla="*/ 73564 w 3766227"/>
                <a:gd name="connsiteY0" fmla="*/ 91983 h 928575"/>
                <a:gd name="connsiteX1" fmla="*/ 1831618 w 3766227"/>
                <a:gd name="connsiteY1" fmla="*/ 13156 h 928575"/>
                <a:gd name="connsiteX2" fmla="*/ 3715796 w 3766227"/>
                <a:gd name="connsiteY2" fmla="*/ 202342 h 928575"/>
                <a:gd name="connsiteX3" fmla="*/ 3283931 w 3766227"/>
                <a:gd name="connsiteY3" fmla="*/ 754829 h 928575"/>
                <a:gd name="connsiteX4" fmla="*/ 1831618 w 3766227"/>
                <a:gd name="connsiteY4" fmla="*/ 927556 h 928575"/>
                <a:gd name="connsiteX5" fmla="*/ 478975 w 3766227"/>
                <a:gd name="connsiteY5" fmla="*/ 695766 h 928575"/>
                <a:gd name="connsiteX6" fmla="*/ 73564 w 3766227"/>
                <a:gd name="connsiteY6" fmla="*/ 91983 h 9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27" h="928575">
                  <a:moveTo>
                    <a:pt x="73564" y="91983"/>
                  </a:moveTo>
                  <a:cubicBezTo>
                    <a:pt x="299004" y="-21785"/>
                    <a:pt x="1224579" y="-5237"/>
                    <a:pt x="1831618" y="13156"/>
                  </a:cubicBezTo>
                  <a:cubicBezTo>
                    <a:pt x="2438657" y="31549"/>
                    <a:pt x="3546094" y="95138"/>
                    <a:pt x="3715796" y="202342"/>
                  </a:cubicBezTo>
                  <a:cubicBezTo>
                    <a:pt x="3885498" y="309547"/>
                    <a:pt x="3597961" y="633960"/>
                    <a:pt x="3283931" y="754829"/>
                  </a:cubicBezTo>
                  <a:cubicBezTo>
                    <a:pt x="2969901" y="875698"/>
                    <a:pt x="2299111" y="937400"/>
                    <a:pt x="1831618" y="927556"/>
                  </a:cubicBezTo>
                  <a:cubicBezTo>
                    <a:pt x="1364125" y="917712"/>
                    <a:pt x="771984" y="835028"/>
                    <a:pt x="478975" y="695766"/>
                  </a:cubicBezTo>
                  <a:cubicBezTo>
                    <a:pt x="185966" y="556504"/>
                    <a:pt x="-151876" y="205751"/>
                    <a:pt x="73564" y="91983"/>
                  </a:cubicBezTo>
                  <a:close/>
                </a:path>
              </a:pathLst>
            </a:custGeom>
            <a:solidFill>
              <a:srgbClr val="A6693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15" name="Csoportba foglalás 414"/>
          <p:cNvGrpSpPr/>
          <p:nvPr/>
        </p:nvGrpSpPr>
        <p:grpSpPr>
          <a:xfrm>
            <a:off x="498863" y="60114"/>
            <a:ext cx="10214407" cy="991583"/>
            <a:chOff x="326183" y="127835"/>
            <a:chExt cx="10214407" cy="991583"/>
          </a:xfrm>
        </p:grpSpPr>
        <p:sp>
          <p:nvSpPr>
            <p:cNvPr id="40" name="Szabadkézi sokszög 39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Szabadkézi sokszög 40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Szabadkézi sokszög 73"/>
            <p:cNvSpPr/>
            <p:nvPr/>
          </p:nvSpPr>
          <p:spPr>
            <a:xfrm flipH="1">
              <a:off x="326183" y="493735"/>
              <a:ext cx="1206525" cy="62568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8467432" y="159255"/>
              <a:ext cx="2073158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Csoportba foglalás 287"/>
          <p:cNvGrpSpPr/>
          <p:nvPr/>
        </p:nvGrpSpPr>
        <p:grpSpPr>
          <a:xfrm rot="487308" flipH="1">
            <a:off x="1525257" y="4382493"/>
            <a:ext cx="1510239" cy="681539"/>
            <a:chOff x="4347999" y="3281492"/>
            <a:chExt cx="1787255" cy="674126"/>
          </a:xfrm>
        </p:grpSpPr>
        <p:sp>
          <p:nvSpPr>
            <p:cNvPr id="289" name="Szabadkézi sokszög 288"/>
            <p:cNvSpPr/>
            <p:nvPr/>
          </p:nvSpPr>
          <p:spPr>
            <a:xfrm>
              <a:off x="4347999" y="3281492"/>
              <a:ext cx="1787255" cy="674126"/>
            </a:xfrm>
            <a:custGeom>
              <a:avLst/>
              <a:gdLst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9429 w 1778152"/>
                <a:gd name="connsiteY15" fmla="*/ 78968 h 891743"/>
                <a:gd name="connsiteX16" fmla="*/ 16919 w 1778152"/>
                <a:gd name="connsiteY16" fmla="*/ 48230 h 891743"/>
                <a:gd name="connsiteX17" fmla="*/ 21267 w 1778152"/>
                <a:gd name="connsiteY17" fmla="*/ 42887 h 891743"/>
                <a:gd name="connsiteX18" fmla="*/ 21267 w 1778152"/>
                <a:gd name="connsiteY18" fmla="*/ 29048 h 891743"/>
                <a:gd name="connsiteX19" fmla="*/ 32528 w 1778152"/>
                <a:gd name="connsiteY19" fmla="*/ 29048 h 891743"/>
                <a:gd name="connsiteX20" fmla="*/ 37345 w 1778152"/>
                <a:gd name="connsiteY20" fmla="*/ 23129 h 891743"/>
                <a:gd name="connsiteX21" fmla="*/ 104738 w 1778152"/>
                <a:gd name="connsiteY21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16919 w 1778152"/>
                <a:gd name="connsiteY15" fmla="*/ 48230 h 891743"/>
                <a:gd name="connsiteX16" fmla="*/ 21267 w 1778152"/>
                <a:gd name="connsiteY16" fmla="*/ 42887 h 891743"/>
                <a:gd name="connsiteX17" fmla="*/ 21267 w 1778152"/>
                <a:gd name="connsiteY17" fmla="*/ 29048 h 891743"/>
                <a:gd name="connsiteX18" fmla="*/ 32528 w 1778152"/>
                <a:gd name="connsiteY18" fmla="*/ 29048 h 891743"/>
                <a:gd name="connsiteX19" fmla="*/ 37345 w 1778152"/>
                <a:gd name="connsiteY19" fmla="*/ 23129 h 891743"/>
                <a:gd name="connsiteX20" fmla="*/ 104738 w 1778152"/>
                <a:gd name="connsiteY20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48230 h 891743"/>
                <a:gd name="connsiteX15" fmla="*/ 21267 w 1778152"/>
                <a:gd name="connsiteY15" fmla="*/ 42887 h 891743"/>
                <a:gd name="connsiteX16" fmla="*/ 21267 w 1778152"/>
                <a:gd name="connsiteY16" fmla="*/ 29048 h 891743"/>
                <a:gd name="connsiteX17" fmla="*/ 32528 w 1778152"/>
                <a:gd name="connsiteY17" fmla="*/ 29048 h 891743"/>
                <a:gd name="connsiteX18" fmla="*/ 37345 w 1778152"/>
                <a:gd name="connsiteY18" fmla="*/ 23129 h 891743"/>
                <a:gd name="connsiteX19" fmla="*/ 104738 w 1778152"/>
                <a:gd name="connsiteY19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16919 w 1778152"/>
                <a:gd name="connsiteY13" fmla="*/ 48230 h 891743"/>
                <a:gd name="connsiteX14" fmla="*/ 21267 w 1778152"/>
                <a:gd name="connsiteY14" fmla="*/ 42887 h 891743"/>
                <a:gd name="connsiteX15" fmla="*/ 21267 w 1778152"/>
                <a:gd name="connsiteY15" fmla="*/ 29048 h 891743"/>
                <a:gd name="connsiteX16" fmla="*/ 32528 w 1778152"/>
                <a:gd name="connsiteY16" fmla="*/ 29048 h 891743"/>
                <a:gd name="connsiteX17" fmla="*/ 37345 w 1778152"/>
                <a:gd name="connsiteY17" fmla="*/ 23129 h 891743"/>
                <a:gd name="connsiteX18" fmla="*/ 104738 w 1778152"/>
                <a:gd name="connsiteY18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2705 w 1778152"/>
                <a:gd name="connsiteY2" fmla="*/ 92441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87819 w 1761233"/>
                <a:gd name="connsiteY0" fmla="*/ 0 h 891743"/>
                <a:gd name="connsiteX1" fmla="*/ 183128 w 1761233"/>
                <a:gd name="connsiteY1" fmla="*/ 78968 h 891743"/>
                <a:gd name="connsiteX2" fmla="*/ 112847 w 1761233"/>
                <a:gd name="connsiteY2" fmla="*/ 113624 h 891743"/>
                <a:gd name="connsiteX3" fmla="*/ 96944 w 1761233"/>
                <a:gd name="connsiteY3" fmla="*/ 122093 h 891743"/>
                <a:gd name="connsiteX4" fmla="*/ 146372 w 1761233"/>
                <a:gd name="connsiteY4" fmla="*/ 182400 h 891743"/>
                <a:gd name="connsiteX5" fmla="*/ 152105 w 1761233"/>
                <a:gd name="connsiteY5" fmla="*/ 180919 h 891743"/>
                <a:gd name="connsiteX6" fmla="*/ 847845 w 1761233"/>
                <a:gd name="connsiteY6" fmla="*/ 168332 h 891743"/>
                <a:gd name="connsiteX7" fmla="*/ 1737423 w 1761233"/>
                <a:gd name="connsiteY7" fmla="*/ 317836 h 891743"/>
                <a:gd name="connsiteX8" fmla="*/ 1533526 w 1761233"/>
                <a:gd name="connsiteY8" fmla="*/ 754440 h 891743"/>
                <a:gd name="connsiteX9" fmla="*/ 847845 w 1761233"/>
                <a:gd name="connsiteY9" fmla="*/ 890938 h 891743"/>
                <a:gd name="connsiteX10" fmla="*/ 209220 w 1761233"/>
                <a:gd name="connsiteY10" fmla="*/ 707765 h 891743"/>
                <a:gd name="connsiteX11" fmla="*/ 0 w 1761233"/>
                <a:gd name="connsiteY11" fmla="*/ 48230 h 891743"/>
                <a:gd name="connsiteX12" fmla="*/ 4348 w 1761233"/>
                <a:gd name="connsiteY12" fmla="*/ 29048 h 891743"/>
                <a:gd name="connsiteX13" fmla="*/ 15609 w 1761233"/>
                <a:gd name="connsiteY13" fmla="*/ 29048 h 891743"/>
                <a:gd name="connsiteX14" fmla="*/ 20426 w 1761233"/>
                <a:gd name="connsiteY14" fmla="*/ 23129 h 891743"/>
                <a:gd name="connsiteX15" fmla="*/ 87819 w 1761233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4475 w 1761360"/>
                <a:gd name="connsiteY12" fmla="*/ 29048 h 891743"/>
                <a:gd name="connsiteX13" fmla="*/ 15736 w 1761360"/>
                <a:gd name="connsiteY13" fmla="*/ 29048 h 891743"/>
                <a:gd name="connsiteX14" fmla="*/ 20553 w 1761360"/>
                <a:gd name="connsiteY14" fmla="*/ 23129 h 891743"/>
                <a:gd name="connsiteX15" fmla="*/ 87946 w 1761360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15736 w 1761360"/>
                <a:gd name="connsiteY12" fmla="*/ 29048 h 891743"/>
                <a:gd name="connsiteX13" fmla="*/ 20553 w 1761360"/>
                <a:gd name="connsiteY13" fmla="*/ 23129 h 891743"/>
                <a:gd name="connsiteX14" fmla="*/ 87946 w 1761360"/>
                <a:gd name="connsiteY14" fmla="*/ 0 h 891743"/>
                <a:gd name="connsiteX0" fmla="*/ 72210 w 1745624"/>
                <a:gd name="connsiteY0" fmla="*/ 0 h 891743"/>
                <a:gd name="connsiteX1" fmla="*/ 167519 w 1745624"/>
                <a:gd name="connsiteY1" fmla="*/ 78968 h 891743"/>
                <a:gd name="connsiteX2" fmla="*/ 97238 w 1745624"/>
                <a:gd name="connsiteY2" fmla="*/ 113624 h 891743"/>
                <a:gd name="connsiteX3" fmla="*/ 81335 w 1745624"/>
                <a:gd name="connsiteY3" fmla="*/ 122093 h 891743"/>
                <a:gd name="connsiteX4" fmla="*/ 130763 w 1745624"/>
                <a:gd name="connsiteY4" fmla="*/ 182400 h 891743"/>
                <a:gd name="connsiteX5" fmla="*/ 136496 w 1745624"/>
                <a:gd name="connsiteY5" fmla="*/ 180919 h 891743"/>
                <a:gd name="connsiteX6" fmla="*/ 832236 w 1745624"/>
                <a:gd name="connsiteY6" fmla="*/ 168332 h 891743"/>
                <a:gd name="connsiteX7" fmla="*/ 1721814 w 1745624"/>
                <a:gd name="connsiteY7" fmla="*/ 317836 h 891743"/>
                <a:gd name="connsiteX8" fmla="*/ 1517917 w 1745624"/>
                <a:gd name="connsiteY8" fmla="*/ 754440 h 891743"/>
                <a:gd name="connsiteX9" fmla="*/ 832236 w 1745624"/>
                <a:gd name="connsiteY9" fmla="*/ 890938 h 891743"/>
                <a:gd name="connsiteX10" fmla="*/ 193611 w 1745624"/>
                <a:gd name="connsiteY10" fmla="*/ 707765 h 891743"/>
                <a:gd name="connsiteX11" fmla="*/ 0 w 1745624"/>
                <a:gd name="connsiteY11" fmla="*/ 29048 h 891743"/>
                <a:gd name="connsiteX12" fmla="*/ 4817 w 1745624"/>
                <a:gd name="connsiteY12" fmla="*/ 23129 h 891743"/>
                <a:gd name="connsiteX13" fmla="*/ 72210 w 1745624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12602 w 1753409"/>
                <a:gd name="connsiteY12" fmla="*/ 23129 h 891743"/>
                <a:gd name="connsiteX13" fmla="*/ 79995 w 1753409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79995 w 1753409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16006 w 1781622"/>
                <a:gd name="connsiteY4" fmla="*/ 255060 h 891743"/>
                <a:gd name="connsiteX5" fmla="*/ 868234 w 1781622"/>
                <a:gd name="connsiteY5" fmla="*/ 168332 h 891743"/>
                <a:gd name="connsiteX6" fmla="*/ 1757812 w 1781622"/>
                <a:gd name="connsiteY6" fmla="*/ 317836 h 891743"/>
                <a:gd name="connsiteX7" fmla="*/ 1553915 w 1781622"/>
                <a:gd name="connsiteY7" fmla="*/ 754440 h 891743"/>
                <a:gd name="connsiteX8" fmla="*/ 868234 w 1781622"/>
                <a:gd name="connsiteY8" fmla="*/ 890938 h 891743"/>
                <a:gd name="connsiteX9" fmla="*/ 229609 w 1781622"/>
                <a:gd name="connsiteY9" fmla="*/ 707765 h 891743"/>
                <a:gd name="connsiteX10" fmla="*/ 35998 w 1781622"/>
                <a:gd name="connsiteY10" fmla="*/ 29048 h 891743"/>
                <a:gd name="connsiteX11" fmla="*/ 108208 w 1781622"/>
                <a:gd name="connsiteY11" fmla="*/ 0 h 891743"/>
                <a:gd name="connsiteX0" fmla="*/ 110432 w 1783846"/>
                <a:gd name="connsiteY0" fmla="*/ 0 h 891743"/>
                <a:gd name="connsiteX1" fmla="*/ 205741 w 1783846"/>
                <a:gd name="connsiteY1" fmla="*/ 78968 h 891743"/>
                <a:gd name="connsiteX2" fmla="*/ 135460 w 1783846"/>
                <a:gd name="connsiteY2" fmla="*/ 113624 h 891743"/>
                <a:gd name="connsiteX3" fmla="*/ 119557 w 1783846"/>
                <a:gd name="connsiteY3" fmla="*/ 122093 h 891743"/>
                <a:gd name="connsiteX4" fmla="*/ 118230 w 1783846"/>
                <a:gd name="connsiteY4" fmla="*/ 255060 h 891743"/>
                <a:gd name="connsiteX5" fmla="*/ 870458 w 1783846"/>
                <a:gd name="connsiteY5" fmla="*/ 168332 h 891743"/>
                <a:gd name="connsiteX6" fmla="*/ 1760036 w 1783846"/>
                <a:gd name="connsiteY6" fmla="*/ 317836 h 891743"/>
                <a:gd name="connsiteX7" fmla="*/ 1556139 w 1783846"/>
                <a:gd name="connsiteY7" fmla="*/ 754440 h 891743"/>
                <a:gd name="connsiteX8" fmla="*/ 870458 w 1783846"/>
                <a:gd name="connsiteY8" fmla="*/ 890938 h 891743"/>
                <a:gd name="connsiteX9" fmla="*/ 231833 w 1783846"/>
                <a:gd name="connsiteY9" fmla="*/ 707765 h 891743"/>
                <a:gd name="connsiteX10" fmla="*/ 6448 w 1783846"/>
                <a:gd name="connsiteY10" fmla="*/ 134963 h 891743"/>
                <a:gd name="connsiteX11" fmla="*/ 110432 w 1783846"/>
                <a:gd name="connsiteY11" fmla="*/ 0 h 891743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119557 w 1783846"/>
                <a:gd name="connsiteY3" fmla="*/ 76196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138661 w 1783846"/>
                <a:gd name="connsiteY1" fmla="*/ 64846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36291 w 1783846"/>
                <a:gd name="connsiteY0" fmla="*/ 0 h 814072"/>
                <a:gd name="connsiteX1" fmla="*/ 138661 w 1783846"/>
                <a:gd name="connsiteY1" fmla="*/ 33072 h 814072"/>
                <a:gd name="connsiteX2" fmla="*/ 117807 w 1783846"/>
                <a:gd name="connsiteY2" fmla="*/ 67728 h 814072"/>
                <a:gd name="connsiteX3" fmla="*/ 80722 w 1783846"/>
                <a:gd name="connsiteY3" fmla="*/ 86788 h 814072"/>
                <a:gd name="connsiteX4" fmla="*/ 118230 w 1783846"/>
                <a:gd name="connsiteY4" fmla="*/ 177389 h 814072"/>
                <a:gd name="connsiteX5" fmla="*/ 870458 w 1783846"/>
                <a:gd name="connsiteY5" fmla="*/ 90661 h 814072"/>
                <a:gd name="connsiteX6" fmla="*/ 1760036 w 1783846"/>
                <a:gd name="connsiteY6" fmla="*/ 240165 h 814072"/>
                <a:gd name="connsiteX7" fmla="*/ 1556139 w 1783846"/>
                <a:gd name="connsiteY7" fmla="*/ 676769 h 814072"/>
                <a:gd name="connsiteX8" fmla="*/ 870458 w 1783846"/>
                <a:gd name="connsiteY8" fmla="*/ 813267 h 814072"/>
                <a:gd name="connsiteX9" fmla="*/ 231833 w 1783846"/>
                <a:gd name="connsiteY9" fmla="*/ 630094 h 814072"/>
                <a:gd name="connsiteX10" fmla="*/ 6448 w 1783846"/>
                <a:gd name="connsiteY10" fmla="*/ 57292 h 814072"/>
                <a:gd name="connsiteX11" fmla="*/ 36291 w 1783846"/>
                <a:gd name="connsiteY11" fmla="*/ 0 h 814072"/>
                <a:gd name="connsiteX0" fmla="*/ 6448 w 1783846"/>
                <a:gd name="connsiteY0" fmla="*/ 52013 h 808793"/>
                <a:gd name="connsiteX1" fmla="*/ 138661 w 1783846"/>
                <a:gd name="connsiteY1" fmla="*/ 27793 h 808793"/>
                <a:gd name="connsiteX2" fmla="*/ 117807 w 1783846"/>
                <a:gd name="connsiteY2" fmla="*/ 62449 h 808793"/>
                <a:gd name="connsiteX3" fmla="*/ 80722 w 1783846"/>
                <a:gd name="connsiteY3" fmla="*/ 81509 h 808793"/>
                <a:gd name="connsiteX4" fmla="*/ 118230 w 1783846"/>
                <a:gd name="connsiteY4" fmla="*/ 172110 h 808793"/>
                <a:gd name="connsiteX5" fmla="*/ 870458 w 1783846"/>
                <a:gd name="connsiteY5" fmla="*/ 85382 h 808793"/>
                <a:gd name="connsiteX6" fmla="*/ 1760036 w 1783846"/>
                <a:gd name="connsiteY6" fmla="*/ 234886 h 808793"/>
                <a:gd name="connsiteX7" fmla="*/ 1556139 w 1783846"/>
                <a:gd name="connsiteY7" fmla="*/ 671490 h 808793"/>
                <a:gd name="connsiteX8" fmla="*/ 870458 w 1783846"/>
                <a:gd name="connsiteY8" fmla="*/ 807988 h 808793"/>
                <a:gd name="connsiteX9" fmla="*/ 231833 w 1783846"/>
                <a:gd name="connsiteY9" fmla="*/ 624815 h 808793"/>
                <a:gd name="connsiteX10" fmla="*/ 6448 w 1783846"/>
                <a:gd name="connsiteY10" fmla="*/ 52013 h 808793"/>
                <a:gd name="connsiteX0" fmla="*/ 6448 w 1783846"/>
                <a:gd name="connsiteY0" fmla="*/ 68177 h 824957"/>
                <a:gd name="connsiteX1" fmla="*/ 113947 w 1783846"/>
                <a:gd name="connsiteY1" fmla="*/ 8652 h 824957"/>
                <a:gd name="connsiteX2" fmla="*/ 117807 w 1783846"/>
                <a:gd name="connsiteY2" fmla="*/ 78613 h 824957"/>
                <a:gd name="connsiteX3" fmla="*/ 80722 w 1783846"/>
                <a:gd name="connsiteY3" fmla="*/ 97673 h 824957"/>
                <a:gd name="connsiteX4" fmla="*/ 118230 w 1783846"/>
                <a:gd name="connsiteY4" fmla="*/ 188274 h 824957"/>
                <a:gd name="connsiteX5" fmla="*/ 870458 w 1783846"/>
                <a:gd name="connsiteY5" fmla="*/ 101546 h 824957"/>
                <a:gd name="connsiteX6" fmla="*/ 1760036 w 1783846"/>
                <a:gd name="connsiteY6" fmla="*/ 251050 h 824957"/>
                <a:gd name="connsiteX7" fmla="*/ 1556139 w 1783846"/>
                <a:gd name="connsiteY7" fmla="*/ 687654 h 824957"/>
                <a:gd name="connsiteX8" fmla="*/ 870458 w 1783846"/>
                <a:gd name="connsiteY8" fmla="*/ 824152 h 824957"/>
                <a:gd name="connsiteX9" fmla="*/ 231833 w 1783846"/>
                <a:gd name="connsiteY9" fmla="*/ 640979 h 824957"/>
                <a:gd name="connsiteX10" fmla="*/ 6448 w 1783846"/>
                <a:gd name="connsiteY10" fmla="*/ 68177 h 824957"/>
                <a:gd name="connsiteX0" fmla="*/ 6448 w 1783846"/>
                <a:gd name="connsiteY0" fmla="*/ 69496 h 826276"/>
                <a:gd name="connsiteX1" fmla="*/ 113947 w 1783846"/>
                <a:gd name="connsiteY1" fmla="*/ 9971 h 826276"/>
                <a:gd name="connsiteX2" fmla="*/ 80722 w 1783846"/>
                <a:gd name="connsiteY2" fmla="*/ 98992 h 826276"/>
                <a:gd name="connsiteX3" fmla="*/ 118230 w 1783846"/>
                <a:gd name="connsiteY3" fmla="*/ 189593 h 826276"/>
                <a:gd name="connsiteX4" fmla="*/ 870458 w 1783846"/>
                <a:gd name="connsiteY4" fmla="*/ 102865 h 826276"/>
                <a:gd name="connsiteX5" fmla="*/ 1760036 w 1783846"/>
                <a:gd name="connsiteY5" fmla="*/ 252369 h 826276"/>
                <a:gd name="connsiteX6" fmla="*/ 1556139 w 1783846"/>
                <a:gd name="connsiteY6" fmla="*/ 688973 h 826276"/>
                <a:gd name="connsiteX7" fmla="*/ 870458 w 1783846"/>
                <a:gd name="connsiteY7" fmla="*/ 825471 h 826276"/>
                <a:gd name="connsiteX8" fmla="*/ 231833 w 1783846"/>
                <a:gd name="connsiteY8" fmla="*/ 642298 h 826276"/>
                <a:gd name="connsiteX9" fmla="*/ 6448 w 1783846"/>
                <a:gd name="connsiteY9" fmla="*/ 69496 h 826276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327 w 1787255"/>
                <a:gd name="connsiteY0" fmla="*/ 61225 h 807414"/>
                <a:gd name="connsiteX1" fmla="*/ 152661 w 1787255"/>
                <a:gd name="connsiteY1" fmla="*/ 15822 h 807414"/>
                <a:gd name="connsiteX2" fmla="*/ 84131 w 1787255"/>
                <a:gd name="connsiteY2" fmla="*/ 80130 h 807414"/>
                <a:gd name="connsiteX3" fmla="*/ 121639 w 1787255"/>
                <a:gd name="connsiteY3" fmla="*/ 170731 h 807414"/>
                <a:gd name="connsiteX4" fmla="*/ 873867 w 1787255"/>
                <a:gd name="connsiteY4" fmla="*/ 84003 h 807414"/>
                <a:gd name="connsiteX5" fmla="*/ 1763445 w 1787255"/>
                <a:gd name="connsiteY5" fmla="*/ 233507 h 807414"/>
                <a:gd name="connsiteX6" fmla="*/ 1559548 w 1787255"/>
                <a:gd name="connsiteY6" fmla="*/ 670111 h 807414"/>
                <a:gd name="connsiteX7" fmla="*/ 873867 w 1787255"/>
                <a:gd name="connsiteY7" fmla="*/ 806609 h 807414"/>
                <a:gd name="connsiteX8" fmla="*/ 235242 w 1787255"/>
                <a:gd name="connsiteY8" fmla="*/ 623436 h 807414"/>
                <a:gd name="connsiteX9" fmla="*/ 6327 w 1787255"/>
                <a:gd name="connsiteY9" fmla="*/ 61225 h 807414"/>
                <a:gd name="connsiteX0" fmla="*/ 6327 w 1787255"/>
                <a:gd name="connsiteY0" fmla="*/ 71090 h 817279"/>
                <a:gd name="connsiteX1" fmla="*/ 152661 w 1787255"/>
                <a:gd name="connsiteY1" fmla="*/ 25687 h 817279"/>
                <a:gd name="connsiteX2" fmla="*/ 84131 w 1787255"/>
                <a:gd name="connsiteY2" fmla="*/ 89995 h 817279"/>
                <a:gd name="connsiteX3" fmla="*/ 121639 w 1787255"/>
                <a:gd name="connsiteY3" fmla="*/ 180596 h 817279"/>
                <a:gd name="connsiteX4" fmla="*/ 873867 w 1787255"/>
                <a:gd name="connsiteY4" fmla="*/ 93868 h 817279"/>
                <a:gd name="connsiteX5" fmla="*/ 1763445 w 1787255"/>
                <a:gd name="connsiteY5" fmla="*/ 243372 h 817279"/>
                <a:gd name="connsiteX6" fmla="*/ 1559548 w 1787255"/>
                <a:gd name="connsiteY6" fmla="*/ 679976 h 817279"/>
                <a:gd name="connsiteX7" fmla="*/ 873867 w 1787255"/>
                <a:gd name="connsiteY7" fmla="*/ 816474 h 817279"/>
                <a:gd name="connsiteX8" fmla="*/ 235242 w 1787255"/>
                <a:gd name="connsiteY8" fmla="*/ 633301 h 817279"/>
                <a:gd name="connsiteX9" fmla="*/ 6327 w 1787255"/>
                <a:gd name="connsiteY9" fmla="*/ 71090 h 817279"/>
                <a:gd name="connsiteX0" fmla="*/ 6327 w 1787255"/>
                <a:gd name="connsiteY0" fmla="*/ 66888 h 813077"/>
                <a:gd name="connsiteX1" fmla="*/ 138539 w 1787255"/>
                <a:gd name="connsiteY1" fmla="*/ 32077 h 813077"/>
                <a:gd name="connsiteX2" fmla="*/ 84131 w 1787255"/>
                <a:gd name="connsiteY2" fmla="*/ 85793 h 813077"/>
                <a:gd name="connsiteX3" fmla="*/ 121639 w 1787255"/>
                <a:gd name="connsiteY3" fmla="*/ 176394 h 813077"/>
                <a:gd name="connsiteX4" fmla="*/ 873867 w 1787255"/>
                <a:gd name="connsiteY4" fmla="*/ 89666 h 813077"/>
                <a:gd name="connsiteX5" fmla="*/ 1763445 w 1787255"/>
                <a:gd name="connsiteY5" fmla="*/ 239170 h 813077"/>
                <a:gd name="connsiteX6" fmla="*/ 1559548 w 1787255"/>
                <a:gd name="connsiteY6" fmla="*/ 675774 h 813077"/>
                <a:gd name="connsiteX7" fmla="*/ 873867 w 1787255"/>
                <a:gd name="connsiteY7" fmla="*/ 812272 h 813077"/>
                <a:gd name="connsiteX8" fmla="*/ 235242 w 1787255"/>
                <a:gd name="connsiteY8" fmla="*/ 629099 h 813077"/>
                <a:gd name="connsiteX9" fmla="*/ 6327 w 1787255"/>
                <a:gd name="connsiteY9" fmla="*/ 66888 h 81307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116681 w 1787255"/>
                <a:gd name="connsiteY4" fmla="*/ 162688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318561 w 1787255"/>
                <a:gd name="connsiteY4" fmla="*/ 67685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318561 w 1787255"/>
                <a:gd name="connsiteY3" fmla="*/ 67685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5920 h 812109"/>
                <a:gd name="connsiteX1" fmla="*/ 138539 w 1787255"/>
                <a:gd name="connsiteY1" fmla="*/ 31109 h 812109"/>
                <a:gd name="connsiteX2" fmla="*/ 318561 w 1787255"/>
                <a:gd name="connsiteY2" fmla="*/ 65457 h 812109"/>
                <a:gd name="connsiteX3" fmla="*/ 873867 w 1787255"/>
                <a:gd name="connsiteY3" fmla="*/ 88698 h 812109"/>
                <a:gd name="connsiteX4" fmla="*/ 1763445 w 1787255"/>
                <a:gd name="connsiteY4" fmla="*/ 238202 h 812109"/>
                <a:gd name="connsiteX5" fmla="*/ 1559548 w 1787255"/>
                <a:gd name="connsiteY5" fmla="*/ 674806 h 812109"/>
                <a:gd name="connsiteX6" fmla="*/ 873867 w 1787255"/>
                <a:gd name="connsiteY6" fmla="*/ 811304 h 812109"/>
                <a:gd name="connsiteX7" fmla="*/ 235242 w 1787255"/>
                <a:gd name="connsiteY7" fmla="*/ 628131 h 812109"/>
                <a:gd name="connsiteX8" fmla="*/ 6327 w 1787255"/>
                <a:gd name="connsiteY8" fmla="*/ 65920 h 812109"/>
                <a:gd name="connsiteX0" fmla="*/ 6327 w 1787255"/>
                <a:gd name="connsiteY0" fmla="*/ 67083 h 813272"/>
                <a:gd name="connsiteX1" fmla="*/ 138539 w 1787255"/>
                <a:gd name="connsiteY1" fmla="*/ 32272 h 813272"/>
                <a:gd name="connsiteX2" fmla="*/ 873867 w 1787255"/>
                <a:gd name="connsiteY2" fmla="*/ 89861 h 813272"/>
                <a:gd name="connsiteX3" fmla="*/ 1763445 w 1787255"/>
                <a:gd name="connsiteY3" fmla="*/ 239365 h 813272"/>
                <a:gd name="connsiteX4" fmla="*/ 1559548 w 1787255"/>
                <a:gd name="connsiteY4" fmla="*/ 675969 h 813272"/>
                <a:gd name="connsiteX5" fmla="*/ 873867 w 1787255"/>
                <a:gd name="connsiteY5" fmla="*/ 812467 h 813272"/>
                <a:gd name="connsiteX6" fmla="*/ 235242 w 1787255"/>
                <a:gd name="connsiteY6" fmla="*/ 629294 h 813272"/>
                <a:gd name="connsiteX7" fmla="*/ 6327 w 1787255"/>
                <a:gd name="connsiteY7" fmla="*/ 67083 h 8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55" h="813272">
                  <a:moveTo>
                    <a:pt x="6327" y="67083"/>
                  </a:moveTo>
                  <a:cubicBezTo>
                    <a:pt x="50816" y="-57135"/>
                    <a:pt x="-6051" y="28476"/>
                    <a:pt x="138539" y="32272"/>
                  </a:cubicBezTo>
                  <a:cubicBezTo>
                    <a:pt x="283129" y="36068"/>
                    <a:pt x="603050" y="55346"/>
                    <a:pt x="873867" y="89861"/>
                  </a:cubicBezTo>
                  <a:cubicBezTo>
                    <a:pt x="1144684" y="124376"/>
                    <a:pt x="1683324" y="154647"/>
                    <a:pt x="1763445" y="239365"/>
                  </a:cubicBezTo>
                  <a:cubicBezTo>
                    <a:pt x="1843567" y="324084"/>
                    <a:pt x="1707812" y="580452"/>
                    <a:pt x="1559548" y="675969"/>
                  </a:cubicBezTo>
                  <a:cubicBezTo>
                    <a:pt x="1411285" y="771486"/>
                    <a:pt x="1094584" y="820246"/>
                    <a:pt x="873867" y="812467"/>
                  </a:cubicBezTo>
                  <a:cubicBezTo>
                    <a:pt x="653149" y="804688"/>
                    <a:pt x="379832" y="753525"/>
                    <a:pt x="235242" y="629294"/>
                  </a:cubicBezTo>
                  <a:cubicBezTo>
                    <a:pt x="90652" y="505063"/>
                    <a:pt x="-29287" y="198841"/>
                    <a:pt x="6327" y="67083"/>
                  </a:cubicBezTo>
                  <a:close/>
                </a:path>
              </a:pathLst>
            </a:custGeom>
            <a:solidFill>
              <a:srgbClr val="DA944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0" name="Ellipszis 202"/>
            <p:cNvSpPr>
              <a:spLocks noChangeAspect="1"/>
            </p:cNvSpPr>
            <p:nvPr/>
          </p:nvSpPr>
          <p:spPr>
            <a:xfrm rot="237849">
              <a:off x="4577072" y="3425681"/>
              <a:ext cx="1403532" cy="95666"/>
            </a:xfrm>
            <a:custGeom>
              <a:avLst/>
              <a:gdLst>
                <a:gd name="connsiteX0" fmla="*/ 0 w 3453046"/>
                <a:gd name="connsiteY0" fmla="*/ 457200 h 914400"/>
                <a:gd name="connsiteX1" fmla="*/ 1726523 w 3453046"/>
                <a:gd name="connsiteY1" fmla="*/ 0 h 914400"/>
                <a:gd name="connsiteX2" fmla="*/ 3453046 w 3453046"/>
                <a:gd name="connsiteY2" fmla="*/ 457200 h 914400"/>
                <a:gd name="connsiteX3" fmla="*/ 1726523 w 3453046"/>
                <a:gd name="connsiteY3" fmla="*/ 914400 h 914400"/>
                <a:gd name="connsiteX4" fmla="*/ 0 w 3453046"/>
                <a:gd name="connsiteY4" fmla="*/ 457200 h 914400"/>
                <a:gd name="connsiteX0" fmla="*/ 0 w 3484577"/>
                <a:gd name="connsiteY0" fmla="*/ 158045 h 1002958"/>
                <a:gd name="connsiteX1" fmla="*/ 1758054 w 3484577"/>
                <a:gd name="connsiteY1" fmla="*/ 79218 h 1002958"/>
                <a:gd name="connsiteX2" fmla="*/ 3484577 w 3484577"/>
                <a:gd name="connsiteY2" fmla="*/ 536418 h 1002958"/>
                <a:gd name="connsiteX3" fmla="*/ 1758054 w 3484577"/>
                <a:gd name="connsiteY3" fmla="*/ 993618 h 1002958"/>
                <a:gd name="connsiteX4" fmla="*/ 0 w 3484577"/>
                <a:gd name="connsiteY4" fmla="*/ 158045 h 1002958"/>
                <a:gd name="connsiteX0" fmla="*/ 0 w 3642232"/>
                <a:gd name="connsiteY0" fmla="*/ 142864 h 978939"/>
                <a:gd name="connsiteX1" fmla="*/ 1758054 w 3642232"/>
                <a:gd name="connsiteY1" fmla="*/ 64037 h 978939"/>
                <a:gd name="connsiteX2" fmla="*/ 3642232 w 3642232"/>
                <a:gd name="connsiteY2" fmla="*/ 253223 h 978939"/>
                <a:gd name="connsiteX3" fmla="*/ 1758054 w 3642232"/>
                <a:gd name="connsiteY3" fmla="*/ 978437 h 978939"/>
                <a:gd name="connsiteX4" fmla="*/ 0 w 3642232"/>
                <a:gd name="connsiteY4" fmla="*/ 142864 h 978939"/>
                <a:gd name="connsiteX0" fmla="*/ 23915 w 3666147"/>
                <a:gd name="connsiteY0" fmla="*/ 142864 h 989035"/>
                <a:gd name="connsiteX1" fmla="*/ 1781969 w 3666147"/>
                <a:gd name="connsiteY1" fmla="*/ 64037 h 989035"/>
                <a:gd name="connsiteX2" fmla="*/ 3666147 w 3666147"/>
                <a:gd name="connsiteY2" fmla="*/ 253223 h 989035"/>
                <a:gd name="connsiteX3" fmla="*/ 1781969 w 3666147"/>
                <a:gd name="connsiteY3" fmla="*/ 978437 h 989035"/>
                <a:gd name="connsiteX4" fmla="*/ 830035 w 3666147"/>
                <a:gd name="connsiteY4" fmla="*/ 648202 h 989035"/>
                <a:gd name="connsiteX5" fmla="*/ 23915 w 3666147"/>
                <a:gd name="connsiteY5" fmla="*/ 142864 h 989035"/>
                <a:gd name="connsiteX0" fmla="*/ 55965 w 3698197"/>
                <a:gd name="connsiteY0" fmla="*/ 91984 h 948691"/>
                <a:gd name="connsiteX1" fmla="*/ 1814019 w 3698197"/>
                <a:gd name="connsiteY1" fmla="*/ 13157 h 948691"/>
                <a:gd name="connsiteX2" fmla="*/ 3698197 w 3698197"/>
                <a:gd name="connsiteY2" fmla="*/ 202343 h 948691"/>
                <a:gd name="connsiteX3" fmla="*/ 1814019 w 3698197"/>
                <a:gd name="connsiteY3" fmla="*/ 927557 h 948691"/>
                <a:gd name="connsiteX4" fmla="*/ 561554 w 3698197"/>
                <a:gd name="connsiteY4" fmla="*/ 695767 h 948691"/>
                <a:gd name="connsiteX5" fmla="*/ 55965 w 3698197"/>
                <a:gd name="connsiteY5" fmla="*/ 91984 h 948691"/>
                <a:gd name="connsiteX0" fmla="*/ 55965 w 3723686"/>
                <a:gd name="connsiteY0" fmla="*/ 91983 h 927862"/>
                <a:gd name="connsiteX1" fmla="*/ 1814019 w 3723686"/>
                <a:gd name="connsiteY1" fmla="*/ 13156 h 927862"/>
                <a:gd name="connsiteX2" fmla="*/ 3698197 w 3723686"/>
                <a:gd name="connsiteY2" fmla="*/ 202342 h 927862"/>
                <a:gd name="connsiteX3" fmla="*/ 2832232 w 3723686"/>
                <a:gd name="connsiteY3" fmla="*/ 656383 h 927862"/>
                <a:gd name="connsiteX4" fmla="*/ 1814019 w 3723686"/>
                <a:gd name="connsiteY4" fmla="*/ 927556 h 927862"/>
                <a:gd name="connsiteX5" fmla="*/ 561554 w 3723686"/>
                <a:gd name="connsiteY5" fmla="*/ 695766 h 927862"/>
                <a:gd name="connsiteX6" fmla="*/ 55965 w 3723686"/>
                <a:gd name="connsiteY6" fmla="*/ 91983 h 927862"/>
                <a:gd name="connsiteX0" fmla="*/ 55965 w 3748628"/>
                <a:gd name="connsiteY0" fmla="*/ 91983 h 928575"/>
                <a:gd name="connsiteX1" fmla="*/ 1814019 w 3748628"/>
                <a:gd name="connsiteY1" fmla="*/ 13156 h 928575"/>
                <a:gd name="connsiteX2" fmla="*/ 3698197 w 3748628"/>
                <a:gd name="connsiteY2" fmla="*/ 202342 h 928575"/>
                <a:gd name="connsiteX3" fmla="*/ 3266332 w 3748628"/>
                <a:gd name="connsiteY3" fmla="*/ 754829 h 928575"/>
                <a:gd name="connsiteX4" fmla="*/ 1814019 w 3748628"/>
                <a:gd name="connsiteY4" fmla="*/ 927556 h 928575"/>
                <a:gd name="connsiteX5" fmla="*/ 561554 w 3748628"/>
                <a:gd name="connsiteY5" fmla="*/ 695766 h 928575"/>
                <a:gd name="connsiteX6" fmla="*/ 55965 w 3748628"/>
                <a:gd name="connsiteY6" fmla="*/ 91983 h 928575"/>
                <a:gd name="connsiteX0" fmla="*/ 73564 w 3766227"/>
                <a:gd name="connsiteY0" fmla="*/ 91983 h 928575"/>
                <a:gd name="connsiteX1" fmla="*/ 1831618 w 3766227"/>
                <a:gd name="connsiteY1" fmla="*/ 13156 h 928575"/>
                <a:gd name="connsiteX2" fmla="*/ 3715796 w 3766227"/>
                <a:gd name="connsiteY2" fmla="*/ 202342 h 928575"/>
                <a:gd name="connsiteX3" fmla="*/ 3283931 w 3766227"/>
                <a:gd name="connsiteY3" fmla="*/ 754829 h 928575"/>
                <a:gd name="connsiteX4" fmla="*/ 1831618 w 3766227"/>
                <a:gd name="connsiteY4" fmla="*/ 927556 h 928575"/>
                <a:gd name="connsiteX5" fmla="*/ 478975 w 3766227"/>
                <a:gd name="connsiteY5" fmla="*/ 695766 h 928575"/>
                <a:gd name="connsiteX6" fmla="*/ 73564 w 3766227"/>
                <a:gd name="connsiteY6" fmla="*/ 91983 h 9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27" h="928575">
                  <a:moveTo>
                    <a:pt x="73564" y="91983"/>
                  </a:moveTo>
                  <a:cubicBezTo>
                    <a:pt x="299004" y="-21785"/>
                    <a:pt x="1224579" y="-5237"/>
                    <a:pt x="1831618" y="13156"/>
                  </a:cubicBezTo>
                  <a:cubicBezTo>
                    <a:pt x="2438657" y="31549"/>
                    <a:pt x="3546094" y="95138"/>
                    <a:pt x="3715796" y="202342"/>
                  </a:cubicBezTo>
                  <a:cubicBezTo>
                    <a:pt x="3885498" y="309547"/>
                    <a:pt x="3597961" y="633960"/>
                    <a:pt x="3283931" y="754829"/>
                  </a:cubicBezTo>
                  <a:cubicBezTo>
                    <a:pt x="2969901" y="875698"/>
                    <a:pt x="2299111" y="937400"/>
                    <a:pt x="1831618" y="927556"/>
                  </a:cubicBezTo>
                  <a:cubicBezTo>
                    <a:pt x="1364125" y="917712"/>
                    <a:pt x="771984" y="835028"/>
                    <a:pt x="478975" y="695766"/>
                  </a:cubicBezTo>
                  <a:cubicBezTo>
                    <a:pt x="185966" y="556504"/>
                    <a:pt x="-151876" y="205751"/>
                    <a:pt x="73564" y="91983"/>
                  </a:cubicBezTo>
                  <a:close/>
                </a:path>
              </a:pathLst>
            </a:custGeom>
            <a:solidFill>
              <a:srgbClr val="A6693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11022834" y="3480645"/>
            <a:ext cx="1029288" cy="824183"/>
            <a:chOff x="6884752" y="2825136"/>
            <a:chExt cx="1029288" cy="824183"/>
          </a:xfrm>
          <a:scene3d>
            <a:camera prst="orthographicFront"/>
            <a:lightRig rig="flat" dir="t"/>
          </a:scene3d>
        </p:grpSpPr>
        <p:sp>
          <p:nvSpPr>
            <p:cNvPr id="119" name="Téglalap 118"/>
            <p:cNvSpPr/>
            <p:nvPr/>
          </p:nvSpPr>
          <p:spPr>
            <a:xfrm>
              <a:off x="6884752" y="2825136"/>
              <a:ext cx="1029288" cy="824183"/>
            </a:xfrm>
            <a:prstGeom prst="rect">
              <a:avLst/>
            </a:prstGeom>
            <a:solidFill>
              <a:srgbClr val="EBC69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Lekerekített téglalap 119"/>
            <p:cNvSpPr/>
            <p:nvPr/>
          </p:nvSpPr>
          <p:spPr>
            <a:xfrm flipH="1">
              <a:off x="7050827" y="3049973"/>
              <a:ext cx="178756" cy="146151"/>
            </a:xfrm>
            <a:prstGeom prst="roundRect">
              <a:avLst/>
            </a:prstGeom>
            <a:solidFill>
              <a:srgbClr val="F3E1CD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Lekerekített téglalap 120"/>
            <p:cNvSpPr/>
            <p:nvPr/>
          </p:nvSpPr>
          <p:spPr>
            <a:xfrm>
              <a:off x="7336060" y="3044300"/>
              <a:ext cx="192290" cy="142490"/>
            </a:xfrm>
            <a:prstGeom prst="roundRect">
              <a:avLst/>
            </a:prstGeom>
            <a:solidFill>
              <a:srgbClr val="ECDBCA"/>
            </a:solidFill>
            <a:ln>
              <a:solidFill>
                <a:srgbClr val="D7AE8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Lekerekített téglalap 122"/>
            <p:cNvSpPr/>
            <p:nvPr/>
          </p:nvSpPr>
          <p:spPr>
            <a:xfrm flipH="1">
              <a:off x="7526945" y="3107085"/>
              <a:ext cx="259924" cy="499732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7296308" y="3034998"/>
              <a:ext cx="591327" cy="611609"/>
            </a:xfrm>
            <a:prstGeom prst="rect">
              <a:avLst/>
            </a:prstGeom>
            <a:solidFill>
              <a:srgbClr val="AA7757">
                <a:alpha val="18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2" name="Csoportba foglalás 331"/>
          <p:cNvGrpSpPr/>
          <p:nvPr/>
        </p:nvGrpSpPr>
        <p:grpSpPr>
          <a:xfrm>
            <a:off x="4812970" y="2354055"/>
            <a:ext cx="2335458" cy="1320689"/>
            <a:chOff x="1195133" y="2434846"/>
            <a:chExt cx="7799001" cy="3257509"/>
          </a:xfrm>
        </p:grpSpPr>
        <p:sp>
          <p:nvSpPr>
            <p:cNvPr id="333" name="Téglalap 332"/>
            <p:cNvSpPr/>
            <p:nvPr/>
          </p:nvSpPr>
          <p:spPr>
            <a:xfrm>
              <a:off x="1466850" y="2839062"/>
              <a:ext cx="7258050" cy="2749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4" name="Téglalap 333"/>
            <p:cNvSpPr/>
            <p:nvPr/>
          </p:nvSpPr>
          <p:spPr>
            <a:xfrm>
              <a:off x="4620000" y="3428798"/>
              <a:ext cx="1495368" cy="1989038"/>
            </a:xfrm>
            <a:prstGeom prst="rect">
              <a:avLst/>
            </a:prstGeom>
            <a:gradFill>
              <a:gsLst>
                <a:gs pos="90000">
                  <a:schemeClr val="bg1">
                    <a:lumMod val="95000"/>
                  </a:schemeClr>
                </a:gs>
                <a:gs pos="97458">
                  <a:schemeClr val="bg1">
                    <a:lumMod val="9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5" name="Szabadkézi sokszög 334"/>
            <p:cNvSpPr/>
            <p:nvPr/>
          </p:nvSpPr>
          <p:spPr>
            <a:xfrm>
              <a:off x="7856965" y="4646021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6" name="Szabadkézi sokszög 335"/>
            <p:cNvSpPr/>
            <p:nvPr/>
          </p:nvSpPr>
          <p:spPr>
            <a:xfrm>
              <a:off x="2986472" y="4304462"/>
              <a:ext cx="947563" cy="64206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7" name="Szabadkézi sokszög 336"/>
            <p:cNvSpPr/>
            <p:nvPr/>
          </p:nvSpPr>
          <p:spPr>
            <a:xfrm>
              <a:off x="8439682" y="4562487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8" name="Szabadkézi sokszög 337"/>
            <p:cNvSpPr/>
            <p:nvPr/>
          </p:nvSpPr>
          <p:spPr>
            <a:xfrm>
              <a:off x="7308140" y="4531380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9" name="Szabadkézi sokszög 338"/>
            <p:cNvSpPr/>
            <p:nvPr/>
          </p:nvSpPr>
          <p:spPr>
            <a:xfrm>
              <a:off x="6748049" y="2839062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0" name="Szabadkézi sokszög 339"/>
            <p:cNvSpPr/>
            <p:nvPr/>
          </p:nvSpPr>
          <p:spPr>
            <a:xfrm>
              <a:off x="6652913" y="4687473"/>
              <a:ext cx="689138" cy="94751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1" name="Lekerekített téglalap 340"/>
            <p:cNvSpPr/>
            <p:nvPr/>
          </p:nvSpPr>
          <p:spPr>
            <a:xfrm>
              <a:off x="7913255" y="3523824"/>
              <a:ext cx="474414" cy="2871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2" name="Szabadkézi sokszög 341"/>
            <p:cNvSpPr/>
            <p:nvPr/>
          </p:nvSpPr>
          <p:spPr>
            <a:xfrm>
              <a:off x="3003211" y="3086366"/>
              <a:ext cx="777440" cy="64195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542169 w 1336258"/>
                <a:gd name="connsiteY0" fmla="*/ 0 h 1006631"/>
                <a:gd name="connsiteX1" fmla="*/ 1271051 w 1336258"/>
                <a:gd name="connsiteY1" fmla="*/ 156945 h 1006631"/>
                <a:gd name="connsiteX2" fmla="*/ 1336258 w 1336258"/>
                <a:gd name="connsiteY2" fmla="*/ 530359 h 1006631"/>
                <a:gd name="connsiteX3" fmla="*/ 1088391 w 1336258"/>
                <a:gd name="connsiteY3" fmla="*/ 976183 h 1006631"/>
                <a:gd name="connsiteX4" fmla="*/ 0 w 1336258"/>
                <a:gd name="connsiteY4" fmla="*/ 1006631 h 1006631"/>
                <a:gd name="connsiteX5" fmla="*/ 88815 w 1336258"/>
                <a:gd name="connsiteY5" fmla="*/ 295296 h 1006631"/>
                <a:gd name="connsiteX6" fmla="*/ 542169 w 1336258"/>
                <a:gd name="connsiteY6" fmla="*/ 0 h 1006631"/>
                <a:gd name="connsiteX0" fmla="*/ 542169 w 1336258"/>
                <a:gd name="connsiteY0" fmla="*/ 0 h 1006631"/>
                <a:gd name="connsiteX1" fmla="*/ 1271051 w 1336258"/>
                <a:gd name="connsiteY1" fmla="*/ 156945 h 1006631"/>
                <a:gd name="connsiteX2" fmla="*/ 1336258 w 1336258"/>
                <a:gd name="connsiteY2" fmla="*/ 530359 h 1006631"/>
                <a:gd name="connsiteX3" fmla="*/ 1088391 w 1336258"/>
                <a:gd name="connsiteY3" fmla="*/ 976183 h 1006631"/>
                <a:gd name="connsiteX4" fmla="*/ 0 w 1336258"/>
                <a:gd name="connsiteY4" fmla="*/ 1006631 h 1006631"/>
                <a:gd name="connsiteX5" fmla="*/ 542169 w 1336258"/>
                <a:gd name="connsiteY5" fmla="*/ 0 h 1006631"/>
                <a:gd name="connsiteX0" fmla="*/ 0 w 1500810"/>
                <a:gd name="connsiteY0" fmla="*/ 0 h 1035984"/>
                <a:gd name="connsiteX1" fmla="*/ 1435603 w 1500810"/>
                <a:gd name="connsiteY1" fmla="*/ 186298 h 1035984"/>
                <a:gd name="connsiteX2" fmla="*/ 1500810 w 1500810"/>
                <a:gd name="connsiteY2" fmla="*/ 559712 h 1035984"/>
                <a:gd name="connsiteX3" fmla="*/ 1252943 w 1500810"/>
                <a:gd name="connsiteY3" fmla="*/ 1005536 h 1035984"/>
                <a:gd name="connsiteX4" fmla="*/ 164552 w 1500810"/>
                <a:gd name="connsiteY4" fmla="*/ 1035984 h 1035984"/>
                <a:gd name="connsiteX5" fmla="*/ 0 w 1500810"/>
                <a:gd name="connsiteY5" fmla="*/ 0 h 1035984"/>
                <a:gd name="connsiteX0" fmla="*/ 0 w 1523496"/>
                <a:gd name="connsiteY0" fmla="*/ 0 h 1122947"/>
                <a:gd name="connsiteX1" fmla="*/ 1435603 w 1523496"/>
                <a:gd name="connsiteY1" fmla="*/ 186298 h 1122947"/>
                <a:gd name="connsiteX2" fmla="*/ 1500810 w 1523496"/>
                <a:gd name="connsiteY2" fmla="*/ 559712 h 1122947"/>
                <a:gd name="connsiteX3" fmla="*/ 1421210 w 1523496"/>
                <a:gd name="connsiteY3" fmla="*/ 1122947 h 1122947"/>
                <a:gd name="connsiteX4" fmla="*/ 164552 w 1523496"/>
                <a:gd name="connsiteY4" fmla="*/ 1035984 h 1122947"/>
                <a:gd name="connsiteX5" fmla="*/ 0 w 1523496"/>
                <a:gd name="connsiteY5" fmla="*/ 0 h 1122947"/>
                <a:gd name="connsiteX0" fmla="*/ 0 w 1803690"/>
                <a:gd name="connsiteY0" fmla="*/ 0 h 1122947"/>
                <a:gd name="connsiteX1" fmla="*/ 1435603 w 1803690"/>
                <a:gd name="connsiteY1" fmla="*/ 186298 h 1122947"/>
                <a:gd name="connsiteX2" fmla="*/ 1803690 w 1803690"/>
                <a:gd name="connsiteY2" fmla="*/ 530359 h 1122947"/>
                <a:gd name="connsiteX3" fmla="*/ 1421210 w 1803690"/>
                <a:gd name="connsiteY3" fmla="*/ 1122947 h 1122947"/>
                <a:gd name="connsiteX4" fmla="*/ 164552 w 1803690"/>
                <a:gd name="connsiteY4" fmla="*/ 1035984 h 1122947"/>
                <a:gd name="connsiteX5" fmla="*/ 0 w 1803690"/>
                <a:gd name="connsiteY5" fmla="*/ 0 h 1122947"/>
                <a:gd name="connsiteX0" fmla="*/ 0 w 1803690"/>
                <a:gd name="connsiteY0" fmla="*/ 25644 h 1148591"/>
                <a:gd name="connsiteX1" fmla="*/ 1738484 w 1803690"/>
                <a:gd name="connsiteY1" fmla="*/ 123883 h 1148591"/>
                <a:gd name="connsiteX2" fmla="*/ 1803690 w 1803690"/>
                <a:gd name="connsiteY2" fmla="*/ 556003 h 1148591"/>
                <a:gd name="connsiteX3" fmla="*/ 1421210 w 1803690"/>
                <a:gd name="connsiteY3" fmla="*/ 1148591 h 1148591"/>
                <a:gd name="connsiteX4" fmla="*/ 164552 w 1803690"/>
                <a:gd name="connsiteY4" fmla="*/ 1061628 h 1148591"/>
                <a:gd name="connsiteX5" fmla="*/ 0 w 1803690"/>
                <a:gd name="connsiteY5" fmla="*/ 25644 h 1148591"/>
                <a:gd name="connsiteX0" fmla="*/ 0 w 1826376"/>
                <a:gd name="connsiteY0" fmla="*/ 25644 h 1119238"/>
                <a:gd name="connsiteX1" fmla="*/ 1738484 w 1826376"/>
                <a:gd name="connsiteY1" fmla="*/ 123883 h 1119238"/>
                <a:gd name="connsiteX2" fmla="*/ 1803690 w 1826376"/>
                <a:gd name="connsiteY2" fmla="*/ 556003 h 1119238"/>
                <a:gd name="connsiteX3" fmla="*/ 1724090 w 1826376"/>
                <a:gd name="connsiteY3" fmla="*/ 1119238 h 1119238"/>
                <a:gd name="connsiteX4" fmla="*/ 164552 w 1826376"/>
                <a:gd name="connsiteY4" fmla="*/ 1061628 h 1119238"/>
                <a:gd name="connsiteX5" fmla="*/ 0 w 1826376"/>
                <a:gd name="connsiteY5" fmla="*/ 25644 h 1119238"/>
                <a:gd name="connsiteX0" fmla="*/ 37368 w 1661826"/>
                <a:gd name="connsiteY0" fmla="*/ 111866 h 1088048"/>
                <a:gd name="connsiteX1" fmla="*/ 1573932 w 1661826"/>
                <a:gd name="connsiteY1" fmla="*/ 92693 h 1088048"/>
                <a:gd name="connsiteX2" fmla="*/ 1639138 w 1661826"/>
                <a:gd name="connsiteY2" fmla="*/ 524813 h 1088048"/>
                <a:gd name="connsiteX3" fmla="*/ 1559538 w 1661826"/>
                <a:gd name="connsiteY3" fmla="*/ 1088048 h 1088048"/>
                <a:gd name="connsiteX4" fmla="*/ 0 w 1661826"/>
                <a:gd name="connsiteY4" fmla="*/ 1030438 h 1088048"/>
                <a:gd name="connsiteX5" fmla="*/ 37368 w 1661826"/>
                <a:gd name="connsiteY5" fmla="*/ 111866 h 10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826" h="1088048">
                  <a:moveTo>
                    <a:pt x="37368" y="111866"/>
                  </a:moveTo>
                  <a:cubicBezTo>
                    <a:pt x="280329" y="164181"/>
                    <a:pt x="1210422" y="-148882"/>
                    <a:pt x="1573932" y="92693"/>
                  </a:cubicBezTo>
                  <a:cubicBezTo>
                    <a:pt x="1573932" y="211013"/>
                    <a:pt x="1639138" y="406493"/>
                    <a:pt x="1639138" y="524813"/>
                  </a:cubicBezTo>
                  <a:cubicBezTo>
                    <a:pt x="1639138" y="691367"/>
                    <a:pt x="1726092" y="1088048"/>
                    <a:pt x="1559538" y="1088048"/>
                  </a:cubicBezTo>
                  <a:lnTo>
                    <a:pt x="0" y="1030438"/>
                  </a:lnTo>
                  <a:lnTo>
                    <a:pt x="37368" y="1118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3" name="Szabadkézi sokszög 342"/>
            <p:cNvSpPr/>
            <p:nvPr/>
          </p:nvSpPr>
          <p:spPr>
            <a:xfrm>
              <a:off x="8276557" y="5023850"/>
              <a:ext cx="706135" cy="63354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443" h="976183">
                  <a:moveTo>
                    <a:pt x="453354" y="0"/>
                  </a:moveTo>
                  <a:cubicBezTo>
                    <a:pt x="696315" y="52315"/>
                    <a:pt x="818726" y="-84630"/>
                    <a:pt x="1182236" y="156945"/>
                  </a:cubicBezTo>
                  <a:cubicBezTo>
                    <a:pt x="1182236" y="275265"/>
                    <a:pt x="1247443" y="412039"/>
                    <a:pt x="1247443" y="530359"/>
                  </a:cubicBezTo>
                  <a:cubicBezTo>
                    <a:pt x="1247443" y="696913"/>
                    <a:pt x="1166130" y="976183"/>
                    <a:pt x="999576" y="976183"/>
                  </a:cubicBezTo>
                  <a:lnTo>
                    <a:pt x="381025" y="958106"/>
                  </a:lnTo>
                  <a:cubicBezTo>
                    <a:pt x="214471" y="958106"/>
                    <a:pt x="79452" y="967715"/>
                    <a:pt x="79452" y="801161"/>
                  </a:cubicBezTo>
                  <a:lnTo>
                    <a:pt x="0" y="295296"/>
                  </a:lnTo>
                  <a:cubicBezTo>
                    <a:pt x="0" y="128742"/>
                    <a:pt x="286800" y="0"/>
                    <a:pt x="45335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4" name="Szabadkézi sokszög 343"/>
            <p:cNvSpPr/>
            <p:nvPr/>
          </p:nvSpPr>
          <p:spPr>
            <a:xfrm>
              <a:off x="6646199" y="3803668"/>
              <a:ext cx="566804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5" name="Szabadkézi sokszög 344"/>
            <p:cNvSpPr/>
            <p:nvPr/>
          </p:nvSpPr>
          <p:spPr>
            <a:xfrm>
              <a:off x="7267647" y="2897827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6" name="Szabadkézi sokszög 345"/>
            <p:cNvSpPr/>
            <p:nvPr/>
          </p:nvSpPr>
          <p:spPr>
            <a:xfrm>
              <a:off x="7777558" y="2975039"/>
              <a:ext cx="623484" cy="490282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7" name="Szabadkézi sokszög 346"/>
            <p:cNvSpPr/>
            <p:nvPr/>
          </p:nvSpPr>
          <p:spPr>
            <a:xfrm>
              <a:off x="2983162" y="4970098"/>
              <a:ext cx="890205" cy="628818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8" name="Szabadkézi sokszög 347"/>
            <p:cNvSpPr/>
            <p:nvPr/>
          </p:nvSpPr>
          <p:spPr>
            <a:xfrm>
              <a:off x="7364286" y="5011492"/>
              <a:ext cx="934753" cy="64395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9" name="Lekerekített téglalap 348"/>
            <p:cNvSpPr/>
            <p:nvPr/>
          </p:nvSpPr>
          <p:spPr>
            <a:xfrm>
              <a:off x="7847245" y="3844371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0" name="Lekerekített téglalap 349"/>
            <p:cNvSpPr/>
            <p:nvPr/>
          </p:nvSpPr>
          <p:spPr>
            <a:xfrm>
              <a:off x="7214416" y="3767661"/>
              <a:ext cx="573706" cy="31900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1" name="Lekerekített téglalap 350"/>
            <p:cNvSpPr/>
            <p:nvPr/>
          </p:nvSpPr>
          <p:spPr>
            <a:xfrm>
              <a:off x="7895896" y="4389092"/>
              <a:ext cx="356434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2" name="Szabadkézi sokszög 351"/>
            <p:cNvSpPr/>
            <p:nvPr/>
          </p:nvSpPr>
          <p:spPr>
            <a:xfrm>
              <a:off x="6723132" y="4278356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3" name="Lekerekített téglalap 352"/>
            <p:cNvSpPr/>
            <p:nvPr/>
          </p:nvSpPr>
          <p:spPr>
            <a:xfrm>
              <a:off x="8398099" y="2967750"/>
              <a:ext cx="573706" cy="50620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Lekerekített téglalap 353"/>
            <p:cNvSpPr/>
            <p:nvPr/>
          </p:nvSpPr>
          <p:spPr>
            <a:xfrm flipH="1">
              <a:off x="7882926" y="4099934"/>
              <a:ext cx="306374" cy="2585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Szabadkézi sokszög 354"/>
            <p:cNvSpPr/>
            <p:nvPr/>
          </p:nvSpPr>
          <p:spPr>
            <a:xfrm>
              <a:off x="8416434" y="3510911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6" name="Szabadkézi sokszög 355"/>
            <p:cNvSpPr/>
            <p:nvPr/>
          </p:nvSpPr>
          <p:spPr>
            <a:xfrm>
              <a:off x="8211024" y="3893016"/>
              <a:ext cx="783110" cy="64206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7" name="Szabadkézi sokszög 356"/>
            <p:cNvSpPr/>
            <p:nvPr/>
          </p:nvSpPr>
          <p:spPr>
            <a:xfrm>
              <a:off x="7322554" y="3291195"/>
              <a:ext cx="566804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8" name="Szabadkézi sokszög 357"/>
            <p:cNvSpPr/>
            <p:nvPr/>
          </p:nvSpPr>
          <p:spPr>
            <a:xfrm>
              <a:off x="7288092" y="4129509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9" name="Lekerekített téglalap 358"/>
            <p:cNvSpPr/>
            <p:nvPr/>
          </p:nvSpPr>
          <p:spPr>
            <a:xfrm>
              <a:off x="6733776" y="3290579"/>
              <a:ext cx="573706" cy="4601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0" name="Szabadkézi sokszög 359"/>
            <p:cNvSpPr/>
            <p:nvPr/>
          </p:nvSpPr>
          <p:spPr>
            <a:xfrm>
              <a:off x="6146897" y="3208398"/>
              <a:ext cx="555371" cy="384898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1" name="Lekerekített téglalap 360"/>
            <p:cNvSpPr/>
            <p:nvPr/>
          </p:nvSpPr>
          <p:spPr>
            <a:xfrm>
              <a:off x="6298801" y="2954030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2" name="Szabadkézi sokszög 361"/>
            <p:cNvSpPr/>
            <p:nvPr/>
          </p:nvSpPr>
          <p:spPr>
            <a:xfrm>
              <a:off x="5710090" y="2847170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3" name="Szabadkézi sokszög 362"/>
            <p:cNvSpPr/>
            <p:nvPr/>
          </p:nvSpPr>
          <p:spPr>
            <a:xfrm>
              <a:off x="5642131" y="3238260"/>
              <a:ext cx="458985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64" name="Csoportba foglalás 363"/>
            <p:cNvGrpSpPr/>
            <p:nvPr/>
          </p:nvGrpSpPr>
          <p:grpSpPr>
            <a:xfrm>
              <a:off x="3694932" y="2880247"/>
              <a:ext cx="2994123" cy="2738264"/>
              <a:chOff x="8325757" y="3050422"/>
              <a:chExt cx="2994123" cy="2738264"/>
            </a:xfrm>
          </p:grpSpPr>
          <p:sp>
            <p:nvSpPr>
              <p:cNvPr id="389" name="Lekerekített téglalap 388"/>
              <p:cNvSpPr/>
              <p:nvPr/>
            </p:nvSpPr>
            <p:spPr>
              <a:xfrm>
                <a:off x="9120265" y="4242847"/>
                <a:ext cx="356433" cy="21577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0" name="Lekerekített téglalap 389"/>
              <p:cNvSpPr/>
              <p:nvPr/>
            </p:nvSpPr>
            <p:spPr>
              <a:xfrm>
                <a:off x="8474415" y="4430212"/>
                <a:ext cx="573706" cy="31900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1" name="Lekerekített téglalap 390"/>
              <p:cNvSpPr/>
              <p:nvPr/>
            </p:nvSpPr>
            <p:spPr>
              <a:xfrm>
                <a:off x="9108153" y="4499693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2" name="Szabadkézi sokszög 391"/>
              <p:cNvSpPr/>
              <p:nvPr/>
            </p:nvSpPr>
            <p:spPr>
              <a:xfrm>
                <a:off x="9498110" y="5506415"/>
                <a:ext cx="706134" cy="27185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3" name="Szabadkézi sokszög 392"/>
              <p:cNvSpPr/>
              <p:nvPr/>
            </p:nvSpPr>
            <p:spPr>
              <a:xfrm>
                <a:off x="8355622" y="3186459"/>
                <a:ext cx="706135" cy="696895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4" name="Szabadkézi sokszög 393"/>
              <p:cNvSpPr/>
              <p:nvPr/>
            </p:nvSpPr>
            <p:spPr>
              <a:xfrm>
                <a:off x="8556136" y="4750143"/>
                <a:ext cx="344842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5" name="Szabadkézi sokszög 394"/>
              <p:cNvSpPr/>
              <p:nvPr/>
            </p:nvSpPr>
            <p:spPr>
              <a:xfrm>
                <a:off x="9081748" y="3427738"/>
                <a:ext cx="515274" cy="78960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6" name="Szabadkézi sokszög 395"/>
              <p:cNvSpPr/>
              <p:nvPr/>
            </p:nvSpPr>
            <p:spPr>
              <a:xfrm>
                <a:off x="8546366" y="5144729"/>
                <a:ext cx="934753" cy="64395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7" name="Lekerekített téglalap 396"/>
              <p:cNvSpPr/>
              <p:nvPr/>
            </p:nvSpPr>
            <p:spPr>
              <a:xfrm>
                <a:off x="10746173" y="3772218"/>
                <a:ext cx="573707" cy="46018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8" name="Lekerekített téglalap 397"/>
              <p:cNvSpPr/>
              <p:nvPr/>
            </p:nvSpPr>
            <p:spPr>
              <a:xfrm>
                <a:off x="9612614" y="3509072"/>
                <a:ext cx="631445" cy="21577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9" name="Szabadkézi sokszög 398"/>
              <p:cNvSpPr/>
              <p:nvPr/>
            </p:nvSpPr>
            <p:spPr>
              <a:xfrm>
                <a:off x="10718580" y="4293041"/>
                <a:ext cx="555370" cy="34990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0" name="Szabadkézi sokszög 399"/>
              <p:cNvSpPr/>
              <p:nvPr/>
            </p:nvSpPr>
            <p:spPr>
              <a:xfrm>
                <a:off x="10826469" y="4675401"/>
                <a:ext cx="486248" cy="64206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1" name="Szabadkézi sokszög 400"/>
              <p:cNvSpPr/>
              <p:nvPr/>
            </p:nvSpPr>
            <p:spPr>
              <a:xfrm>
                <a:off x="8325757" y="3934431"/>
                <a:ext cx="829858" cy="445710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2" name="Szabadkézi sokszög 401"/>
              <p:cNvSpPr/>
              <p:nvPr/>
            </p:nvSpPr>
            <p:spPr>
              <a:xfrm>
                <a:off x="8940409" y="473449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3" name="Szabadkézi sokszög 402"/>
              <p:cNvSpPr/>
              <p:nvPr/>
            </p:nvSpPr>
            <p:spPr>
              <a:xfrm>
                <a:off x="9626800" y="3050422"/>
                <a:ext cx="623484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4" name="Szabadkézi sokszög 403"/>
              <p:cNvSpPr/>
              <p:nvPr/>
            </p:nvSpPr>
            <p:spPr>
              <a:xfrm>
                <a:off x="9025785" y="307638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65" name="Lekerekített téglalap 364"/>
            <p:cNvSpPr/>
            <p:nvPr/>
          </p:nvSpPr>
          <p:spPr>
            <a:xfrm>
              <a:off x="3456331" y="2878234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66" name="Csoportba foglalás 365"/>
            <p:cNvGrpSpPr/>
            <p:nvPr/>
          </p:nvGrpSpPr>
          <p:grpSpPr>
            <a:xfrm>
              <a:off x="1195133" y="2722814"/>
              <a:ext cx="2515881" cy="2903690"/>
              <a:chOff x="8435948" y="3050422"/>
              <a:chExt cx="2515881" cy="2639719"/>
            </a:xfrm>
          </p:grpSpPr>
          <p:sp>
            <p:nvSpPr>
              <p:cNvPr id="372" name="Lekerekített téglalap 371"/>
              <p:cNvSpPr/>
              <p:nvPr/>
            </p:nvSpPr>
            <p:spPr>
              <a:xfrm>
                <a:off x="9286370" y="3935725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3" name="Lekerekített téglalap 372"/>
              <p:cNvSpPr/>
              <p:nvPr/>
            </p:nvSpPr>
            <p:spPr>
              <a:xfrm>
                <a:off x="8474415" y="4430212"/>
                <a:ext cx="573706" cy="31900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4" name="Lekerekített téglalap 373"/>
              <p:cNvSpPr/>
              <p:nvPr/>
            </p:nvSpPr>
            <p:spPr>
              <a:xfrm>
                <a:off x="9108153" y="4499693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5" name="Szabadkézi sokszög 374"/>
              <p:cNvSpPr/>
              <p:nvPr/>
            </p:nvSpPr>
            <p:spPr>
              <a:xfrm>
                <a:off x="9498110" y="5104251"/>
                <a:ext cx="706135" cy="57594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6" name="Szabadkézi sokszög 375"/>
              <p:cNvSpPr/>
              <p:nvPr/>
            </p:nvSpPr>
            <p:spPr>
              <a:xfrm>
                <a:off x="8435948" y="3113514"/>
                <a:ext cx="583583" cy="766585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7" name="Szabadkézi sokszög 376"/>
              <p:cNvSpPr/>
              <p:nvPr/>
            </p:nvSpPr>
            <p:spPr>
              <a:xfrm>
                <a:off x="8556136" y="4750143"/>
                <a:ext cx="344842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8" name="Szabadkézi sokszög 377"/>
              <p:cNvSpPr/>
              <p:nvPr/>
            </p:nvSpPr>
            <p:spPr>
              <a:xfrm>
                <a:off x="9081747" y="3455343"/>
                <a:ext cx="515276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9" name="Szabadkézi sokszög 378"/>
              <p:cNvSpPr/>
              <p:nvPr/>
            </p:nvSpPr>
            <p:spPr>
              <a:xfrm>
                <a:off x="8546366" y="5104725"/>
                <a:ext cx="934753" cy="58541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0" name="Lekerekített téglalap 379"/>
              <p:cNvSpPr/>
              <p:nvPr/>
            </p:nvSpPr>
            <p:spPr>
              <a:xfrm>
                <a:off x="9649589" y="3538746"/>
                <a:ext cx="573706" cy="46018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1" name="Lekerekített téglalap 380"/>
              <p:cNvSpPr/>
              <p:nvPr/>
            </p:nvSpPr>
            <p:spPr>
              <a:xfrm>
                <a:off x="9250991" y="4211618"/>
                <a:ext cx="392077" cy="26108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2" name="Szabadkézi sokszög 381"/>
              <p:cNvSpPr/>
              <p:nvPr/>
            </p:nvSpPr>
            <p:spPr>
              <a:xfrm>
                <a:off x="9667924" y="4058898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3" name="Szabadkézi sokszög 382"/>
              <p:cNvSpPr/>
              <p:nvPr/>
            </p:nvSpPr>
            <p:spPr>
              <a:xfrm>
                <a:off x="9498110" y="4460053"/>
                <a:ext cx="711918" cy="64206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4" name="Szabadkézi sokszög 383"/>
              <p:cNvSpPr/>
              <p:nvPr/>
            </p:nvSpPr>
            <p:spPr>
              <a:xfrm>
                <a:off x="8442518" y="3912147"/>
                <a:ext cx="829857" cy="490282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5" name="Szabadkézi sokszög 384"/>
              <p:cNvSpPr/>
              <p:nvPr/>
            </p:nvSpPr>
            <p:spPr>
              <a:xfrm>
                <a:off x="8940409" y="473449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6" name="Szabadkézi sokszög 385"/>
              <p:cNvSpPr/>
              <p:nvPr/>
            </p:nvSpPr>
            <p:spPr>
              <a:xfrm>
                <a:off x="9642804" y="3050422"/>
                <a:ext cx="515276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7" name="Szabadkézi sokszög 386"/>
              <p:cNvSpPr/>
              <p:nvPr/>
            </p:nvSpPr>
            <p:spPr>
              <a:xfrm>
                <a:off x="9025785" y="307638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8" name="Szabadkézi sokszög 387"/>
              <p:cNvSpPr/>
              <p:nvPr/>
            </p:nvSpPr>
            <p:spPr>
              <a:xfrm>
                <a:off x="10265996" y="4037919"/>
                <a:ext cx="685833" cy="445712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67" name="Lekerekített téglalap 366"/>
            <p:cNvSpPr/>
            <p:nvPr/>
          </p:nvSpPr>
          <p:spPr>
            <a:xfrm>
              <a:off x="2959863" y="2839062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8" name="Lekerekített téglalap 367"/>
            <p:cNvSpPr/>
            <p:nvPr/>
          </p:nvSpPr>
          <p:spPr>
            <a:xfrm flipH="1">
              <a:off x="1214550" y="2666379"/>
              <a:ext cx="7740408" cy="26866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9" name="Lekerekített téglalap 368"/>
            <p:cNvSpPr/>
            <p:nvPr/>
          </p:nvSpPr>
          <p:spPr>
            <a:xfrm flipH="1">
              <a:off x="4193750" y="5448840"/>
              <a:ext cx="2776341" cy="24351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0" name="Lekerekített téglalap 369"/>
            <p:cNvSpPr/>
            <p:nvPr/>
          </p:nvSpPr>
          <p:spPr>
            <a:xfrm flipH="1">
              <a:off x="4597405" y="5138926"/>
              <a:ext cx="2023699" cy="26514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1" name="Lekerekített téglalap 370"/>
            <p:cNvSpPr/>
            <p:nvPr/>
          </p:nvSpPr>
          <p:spPr>
            <a:xfrm flipH="1">
              <a:off x="1741364" y="2434846"/>
              <a:ext cx="6670971" cy="21442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6" name="Téglalap 405"/>
          <p:cNvSpPr/>
          <p:nvPr/>
        </p:nvSpPr>
        <p:spPr>
          <a:xfrm>
            <a:off x="1231925" y="1084074"/>
            <a:ext cx="9866152" cy="106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Üres halászcsónakok várakoznak a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Genezáreti-tó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partján. Éjjel kidolgozták magukat. Estig pihennek. Szerényen, de elégedetten élnek itt az emberek. Tudják, hogy Kinek köszönhetnek mindent. Bár sokáig nem volt olyan hely, ahol együtt mondhattak volna köszönetet Istennek. </a:t>
            </a:r>
          </a:p>
        </p:txBody>
      </p:sp>
      <p:grpSp>
        <p:nvGrpSpPr>
          <p:cNvPr id="416" name="Csoportba foglalás 415"/>
          <p:cNvGrpSpPr/>
          <p:nvPr/>
        </p:nvGrpSpPr>
        <p:grpSpPr>
          <a:xfrm>
            <a:off x="495413" y="60033"/>
            <a:ext cx="10214407" cy="991583"/>
            <a:chOff x="326183" y="127835"/>
            <a:chExt cx="10214407" cy="991583"/>
          </a:xfrm>
        </p:grpSpPr>
        <p:sp>
          <p:nvSpPr>
            <p:cNvPr id="417" name="Szabadkézi sokszög 416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8" name="Szabadkézi sokszög 417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9" name="Szabadkézi sokszög 418"/>
            <p:cNvSpPr/>
            <p:nvPr/>
          </p:nvSpPr>
          <p:spPr>
            <a:xfrm flipH="1">
              <a:off x="326183" y="493735"/>
              <a:ext cx="1206525" cy="62568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0" name="Szabadkézi sokszög 419"/>
            <p:cNvSpPr/>
            <p:nvPr/>
          </p:nvSpPr>
          <p:spPr>
            <a:xfrm>
              <a:off x="8467432" y="159255"/>
              <a:ext cx="2073158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421" name="Lekerekített téglalap 420"/>
          <p:cNvSpPr/>
          <p:nvPr/>
        </p:nvSpPr>
        <p:spPr>
          <a:xfrm>
            <a:off x="3751198" y="4134393"/>
            <a:ext cx="5063060" cy="1091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Erős szürke bazaltkövekből sok-sok pénzből mesteremberek keze által felépült a város </a:t>
            </a:r>
            <a:r>
              <a:rPr lang="hu-HU" b="1" dirty="0" smtClean="0">
                <a:solidFill>
                  <a:schemeClr val="tx1"/>
                </a:solidFill>
              </a:rPr>
              <a:t>zsinagógá</a:t>
            </a:r>
            <a:r>
              <a:rPr lang="hu-HU" dirty="0" smtClean="0">
                <a:solidFill>
                  <a:schemeClr val="tx1"/>
                </a:solidFill>
              </a:rPr>
              <a:t>ja. Mindenki messziről is láthatja.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95" name="Lekerekített téglalap 494"/>
          <p:cNvSpPr/>
          <p:nvPr/>
        </p:nvSpPr>
        <p:spPr>
          <a:xfrm>
            <a:off x="3967421" y="2019536"/>
            <a:ext cx="4134677" cy="1868999"/>
          </a:xfrm>
          <a:prstGeom prst="roundRect">
            <a:avLst/>
          </a:prstGeom>
          <a:solidFill>
            <a:srgbClr val="B4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-2401716" y="-1223080"/>
            <a:ext cx="17089820" cy="9909881"/>
            <a:chOff x="-1562516" y="-987326"/>
            <a:chExt cx="17089820" cy="9585434"/>
          </a:xfrm>
        </p:grpSpPr>
        <p:sp>
          <p:nvSpPr>
            <p:cNvPr id="160" name="Szabadkézi sokszög 159"/>
            <p:cNvSpPr/>
            <p:nvPr/>
          </p:nvSpPr>
          <p:spPr>
            <a:xfrm>
              <a:off x="-1562516" y="-987326"/>
              <a:ext cx="17089820" cy="9585434"/>
            </a:xfrm>
            <a:custGeom>
              <a:avLst/>
              <a:gdLst>
                <a:gd name="connsiteX0" fmla="*/ 0 w 12577847"/>
                <a:gd name="connsiteY0" fmla="*/ 0 h 7171900"/>
                <a:gd name="connsiteX1" fmla="*/ 12577847 w 12577847"/>
                <a:gd name="connsiteY1" fmla="*/ 0 h 7171900"/>
                <a:gd name="connsiteX2" fmla="*/ 12577847 w 12577847"/>
                <a:gd name="connsiteY2" fmla="*/ 7171900 h 7171900"/>
                <a:gd name="connsiteX3" fmla="*/ 0 w 12577847"/>
                <a:gd name="connsiteY3" fmla="*/ 7171900 h 7171900"/>
                <a:gd name="connsiteX4" fmla="*/ 0 w 12577847"/>
                <a:gd name="connsiteY4" fmla="*/ 0 h 7171900"/>
                <a:gd name="connsiteX5" fmla="*/ 5031139 w 12577847"/>
                <a:gd name="connsiteY5" fmla="*/ 2868760 h 7171900"/>
                <a:gd name="connsiteX6" fmla="*/ 5031139 w 12577847"/>
                <a:gd name="connsiteY6" fmla="*/ 4303140 h 7171900"/>
                <a:gd name="connsiteX7" fmla="*/ 7546708 w 12577847"/>
                <a:gd name="connsiteY7" fmla="*/ 4303140 h 7171900"/>
                <a:gd name="connsiteX8" fmla="*/ 7546708 w 12577847"/>
                <a:gd name="connsiteY8" fmla="*/ 2868760 h 7171900"/>
                <a:gd name="connsiteX9" fmla="*/ 5031139 w 12577847"/>
                <a:gd name="connsiteY9" fmla="*/ 2868760 h 71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7847" h="7171900">
                  <a:moveTo>
                    <a:pt x="0" y="0"/>
                  </a:moveTo>
                  <a:lnTo>
                    <a:pt x="12577847" y="0"/>
                  </a:lnTo>
                  <a:lnTo>
                    <a:pt x="12577847" y="7171900"/>
                  </a:lnTo>
                  <a:lnTo>
                    <a:pt x="0" y="7171900"/>
                  </a:lnTo>
                  <a:lnTo>
                    <a:pt x="0" y="0"/>
                  </a:lnTo>
                  <a:close/>
                  <a:moveTo>
                    <a:pt x="5031139" y="2868760"/>
                  </a:moveTo>
                  <a:lnTo>
                    <a:pt x="5031139" y="4303140"/>
                  </a:lnTo>
                  <a:lnTo>
                    <a:pt x="7546708" y="4303140"/>
                  </a:lnTo>
                  <a:lnTo>
                    <a:pt x="7546708" y="2868760"/>
                  </a:lnTo>
                  <a:lnTo>
                    <a:pt x="5031139" y="2868760"/>
                  </a:ln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hu-HU" dirty="0" smtClean="0">
                <a:solidFill>
                  <a:prstClr val="white"/>
                </a:solidFill>
              </a:endParaRPr>
            </a:p>
            <a:p>
              <a:pPr algn="ctr"/>
              <a:endParaRPr lang="hu-HU" dirty="0">
                <a:solidFill>
                  <a:prstClr val="white"/>
                </a:solidFill>
              </a:endParaRPr>
            </a:p>
            <a:p>
              <a:pPr algn="ctr"/>
              <a:endParaRPr lang="hu-HU" dirty="0" smtClean="0">
                <a:solidFill>
                  <a:prstClr val="white"/>
                </a:solidFill>
              </a:endParaRPr>
            </a:p>
            <a:p>
              <a:pPr algn="ctr"/>
              <a:endParaRPr lang="hu-HU" dirty="0">
                <a:solidFill>
                  <a:prstClr val="white"/>
                </a:solidFill>
              </a:endParaRPr>
            </a:p>
            <a:p>
              <a:pPr algn="ctr"/>
              <a:endParaRPr lang="hu-HU" dirty="0" smtClean="0">
                <a:solidFill>
                  <a:prstClr val="white"/>
                </a:solidFill>
              </a:endParaRPr>
            </a:p>
            <a:p>
              <a:pPr algn="ctr"/>
              <a:endParaRPr lang="hu-HU" dirty="0">
                <a:solidFill>
                  <a:prstClr val="white"/>
                </a:solidFill>
              </a:endParaRPr>
            </a:p>
            <a:p>
              <a:pPr algn="ctr"/>
              <a:endParaRPr lang="hu-HU" dirty="0" smtClean="0">
                <a:solidFill>
                  <a:prstClr val="white"/>
                </a:solidFill>
              </a:endParaRPr>
            </a:p>
            <a:p>
              <a:pPr algn="ctr"/>
              <a:endParaRPr lang="hu-HU" dirty="0">
                <a:solidFill>
                  <a:prstClr val="white"/>
                </a:solidFill>
              </a:endParaRPr>
            </a:p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Mi történik </a:t>
              </a:r>
              <a:r>
                <a:rPr lang="hu-HU" dirty="0" err="1" smtClean="0">
                  <a:solidFill>
                    <a:prstClr val="white"/>
                  </a:solidFill>
                </a:rPr>
                <a:t>Kapernaumban</a:t>
              </a:r>
              <a:r>
                <a:rPr lang="hu-HU" dirty="0">
                  <a:solidFill>
                    <a:prstClr val="white"/>
                  </a:solidFill>
                </a:rPr>
                <a:t> </a:t>
              </a:r>
              <a:r>
                <a:rPr lang="hu-HU" dirty="0" smtClean="0">
                  <a:solidFill>
                    <a:prstClr val="white"/>
                  </a:solidFill>
                </a:rPr>
                <a:t>a Galileai-tenger partján?</a:t>
              </a:r>
              <a:endParaRPr lang="hu-HU" dirty="0">
                <a:solidFill>
                  <a:prstClr val="white"/>
                </a:solidFill>
              </a:endParaRPr>
            </a:p>
          </p:txBody>
        </p:sp>
        <p:pic>
          <p:nvPicPr>
            <p:cNvPr id="161" name="Kép 1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671" y="1449678"/>
              <a:ext cx="1343739" cy="1328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3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80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7" presetClass="pat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167E-6 0.00695 L 0.06706 0.04699 C 0.08099 0.05602 0.10196 0.06088 0.12396 0.06088 C 0.14896 0.06088 0.16902 0.05602 0.18295 0.04699 L 0.25 0.00695 " pathEditMode="relative" rAng="0" ptsTypes="AAAAA">
                                      <p:cBhvr>
                                        <p:cTn id="5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7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0.00694 L 0.06706 0.04699 C 0.08099 0.05602 0.10195 0.06088 0.12396 0.06088 C 0.14896 0.06088 0.16901 0.05602 0.18294 0.04699 L 0.25 0.00694 " pathEditMode="relative" rAng="0" ptsTypes="AAAAA">
                                      <p:cBhvr>
                                        <p:cTn id="55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7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0.00695 L 0.06706 0.04699 C 0.08099 0.05602 0.10195 0.06088 0.12396 0.06088 C 0.14896 0.06088 0.16901 0.05602 0.18294 0.04699 L 0.25 0.00695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7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694 L 0.06706 0.04699 C 0.08099 0.05602 0.10195 0.06088 0.12396 0.06088 C 0.14896 0.06088 0.16901 0.05602 0.18294 0.04699 L 0.25 0.00694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694 L 0.06706 0.04699 C 0.08099 0.05602 0.10196 0.06088 0.12396 0.06088 C 0.14896 0.06088 0.16901 0.05602 0.18295 0.04699 L 0.25 0.00694 " pathEditMode="relative" rAng="0" ptsTypes="AAAAA">
                                      <p:cBhvr>
                                        <p:cTn id="6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7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6.25E-7 0.00695 L 0.06706 0.04699 C 0.08099 0.05602 0.10195 0.06088 0.12396 0.06088 C 0.14896 0.06088 0.16901 0.05602 0.18294 0.04699 L 0.25 0.00695 " pathEditMode="relative" rAng="0" ptsTypes="AAAAA">
                                      <p:cBhvr>
                                        <p:cTn id="63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4" grpId="0" animBg="1"/>
      <p:bldP spid="98" grpId="0" animBg="1"/>
      <p:bldP spid="68" grpId="0" animBg="1"/>
      <p:bldP spid="99" grpId="0" animBg="1"/>
      <p:bldP spid="69" grpId="0" animBg="1"/>
      <p:bldP spid="100" grpId="0" animBg="1"/>
      <p:bldP spid="421" grpId="0" animBg="1"/>
      <p:bldP spid="495" grpId="0" animBg="1"/>
      <p:bldP spid="4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4336394" y="3515327"/>
            <a:ext cx="3468850" cy="473199"/>
          </a:xfrm>
          <a:custGeom>
            <a:avLst/>
            <a:gdLst>
              <a:gd name="connsiteX0" fmla="*/ 0 w 3453046"/>
              <a:gd name="connsiteY0" fmla="*/ 457200 h 914400"/>
              <a:gd name="connsiteX1" fmla="*/ 1726523 w 3453046"/>
              <a:gd name="connsiteY1" fmla="*/ 0 h 914400"/>
              <a:gd name="connsiteX2" fmla="*/ 3453046 w 3453046"/>
              <a:gd name="connsiteY2" fmla="*/ 457200 h 914400"/>
              <a:gd name="connsiteX3" fmla="*/ 1726523 w 3453046"/>
              <a:gd name="connsiteY3" fmla="*/ 914400 h 914400"/>
              <a:gd name="connsiteX4" fmla="*/ 0 w 3453046"/>
              <a:gd name="connsiteY4" fmla="*/ 457200 h 914400"/>
              <a:gd name="connsiteX0" fmla="*/ 59 w 3453105"/>
              <a:gd name="connsiteY0" fmla="*/ 457200 h 565478"/>
              <a:gd name="connsiteX1" fmla="*/ 1726582 w 3453105"/>
              <a:gd name="connsiteY1" fmla="*/ 0 h 565478"/>
              <a:gd name="connsiteX2" fmla="*/ 3453105 w 3453105"/>
              <a:gd name="connsiteY2" fmla="*/ 457200 h 565478"/>
              <a:gd name="connsiteX3" fmla="*/ 1773879 w 3453105"/>
              <a:gd name="connsiteY3" fmla="*/ 441435 h 565478"/>
              <a:gd name="connsiteX4" fmla="*/ 59 w 3453105"/>
              <a:gd name="connsiteY4" fmla="*/ 457200 h 565478"/>
              <a:gd name="connsiteX0" fmla="*/ 59 w 3453105"/>
              <a:gd name="connsiteY0" fmla="*/ 457200 h 486258"/>
              <a:gd name="connsiteX1" fmla="*/ 1726582 w 3453105"/>
              <a:gd name="connsiteY1" fmla="*/ 0 h 486258"/>
              <a:gd name="connsiteX2" fmla="*/ 3453105 w 3453105"/>
              <a:gd name="connsiteY2" fmla="*/ 457200 h 486258"/>
              <a:gd name="connsiteX3" fmla="*/ 1773879 w 3453105"/>
              <a:gd name="connsiteY3" fmla="*/ 441435 h 486258"/>
              <a:gd name="connsiteX4" fmla="*/ 59 w 3453105"/>
              <a:gd name="connsiteY4" fmla="*/ 457200 h 486258"/>
              <a:gd name="connsiteX0" fmla="*/ 39 w 3468850"/>
              <a:gd name="connsiteY0" fmla="*/ 316796 h 458685"/>
              <a:gd name="connsiteX1" fmla="*/ 1742327 w 3468850"/>
              <a:gd name="connsiteY1" fmla="*/ 1485 h 458685"/>
              <a:gd name="connsiteX2" fmla="*/ 3468850 w 3468850"/>
              <a:gd name="connsiteY2" fmla="*/ 458685 h 458685"/>
              <a:gd name="connsiteX3" fmla="*/ 1789624 w 3468850"/>
              <a:gd name="connsiteY3" fmla="*/ 442920 h 458685"/>
              <a:gd name="connsiteX4" fmla="*/ 39 w 3468850"/>
              <a:gd name="connsiteY4" fmla="*/ 316796 h 45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8850" h="458685">
                <a:moveTo>
                  <a:pt x="39" y="316796"/>
                </a:moveTo>
                <a:cubicBezTo>
                  <a:pt x="-7844" y="243224"/>
                  <a:pt x="1164192" y="-22163"/>
                  <a:pt x="1742327" y="1485"/>
                </a:cubicBezTo>
                <a:cubicBezTo>
                  <a:pt x="2320462" y="25133"/>
                  <a:pt x="3468850" y="206180"/>
                  <a:pt x="3468850" y="458685"/>
                </a:cubicBezTo>
                <a:cubicBezTo>
                  <a:pt x="3468850" y="443176"/>
                  <a:pt x="2367759" y="466568"/>
                  <a:pt x="1789624" y="442920"/>
                </a:cubicBezTo>
                <a:cubicBezTo>
                  <a:pt x="1211489" y="419272"/>
                  <a:pt x="7922" y="390369"/>
                  <a:pt x="39" y="316796"/>
                </a:cubicBezTo>
                <a:close/>
              </a:path>
            </a:pathLst>
          </a:cu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89521" l="0" r="100000">
                        <a14:foregroundMark x1="64831" y1="53593" x2="66430" y2="30539"/>
                        <a14:foregroundMark x1="36057" y1="52695" x2="35169" y2="24551"/>
                        <a14:foregroundMark x1="91829" y1="60778" x2="91474" y2="36826"/>
                        <a14:backgroundMark x1="19716" y1="70359" x2="4618" y2="599"/>
                        <a14:backgroundMark x1="48135" y1="56587" x2="47957" y2="898"/>
                        <a14:backgroundMark x1="76554" y1="63772" x2="77975" y2="2096"/>
                        <a14:backgroundMark x1="59325" y1="55988" x2="61989" y2="299"/>
                        <a14:backgroundMark x1="34103" y1="56886" x2="26998" y2="8683"/>
                      </a14:backgroundRemoval>
                    </a14:imgEffect>
                  </a14:imgLayer>
                </a14:imgProps>
              </a:ext>
            </a:extLst>
          </a:blip>
          <a:srcRect l="30947" t="21520" r="59933" b="43163"/>
          <a:stretch/>
        </p:blipFill>
        <p:spPr>
          <a:xfrm>
            <a:off x="2549472" y="2822844"/>
            <a:ext cx="657532" cy="1400856"/>
          </a:xfrm>
          <a:prstGeom prst="rect">
            <a:avLst/>
          </a:prstGeom>
        </p:spPr>
      </p:pic>
      <p:sp>
        <p:nvSpPr>
          <p:cNvPr id="64" name="Szabadkézi sokszög 63"/>
          <p:cNvSpPr/>
          <p:nvPr/>
        </p:nvSpPr>
        <p:spPr>
          <a:xfrm>
            <a:off x="-362635" y="3666189"/>
            <a:ext cx="12620065" cy="3259750"/>
          </a:xfrm>
          <a:custGeom>
            <a:avLst/>
            <a:gdLst>
              <a:gd name="connsiteX0" fmla="*/ 11344948 w 12237244"/>
              <a:gd name="connsiteY0" fmla="*/ 276 h 3408243"/>
              <a:gd name="connsiteX1" fmla="*/ 12236742 w 12237244"/>
              <a:gd name="connsiteY1" fmla="*/ 228889 h 3408243"/>
              <a:gd name="connsiteX2" fmla="*/ 12173034 w 12237244"/>
              <a:gd name="connsiteY2" fmla="*/ 2499548 h 3408243"/>
              <a:gd name="connsiteX3" fmla="*/ 6623549 w 12237244"/>
              <a:gd name="connsiteY3" fmla="*/ 3405855 h 3408243"/>
              <a:gd name="connsiteX4" fmla="*/ 854047 w 12237244"/>
              <a:gd name="connsiteY4" fmla="*/ 2670008 h 3408243"/>
              <a:gd name="connsiteX5" fmla="*/ 930514 w 12237244"/>
              <a:gd name="connsiteY5" fmla="*/ 2557840 h 3408243"/>
              <a:gd name="connsiteX6" fmla="*/ 1002966 w 12237244"/>
              <a:gd name="connsiteY6" fmla="*/ 2508012 h 3408243"/>
              <a:gd name="connsiteX7" fmla="*/ 798122 w 12237244"/>
              <a:gd name="connsiteY7" fmla="*/ 2469152 h 3408243"/>
              <a:gd name="connsiteX8" fmla="*/ 30725 w 12237244"/>
              <a:gd name="connsiteY8" fmla="*/ 2423560 h 3408243"/>
              <a:gd name="connsiteX9" fmla="*/ 0 w 12237244"/>
              <a:gd name="connsiteY9" fmla="*/ 2421705 h 3408243"/>
              <a:gd name="connsiteX10" fmla="*/ 0 w 12237244"/>
              <a:gd name="connsiteY10" fmla="*/ 794592 h 3408243"/>
              <a:gd name="connsiteX11" fmla="*/ 7586 w 12237244"/>
              <a:gd name="connsiteY11" fmla="*/ 777955 h 3408243"/>
              <a:gd name="connsiteX12" fmla="*/ 178665 w 12237244"/>
              <a:gd name="connsiteY12" fmla="*/ 657202 h 3408243"/>
              <a:gd name="connsiteX13" fmla="*/ 3205716 w 12237244"/>
              <a:gd name="connsiteY13" fmla="*/ 331698 h 3408243"/>
              <a:gd name="connsiteX14" fmla="*/ 6931844 w 12237244"/>
              <a:gd name="connsiteY14" fmla="*/ 269787 h 3408243"/>
              <a:gd name="connsiteX15" fmla="*/ 11344948 w 12237244"/>
              <a:gd name="connsiteY15" fmla="*/ 276 h 34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37244" h="3408243">
                <a:moveTo>
                  <a:pt x="11344948" y="276"/>
                </a:moveTo>
                <a:cubicBezTo>
                  <a:pt x="11869903" y="4778"/>
                  <a:pt x="12225629" y="65181"/>
                  <a:pt x="12236742" y="228889"/>
                </a:cubicBezTo>
                <a:cubicBezTo>
                  <a:pt x="12244001" y="335820"/>
                  <a:pt x="12170102" y="2475381"/>
                  <a:pt x="12173034" y="2499548"/>
                </a:cubicBezTo>
                <a:cubicBezTo>
                  <a:pt x="12175966" y="2523715"/>
                  <a:pt x="8510046" y="3377446"/>
                  <a:pt x="6623549" y="3405855"/>
                </a:cubicBezTo>
                <a:cubicBezTo>
                  <a:pt x="4737052" y="3434265"/>
                  <a:pt x="854047" y="3210417"/>
                  <a:pt x="854047" y="2670008"/>
                </a:cubicBezTo>
                <a:cubicBezTo>
                  <a:pt x="854047" y="2636232"/>
                  <a:pt x="880482" y="2598643"/>
                  <a:pt x="930514" y="2557840"/>
                </a:cubicBezTo>
                <a:lnTo>
                  <a:pt x="1002966" y="2508012"/>
                </a:lnTo>
                <a:lnTo>
                  <a:pt x="798122" y="2469152"/>
                </a:lnTo>
                <a:cubicBezTo>
                  <a:pt x="323735" y="2373407"/>
                  <a:pt x="143606" y="2419076"/>
                  <a:pt x="30725" y="2423560"/>
                </a:cubicBezTo>
                <a:lnTo>
                  <a:pt x="0" y="2421705"/>
                </a:lnTo>
                <a:lnTo>
                  <a:pt x="0" y="794592"/>
                </a:lnTo>
                <a:lnTo>
                  <a:pt x="7586" y="777955"/>
                </a:lnTo>
                <a:cubicBezTo>
                  <a:pt x="53516" y="695926"/>
                  <a:pt x="109929" y="649517"/>
                  <a:pt x="178665" y="657202"/>
                </a:cubicBezTo>
                <a:cubicBezTo>
                  <a:pt x="834015" y="385368"/>
                  <a:pt x="2128313" y="464446"/>
                  <a:pt x="3205716" y="331698"/>
                </a:cubicBezTo>
                <a:cubicBezTo>
                  <a:pt x="4045096" y="349391"/>
                  <a:pt x="5209096" y="-107623"/>
                  <a:pt x="6931844" y="269787"/>
                </a:cubicBezTo>
                <a:cubicBezTo>
                  <a:pt x="7556638" y="342342"/>
                  <a:pt x="10003397" y="-11230"/>
                  <a:pt x="11344948" y="276"/>
                </a:cubicBezTo>
                <a:close/>
              </a:path>
            </a:pathLst>
          </a:custGeom>
          <a:solidFill>
            <a:srgbClr val="799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5" name="Szabadkézi sokszög 94"/>
          <p:cNvSpPr/>
          <p:nvPr/>
        </p:nvSpPr>
        <p:spPr>
          <a:xfrm>
            <a:off x="3194110" y="2935905"/>
            <a:ext cx="429419" cy="1342282"/>
          </a:xfrm>
          <a:custGeom>
            <a:avLst/>
            <a:gdLst>
              <a:gd name="connsiteX0" fmla="*/ 224617 w 422922"/>
              <a:gd name="connsiteY0" fmla="*/ 241 h 1342282"/>
              <a:gd name="connsiteX1" fmla="*/ 422922 w 422922"/>
              <a:gd name="connsiteY1" fmla="*/ 430066 h 1342282"/>
              <a:gd name="connsiteX2" fmla="*/ 253375 w 422922"/>
              <a:gd name="connsiteY2" fmla="*/ 955014 h 1342282"/>
              <a:gd name="connsiteX3" fmla="*/ 232801 w 422922"/>
              <a:gd name="connsiteY3" fmla="*/ 968947 h 1342282"/>
              <a:gd name="connsiteX4" fmla="*/ 232801 w 422922"/>
              <a:gd name="connsiteY4" fmla="*/ 1342282 h 1342282"/>
              <a:gd name="connsiteX5" fmla="*/ 137551 w 422922"/>
              <a:gd name="connsiteY5" fmla="*/ 1342282 h 1342282"/>
              <a:gd name="connsiteX6" fmla="*/ 137551 w 422922"/>
              <a:gd name="connsiteY6" fmla="*/ 908699 h 1342282"/>
              <a:gd name="connsiteX7" fmla="*/ 85876 w 422922"/>
              <a:gd name="connsiteY7" fmla="*/ 835395 h 1342282"/>
              <a:gd name="connsiteX8" fmla="*/ 0 w 422922"/>
              <a:gd name="connsiteY8" fmla="*/ 487365 h 1342282"/>
              <a:gd name="connsiteX9" fmla="*/ 224617 w 422922"/>
              <a:gd name="connsiteY9" fmla="*/ 241 h 134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922" h="1342282">
                <a:moveTo>
                  <a:pt x="224617" y="241"/>
                </a:moveTo>
                <a:cubicBezTo>
                  <a:pt x="295104" y="-9309"/>
                  <a:pt x="422922" y="267692"/>
                  <a:pt x="422922" y="430066"/>
                </a:cubicBezTo>
                <a:cubicBezTo>
                  <a:pt x="422922" y="572144"/>
                  <a:pt x="325061" y="875098"/>
                  <a:pt x="253375" y="955014"/>
                </a:cubicBezTo>
                <a:lnTo>
                  <a:pt x="232801" y="968947"/>
                </a:lnTo>
                <a:lnTo>
                  <a:pt x="232801" y="1342282"/>
                </a:lnTo>
                <a:lnTo>
                  <a:pt x="137551" y="1342282"/>
                </a:lnTo>
                <a:lnTo>
                  <a:pt x="137551" y="908699"/>
                </a:lnTo>
                <a:lnTo>
                  <a:pt x="85876" y="835395"/>
                </a:lnTo>
                <a:cubicBezTo>
                  <a:pt x="38533" y="746049"/>
                  <a:pt x="0" y="621881"/>
                  <a:pt x="0" y="487365"/>
                </a:cubicBezTo>
                <a:cubicBezTo>
                  <a:pt x="0" y="218334"/>
                  <a:pt x="154130" y="9791"/>
                  <a:pt x="224617" y="241"/>
                </a:cubicBezTo>
                <a:close/>
              </a:path>
            </a:pathLst>
          </a:custGeom>
          <a:solidFill>
            <a:srgbClr val="799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89521" l="0" r="100000">
                        <a14:foregroundMark x1="64831" y1="53593" x2="66430" y2="30539"/>
                        <a14:foregroundMark x1="36057" y1="52695" x2="35169" y2="24551"/>
                        <a14:foregroundMark x1="91829" y1="60778" x2="91474" y2="36826"/>
                        <a14:backgroundMark x1="19716" y1="70359" x2="4618" y2="599"/>
                        <a14:backgroundMark x1="48135" y1="56587" x2="47957" y2="898"/>
                        <a14:backgroundMark x1="76554" y1="63772" x2="77975" y2="2096"/>
                        <a14:backgroundMark x1="59325" y1="55988" x2="61989" y2="299"/>
                        <a14:backgroundMark x1="34103" y1="56886" x2="26998" y2="8683"/>
                      </a14:backgroundRemoval>
                    </a14:imgEffect>
                  </a14:imgLayer>
                </a14:imgProps>
              </a:ext>
            </a:extLst>
          </a:blip>
          <a:srcRect l="30947" t="21520" r="59933" b="43163"/>
          <a:stretch/>
        </p:blipFill>
        <p:spPr>
          <a:xfrm>
            <a:off x="8673804" y="2333122"/>
            <a:ext cx="778988" cy="1659616"/>
          </a:xfrm>
          <a:prstGeom prst="rect">
            <a:avLst/>
          </a:prstGeom>
        </p:spPr>
      </p:pic>
      <p:sp>
        <p:nvSpPr>
          <p:cNvPr id="58" name="Szabadkézi sokszög 57"/>
          <p:cNvSpPr/>
          <p:nvPr/>
        </p:nvSpPr>
        <p:spPr>
          <a:xfrm>
            <a:off x="117031" y="4223436"/>
            <a:ext cx="12306220" cy="2128067"/>
          </a:xfrm>
          <a:custGeom>
            <a:avLst/>
            <a:gdLst>
              <a:gd name="connsiteX0" fmla="*/ 4295855 w 12205121"/>
              <a:gd name="connsiteY0" fmla="*/ 416 h 3600993"/>
              <a:gd name="connsiteX1" fmla="*/ 9449762 w 12205121"/>
              <a:gd name="connsiteY1" fmla="*/ 153646 h 3600993"/>
              <a:gd name="connsiteX2" fmla="*/ 12091123 w 12205121"/>
              <a:gd name="connsiteY2" fmla="*/ 585247 h 3600993"/>
              <a:gd name="connsiteX3" fmla="*/ 11821303 w 12205121"/>
              <a:gd name="connsiteY3" fmla="*/ 3401395 h 3600993"/>
              <a:gd name="connsiteX4" fmla="*/ 736206 w 12205121"/>
              <a:gd name="connsiteY4" fmla="*/ 3115856 h 3600993"/>
              <a:gd name="connsiteX5" fmla="*/ 105521 w 12205121"/>
              <a:gd name="connsiteY5" fmla="*/ 2363722 h 3600993"/>
              <a:gd name="connsiteX6" fmla="*/ 0 w 12205121"/>
              <a:gd name="connsiteY6" fmla="*/ 2162687 h 3600993"/>
              <a:gd name="connsiteX7" fmla="*/ 0 w 12205121"/>
              <a:gd name="connsiteY7" fmla="*/ 813652 h 3600993"/>
              <a:gd name="connsiteX8" fmla="*/ 10353 w 12205121"/>
              <a:gd name="connsiteY8" fmla="*/ 796993 h 3600993"/>
              <a:gd name="connsiteX9" fmla="*/ 772804 w 12205121"/>
              <a:gd name="connsiteY9" fmla="*/ 269595 h 3600993"/>
              <a:gd name="connsiteX10" fmla="*/ 4295855 w 12205121"/>
              <a:gd name="connsiteY10" fmla="*/ 416 h 3600993"/>
              <a:gd name="connsiteX0" fmla="*/ 4567596 w 12421738"/>
              <a:gd name="connsiteY0" fmla="*/ 416 h 3117406"/>
              <a:gd name="connsiteX1" fmla="*/ 9721503 w 12421738"/>
              <a:gd name="connsiteY1" fmla="*/ 153646 h 3117406"/>
              <a:gd name="connsiteX2" fmla="*/ 12362864 w 12421738"/>
              <a:gd name="connsiteY2" fmla="*/ 585247 h 3117406"/>
              <a:gd name="connsiteX3" fmla="*/ 11921932 w 12421738"/>
              <a:gd name="connsiteY3" fmla="*/ 2163145 h 3117406"/>
              <a:gd name="connsiteX4" fmla="*/ 1007947 w 12421738"/>
              <a:gd name="connsiteY4" fmla="*/ 3115856 h 3117406"/>
              <a:gd name="connsiteX5" fmla="*/ 377262 w 12421738"/>
              <a:gd name="connsiteY5" fmla="*/ 2363722 h 3117406"/>
              <a:gd name="connsiteX6" fmla="*/ 271741 w 12421738"/>
              <a:gd name="connsiteY6" fmla="*/ 2162687 h 3117406"/>
              <a:gd name="connsiteX7" fmla="*/ 271741 w 12421738"/>
              <a:gd name="connsiteY7" fmla="*/ 813652 h 3117406"/>
              <a:gd name="connsiteX8" fmla="*/ 282094 w 12421738"/>
              <a:gd name="connsiteY8" fmla="*/ 796993 h 3117406"/>
              <a:gd name="connsiteX9" fmla="*/ 1044545 w 12421738"/>
              <a:gd name="connsiteY9" fmla="*/ 269595 h 3117406"/>
              <a:gd name="connsiteX10" fmla="*/ 4567596 w 12421738"/>
              <a:gd name="connsiteY10" fmla="*/ 416 h 3117406"/>
              <a:gd name="connsiteX0" fmla="*/ 4295855 w 12457418"/>
              <a:gd name="connsiteY0" fmla="*/ 416 h 2457033"/>
              <a:gd name="connsiteX1" fmla="*/ 9449762 w 12457418"/>
              <a:gd name="connsiteY1" fmla="*/ 153646 h 2457033"/>
              <a:gd name="connsiteX2" fmla="*/ 12091123 w 12457418"/>
              <a:gd name="connsiteY2" fmla="*/ 585247 h 2457033"/>
              <a:gd name="connsiteX3" fmla="*/ 11650191 w 12457418"/>
              <a:gd name="connsiteY3" fmla="*/ 2163145 h 2457033"/>
              <a:gd name="connsiteX4" fmla="*/ 3569057 w 12457418"/>
              <a:gd name="connsiteY4" fmla="*/ 2201456 h 2457033"/>
              <a:gd name="connsiteX5" fmla="*/ 105521 w 12457418"/>
              <a:gd name="connsiteY5" fmla="*/ 2363722 h 2457033"/>
              <a:gd name="connsiteX6" fmla="*/ 0 w 12457418"/>
              <a:gd name="connsiteY6" fmla="*/ 2162687 h 2457033"/>
              <a:gd name="connsiteX7" fmla="*/ 0 w 12457418"/>
              <a:gd name="connsiteY7" fmla="*/ 813652 h 2457033"/>
              <a:gd name="connsiteX8" fmla="*/ 10353 w 12457418"/>
              <a:gd name="connsiteY8" fmla="*/ 796993 h 2457033"/>
              <a:gd name="connsiteX9" fmla="*/ 772804 w 12457418"/>
              <a:gd name="connsiteY9" fmla="*/ 269595 h 2457033"/>
              <a:gd name="connsiteX10" fmla="*/ 4295855 w 12457418"/>
              <a:gd name="connsiteY10" fmla="*/ 416 h 2457033"/>
              <a:gd name="connsiteX0" fmla="*/ 4295855 w 12457418"/>
              <a:gd name="connsiteY0" fmla="*/ 416 h 2299102"/>
              <a:gd name="connsiteX1" fmla="*/ 9449762 w 12457418"/>
              <a:gd name="connsiteY1" fmla="*/ 153646 h 2299102"/>
              <a:gd name="connsiteX2" fmla="*/ 12091123 w 12457418"/>
              <a:gd name="connsiteY2" fmla="*/ 585247 h 2299102"/>
              <a:gd name="connsiteX3" fmla="*/ 11650191 w 12457418"/>
              <a:gd name="connsiteY3" fmla="*/ 2163145 h 2299102"/>
              <a:gd name="connsiteX4" fmla="*/ 3569057 w 12457418"/>
              <a:gd name="connsiteY4" fmla="*/ 2201456 h 2299102"/>
              <a:gd name="connsiteX5" fmla="*/ 371695 w 12457418"/>
              <a:gd name="connsiteY5" fmla="*/ 2039872 h 2299102"/>
              <a:gd name="connsiteX6" fmla="*/ 0 w 12457418"/>
              <a:gd name="connsiteY6" fmla="*/ 2162687 h 2299102"/>
              <a:gd name="connsiteX7" fmla="*/ 0 w 12457418"/>
              <a:gd name="connsiteY7" fmla="*/ 813652 h 2299102"/>
              <a:gd name="connsiteX8" fmla="*/ 10353 w 12457418"/>
              <a:gd name="connsiteY8" fmla="*/ 796993 h 2299102"/>
              <a:gd name="connsiteX9" fmla="*/ 772804 w 12457418"/>
              <a:gd name="connsiteY9" fmla="*/ 269595 h 2299102"/>
              <a:gd name="connsiteX10" fmla="*/ 4295855 w 12457418"/>
              <a:gd name="connsiteY10" fmla="*/ 416 h 2299102"/>
              <a:gd name="connsiteX0" fmla="*/ 4295855 w 12119434"/>
              <a:gd name="connsiteY0" fmla="*/ 416 h 2225008"/>
              <a:gd name="connsiteX1" fmla="*/ 9449762 w 12119434"/>
              <a:gd name="connsiteY1" fmla="*/ 153646 h 2225008"/>
              <a:gd name="connsiteX2" fmla="*/ 12091123 w 12119434"/>
              <a:gd name="connsiteY2" fmla="*/ 585247 h 2225008"/>
              <a:gd name="connsiteX3" fmla="*/ 10585495 w 12119434"/>
              <a:gd name="connsiteY3" fmla="*/ 2010745 h 2225008"/>
              <a:gd name="connsiteX4" fmla="*/ 3569057 w 12119434"/>
              <a:gd name="connsiteY4" fmla="*/ 2201456 h 2225008"/>
              <a:gd name="connsiteX5" fmla="*/ 371695 w 12119434"/>
              <a:gd name="connsiteY5" fmla="*/ 2039872 h 2225008"/>
              <a:gd name="connsiteX6" fmla="*/ 0 w 12119434"/>
              <a:gd name="connsiteY6" fmla="*/ 2162687 h 2225008"/>
              <a:gd name="connsiteX7" fmla="*/ 0 w 12119434"/>
              <a:gd name="connsiteY7" fmla="*/ 813652 h 2225008"/>
              <a:gd name="connsiteX8" fmla="*/ 10353 w 12119434"/>
              <a:gd name="connsiteY8" fmla="*/ 796993 h 2225008"/>
              <a:gd name="connsiteX9" fmla="*/ 772804 w 12119434"/>
              <a:gd name="connsiteY9" fmla="*/ 269595 h 2225008"/>
              <a:gd name="connsiteX10" fmla="*/ 4295855 w 12119434"/>
              <a:gd name="connsiteY10" fmla="*/ 416 h 2225008"/>
              <a:gd name="connsiteX0" fmla="*/ 4295855 w 12127408"/>
              <a:gd name="connsiteY0" fmla="*/ 416 h 2225008"/>
              <a:gd name="connsiteX1" fmla="*/ 9449762 w 12127408"/>
              <a:gd name="connsiteY1" fmla="*/ 153646 h 2225008"/>
              <a:gd name="connsiteX2" fmla="*/ 12091123 w 12127408"/>
              <a:gd name="connsiteY2" fmla="*/ 585247 h 2225008"/>
              <a:gd name="connsiteX3" fmla="*/ 10585495 w 12127408"/>
              <a:gd name="connsiteY3" fmla="*/ 2010745 h 2225008"/>
              <a:gd name="connsiteX4" fmla="*/ 3569057 w 12127408"/>
              <a:gd name="connsiteY4" fmla="*/ 2201456 h 2225008"/>
              <a:gd name="connsiteX5" fmla="*/ 371695 w 12127408"/>
              <a:gd name="connsiteY5" fmla="*/ 2039872 h 2225008"/>
              <a:gd name="connsiteX6" fmla="*/ 0 w 12127408"/>
              <a:gd name="connsiteY6" fmla="*/ 2162687 h 2225008"/>
              <a:gd name="connsiteX7" fmla="*/ 0 w 12127408"/>
              <a:gd name="connsiteY7" fmla="*/ 813652 h 2225008"/>
              <a:gd name="connsiteX8" fmla="*/ 10353 w 12127408"/>
              <a:gd name="connsiteY8" fmla="*/ 796993 h 2225008"/>
              <a:gd name="connsiteX9" fmla="*/ 772804 w 12127408"/>
              <a:gd name="connsiteY9" fmla="*/ 269595 h 2225008"/>
              <a:gd name="connsiteX10" fmla="*/ 4295855 w 12127408"/>
              <a:gd name="connsiteY10" fmla="*/ 416 h 222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7408" h="2225008">
                <a:moveTo>
                  <a:pt x="4295855" y="416"/>
                </a:moveTo>
                <a:cubicBezTo>
                  <a:pt x="6235367" y="8230"/>
                  <a:pt x="8388670" y="124054"/>
                  <a:pt x="9449762" y="153646"/>
                </a:cubicBezTo>
                <a:cubicBezTo>
                  <a:pt x="11336149" y="206255"/>
                  <a:pt x="11619328" y="263724"/>
                  <a:pt x="12091123" y="585247"/>
                </a:cubicBezTo>
                <a:cubicBezTo>
                  <a:pt x="12208872" y="1153415"/>
                  <a:pt x="12119913" y="2103327"/>
                  <a:pt x="10585495" y="2010745"/>
                </a:cubicBezTo>
                <a:cubicBezTo>
                  <a:pt x="9051077" y="1918163"/>
                  <a:pt x="5271357" y="2196602"/>
                  <a:pt x="3569057" y="2201456"/>
                </a:cubicBezTo>
                <a:cubicBezTo>
                  <a:pt x="1866757" y="2206310"/>
                  <a:pt x="529742" y="2310009"/>
                  <a:pt x="371695" y="2039872"/>
                </a:cubicBezTo>
                <a:lnTo>
                  <a:pt x="0" y="2162687"/>
                </a:lnTo>
                <a:lnTo>
                  <a:pt x="0" y="813652"/>
                </a:lnTo>
                <a:lnTo>
                  <a:pt x="10353" y="796993"/>
                </a:lnTo>
                <a:cubicBezTo>
                  <a:pt x="161892" y="576798"/>
                  <a:pt x="409739" y="393021"/>
                  <a:pt x="772804" y="269595"/>
                </a:cubicBezTo>
                <a:cubicBezTo>
                  <a:pt x="1408167" y="53601"/>
                  <a:pt x="2787346" y="-5662"/>
                  <a:pt x="4295855" y="416"/>
                </a:cubicBezTo>
                <a:close/>
              </a:path>
            </a:pathLst>
          </a:cu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 rot="21410941" flipH="1">
            <a:off x="141350" y="3448330"/>
            <a:ext cx="2714097" cy="837136"/>
            <a:chOff x="19575" y="3084607"/>
            <a:chExt cx="2714097" cy="837136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1704384" y="3084607"/>
              <a:ext cx="1029288" cy="824183"/>
              <a:chOff x="6884752" y="2825136"/>
              <a:chExt cx="1029288" cy="824183"/>
            </a:xfrm>
          </p:grpSpPr>
          <p:sp>
            <p:nvSpPr>
              <p:cNvPr id="182" name="Téglalap 181"/>
              <p:cNvSpPr/>
              <p:nvPr/>
            </p:nvSpPr>
            <p:spPr>
              <a:xfrm>
                <a:off x="6884752" y="2825136"/>
                <a:ext cx="1029288" cy="824183"/>
              </a:xfrm>
              <a:prstGeom prst="rect">
                <a:avLst/>
              </a:prstGeom>
              <a:solidFill>
                <a:srgbClr val="EBC69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3" name="Lekerekített téglalap 182"/>
              <p:cNvSpPr/>
              <p:nvPr/>
            </p:nvSpPr>
            <p:spPr>
              <a:xfrm flipH="1">
                <a:off x="7050827" y="30499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Lekerekített téglalap 183"/>
              <p:cNvSpPr/>
              <p:nvPr/>
            </p:nvSpPr>
            <p:spPr>
              <a:xfrm>
                <a:off x="7336060" y="30443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Lekerekített téglalap 184"/>
              <p:cNvSpPr/>
              <p:nvPr/>
            </p:nvSpPr>
            <p:spPr>
              <a:xfrm flipH="1">
                <a:off x="7526945" y="31070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6" name="Téglalap 185"/>
              <p:cNvSpPr/>
              <p:nvPr/>
            </p:nvSpPr>
            <p:spPr>
              <a:xfrm>
                <a:off x="7296308" y="30349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7" name="Téglalap 186"/>
            <p:cNvSpPr/>
            <p:nvPr/>
          </p:nvSpPr>
          <p:spPr>
            <a:xfrm flipH="1">
              <a:off x="19575" y="3198782"/>
              <a:ext cx="877401" cy="722961"/>
            </a:xfrm>
            <a:prstGeom prst="rect">
              <a:avLst/>
            </a:prstGeom>
            <a:solidFill>
              <a:srgbClr val="F2E5D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Lekerekített téglalap 187"/>
            <p:cNvSpPr/>
            <p:nvPr/>
          </p:nvSpPr>
          <p:spPr>
            <a:xfrm>
              <a:off x="630601" y="3583485"/>
              <a:ext cx="257052" cy="326119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Lekerekített téglalap 188"/>
            <p:cNvSpPr/>
            <p:nvPr/>
          </p:nvSpPr>
          <p:spPr>
            <a:xfrm>
              <a:off x="388695" y="3297316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0" name="Lekerekített téglalap 189"/>
            <p:cNvSpPr/>
            <p:nvPr/>
          </p:nvSpPr>
          <p:spPr>
            <a:xfrm>
              <a:off x="87431" y="3307248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91" name="Csoportba foglalás 190"/>
            <p:cNvGrpSpPr/>
            <p:nvPr/>
          </p:nvGrpSpPr>
          <p:grpSpPr>
            <a:xfrm flipH="1">
              <a:off x="902559" y="3257502"/>
              <a:ext cx="911138" cy="637645"/>
              <a:chOff x="7037152" y="2977536"/>
              <a:chExt cx="1029288" cy="824183"/>
            </a:xfrm>
          </p:grpSpPr>
          <p:sp>
            <p:nvSpPr>
              <p:cNvPr id="192" name="Téglalap 191"/>
              <p:cNvSpPr/>
              <p:nvPr/>
            </p:nvSpPr>
            <p:spPr>
              <a:xfrm>
                <a:off x="7037152" y="2977536"/>
                <a:ext cx="1029288" cy="824183"/>
              </a:xfrm>
              <a:prstGeom prst="rect">
                <a:avLst/>
              </a:prstGeom>
              <a:solidFill>
                <a:srgbClr val="EBC69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Lekerekített téglalap 192"/>
              <p:cNvSpPr/>
              <p:nvPr/>
            </p:nvSpPr>
            <p:spPr>
              <a:xfrm flipH="1">
                <a:off x="7203227" y="32023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Lekerekített téglalap 193"/>
              <p:cNvSpPr/>
              <p:nvPr/>
            </p:nvSpPr>
            <p:spPr>
              <a:xfrm>
                <a:off x="7488460" y="31967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Lekerekített téglalap 194"/>
              <p:cNvSpPr/>
              <p:nvPr/>
            </p:nvSpPr>
            <p:spPr>
              <a:xfrm flipH="1">
                <a:off x="7679345" y="32594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6" name="Téglalap 195"/>
              <p:cNvSpPr/>
              <p:nvPr/>
            </p:nvSpPr>
            <p:spPr>
              <a:xfrm>
                <a:off x="7448708" y="31873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79" name="Csoportba foglalás 278"/>
          <p:cNvGrpSpPr/>
          <p:nvPr/>
        </p:nvGrpSpPr>
        <p:grpSpPr>
          <a:xfrm flipH="1">
            <a:off x="117031" y="3255186"/>
            <a:ext cx="873976" cy="1216799"/>
            <a:chOff x="6884752" y="2825136"/>
            <a:chExt cx="1029288" cy="824183"/>
          </a:xfrm>
        </p:grpSpPr>
        <p:sp>
          <p:nvSpPr>
            <p:cNvPr id="280" name="Téglalap 279"/>
            <p:cNvSpPr/>
            <p:nvPr/>
          </p:nvSpPr>
          <p:spPr>
            <a:xfrm>
              <a:off x="6884752" y="2825136"/>
              <a:ext cx="1029288" cy="8241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1" name="Lekerekített téglalap 280"/>
            <p:cNvSpPr/>
            <p:nvPr/>
          </p:nvSpPr>
          <p:spPr>
            <a:xfrm flipH="1">
              <a:off x="7050827" y="3049973"/>
              <a:ext cx="178756" cy="146151"/>
            </a:xfrm>
            <a:prstGeom prst="roundRect">
              <a:avLst/>
            </a:prstGeom>
            <a:solidFill>
              <a:srgbClr val="F3E1CD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2" name="Lekerekített téglalap 281"/>
            <p:cNvSpPr/>
            <p:nvPr/>
          </p:nvSpPr>
          <p:spPr>
            <a:xfrm>
              <a:off x="7336060" y="3044300"/>
              <a:ext cx="192290" cy="142490"/>
            </a:xfrm>
            <a:prstGeom prst="roundRect">
              <a:avLst/>
            </a:prstGeom>
            <a:solidFill>
              <a:srgbClr val="ECDBCA"/>
            </a:solidFill>
            <a:ln>
              <a:solidFill>
                <a:srgbClr val="D7AE8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3" name="Lekerekített téglalap 282"/>
            <p:cNvSpPr/>
            <p:nvPr/>
          </p:nvSpPr>
          <p:spPr>
            <a:xfrm flipH="1">
              <a:off x="7526945" y="3107085"/>
              <a:ext cx="259924" cy="499732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7296308" y="3034998"/>
              <a:ext cx="591327" cy="611609"/>
            </a:xfrm>
            <a:prstGeom prst="rect">
              <a:avLst/>
            </a:prstGeom>
            <a:solidFill>
              <a:srgbClr val="AA7757">
                <a:alpha val="18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Szabadkézi sokszög 13"/>
          <p:cNvSpPr/>
          <p:nvPr/>
        </p:nvSpPr>
        <p:spPr>
          <a:xfrm>
            <a:off x="-3100146" y="5192806"/>
            <a:ext cx="16180253" cy="1261503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31490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109628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14" fmla="*/ 12115800 w 12192000"/>
              <a:gd name="connsiteY14" fmla="*/ 109628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1707446 h 1707446"/>
              <a:gd name="connsiteX3" fmla="*/ 0 w 12192000"/>
              <a:gd name="connsiteY3" fmla="*/ 1707446 h 1707446"/>
              <a:gd name="connsiteX4" fmla="*/ 0 w 12192000"/>
              <a:gd name="connsiteY4" fmla="*/ 859721 h 1707446"/>
              <a:gd name="connsiteX5" fmla="*/ 0 w 12192000"/>
              <a:gd name="connsiteY5" fmla="*/ 793046 h 1707446"/>
              <a:gd name="connsiteX6" fmla="*/ 0 w 12192000"/>
              <a:gd name="connsiteY6" fmla="*/ 31630 h 1707446"/>
              <a:gd name="connsiteX7" fmla="*/ 1764506 w 12192000"/>
              <a:gd name="connsiteY7" fmla="*/ 152393 h 1707446"/>
              <a:gd name="connsiteX8" fmla="*/ 3936206 w 12192000"/>
              <a:gd name="connsiteY8" fmla="*/ 247643 h 1707446"/>
              <a:gd name="connsiteX9" fmla="*/ 5974556 w 12192000"/>
              <a:gd name="connsiteY9" fmla="*/ 255904 h 1707446"/>
              <a:gd name="connsiteX10" fmla="*/ 7838613 w 12192000"/>
              <a:gd name="connsiteY10" fmla="*/ 244323 h 1707446"/>
              <a:gd name="connsiteX11" fmla="*/ 10070306 w 12192000"/>
              <a:gd name="connsiteY11" fmla="*/ 327439 h 1707446"/>
              <a:gd name="connsiteX12" fmla="*/ 11668117 w 12192000"/>
              <a:gd name="connsiteY12" fmla="*/ 270101 h 1707446"/>
              <a:gd name="connsiteX0" fmla="*/ 11668117 w 12973885"/>
              <a:gd name="connsiteY0" fmla="*/ 270101 h 1707446"/>
              <a:gd name="connsiteX1" fmla="*/ 12155090 w 12973885"/>
              <a:gd name="connsiteY1" fmla="*/ 1707446 h 1707446"/>
              <a:gd name="connsiteX2" fmla="*/ 0 w 12973885"/>
              <a:gd name="connsiteY2" fmla="*/ 1707446 h 1707446"/>
              <a:gd name="connsiteX3" fmla="*/ 0 w 12973885"/>
              <a:gd name="connsiteY3" fmla="*/ 859721 h 1707446"/>
              <a:gd name="connsiteX4" fmla="*/ 0 w 12973885"/>
              <a:gd name="connsiteY4" fmla="*/ 793046 h 1707446"/>
              <a:gd name="connsiteX5" fmla="*/ 0 w 12973885"/>
              <a:gd name="connsiteY5" fmla="*/ 31630 h 1707446"/>
              <a:gd name="connsiteX6" fmla="*/ 1764506 w 12973885"/>
              <a:gd name="connsiteY6" fmla="*/ 152393 h 1707446"/>
              <a:gd name="connsiteX7" fmla="*/ 3936206 w 12973885"/>
              <a:gd name="connsiteY7" fmla="*/ 247643 h 1707446"/>
              <a:gd name="connsiteX8" fmla="*/ 5974556 w 12973885"/>
              <a:gd name="connsiteY8" fmla="*/ 255904 h 1707446"/>
              <a:gd name="connsiteX9" fmla="*/ 7838613 w 12973885"/>
              <a:gd name="connsiteY9" fmla="*/ 244323 h 1707446"/>
              <a:gd name="connsiteX10" fmla="*/ 10070306 w 12973885"/>
              <a:gd name="connsiteY10" fmla="*/ 327439 h 1707446"/>
              <a:gd name="connsiteX11" fmla="*/ 11668117 w 12973885"/>
              <a:gd name="connsiteY11" fmla="*/ 270101 h 1707446"/>
              <a:gd name="connsiteX0" fmla="*/ 11668117 w 12603000"/>
              <a:gd name="connsiteY0" fmla="*/ 270101 h 1726496"/>
              <a:gd name="connsiteX1" fmla="*/ 11650982 w 12603000"/>
              <a:gd name="connsiteY1" fmla="*/ 1726496 h 1726496"/>
              <a:gd name="connsiteX2" fmla="*/ 0 w 12603000"/>
              <a:gd name="connsiteY2" fmla="*/ 1707446 h 1726496"/>
              <a:gd name="connsiteX3" fmla="*/ 0 w 12603000"/>
              <a:gd name="connsiteY3" fmla="*/ 859721 h 1726496"/>
              <a:gd name="connsiteX4" fmla="*/ 0 w 12603000"/>
              <a:gd name="connsiteY4" fmla="*/ 793046 h 1726496"/>
              <a:gd name="connsiteX5" fmla="*/ 0 w 12603000"/>
              <a:gd name="connsiteY5" fmla="*/ 31630 h 1726496"/>
              <a:gd name="connsiteX6" fmla="*/ 1764506 w 12603000"/>
              <a:gd name="connsiteY6" fmla="*/ 152393 h 1726496"/>
              <a:gd name="connsiteX7" fmla="*/ 3936206 w 12603000"/>
              <a:gd name="connsiteY7" fmla="*/ 247643 h 1726496"/>
              <a:gd name="connsiteX8" fmla="*/ 5974556 w 12603000"/>
              <a:gd name="connsiteY8" fmla="*/ 255904 h 1726496"/>
              <a:gd name="connsiteX9" fmla="*/ 7838613 w 12603000"/>
              <a:gd name="connsiteY9" fmla="*/ 244323 h 1726496"/>
              <a:gd name="connsiteX10" fmla="*/ 10070306 w 12603000"/>
              <a:gd name="connsiteY10" fmla="*/ 327439 h 1726496"/>
              <a:gd name="connsiteX11" fmla="*/ 11668117 w 12603000"/>
              <a:gd name="connsiteY11" fmla="*/ 270101 h 1726496"/>
              <a:gd name="connsiteX0" fmla="*/ 11668117 w 11820718"/>
              <a:gd name="connsiteY0" fmla="*/ 270101 h 1727882"/>
              <a:gd name="connsiteX1" fmla="*/ 11650982 w 11820718"/>
              <a:gd name="connsiteY1" fmla="*/ 1726496 h 1727882"/>
              <a:gd name="connsiteX2" fmla="*/ 0 w 11820718"/>
              <a:gd name="connsiteY2" fmla="*/ 1707446 h 1727882"/>
              <a:gd name="connsiteX3" fmla="*/ 0 w 11820718"/>
              <a:gd name="connsiteY3" fmla="*/ 859721 h 1727882"/>
              <a:gd name="connsiteX4" fmla="*/ 0 w 11820718"/>
              <a:gd name="connsiteY4" fmla="*/ 793046 h 1727882"/>
              <a:gd name="connsiteX5" fmla="*/ 0 w 11820718"/>
              <a:gd name="connsiteY5" fmla="*/ 31630 h 1727882"/>
              <a:gd name="connsiteX6" fmla="*/ 1764506 w 11820718"/>
              <a:gd name="connsiteY6" fmla="*/ 152393 h 1727882"/>
              <a:gd name="connsiteX7" fmla="*/ 3936206 w 11820718"/>
              <a:gd name="connsiteY7" fmla="*/ 247643 h 1727882"/>
              <a:gd name="connsiteX8" fmla="*/ 5974556 w 11820718"/>
              <a:gd name="connsiteY8" fmla="*/ 255904 h 1727882"/>
              <a:gd name="connsiteX9" fmla="*/ 7838613 w 11820718"/>
              <a:gd name="connsiteY9" fmla="*/ 244323 h 1727882"/>
              <a:gd name="connsiteX10" fmla="*/ 10070306 w 11820718"/>
              <a:gd name="connsiteY10" fmla="*/ 327439 h 1727882"/>
              <a:gd name="connsiteX11" fmla="*/ 11668117 w 11820718"/>
              <a:gd name="connsiteY11" fmla="*/ 270101 h 1727882"/>
              <a:gd name="connsiteX0" fmla="*/ 11554408 w 11742064"/>
              <a:gd name="connsiteY0" fmla="*/ 281627 h 1715370"/>
              <a:gd name="connsiteX1" fmla="*/ 11650982 w 11742064"/>
              <a:gd name="connsiteY1" fmla="*/ 1713959 h 1715370"/>
              <a:gd name="connsiteX2" fmla="*/ 0 w 11742064"/>
              <a:gd name="connsiteY2" fmla="*/ 1694909 h 1715370"/>
              <a:gd name="connsiteX3" fmla="*/ 0 w 11742064"/>
              <a:gd name="connsiteY3" fmla="*/ 847184 h 1715370"/>
              <a:gd name="connsiteX4" fmla="*/ 0 w 11742064"/>
              <a:gd name="connsiteY4" fmla="*/ 780509 h 1715370"/>
              <a:gd name="connsiteX5" fmla="*/ 0 w 11742064"/>
              <a:gd name="connsiteY5" fmla="*/ 19093 h 1715370"/>
              <a:gd name="connsiteX6" fmla="*/ 1764506 w 11742064"/>
              <a:gd name="connsiteY6" fmla="*/ 139856 h 1715370"/>
              <a:gd name="connsiteX7" fmla="*/ 3936206 w 11742064"/>
              <a:gd name="connsiteY7" fmla="*/ 235106 h 1715370"/>
              <a:gd name="connsiteX8" fmla="*/ 5974556 w 11742064"/>
              <a:gd name="connsiteY8" fmla="*/ 243367 h 1715370"/>
              <a:gd name="connsiteX9" fmla="*/ 7838613 w 11742064"/>
              <a:gd name="connsiteY9" fmla="*/ 231786 h 1715370"/>
              <a:gd name="connsiteX10" fmla="*/ 10070306 w 11742064"/>
              <a:gd name="connsiteY10" fmla="*/ 314902 h 1715370"/>
              <a:gd name="connsiteX11" fmla="*/ 11554408 w 11742064"/>
              <a:gd name="connsiteY11" fmla="*/ 281627 h 1715370"/>
              <a:gd name="connsiteX0" fmla="*/ 11554408 w 11651907"/>
              <a:gd name="connsiteY0" fmla="*/ 281627 h 1715229"/>
              <a:gd name="connsiteX1" fmla="*/ 11650982 w 11651907"/>
              <a:gd name="connsiteY1" fmla="*/ 1713959 h 1715229"/>
              <a:gd name="connsiteX2" fmla="*/ 0 w 11651907"/>
              <a:gd name="connsiteY2" fmla="*/ 1694909 h 1715229"/>
              <a:gd name="connsiteX3" fmla="*/ 0 w 11651907"/>
              <a:gd name="connsiteY3" fmla="*/ 847184 h 1715229"/>
              <a:gd name="connsiteX4" fmla="*/ 0 w 11651907"/>
              <a:gd name="connsiteY4" fmla="*/ 780509 h 1715229"/>
              <a:gd name="connsiteX5" fmla="*/ 0 w 11651907"/>
              <a:gd name="connsiteY5" fmla="*/ 19093 h 1715229"/>
              <a:gd name="connsiteX6" fmla="*/ 1764506 w 11651907"/>
              <a:gd name="connsiteY6" fmla="*/ 139856 h 1715229"/>
              <a:gd name="connsiteX7" fmla="*/ 3936206 w 11651907"/>
              <a:gd name="connsiteY7" fmla="*/ 235106 h 1715229"/>
              <a:gd name="connsiteX8" fmla="*/ 5974556 w 11651907"/>
              <a:gd name="connsiteY8" fmla="*/ 243367 h 1715229"/>
              <a:gd name="connsiteX9" fmla="*/ 7838613 w 11651907"/>
              <a:gd name="connsiteY9" fmla="*/ 231786 h 1715229"/>
              <a:gd name="connsiteX10" fmla="*/ 10070306 w 11651907"/>
              <a:gd name="connsiteY10" fmla="*/ 314902 h 1715229"/>
              <a:gd name="connsiteX11" fmla="*/ 11554408 w 11651907"/>
              <a:gd name="connsiteY11" fmla="*/ 281627 h 1715229"/>
              <a:gd name="connsiteX0" fmla="*/ 11610524 w 11652868"/>
              <a:gd name="connsiteY0" fmla="*/ 281627 h 1715229"/>
              <a:gd name="connsiteX1" fmla="*/ 11650982 w 11652868"/>
              <a:gd name="connsiteY1" fmla="*/ 1713959 h 1715229"/>
              <a:gd name="connsiteX2" fmla="*/ 0 w 11652868"/>
              <a:gd name="connsiteY2" fmla="*/ 1694909 h 1715229"/>
              <a:gd name="connsiteX3" fmla="*/ 0 w 11652868"/>
              <a:gd name="connsiteY3" fmla="*/ 847184 h 1715229"/>
              <a:gd name="connsiteX4" fmla="*/ 0 w 11652868"/>
              <a:gd name="connsiteY4" fmla="*/ 780509 h 1715229"/>
              <a:gd name="connsiteX5" fmla="*/ 0 w 11652868"/>
              <a:gd name="connsiteY5" fmla="*/ 19093 h 1715229"/>
              <a:gd name="connsiteX6" fmla="*/ 1764506 w 11652868"/>
              <a:gd name="connsiteY6" fmla="*/ 139856 h 1715229"/>
              <a:gd name="connsiteX7" fmla="*/ 3936206 w 11652868"/>
              <a:gd name="connsiteY7" fmla="*/ 235106 h 1715229"/>
              <a:gd name="connsiteX8" fmla="*/ 5974556 w 11652868"/>
              <a:gd name="connsiteY8" fmla="*/ 243367 h 1715229"/>
              <a:gd name="connsiteX9" fmla="*/ 7838613 w 11652868"/>
              <a:gd name="connsiteY9" fmla="*/ 231786 h 1715229"/>
              <a:gd name="connsiteX10" fmla="*/ 10070306 w 11652868"/>
              <a:gd name="connsiteY10" fmla="*/ 314902 h 1715229"/>
              <a:gd name="connsiteX11" fmla="*/ 11610524 w 11652868"/>
              <a:gd name="connsiteY11" fmla="*/ 281627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2868" h="1715229">
                <a:moveTo>
                  <a:pt x="11610524" y="281627"/>
                </a:moveTo>
                <a:cubicBezTo>
                  <a:pt x="11616862" y="367249"/>
                  <a:pt x="11662621" y="1763160"/>
                  <a:pt x="11650982" y="1713959"/>
                </a:cubicBez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54393"/>
                  <a:pt x="10070306" y="314902"/>
                </a:cubicBezTo>
                <a:cubicBezTo>
                  <a:pt x="10564526" y="-23702"/>
                  <a:pt x="10783503" y="-161496"/>
                  <a:pt x="11610524" y="281627"/>
                </a:cubicBezTo>
                <a:close/>
              </a:path>
            </a:pathLst>
          </a:custGeom>
          <a:solidFill>
            <a:srgbClr val="4E67C8"/>
          </a:solidFill>
          <a:ln>
            <a:noFill/>
          </a:ln>
          <a:effectLst>
            <a:outerShdw blurRad="5334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8" name="Szabadkézi sokszög 97"/>
          <p:cNvSpPr/>
          <p:nvPr/>
        </p:nvSpPr>
        <p:spPr>
          <a:xfrm>
            <a:off x="-3128909" y="5400099"/>
            <a:ext cx="16606557" cy="1261503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314902 h 1694909"/>
              <a:gd name="connsiteX13" fmla="*/ 11668117 w 12192000"/>
              <a:gd name="connsiteY13" fmla="*/ 257564 h 1694909"/>
              <a:gd name="connsiteX14" fmla="*/ 12115800 w 12192000"/>
              <a:gd name="connsiteY14" fmla="*/ 97091 h 1694909"/>
              <a:gd name="connsiteX0" fmla="*/ 12115800 w 12192000"/>
              <a:gd name="connsiteY0" fmla="*/ 109628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14" fmla="*/ 12115800 w 12192000"/>
              <a:gd name="connsiteY14" fmla="*/ 109628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859721 h 1707446"/>
              <a:gd name="connsiteX3" fmla="*/ 12155090 w 12192000"/>
              <a:gd name="connsiteY3" fmla="*/ 1707446 h 1707446"/>
              <a:gd name="connsiteX4" fmla="*/ 0 w 12192000"/>
              <a:gd name="connsiteY4" fmla="*/ 1707446 h 1707446"/>
              <a:gd name="connsiteX5" fmla="*/ 0 w 12192000"/>
              <a:gd name="connsiteY5" fmla="*/ 859721 h 1707446"/>
              <a:gd name="connsiteX6" fmla="*/ 0 w 12192000"/>
              <a:gd name="connsiteY6" fmla="*/ 793046 h 1707446"/>
              <a:gd name="connsiteX7" fmla="*/ 0 w 12192000"/>
              <a:gd name="connsiteY7" fmla="*/ 31630 h 1707446"/>
              <a:gd name="connsiteX8" fmla="*/ 1764506 w 12192000"/>
              <a:gd name="connsiteY8" fmla="*/ 152393 h 1707446"/>
              <a:gd name="connsiteX9" fmla="*/ 3936206 w 12192000"/>
              <a:gd name="connsiteY9" fmla="*/ 247643 h 1707446"/>
              <a:gd name="connsiteX10" fmla="*/ 5974556 w 12192000"/>
              <a:gd name="connsiteY10" fmla="*/ 255904 h 1707446"/>
              <a:gd name="connsiteX11" fmla="*/ 7838613 w 12192000"/>
              <a:gd name="connsiteY11" fmla="*/ 244323 h 1707446"/>
              <a:gd name="connsiteX12" fmla="*/ 10070306 w 12192000"/>
              <a:gd name="connsiteY12" fmla="*/ 327439 h 1707446"/>
              <a:gd name="connsiteX13" fmla="*/ 11668117 w 12192000"/>
              <a:gd name="connsiteY13" fmla="*/ 270101 h 1707446"/>
              <a:gd name="connsiteX0" fmla="*/ 11668117 w 12192000"/>
              <a:gd name="connsiteY0" fmla="*/ 270101 h 1707446"/>
              <a:gd name="connsiteX1" fmla="*/ 12192000 w 12192000"/>
              <a:gd name="connsiteY1" fmla="*/ 859721 h 1707446"/>
              <a:gd name="connsiteX2" fmla="*/ 12155090 w 12192000"/>
              <a:gd name="connsiteY2" fmla="*/ 1707446 h 1707446"/>
              <a:gd name="connsiteX3" fmla="*/ 0 w 12192000"/>
              <a:gd name="connsiteY3" fmla="*/ 1707446 h 1707446"/>
              <a:gd name="connsiteX4" fmla="*/ 0 w 12192000"/>
              <a:gd name="connsiteY4" fmla="*/ 859721 h 1707446"/>
              <a:gd name="connsiteX5" fmla="*/ 0 w 12192000"/>
              <a:gd name="connsiteY5" fmla="*/ 793046 h 1707446"/>
              <a:gd name="connsiteX6" fmla="*/ 0 w 12192000"/>
              <a:gd name="connsiteY6" fmla="*/ 31630 h 1707446"/>
              <a:gd name="connsiteX7" fmla="*/ 1764506 w 12192000"/>
              <a:gd name="connsiteY7" fmla="*/ 152393 h 1707446"/>
              <a:gd name="connsiteX8" fmla="*/ 3936206 w 12192000"/>
              <a:gd name="connsiteY8" fmla="*/ 247643 h 1707446"/>
              <a:gd name="connsiteX9" fmla="*/ 5974556 w 12192000"/>
              <a:gd name="connsiteY9" fmla="*/ 255904 h 1707446"/>
              <a:gd name="connsiteX10" fmla="*/ 7838613 w 12192000"/>
              <a:gd name="connsiteY10" fmla="*/ 244323 h 1707446"/>
              <a:gd name="connsiteX11" fmla="*/ 10070306 w 12192000"/>
              <a:gd name="connsiteY11" fmla="*/ 327439 h 1707446"/>
              <a:gd name="connsiteX12" fmla="*/ 11668117 w 12192000"/>
              <a:gd name="connsiteY12" fmla="*/ 270101 h 1707446"/>
              <a:gd name="connsiteX0" fmla="*/ 11668117 w 12973885"/>
              <a:gd name="connsiteY0" fmla="*/ 270101 h 1707446"/>
              <a:gd name="connsiteX1" fmla="*/ 12155090 w 12973885"/>
              <a:gd name="connsiteY1" fmla="*/ 1707446 h 1707446"/>
              <a:gd name="connsiteX2" fmla="*/ 0 w 12973885"/>
              <a:gd name="connsiteY2" fmla="*/ 1707446 h 1707446"/>
              <a:gd name="connsiteX3" fmla="*/ 0 w 12973885"/>
              <a:gd name="connsiteY3" fmla="*/ 859721 h 1707446"/>
              <a:gd name="connsiteX4" fmla="*/ 0 w 12973885"/>
              <a:gd name="connsiteY4" fmla="*/ 793046 h 1707446"/>
              <a:gd name="connsiteX5" fmla="*/ 0 w 12973885"/>
              <a:gd name="connsiteY5" fmla="*/ 31630 h 1707446"/>
              <a:gd name="connsiteX6" fmla="*/ 1764506 w 12973885"/>
              <a:gd name="connsiteY6" fmla="*/ 152393 h 1707446"/>
              <a:gd name="connsiteX7" fmla="*/ 3936206 w 12973885"/>
              <a:gd name="connsiteY7" fmla="*/ 247643 h 1707446"/>
              <a:gd name="connsiteX8" fmla="*/ 5974556 w 12973885"/>
              <a:gd name="connsiteY8" fmla="*/ 255904 h 1707446"/>
              <a:gd name="connsiteX9" fmla="*/ 7838613 w 12973885"/>
              <a:gd name="connsiteY9" fmla="*/ 244323 h 1707446"/>
              <a:gd name="connsiteX10" fmla="*/ 10070306 w 12973885"/>
              <a:gd name="connsiteY10" fmla="*/ 327439 h 1707446"/>
              <a:gd name="connsiteX11" fmla="*/ 11668117 w 12973885"/>
              <a:gd name="connsiteY11" fmla="*/ 270101 h 1707446"/>
              <a:gd name="connsiteX0" fmla="*/ 11668117 w 12603000"/>
              <a:gd name="connsiteY0" fmla="*/ 270101 h 1726496"/>
              <a:gd name="connsiteX1" fmla="*/ 11650982 w 12603000"/>
              <a:gd name="connsiteY1" fmla="*/ 1726496 h 1726496"/>
              <a:gd name="connsiteX2" fmla="*/ 0 w 12603000"/>
              <a:gd name="connsiteY2" fmla="*/ 1707446 h 1726496"/>
              <a:gd name="connsiteX3" fmla="*/ 0 w 12603000"/>
              <a:gd name="connsiteY3" fmla="*/ 859721 h 1726496"/>
              <a:gd name="connsiteX4" fmla="*/ 0 w 12603000"/>
              <a:gd name="connsiteY4" fmla="*/ 793046 h 1726496"/>
              <a:gd name="connsiteX5" fmla="*/ 0 w 12603000"/>
              <a:gd name="connsiteY5" fmla="*/ 31630 h 1726496"/>
              <a:gd name="connsiteX6" fmla="*/ 1764506 w 12603000"/>
              <a:gd name="connsiteY6" fmla="*/ 152393 h 1726496"/>
              <a:gd name="connsiteX7" fmla="*/ 3936206 w 12603000"/>
              <a:gd name="connsiteY7" fmla="*/ 247643 h 1726496"/>
              <a:gd name="connsiteX8" fmla="*/ 5974556 w 12603000"/>
              <a:gd name="connsiteY8" fmla="*/ 255904 h 1726496"/>
              <a:gd name="connsiteX9" fmla="*/ 7838613 w 12603000"/>
              <a:gd name="connsiteY9" fmla="*/ 244323 h 1726496"/>
              <a:gd name="connsiteX10" fmla="*/ 10070306 w 12603000"/>
              <a:gd name="connsiteY10" fmla="*/ 327439 h 1726496"/>
              <a:gd name="connsiteX11" fmla="*/ 11668117 w 12603000"/>
              <a:gd name="connsiteY11" fmla="*/ 270101 h 1726496"/>
              <a:gd name="connsiteX0" fmla="*/ 11668117 w 11820718"/>
              <a:gd name="connsiteY0" fmla="*/ 270101 h 1727882"/>
              <a:gd name="connsiteX1" fmla="*/ 11650982 w 11820718"/>
              <a:gd name="connsiteY1" fmla="*/ 1726496 h 1727882"/>
              <a:gd name="connsiteX2" fmla="*/ 0 w 11820718"/>
              <a:gd name="connsiteY2" fmla="*/ 1707446 h 1727882"/>
              <a:gd name="connsiteX3" fmla="*/ 0 w 11820718"/>
              <a:gd name="connsiteY3" fmla="*/ 859721 h 1727882"/>
              <a:gd name="connsiteX4" fmla="*/ 0 w 11820718"/>
              <a:gd name="connsiteY4" fmla="*/ 793046 h 1727882"/>
              <a:gd name="connsiteX5" fmla="*/ 0 w 11820718"/>
              <a:gd name="connsiteY5" fmla="*/ 31630 h 1727882"/>
              <a:gd name="connsiteX6" fmla="*/ 1764506 w 11820718"/>
              <a:gd name="connsiteY6" fmla="*/ 152393 h 1727882"/>
              <a:gd name="connsiteX7" fmla="*/ 3936206 w 11820718"/>
              <a:gd name="connsiteY7" fmla="*/ 247643 h 1727882"/>
              <a:gd name="connsiteX8" fmla="*/ 5974556 w 11820718"/>
              <a:gd name="connsiteY8" fmla="*/ 255904 h 1727882"/>
              <a:gd name="connsiteX9" fmla="*/ 7838613 w 11820718"/>
              <a:gd name="connsiteY9" fmla="*/ 244323 h 1727882"/>
              <a:gd name="connsiteX10" fmla="*/ 10070306 w 11820718"/>
              <a:gd name="connsiteY10" fmla="*/ 327439 h 1727882"/>
              <a:gd name="connsiteX11" fmla="*/ 11668117 w 11820718"/>
              <a:gd name="connsiteY11" fmla="*/ 270101 h 1727882"/>
              <a:gd name="connsiteX0" fmla="*/ 11554408 w 11742064"/>
              <a:gd name="connsiteY0" fmla="*/ 281627 h 1715370"/>
              <a:gd name="connsiteX1" fmla="*/ 11650982 w 11742064"/>
              <a:gd name="connsiteY1" fmla="*/ 1713959 h 1715370"/>
              <a:gd name="connsiteX2" fmla="*/ 0 w 11742064"/>
              <a:gd name="connsiteY2" fmla="*/ 1694909 h 1715370"/>
              <a:gd name="connsiteX3" fmla="*/ 0 w 11742064"/>
              <a:gd name="connsiteY3" fmla="*/ 847184 h 1715370"/>
              <a:gd name="connsiteX4" fmla="*/ 0 w 11742064"/>
              <a:gd name="connsiteY4" fmla="*/ 780509 h 1715370"/>
              <a:gd name="connsiteX5" fmla="*/ 0 w 11742064"/>
              <a:gd name="connsiteY5" fmla="*/ 19093 h 1715370"/>
              <a:gd name="connsiteX6" fmla="*/ 1764506 w 11742064"/>
              <a:gd name="connsiteY6" fmla="*/ 139856 h 1715370"/>
              <a:gd name="connsiteX7" fmla="*/ 3936206 w 11742064"/>
              <a:gd name="connsiteY7" fmla="*/ 235106 h 1715370"/>
              <a:gd name="connsiteX8" fmla="*/ 5974556 w 11742064"/>
              <a:gd name="connsiteY8" fmla="*/ 243367 h 1715370"/>
              <a:gd name="connsiteX9" fmla="*/ 7838613 w 11742064"/>
              <a:gd name="connsiteY9" fmla="*/ 231786 h 1715370"/>
              <a:gd name="connsiteX10" fmla="*/ 10070306 w 11742064"/>
              <a:gd name="connsiteY10" fmla="*/ 314902 h 1715370"/>
              <a:gd name="connsiteX11" fmla="*/ 11554408 w 11742064"/>
              <a:gd name="connsiteY11" fmla="*/ 281627 h 1715370"/>
              <a:gd name="connsiteX0" fmla="*/ 11554408 w 11651907"/>
              <a:gd name="connsiteY0" fmla="*/ 281627 h 1715229"/>
              <a:gd name="connsiteX1" fmla="*/ 11650982 w 11651907"/>
              <a:gd name="connsiteY1" fmla="*/ 1713959 h 1715229"/>
              <a:gd name="connsiteX2" fmla="*/ 0 w 11651907"/>
              <a:gd name="connsiteY2" fmla="*/ 1694909 h 1715229"/>
              <a:gd name="connsiteX3" fmla="*/ 0 w 11651907"/>
              <a:gd name="connsiteY3" fmla="*/ 847184 h 1715229"/>
              <a:gd name="connsiteX4" fmla="*/ 0 w 11651907"/>
              <a:gd name="connsiteY4" fmla="*/ 780509 h 1715229"/>
              <a:gd name="connsiteX5" fmla="*/ 0 w 11651907"/>
              <a:gd name="connsiteY5" fmla="*/ 19093 h 1715229"/>
              <a:gd name="connsiteX6" fmla="*/ 1764506 w 11651907"/>
              <a:gd name="connsiteY6" fmla="*/ 139856 h 1715229"/>
              <a:gd name="connsiteX7" fmla="*/ 3936206 w 11651907"/>
              <a:gd name="connsiteY7" fmla="*/ 235106 h 1715229"/>
              <a:gd name="connsiteX8" fmla="*/ 5974556 w 11651907"/>
              <a:gd name="connsiteY8" fmla="*/ 243367 h 1715229"/>
              <a:gd name="connsiteX9" fmla="*/ 7838613 w 11651907"/>
              <a:gd name="connsiteY9" fmla="*/ 231786 h 1715229"/>
              <a:gd name="connsiteX10" fmla="*/ 10070306 w 11651907"/>
              <a:gd name="connsiteY10" fmla="*/ 314902 h 1715229"/>
              <a:gd name="connsiteX11" fmla="*/ 11554408 w 11651907"/>
              <a:gd name="connsiteY11" fmla="*/ 281627 h 1715229"/>
              <a:gd name="connsiteX0" fmla="*/ 11610524 w 11652868"/>
              <a:gd name="connsiteY0" fmla="*/ 281627 h 1715229"/>
              <a:gd name="connsiteX1" fmla="*/ 11650982 w 11652868"/>
              <a:gd name="connsiteY1" fmla="*/ 1713959 h 1715229"/>
              <a:gd name="connsiteX2" fmla="*/ 0 w 11652868"/>
              <a:gd name="connsiteY2" fmla="*/ 1694909 h 1715229"/>
              <a:gd name="connsiteX3" fmla="*/ 0 w 11652868"/>
              <a:gd name="connsiteY3" fmla="*/ 847184 h 1715229"/>
              <a:gd name="connsiteX4" fmla="*/ 0 w 11652868"/>
              <a:gd name="connsiteY4" fmla="*/ 780509 h 1715229"/>
              <a:gd name="connsiteX5" fmla="*/ 0 w 11652868"/>
              <a:gd name="connsiteY5" fmla="*/ 19093 h 1715229"/>
              <a:gd name="connsiteX6" fmla="*/ 1764506 w 11652868"/>
              <a:gd name="connsiteY6" fmla="*/ 139856 h 1715229"/>
              <a:gd name="connsiteX7" fmla="*/ 3936206 w 11652868"/>
              <a:gd name="connsiteY7" fmla="*/ 235106 h 1715229"/>
              <a:gd name="connsiteX8" fmla="*/ 5974556 w 11652868"/>
              <a:gd name="connsiteY8" fmla="*/ 243367 h 1715229"/>
              <a:gd name="connsiteX9" fmla="*/ 7838613 w 11652868"/>
              <a:gd name="connsiteY9" fmla="*/ 231786 h 1715229"/>
              <a:gd name="connsiteX10" fmla="*/ 10070306 w 11652868"/>
              <a:gd name="connsiteY10" fmla="*/ 314902 h 1715229"/>
              <a:gd name="connsiteX11" fmla="*/ 11610524 w 11652868"/>
              <a:gd name="connsiteY11" fmla="*/ 281627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2868" h="1715229">
                <a:moveTo>
                  <a:pt x="11610524" y="281627"/>
                </a:moveTo>
                <a:cubicBezTo>
                  <a:pt x="11616862" y="367249"/>
                  <a:pt x="11662621" y="1763160"/>
                  <a:pt x="11650982" y="1713959"/>
                </a:cubicBez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54393"/>
                  <a:pt x="10070306" y="314902"/>
                </a:cubicBezTo>
                <a:cubicBezTo>
                  <a:pt x="10564526" y="-23702"/>
                  <a:pt x="10783503" y="-161496"/>
                  <a:pt x="11610524" y="281627"/>
                </a:cubicBezTo>
                <a:close/>
              </a:path>
            </a:pathLst>
          </a:custGeom>
          <a:solidFill>
            <a:srgbClr val="4E67C8"/>
          </a:solidFill>
          <a:ln>
            <a:noFill/>
          </a:ln>
          <a:effectLst>
            <a:outerShdw blurRad="5334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8" name="Szabadkézi sokszög 67"/>
          <p:cNvSpPr/>
          <p:nvPr/>
        </p:nvSpPr>
        <p:spPr>
          <a:xfrm>
            <a:off x="-3176402" y="5412860"/>
            <a:ext cx="15484309" cy="1290228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1901605 w 12192000"/>
              <a:gd name="connsiteY2" fmla="*/ 1013439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55090"/>
              <a:gd name="connsiteY0" fmla="*/ 132717 h 1694909"/>
              <a:gd name="connsiteX1" fmla="*/ 11901605 w 12155090"/>
              <a:gd name="connsiteY1" fmla="*/ 1013439 h 1694909"/>
              <a:gd name="connsiteX2" fmla="*/ 12155090 w 12155090"/>
              <a:gd name="connsiteY2" fmla="*/ 1694909 h 1694909"/>
              <a:gd name="connsiteX3" fmla="*/ 0 w 12155090"/>
              <a:gd name="connsiteY3" fmla="*/ 1694909 h 1694909"/>
              <a:gd name="connsiteX4" fmla="*/ 0 w 12155090"/>
              <a:gd name="connsiteY4" fmla="*/ 847184 h 1694909"/>
              <a:gd name="connsiteX5" fmla="*/ 0 w 12155090"/>
              <a:gd name="connsiteY5" fmla="*/ 780509 h 1694909"/>
              <a:gd name="connsiteX6" fmla="*/ 0 w 12155090"/>
              <a:gd name="connsiteY6" fmla="*/ 19093 h 1694909"/>
              <a:gd name="connsiteX7" fmla="*/ 1764506 w 12155090"/>
              <a:gd name="connsiteY7" fmla="*/ 139856 h 1694909"/>
              <a:gd name="connsiteX8" fmla="*/ 3936206 w 12155090"/>
              <a:gd name="connsiteY8" fmla="*/ 235106 h 1694909"/>
              <a:gd name="connsiteX9" fmla="*/ 5974556 w 12155090"/>
              <a:gd name="connsiteY9" fmla="*/ 243367 h 1694909"/>
              <a:gd name="connsiteX10" fmla="*/ 7838613 w 12155090"/>
              <a:gd name="connsiteY10" fmla="*/ 231786 h 1694909"/>
              <a:gd name="connsiteX11" fmla="*/ 10070306 w 12155090"/>
              <a:gd name="connsiteY11" fmla="*/ 295852 h 1694909"/>
              <a:gd name="connsiteX12" fmla="*/ 11954492 w 12155090"/>
              <a:gd name="connsiteY12" fmla="*/ 132717 h 1694909"/>
              <a:gd name="connsiteX0" fmla="*/ 11954492 w 11954492"/>
              <a:gd name="connsiteY0" fmla="*/ 132717 h 1754286"/>
              <a:gd name="connsiteX1" fmla="*/ 11901605 w 11954492"/>
              <a:gd name="connsiteY1" fmla="*/ 1013439 h 1754286"/>
              <a:gd name="connsiteX2" fmla="*/ 11947694 w 11954492"/>
              <a:gd name="connsiteY2" fmla="*/ 1754286 h 1754286"/>
              <a:gd name="connsiteX3" fmla="*/ 0 w 11954492"/>
              <a:gd name="connsiteY3" fmla="*/ 1694909 h 1754286"/>
              <a:gd name="connsiteX4" fmla="*/ 0 w 11954492"/>
              <a:gd name="connsiteY4" fmla="*/ 847184 h 1754286"/>
              <a:gd name="connsiteX5" fmla="*/ 0 w 11954492"/>
              <a:gd name="connsiteY5" fmla="*/ 780509 h 1754286"/>
              <a:gd name="connsiteX6" fmla="*/ 0 w 11954492"/>
              <a:gd name="connsiteY6" fmla="*/ 19093 h 1754286"/>
              <a:gd name="connsiteX7" fmla="*/ 1764506 w 11954492"/>
              <a:gd name="connsiteY7" fmla="*/ 139856 h 1754286"/>
              <a:gd name="connsiteX8" fmla="*/ 3936206 w 11954492"/>
              <a:gd name="connsiteY8" fmla="*/ 235106 h 1754286"/>
              <a:gd name="connsiteX9" fmla="*/ 5974556 w 11954492"/>
              <a:gd name="connsiteY9" fmla="*/ 243367 h 1754286"/>
              <a:gd name="connsiteX10" fmla="*/ 7838613 w 11954492"/>
              <a:gd name="connsiteY10" fmla="*/ 231786 h 1754286"/>
              <a:gd name="connsiteX11" fmla="*/ 10070306 w 11954492"/>
              <a:gd name="connsiteY11" fmla="*/ 295852 h 1754286"/>
              <a:gd name="connsiteX12" fmla="*/ 11954492 w 11954492"/>
              <a:gd name="connsiteY12" fmla="*/ 132717 h 1754286"/>
              <a:gd name="connsiteX0" fmla="*/ 11954492 w 11954492"/>
              <a:gd name="connsiteY0" fmla="*/ 132717 h 1754286"/>
              <a:gd name="connsiteX1" fmla="*/ 11947694 w 11954492"/>
              <a:gd name="connsiteY1" fmla="*/ 1754286 h 1754286"/>
              <a:gd name="connsiteX2" fmla="*/ 0 w 11954492"/>
              <a:gd name="connsiteY2" fmla="*/ 1694909 h 1754286"/>
              <a:gd name="connsiteX3" fmla="*/ 0 w 11954492"/>
              <a:gd name="connsiteY3" fmla="*/ 847184 h 1754286"/>
              <a:gd name="connsiteX4" fmla="*/ 0 w 11954492"/>
              <a:gd name="connsiteY4" fmla="*/ 780509 h 1754286"/>
              <a:gd name="connsiteX5" fmla="*/ 0 w 11954492"/>
              <a:gd name="connsiteY5" fmla="*/ 19093 h 1754286"/>
              <a:gd name="connsiteX6" fmla="*/ 1764506 w 11954492"/>
              <a:gd name="connsiteY6" fmla="*/ 139856 h 1754286"/>
              <a:gd name="connsiteX7" fmla="*/ 3936206 w 11954492"/>
              <a:gd name="connsiteY7" fmla="*/ 235106 h 1754286"/>
              <a:gd name="connsiteX8" fmla="*/ 5974556 w 11954492"/>
              <a:gd name="connsiteY8" fmla="*/ 243367 h 1754286"/>
              <a:gd name="connsiteX9" fmla="*/ 7838613 w 11954492"/>
              <a:gd name="connsiteY9" fmla="*/ 231786 h 1754286"/>
              <a:gd name="connsiteX10" fmla="*/ 10070306 w 11954492"/>
              <a:gd name="connsiteY10" fmla="*/ 295852 h 1754286"/>
              <a:gd name="connsiteX11" fmla="*/ 11954492 w 11954492"/>
              <a:gd name="connsiteY11" fmla="*/ 132717 h 17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54492" h="1754286">
                <a:moveTo>
                  <a:pt x="11954492" y="132717"/>
                </a:moveTo>
                <a:lnTo>
                  <a:pt x="11947694" y="1754286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337351" y="713531"/>
                  <a:pt x="11954492" y="132717"/>
                </a:cubicBezTo>
                <a:close/>
              </a:path>
            </a:pathLst>
          </a:custGeom>
          <a:solidFill>
            <a:srgbClr val="8496D8"/>
          </a:solidFill>
          <a:ln>
            <a:noFill/>
          </a:ln>
          <a:effectLst>
            <a:outerShdw blurRad="469900" dist="38100" dir="1866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9" name="Szabadkézi sokszög 98"/>
          <p:cNvSpPr/>
          <p:nvPr/>
        </p:nvSpPr>
        <p:spPr>
          <a:xfrm>
            <a:off x="-3209996" y="5535006"/>
            <a:ext cx="16042516" cy="1290228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92000"/>
              <a:gd name="connsiteY0" fmla="*/ 132717 h 1694909"/>
              <a:gd name="connsiteX1" fmla="*/ 12192000 w 12192000"/>
              <a:gd name="connsiteY1" fmla="*/ 847184 h 1694909"/>
              <a:gd name="connsiteX2" fmla="*/ 11901605 w 12192000"/>
              <a:gd name="connsiteY2" fmla="*/ 1013439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1954492 w 12192000"/>
              <a:gd name="connsiteY13" fmla="*/ 132717 h 1694909"/>
              <a:gd name="connsiteX0" fmla="*/ 11954492 w 12155090"/>
              <a:gd name="connsiteY0" fmla="*/ 132717 h 1694909"/>
              <a:gd name="connsiteX1" fmla="*/ 11901605 w 12155090"/>
              <a:gd name="connsiteY1" fmla="*/ 1013439 h 1694909"/>
              <a:gd name="connsiteX2" fmla="*/ 12155090 w 12155090"/>
              <a:gd name="connsiteY2" fmla="*/ 1694909 h 1694909"/>
              <a:gd name="connsiteX3" fmla="*/ 0 w 12155090"/>
              <a:gd name="connsiteY3" fmla="*/ 1694909 h 1694909"/>
              <a:gd name="connsiteX4" fmla="*/ 0 w 12155090"/>
              <a:gd name="connsiteY4" fmla="*/ 847184 h 1694909"/>
              <a:gd name="connsiteX5" fmla="*/ 0 w 12155090"/>
              <a:gd name="connsiteY5" fmla="*/ 780509 h 1694909"/>
              <a:gd name="connsiteX6" fmla="*/ 0 w 12155090"/>
              <a:gd name="connsiteY6" fmla="*/ 19093 h 1694909"/>
              <a:gd name="connsiteX7" fmla="*/ 1764506 w 12155090"/>
              <a:gd name="connsiteY7" fmla="*/ 139856 h 1694909"/>
              <a:gd name="connsiteX8" fmla="*/ 3936206 w 12155090"/>
              <a:gd name="connsiteY8" fmla="*/ 235106 h 1694909"/>
              <a:gd name="connsiteX9" fmla="*/ 5974556 w 12155090"/>
              <a:gd name="connsiteY9" fmla="*/ 243367 h 1694909"/>
              <a:gd name="connsiteX10" fmla="*/ 7838613 w 12155090"/>
              <a:gd name="connsiteY10" fmla="*/ 231786 h 1694909"/>
              <a:gd name="connsiteX11" fmla="*/ 10070306 w 12155090"/>
              <a:gd name="connsiteY11" fmla="*/ 295852 h 1694909"/>
              <a:gd name="connsiteX12" fmla="*/ 11954492 w 12155090"/>
              <a:gd name="connsiteY12" fmla="*/ 132717 h 1694909"/>
              <a:gd name="connsiteX0" fmla="*/ 11954492 w 11954492"/>
              <a:gd name="connsiteY0" fmla="*/ 132717 h 1754286"/>
              <a:gd name="connsiteX1" fmla="*/ 11901605 w 11954492"/>
              <a:gd name="connsiteY1" fmla="*/ 1013439 h 1754286"/>
              <a:gd name="connsiteX2" fmla="*/ 11947694 w 11954492"/>
              <a:gd name="connsiteY2" fmla="*/ 1754286 h 1754286"/>
              <a:gd name="connsiteX3" fmla="*/ 0 w 11954492"/>
              <a:gd name="connsiteY3" fmla="*/ 1694909 h 1754286"/>
              <a:gd name="connsiteX4" fmla="*/ 0 w 11954492"/>
              <a:gd name="connsiteY4" fmla="*/ 847184 h 1754286"/>
              <a:gd name="connsiteX5" fmla="*/ 0 w 11954492"/>
              <a:gd name="connsiteY5" fmla="*/ 780509 h 1754286"/>
              <a:gd name="connsiteX6" fmla="*/ 0 w 11954492"/>
              <a:gd name="connsiteY6" fmla="*/ 19093 h 1754286"/>
              <a:gd name="connsiteX7" fmla="*/ 1764506 w 11954492"/>
              <a:gd name="connsiteY7" fmla="*/ 139856 h 1754286"/>
              <a:gd name="connsiteX8" fmla="*/ 3936206 w 11954492"/>
              <a:gd name="connsiteY8" fmla="*/ 235106 h 1754286"/>
              <a:gd name="connsiteX9" fmla="*/ 5974556 w 11954492"/>
              <a:gd name="connsiteY9" fmla="*/ 243367 h 1754286"/>
              <a:gd name="connsiteX10" fmla="*/ 7838613 w 11954492"/>
              <a:gd name="connsiteY10" fmla="*/ 231786 h 1754286"/>
              <a:gd name="connsiteX11" fmla="*/ 10070306 w 11954492"/>
              <a:gd name="connsiteY11" fmla="*/ 295852 h 1754286"/>
              <a:gd name="connsiteX12" fmla="*/ 11954492 w 11954492"/>
              <a:gd name="connsiteY12" fmla="*/ 132717 h 1754286"/>
              <a:gd name="connsiteX0" fmla="*/ 11954492 w 11954492"/>
              <a:gd name="connsiteY0" fmla="*/ 132717 h 1754286"/>
              <a:gd name="connsiteX1" fmla="*/ 11947694 w 11954492"/>
              <a:gd name="connsiteY1" fmla="*/ 1754286 h 1754286"/>
              <a:gd name="connsiteX2" fmla="*/ 0 w 11954492"/>
              <a:gd name="connsiteY2" fmla="*/ 1694909 h 1754286"/>
              <a:gd name="connsiteX3" fmla="*/ 0 w 11954492"/>
              <a:gd name="connsiteY3" fmla="*/ 847184 h 1754286"/>
              <a:gd name="connsiteX4" fmla="*/ 0 w 11954492"/>
              <a:gd name="connsiteY4" fmla="*/ 780509 h 1754286"/>
              <a:gd name="connsiteX5" fmla="*/ 0 w 11954492"/>
              <a:gd name="connsiteY5" fmla="*/ 19093 h 1754286"/>
              <a:gd name="connsiteX6" fmla="*/ 1764506 w 11954492"/>
              <a:gd name="connsiteY6" fmla="*/ 139856 h 1754286"/>
              <a:gd name="connsiteX7" fmla="*/ 3936206 w 11954492"/>
              <a:gd name="connsiteY7" fmla="*/ 235106 h 1754286"/>
              <a:gd name="connsiteX8" fmla="*/ 5974556 w 11954492"/>
              <a:gd name="connsiteY8" fmla="*/ 243367 h 1754286"/>
              <a:gd name="connsiteX9" fmla="*/ 7838613 w 11954492"/>
              <a:gd name="connsiteY9" fmla="*/ 231786 h 1754286"/>
              <a:gd name="connsiteX10" fmla="*/ 10070306 w 11954492"/>
              <a:gd name="connsiteY10" fmla="*/ 295852 h 1754286"/>
              <a:gd name="connsiteX11" fmla="*/ 11954492 w 11954492"/>
              <a:gd name="connsiteY11" fmla="*/ 132717 h 17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54492" h="1754286">
                <a:moveTo>
                  <a:pt x="11954492" y="132717"/>
                </a:moveTo>
                <a:lnTo>
                  <a:pt x="11947694" y="1754286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337351" y="713531"/>
                  <a:pt x="11954492" y="132717"/>
                </a:cubicBezTo>
                <a:close/>
              </a:path>
            </a:pathLst>
          </a:custGeom>
          <a:solidFill>
            <a:srgbClr val="8496D8"/>
          </a:solidFill>
          <a:ln>
            <a:noFill/>
          </a:ln>
          <a:effectLst>
            <a:outerShdw blurRad="469900" dist="38100" dir="1866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9" name="Szabadkézi sokszög 68"/>
          <p:cNvSpPr/>
          <p:nvPr/>
        </p:nvSpPr>
        <p:spPr>
          <a:xfrm>
            <a:off x="-3209995" y="5827949"/>
            <a:ext cx="16227478" cy="1246559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>
            <a:noFill/>
          </a:ln>
          <a:effectLst>
            <a:outerShdw blurRad="495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0" name="Szabadkézi sokszög 99"/>
          <p:cNvSpPr/>
          <p:nvPr/>
        </p:nvSpPr>
        <p:spPr>
          <a:xfrm>
            <a:off x="-2875753" y="6143051"/>
            <a:ext cx="16669183" cy="1246558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>
            <a:noFill/>
          </a:ln>
          <a:effectLst>
            <a:outerShdw blurRad="495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410" name="Ellipszis 409"/>
          <p:cNvSpPr/>
          <p:nvPr/>
        </p:nvSpPr>
        <p:spPr>
          <a:xfrm>
            <a:off x="7260215" y="60032"/>
            <a:ext cx="940328" cy="897049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glow rad="228600">
              <a:srgbClr val="FFFF9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05" name="Csoportba foglalás 404"/>
          <p:cNvGrpSpPr/>
          <p:nvPr/>
        </p:nvGrpSpPr>
        <p:grpSpPr>
          <a:xfrm>
            <a:off x="9672512" y="3020810"/>
            <a:ext cx="2437662" cy="759618"/>
            <a:chOff x="9646561" y="2588942"/>
            <a:chExt cx="2437662" cy="759618"/>
          </a:xfrm>
        </p:grpSpPr>
        <p:sp>
          <p:nvSpPr>
            <p:cNvPr id="91" name="Téglalap 90"/>
            <p:cNvSpPr/>
            <p:nvPr/>
          </p:nvSpPr>
          <p:spPr>
            <a:xfrm flipH="1">
              <a:off x="9646561" y="2588942"/>
              <a:ext cx="877401" cy="7229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Lekerekített téglalap 101"/>
            <p:cNvSpPr/>
            <p:nvPr/>
          </p:nvSpPr>
          <p:spPr>
            <a:xfrm>
              <a:off x="10257587" y="3022441"/>
              <a:ext cx="257052" cy="326119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Lekerekített téglalap 107"/>
            <p:cNvSpPr/>
            <p:nvPr/>
          </p:nvSpPr>
          <p:spPr>
            <a:xfrm>
              <a:off x="10015681" y="2736272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Lekerekített téglalap 108"/>
            <p:cNvSpPr/>
            <p:nvPr/>
          </p:nvSpPr>
          <p:spPr>
            <a:xfrm>
              <a:off x="9714417" y="2746204"/>
              <a:ext cx="188016" cy="153280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" name="Csoportba foglalás 1"/>
            <p:cNvGrpSpPr/>
            <p:nvPr/>
          </p:nvGrpSpPr>
          <p:grpSpPr>
            <a:xfrm flipH="1">
              <a:off x="11173085" y="2662208"/>
              <a:ext cx="911138" cy="637645"/>
              <a:chOff x="7037152" y="2977536"/>
              <a:chExt cx="1029288" cy="824183"/>
            </a:xfrm>
            <a:scene3d>
              <a:camera prst="orthographicFront"/>
              <a:lightRig rig="threePt" dir="t"/>
            </a:scene3d>
          </p:grpSpPr>
          <p:sp>
            <p:nvSpPr>
              <p:cNvPr id="176" name="Téglalap 175"/>
              <p:cNvSpPr/>
              <p:nvPr/>
            </p:nvSpPr>
            <p:spPr>
              <a:xfrm>
                <a:off x="7037152" y="2977536"/>
                <a:ext cx="1029288" cy="824183"/>
              </a:xfrm>
              <a:prstGeom prst="rect">
                <a:avLst/>
              </a:prstGeom>
              <a:solidFill>
                <a:srgbClr val="EBC69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Lekerekített téglalap 176"/>
              <p:cNvSpPr/>
              <p:nvPr/>
            </p:nvSpPr>
            <p:spPr>
              <a:xfrm flipH="1">
                <a:off x="7203227" y="32023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Lekerekített téglalap 177"/>
              <p:cNvSpPr/>
              <p:nvPr/>
            </p:nvSpPr>
            <p:spPr>
              <a:xfrm>
                <a:off x="7488460" y="31967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Lekerekített téglalap 178"/>
              <p:cNvSpPr/>
              <p:nvPr/>
            </p:nvSpPr>
            <p:spPr>
              <a:xfrm flipH="1">
                <a:off x="7679345" y="32594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0" name="Téglalap 179"/>
              <p:cNvSpPr/>
              <p:nvPr/>
            </p:nvSpPr>
            <p:spPr>
              <a:xfrm>
                <a:off x="7448708" y="31873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7" name="Csoportba foglalás 196"/>
            <p:cNvGrpSpPr/>
            <p:nvPr/>
          </p:nvGrpSpPr>
          <p:grpSpPr>
            <a:xfrm>
              <a:off x="10416329" y="2643347"/>
              <a:ext cx="911138" cy="637645"/>
              <a:chOff x="7037152" y="2977536"/>
              <a:chExt cx="1029288" cy="824183"/>
            </a:xfrm>
            <a:scene3d>
              <a:camera prst="orthographicFront"/>
              <a:lightRig rig="threePt" dir="t"/>
            </a:scene3d>
          </p:grpSpPr>
          <p:sp>
            <p:nvSpPr>
              <p:cNvPr id="198" name="Téglalap 197"/>
              <p:cNvSpPr/>
              <p:nvPr/>
            </p:nvSpPr>
            <p:spPr>
              <a:xfrm>
                <a:off x="7037152" y="2977536"/>
                <a:ext cx="1029288" cy="8241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Lekerekített téglalap 198"/>
              <p:cNvSpPr/>
              <p:nvPr/>
            </p:nvSpPr>
            <p:spPr>
              <a:xfrm flipH="1">
                <a:off x="7203227" y="3202373"/>
                <a:ext cx="178756" cy="146151"/>
              </a:xfrm>
              <a:prstGeom prst="roundRect">
                <a:avLst/>
              </a:prstGeom>
              <a:solidFill>
                <a:srgbClr val="F3E1CD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Lekerekített téglalap 199"/>
              <p:cNvSpPr/>
              <p:nvPr/>
            </p:nvSpPr>
            <p:spPr>
              <a:xfrm>
                <a:off x="7488460" y="3196700"/>
                <a:ext cx="192290" cy="142490"/>
              </a:xfrm>
              <a:prstGeom prst="roundRect">
                <a:avLst/>
              </a:prstGeom>
              <a:solidFill>
                <a:srgbClr val="ECDBC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1" name="Lekerekített téglalap 200"/>
              <p:cNvSpPr/>
              <p:nvPr/>
            </p:nvSpPr>
            <p:spPr>
              <a:xfrm flipH="1">
                <a:off x="7679345" y="3259485"/>
                <a:ext cx="259924" cy="499732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2" name="Téglalap 201"/>
              <p:cNvSpPr/>
              <p:nvPr/>
            </p:nvSpPr>
            <p:spPr>
              <a:xfrm>
                <a:off x="7448708" y="3187398"/>
                <a:ext cx="591327" cy="611609"/>
              </a:xfrm>
              <a:prstGeom prst="rect">
                <a:avLst/>
              </a:prstGeom>
              <a:solidFill>
                <a:srgbClr val="AA7757">
                  <a:alpha val="18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91" name="Csoportba foglalás 290"/>
          <p:cNvGrpSpPr/>
          <p:nvPr/>
        </p:nvGrpSpPr>
        <p:grpSpPr>
          <a:xfrm rot="21418697" flipH="1">
            <a:off x="1205839" y="4136242"/>
            <a:ext cx="1426165" cy="535049"/>
            <a:chOff x="4347999" y="3281492"/>
            <a:chExt cx="1787255" cy="674126"/>
          </a:xfrm>
          <a:solidFill>
            <a:srgbClr val="E89E4D"/>
          </a:solidFill>
        </p:grpSpPr>
        <p:sp>
          <p:nvSpPr>
            <p:cNvPr id="292" name="Szabadkézi sokszög 291"/>
            <p:cNvSpPr/>
            <p:nvPr/>
          </p:nvSpPr>
          <p:spPr>
            <a:xfrm>
              <a:off x="4347999" y="3281492"/>
              <a:ext cx="1787255" cy="674126"/>
            </a:xfrm>
            <a:custGeom>
              <a:avLst/>
              <a:gdLst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9429 w 1778152"/>
                <a:gd name="connsiteY15" fmla="*/ 78968 h 891743"/>
                <a:gd name="connsiteX16" fmla="*/ 16919 w 1778152"/>
                <a:gd name="connsiteY16" fmla="*/ 48230 h 891743"/>
                <a:gd name="connsiteX17" fmla="*/ 21267 w 1778152"/>
                <a:gd name="connsiteY17" fmla="*/ 42887 h 891743"/>
                <a:gd name="connsiteX18" fmla="*/ 21267 w 1778152"/>
                <a:gd name="connsiteY18" fmla="*/ 29048 h 891743"/>
                <a:gd name="connsiteX19" fmla="*/ 32528 w 1778152"/>
                <a:gd name="connsiteY19" fmla="*/ 29048 h 891743"/>
                <a:gd name="connsiteX20" fmla="*/ 37345 w 1778152"/>
                <a:gd name="connsiteY20" fmla="*/ 23129 h 891743"/>
                <a:gd name="connsiteX21" fmla="*/ 104738 w 1778152"/>
                <a:gd name="connsiteY21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16919 w 1778152"/>
                <a:gd name="connsiteY15" fmla="*/ 48230 h 891743"/>
                <a:gd name="connsiteX16" fmla="*/ 21267 w 1778152"/>
                <a:gd name="connsiteY16" fmla="*/ 42887 h 891743"/>
                <a:gd name="connsiteX17" fmla="*/ 21267 w 1778152"/>
                <a:gd name="connsiteY17" fmla="*/ 29048 h 891743"/>
                <a:gd name="connsiteX18" fmla="*/ 32528 w 1778152"/>
                <a:gd name="connsiteY18" fmla="*/ 29048 h 891743"/>
                <a:gd name="connsiteX19" fmla="*/ 37345 w 1778152"/>
                <a:gd name="connsiteY19" fmla="*/ 23129 h 891743"/>
                <a:gd name="connsiteX20" fmla="*/ 104738 w 1778152"/>
                <a:gd name="connsiteY20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48230 h 891743"/>
                <a:gd name="connsiteX15" fmla="*/ 21267 w 1778152"/>
                <a:gd name="connsiteY15" fmla="*/ 42887 h 891743"/>
                <a:gd name="connsiteX16" fmla="*/ 21267 w 1778152"/>
                <a:gd name="connsiteY16" fmla="*/ 29048 h 891743"/>
                <a:gd name="connsiteX17" fmla="*/ 32528 w 1778152"/>
                <a:gd name="connsiteY17" fmla="*/ 29048 h 891743"/>
                <a:gd name="connsiteX18" fmla="*/ 37345 w 1778152"/>
                <a:gd name="connsiteY18" fmla="*/ 23129 h 891743"/>
                <a:gd name="connsiteX19" fmla="*/ 104738 w 1778152"/>
                <a:gd name="connsiteY19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16919 w 1778152"/>
                <a:gd name="connsiteY13" fmla="*/ 48230 h 891743"/>
                <a:gd name="connsiteX14" fmla="*/ 21267 w 1778152"/>
                <a:gd name="connsiteY14" fmla="*/ 42887 h 891743"/>
                <a:gd name="connsiteX15" fmla="*/ 21267 w 1778152"/>
                <a:gd name="connsiteY15" fmla="*/ 29048 h 891743"/>
                <a:gd name="connsiteX16" fmla="*/ 32528 w 1778152"/>
                <a:gd name="connsiteY16" fmla="*/ 29048 h 891743"/>
                <a:gd name="connsiteX17" fmla="*/ 37345 w 1778152"/>
                <a:gd name="connsiteY17" fmla="*/ 23129 h 891743"/>
                <a:gd name="connsiteX18" fmla="*/ 104738 w 1778152"/>
                <a:gd name="connsiteY18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2705 w 1778152"/>
                <a:gd name="connsiteY2" fmla="*/ 92441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87819 w 1761233"/>
                <a:gd name="connsiteY0" fmla="*/ 0 h 891743"/>
                <a:gd name="connsiteX1" fmla="*/ 183128 w 1761233"/>
                <a:gd name="connsiteY1" fmla="*/ 78968 h 891743"/>
                <a:gd name="connsiteX2" fmla="*/ 112847 w 1761233"/>
                <a:gd name="connsiteY2" fmla="*/ 113624 h 891743"/>
                <a:gd name="connsiteX3" fmla="*/ 96944 w 1761233"/>
                <a:gd name="connsiteY3" fmla="*/ 122093 h 891743"/>
                <a:gd name="connsiteX4" fmla="*/ 146372 w 1761233"/>
                <a:gd name="connsiteY4" fmla="*/ 182400 h 891743"/>
                <a:gd name="connsiteX5" fmla="*/ 152105 w 1761233"/>
                <a:gd name="connsiteY5" fmla="*/ 180919 h 891743"/>
                <a:gd name="connsiteX6" fmla="*/ 847845 w 1761233"/>
                <a:gd name="connsiteY6" fmla="*/ 168332 h 891743"/>
                <a:gd name="connsiteX7" fmla="*/ 1737423 w 1761233"/>
                <a:gd name="connsiteY7" fmla="*/ 317836 h 891743"/>
                <a:gd name="connsiteX8" fmla="*/ 1533526 w 1761233"/>
                <a:gd name="connsiteY8" fmla="*/ 754440 h 891743"/>
                <a:gd name="connsiteX9" fmla="*/ 847845 w 1761233"/>
                <a:gd name="connsiteY9" fmla="*/ 890938 h 891743"/>
                <a:gd name="connsiteX10" fmla="*/ 209220 w 1761233"/>
                <a:gd name="connsiteY10" fmla="*/ 707765 h 891743"/>
                <a:gd name="connsiteX11" fmla="*/ 0 w 1761233"/>
                <a:gd name="connsiteY11" fmla="*/ 48230 h 891743"/>
                <a:gd name="connsiteX12" fmla="*/ 4348 w 1761233"/>
                <a:gd name="connsiteY12" fmla="*/ 29048 h 891743"/>
                <a:gd name="connsiteX13" fmla="*/ 15609 w 1761233"/>
                <a:gd name="connsiteY13" fmla="*/ 29048 h 891743"/>
                <a:gd name="connsiteX14" fmla="*/ 20426 w 1761233"/>
                <a:gd name="connsiteY14" fmla="*/ 23129 h 891743"/>
                <a:gd name="connsiteX15" fmla="*/ 87819 w 1761233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4475 w 1761360"/>
                <a:gd name="connsiteY12" fmla="*/ 29048 h 891743"/>
                <a:gd name="connsiteX13" fmla="*/ 15736 w 1761360"/>
                <a:gd name="connsiteY13" fmla="*/ 29048 h 891743"/>
                <a:gd name="connsiteX14" fmla="*/ 20553 w 1761360"/>
                <a:gd name="connsiteY14" fmla="*/ 23129 h 891743"/>
                <a:gd name="connsiteX15" fmla="*/ 87946 w 1761360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15736 w 1761360"/>
                <a:gd name="connsiteY12" fmla="*/ 29048 h 891743"/>
                <a:gd name="connsiteX13" fmla="*/ 20553 w 1761360"/>
                <a:gd name="connsiteY13" fmla="*/ 23129 h 891743"/>
                <a:gd name="connsiteX14" fmla="*/ 87946 w 1761360"/>
                <a:gd name="connsiteY14" fmla="*/ 0 h 891743"/>
                <a:gd name="connsiteX0" fmla="*/ 72210 w 1745624"/>
                <a:gd name="connsiteY0" fmla="*/ 0 h 891743"/>
                <a:gd name="connsiteX1" fmla="*/ 167519 w 1745624"/>
                <a:gd name="connsiteY1" fmla="*/ 78968 h 891743"/>
                <a:gd name="connsiteX2" fmla="*/ 97238 w 1745624"/>
                <a:gd name="connsiteY2" fmla="*/ 113624 h 891743"/>
                <a:gd name="connsiteX3" fmla="*/ 81335 w 1745624"/>
                <a:gd name="connsiteY3" fmla="*/ 122093 h 891743"/>
                <a:gd name="connsiteX4" fmla="*/ 130763 w 1745624"/>
                <a:gd name="connsiteY4" fmla="*/ 182400 h 891743"/>
                <a:gd name="connsiteX5" fmla="*/ 136496 w 1745624"/>
                <a:gd name="connsiteY5" fmla="*/ 180919 h 891743"/>
                <a:gd name="connsiteX6" fmla="*/ 832236 w 1745624"/>
                <a:gd name="connsiteY6" fmla="*/ 168332 h 891743"/>
                <a:gd name="connsiteX7" fmla="*/ 1721814 w 1745624"/>
                <a:gd name="connsiteY7" fmla="*/ 317836 h 891743"/>
                <a:gd name="connsiteX8" fmla="*/ 1517917 w 1745624"/>
                <a:gd name="connsiteY8" fmla="*/ 754440 h 891743"/>
                <a:gd name="connsiteX9" fmla="*/ 832236 w 1745624"/>
                <a:gd name="connsiteY9" fmla="*/ 890938 h 891743"/>
                <a:gd name="connsiteX10" fmla="*/ 193611 w 1745624"/>
                <a:gd name="connsiteY10" fmla="*/ 707765 h 891743"/>
                <a:gd name="connsiteX11" fmla="*/ 0 w 1745624"/>
                <a:gd name="connsiteY11" fmla="*/ 29048 h 891743"/>
                <a:gd name="connsiteX12" fmla="*/ 4817 w 1745624"/>
                <a:gd name="connsiteY12" fmla="*/ 23129 h 891743"/>
                <a:gd name="connsiteX13" fmla="*/ 72210 w 1745624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12602 w 1753409"/>
                <a:gd name="connsiteY12" fmla="*/ 23129 h 891743"/>
                <a:gd name="connsiteX13" fmla="*/ 79995 w 1753409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79995 w 1753409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16006 w 1781622"/>
                <a:gd name="connsiteY4" fmla="*/ 255060 h 891743"/>
                <a:gd name="connsiteX5" fmla="*/ 868234 w 1781622"/>
                <a:gd name="connsiteY5" fmla="*/ 168332 h 891743"/>
                <a:gd name="connsiteX6" fmla="*/ 1757812 w 1781622"/>
                <a:gd name="connsiteY6" fmla="*/ 317836 h 891743"/>
                <a:gd name="connsiteX7" fmla="*/ 1553915 w 1781622"/>
                <a:gd name="connsiteY7" fmla="*/ 754440 h 891743"/>
                <a:gd name="connsiteX8" fmla="*/ 868234 w 1781622"/>
                <a:gd name="connsiteY8" fmla="*/ 890938 h 891743"/>
                <a:gd name="connsiteX9" fmla="*/ 229609 w 1781622"/>
                <a:gd name="connsiteY9" fmla="*/ 707765 h 891743"/>
                <a:gd name="connsiteX10" fmla="*/ 35998 w 1781622"/>
                <a:gd name="connsiteY10" fmla="*/ 29048 h 891743"/>
                <a:gd name="connsiteX11" fmla="*/ 108208 w 1781622"/>
                <a:gd name="connsiteY11" fmla="*/ 0 h 891743"/>
                <a:gd name="connsiteX0" fmla="*/ 110432 w 1783846"/>
                <a:gd name="connsiteY0" fmla="*/ 0 h 891743"/>
                <a:gd name="connsiteX1" fmla="*/ 205741 w 1783846"/>
                <a:gd name="connsiteY1" fmla="*/ 78968 h 891743"/>
                <a:gd name="connsiteX2" fmla="*/ 135460 w 1783846"/>
                <a:gd name="connsiteY2" fmla="*/ 113624 h 891743"/>
                <a:gd name="connsiteX3" fmla="*/ 119557 w 1783846"/>
                <a:gd name="connsiteY3" fmla="*/ 122093 h 891743"/>
                <a:gd name="connsiteX4" fmla="*/ 118230 w 1783846"/>
                <a:gd name="connsiteY4" fmla="*/ 255060 h 891743"/>
                <a:gd name="connsiteX5" fmla="*/ 870458 w 1783846"/>
                <a:gd name="connsiteY5" fmla="*/ 168332 h 891743"/>
                <a:gd name="connsiteX6" fmla="*/ 1760036 w 1783846"/>
                <a:gd name="connsiteY6" fmla="*/ 317836 h 891743"/>
                <a:gd name="connsiteX7" fmla="*/ 1556139 w 1783846"/>
                <a:gd name="connsiteY7" fmla="*/ 754440 h 891743"/>
                <a:gd name="connsiteX8" fmla="*/ 870458 w 1783846"/>
                <a:gd name="connsiteY8" fmla="*/ 890938 h 891743"/>
                <a:gd name="connsiteX9" fmla="*/ 231833 w 1783846"/>
                <a:gd name="connsiteY9" fmla="*/ 707765 h 891743"/>
                <a:gd name="connsiteX10" fmla="*/ 6448 w 1783846"/>
                <a:gd name="connsiteY10" fmla="*/ 134963 h 891743"/>
                <a:gd name="connsiteX11" fmla="*/ 110432 w 1783846"/>
                <a:gd name="connsiteY11" fmla="*/ 0 h 891743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119557 w 1783846"/>
                <a:gd name="connsiteY3" fmla="*/ 76196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138661 w 1783846"/>
                <a:gd name="connsiteY1" fmla="*/ 64846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36291 w 1783846"/>
                <a:gd name="connsiteY0" fmla="*/ 0 h 814072"/>
                <a:gd name="connsiteX1" fmla="*/ 138661 w 1783846"/>
                <a:gd name="connsiteY1" fmla="*/ 33072 h 814072"/>
                <a:gd name="connsiteX2" fmla="*/ 117807 w 1783846"/>
                <a:gd name="connsiteY2" fmla="*/ 67728 h 814072"/>
                <a:gd name="connsiteX3" fmla="*/ 80722 w 1783846"/>
                <a:gd name="connsiteY3" fmla="*/ 86788 h 814072"/>
                <a:gd name="connsiteX4" fmla="*/ 118230 w 1783846"/>
                <a:gd name="connsiteY4" fmla="*/ 177389 h 814072"/>
                <a:gd name="connsiteX5" fmla="*/ 870458 w 1783846"/>
                <a:gd name="connsiteY5" fmla="*/ 90661 h 814072"/>
                <a:gd name="connsiteX6" fmla="*/ 1760036 w 1783846"/>
                <a:gd name="connsiteY6" fmla="*/ 240165 h 814072"/>
                <a:gd name="connsiteX7" fmla="*/ 1556139 w 1783846"/>
                <a:gd name="connsiteY7" fmla="*/ 676769 h 814072"/>
                <a:gd name="connsiteX8" fmla="*/ 870458 w 1783846"/>
                <a:gd name="connsiteY8" fmla="*/ 813267 h 814072"/>
                <a:gd name="connsiteX9" fmla="*/ 231833 w 1783846"/>
                <a:gd name="connsiteY9" fmla="*/ 630094 h 814072"/>
                <a:gd name="connsiteX10" fmla="*/ 6448 w 1783846"/>
                <a:gd name="connsiteY10" fmla="*/ 57292 h 814072"/>
                <a:gd name="connsiteX11" fmla="*/ 36291 w 1783846"/>
                <a:gd name="connsiteY11" fmla="*/ 0 h 814072"/>
                <a:gd name="connsiteX0" fmla="*/ 6448 w 1783846"/>
                <a:gd name="connsiteY0" fmla="*/ 52013 h 808793"/>
                <a:gd name="connsiteX1" fmla="*/ 138661 w 1783846"/>
                <a:gd name="connsiteY1" fmla="*/ 27793 h 808793"/>
                <a:gd name="connsiteX2" fmla="*/ 117807 w 1783846"/>
                <a:gd name="connsiteY2" fmla="*/ 62449 h 808793"/>
                <a:gd name="connsiteX3" fmla="*/ 80722 w 1783846"/>
                <a:gd name="connsiteY3" fmla="*/ 81509 h 808793"/>
                <a:gd name="connsiteX4" fmla="*/ 118230 w 1783846"/>
                <a:gd name="connsiteY4" fmla="*/ 172110 h 808793"/>
                <a:gd name="connsiteX5" fmla="*/ 870458 w 1783846"/>
                <a:gd name="connsiteY5" fmla="*/ 85382 h 808793"/>
                <a:gd name="connsiteX6" fmla="*/ 1760036 w 1783846"/>
                <a:gd name="connsiteY6" fmla="*/ 234886 h 808793"/>
                <a:gd name="connsiteX7" fmla="*/ 1556139 w 1783846"/>
                <a:gd name="connsiteY7" fmla="*/ 671490 h 808793"/>
                <a:gd name="connsiteX8" fmla="*/ 870458 w 1783846"/>
                <a:gd name="connsiteY8" fmla="*/ 807988 h 808793"/>
                <a:gd name="connsiteX9" fmla="*/ 231833 w 1783846"/>
                <a:gd name="connsiteY9" fmla="*/ 624815 h 808793"/>
                <a:gd name="connsiteX10" fmla="*/ 6448 w 1783846"/>
                <a:gd name="connsiteY10" fmla="*/ 52013 h 808793"/>
                <a:gd name="connsiteX0" fmla="*/ 6448 w 1783846"/>
                <a:gd name="connsiteY0" fmla="*/ 68177 h 824957"/>
                <a:gd name="connsiteX1" fmla="*/ 113947 w 1783846"/>
                <a:gd name="connsiteY1" fmla="*/ 8652 h 824957"/>
                <a:gd name="connsiteX2" fmla="*/ 117807 w 1783846"/>
                <a:gd name="connsiteY2" fmla="*/ 78613 h 824957"/>
                <a:gd name="connsiteX3" fmla="*/ 80722 w 1783846"/>
                <a:gd name="connsiteY3" fmla="*/ 97673 h 824957"/>
                <a:gd name="connsiteX4" fmla="*/ 118230 w 1783846"/>
                <a:gd name="connsiteY4" fmla="*/ 188274 h 824957"/>
                <a:gd name="connsiteX5" fmla="*/ 870458 w 1783846"/>
                <a:gd name="connsiteY5" fmla="*/ 101546 h 824957"/>
                <a:gd name="connsiteX6" fmla="*/ 1760036 w 1783846"/>
                <a:gd name="connsiteY6" fmla="*/ 251050 h 824957"/>
                <a:gd name="connsiteX7" fmla="*/ 1556139 w 1783846"/>
                <a:gd name="connsiteY7" fmla="*/ 687654 h 824957"/>
                <a:gd name="connsiteX8" fmla="*/ 870458 w 1783846"/>
                <a:gd name="connsiteY8" fmla="*/ 824152 h 824957"/>
                <a:gd name="connsiteX9" fmla="*/ 231833 w 1783846"/>
                <a:gd name="connsiteY9" fmla="*/ 640979 h 824957"/>
                <a:gd name="connsiteX10" fmla="*/ 6448 w 1783846"/>
                <a:gd name="connsiteY10" fmla="*/ 68177 h 824957"/>
                <a:gd name="connsiteX0" fmla="*/ 6448 w 1783846"/>
                <a:gd name="connsiteY0" fmla="*/ 69496 h 826276"/>
                <a:gd name="connsiteX1" fmla="*/ 113947 w 1783846"/>
                <a:gd name="connsiteY1" fmla="*/ 9971 h 826276"/>
                <a:gd name="connsiteX2" fmla="*/ 80722 w 1783846"/>
                <a:gd name="connsiteY2" fmla="*/ 98992 h 826276"/>
                <a:gd name="connsiteX3" fmla="*/ 118230 w 1783846"/>
                <a:gd name="connsiteY3" fmla="*/ 189593 h 826276"/>
                <a:gd name="connsiteX4" fmla="*/ 870458 w 1783846"/>
                <a:gd name="connsiteY4" fmla="*/ 102865 h 826276"/>
                <a:gd name="connsiteX5" fmla="*/ 1760036 w 1783846"/>
                <a:gd name="connsiteY5" fmla="*/ 252369 h 826276"/>
                <a:gd name="connsiteX6" fmla="*/ 1556139 w 1783846"/>
                <a:gd name="connsiteY6" fmla="*/ 688973 h 826276"/>
                <a:gd name="connsiteX7" fmla="*/ 870458 w 1783846"/>
                <a:gd name="connsiteY7" fmla="*/ 825471 h 826276"/>
                <a:gd name="connsiteX8" fmla="*/ 231833 w 1783846"/>
                <a:gd name="connsiteY8" fmla="*/ 642298 h 826276"/>
                <a:gd name="connsiteX9" fmla="*/ 6448 w 1783846"/>
                <a:gd name="connsiteY9" fmla="*/ 69496 h 826276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327 w 1787255"/>
                <a:gd name="connsiteY0" fmla="*/ 61225 h 807414"/>
                <a:gd name="connsiteX1" fmla="*/ 152661 w 1787255"/>
                <a:gd name="connsiteY1" fmla="*/ 15822 h 807414"/>
                <a:gd name="connsiteX2" fmla="*/ 84131 w 1787255"/>
                <a:gd name="connsiteY2" fmla="*/ 80130 h 807414"/>
                <a:gd name="connsiteX3" fmla="*/ 121639 w 1787255"/>
                <a:gd name="connsiteY3" fmla="*/ 170731 h 807414"/>
                <a:gd name="connsiteX4" fmla="*/ 873867 w 1787255"/>
                <a:gd name="connsiteY4" fmla="*/ 84003 h 807414"/>
                <a:gd name="connsiteX5" fmla="*/ 1763445 w 1787255"/>
                <a:gd name="connsiteY5" fmla="*/ 233507 h 807414"/>
                <a:gd name="connsiteX6" fmla="*/ 1559548 w 1787255"/>
                <a:gd name="connsiteY6" fmla="*/ 670111 h 807414"/>
                <a:gd name="connsiteX7" fmla="*/ 873867 w 1787255"/>
                <a:gd name="connsiteY7" fmla="*/ 806609 h 807414"/>
                <a:gd name="connsiteX8" fmla="*/ 235242 w 1787255"/>
                <a:gd name="connsiteY8" fmla="*/ 623436 h 807414"/>
                <a:gd name="connsiteX9" fmla="*/ 6327 w 1787255"/>
                <a:gd name="connsiteY9" fmla="*/ 61225 h 807414"/>
                <a:gd name="connsiteX0" fmla="*/ 6327 w 1787255"/>
                <a:gd name="connsiteY0" fmla="*/ 71090 h 817279"/>
                <a:gd name="connsiteX1" fmla="*/ 152661 w 1787255"/>
                <a:gd name="connsiteY1" fmla="*/ 25687 h 817279"/>
                <a:gd name="connsiteX2" fmla="*/ 84131 w 1787255"/>
                <a:gd name="connsiteY2" fmla="*/ 89995 h 817279"/>
                <a:gd name="connsiteX3" fmla="*/ 121639 w 1787255"/>
                <a:gd name="connsiteY3" fmla="*/ 180596 h 817279"/>
                <a:gd name="connsiteX4" fmla="*/ 873867 w 1787255"/>
                <a:gd name="connsiteY4" fmla="*/ 93868 h 817279"/>
                <a:gd name="connsiteX5" fmla="*/ 1763445 w 1787255"/>
                <a:gd name="connsiteY5" fmla="*/ 243372 h 817279"/>
                <a:gd name="connsiteX6" fmla="*/ 1559548 w 1787255"/>
                <a:gd name="connsiteY6" fmla="*/ 679976 h 817279"/>
                <a:gd name="connsiteX7" fmla="*/ 873867 w 1787255"/>
                <a:gd name="connsiteY7" fmla="*/ 816474 h 817279"/>
                <a:gd name="connsiteX8" fmla="*/ 235242 w 1787255"/>
                <a:gd name="connsiteY8" fmla="*/ 633301 h 817279"/>
                <a:gd name="connsiteX9" fmla="*/ 6327 w 1787255"/>
                <a:gd name="connsiteY9" fmla="*/ 71090 h 817279"/>
                <a:gd name="connsiteX0" fmla="*/ 6327 w 1787255"/>
                <a:gd name="connsiteY0" fmla="*/ 66888 h 813077"/>
                <a:gd name="connsiteX1" fmla="*/ 138539 w 1787255"/>
                <a:gd name="connsiteY1" fmla="*/ 32077 h 813077"/>
                <a:gd name="connsiteX2" fmla="*/ 84131 w 1787255"/>
                <a:gd name="connsiteY2" fmla="*/ 85793 h 813077"/>
                <a:gd name="connsiteX3" fmla="*/ 121639 w 1787255"/>
                <a:gd name="connsiteY3" fmla="*/ 176394 h 813077"/>
                <a:gd name="connsiteX4" fmla="*/ 873867 w 1787255"/>
                <a:gd name="connsiteY4" fmla="*/ 89666 h 813077"/>
                <a:gd name="connsiteX5" fmla="*/ 1763445 w 1787255"/>
                <a:gd name="connsiteY5" fmla="*/ 239170 h 813077"/>
                <a:gd name="connsiteX6" fmla="*/ 1559548 w 1787255"/>
                <a:gd name="connsiteY6" fmla="*/ 675774 h 813077"/>
                <a:gd name="connsiteX7" fmla="*/ 873867 w 1787255"/>
                <a:gd name="connsiteY7" fmla="*/ 812272 h 813077"/>
                <a:gd name="connsiteX8" fmla="*/ 235242 w 1787255"/>
                <a:gd name="connsiteY8" fmla="*/ 629099 h 813077"/>
                <a:gd name="connsiteX9" fmla="*/ 6327 w 1787255"/>
                <a:gd name="connsiteY9" fmla="*/ 66888 h 81307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116681 w 1787255"/>
                <a:gd name="connsiteY4" fmla="*/ 162688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318561 w 1787255"/>
                <a:gd name="connsiteY4" fmla="*/ 67685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318561 w 1787255"/>
                <a:gd name="connsiteY3" fmla="*/ 67685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5920 h 812109"/>
                <a:gd name="connsiteX1" fmla="*/ 138539 w 1787255"/>
                <a:gd name="connsiteY1" fmla="*/ 31109 h 812109"/>
                <a:gd name="connsiteX2" fmla="*/ 318561 w 1787255"/>
                <a:gd name="connsiteY2" fmla="*/ 65457 h 812109"/>
                <a:gd name="connsiteX3" fmla="*/ 873867 w 1787255"/>
                <a:gd name="connsiteY3" fmla="*/ 88698 h 812109"/>
                <a:gd name="connsiteX4" fmla="*/ 1763445 w 1787255"/>
                <a:gd name="connsiteY4" fmla="*/ 238202 h 812109"/>
                <a:gd name="connsiteX5" fmla="*/ 1559548 w 1787255"/>
                <a:gd name="connsiteY5" fmla="*/ 674806 h 812109"/>
                <a:gd name="connsiteX6" fmla="*/ 873867 w 1787255"/>
                <a:gd name="connsiteY6" fmla="*/ 811304 h 812109"/>
                <a:gd name="connsiteX7" fmla="*/ 235242 w 1787255"/>
                <a:gd name="connsiteY7" fmla="*/ 628131 h 812109"/>
                <a:gd name="connsiteX8" fmla="*/ 6327 w 1787255"/>
                <a:gd name="connsiteY8" fmla="*/ 65920 h 812109"/>
                <a:gd name="connsiteX0" fmla="*/ 6327 w 1787255"/>
                <a:gd name="connsiteY0" fmla="*/ 67083 h 813272"/>
                <a:gd name="connsiteX1" fmla="*/ 138539 w 1787255"/>
                <a:gd name="connsiteY1" fmla="*/ 32272 h 813272"/>
                <a:gd name="connsiteX2" fmla="*/ 873867 w 1787255"/>
                <a:gd name="connsiteY2" fmla="*/ 89861 h 813272"/>
                <a:gd name="connsiteX3" fmla="*/ 1763445 w 1787255"/>
                <a:gd name="connsiteY3" fmla="*/ 239365 h 813272"/>
                <a:gd name="connsiteX4" fmla="*/ 1559548 w 1787255"/>
                <a:gd name="connsiteY4" fmla="*/ 675969 h 813272"/>
                <a:gd name="connsiteX5" fmla="*/ 873867 w 1787255"/>
                <a:gd name="connsiteY5" fmla="*/ 812467 h 813272"/>
                <a:gd name="connsiteX6" fmla="*/ 235242 w 1787255"/>
                <a:gd name="connsiteY6" fmla="*/ 629294 h 813272"/>
                <a:gd name="connsiteX7" fmla="*/ 6327 w 1787255"/>
                <a:gd name="connsiteY7" fmla="*/ 67083 h 8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55" h="813272">
                  <a:moveTo>
                    <a:pt x="6327" y="67083"/>
                  </a:moveTo>
                  <a:cubicBezTo>
                    <a:pt x="50816" y="-57135"/>
                    <a:pt x="-6051" y="28476"/>
                    <a:pt x="138539" y="32272"/>
                  </a:cubicBezTo>
                  <a:cubicBezTo>
                    <a:pt x="283129" y="36068"/>
                    <a:pt x="603050" y="55346"/>
                    <a:pt x="873867" y="89861"/>
                  </a:cubicBezTo>
                  <a:cubicBezTo>
                    <a:pt x="1144684" y="124376"/>
                    <a:pt x="1683324" y="154647"/>
                    <a:pt x="1763445" y="239365"/>
                  </a:cubicBezTo>
                  <a:cubicBezTo>
                    <a:pt x="1843567" y="324084"/>
                    <a:pt x="1707812" y="580452"/>
                    <a:pt x="1559548" y="675969"/>
                  </a:cubicBezTo>
                  <a:cubicBezTo>
                    <a:pt x="1411285" y="771486"/>
                    <a:pt x="1094584" y="820246"/>
                    <a:pt x="873867" y="812467"/>
                  </a:cubicBezTo>
                  <a:cubicBezTo>
                    <a:pt x="653149" y="804688"/>
                    <a:pt x="379832" y="753525"/>
                    <a:pt x="235242" y="629294"/>
                  </a:cubicBezTo>
                  <a:cubicBezTo>
                    <a:pt x="90652" y="505063"/>
                    <a:pt x="-29287" y="198841"/>
                    <a:pt x="6327" y="6708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3" name="Ellipszis 202"/>
            <p:cNvSpPr>
              <a:spLocks noChangeAspect="1"/>
            </p:cNvSpPr>
            <p:nvPr/>
          </p:nvSpPr>
          <p:spPr>
            <a:xfrm rot="237849">
              <a:off x="4577072" y="3425681"/>
              <a:ext cx="1403532" cy="95666"/>
            </a:xfrm>
            <a:custGeom>
              <a:avLst/>
              <a:gdLst>
                <a:gd name="connsiteX0" fmla="*/ 0 w 3453046"/>
                <a:gd name="connsiteY0" fmla="*/ 457200 h 914400"/>
                <a:gd name="connsiteX1" fmla="*/ 1726523 w 3453046"/>
                <a:gd name="connsiteY1" fmla="*/ 0 h 914400"/>
                <a:gd name="connsiteX2" fmla="*/ 3453046 w 3453046"/>
                <a:gd name="connsiteY2" fmla="*/ 457200 h 914400"/>
                <a:gd name="connsiteX3" fmla="*/ 1726523 w 3453046"/>
                <a:gd name="connsiteY3" fmla="*/ 914400 h 914400"/>
                <a:gd name="connsiteX4" fmla="*/ 0 w 3453046"/>
                <a:gd name="connsiteY4" fmla="*/ 457200 h 914400"/>
                <a:gd name="connsiteX0" fmla="*/ 0 w 3484577"/>
                <a:gd name="connsiteY0" fmla="*/ 158045 h 1002958"/>
                <a:gd name="connsiteX1" fmla="*/ 1758054 w 3484577"/>
                <a:gd name="connsiteY1" fmla="*/ 79218 h 1002958"/>
                <a:gd name="connsiteX2" fmla="*/ 3484577 w 3484577"/>
                <a:gd name="connsiteY2" fmla="*/ 536418 h 1002958"/>
                <a:gd name="connsiteX3" fmla="*/ 1758054 w 3484577"/>
                <a:gd name="connsiteY3" fmla="*/ 993618 h 1002958"/>
                <a:gd name="connsiteX4" fmla="*/ 0 w 3484577"/>
                <a:gd name="connsiteY4" fmla="*/ 158045 h 1002958"/>
                <a:gd name="connsiteX0" fmla="*/ 0 w 3642232"/>
                <a:gd name="connsiteY0" fmla="*/ 142864 h 978939"/>
                <a:gd name="connsiteX1" fmla="*/ 1758054 w 3642232"/>
                <a:gd name="connsiteY1" fmla="*/ 64037 h 978939"/>
                <a:gd name="connsiteX2" fmla="*/ 3642232 w 3642232"/>
                <a:gd name="connsiteY2" fmla="*/ 253223 h 978939"/>
                <a:gd name="connsiteX3" fmla="*/ 1758054 w 3642232"/>
                <a:gd name="connsiteY3" fmla="*/ 978437 h 978939"/>
                <a:gd name="connsiteX4" fmla="*/ 0 w 3642232"/>
                <a:gd name="connsiteY4" fmla="*/ 142864 h 978939"/>
                <a:gd name="connsiteX0" fmla="*/ 23915 w 3666147"/>
                <a:gd name="connsiteY0" fmla="*/ 142864 h 989035"/>
                <a:gd name="connsiteX1" fmla="*/ 1781969 w 3666147"/>
                <a:gd name="connsiteY1" fmla="*/ 64037 h 989035"/>
                <a:gd name="connsiteX2" fmla="*/ 3666147 w 3666147"/>
                <a:gd name="connsiteY2" fmla="*/ 253223 h 989035"/>
                <a:gd name="connsiteX3" fmla="*/ 1781969 w 3666147"/>
                <a:gd name="connsiteY3" fmla="*/ 978437 h 989035"/>
                <a:gd name="connsiteX4" fmla="*/ 830035 w 3666147"/>
                <a:gd name="connsiteY4" fmla="*/ 648202 h 989035"/>
                <a:gd name="connsiteX5" fmla="*/ 23915 w 3666147"/>
                <a:gd name="connsiteY5" fmla="*/ 142864 h 989035"/>
                <a:gd name="connsiteX0" fmla="*/ 55965 w 3698197"/>
                <a:gd name="connsiteY0" fmla="*/ 91984 h 948691"/>
                <a:gd name="connsiteX1" fmla="*/ 1814019 w 3698197"/>
                <a:gd name="connsiteY1" fmla="*/ 13157 h 948691"/>
                <a:gd name="connsiteX2" fmla="*/ 3698197 w 3698197"/>
                <a:gd name="connsiteY2" fmla="*/ 202343 h 948691"/>
                <a:gd name="connsiteX3" fmla="*/ 1814019 w 3698197"/>
                <a:gd name="connsiteY3" fmla="*/ 927557 h 948691"/>
                <a:gd name="connsiteX4" fmla="*/ 561554 w 3698197"/>
                <a:gd name="connsiteY4" fmla="*/ 695767 h 948691"/>
                <a:gd name="connsiteX5" fmla="*/ 55965 w 3698197"/>
                <a:gd name="connsiteY5" fmla="*/ 91984 h 948691"/>
                <a:gd name="connsiteX0" fmla="*/ 55965 w 3723686"/>
                <a:gd name="connsiteY0" fmla="*/ 91983 h 927862"/>
                <a:gd name="connsiteX1" fmla="*/ 1814019 w 3723686"/>
                <a:gd name="connsiteY1" fmla="*/ 13156 h 927862"/>
                <a:gd name="connsiteX2" fmla="*/ 3698197 w 3723686"/>
                <a:gd name="connsiteY2" fmla="*/ 202342 h 927862"/>
                <a:gd name="connsiteX3" fmla="*/ 2832232 w 3723686"/>
                <a:gd name="connsiteY3" fmla="*/ 656383 h 927862"/>
                <a:gd name="connsiteX4" fmla="*/ 1814019 w 3723686"/>
                <a:gd name="connsiteY4" fmla="*/ 927556 h 927862"/>
                <a:gd name="connsiteX5" fmla="*/ 561554 w 3723686"/>
                <a:gd name="connsiteY5" fmla="*/ 695766 h 927862"/>
                <a:gd name="connsiteX6" fmla="*/ 55965 w 3723686"/>
                <a:gd name="connsiteY6" fmla="*/ 91983 h 927862"/>
                <a:gd name="connsiteX0" fmla="*/ 55965 w 3748628"/>
                <a:gd name="connsiteY0" fmla="*/ 91983 h 928575"/>
                <a:gd name="connsiteX1" fmla="*/ 1814019 w 3748628"/>
                <a:gd name="connsiteY1" fmla="*/ 13156 h 928575"/>
                <a:gd name="connsiteX2" fmla="*/ 3698197 w 3748628"/>
                <a:gd name="connsiteY2" fmla="*/ 202342 h 928575"/>
                <a:gd name="connsiteX3" fmla="*/ 3266332 w 3748628"/>
                <a:gd name="connsiteY3" fmla="*/ 754829 h 928575"/>
                <a:gd name="connsiteX4" fmla="*/ 1814019 w 3748628"/>
                <a:gd name="connsiteY4" fmla="*/ 927556 h 928575"/>
                <a:gd name="connsiteX5" fmla="*/ 561554 w 3748628"/>
                <a:gd name="connsiteY5" fmla="*/ 695766 h 928575"/>
                <a:gd name="connsiteX6" fmla="*/ 55965 w 3748628"/>
                <a:gd name="connsiteY6" fmla="*/ 91983 h 928575"/>
                <a:gd name="connsiteX0" fmla="*/ 73564 w 3766227"/>
                <a:gd name="connsiteY0" fmla="*/ 91983 h 928575"/>
                <a:gd name="connsiteX1" fmla="*/ 1831618 w 3766227"/>
                <a:gd name="connsiteY1" fmla="*/ 13156 h 928575"/>
                <a:gd name="connsiteX2" fmla="*/ 3715796 w 3766227"/>
                <a:gd name="connsiteY2" fmla="*/ 202342 h 928575"/>
                <a:gd name="connsiteX3" fmla="*/ 3283931 w 3766227"/>
                <a:gd name="connsiteY3" fmla="*/ 754829 h 928575"/>
                <a:gd name="connsiteX4" fmla="*/ 1831618 w 3766227"/>
                <a:gd name="connsiteY4" fmla="*/ 927556 h 928575"/>
                <a:gd name="connsiteX5" fmla="*/ 478975 w 3766227"/>
                <a:gd name="connsiteY5" fmla="*/ 695766 h 928575"/>
                <a:gd name="connsiteX6" fmla="*/ 73564 w 3766227"/>
                <a:gd name="connsiteY6" fmla="*/ 91983 h 9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27" h="928575">
                  <a:moveTo>
                    <a:pt x="73564" y="91983"/>
                  </a:moveTo>
                  <a:cubicBezTo>
                    <a:pt x="299004" y="-21785"/>
                    <a:pt x="1224579" y="-5237"/>
                    <a:pt x="1831618" y="13156"/>
                  </a:cubicBezTo>
                  <a:cubicBezTo>
                    <a:pt x="2438657" y="31549"/>
                    <a:pt x="3546094" y="95138"/>
                    <a:pt x="3715796" y="202342"/>
                  </a:cubicBezTo>
                  <a:cubicBezTo>
                    <a:pt x="3885498" y="309547"/>
                    <a:pt x="3597961" y="633960"/>
                    <a:pt x="3283931" y="754829"/>
                  </a:cubicBezTo>
                  <a:cubicBezTo>
                    <a:pt x="2969901" y="875698"/>
                    <a:pt x="2299111" y="937400"/>
                    <a:pt x="1831618" y="927556"/>
                  </a:cubicBezTo>
                  <a:cubicBezTo>
                    <a:pt x="1364125" y="917712"/>
                    <a:pt x="771984" y="835028"/>
                    <a:pt x="478975" y="695766"/>
                  </a:cubicBezTo>
                  <a:cubicBezTo>
                    <a:pt x="185966" y="556504"/>
                    <a:pt x="-151876" y="205751"/>
                    <a:pt x="73564" y="9198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0255637" y="4883359"/>
            <a:ext cx="1510239" cy="494175"/>
            <a:chOff x="4347999" y="3281492"/>
            <a:chExt cx="1787255" cy="674126"/>
          </a:xfrm>
        </p:grpSpPr>
        <p:sp>
          <p:nvSpPr>
            <p:cNvPr id="208" name="Szabadkézi sokszög 207"/>
            <p:cNvSpPr/>
            <p:nvPr/>
          </p:nvSpPr>
          <p:spPr>
            <a:xfrm>
              <a:off x="4347999" y="3281492"/>
              <a:ext cx="1787255" cy="674126"/>
            </a:xfrm>
            <a:custGeom>
              <a:avLst/>
              <a:gdLst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9429 w 1778152"/>
                <a:gd name="connsiteY15" fmla="*/ 78968 h 891743"/>
                <a:gd name="connsiteX16" fmla="*/ 16919 w 1778152"/>
                <a:gd name="connsiteY16" fmla="*/ 48230 h 891743"/>
                <a:gd name="connsiteX17" fmla="*/ 21267 w 1778152"/>
                <a:gd name="connsiteY17" fmla="*/ 42887 h 891743"/>
                <a:gd name="connsiteX18" fmla="*/ 21267 w 1778152"/>
                <a:gd name="connsiteY18" fmla="*/ 29048 h 891743"/>
                <a:gd name="connsiteX19" fmla="*/ 32528 w 1778152"/>
                <a:gd name="connsiteY19" fmla="*/ 29048 h 891743"/>
                <a:gd name="connsiteX20" fmla="*/ 37345 w 1778152"/>
                <a:gd name="connsiteY20" fmla="*/ 23129 h 891743"/>
                <a:gd name="connsiteX21" fmla="*/ 104738 w 1778152"/>
                <a:gd name="connsiteY21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16919 w 1778152"/>
                <a:gd name="connsiteY15" fmla="*/ 48230 h 891743"/>
                <a:gd name="connsiteX16" fmla="*/ 21267 w 1778152"/>
                <a:gd name="connsiteY16" fmla="*/ 42887 h 891743"/>
                <a:gd name="connsiteX17" fmla="*/ 21267 w 1778152"/>
                <a:gd name="connsiteY17" fmla="*/ 29048 h 891743"/>
                <a:gd name="connsiteX18" fmla="*/ 32528 w 1778152"/>
                <a:gd name="connsiteY18" fmla="*/ 29048 h 891743"/>
                <a:gd name="connsiteX19" fmla="*/ 37345 w 1778152"/>
                <a:gd name="connsiteY19" fmla="*/ 23129 h 891743"/>
                <a:gd name="connsiteX20" fmla="*/ 104738 w 1778152"/>
                <a:gd name="connsiteY20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48230 h 891743"/>
                <a:gd name="connsiteX15" fmla="*/ 21267 w 1778152"/>
                <a:gd name="connsiteY15" fmla="*/ 42887 h 891743"/>
                <a:gd name="connsiteX16" fmla="*/ 21267 w 1778152"/>
                <a:gd name="connsiteY16" fmla="*/ 29048 h 891743"/>
                <a:gd name="connsiteX17" fmla="*/ 32528 w 1778152"/>
                <a:gd name="connsiteY17" fmla="*/ 29048 h 891743"/>
                <a:gd name="connsiteX18" fmla="*/ 37345 w 1778152"/>
                <a:gd name="connsiteY18" fmla="*/ 23129 h 891743"/>
                <a:gd name="connsiteX19" fmla="*/ 104738 w 1778152"/>
                <a:gd name="connsiteY19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16919 w 1778152"/>
                <a:gd name="connsiteY13" fmla="*/ 48230 h 891743"/>
                <a:gd name="connsiteX14" fmla="*/ 21267 w 1778152"/>
                <a:gd name="connsiteY14" fmla="*/ 42887 h 891743"/>
                <a:gd name="connsiteX15" fmla="*/ 21267 w 1778152"/>
                <a:gd name="connsiteY15" fmla="*/ 29048 h 891743"/>
                <a:gd name="connsiteX16" fmla="*/ 32528 w 1778152"/>
                <a:gd name="connsiteY16" fmla="*/ 29048 h 891743"/>
                <a:gd name="connsiteX17" fmla="*/ 37345 w 1778152"/>
                <a:gd name="connsiteY17" fmla="*/ 23129 h 891743"/>
                <a:gd name="connsiteX18" fmla="*/ 104738 w 1778152"/>
                <a:gd name="connsiteY18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2705 w 1778152"/>
                <a:gd name="connsiteY2" fmla="*/ 92441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87819 w 1761233"/>
                <a:gd name="connsiteY0" fmla="*/ 0 h 891743"/>
                <a:gd name="connsiteX1" fmla="*/ 183128 w 1761233"/>
                <a:gd name="connsiteY1" fmla="*/ 78968 h 891743"/>
                <a:gd name="connsiteX2" fmla="*/ 112847 w 1761233"/>
                <a:gd name="connsiteY2" fmla="*/ 113624 h 891743"/>
                <a:gd name="connsiteX3" fmla="*/ 96944 w 1761233"/>
                <a:gd name="connsiteY3" fmla="*/ 122093 h 891743"/>
                <a:gd name="connsiteX4" fmla="*/ 146372 w 1761233"/>
                <a:gd name="connsiteY4" fmla="*/ 182400 h 891743"/>
                <a:gd name="connsiteX5" fmla="*/ 152105 w 1761233"/>
                <a:gd name="connsiteY5" fmla="*/ 180919 h 891743"/>
                <a:gd name="connsiteX6" fmla="*/ 847845 w 1761233"/>
                <a:gd name="connsiteY6" fmla="*/ 168332 h 891743"/>
                <a:gd name="connsiteX7" fmla="*/ 1737423 w 1761233"/>
                <a:gd name="connsiteY7" fmla="*/ 317836 h 891743"/>
                <a:gd name="connsiteX8" fmla="*/ 1533526 w 1761233"/>
                <a:gd name="connsiteY8" fmla="*/ 754440 h 891743"/>
                <a:gd name="connsiteX9" fmla="*/ 847845 w 1761233"/>
                <a:gd name="connsiteY9" fmla="*/ 890938 h 891743"/>
                <a:gd name="connsiteX10" fmla="*/ 209220 w 1761233"/>
                <a:gd name="connsiteY10" fmla="*/ 707765 h 891743"/>
                <a:gd name="connsiteX11" fmla="*/ 0 w 1761233"/>
                <a:gd name="connsiteY11" fmla="*/ 48230 h 891743"/>
                <a:gd name="connsiteX12" fmla="*/ 4348 w 1761233"/>
                <a:gd name="connsiteY12" fmla="*/ 29048 h 891743"/>
                <a:gd name="connsiteX13" fmla="*/ 15609 w 1761233"/>
                <a:gd name="connsiteY13" fmla="*/ 29048 h 891743"/>
                <a:gd name="connsiteX14" fmla="*/ 20426 w 1761233"/>
                <a:gd name="connsiteY14" fmla="*/ 23129 h 891743"/>
                <a:gd name="connsiteX15" fmla="*/ 87819 w 1761233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4475 w 1761360"/>
                <a:gd name="connsiteY12" fmla="*/ 29048 h 891743"/>
                <a:gd name="connsiteX13" fmla="*/ 15736 w 1761360"/>
                <a:gd name="connsiteY13" fmla="*/ 29048 h 891743"/>
                <a:gd name="connsiteX14" fmla="*/ 20553 w 1761360"/>
                <a:gd name="connsiteY14" fmla="*/ 23129 h 891743"/>
                <a:gd name="connsiteX15" fmla="*/ 87946 w 1761360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15736 w 1761360"/>
                <a:gd name="connsiteY12" fmla="*/ 29048 h 891743"/>
                <a:gd name="connsiteX13" fmla="*/ 20553 w 1761360"/>
                <a:gd name="connsiteY13" fmla="*/ 23129 h 891743"/>
                <a:gd name="connsiteX14" fmla="*/ 87946 w 1761360"/>
                <a:gd name="connsiteY14" fmla="*/ 0 h 891743"/>
                <a:gd name="connsiteX0" fmla="*/ 72210 w 1745624"/>
                <a:gd name="connsiteY0" fmla="*/ 0 h 891743"/>
                <a:gd name="connsiteX1" fmla="*/ 167519 w 1745624"/>
                <a:gd name="connsiteY1" fmla="*/ 78968 h 891743"/>
                <a:gd name="connsiteX2" fmla="*/ 97238 w 1745624"/>
                <a:gd name="connsiteY2" fmla="*/ 113624 h 891743"/>
                <a:gd name="connsiteX3" fmla="*/ 81335 w 1745624"/>
                <a:gd name="connsiteY3" fmla="*/ 122093 h 891743"/>
                <a:gd name="connsiteX4" fmla="*/ 130763 w 1745624"/>
                <a:gd name="connsiteY4" fmla="*/ 182400 h 891743"/>
                <a:gd name="connsiteX5" fmla="*/ 136496 w 1745624"/>
                <a:gd name="connsiteY5" fmla="*/ 180919 h 891743"/>
                <a:gd name="connsiteX6" fmla="*/ 832236 w 1745624"/>
                <a:gd name="connsiteY6" fmla="*/ 168332 h 891743"/>
                <a:gd name="connsiteX7" fmla="*/ 1721814 w 1745624"/>
                <a:gd name="connsiteY7" fmla="*/ 317836 h 891743"/>
                <a:gd name="connsiteX8" fmla="*/ 1517917 w 1745624"/>
                <a:gd name="connsiteY8" fmla="*/ 754440 h 891743"/>
                <a:gd name="connsiteX9" fmla="*/ 832236 w 1745624"/>
                <a:gd name="connsiteY9" fmla="*/ 890938 h 891743"/>
                <a:gd name="connsiteX10" fmla="*/ 193611 w 1745624"/>
                <a:gd name="connsiteY10" fmla="*/ 707765 h 891743"/>
                <a:gd name="connsiteX11" fmla="*/ 0 w 1745624"/>
                <a:gd name="connsiteY11" fmla="*/ 29048 h 891743"/>
                <a:gd name="connsiteX12" fmla="*/ 4817 w 1745624"/>
                <a:gd name="connsiteY12" fmla="*/ 23129 h 891743"/>
                <a:gd name="connsiteX13" fmla="*/ 72210 w 1745624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12602 w 1753409"/>
                <a:gd name="connsiteY12" fmla="*/ 23129 h 891743"/>
                <a:gd name="connsiteX13" fmla="*/ 79995 w 1753409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79995 w 1753409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16006 w 1781622"/>
                <a:gd name="connsiteY4" fmla="*/ 255060 h 891743"/>
                <a:gd name="connsiteX5" fmla="*/ 868234 w 1781622"/>
                <a:gd name="connsiteY5" fmla="*/ 168332 h 891743"/>
                <a:gd name="connsiteX6" fmla="*/ 1757812 w 1781622"/>
                <a:gd name="connsiteY6" fmla="*/ 317836 h 891743"/>
                <a:gd name="connsiteX7" fmla="*/ 1553915 w 1781622"/>
                <a:gd name="connsiteY7" fmla="*/ 754440 h 891743"/>
                <a:gd name="connsiteX8" fmla="*/ 868234 w 1781622"/>
                <a:gd name="connsiteY8" fmla="*/ 890938 h 891743"/>
                <a:gd name="connsiteX9" fmla="*/ 229609 w 1781622"/>
                <a:gd name="connsiteY9" fmla="*/ 707765 h 891743"/>
                <a:gd name="connsiteX10" fmla="*/ 35998 w 1781622"/>
                <a:gd name="connsiteY10" fmla="*/ 29048 h 891743"/>
                <a:gd name="connsiteX11" fmla="*/ 108208 w 1781622"/>
                <a:gd name="connsiteY11" fmla="*/ 0 h 891743"/>
                <a:gd name="connsiteX0" fmla="*/ 110432 w 1783846"/>
                <a:gd name="connsiteY0" fmla="*/ 0 h 891743"/>
                <a:gd name="connsiteX1" fmla="*/ 205741 w 1783846"/>
                <a:gd name="connsiteY1" fmla="*/ 78968 h 891743"/>
                <a:gd name="connsiteX2" fmla="*/ 135460 w 1783846"/>
                <a:gd name="connsiteY2" fmla="*/ 113624 h 891743"/>
                <a:gd name="connsiteX3" fmla="*/ 119557 w 1783846"/>
                <a:gd name="connsiteY3" fmla="*/ 122093 h 891743"/>
                <a:gd name="connsiteX4" fmla="*/ 118230 w 1783846"/>
                <a:gd name="connsiteY4" fmla="*/ 255060 h 891743"/>
                <a:gd name="connsiteX5" fmla="*/ 870458 w 1783846"/>
                <a:gd name="connsiteY5" fmla="*/ 168332 h 891743"/>
                <a:gd name="connsiteX6" fmla="*/ 1760036 w 1783846"/>
                <a:gd name="connsiteY6" fmla="*/ 317836 h 891743"/>
                <a:gd name="connsiteX7" fmla="*/ 1556139 w 1783846"/>
                <a:gd name="connsiteY7" fmla="*/ 754440 h 891743"/>
                <a:gd name="connsiteX8" fmla="*/ 870458 w 1783846"/>
                <a:gd name="connsiteY8" fmla="*/ 890938 h 891743"/>
                <a:gd name="connsiteX9" fmla="*/ 231833 w 1783846"/>
                <a:gd name="connsiteY9" fmla="*/ 707765 h 891743"/>
                <a:gd name="connsiteX10" fmla="*/ 6448 w 1783846"/>
                <a:gd name="connsiteY10" fmla="*/ 134963 h 891743"/>
                <a:gd name="connsiteX11" fmla="*/ 110432 w 1783846"/>
                <a:gd name="connsiteY11" fmla="*/ 0 h 891743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119557 w 1783846"/>
                <a:gd name="connsiteY3" fmla="*/ 76196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138661 w 1783846"/>
                <a:gd name="connsiteY1" fmla="*/ 64846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36291 w 1783846"/>
                <a:gd name="connsiteY0" fmla="*/ 0 h 814072"/>
                <a:gd name="connsiteX1" fmla="*/ 138661 w 1783846"/>
                <a:gd name="connsiteY1" fmla="*/ 33072 h 814072"/>
                <a:gd name="connsiteX2" fmla="*/ 117807 w 1783846"/>
                <a:gd name="connsiteY2" fmla="*/ 67728 h 814072"/>
                <a:gd name="connsiteX3" fmla="*/ 80722 w 1783846"/>
                <a:gd name="connsiteY3" fmla="*/ 86788 h 814072"/>
                <a:gd name="connsiteX4" fmla="*/ 118230 w 1783846"/>
                <a:gd name="connsiteY4" fmla="*/ 177389 h 814072"/>
                <a:gd name="connsiteX5" fmla="*/ 870458 w 1783846"/>
                <a:gd name="connsiteY5" fmla="*/ 90661 h 814072"/>
                <a:gd name="connsiteX6" fmla="*/ 1760036 w 1783846"/>
                <a:gd name="connsiteY6" fmla="*/ 240165 h 814072"/>
                <a:gd name="connsiteX7" fmla="*/ 1556139 w 1783846"/>
                <a:gd name="connsiteY7" fmla="*/ 676769 h 814072"/>
                <a:gd name="connsiteX8" fmla="*/ 870458 w 1783846"/>
                <a:gd name="connsiteY8" fmla="*/ 813267 h 814072"/>
                <a:gd name="connsiteX9" fmla="*/ 231833 w 1783846"/>
                <a:gd name="connsiteY9" fmla="*/ 630094 h 814072"/>
                <a:gd name="connsiteX10" fmla="*/ 6448 w 1783846"/>
                <a:gd name="connsiteY10" fmla="*/ 57292 h 814072"/>
                <a:gd name="connsiteX11" fmla="*/ 36291 w 1783846"/>
                <a:gd name="connsiteY11" fmla="*/ 0 h 814072"/>
                <a:gd name="connsiteX0" fmla="*/ 6448 w 1783846"/>
                <a:gd name="connsiteY0" fmla="*/ 52013 h 808793"/>
                <a:gd name="connsiteX1" fmla="*/ 138661 w 1783846"/>
                <a:gd name="connsiteY1" fmla="*/ 27793 h 808793"/>
                <a:gd name="connsiteX2" fmla="*/ 117807 w 1783846"/>
                <a:gd name="connsiteY2" fmla="*/ 62449 h 808793"/>
                <a:gd name="connsiteX3" fmla="*/ 80722 w 1783846"/>
                <a:gd name="connsiteY3" fmla="*/ 81509 h 808793"/>
                <a:gd name="connsiteX4" fmla="*/ 118230 w 1783846"/>
                <a:gd name="connsiteY4" fmla="*/ 172110 h 808793"/>
                <a:gd name="connsiteX5" fmla="*/ 870458 w 1783846"/>
                <a:gd name="connsiteY5" fmla="*/ 85382 h 808793"/>
                <a:gd name="connsiteX6" fmla="*/ 1760036 w 1783846"/>
                <a:gd name="connsiteY6" fmla="*/ 234886 h 808793"/>
                <a:gd name="connsiteX7" fmla="*/ 1556139 w 1783846"/>
                <a:gd name="connsiteY7" fmla="*/ 671490 h 808793"/>
                <a:gd name="connsiteX8" fmla="*/ 870458 w 1783846"/>
                <a:gd name="connsiteY8" fmla="*/ 807988 h 808793"/>
                <a:gd name="connsiteX9" fmla="*/ 231833 w 1783846"/>
                <a:gd name="connsiteY9" fmla="*/ 624815 h 808793"/>
                <a:gd name="connsiteX10" fmla="*/ 6448 w 1783846"/>
                <a:gd name="connsiteY10" fmla="*/ 52013 h 808793"/>
                <a:gd name="connsiteX0" fmla="*/ 6448 w 1783846"/>
                <a:gd name="connsiteY0" fmla="*/ 68177 h 824957"/>
                <a:gd name="connsiteX1" fmla="*/ 113947 w 1783846"/>
                <a:gd name="connsiteY1" fmla="*/ 8652 h 824957"/>
                <a:gd name="connsiteX2" fmla="*/ 117807 w 1783846"/>
                <a:gd name="connsiteY2" fmla="*/ 78613 h 824957"/>
                <a:gd name="connsiteX3" fmla="*/ 80722 w 1783846"/>
                <a:gd name="connsiteY3" fmla="*/ 97673 h 824957"/>
                <a:gd name="connsiteX4" fmla="*/ 118230 w 1783846"/>
                <a:gd name="connsiteY4" fmla="*/ 188274 h 824957"/>
                <a:gd name="connsiteX5" fmla="*/ 870458 w 1783846"/>
                <a:gd name="connsiteY5" fmla="*/ 101546 h 824957"/>
                <a:gd name="connsiteX6" fmla="*/ 1760036 w 1783846"/>
                <a:gd name="connsiteY6" fmla="*/ 251050 h 824957"/>
                <a:gd name="connsiteX7" fmla="*/ 1556139 w 1783846"/>
                <a:gd name="connsiteY7" fmla="*/ 687654 h 824957"/>
                <a:gd name="connsiteX8" fmla="*/ 870458 w 1783846"/>
                <a:gd name="connsiteY8" fmla="*/ 824152 h 824957"/>
                <a:gd name="connsiteX9" fmla="*/ 231833 w 1783846"/>
                <a:gd name="connsiteY9" fmla="*/ 640979 h 824957"/>
                <a:gd name="connsiteX10" fmla="*/ 6448 w 1783846"/>
                <a:gd name="connsiteY10" fmla="*/ 68177 h 824957"/>
                <a:gd name="connsiteX0" fmla="*/ 6448 w 1783846"/>
                <a:gd name="connsiteY0" fmla="*/ 69496 h 826276"/>
                <a:gd name="connsiteX1" fmla="*/ 113947 w 1783846"/>
                <a:gd name="connsiteY1" fmla="*/ 9971 h 826276"/>
                <a:gd name="connsiteX2" fmla="*/ 80722 w 1783846"/>
                <a:gd name="connsiteY2" fmla="*/ 98992 h 826276"/>
                <a:gd name="connsiteX3" fmla="*/ 118230 w 1783846"/>
                <a:gd name="connsiteY3" fmla="*/ 189593 h 826276"/>
                <a:gd name="connsiteX4" fmla="*/ 870458 w 1783846"/>
                <a:gd name="connsiteY4" fmla="*/ 102865 h 826276"/>
                <a:gd name="connsiteX5" fmla="*/ 1760036 w 1783846"/>
                <a:gd name="connsiteY5" fmla="*/ 252369 h 826276"/>
                <a:gd name="connsiteX6" fmla="*/ 1556139 w 1783846"/>
                <a:gd name="connsiteY6" fmla="*/ 688973 h 826276"/>
                <a:gd name="connsiteX7" fmla="*/ 870458 w 1783846"/>
                <a:gd name="connsiteY7" fmla="*/ 825471 h 826276"/>
                <a:gd name="connsiteX8" fmla="*/ 231833 w 1783846"/>
                <a:gd name="connsiteY8" fmla="*/ 642298 h 826276"/>
                <a:gd name="connsiteX9" fmla="*/ 6448 w 1783846"/>
                <a:gd name="connsiteY9" fmla="*/ 69496 h 826276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327 w 1787255"/>
                <a:gd name="connsiteY0" fmla="*/ 61225 h 807414"/>
                <a:gd name="connsiteX1" fmla="*/ 152661 w 1787255"/>
                <a:gd name="connsiteY1" fmla="*/ 15822 h 807414"/>
                <a:gd name="connsiteX2" fmla="*/ 84131 w 1787255"/>
                <a:gd name="connsiteY2" fmla="*/ 80130 h 807414"/>
                <a:gd name="connsiteX3" fmla="*/ 121639 w 1787255"/>
                <a:gd name="connsiteY3" fmla="*/ 170731 h 807414"/>
                <a:gd name="connsiteX4" fmla="*/ 873867 w 1787255"/>
                <a:gd name="connsiteY4" fmla="*/ 84003 h 807414"/>
                <a:gd name="connsiteX5" fmla="*/ 1763445 w 1787255"/>
                <a:gd name="connsiteY5" fmla="*/ 233507 h 807414"/>
                <a:gd name="connsiteX6" fmla="*/ 1559548 w 1787255"/>
                <a:gd name="connsiteY6" fmla="*/ 670111 h 807414"/>
                <a:gd name="connsiteX7" fmla="*/ 873867 w 1787255"/>
                <a:gd name="connsiteY7" fmla="*/ 806609 h 807414"/>
                <a:gd name="connsiteX8" fmla="*/ 235242 w 1787255"/>
                <a:gd name="connsiteY8" fmla="*/ 623436 h 807414"/>
                <a:gd name="connsiteX9" fmla="*/ 6327 w 1787255"/>
                <a:gd name="connsiteY9" fmla="*/ 61225 h 807414"/>
                <a:gd name="connsiteX0" fmla="*/ 6327 w 1787255"/>
                <a:gd name="connsiteY0" fmla="*/ 71090 h 817279"/>
                <a:gd name="connsiteX1" fmla="*/ 152661 w 1787255"/>
                <a:gd name="connsiteY1" fmla="*/ 25687 h 817279"/>
                <a:gd name="connsiteX2" fmla="*/ 84131 w 1787255"/>
                <a:gd name="connsiteY2" fmla="*/ 89995 h 817279"/>
                <a:gd name="connsiteX3" fmla="*/ 121639 w 1787255"/>
                <a:gd name="connsiteY3" fmla="*/ 180596 h 817279"/>
                <a:gd name="connsiteX4" fmla="*/ 873867 w 1787255"/>
                <a:gd name="connsiteY4" fmla="*/ 93868 h 817279"/>
                <a:gd name="connsiteX5" fmla="*/ 1763445 w 1787255"/>
                <a:gd name="connsiteY5" fmla="*/ 243372 h 817279"/>
                <a:gd name="connsiteX6" fmla="*/ 1559548 w 1787255"/>
                <a:gd name="connsiteY6" fmla="*/ 679976 h 817279"/>
                <a:gd name="connsiteX7" fmla="*/ 873867 w 1787255"/>
                <a:gd name="connsiteY7" fmla="*/ 816474 h 817279"/>
                <a:gd name="connsiteX8" fmla="*/ 235242 w 1787255"/>
                <a:gd name="connsiteY8" fmla="*/ 633301 h 817279"/>
                <a:gd name="connsiteX9" fmla="*/ 6327 w 1787255"/>
                <a:gd name="connsiteY9" fmla="*/ 71090 h 817279"/>
                <a:gd name="connsiteX0" fmla="*/ 6327 w 1787255"/>
                <a:gd name="connsiteY0" fmla="*/ 66888 h 813077"/>
                <a:gd name="connsiteX1" fmla="*/ 138539 w 1787255"/>
                <a:gd name="connsiteY1" fmla="*/ 32077 h 813077"/>
                <a:gd name="connsiteX2" fmla="*/ 84131 w 1787255"/>
                <a:gd name="connsiteY2" fmla="*/ 85793 h 813077"/>
                <a:gd name="connsiteX3" fmla="*/ 121639 w 1787255"/>
                <a:gd name="connsiteY3" fmla="*/ 176394 h 813077"/>
                <a:gd name="connsiteX4" fmla="*/ 873867 w 1787255"/>
                <a:gd name="connsiteY4" fmla="*/ 89666 h 813077"/>
                <a:gd name="connsiteX5" fmla="*/ 1763445 w 1787255"/>
                <a:gd name="connsiteY5" fmla="*/ 239170 h 813077"/>
                <a:gd name="connsiteX6" fmla="*/ 1559548 w 1787255"/>
                <a:gd name="connsiteY6" fmla="*/ 675774 h 813077"/>
                <a:gd name="connsiteX7" fmla="*/ 873867 w 1787255"/>
                <a:gd name="connsiteY7" fmla="*/ 812272 h 813077"/>
                <a:gd name="connsiteX8" fmla="*/ 235242 w 1787255"/>
                <a:gd name="connsiteY8" fmla="*/ 629099 h 813077"/>
                <a:gd name="connsiteX9" fmla="*/ 6327 w 1787255"/>
                <a:gd name="connsiteY9" fmla="*/ 66888 h 81307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116681 w 1787255"/>
                <a:gd name="connsiteY4" fmla="*/ 162688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318561 w 1787255"/>
                <a:gd name="connsiteY4" fmla="*/ 67685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318561 w 1787255"/>
                <a:gd name="connsiteY3" fmla="*/ 67685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5920 h 812109"/>
                <a:gd name="connsiteX1" fmla="*/ 138539 w 1787255"/>
                <a:gd name="connsiteY1" fmla="*/ 31109 h 812109"/>
                <a:gd name="connsiteX2" fmla="*/ 318561 w 1787255"/>
                <a:gd name="connsiteY2" fmla="*/ 65457 h 812109"/>
                <a:gd name="connsiteX3" fmla="*/ 873867 w 1787255"/>
                <a:gd name="connsiteY3" fmla="*/ 88698 h 812109"/>
                <a:gd name="connsiteX4" fmla="*/ 1763445 w 1787255"/>
                <a:gd name="connsiteY4" fmla="*/ 238202 h 812109"/>
                <a:gd name="connsiteX5" fmla="*/ 1559548 w 1787255"/>
                <a:gd name="connsiteY5" fmla="*/ 674806 h 812109"/>
                <a:gd name="connsiteX6" fmla="*/ 873867 w 1787255"/>
                <a:gd name="connsiteY6" fmla="*/ 811304 h 812109"/>
                <a:gd name="connsiteX7" fmla="*/ 235242 w 1787255"/>
                <a:gd name="connsiteY7" fmla="*/ 628131 h 812109"/>
                <a:gd name="connsiteX8" fmla="*/ 6327 w 1787255"/>
                <a:gd name="connsiteY8" fmla="*/ 65920 h 812109"/>
                <a:gd name="connsiteX0" fmla="*/ 6327 w 1787255"/>
                <a:gd name="connsiteY0" fmla="*/ 67083 h 813272"/>
                <a:gd name="connsiteX1" fmla="*/ 138539 w 1787255"/>
                <a:gd name="connsiteY1" fmla="*/ 32272 h 813272"/>
                <a:gd name="connsiteX2" fmla="*/ 873867 w 1787255"/>
                <a:gd name="connsiteY2" fmla="*/ 89861 h 813272"/>
                <a:gd name="connsiteX3" fmla="*/ 1763445 w 1787255"/>
                <a:gd name="connsiteY3" fmla="*/ 239365 h 813272"/>
                <a:gd name="connsiteX4" fmla="*/ 1559548 w 1787255"/>
                <a:gd name="connsiteY4" fmla="*/ 675969 h 813272"/>
                <a:gd name="connsiteX5" fmla="*/ 873867 w 1787255"/>
                <a:gd name="connsiteY5" fmla="*/ 812467 h 813272"/>
                <a:gd name="connsiteX6" fmla="*/ 235242 w 1787255"/>
                <a:gd name="connsiteY6" fmla="*/ 629294 h 813272"/>
                <a:gd name="connsiteX7" fmla="*/ 6327 w 1787255"/>
                <a:gd name="connsiteY7" fmla="*/ 67083 h 8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55" h="813272">
                  <a:moveTo>
                    <a:pt x="6327" y="67083"/>
                  </a:moveTo>
                  <a:cubicBezTo>
                    <a:pt x="50816" y="-57135"/>
                    <a:pt x="-6051" y="28476"/>
                    <a:pt x="138539" y="32272"/>
                  </a:cubicBezTo>
                  <a:cubicBezTo>
                    <a:pt x="283129" y="36068"/>
                    <a:pt x="603050" y="55346"/>
                    <a:pt x="873867" y="89861"/>
                  </a:cubicBezTo>
                  <a:cubicBezTo>
                    <a:pt x="1144684" y="124376"/>
                    <a:pt x="1683324" y="154647"/>
                    <a:pt x="1763445" y="239365"/>
                  </a:cubicBezTo>
                  <a:cubicBezTo>
                    <a:pt x="1843567" y="324084"/>
                    <a:pt x="1707812" y="580452"/>
                    <a:pt x="1559548" y="675969"/>
                  </a:cubicBezTo>
                  <a:cubicBezTo>
                    <a:pt x="1411285" y="771486"/>
                    <a:pt x="1094584" y="820246"/>
                    <a:pt x="873867" y="812467"/>
                  </a:cubicBezTo>
                  <a:cubicBezTo>
                    <a:pt x="653149" y="804688"/>
                    <a:pt x="379832" y="753525"/>
                    <a:pt x="235242" y="629294"/>
                  </a:cubicBezTo>
                  <a:cubicBezTo>
                    <a:pt x="90652" y="505063"/>
                    <a:pt x="-29287" y="198841"/>
                    <a:pt x="6327" y="67083"/>
                  </a:cubicBezTo>
                  <a:close/>
                </a:path>
              </a:pathLst>
            </a:custGeom>
            <a:solidFill>
              <a:srgbClr val="DA944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5" name="Ellipszis 202"/>
            <p:cNvSpPr>
              <a:spLocks noChangeAspect="1"/>
            </p:cNvSpPr>
            <p:nvPr/>
          </p:nvSpPr>
          <p:spPr>
            <a:xfrm rot="237849">
              <a:off x="4577072" y="3425681"/>
              <a:ext cx="1403532" cy="95666"/>
            </a:xfrm>
            <a:custGeom>
              <a:avLst/>
              <a:gdLst>
                <a:gd name="connsiteX0" fmla="*/ 0 w 3453046"/>
                <a:gd name="connsiteY0" fmla="*/ 457200 h 914400"/>
                <a:gd name="connsiteX1" fmla="*/ 1726523 w 3453046"/>
                <a:gd name="connsiteY1" fmla="*/ 0 h 914400"/>
                <a:gd name="connsiteX2" fmla="*/ 3453046 w 3453046"/>
                <a:gd name="connsiteY2" fmla="*/ 457200 h 914400"/>
                <a:gd name="connsiteX3" fmla="*/ 1726523 w 3453046"/>
                <a:gd name="connsiteY3" fmla="*/ 914400 h 914400"/>
                <a:gd name="connsiteX4" fmla="*/ 0 w 3453046"/>
                <a:gd name="connsiteY4" fmla="*/ 457200 h 914400"/>
                <a:gd name="connsiteX0" fmla="*/ 0 w 3484577"/>
                <a:gd name="connsiteY0" fmla="*/ 158045 h 1002958"/>
                <a:gd name="connsiteX1" fmla="*/ 1758054 w 3484577"/>
                <a:gd name="connsiteY1" fmla="*/ 79218 h 1002958"/>
                <a:gd name="connsiteX2" fmla="*/ 3484577 w 3484577"/>
                <a:gd name="connsiteY2" fmla="*/ 536418 h 1002958"/>
                <a:gd name="connsiteX3" fmla="*/ 1758054 w 3484577"/>
                <a:gd name="connsiteY3" fmla="*/ 993618 h 1002958"/>
                <a:gd name="connsiteX4" fmla="*/ 0 w 3484577"/>
                <a:gd name="connsiteY4" fmla="*/ 158045 h 1002958"/>
                <a:gd name="connsiteX0" fmla="*/ 0 w 3642232"/>
                <a:gd name="connsiteY0" fmla="*/ 142864 h 978939"/>
                <a:gd name="connsiteX1" fmla="*/ 1758054 w 3642232"/>
                <a:gd name="connsiteY1" fmla="*/ 64037 h 978939"/>
                <a:gd name="connsiteX2" fmla="*/ 3642232 w 3642232"/>
                <a:gd name="connsiteY2" fmla="*/ 253223 h 978939"/>
                <a:gd name="connsiteX3" fmla="*/ 1758054 w 3642232"/>
                <a:gd name="connsiteY3" fmla="*/ 978437 h 978939"/>
                <a:gd name="connsiteX4" fmla="*/ 0 w 3642232"/>
                <a:gd name="connsiteY4" fmla="*/ 142864 h 978939"/>
                <a:gd name="connsiteX0" fmla="*/ 23915 w 3666147"/>
                <a:gd name="connsiteY0" fmla="*/ 142864 h 989035"/>
                <a:gd name="connsiteX1" fmla="*/ 1781969 w 3666147"/>
                <a:gd name="connsiteY1" fmla="*/ 64037 h 989035"/>
                <a:gd name="connsiteX2" fmla="*/ 3666147 w 3666147"/>
                <a:gd name="connsiteY2" fmla="*/ 253223 h 989035"/>
                <a:gd name="connsiteX3" fmla="*/ 1781969 w 3666147"/>
                <a:gd name="connsiteY3" fmla="*/ 978437 h 989035"/>
                <a:gd name="connsiteX4" fmla="*/ 830035 w 3666147"/>
                <a:gd name="connsiteY4" fmla="*/ 648202 h 989035"/>
                <a:gd name="connsiteX5" fmla="*/ 23915 w 3666147"/>
                <a:gd name="connsiteY5" fmla="*/ 142864 h 989035"/>
                <a:gd name="connsiteX0" fmla="*/ 55965 w 3698197"/>
                <a:gd name="connsiteY0" fmla="*/ 91984 h 948691"/>
                <a:gd name="connsiteX1" fmla="*/ 1814019 w 3698197"/>
                <a:gd name="connsiteY1" fmla="*/ 13157 h 948691"/>
                <a:gd name="connsiteX2" fmla="*/ 3698197 w 3698197"/>
                <a:gd name="connsiteY2" fmla="*/ 202343 h 948691"/>
                <a:gd name="connsiteX3" fmla="*/ 1814019 w 3698197"/>
                <a:gd name="connsiteY3" fmla="*/ 927557 h 948691"/>
                <a:gd name="connsiteX4" fmla="*/ 561554 w 3698197"/>
                <a:gd name="connsiteY4" fmla="*/ 695767 h 948691"/>
                <a:gd name="connsiteX5" fmla="*/ 55965 w 3698197"/>
                <a:gd name="connsiteY5" fmla="*/ 91984 h 948691"/>
                <a:gd name="connsiteX0" fmla="*/ 55965 w 3723686"/>
                <a:gd name="connsiteY0" fmla="*/ 91983 h 927862"/>
                <a:gd name="connsiteX1" fmla="*/ 1814019 w 3723686"/>
                <a:gd name="connsiteY1" fmla="*/ 13156 h 927862"/>
                <a:gd name="connsiteX2" fmla="*/ 3698197 w 3723686"/>
                <a:gd name="connsiteY2" fmla="*/ 202342 h 927862"/>
                <a:gd name="connsiteX3" fmla="*/ 2832232 w 3723686"/>
                <a:gd name="connsiteY3" fmla="*/ 656383 h 927862"/>
                <a:gd name="connsiteX4" fmla="*/ 1814019 w 3723686"/>
                <a:gd name="connsiteY4" fmla="*/ 927556 h 927862"/>
                <a:gd name="connsiteX5" fmla="*/ 561554 w 3723686"/>
                <a:gd name="connsiteY5" fmla="*/ 695766 h 927862"/>
                <a:gd name="connsiteX6" fmla="*/ 55965 w 3723686"/>
                <a:gd name="connsiteY6" fmla="*/ 91983 h 927862"/>
                <a:gd name="connsiteX0" fmla="*/ 55965 w 3748628"/>
                <a:gd name="connsiteY0" fmla="*/ 91983 h 928575"/>
                <a:gd name="connsiteX1" fmla="*/ 1814019 w 3748628"/>
                <a:gd name="connsiteY1" fmla="*/ 13156 h 928575"/>
                <a:gd name="connsiteX2" fmla="*/ 3698197 w 3748628"/>
                <a:gd name="connsiteY2" fmla="*/ 202342 h 928575"/>
                <a:gd name="connsiteX3" fmla="*/ 3266332 w 3748628"/>
                <a:gd name="connsiteY3" fmla="*/ 754829 h 928575"/>
                <a:gd name="connsiteX4" fmla="*/ 1814019 w 3748628"/>
                <a:gd name="connsiteY4" fmla="*/ 927556 h 928575"/>
                <a:gd name="connsiteX5" fmla="*/ 561554 w 3748628"/>
                <a:gd name="connsiteY5" fmla="*/ 695766 h 928575"/>
                <a:gd name="connsiteX6" fmla="*/ 55965 w 3748628"/>
                <a:gd name="connsiteY6" fmla="*/ 91983 h 928575"/>
                <a:gd name="connsiteX0" fmla="*/ 73564 w 3766227"/>
                <a:gd name="connsiteY0" fmla="*/ 91983 h 928575"/>
                <a:gd name="connsiteX1" fmla="*/ 1831618 w 3766227"/>
                <a:gd name="connsiteY1" fmla="*/ 13156 h 928575"/>
                <a:gd name="connsiteX2" fmla="*/ 3715796 w 3766227"/>
                <a:gd name="connsiteY2" fmla="*/ 202342 h 928575"/>
                <a:gd name="connsiteX3" fmla="*/ 3283931 w 3766227"/>
                <a:gd name="connsiteY3" fmla="*/ 754829 h 928575"/>
                <a:gd name="connsiteX4" fmla="*/ 1831618 w 3766227"/>
                <a:gd name="connsiteY4" fmla="*/ 927556 h 928575"/>
                <a:gd name="connsiteX5" fmla="*/ 478975 w 3766227"/>
                <a:gd name="connsiteY5" fmla="*/ 695766 h 928575"/>
                <a:gd name="connsiteX6" fmla="*/ 73564 w 3766227"/>
                <a:gd name="connsiteY6" fmla="*/ 91983 h 9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27" h="928575">
                  <a:moveTo>
                    <a:pt x="73564" y="91983"/>
                  </a:moveTo>
                  <a:cubicBezTo>
                    <a:pt x="299004" y="-21785"/>
                    <a:pt x="1224579" y="-5237"/>
                    <a:pt x="1831618" y="13156"/>
                  </a:cubicBezTo>
                  <a:cubicBezTo>
                    <a:pt x="2438657" y="31549"/>
                    <a:pt x="3546094" y="95138"/>
                    <a:pt x="3715796" y="202342"/>
                  </a:cubicBezTo>
                  <a:cubicBezTo>
                    <a:pt x="3885498" y="309547"/>
                    <a:pt x="3597961" y="633960"/>
                    <a:pt x="3283931" y="754829"/>
                  </a:cubicBezTo>
                  <a:cubicBezTo>
                    <a:pt x="2969901" y="875698"/>
                    <a:pt x="2299111" y="937400"/>
                    <a:pt x="1831618" y="927556"/>
                  </a:cubicBezTo>
                  <a:cubicBezTo>
                    <a:pt x="1364125" y="917712"/>
                    <a:pt x="771984" y="835028"/>
                    <a:pt x="478975" y="695766"/>
                  </a:cubicBezTo>
                  <a:cubicBezTo>
                    <a:pt x="185966" y="556504"/>
                    <a:pt x="-151876" y="205751"/>
                    <a:pt x="73564" y="91983"/>
                  </a:cubicBezTo>
                  <a:close/>
                </a:path>
              </a:pathLst>
            </a:custGeom>
            <a:solidFill>
              <a:srgbClr val="A6693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15" name="Csoportba foglalás 414"/>
          <p:cNvGrpSpPr/>
          <p:nvPr/>
        </p:nvGrpSpPr>
        <p:grpSpPr>
          <a:xfrm>
            <a:off x="639882" y="60114"/>
            <a:ext cx="10073388" cy="984543"/>
            <a:chOff x="467202" y="127835"/>
            <a:chExt cx="10073388" cy="984543"/>
          </a:xfrm>
        </p:grpSpPr>
        <p:sp>
          <p:nvSpPr>
            <p:cNvPr id="40" name="Szabadkézi sokszög 39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Szabadkézi sokszög 40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8467432" y="159255"/>
              <a:ext cx="2073158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Csoportba foglalás 287"/>
          <p:cNvGrpSpPr/>
          <p:nvPr/>
        </p:nvGrpSpPr>
        <p:grpSpPr>
          <a:xfrm rot="487308" flipH="1">
            <a:off x="1525257" y="4382493"/>
            <a:ext cx="1510239" cy="681539"/>
            <a:chOff x="4347999" y="3281492"/>
            <a:chExt cx="1787255" cy="674126"/>
          </a:xfrm>
        </p:grpSpPr>
        <p:sp>
          <p:nvSpPr>
            <p:cNvPr id="289" name="Szabadkézi sokszög 288"/>
            <p:cNvSpPr/>
            <p:nvPr/>
          </p:nvSpPr>
          <p:spPr>
            <a:xfrm>
              <a:off x="4347999" y="3281492"/>
              <a:ext cx="1787255" cy="674126"/>
            </a:xfrm>
            <a:custGeom>
              <a:avLst/>
              <a:gdLst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9429 w 1778152"/>
                <a:gd name="connsiteY15" fmla="*/ 78968 h 891743"/>
                <a:gd name="connsiteX16" fmla="*/ 16919 w 1778152"/>
                <a:gd name="connsiteY16" fmla="*/ 48230 h 891743"/>
                <a:gd name="connsiteX17" fmla="*/ 21267 w 1778152"/>
                <a:gd name="connsiteY17" fmla="*/ 42887 h 891743"/>
                <a:gd name="connsiteX18" fmla="*/ 21267 w 1778152"/>
                <a:gd name="connsiteY18" fmla="*/ 29048 h 891743"/>
                <a:gd name="connsiteX19" fmla="*/ 32528 w 1778152"/>
                <a:gd name="connsiteY19" fmla="*/ 29048 h 891743"/>
                <a:gd name="connsiteX20" fmla="*/ 37345 w 1778152"/>
                <a:gd name="connsiteY20" fmla="*/ 23129 h 891743"/>
                <a:gd name="connsiteX21" fmla="*/ 104738 w 1778152"/>
                <a:gd name="connsiteY21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109706 h 891743"/>
                <a:gd name="connsiteX15" fmla="*/ 16919 w 1778152"/>
                <a:gd name="connsiteY15" fmla="*/ 48230 h 891743"/>
                <a:gd name="connsiteX16" fmla="*/ 21267 w 1778152"/>
                <a:gd name="connsiteY16" fmla="*/ 42887 h 891743"/>
                <a:gd name="connsiteX17" fmla="*/ 21267 w 1778152"/>
                <a:gd name="connsiteY17" fmla="*/ 29048 h 891743"/>
                <a:gd name="connsiteX18" fmla="*/ 32528 w 1778152"/>
                <a:gd name="connsiteY18" fmla="*/ 29048 h 891743"/>
                <a:gd name="connsiteX19" fmla="*/ 37345 w 1778152"/>
                <a:gd name="connsiteY19" fmla="*/ 23129 h 891743"/>
                <a:gd name="connsiteX20" fmla="*/ 104738 w 1778152"/>
                <a:gd name="connsiteY20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21267 w 1778152"/>
                <a:gd name="connsiteY13" fmla="*/ 115050 h 891743"/>
                <a:gd name="connsiteX14" fmla="*/ 16919 w 1778152"/>
                <a:gd name="connsiteY14" fmla="*/ 48230 h 891743"/>
                <a:gd name="connsiteX15" fmla="*/ 21267 w 1778152"/>
                <a:gd name="connsiteY15" fmla="*/ 42887 h 891743"/>
                <a:gd name="connsiteX16" fmla="*/ 21267 w 1778152"/>
                <a:gd name="connsiteY16" fmla="*/ 29048 h 891743"/>
                <a:gd name="connsiteX17" fmla="*/ 32528 w 1778152"/>
                <a:gd name="connsiteY17" fmla="*/ 29048 h 891743"/>
                <a:gd name="connsiteX18" fmla="*/ 37345 w 1778152"/>
                <a:gd name="connsiteY18" fmla="*/ 23129 h 891743"/>
                <a:gd name="connsiteX19" fmla="*/ 104738 w 1778152"/>
                <a:gd name="connsiteY19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21267 w 1778152"/>
                <a:gd name="connsiteY12" fmla="*/ 250720 h 891743"/>
                <a:gd name="connsiteX13" fmla="*/ 16919 w 1778152"/>
                <a:gd name="connsiteY13" fmla="*/ 48230 h 891743"/>
                <a:gd name="connsiteX14" fmla="*/ 21267 w 1778152"/>
                <a:gd name="connsiteY14" fmla="*/ 42887 h 891743"/>
                <a:gd name="connsiteX15" fmla="*/ 21267 w 1778152"/>
                <a:gd name="connsiteY15" fmla="*/ 29048 h 891743"/>
                <a:gd name="connsiteX16" fmla="*/ 32528 w 1778152"/>
                <a:gd name="connsiteY16" fmla="*/ 29048 h 891743"/>
                <a:gd name="connsiteX17" fmla="*/ 37345 w 1778152"/>
                <a:gd name="connsiteY17" fmla="*/ 23129 h 891743"/>
                <a:gd name="connsiteX18" fmla="*/ 104738 w 1778152"/>
                <a:gd name="connsiteY18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63291 w 1778152"/>
                <a:gd name="connsiteY3" fmla="*/ 139746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72132 w 1778152"/>
                <a:gd name="connsiteY2" fmla="*/ 134807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2705 w 1778152"/>
                <a:gd name="connsiteY2" fmla="*/ 92441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42887 h 891743"/>
                <a:gd name="connsiteX14" fmla="*/ 21267 w 1778152"/>
                <a:gd name="connsiteY14" fmla="*/ 29048 h 891743"/>
                <a:gd name="connsiteX15" fmla="*/ 32528 w 1778152"/>
                <a:gd name="connsiteY15" fmla="*/ 29048 h 891743"/>
                <a:gd name="connsiteX16" fmla="*/ 37345 w 1778152"/>
                <a:gd name="connsiteY16" fmla="*/ 23129 h 891743"/>
                <a:gd name="connsiteX17" fmla="*/ 104738 w 1778152"/>
                <a:gd name="connsiteY17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104738 w 1778152"/>
                <a:gd name="connsiteY0" fmla="*/ 0 h 891743"/>
                <a:gd name="connsiteX1" fmla="*/ 200047 w 1778152"/>
                <a:gd name="connsiteY1" fmla="*/ 78968 h 891743"/>
                <a:gd name="connsiteX2" fmla="*/ 129766 w 1778152"/>
                <a:gd name="connsiteY2" fmla="*/ 113624 h 891743"/>
                <a:gd name="connsiteX3" fmla="*/ 113863 w 1778152"/>
                <a:gd name="connsiteY3" fmla="*/ 122093 h 891743"/>
                <a:gd name="connsiteX4" fmla="*/ 163291 w 1778152"/>
                <a:gd name="connsiteY4" fmla="*/ 182400 h 891743"/>
                <a:gd name="connsiteX5" fmla="*/ 169024 w 1778152"/>
                <a:gd name="connsiteY5" fmla="*/ 180919 h 891743"/>
                <a:gd name="connsiteX6" fmla="*/ 864764 w 1778152"/>
                <a:gd name="connsiteY6" fmla="*/ 168332 h 891743"/>
                <a:gd name="connsiteX7" fmla="*/ 1754342 w 1778152"/>
                <a:gd name="connsiteY7" fmla="*/ 317836 h 891743"/>
                <a:gd name="connsiteX8" fmla="*/ 1550445 w 1778152"/>
                <a:gd name="connsiteY8" fmla="*/ 754440 h 891743"/>
                <a:gd name="connsiteX9" fmla="*/ 864764 w 1778152"/>
                <a:gd name="connsiteY9" fmla="*/ 890938 h 891743"/>
                <a:gd name="connsiteX10" fmla="*/ 226139 w 1778152"/>
                <a:gd name="connsiteY10" fmla="*/ 707765 h 891743"/>
                <a:gd name="connsiteX11" fmla="*/ 6723 w 1778152"/>
                <a:gd name="connsiteY11" fmla="*/ 272426 h 891743"/>
                <a:gd name="connsiteX12" fmla="*/ 16919 w 1778152"/>
                <a:gd name="connsiteY12" fmla="*/ 48230 h 891743"/>
                <a:gd name="connsiteX13" fmla="*/ 21267 w 1778152"/>
                <a:gd name="connsiteY13" fmla="*/ 29048 h 891743"/>
                <a:gd name="connsiteX14" fmla="*/ 32528 w 1778152"/>
                <a:gd name="connsiteY14" fmla="*/ 29048 h 891743"/>
                <a:gd name="connsiteX15" fmla="*/ 37345 w 1778152"/>
                <a:gd name="connsiteY15" fmla="*/ 23129 h 891743"/>
                <a:gd name="connsiteX16" fmla="*/ 104738 w 1778152"/>
                <a:gd name="connsiteY16" fmla="*/ 0 h 891743"/>
                <a:gd name="connsiteX0" fmla="*/ 87819 w 1761233"/>
                <a:gd name="connsiteY0" fmla="*/ 0 h 891743"/>
                <a:gd name="connsiteX1" fmla="*/ 183128 w 1761233"/>
                <a:gd name="connsiteY1" fmla="*/ 78968 h 891743"/>
                <a:gd name="connsiteX2" fmla="*/ 112847 w 1761233"/>
                <a:gd name="connsiteY2" fmla="*/ 113624 h 891743"/>
                <a:gd name="connsiteX3" fmla="*/ 96944 w 1761233"/>
                <a:gd name="connsiteY3" fmla="*/ 122093 h 891743"/>
                <a:gd name="connsiteX4" fmla="*/ 146372 w 1761233"/>
                <a:gd name="connsiteY4" fmla="*/ 182400 h 891743"/>
                <a:gd name="connsiteX5" fmla="*/ 152105 w 1761233"/>
                <a:gd name="connsiteY5" fmla="*/ 180919 h 891743"/>
                <a:gd name="connsiteX6" fmla="*/ 847845 w 1761233"/>
                <a:gd name="connsiteY6" fmla="*/ 168332 h 891743"/>
                <a:gd name="connsiteX7" fmla="*/ 1737423 w 1761233"/>
                <a:gd name="connsiteY7" fmla="*/ 317836 h 891743"/>
                <a:gd name="connsiteX8" fmla="*/ 1533526 w 1761233"/>
                <a:gd name="connsiteY8" fmla="*/ 754440 h 891743"/>
                <a:gd name="connsiteX9" fmla="*/ 847845 w 1761233"/>
                <a:gd name="connsiteY9" fmla="*/ 890938 h 891743"/>
                <a:gd name="connsiteX10" fmla="*/ 209220 w 1761233"/>
                <a:gd name="connsiteY10" fmla="*/ 707765 h 891743"/>
                <a:gd name="connsiteX11" fmla="*/ 0 w 1761233"/>
                <a:gd name="connsiteY11" fmla="*/ 48230 h 891743"/>
                <a:gd name="connsiteX12" fmla="*/ 4348 w 1761233"/>
                <a:gd name="connsiteY12" fmla="*/ 29048 h 891743"/>
                <a:gd name="connsiteX13" fmla="*/ 15609 w 1761233"/>
                <a:gd name="connsiteY13" fmla="*/ 29048 h 891743"/>
                <a:gd name="connsiteX14" fmla="*/ 20426 w 1761233"/>
                <a:gd name="connsiteY14" fmla="*/ 23129 h 891743"/>
                <a:gd name="connsiteX15" fmla="*/ 87819 w 1761233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4475 w 1761360"/>
                <a:gd name="connsiteY12" fmla="*/ 29048 h 891743"/>
                <a:gd name="connsiteX13" fmla="*/ 15736 w 1761360"/>
                <a:gd name="connsiteY13" fmla="*/ 29048 h 891743"/>
                <a:gd name="connsiteX14" fmla="*/ 20553 w 1761360"/>
                <a:gd name="connsiteY14" fmla="*/ 23129 h 891743"/>
                <a:gd name="connsiteX15" fmla="*/ 87946 w 1761360"/>
                <a:gd name="connsiteY15" fmla="*/ 0 h 891743"/>
                <a:gd name="connsiteX0" fmla="*/ 87946 w 1761360"/>
                <a:gd name="connsiteY0" fmla="*/ 0 h 891743"/>
                <a:gd name="connsiteX1" fmla="*/ 183255 w 1761360"/>
                <a:gd name="connsiteY1" fmla="*/ 78968 h 891743"/>
                <a:gd name="connsiteX2" fmla="*/ 112974 w 1761360"/>
                <a:gd name="connsiteY2" fmla="*/ 113624 h 891743"/>
                <a:gd name="connsiteX3" fmla="*/ 97071 w 1761360"/>
                <a:gd name="connsiteY3" fmla="*/ 122093 h 891743"/>
                <a:gd name="connsiteX4" fmla="*/ 146499 w 1761360"/>
                <a:gd name="connsiteY4" fmla="*/ 182400 h 891743"/>
                <a:gd name="connsiteX5" fmla="*/ 152232 w 1761360"/>
                <a:gd name="connsiteY5" fmla="*/ 180919 h 891743"/>
                <a:gd name="connsiteX6" fmla="*/ 847972 w 1761360"/>
                <a:gd name="connsiteY6" fmla="*/ 168332 h 891743"/>
                <a:gd name="connsiteX7" fmla="*/ 1737550 w 1761360"/>
                <a:gd name="connsiteY7" fmla="*/ 317836 h 891743"/>
                <a:gd name="connsiteX8" fmla="*/ 1533653 w 1761360"/>
                <a:gd name="connsiteY8" fmla="*/ 754440 h 891743"/>
                <a:gd name="connsiteX9" fmla="*/ 847972 w 1761360"/>
                <a:gd name="connsiteY9" fmla="*/ 890938 h 891743"/>
                <a:gd name="connsiteX10" fmla="*/ 209347 w 1761360"/>
                <a:gd name="connsiteY10" fmla="*/ 707765 h 891743"/>
                <a:gd name="connsiteX11" fmla="*/ 127 w 1761360"/>
                <a:gd name="connsiteY11" fmla="*/ 48230 h 891743"/>
                <a:gd name="connsiteX12" fmla="*/ 15736 w 1761360"/>
                <a:gd name="connsiteY12" fmla="*/ 29048 h 891743"/>
                <a:gd name="connsiteX13" fmla="*/ 20553 w 1761360"/>
                <a:gd name="connsiteY13" fmla="*/ 23129 h 891743"/>
                <a:gd name="connsiteX14" fmla="*/ 87946 w 1761360"/>
                <a:gd name="connsiteY14" fmla="*/ 0 h 891743"/>
                <a:gd name="connsiteX0" fmla="*/ 72210 w 1745624"/>
                <a:gd name="connsiteY0" fmla="*/ 0 h 891743"/>
                <a:gd name="connsiteX1" fmla="*/ 167519 w 1745624"/>
                <a:gd name="connsiteY1" fmla="*/ 78968 h 891743"/>
                <a:gd name="connsiteX2" fmla="*/ 97238 w 1745624"/>
                <a:gd name="connsiteY2" fmla="*/ 113624 h 891743"/>
                <a:gd name="connsiteX3" fmla="*/ 81335 w 1745624"/>
                <a:gd name="connsiteY3" fmla="*/ 122093 h 891743"/>
                <a:gd name="connsiteX4" fmla="*/ 130763 w 1745624"/>
                <a:gd name="connsiteY4" fmla="*/ 182400 h 891743"/>
                <a:gd name="connsiteX5" fmla="*/ 136496 w 1745624"/>
                <a:gd name="connsiteY5" fmla="*/ 180919 h 891743"/>
                <a:gd name="connsiteX6" fmla="*/ 832236 w 1745624"/>
                <a:gd name="connsiteY6" fmla="*/ 168332 h 891743"/>
                <a:gd name="connsiteX7" fmla="*/ 1721814 w 1745624"/>
                <a:gd name="connsiteY7" fmla="*/ 317836 h 891743"/>
                <a:gd name="connsiteX8" fmla="*/ 1517917 w 1745624"/>
                <a:gd name="connsiteY8" fmla="*/ 754440 h 891743"/>
                <a:gd name="connsiteX9" fmla="*/ 832236 w 1745624"/>
                <a:gd name="connsiteY9" fmla="*/ 890938 h 891743"/>
                <a:gd name="connsiteX10" fmla="*/ 193611 w 1745624"/>
                <a:gd name="connsiteY10" fmla="*/ 707765 h 891743"/>
                <a:gd name="connsiteX11" fmla="*/ 0 w 1745624"/>
                <a:gd name="connsiteY11" fmla="*/ 29048 h 891743"/>
                <a:gd name="connsiteX12" fmla="*/ 4817 w 1745624"/>
                <a:gd name="connsiteY12" fmla="*/ 23129 h 891743"/>
                <a:gd name="connsiteX13" fmla="*/ 72210 w 1745624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12602 w 1753409"/>
                <a:gd name="connsiteY12" fmla="*/ 23129 h 891743"/>
                <a:gd name="connsiteX13" fmla="*/ 79995 w 1753409"/>
                <a:gd name="connsiteY13" fmla="*/ 0 h 891743"/>
                <a:gd name="connsiteX0" fmla="*/ 79995 w 1753409"/>
                <a:gd name="connsiteY0" fmla="*/ 0 h 891743"/>
                <a:gd name="connsiteX1" fmla="*/ 175304 w 1753409"/>
                <a:gd name="connsiteY1" fmla="*/ 78968 h 891743"/>
                <a:gd name="connsiteX2" fmla="*/ 105023 w 1753409"/>
                <a:gd name="connsiteY2" fmla="*/ 113624 h 891743"/>
                <a:gd name="connsiteX3" fmla="*/ 89120 w 1753409"/>
                <a:gd name="connsiteY3" fmla="*/ 122093 h 891743"/>
                <a:gd name="connsiteX4" fmla="*/ 138548 w 1753409"/>
                <a:gd name="connsiteY4" fmla="*/ 182400 h 891743"/>
                <a:gd name="connsiteX5" fmla="*/ 144281 w 1753409"/>
                <a:gd name="connsiteY5" fmla="*/ 180919 h 891743"/>
                <a:gd name="connsiteX6" fmla="*/ 840021 w 1753409"/>
                <a:gd name="connsiteY6" fmla="*/ 168332 h 891743"/>
                <a:gd name="connsiteX7" fmla="*/ 1729599 w 1753409"/>
                <a:gd name="connsiteY7" fmla="*/ 317836 h 891743"/>
                <a:gd name="connsiteX8" fmla="*/ 1525702 w 1753409"/>
                <a:gd name="connsiteY8" fmla="*/ 754440 h 891743"/>
                <a:gd name="connsiteX9" fmla="*/ 840021 w 1753409"/>
                <a:gd name="connsiteY9" fmla="*/ 890938 h 891743"/>
                <a:gd name="connsiteX10" fmla="*/ 201396 w 1753409"/>
                <a:gd name="connsiteY10" fmla="*/ 707765 h 891743"/>
                <a:gd name="connsiteX11" fmla="*/ 7785 w 1753409"/>
                <a:gd name="connsiteY11" fmla="*/ 29048 h 891743"/>
                <a:gd name="connsiteX12" fmla="*/ 79995 w 1753409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72494 w 1781622"/>
                <a:gd name="connsiteY5" fmla="*/ 180919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66761 w 1781622"/>
                <a:gd name="connsiteY4" fmla="*/ 182400 h 891743"/>
                <a:gd name="connsiteX5" fmla="*/ 116006 w 1781622"/>
                <a:gd name="connsiteY5" fmla="*/ 255060 h 891743"/>
                <a:gd name="connsiteX6" fmla="*/ 868234 w 1781622"/>
                <a:gd name="connsiteY6" fmla="*/ 168332 h 891743"/>
                <a:gd name="connsiteX7" fmla="*/ 1757812 w 1781622"/>
                <a:gd name="connsiteY7" fmla="*/ 317836 h 891743"/>
                <a:gd name="connsiteX8" fmla="*/ 1553915 w 1781622"/>
                <a:gd name="connsiteY8" fmla="*/ 754440 h 891743"/>
                <a:gd name="connsiteX9" fmla="*/ 868234 w 1781622"/>
                <a:gd name="connsiteY9" fmla="*/ 890938 h 891743"/>
                <a:gd name="connsiteX10" fmla="*/ 229609 w 1781622"/>
                <a:gd name="connsiteY10" fmla="*/ 707765 h 891743"/>
                <a:gd name="connsiteX11" fmla="*/ 35998 w 1781622"/>
                <a:gd name="connsiteY11" fmla="*/ 29048 h 891743"/>
                <a:gd name="connsiteX12" fmla="*/ 108208 w 1781622"/>
                <a:gd name="connsiteY12" fmla="*/ 0 h 891743"/>
                <a:gd name="connsiteX0" fmla="*/ 108208 w 1781622"/>
                <a:gd name="connsiteY0" fmla="*/ 0 h 891743"/>
                <a:gd name="connsiteX1" fmla="*/ 203517 w 1781622"/>
                <a:gd name="connsiteY1" fmla="*/ 78968 h 891743"/>
                <a:gd name="connsiteX2" fmla="*/ 133236 w 1781622"/>
                <a:gd name="connsiteY2" fmla="*/ 113624 h 891743"/>
                <a:gd name="connsiteX3" fmla="*/ 117333 w 1781622"/>
                <a:gd name="connsiteY3" fmla="*/ 122093 h 891743"/>
                <a:gd name="connsiteX4" fmla="*/ 116006 w 1781622"/>
                <a:gd name="connsiteY4" fmla="*/ 255060 h 891743"/>
                <a:gd name="connsiteX5" fmla="*/ 868234 w 1781622"/>
                <a:gd name="connsiteY5" fmla="*/ 168332 h 891743"/>
                <a:gd name="connsiteX6" fmla="*/ 1757812 w 1781622"/>
                <a:gd name="connsiteY6" fmla="*/ 317836 h 891743"/>
                <a:gd name="connsiteX7" fmla="*/ 1553915 w 1781622"/>
                <a:gd name="connsiteY7" fmla="*/ 754440 h 891743"/>
                <a:gd name="connsiteX8" fmla="*/ 868234 w 1781622"/>
                <a:gd name="connsiteY8" fmla="*/ 890938 h 891743"/>
                <a:gd name="connsiteX9" fmla="*/ 229609 w 1781622"/>
                <a:gd name="connsiteY9" fmla="*/ 707765 h 891743"/>
                <a:gd name="connsiteX10" fmla="*/ 35998 w 1781622"/>
                <a:gd name="connsiteY10" fmla="*/ 29048 h 891743"/>
                <a:gd name="connsiteX11" fmla="*/ 108208 w 1781622"/>
                <a:gd name="connsiteY11" fmla="*/ 0 h 891743"/>
                <a:gd name="connsiteX0" fmla="*/ 110432 w 1783846"/>
                <a:gd name="connsiteY0" fmla="*/ 0 h 891743"/>
                <a:gd name="connsiteX1" fmla="*/ 205741 w 1783846"/>
                <a:gd name="connsiteY1" fmla="*/ 78968 h 891743"/>
                <a:gd name="connsiteX2" fmla="*/ 135460 w 1783846"/>
                <a:gd name="connsiteY2" fmla="*/ 113624 h 891743"/>
                <a:gd name="connsiteX3" fmla="*/ 119557 w 1783846"/>
                <a:gd name="connsiteY3" fmla="*/ 122093 h 891743"/>
                <a:gd name="connsiteX4" fmla="*/ 118230 w 1783846"/>
                <a:gd name="connsiteY4" fmla="*/ 255060 h 891743"/>
                <a:gd name="connsiteX5" fmla="*/ 870458 w 1783846"/>
                <a:gd name="connsiteY5" fmla="*/ 168332 h 891743"/>
                <a:gd name="connsiteX6" fmla="*/ 1760036 w 1783846"/>
                <a:gd name="connsiteY6" fmla="*/ 317836 h 891743"/>
                <a:gd name="connsiteX7" fmla="*/ 1556139 w 1783846"/>
                <a:gd name="connsiteY7" fmla="*/ 754440 h 891743"/>
                <a:gd name="connsiteX8" fmla="*/ 870458 w 1783846"/>
                <a:gd name="connsiteY8" fmla="*/ 890938 h 891743"/>
                <a:gd name="connsiteX9" fmla="*/ 231833 w 1783846"/>
                <a:gd name="connsiteY9" fmla="*/ 707765 h 891743"/>
                <a:gd name="connsiteX10" fmla="*/ 6448 w 1783846"/>
                <a:gd name="connsiteY10" fmla="*/ 134963 h 891743"/>
                <a:gd name="connsiteX11" fmla="*/ 110432 w 1783846"/>
                <a:gd name="connsiteY11" fmla="*/ 0 h 891743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119557 w 1783846"/>
                <a:gd name="connsiteY3" fmla="*/ 76196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35460 w 1783846"/>
                <a:gd name="connsiteY2" fmla="*/ 67727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205741 w 1783846"/>
                <a:gd name="connsiteY1" fmla="*/ 33071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46883 w 1783846"/>
                <a:gd name="connsiteY0" fmla="*/ 0 h 845846"/>
                <a:gd name="connsiteX1" fmla="*/ 138661 w 1783846"/>
                <a:gd name="connsiteY1" fmla="*/ 64846 h 845846"/>
                <a:gd name="connsiteX2" fmla="*/ 117807 w 1783846"/>
                <a:gd name="connsiteY2" fmla="*/ 99502 h 845846"/>
                <a:gd name="connsiteX3" fmla="*/ 80722 w 1783846"/>
                <a:gd name="connsiteY3" fmla="*/ 118562 h 845846"/>
                <a:gd name="connsiteX4" fmla="*/ 118230 w 1783846"/>
                <a:gd name="connsiteY4" fmla="*/ 209163 h 845846"/>
                <a:gd name="connsiteX5" fmla="*/ 870458 w 1783846"/>
                <a:gd name="connsiteY5" fmla="*/ 122435 h 845846"/>
                <a:gd name="connsiteX6" fmla="*/ 1760036 w 1783846"/>
                <a:gd name="connsiteY6" fmla="*/ 271939 h 845846"/>
                <a:gd name="connsiteX7" fmla="*/ 1556139 w 1783846"/>
                <a:gd name="connsiteY7" fmla="*/ 708543 h 845846"/>
                <a:gd name="connsiteX8" fmla="*/ 870458 w 1783846"/>
                <a:gd name="connsiteY8" fmla="*/ 845041 h 845846"/>
                <a:gd name="connsiteX9" fmla="*/ 231833 w 1783846"/>
                <a:gd name="connsiteY9" fmla="*/ 661868 h 845846"/>
                <a:gd name="connsiteX10" fmla="*/ 6448 w 1783846"/>
                <a:gd name="connsiteY10" fmla="*/ 89066 h 845846"/>
                <a:gd name="connsiteX11" fmla="*/ 46883 w 1783846"/>
                <a:gd name="connsiteY11" fmla="*/ 0 h 845846"/>
                <a:gd name="connsiteX0" fmla="*/ 36291 w 1783846"/>
                <a:gd name="connsiteY0" fmla="*/ 0 h 814072"/>
                <a:gd name="connsiteX1" fmla="*/ 138661 w 1783846"/>
                <a:gd name="connsiteY1" fmla="*/ 33072 h 814072"/>
                <a:gd name="connsiteX2" fmla="*/ 117807 w 1783846"/>
                <a:gd name="connsiteY2" fmla="*/ 67728 h 814072"/>
                <a:gd name="connsiteX3" fmla="*/ 80722 w 1783846"/>
                <a:gd name="connsiteY3" fmla="*/ 86788 h 814072"/>
                <a:gd name="connsiteX4" fmla="*/ 118230 w 1783846"/>
                <a:gd name="connsiteY4" fmla="*/ 177389 h 814072"/>
                <a:gd name="connsiteX5" fmla="*/ 870458 w 1783846"/>
                <a:gd name="connsiteY5" fmla="*/ 90661 h 814072"/>
                <a:gd name="connsiteX6" fmla="*/ 1760036 w 1783846"/>
                <a:gd name="connsiteY6" fmla="*/ 240165 h 814072"/>
                <a:gd name="connsiteX7" fmla="*/ 1556139 w 1783846"/>
                <a:gd name="connsiteY7" fmla="*/ 676769 h 814072"/>
                <a:gd name="connsiteX8" fmla="*/ 870458 w 1783846"/>
                <a:gd name="connsiteY8" fmla="*/ 813267 h 814072"/>
                <a:gd name="connsiteX9" fmla="*/ 231833 w 1783846"/>
                <a:gd name="connsiteY9" fmla="*/ 630094 h 814072"/>
                <a:gd name="connsiteX10" fmla="*/ 6448 w 1783846"/>
                <a:gd name="connsiteY10" fmla="*/ 57292 h 814072"/>
                <a:gd name="connsiteX11" fmla="*/ 36291 w 1783846"/>
                <a:gd name="connsiteY11" fmla="*/ 0 h 814072"/>
                <a:gd name="connsiteX0" fmla="*/ 6448 w 1783846"/>
                <a:gd name="connsiteY0" fmla="*/ 52013 h 808793"/>
                <a:gd name="connsiteX1" fmla="*/ 138661 w 1783846"/>
                <a:gd name="connsiteY1" fmla="*/ 27793 h 808793"/>
                <a:gd name="connsiteX2" fmla="*/ 117807 w 1783846"/>
                <a:gd name="connsiteY2" fmla="*/ 62449 h 808793"/>
                <a:gd name="connsiteX3" fmla="*/ 80722 w 1783846"/>
                <a:gd name="connsiteY3" fmla="*/ 81509 h 808793"/>
                <a:gd name="connsiteX4" fmla="*/ 118230 w 1783846"/>
                <a:gd name="connsiteY4" fmla="*/ 172110 h 808793"/>
                <a:gd name="connsiteX5" fmla="*/ 870458 w 1783846"/>
                <a:gd name="connsiteY5" fmla="*/ 85382 h 808793"/>
                <a:gd name="connsiteX6" fmla="*/ 1760036 w 1783846"/>
                <a:gd name="connsiteY6" fmla="*/ 234886 h 808793"/>
                <a:gd name="connsiteX7" fmla="*/ 1556139 w 1783846"/>
                <a:gd name="connsiteY7" fmla="*/ 671490 h 808793"/>
                <a:gd name="connsiteX8" fmla="*/ 870458 w 1783846"/>
                <a:gd name="connsiteY8" fmla="*/ 807988 h 808793"/>
                <a:gd name="connsiteX9" fmla="*/ 231833 w 1783846"/>
                <a:gd name="connsiteY9" fmla="*/ 624815 h 808793"/>
                <a:gd name="connsiteX10" fmla="*/ 6448 w 1783846"/>
                <a:gd name="connsiteY10" fmla="*/ 52013 h 808793"/>
                <a:gd name="connsiteX0" fmla="*/ 6448 w 1783846"/>
                <a:gd name="connsiteY0" fmla="*/ 68177 h 824957"/>
                <a:gd name="connsiteX1" fmla="*/ 113947 w 1783846"/>
                <a:gd name="connsiteY1" fmla="*/ 8652 h 824957"/>
                <a:gd name="connsiteX2" fmla="*/ 117807 w 1783846"/>
                <a:gd name="connsiteY2" fmla="*/ 78613 h 824957"/>
                <a:gd name="connsiteX3" fmla="*/ 80722 w 1783846"/>
                <a:gd name="connsiteY3" fmla="*/ 97673 h 824957"/>
                <a:gd name="connsiteX4" fmla="*/ 118230 w 1783846"/>
                <a:gd name="connsiteY4" fmla="*/ 188274 h 824957"/>
                <a:gd name="connsiteX5" fmla="*/ 870458 w 1783846"/>
                <a:gd name="connsiteY5" fmla="*/ 101546 h 824957"/>
                <a:gd name="connsiteX6" fmla="*/ 1760036 w 1783846"/>
                <a:gd name="connsiteY6" fmla="*/ 251050 h 824957"/>
                <a:gd name="connsiteX7" fmla="*/ 1556139 w 1783846"/>
                <a:gd name="connsiteY7" fmla="*/ 687654 h 824957"/>
                <a:gd name="connsiteX8" fmla="*/ 870458 w 1783846"/>
                <a:gd name="connsiteY8" fmla="*/ 824152 h 824957"/>
                <a:gd name="connsiteX9" fmla="*/ 231833 w 1783846"/>
                <a:gd name="connsiteY9" fmla="*/ 640979 h 824957"/>
                <a:gd name="connsiteX10" fmla="*/ 6448 w 1783846"/>
                <a:gd name="connsiteY10" fmla="*/ 68177 h 824957"/>
                <a:gd name="connsiteX0" fmla="*/ 6448 w 1783846"/>
                <a:gd name="connsiteY0" fmla="*/ 69496 h 826276"/>
                <a:gd name="connsiteX1" fmla="*/ 113947 w 1783846"/>
                <a:gd name="connsiteY1" fmla="*/ 9971 h 826276"/>
                <a:gd name="connsiteX2" fmla="*/ 80722 w 1783846"/>
                <a:gd name="connsiteY2" fmla="*/ 98992 h 826276"/>
                <a:gd name="connsiteX3" fmla="*/ 118230 w 1783846"/>
                <a:gd name="connsiteY3" fmla="*/ 189593 h 826276"/>
                <a:gd name="connsiteX4" fmla="*/ 870458 w 1783846"/>
                <a:gd name="connsiteY4" fmla="*/ 102865 h 826276"/>
                <a:gd name="connsiteX5" fmla="*/ 1760036 w 1783846"/>
                <a:gd name="connsiteY5" fmla="*/ 252369 h 826276"/>
                <a:gd name="connsiteX6" fmla="*/ 1556139 w 1783846"/>
                <a:gd name="connsiteY6" fmla="*/ 688973 h 826276"/>
                <a:gd name="connsiteX7" fmla="*/ 870458 w 1783846"/>
                <a:gd name="connsiteY7" fmla="*/ 825471 h 826276"/>
                <a:gd name="connsiteX8" fmla="*/ 231833 w 1783846"/>
                <a:gd name="connsiteY8" fmla="*/ 642298 h 826276"/>
                <a:gd name="connsiteX9" fmla="*/ 6448 w 1783846"/>
                <a:gd name="connsiteY9" fmla="*/ 69496 h 826276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448 w 1783846"/>
                <a:gd name="connsiteY0" fmla="*/ 57085 h 813865"/>
                <a:gd name="connsiteX1" fmla="*/ 149252 w 1783846"/>
                <a:gd name="connsiteY1" fmla="*/ 22273 h 813865"/>
                <a:gd name="connsiteX2" fmla="*/ 80722 w 1783846"/>
                <a:gd name="connsiteY2" fmla="*/ 86581 h 813865"/>
                <a:gd name="connsiteX3" fmla="*/ 118230 w 1783846"/>
                <a:gd name="connsiteY3" fmla="*/ 177182 h 813865"/>
                <a:gd name="connsiteX4" fmla="*/ 870458 w 1783846"/>
                <a:gd name="connsiteY4" fmla="*/ 90454 h 813865"/>
                <a:gd name="connsiteX5" fmla="*/ 1760036 w 1783846"/>
                <a:gd name="connsiteY5" fmla="*/ 239958 h 813865"/>
                <a:gd name="connsiteX6" fmla="*/ 1556139 w 1783846"/>
                <a:gd name="connsiteY6" fmla="*/ 676562 h 813865"/>
                <a:gd name="connsiteX7" fmla="*/ 870458 w 1783846"/>
                <a:gd name="connsiteY7" fmla="*/ 813060 h 813865"/>
                <a:gd name="connsiteX8" fmla="*/ 231833 w 1783846"/>
                <a:gd name="connsiteY8" fmla="*/ 629887 h 813865"/>
                <a:gd name="connsiteX9" fmla="*/ 6448 w 1783846"/>
                <a:gd name="connsiteY9" fmla="*/ 57085 h 813865"/>
                <a:gd name="connsiteX0" fmla="*/ 6327 w 1787255"/>
                <a:gd name="connsiteY0" fmla="*/ 61225 h 807414"/>
                <a:gd name="connsiteX1" fmla="*/ 152661 w 1787255"/>
                <a:gd name="connsiteY1" fmla="*/ 15822 h 807414"/>
                <a:gd name="connsiteX2" fmla="*/ 84131 w 1787255"/>
                <a:gd name="connsiteY2" fmla="*/ 80130 h 807414"/>
                <a:gd name="connsiteX3" fmla="*/ 121639 w 1787255"/>
                <a:gd name="connsiteY3" fmla="*/ 170731 h 807414"/>
                <a:gd name="connsiteX4" fmla="*/ 873867 w 1787255"/>
                <a:gd name="connsiteY4" fmla="*/ 84003 h 807414"/>
                <a:gd name="connsiteX5" fmla="*/ 1763445 w 1787255"/>
                <a:gd name="connsiteY5" fmla="*/ 233507 h 807414"/>
                <a:gd name="connsiteX6" fmla="*/ 1559548 w 1787255"/>
                <a:gd name="connsiteY6" fmla="*/ 670111 h 807414"/>
                <a:gd name="connsiteX7" fmla="*/ 873867 w 1787255"/>
                <a:gd name="connsiteY7" fmla="*/ 806609 h 807414"/>
                <a:gd name="connsiteX8" fmla="*/ 235242 w 1787255"/>
                <a:gd name="connsiteY8" fmla="*/ 623436 h 807414"/>
                <a:gd name="connsiteX9" fmla="*/ 6327 w 1787255"/>
                <a:gd name="connsiteY9" fmla="*/ 61225 h 807414"/>
                <a:gd name="connsiteX0" fmla="*/ 6327 w 1787255"/>
                <a:gd name="connsiteY0" fmla="*/ 71090 h 817279"/>
                <a:gd name="connsiteX1" fmla="*/ 152661 w 1787255"/>
                <a:gd name="connsiteY1" fmla="*/ 25687 h 817279"/>
                <a:gd name="connsiteX2" fmla="*/ 84131 w 1787255"/>
                <a:gd name="connsiteY2" fmla="*/ 89995 h 817279"/>
                <a:gd name="connsiteX3" fmla="*/ 121639 w 1787255"/>
                <a:gd name="connsiteY3" fmla="*/ 180596 h 817279"/>
                <a:gd name="connsiteX4" fmla="*/ 873867 w 1787255"/>
                <a:gd name="connsiteY4" fmla="*/ 93868 h 817279"/>
                <a:gd name="connsiteX5" fmla="*/ 1763445 w 1787255"/>
                <a:gd name="connsiteY5" fmla="*/ 243372 h 817279"/>
                <a:gd name="connsiteX6" fmla="*/ 1559548 w 1787255"/>
                <a:gd name="connsiteY6" fmla="*/ 679976 h 817279"/>
                <a:gd name="connsiteX7" fmla="*/ 873867 w 1787255"/>
                <a:gd name="connsiteY7" fmla="*/ 816474 h 817279"/>
                <a:gd name="connsiteX8" fmla="*/ 235242 w 1787255"/>
                <a:gd name="connsiteY8" fmla="*/ 633301 h 817279"/>
                <a:gd name="connsiteX9" fmla="*/ 6327 w 1787255"/>
                <a:gd name="connsiteY9" fmla="*/ 71090 h 817279"/>
                <a:gd name="connsiteX0" fmla="*/ 6327 w 1787255"/>
                <a:gd name="connsiteY0" fmla="*/ 66888 h 813077"/>
                <a:gd name="connsiteX1" fmla="*/ 138539 w 1787255"/>
                <a:gd name="connsiteY1" fmla="*/ 32077 h 813077"/>
                <a:gd name="connsiteX2" fmla="*/ 84131 w 1787255"/>
                <a:gd name="connsiteY2" fmla="*/ 85793 h 813077"/>
                <a:gd name="connsiteX3" fmla="*/ 121639 w 1787255"/>
                <a:gd name="connsiteY3" fmla="*/ 176394 h 813077"/>
                <a:gd name="connsiteX4" fmla="*/ 873867 w 1787255"/>
                <a:gd name="connsiteY4" fmla="*/ 89666 h 813077"/>
                <a:gd name="connsiteX5" fmla="*/ 1763445 w 1787255"/>
                <a:gd name="connsiteY5" fmla="*/ 239170 h 813077"/>
                <a:gd name="connsiteX6" fmla="*/ 1559548 w 1787255"/>
                <a:gd name="connsiteY6" fmla="*/ 675774 h 813077"/>
                <a:gd name="connsiteX7" fmla="*/ 873867 w 1787255"/>
                <a:gd name="connsiteY7" fmla="*/ 812272 h 813077"/>
                <a:gd name="connsiteX8" fmla="*/ 235242 w 1787255"/>
                <a:gd name="connsiteY8" fmla="*/ 629099 h 813077"/>
                <a:gd name="connsiteX9" fmla="*/ 6327 w 1787255"/>
                <a:gd name="connsiteY9" fmla="*/ 66888 h 81307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21639 w 1787255"/>
                <a:gd name="connsiteY3" fmla="*/ 177654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116681 w 1787255"/>
                <a:gd name="connsiteY4" fmla="*/ 162688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114577 w 1787255"/>
                <a:gd name="connsiteY3" fmla="*/ 167062 h 814337"/>
                <a:gd name="connsiteX4" fmla="*/ 318561 w 1787255"/>
                <a:gd name="connsiteY4" fmla="*/ 67685 h 814337"/>
                <a:gd name="connsiteX5" fmla="*/ 873867 w 1787255"/>
                <a:gd name="connsiteY5" fmla="*/ 90926 h 814337"/>
                <a:gd name="connsiteX6" fmla="*/ 1763445 w 1787255"/>
                <a:gd name="connsiteY6" fmla="*/ 240430 h 814337"/>
                <a:gd name="connsiteX7" fmla="*/ 1559548 w 1787255"/>
                <a:gd name="connsiteY7" fmla="*/ 677034 h 814337"/>
                <a:gd name="connsiteX8" fmla="*/ 873867 w 1787255"/>
                <a:gd name="connsiteY8" fmla="*/ 813532 h 814337"/>
                <a:gd name="connsiteX9" fmla="*/ 235242 w 1787255"/>
                <a:gd name="connsiteY9" fmla="*/ 630359 h 814337"/>
                <a:gd name="connsiteX10" fmla="*/ 6327 w 1787255"/>
                <a:gd name="connsiteY10" fmla="*/ 68148 h 814337"/>
                <a:gd name="connsiteX0" fmla="*/ 6327 w 1787255"/>
                <a:gd name="connsiteY0" fmla="*/ 68148 h 814337"/>
                <a:gd name="connsiteX1" fmla="*/ 138539 w 1787255"/>
                <a:gd name="connsiteY1" fmla="*/ 33337 h 814337"/>
                <a:gd name="connsiteX2" fmla="*/ 73540 w 1787255"/>
                <a:gd name="connsiteY2" fmla="*/ 111767 h 814337"/>
                <a:gd name="connsiteX3" fmla="*/ 318561 w 1787255"/>
                <a:gd name="connsiteY3" fmla="*/ 67685 h 814337"/>
                <a:gd name="connsiteX4" fmla="*/ 873867 w 1787255"/>
                <a:gd name="connsiteY4" fmla="*/ 90926 h 814337"/>
                <a:gd name="connsiteX5" fmla="*/ 1763445 w 1787255"/>
                <a:gd name="connsiteY5" fmla="*/ 240430 h 814337"/>
                <a:gd name="connsiteX6" fmla="*/ 1559548 w 1787255"/>
                <a:gd name="connsiteY6" fmla="*/ 677034 h 814337"/>
                <a:gd name="connsiteX7" fmla="*/ 873867 w 1787255"/>
                <a:gd name="connsiteY7" fmla="*/ 813532 h 814337"/>
                <a:gd name="connsiteX8" fmla="*/ 235242 w 1787255"/>
                <a:gd name="connsiteY8" fmla="*/ 630359 h 814337"/>
                <a:gd name="connsiteX9" fmla="*/ 6327 w 1787255"/>
                <a:gd name="connsiteY9" fmla="*/ 68148 h 814337"/>
                <a:gd name="connsiteX0" fmla="*/ 6327 w 1787255"/>
                <a:gd name="connsiteY0" fmla="*/ 65920 h 812109"/>
                <a:gd name="connsiteX1" fmla="*/ 138539 w 1787255"/>
                <a:gd name="connsiteY1" fmla="*/ 31109 h 812109"/>
                <a:gd name="connsiteX2" fmla="*/ 318561 w 1787255"/>
                <a:gd name="connsiteY2" fmla="*/ 65457 h 812109"/>
                <a:gd name="connsiteX3" fmla="*/ 873867 w 1787255"/>
                <a:gd name="connsiteY3" fmla="*/ 88698 h 812109"/>
                <a:gd name="connsiteX4" fmla="*/ 1763445 w 1787255"/>
                <a:gd name="connsiteY4" fmla="*/ 238202 h 812109"/>
                <a:gd name="connsiteX5" fmla="*/ 1559548 w 1787255"/>
                <a:gd name="connsiteY5" fmla="*/ 674806 h 812109"/>
                <a:gd name="connsiteX6" fmla="*/ 873867 w 1787255"/>
                <a:gd name="connsiteY6" fmla="*/ 811304 h 812109"/>
                <a:gd name="connsiteX7" fmla="*/ 235242 w 1787255"/>
                <a:gd name="connsiteY7" fmla="*/ 628131 h 812109"/>
                <a:gd name="connsiteX8" fmla="*/ 6327 w 1787255"/>
                <a:gd name="connsiteY8" fmla="*/ 65920 h 812109"/>
                <a:gd name="connsiteX0" fmla="*/ 6327 w 1787255"/>
                <a:gd name="connsiteY0" fmla="*/ 67083 h 813272"/>
                <a:gd name="connsiteX1" fmla="*/ 138539 w 1787255"/>
                <a:gd name="connsiteY1" fmla="*/ 32272 h 813272"/>
                <a:gd name="connsiteX2" fmla="*/ 873867 w 1787255"/>
                <a:gd name="connsiteY2" fmla="*/ 89861 h 813272"/>
                <a:gd name="connsiteX3" fmla="*/ 1763445 w 1787255"/>
                <a:gd name="connsiteY3" fmla="*/ 239365 h 813272"/>
                <a:gd name="connsiteX4" fmla="*/ 1559548 w 1787255"/>
                <a:gd name="connsiteY4" fmla="*/ 675969 h 813272"/>
                <a:gd name="connsiteX5" fmla="*/ 873867 w 1787255"/>
                <a:gd name="connsiteY5" fmla="*/ 812467 h 813272"/>
                <a:gd name="connsiteX6" fmla="*/ 235242 w 1787255"/>
                <a:gd name="connsiteY6" fmla="*/ 629294 h 813272"/>
                <a:gd name="connsiteX7" fmla="*/ 6327 w 1787255"/>
                <a:gd name="connsiteY7" fmla="*/ 67083 h 8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55" h="813272">
                  <a:moveTo>
                    <a:pt x="6327" y="67083"/>
                  </a:moveTo>
                  <a:cubicBezTo>
                    <a:pt x="50816" y="-57135"/>
                    <a:pt x="-6051" y="28476"/>
                    <a:pt x="138539" y="32272"/>
                  </a:cubicBezTo>
                  <a:cubicBezTo>
                    <a:pt x="283129" y="36068"/>
                    <a:pt x="603050" y="55346"/>
                    <a:pt x="873867" y="89861"/>
                  </a:cubicBezTo>
                  <a:cubicBezTo>
                    <a:pt x="1144684" y="124376"/>
                    <a:pt x="1683324" y="154647"/>
                    <a:pt x="1763445" y="239365"/>
                  </a:cubicBezTo>
                  <a:cubicBezTo>
                    <a:pt x="1843567" y="324084"/>
                    <a:pt x="1707812" y="580452"/>
                    <a:pt x="1559548" y="675969"/>
                  </a:cubicBezTo>
                  <a:cubicBezTo>
                    <a:pt x="1411285" y="771486"/>
                    <a:pt x="1094584" y="820246"/>
                    <a:pt x="873867" y="812467"/>
                  </a:cubicBezTo>
                  <a:cubicBezTo>
                    <a:pt x="653149" y="804688"/>
                    <a:pt x="379832" y="753525"/>
                    <a:pt x="235242" y="629294"/>
                  </a:cubicBezTo>
                  <a:cubicBezTo>
                    <a:pt x="90652" y="505063"/>
                    <a:pt x="-29287" y="198841"/>
                    <a:pt x="6327" y="67083"/>
                  </a:cubicBezTo>
                  <a:close/>
                </a:path>
              </a:pathLst>
            </a:custGeom>
            <a:solidFill>
              <a:srgbClr val="DA944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0" name="Ellipszis 202"/>
            <p:cNvSpPr>
              <a:spLocks noChangeAspect="1"/>
            </p:cNvSpPr>
            <p:nvPr/>
          </p:nvSpPr>
          <p:spPr>
            <a:xfrm rot="237849">
              <a:off x="4577072" y="3425681"/>
              <a:ext cx="1403532" cy="95666"/>
            </a:xfrm>
            <a:custGeom>
              <a:avLst/>
              <a:gdLst>
                <a:gd name="connsiteX0" fmla="*/ 0 w 3453046"/>
                <a:gd name="connsiteY0" fmla="*/ 457200 h 914400"/>
                <a:gd name="connsiteX1" fmla="*/ 1726523 w 3453046"/>
                <a:gd name="connsiteY1" fmla="*/ 0 h 914400"/>
                <a:gd name="connsiteX2" fmla="*/ 3453046 w 3453046"/>
                <a:gd name="connsiteY2" fmla="*/ 457200 h 914400"/>
                <a:gd name="connsiteX3" fmla="*/ 1726523 w 3453046"/>
                <a:gd name="connsiteY3" fmla="*/ 914400 h 914400"/>
                <a:gd name="connsiteX4" fmla="*/ 0 w 3453046"/>
                <a:gd name="connsiteY4" fmla="*/ 457200 h 914400"/>
                <a:gd name="connsiteX0" fmla="*/ 0 w 3484577"/>
                <a:gd name="connsiteY0" fmla="*/ 158045 h 1002958"/>
                <a:gd name="connsiteX1" fmla="*/ 1758054 w 3484577"/>
                <a:gd name="connsiteY1" fmla="*/ 79218 h 1002958"/>
                <a:gd name="connsiteX2" fmla="*/ 3484577 w 3484577"/>
                <a:gd name="connsiteY2" fmla="*/ 536418 h 1002958"/>
                <a:gd name="connsiteX3" fmla="*/ 1758054 w 3484577"/>
                <a:gd name="connsiteY3" fmla="*/ 993618 h 1002958"/>
                <a:gd name="connsiteX4" fmla="*/ 0 w 3484577"/>
                <a:gd name="connsiteY4" fmla="*/ 158045 h 1002958"/>
                <a:gd name="connsiteX0" fmla="*/ 0 w 3642232"/>
                <a:gd name="connsiteY0" fmla="*/ 142864 h 978939"/>
                <a:gd name="connsiteX1" fmla="*/ 1758054 w 3642232"/>
                <a:gd name="connsiteY1" fmla="*/ 64037 h 978939"/>
                <a:gd name="connsiteX2" fmla="*/ 3642232 w 3642232"/>
                <a:gd name="connsiteY2" fmla="*/ 253223 h 978939"/>
                <a:gd name="connsiteX3" fmla="*/ 1758054 w 3642232"/>
                <a:gd name="connsiteY3" fmla="*/ 978437 h 978939"/>
                <a:gd name="connsiteX4" fmla="*/ 0 w 3642232"/>
                <a:gd name="connsiteY4" fmla="*/ 142864 h 978939"/>
                <a:gd name="connsiteX0" fmla="*/ 23915 w 3666147"/>
                <a:gd name="connsiteY0" fmla="*/ 142864 h 989035"/>
                <a:gd name="connsiteX1" fmla="*/ 1781969 w 3666147"/>
                <a:gd name="connsiteY1" fmla="*/ 64037 h 989035"/>
                <a:gd name="connsiteX2" fmla="*/ 3666147 w 3666147"/>
                <a:gd name="connsiteY2" fmla="*/ 253223 h 989035"/>
                <a:gd name="connsiteX3" fmla="*/ 1781969 w 3666147"/>
                <a:gd name="connsiteY3" fmla="*/ 978437 h 989035"/>
                <a:gd name="connsiteX4" fmla="*/ 830035 w 3666147"/>
                <a:gd name="connsiteY4" fmla="*/ 648202 h 989035"/>
                <a:gd name="connsiteX5" fmla="*/ 23915 w 3666147"/>
                <a:gd name="connsiteY5" fmla="*/ 142864 h 989035"/>
                <a:gd name="connsiteX0" fmla="*/ 55965 w 3698197"/>
                <a:gd name="connsiteY0" fmla="*/ 91984 h 948691"/>
                <a:gd name="connsiteX1" fmla="*/ 1814019 w 3698197"/>
                <a:gd name="connsiteY1" fmla="*/ 13157 h 948691"/>
                <a:gd name="connsiteX2" fmla="*/ 3698197 w 3698197"/>
                <a:gd name="connsiteY2" fmla="*/ 202343 h 948691"/>
                <a:gd name="connsiteX3" fmla="*/ 1814019 w 3698197"/>
                <a:gd name="connsiteY3" fmla="*/ 927557 h 948691"/>
                <a:gd name="connsiteX4" fmla="*/ 561554 w 3698197"/>
                <a:gd name="connsiteY4" fmla="*/ 695767 h 948691"/>
                <a:gd name="connsiteX5" fmla="*/ 55965 w 3698197"/>
                <a:gd name="connsiteY5" fmla="*/ 91984 h 948691"/>
                <a:gd name="connsiteX0" fmla="*/ 55965 w 3723686"/>
                <a:gd name="connsiteY0" fmla="*/ 91983 h 927862"/>
                <a:gd name="connsiteX1" fmla="*/ 1814019 w 3723686"/>
                <a:gd name="connsiteY1" fmla="*/ 13156 h 927862"/>
                <a:gd name="connsiteX2" fmla="*/ 3698197 w 3723686"/>
                <a:gd name="connsiteY2" fmla="*/ 202342 h 927862"/>
                <a:gd name="connsiteX3" fmla="*/ 2832232 w 3723686"/>
                <a:gd name="connsiteY3" fmla="*/ 656383 h 927862"/>
                <a:gd name="connsiteX4" fmla="*/ 1814019 w 3723686"/>
                <a:gd name="connsiteY4" fmla="*/ 927556 h 927862"/>
                <a:gd name="connsiteX5" fmla="*/ 561554 w 3723686"/>
                <a:gd name="connsiteY5" fmla="*/ 695766 h 927862"/>
                <a:gd name="connsiteX6" fmla="*/ 55965 w 3723686"/>
                <a:gd name="connsiteY6" fmla="*/ 91983 h 927862"/>
                <a:gd name="connsiteX0" fmla="*/ 55965 w 3748628"/>
                <a:gd name="connsiteY0" fmla="*/ 91983 h 928575"/>
                <a:gd name="connsiteX1" fmla="*/ 1814019 w 3748628"/>
                <a:gd name="connsiteY1" fmla="*/ 13156 h 928575"/>
                <a:gd name="connsiteX2" fmla="*/ 3698197 w 3748628"/>
                <a:gd name="connsiteY2" fmla="*/ 202342 h 928575"/>
                <a:gd name="connsiteX3" fmla="*/ 3266332 w 3748628"/>
                <a:gd name="connsiteY3" fmla="*/ 754829 h 928575"/>
                <a:gd name="connsiteX4" fmla="*/ 1814019 w 3748628"/>
                <a:gd name="connsiteY4" fmla="*/ 927556 h 928575"/>
                <a:gd name="connsiteX5" fmla="*/ 561554 w 3748628"/>
                <a:gd name="connsiteY5" fmla="*/ 695766 h 928575"/>
                <a:gd name="connsiteX6" fmla="*/ 55965 w 3748628"/>
                <a:gd name="connsiteY6" fmla="*/ 91983 h 928575"/>
                <a:gd name="connsiteX0" fmla="*/ 73564 w 3766227"/>
                <a:gd name="connsiteY0" fmla="*/ 91983 h 928575"/>
                <a:gd name="connsiteX1" fmla="*/ 1831618 w 3766227"/>
                <a:gd name="connsiteY1" fmla="*/ 13156 h 928575"/>
                <a:gd name="connsiteX2" fmla="*/ 3715796 w 3766227"/>
                <a:gd name="connsiteY2" fmla="*/ 202342 h 928575"/>
                <a:gd name="connsiteX3" fmla="*/ 3283931 w 3766227"/>
                <a:gd name="connsiteY3" fmla="*/ 754829 h 928575"/>
                <a:gd name="connsiteX4" fmla="*/ 1831618 w 3766227"/>
                <a:gd name="connsiteY4" fmla="*/ 927556 h 928575"/>
                <a:gd name="connsiteX5" fmla="*/ 478975 w 3766227"/>
                <a:gd name="connsiteY5" fmla="*/ 695766 h 928575"/>
                <a:gd name="connsiteX6" fmla="*/ 73564 w 3766227"/>
                <a:gd name="connsiteY6" fmla="*/ 91983 h 9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27" h="928575">
                  <a:moveTo>
                    <a:pt x="73564" y="91983"/>
                  </a:moveTo>
                  <a:cubicBezTo>
                    <a:pt x="299004" y="-21785"/>
                    <a:pt x="1224579" y="-5237"/>
                    <a:pt x="1831618" y="13156"/>
                  </a:cubicBezTo>
                  <a:cubicBezTo>
                    <a:pt x="2438657" y="31549"/>
                    <a:pt x="3546094" y="95138"/>
                    <a:pt x="3715796" y="202342"/>
                  </a:cubicBezTo>
                  <a:cubicBezTo>
                    <a:pt x="3885498" y="309547"/>
                    <a:pt x="3597961" y="633960"/>
                    <a:pt x="3283931" y="754829"/>
                  </a:cubicBezTo>
                  <a:cubicBezTo>
                    <a:pt x="2969901" y="875698"/>
                    <a:pt x="2299111" y="937400"/>
                    <a:pt x="1831618" y="927556"/>
                  </a:cubicBezTo>
                  <a:cubicBezTo>
                    <a:pt x="1364125" y="917712"/>
                    <a:pt x="771984" y="835028"/>
                    <a:pt x="478975" y="695766"/>
                  </a:cubicBezTo>
                  <a:cubicBezTo>
                    <a:pt x="185966" y="556504"/>
                    <a:pt x="-151876" y="205751"/>
                    <a:pt x="73564" y="91983"/>
                  </a:cubicBezTo>
                  <a:close/>
                </a:path>
              </a:pathLst>
            </a:custGeom>
            <a:solidFill>
              <a:srgbClr val="A6693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11022834" y="3480645"/>
            <a:ext cx="1029288" cy="824183"/>
            <a:chOff x="6884752" y="2825136"/>
            <a:chExt cx="1029288" cy="824183"/>
          </a:xfrm>
          <a:scene3d>
            <a:camera prst="orthographicFront"/>
            <a:lightRig rig="flat" dir="t"/>
          </a:scene3d>
        </p:grpSpPr>
        <p:sp>
          <p:nvSpPr>
            <p:cNvPr id="119" name="Téglalap 118"/>
            <p:cNvSpPr/>
            <p:nvPr/>
          </p:nvSpPr>
          <p:spPr>
            <a:xfrm>
              <a:off x="6884752" y="2825136"/>
              <a:ext cx="1029288" cy="824183"/>
            </a:xfrm>
            <a:prstGeom prst="rect">
              <a:avLst/>
            </a:prstGeom>
            <a:solidFill>
              <a:srgbClr val="EBC69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Lekerekített téglalap 119"/>
            <p:cNvSpPr/>
            <p:nvPr/>
          </p:nvSpPr>
          <p:spPr>
            <a:xfrm flipH="1">
              <a:off x="7050827" y="3049973"/>
              <a:ext cx="178756" cy="146151"/>
            </a:xfrm>
            <a:prstGeom prst="roundRect">
              <a:avLst/>
            </a:prstGeom>
            <a:solidFill>
              <a:srgbClr val="F3E1CD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Lekerekített téglalap 120"/>
            <p:cNvSpPr/>
            <p:nvPr/>
          </p:nvSpPr>
          <p:spPr>
            <a:xfrm>
              <a:off x="7336060" y="3044300"/>
              <a:ext cx="192290" cy="142490"/>
            </a:xfrm>
            <a:prstGeom prst="roundRect">
              <a:avLst/>
            </a:prstGeom>
            <a:solidFill>
              <a:srgbClr val="ECDBCA"/>
            </a:solidFill>
            <a:ln>
              <a:solidFill>
                <a:srgbClr val="D7AE8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Lekerekített téglalap 122"/>
            <p:cNvSpPr/>
            <p:nvPr/>
          </p:nvSpPr>
          <p:spPr>
            <a:xfrm flipH="1">
              <a:off x="7526945" y="3107085"/>
              <a:ext cx="259924" cy="499732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7296308" y="3034998"/>
              <a:ext cx="591327" cy="611609"/>
            </a:xfrm>
            <a:prstGeom prst="rect">
              <a:avLst/>
            </a:prstGeom>
            <a:solidFill>
              <a:srgbClr val="AA7757">
                <a:alpha val="18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2" name="Csoportba foglalás 331"/>
          <p:cNvGrpSpPr/>
          <p:nvPr/>
        </p:nvGrpSpPr>
        <p:grpSpPr>
          <a:xfrm>
            <a:off x="4812970" y="2354055"/>
            <a:ext cx="2335458" cy="1320689"/>
            <a:chOff x="1195133" y="2434846"/>
            <a:chExt cx="7799001" cy="3257509"/>
          </a:xfrm>
        </p:grpSpPr>
        <p:sp>
          <p:nvSpPr>
            <p:cNvPr id="333" name="Téglalap 332"/>
            <p:cNvSpPr/>
            <p:nvPr/>
          </p:nvSpPr>
          <p:spPr>
            <a:xfrm>
              <a:off x="1466850" y="2839062"/>
              <a:ext cx="7258050" cy="2749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4" name="Téglalap 333"/>
            <p:cNvSpPr/>
            <p:nvPr/>
          </p:nvSpPr>
          <p:spPr>
            <a:xfrm>
              <a:off x="4620000" y="3428798"/>
              <a:ext cx="1495368" cy="1989038"/>
            </a:xfrm>
            <a:prstGeom prst="rect">
              <a:avLst/>
            </a:prstGeom>
            <a:gradFill>
              <a:gsLst>
                <a:gs pos="90000">
                  <a:schemeClr val="bg1">
                    <a:lumMod val="95000"/>
                  </a:schemeClr>
                </a:gs>
                <a:gs pos="97458">
                  <a:schemeClr val="bg1">
                    <a:lumMod val="9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5" name="Szabadkézi sokszög 334"/>
            <p:cNvSpPr/>
            <p:nvPr/>
          </p:nvSpPr>
          <p:spPr>
            <a:xfrm>
              <a:off x="7856965" y="4646021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6" name="Szabadkézi sokszög 335"/>
            <p:cNvSpPr/>
            <p:nvPr/>
          </p:nvSpPr>
          <p:spPr>
            <a:xfrm>
              <a:off x="2986472" y="4304462"/>
              <a:ext cx="947563" cy="64206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7" name="Szabadkézi sokszög 336"/>
            <p:cNvSpPr/>
            <p:nvPr/>
          </p:nvSpPr>
          <p:spPr>
            <a:xfrm>
              <a:off x="8439682" y="4562487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8" name="Szabadkézi sokszög 337"/>
            <p:cNvSpPr/>
            <p:nvPr/>
          </p:nvSpPr>
          <p:spPr>
            <a:xfrm>
              <a:off x="7308140" y="4531380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9" name="Szabadkézi sokszög 338"/>
            <p:cNvSpPr/>
            <p:nvPr/>
          </p:nvSpPr>
          <p:spPr>
            <a:xfrm>
              <a:off x="6748049" y="2839062"/>
              <a:ext cx="515276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0" name="Szabadkézi sokszög 339"/>
            <p:cNvSpPr/>
            <p:nvPr/>
          </p:nvSpPr>
          <p:spPr>
            <a:xfrm>
              <a:off x="6652913" y="4687473"/>
              <a:ext cx="689138" cy="94751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1" name="Lekerekített téglalap 340"/>
            <p:cNvSpPr/>
            <p:nvPr/>
          </p:nvSpPr>
          <p:spPr>
            <a:xfrm>
              <a:off x="7913255" y="3523824"/>
              <a:ext cx="474414" cy="2871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2" name="Szabadkézi sokszög 341"/>
            <p:cNvSpPr/>
            <p:nvPr/>
          </p:nvSpPr>
          <p:spPr>
            <a:xfrm>
              <a:off x="3003211" y="3086366"/>
              <a:ext cx="777440" cy="64195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542169 w 1336258"/>
                <a:gd name="connsiteY0" fmla="*/ 0 h 1006631"/>
                <a:gd name="connsiteX1" fmla="*/ 1271051 w 1336258"/>
                <a:gd name="connsiteY1" fmla="*/ 156945 h 1006631"/>
                <a:gd name="connsiteX2" fmla="*/ 1336258 w 1336258"/>
                <a:gd name="connsiteY2" fmla="*/ 530359 h 1006631"/>
                <a:gd name="connsiteX3" fmla="*/ 1088391 w 1336258"/>
                <a:gd name="connsiteY3" fmla="*/ 976183 h 1006631"/>
                <a:gd name="connsiteX4" fmla="*/ 0 w 1336258"/>
                <a:gd name="connsiteY4" fmla="*/ 1006631 h 1006631"/>
                <a:gd name="connsiteX5" fmla="*/ 88815 w 1336258"/>
                <a:gd name="connsiteY5" fmla="*/ 295296 h 1006631"/>
                <a:gd name="connsiteX6" fmla="*/ 542169 w 1336258"/>
                <a:gd name="connsiteY6" fmla="*/ 0 h 1006631"/>
                <a:gd name="connsiteX0" fmla="*/ 542169 w 1336258"/>
                <a:gd name="connsiteY0" fmla="*/ 0 h 1006631"/>
                <a:gd name="connsiteX1" fmla="*/ 1271051 w 1336258"/>
                <a:gd name="connsiteY1" fmla="*/ 156945 h 1006631"/>
                <a:gd name="connsiteX2" fmla="*/ 1336258 w 1336258"/>
                <a:gd name="connsiteY2" fmla="*/ 530359 h 1006631"/>
                <a:gd name="connsiteX3" fmla="*/ 1088391 w 1336258"/>
                <a:gd name="connsiteY3" fmla="*/ 976183 h 1006631"/>
                <a:gd name="connsiteX4" fmla="*/ 0 w 1336258"/>
                <a:gd name="connsiteY4" fmla="*/ 1006631 h 1006631"/>
                <a:gd name="connsiteX5" fmla="*/ 542169 w 1336258"/>
                <a:gd name="connsiteY5" fmla="*/ 0 h 1006631"/>
                <a:gd name="connsiteX0" fmla="*/ 0 w 1500810"/>
                <a:gd name="connsiteY0" fmla="*/ 0 h 1035984"/>
                <a:gd name="connsiteX1" fmla="*/ 1435603 w 1500810"/>
                <a:gd name="connsiteY1" fmla="*/ 186298 h 1035984"/>
                <a:gd name="connsiteX2" fmla="*/ 1500810 w 1500810"/>
                <a:gd name="connsiteY2" fmla="*/ 559712 h 1035984"/>
                <a:gd name="connsiteX3" fmla="*/ 1252943 w 1500810"/>
                <a:gd name="connsiteY3" fmla="*/ 1005536 h 1035984"/>
                <a:gd name="connsiteX4" fmla="*/ 164552 w 1500810"/>
                <a:gd name="connsiteY4" fmla="*/ 1035984 h 1035984"/>
                <a:gd name="connsiteX5" fmla="*/ 0 w 1500810"/>
                <a:gd name="connsiteY5" fmla="*/ 0 h 1035984"/>
                <a:gd name="connsiteX0" fmla="*/ 0 w 1523496"/>
                <a:gd name="connsiteY0" fmla="*/ 0 h 1122947"/>
                <a:gd name="connsiteX1" fmla="*/ 1435603 w 1523496"/>
                <a:gd name="connsiteY1" fmla="*/ 186298 h 1122947"/>
                <a:gd name="connsiteX2" fmla="*/ 1500810 w 1523496"/>
                <a:gd name="connsiteY2" fmla="*/ 559712 h 1122947"/>
                <a:gd name="connsiteX3" fmla="*/ 1421210 w 1523496"/>
                <a:gd name="connsiteY3" fmla="*/ 1122947 h 1122947"/>
                <a:gd name="connsiteX4" fmla="*/ 164552 w 1523496"/>
                <a:gd name="connsiteY4" fmla="*/ 1035984 h 1122947"/>
                <a:gd name="connsiteX5" fmla="*/ 0 w 1523496"/>
                <a:gd name="connsiteY5" fmla="*/ 0 h 1122947"/>
                <a:gd name="connsiteX0" fmla="*/ 0 w 1803690"/>
                <a:gd name="connsiteY0" fmla="*/ 0 h 1122947"/>
                <a:gd name="connsiteX1" fmla="*/ 1435603 w 1803690"/>
                <a:gd name="connsiteY1" fmla="*/ 186298 h 1122947"/>
                <a:gd name="connsiteX2" fmla="*/ 1803690 w 1803690"/>
                <a:gd name="connsiteY2" fmla="*/ 530359 h 1122947"/>
                <a:gd name="connsiteX3" fmla="*/ 1421210 w 1803690"/>
                <a:gd name="connsiteY3" fmla="*/ 1122947 h 1122947"/>
                <a:gd name="connsiteX4" fmla="*/ 164552 w 1803690"/>
                <a:gd name="connsiteY4" fmla="*/ 1035984 h 1122947"/>
                <a:gd name="connsiteX5" fmla="*/ 0 w 1803690"/>
                <a:gd name="connsiteY5" fmla="*/ 0 h 1122947"/>
                <a:gd name="connsiteX0" fmla="*/ 0 w 1803690"/>
                <a:gd name="connsiteY0" fmla="*/ 25644 h 1148591"/>
                <a:gd name="connsiteX1" fmla="*/ 1738484 w 1803690"/>
                <a:gd name="connsiteY1" fmla="*/ 123883 h 1148591"/>
                <a:gd name="connsiteX2" fmla="*/ 1803690 w 1803690"/>
                <a:gd name="connsiteY2" fmla="*/ 556003 h 1148591"/>
                <a:gd name="connsiteX3" fmla="*/ 1421210 w 1803690"/>
                <a:gd name="connsiteY3" fmla="*/ 1148591 h 1148591"/>
                <a:gd name="connsiteX4" fmla="*/ 164552 w 1803690"/>
                <a:gd name="connsiteY4" fmla="*/ 1061628 h 1148591"/>
                <a:gd name="connsiteX5" fmla="*/ 0 w 1803690"/>
                <a:gd name="connsiteY5" fmla="*/ 25644 h 1148591"/>
                <a:gd name="connsiteX0" fmla="*/ 0 w 1826376"/>
                <a:gd name="connsiteY0" fmla="*/ 25644 h 1119238"/>
                <a:gd name="connsiteX1" fmla="*/ 1738484 w 1826376"/>
                <a:gd name="connsiteY1" fmla="*/ 123883 h 1119238"/>
                <a:gd name="connsiteX2" fmla="*/ 1803690 w 1826376"/>
                <a:gd name="connsiteY2" fmla="*/ 556003 h 1119238"/>
                <a:gd name="connsiteX3" fmla="*/ 1724090 w 1826376"/>
                <a:gd name="connsiteY3" fmla="*/ 1119238 h 1119238"/>
                <a:gd name="connsiteX4" fmla="*/ 164552 w 1826376"/>
                <a:gd name="connsiteY4" fmla="*/ 1061628 h 1119238"/>
                <a:gd name="connsiteX5" fmla="*/ 0 w 1826376"/>
                <a:gd name="connsiteY5" fmla="*/ 25644 h 1119238"/>
                <a:gd name="connsiteX0" fmla="*/ 37368 w 1661826"/>
                <a:gd name="connsiteY0" fmla="*/ 111866 h 1088048"/>
                <a:gd name="connsiteX1" fmla="*/ 1573932 w 1661826"/>
                <a:gd name="connsiteY1" fmla="*/ 92693 h 1088048"/>
                <a:gd name="connsiteX2" fmla="*/ 1639138 w 1661826"/>
                <a:gd name="connsiteY2" fmla="*/ 524813 h 1088048"/>
                <a:gd name="connsiteX3" fmla="*/ 1559538 w 1661826"/>
                <a:gd name="connsiteY3" fmla="*/ 1088048 h 1088048"/>
                <a:gd name="connsiteX4" fmla="*/ 0 w 1661826"/>
                <a:gd name="connsiteY4" fmla="*/ 1030438 h 1088048"/>
                <a:gd name="connsiteX5" fmla="*/ 37368 w 1661826"/>
                <a:gd name="connsiteY5" fmla="*/ 111866 h 10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826" h="1088048">
                  <a:moveTo>
                    <a:pt x="37368" y="111866"/>
                  </a:moveTo>
                  <a:cubicBezTo>
                    <a:pt x="280329" y="164181"/>
                    <a:pt x="1210422" y="-148882"/>
                    <a:pt x="1573932" y="92693"/>
                  </a:cubicBezTo>
                  <a:cubicBezTo>
                    <a:pt x="1573932" y="211013"/>
                    <a:pt x="1639138" y="406493"/>
                    <a:pt x="1639138" y="524813"/>
                  </a:cubicBezTo>
                  <a:cubicBezTo>
                    <a:pt x="1639138" y="691367"/>
                    <a:pt x="1726092" y="1088048"/>
                    <a:pt x="1559538" y="1088048"/>
                  </a:cubicBezTo>
                  <a:lnTo>
                    <a:pt x="0" y="1030438"/>
                  </a:lnTo>
                  <a:lnTo>
                    <a:pt x="37368" y="1118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3" name="Szabadkézi sokszög 342"/>
            <p:cNvSpPr/>
            <p:nvPr/>
          </p:nvSpPr>
          <p:spPr>
            <a:xfrm>
              <a:off x="8276557" y="5023850"/>
              <a:ext cx="706135" cy="63354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443" h="976183">
                  <a:moveTo>
                    <a:pt x="453354" y="0"/>
                  </a:moveTo>
                  <a:cubicBezTo>
                    <a:pt x="696315" y="52315"/>
                    <a:pt x="818726" y="-84630"/>
                    <a:pt x="1182236" y="156945"/>
                  </a:cubicBezTo>
                  <a:cubicBezTo>
                    <a:pt x="1182236" y="275265"/>
                    <a:pt x="1247443" y="412039"/>
                    <a:pt x="1247443" y="530359"/>
                  </a:cubicBezTo>
                  <a:cubicBezTo>
                    <a:pt x="1247443" y="696913"/>
                    <a:pt x="1166130" y="976183"/>
                    <a:pt x="999576" y="976183"/>
                  </a:cubicBezTo>
                  <a:lnTo>
                    <a:pt x="381025" y="958106"/>
                  </a:lnTo>
                  <a:cubicBezTo>
                    <a:pt x="214471" y="958106"/>
                    <a:pt x="79452" y="967715"/>
                    <a:pt x="79452" y="801161"/>
                  </a:cubicBezTo>
                  <a:lnTo>
                    <a:pt x="0" y="295296"/>
                  </a:lnTo>
                  <a:cubicBezTo>
                    <a:pt x="0" y="128742"/>
                    <a:pt x="286800" y="0"/>
                    <a:pt x="45335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4" name="Szabadkézi sokszög 343"/>
            <p:cNvSpPr/>
            <p:nvPr/>
          </p:nvSpPr>
          <p:spPr>
            <a:xfrm>
              <a:off x="6646199" y="3803668"/>
              <a:ext cx="566804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5" name="Szabadkézi sokszög 344"/>
            <p:cNvSpPr/>
            <p:nvPr/>
          </p:nvSpPr>
          <p:spPr>
            <a:xfrm>
              <a:off x="7267647" y="2897827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6" name="Szabadkézi sokszög 345"/>
            <p:cNvSpPr/>
            <p:nvPr/>
          </p:nvSpPr>
          <p:spPr>
            <a:xfrm>
              <a:off x="7777558" y="2975039"/>
              <a:ext cx="623484" cy="490282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7" name="Szabadkézi sokszög 346"/>
            <p:cNvSpPr/>
            <p:nvPr/>
          </p:nvSpPr>
          <p:spPr>
            <a:xfrm>
              <a:off x="2983162" y="4970098"/>
              <a:ext cx="890205" cy="628818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8" name="Szabadkézi sokszög 347"/>
            <p:cNvSpPr/>
            <p:nvPr/>
          </p:nvSpPr>
          <p:spPr>
            <a:xfrm>
              <a:off x="7364286" y="5011492"/>
              <a:ext cx="934753" cy="64395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9" name="Lekerekített téglalap 348"/>
            <p:cNvSpPr/>
            <p:nvPr/>
          </p:nvSpPr>
          <p:spPr>
            <a:xfrm>
              <a:off x="7847245" y="3844371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0" name="Lekerekített téglalap 349"/>
            <p:cNvSpPr/>
            <p:nvPr/>
          </p:nvSpPr>
          <p:spPr>
            <a:xfrm>
              <a:off x="7214416" y="3767661"/>
              <a:ext cx="573706" cy="31900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1" name="Lekerekített téglalap 350"/>
            <p:cNvSpPr/>
            <p:nvPr/>
          </p:nvSpPr>
          <p:spPr>
            <a:xfrm>
              <a:off x="7895896" y="4389092"/>
              <a:ext cx="356434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2" name="Szabadkézi sokszög 351"/>
            <p:cNvSpPr/>
            <p:nvPr/>
          </p:nvSpPr>
          <p:spPr>
            <a:xfrm>
              <a:off x="6723132" y="4278356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3" name="Lekerekített téglalap 352"/>
            <p:cNvSpPr/>
            <p:nvPr/>
          </p:nvSpPr>
          <p:spPr>
            <a:xfrm>
              <a:off x="8398099" y="2967750"/>
              <a:ext cx="573706" cy="50620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Lekerekített téglalap 353"/>
            <p:cNvSpPr/>
            <p:nvPr/>
          </p:nvSpPr>
          <p:spPr>
            <a:xfrm flipH="1">
              <a:off x="7882926" y="4099934"/>
              <a:ext cx="306374" cy="2585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Szabadkézi sokszög 354"/>
            <p:cNvSpPr/>
            <p:nvPr/>
          </p:nvSpPr>
          <p:spPr>
            <a:xfrm>
              <a:off x="8416434" y="3510911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6" name="Szabadkézi sokszög 355"/>
            <p:cNvSpPr/>
            <p:nvPr/>
          </p:nvSpPr>
          <p:spPr>
            <a:xfrm>
              <a:off x="8211024" y="3893016"/>
              <a:ext cx="783110" cy="642063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7" name="Szabadkézi sokszög 356"/>
            <p:cNvSpPr/>
            <p:nvPr/>
          </p:nvSpPr>
          <p:spPr>
            <a:xfrm>
              <a:off x="7322554" y="3291195"/>
              <a:ext cx="566804" cy="445711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  <a:gd name="connsiteX0" fmla="*/ 301573 w 1167991"/>
                <a:gd name="connsiteY0" fmla="*/ 102 h 976285"/>
                <a:gd name="connsiteX1" fmla="*/ 818199 w 1167991"/>
                <a:gd name="connsiteY1" fmla="*/ 102 h 976285"/>
                <a:gd name="connsiteX2" fmla="*/ 1102784 w 1167991"/>
                <a:gd name="connsiteY2" fmla="*/ 157047 h 976285"/>
                <a:gd name="connsiteX3" fmla="*/ 1167991 w 1167991"/>
                <a:gd name="connsiteY3" fmla="*/ 530461 h 976285"/>
                <a:gd name="connsiteX4" fmla="*/ 920124 w 1167991"/>
                <a:gd name="connsiteY4" fmla="*/ 976285 h 976285"/>
                <a:gd name="connsiteX5" fmla="*/ 301573 w 1167991"/>
                <a:gd name="connsiteY5" fmla="*/ 958208 h 976285"/>
                <a:gd name="connsiteX6" fmla="*/ 0 w 1167991"/>
                <a:gd name="connsiteY6" fmla="*/ 801263 h 976285"/>
                <a:gd name="connsiteX7" fmla="*/ 16988 w 1167991"/>
                <a:gd name="connsiteY7" fmla="*/ 211282 h 976285"/>
                <a:gd name="connsiteX8" fmla="*/ 301573 w 1167991"/>
                <a:gd name="connsiteY8" fmla="*/ 102 h 976285"/>
                <a:gd name="connsiteX0" fmla="*/ 381025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381025 w 1247443"/>
                <a:gd name="connsiteY8" fmla="*/ 102 h 976285"/>
                <a:gd name="connsiteX0" fmla="*/ 453354 w 1247443"/>
                <a:gd name="connsiteY0" fmla="*/ 102 h 976285"/>
                <a:gd name="connsiteX1" fmla="*/ 897651 w 1247443"/>
                <a:gd name="connsiteY1" fmla="*/ 102 h 976285"/>
                <a:gd name="connsiteX2" fmla="*/ 1182236 w 1247443"/>
                <a:gd name="connsiteY2" fmla="*/ 157047 h 976285"/>
                <a:gd name="connsiteX3" fmla="*/ 1247443 w 1247443"/>
                <a:gd name="connsiteY3" fmla="*/ 530461 h 976285"/>
                <a:gd name="connsiteX4" fmla="*/ 999576 w 1247443"/>
                <a:gd name="connsiteY4" fmla="*/ 976285 h 976285"/>
                <a:gd name="connsiteX5" fmla="*/ 381025 w 1247443"/>
                <a:gd name="connsiteY5" fmla="*/ 958208 h 976285"/>
                <a:gd name="connsiteX6" fmla="*/ 79452 w 1247443"/>
                <a:gd name="connsiteY6" fmla="*/ 801263 h 976285"/>
                <a:gd name="connsiteX7" fmla="*/ 0 w 1247443"/>
                <a:gd name="connsiteY7" fmla="*/ 295398 h 976285"/>
                <a:gd name="connsiteX8" fmla="*/ 453354 w 1247443"/>
                <a:gd name="connsiteY8" fmla="*/ 102 h 976285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182236 w 1247443"/>
                <a:gd name="connsiteY1" fmla="*/ 156945 h 976183"/>
                <a:gd name="connsiteX2" fmla="*/ 1247443 w 1247443"/>
                <a:gd name="connsiteY2" fmla="*/ 530359 h 976183"/>
                <a:gd name="connsiteX3" fmla="*/ 999576 w 1247443"/>
                <a:gd name="connsiteY3" fmla="*/ 976183 h 976183"/>
                <a:gd name="connsiteX4" fmla="*/ 381025 w 1247443"/>
                <a:gd name="connsiteY4" fmla="*/ 958106 h 976183"/>
                <a:gd name="connsiteX5" fmla="*/ 79452 w 1247443"/>
                <a:gd name="connsiteY5" fmla="*/ 801161 h 976183"/>
                <a:gd name="connsiteX6" fmla="*/ 0 w 1247443"/>
                <a:gd name="connsiteY6" fmla="*/ 295296 h 976183"/>
                <a:gd name="connsiteX7" fmla="*/ 453354 w 1247443"/>
                <a:gd name="connsiteY7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47443"/>
                <a:gd name="connsiteY0" fmla="*/ 0 h 976183"/>
                <a:gd name="connsiteX1" fmla="*/ 1247443 w 1247443"/>
                <a:gd name="connsiteY1" fmla="*/ 530359 h 976183"/>
                <a:gd name="connsiteX2" fmla="*/ 999576 w 1247443"/>
                <a:gd name="connsiteY2" fmla="*/ 976183 h 976183"/>
                <a:gd name="connsiteX3" fmla="*/ 381025 w 1247443"/>
                <a:gd name="connsiteY3" fmla="*/ 958106 h 976183"/>
                <a:gd name="connsiteX4" fmla="*/ 79452 w 1247443"/>
                <a:gd name="connsiteY4" fmla="*/ 801161 h 976183"/>
                <a:gd name="connsiteX5" fmla="*/ 0 w 1247443"/>
                <a:gd name="connsiteY5" fmla="*/ 295296 h 976183"/>
                <a:gd name="connsiteX6" fmla="*/ 453354 w 1247443"/>
                <a:gd name="connsiteY6" fmla="*/ 0 h 976183"/>
                <a:gd name="connsiteX0" fmla="*/ 453354 w 1257659"/>
                <a:gd name="connsiteY0" fmla="*/ 13131 h 989314"/>
                <a:gd name="connsiteX1" fmla="*/ 1247443 w 1257659"/>
                <a:gd name="connsiteY1" fmla="*/ 543490 h 989314"/>
                <a:gd name="connsiteX2" fmla="*/ 999576 w 1257659"/>
                <a:gd name="connsiteY2" fmla="*/ 989314 h 989314"/>
                <a:gd name="connsiteX3" fmla="*/ 381025 w 1257659"/>
                <a:gd name="connsiteY3" fmla="*/ 971237 h 989314"/>
                <a:gd name="connsiteX4" fmla="*/ 79452 w 1257659"/>
                <a:gd name="connsiteY4" fmla="*/ 814292 h 989314"/>
                <a:gd name="connsiteX5" fmla="*/ 0 w 1257659"/>
                <a:gd name="connsiteY5" fmla="*/ 308427 h 989314"/>
                <a:gd name="connsiteX6" fmla="*/ 453354 w 1257659"/>
                <a:gd name="connsiteY6" fmla="*/ 13131 h 9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659" h="989314">
                  <a:moveTo>
                    <a:pt x="453354" y="13131"/>
                  </a:moveTo>
                  <a:cubicBezTo>
                    <a:pt x="661261" y="52308"/>
                    <a:pt x="1349284" y="-208021"/>
                    <a:pt x="1247443" y="543490"/>
                  </a:cubicBezTo>
                  <a:cubicBezTo>
                    <a:pt x="1247443" y="710044"/>
                    <a:pt x="1166130" y="989314"/>
                    <a:pt x="999576" y="989314"/>
                  </a:cubicBezTo>
                  <a:lnTo>
                    <a:pt x="381025" y="971237"/>
                  </a:lnTo>
                  <a:cubicBezTo>
                    <a:pt x="214471" y="971237"/>
                    <a:pt x="79452" y="980846"/>
                    <a:pt x="79452" y="814292"/>
                  </a:cubicBezTo>
                  <a:lnTo>
                    <a:pt x="0" y="308427"/>
                  </a:lnTo>
                  <a:cubicBezTo>
                    <a:pt x="0" y="141873"/>
                    <a:pt x="286800" y="13131"/>
                    <a:pt x="453354" y="13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8" name="Szabadkézi sokszög 357"/>
            <p:cNvSpPr/>
            <p:nvPr/>
          </p:nvSpPr>
          <p:spPr>
            <a:xfrm>
              <a:off x="7288092" y="4129509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9" name="Lekerekített téglalap 358"/>
            <p:cNvSpPr/>
            <p:nvPr/>
          </p:nvSpPr>
          <p:spPr>
            <a:xfrm>
              <a:off x="6733776" y="3290579"/>
              <a:ext cx="573706" cy="4601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0" name="Szabadkézi sokszög 359"/>
            <p:cNvSpPr/>
            <p:nvPr/>
          </p:nvSpPr>
          <p:spPr>
            <a:xfrm>
              <a:off x="6146897" y="3208398"/>
              <a:ext cx="555371" cy="384898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1" name="Lekerekített téglalap 360"/>
            <p:cNvSpPr/>
            <p:nvPr/>
          </p:nvSpPr>
          <p:spPr>
            <a:xfrm>
              <a:off x="6298801" y="2954030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2" name="Szabadkézi sokszög 361"/>
            <p:cNvSpPr/>
            <p:nvPr/>
          </p:nvSpPr>
          <p:spPr>
            <a:xfrm>
              <a:off x="5710090" y="2847170"/>
              <a:ext cx="555371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3" name="Szabadkézi sokszög 362"/>
            <p:cNvSpPr/>
            <p:nvPr/>
          </p:nvSpPr>
          <p:spPr>
            <a:xfrm>
              <a:off x="5642131" y="3238260"/>
              <a:ext cx="458985" cy="349907"/>
            </a:xfrm>
            <a:custGeom>
              <a:avLst/>
              <a:gdLst>
                <a:gd name="connsiteX0" fmla="*/ 301573 w 1119772"/>
                <a:gd name="connsiteY0" fmla="*/ 0 h 958106"/>
                <a:gd name="connsiteX1" fmla="*/ 818199 w 1119772"/>
                <a:gd name="connsiteY1" fmla="*/ 0 h 958106"/>
                <a:gd name="connsiteX2" fmla="*/ 1119772 w 1119772"/>
                <a:gd name="connsiteY2" fmla="*/ 301573 h 958106"/>
                <a:gd name="connsiteX3" fmla="*/ 1119772 w 1119772"/>
                <a:gd name="connsiteY3" fmla="*/ 656533 h 958106"/>
                <a:gd name="connsiteX4" fmla="*/ 818199 w 1119772"/>
                <a:gd name="connsiteY4" fmla="*/ 958106 h 958106"/>
                <a:gd name="connsiteX5" fmla="*/ 301573 w 1119772"/>
                <a:gd name="connsiteY5" fmla="*/ 958106 h 958106"/>
                <a:gd name="connsiteX6" fmla="*/ 0 w 1119772"/>
                <a:gd name="connsiteY6" fmla="*/ 656533 h 958106"/>
                <a:gd name="connsiteX7" fmla="*/ 0 w 1119772"/>
                <a:gd name="connsiteY7" fmla="*/ 301573 h 958106"/>
                <a:gd name="connsiteX8" fmla="*/ 301573 w 1119772"/>
                <a:gd name="connsiteY8" fmla="*/ 0 h 958106"/>
                <a:gd name="connsiteX0" fmla="*/ 301573 w 1119772"/>
                <a:gd name="connsiteY0" fmla="*/ 102 h 958208"/>
                <a:gd name="connsiteX1" fmla="*/ 818199 w 1119772"/>
                <a:gd name="connsiteY1" fmla="*/ 102 h 958208"/>
                <a:gd name="connsiteX2" fmla="*/ 1102784 w 1119772"/>
                <a:gd name="connsiteY2" fmla="*/ 157047 h 958208"/>
                <a:gd name="connsiteX3" fmla="*/ 1119772 w 1119772"/>
                <a:gd name="connsiteY3" fmla="*/ 656635 h 958208"/>
                <a:gd name="connsiteX4" fmla="*/ 818199 w 1119772"/>
                <a:gd name="connsiteY4" fmla="*/ 958208 h 958208"/>
                <a:gd name="connsiteX5" fmla="*/ 301573 w 1119772"/>
                <a:gd name="connsiteY5" fmla="*/ 958208 h 958208"/>
                <a:gd name="connsiteX6" fmla="*/ 0 w 1119772"/>
                <a:gd name="connsiteY6" fmla="*/ 656635 h 958208"/>
                <a:gd name="connsiteX7" fmla="*/ 0 w 1119772"/>
                <a:gd name="connsiteY7" fmla="*/ 301675 h 958208"/>
                <a:gd name="connsiteX8" fmla="*/ 301573 w 1119772"/>
                <a:gd name="connsiteY8" fmla="*/ 102 h 958208"/>
                <a:gd name="connsiteX0" fmla="*/ 301573 w 1119772"/>
                <a:gd name="connsiteY0" fmla="*/ 102 h 958310"/>
                <a:gd name="connsiteX1" fmla="*/ 818199 w 1119772"/>
                <a:gd name="connsiteY1" fmla="*/ 102 h 958310"/>
                <a:gd name="connsiteX2" fmla="*/ 1102784 w 1119772"/>
                <a:gd name="connsiteY2" fmla="*/ 157047 h 958310"/>
                <a:gd name="connsiteX3" fmla="*/ 1119772 w 1119772"/>
                <a:gd name="connsiteY3" fmla="*/ 656635 h 958310"/>
                <a:gd name="connsiteX4" fmla="*/ 818199 w 1119772"/>
                <a:gd name="connsiteY4" fmla="*/ 958208 h 958310"/>
                <a:gd name="connsiteX5" fmla="*/ 301573 w 1119772"/>
                <a:gd name="connsiteY5" fmla="*/ 958208 h 958310"/>
                <a:gd name="connsiteX6" fmla="*/ 0 w 1119772"/>
                <a:gd name="connsiteY6" fmla="*/ 801263 h 958310"/>
                <a:gd name="connsiteX7" fmla="*/ 0 w 1119772"/>
                <a:gd name="connsiteY7" fmla="*/ 301675 h 958310"/>
                <a:gd name="connsiteX8" fmla="*/ 301573 w 1119772"/>
                <a:gd name="connsiteY8" fmla="*/ 102 h 958310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0 w 1119772"/>
                <a:gd name="connsiteY7" fmla="*/ 301675 h 976285"/>
                <a:gd name="connsiteX8" fmla="*/ 301573 w 1119772"/>
                <a:gd name="connsiteY8" fmla="*/ 102 h 976285"/>
                <a:gd name="connsiteX0" fmla="*/ 301573 w 1119772"/>
                <a:gd name="connsiteY0" fmla="*/ 102 h 976285"/>
                <a:gd name="connsiteX1" fmla="*/ 818199 w 1119772"/>
                <a:gd name="connsiteY1" fmla="*/ 102 h 976285"/>
                <a:gd name="connsiteX2" fmla="*/ 1102784 w 1119772"/>
                <a:gd name="connsiteY2" fmla="*/ 157047 h 976285"/>
                <a:gd name="connsiteX3" fmla="*/ 1119772 w 1119772"/>
                <a:gd name="connsiteY3" fmla="*/ 656635 h 976285"/>
                <a:gd name="connsiteX4" fmla="*/ 920124 w 1119772"/>
                <a:gd name="connsiteY4" fmla="*/ 976285 h 976285"/>
                <a:gd name="connsiteX5" fmla="*/ 301573 w 1119772"/>
                <a:gd name="connsiteY5" fmla="*/ 958208 h 976285"/>
                <a:gd name="connsiteX6" fmla="*/ 0 w 1119772"/>
                <a:gd name="connsiteY6" fmla="*/ 801263 h 976285"/>
                <a:gd name="connsiteX7" fmla="*/ 16988 w 1119772"/>
                <a:gd name="connsiteY7" fmla="*/ 211282 h 976285"/>
                <a:gd name="connsiteX8" fmla="*/ 301573 w 1119772"/>
                <a:gd name="connsiteY8" fmla="*/ 102 h 97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772" h="976285">
                  <a:moveTo>
                    <a:pt x="301573" y="102"/>
                  </a:moveTo>
                  <a:lnTo>
                    <a:pt x="818199" y="102"/>
                  </a:lnTo>
                  <a:cubicBezTo>
                    <a:pt x="984753" y="102"/>
                    <a:pt x="1102784" y="-9507"/>
                    <a:pt x="1102784" y="157047"/>
                  </a:cubicBezTo>
                  <a:cubicBezTo>
                    <a:pt x="1102784" y="275367"/>
                    <a:pt x="1119772" y="538315"/>
                    <a:pt x="1119772" y="656635"/>
                  </a:cubicBezTo>
                  <a:cubicBezTo>
                    <a:pt x="1119772" y="823189"/>
                    <a:pt x="1086678" y="976285"/>
                    <a:pt x="920124" y="976285"/>
                  </a:cubicBezTo>
                  <a:lnTo>
                    <a:pt x="301573" y="958208"/>
                  </a:lnTo>
                  <a:cubicBezTo>
                    <a:pt x="135019" y="958208"/>
                    <a:pt x="0" y="967817"/>
                    <a:pt x="0" y="801263"/>
                  </a:cubicBezTo>
                  <a:lnTo>
                    <a:pt x="16988" y="211282"/>
                  </a:lnTo>
                  <a:cubicBezTo>
                    <a:pt x="16988" y="44728"/>
                    <a:pt x="135019" y="102"/>
                    <a:pt x="301573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prst="coolSlant"/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64" name="Csoportba foglalás 363"/>
            <p:cNvGrpSpPr/>
            <p:nvPr/>
          </p:nvGrpSpPr>
          <p:grpSpPr>
            <a:xfrm>
              <a:off x="3694932" y="2880247"/>
              <a:ext cx="2994123" cy="2738264"/>
              <a:chOff x="8325757" y="3050422"/>
              <a:chExt cx="2994123" cy="2738264"/>
            </a:xfrm>
          </p:grpSpPr>
          <p:sp>
            <p:nvSpPr>
              <p:cNvPr id="389" name="Lekerekített téglalap 388"/>
              <p:cNvSpPr/>
              <p:nvPr/>
            </p:nvSpPr>
            <p:spPr>
              <a:xfrm>
                <a:off x="9120265" y="4242847"/>
                <a:ext cx="356433" cy="21577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0" name="Lekerekített téglalap 389"/>
              <p:cNvSpPr/>
              <p:nvPr/>
            </p:nvSpPr>
            <p:spPr>
              <a:xfrm>
                <a:off x="8474415" y="4430212"/>
                <a:ext cx="573706" cy="31900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1" name="Lekerekített téglalap 390"/>
              <p:cNvSpPr/>
              <p:nvPr/>
            </p:nvSpPr>
            <p:spPr>
              <a:xfrm>
                <a:off x="9108153" y="4499693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2" name="Szabadkézi sokszög 391"/>
              <p:cNvSpPr/>
              <p:nvPr/>
            </p:nvSpPr>
            <p:spPr>
              <a:xfrm>
                <a:off x="9498110" y="5506415"/>
                <a:ext cx="706134" cy="27185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3" name="Szabadkézi sokszög 392"/>
              <p:cNvSpPr/>
              <p:nvPr/>
            </p:nvSpPr>
            <p:spPr>
              <a:xfrm>
                <a:off x="8355622" y="3186459"/>
                <a:ext cx="706135" cy="696895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4" name="Szabadkézi sokszög 393"/>
              <p:cNvSpPr/>
              <p:nvPr/>
            </p:nvSpPr>
            <p:spPr>
              <a:xfrm>
                <a:off x="8556136" y="4750143"/>
                <a:ext cx="344842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5" name="Szabadkézi sokszög 394"/>
              <p:cNvSpPr/>
              <p:nvPr/>
            </p:nvSpPr>
            <p:spPr>
              <a:xfrm>
                <a:off x="9081748" y="3427738"/>
                <a:ext cx="515274" cy="78960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6" name="Szabadkézi sokszög 395"/>
              <p:cNvSpPr/>
              <p:nvPr/>
            </p:nvSpPr>
            <p:spPr>
              <a:xfrm>
                <a:off x="8546366" y="5144729"/>
                <a:ext cx="934753" cy="64395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97" name="Lekerekített téglalap 396"/>
              <p:cNvSpPr/>
              <p:nvPr/>
            </p:nvSpPr>
            <p:spPr>
              <a:xfrm>
                <a:off x="10746173" y="3772218"/>
                <a:ext cx="573707" cy="46018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8" name="Lekerekített téglalap 397"/>
              <p:cNvSpPr/>
              <p:nvPr/>
            </p:nvSpPr>
            <p:spPr>
              <a:xfrm>
                <a:off x="9612614" y="3509072"/>
                <a:ext cx="631445" cy="21577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9" name="Szabadkézi sokszög 398"/>
              <p:cNvSpPr/>
              <p:nvPr/>
            </p:nvSpPr>
            <p:spPr>
              <a:xfrm>
                <a:off x="10718580" y="4293041"/>
                <a:ext cx="555370" cy="34990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0" name="Szabadkézi sokszög 399"/>
              <p:cNvSpPr/>
              <p:nvPr/>
            </p:nvSpPr>
            <p:spPr>
              <a:xfrm>
                <a:off x="10826469" y="4675401"/>
                <a:ext cx="486248" cy="64206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1" name="Szabadkézi sokszög 400"/>
              <p:cNvSpPr/>
              <p:nvPr/>
            </p:nvSpPr>
            <p:spPr>
              <a:xfrm>
                <a:off x="8325757" y="3934431"/>
                <a:ext cx="829858" cy="445710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2" name="Szabadkézi sokszög 401"/>
              <p:cNvSpPr/>
              <p:nvPr/>
            </p:nvSpPr>
            <p:spPr>
              <a:xfrm>
                <a:off x="8940409" y="473449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3" name="Szabadkézi sokszög 402"/>
              <p:cNvSpPr/>
              <p:nvPr/>
            </p:nvSpPr>
            <p:spPr>
              <a:xfrm>
                <a:off x="9626800" y="3050422"/>
                <a:ext cx="623484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4" name="Szabadkézi sokszög 403"/>
              <p:cNvSpPr/>
              <p:nvPr/>
            </p:nvSpPr>
            <p:spPr>
              <a:xfrm>
                <a:off x="9025785" y="307638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65" name="Lekerekített téglalap 364"/>
            <p:cNvSpPr/>
            <p:nvPr/>
          </p:nvSpPr>
          <p:spPr>
            <a:xfrm>
              <a:off x="3456331" y="2878234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66" name="Csoportba foglalás 365"/>
            <p:cNvGrpSpPr/>
            <p:nvPr/>
          </p:nvGrpSpPr>
          <p:grpSpPr>
            <a:xfrm>
              <a:off x="1195133" y="2722814"/>
              <a:ext cx="2515881" cy="2903690"/>
              <a:chOff x="8435948" y="3050422"/>
              <a:chExt cx="2515881" cy="2639719"/>
            </a:xfrm>
          </p:grpSpPr>
          <p:sp>
            <p:nvSpPr>
              <p:cNvPr id="372" name="Lekerekített téglalap 371"/>
              <p:cNvSpPr/>
              <p:nvPr/>
            </p:nvSpPr>
            <p:spPr>
              <a:xfrm>
                <a:off x="9286370" y="3935725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3" name="Lekerekített téglalap 372"/>
              <p:cNvSpPr/>
              <p:nvPr/>
            </p:nvSpPr>
            <p:spPr>
              <a:xfrm>
                <a:off x="8474415" y="4430212"/>
                <a:ext cx="573706" cy="31900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4" name="Lekerekített téglalap 373"/>
              <p:cNvSpPr/>
              <p:nvPr/>
            </p:nvSpPr>
            <p:spPr>
              <a:xfrm>
                <a:off x="9108153" y="4499693"/>
                <a:ext cx="356434" cy="21577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5" name="Szabadkézi sokszög 374"/>
              <p:cNvSpPr/>
              <p:nvPr/>
            </p:nvSpPr>
            <p:spPr>
              <a:xfrm>
                <a:off x="9498110" y="5104251"/>
                <a:ext cx="706135" cy="57594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6" name="Szabadkézi sokszög 375"/>
              <p:cNvSpPr/>
              <p:nvPr/>
            </p:nvSpPr>
            <p:spPr>
              <a:xfrm>
                <a:off x="8435948" y="3113514"/>
                <a:ext cx="583583" cy="766585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443" h="976183">
                    <a:moveTo>
                      <a:pt x="453354" y="0"/>
                    </a:moveTo>
                    <a:cubicBezTo>
                      <a:pt x="696315" y="52315"/>
                      <a:pt x="818726" y="-84630"/>
                      <a:pt x="1182236" y="156945"/>
                    </a:cubicBezTo>
                    <a:cubicBezTo>
                      <a:pt x="1182236" y="275265"/>
                      <a:pt x="1247443" y="412039"/>
                      <a:pt x="1247443" y="530359"/>
                    </a:cubicBezTo>
                    <a:cubicBezTo>
                      <a:pt x="1247443" y="696913"/>
                      <a:pt x="1166130" y="976183"/>
                      <a:pt x="999576" y="976183"/>
                    </a:cubicBezTo>
                    <a:lnTo>
                      <a:pt x="381025" y="958106"/>
                    </a:lnTo>
                    <a:cubicBezTo>
                      <a:pt x="214471" y="958106"/>
                      <a:pt x="79452" y="967715"/>
                      <a:pt x="79452" y="801161"/>
                    </a:cubicBezTo>
                    <a:lnTo>
                      <a:pt x="0" y="295296"/>
                    </a:lnTo>
                    <a:cubicBezTo>
                      <a:pt x="0" y="128742"/>
                      <a:pt x="286800" y="0"/>
                      <a:pt x="45335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7" name="Szabadkézi sokszög 376"/>
              <p:cNvSpPr/>
              <p:nvPr/>
            </p:nvSpPr>
            <p:spPr>
              <a:xfrm>
                <a:off x="8556136" y="4750143"/>
                <a:ext cx="344842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8" name="Szabadkézi sokszög 377"/>
              <p:cNvSpPr/>
              <p:nvPr/>
            </p:nvSpPr>
            <p:spPr>
              <a:xfrm>
                <a:off x="9081747" y="3455343"/>
                <a:ext cx="515276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79" name="Szabadkézi sokszög 378"/>
              <p:cNvSpPr/>
              <p:nvPr/>
            </p:nvSpPr>
            <p:spPr>
              <a:xfrm>
                <a:off x="8546366" y="5104725"/>
                <a:ext cx="934753" cy="585416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0" name="Lekerekített téglalap 379"/>
              <p:cNvSpPr/>
              <p:nvPr/>
            </p:nvSpPr>
            <p:spPr>
              <a:xfrm>
                <a:off x="9649589" y="3538746"/>
                <a:ext cx="573706" cy="46018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1" name="Lekerekített téglalap 380"/>
              <p:cNvSpPr/>
              <p:nvPr/>
            </p:nvSpPr>
            <p:spPr>
              <a:xfrm>
                <a:off x="9250991" y="4211618"/>
                <a:ext cx="392077" cy="26108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2" name="Szabadkézi sokszög 381"/>
              <p:cNvSpPr/>
              <p:nvPr/>
            </p:nvSpPr>
            <p:spPr>
              <a:xfrm>
                <a:off x="9667924" y="4058898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3" name="Szabadkézi sokszög 382"/>
              <p:cNvSpPr/>
              <p:nvPr/>
            </p:nvSpPr>
            <p:spPr>
              <a:xfrm>
                <a:off x="9498110" y="4460053"/>
                <a:ext cx="711918" cy="642063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4" name="Szabadkézi sokszög 383"/>
              <p:cNvSpPr/>
              <p:nvPr/>
            </p:nvSpPr>
            <p:spPr>
              <a:xfrm>
                <a:off x="8442518" y="3912147"/>
                <a:ext cx="829857" cy="490282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5" name="Szabadkézi sokszög 384"/>
              <p:cNvSpPr/>
              <p:nvPr/>
            </p:nvSpPr>
            <p:spPr>
              <a:xfrm>
                <a:off x="8940409" y="473449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6" name="Szabadkézi sokszög 385"/>
              <p:cNvSpPr/>
              <p:nvPr/>
            </p:nvSpPr>
            <p:spPr>
              <a:xfrm>
                <a:off x="9642804" y="3050422"/>
                <a:ext cx="515276" cy="445711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7" name="Szabadkézi sokszög 386"/>
              <p:cNvSpPr/>
              <p:nvPr/>
            </p:nvSpPr>
            <p:spPr>
              <a:xfrm>
                <a:off x="9025785" y="3076381"/>
                <a:ext cx="555371" cy="349907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772" h="976285">
                    <a:moveTo>
                      <a:pt x="301573" y="102"/>
                    </a:moveTo>
                    <a:lnTo>
                      <a:pt x="818199" y="102"/>
                    </a:lnTo>
                    <a:cubicBezTo>
                      <a:pt x="984753" y="102"/>
                      <a:pt x="1102784" y="-9507"/>
                      <a:pt x="1102784" y="157047"/>
                    </a:cubicBezTo>
                    <a:cubicBezTo>
                      <a:pt x="1102784" y="275367"/>
                      <a:pt x="1119772" y="538315"/>
                      <a:pt x="1119772" y="656635"/>
                    </a:cubicBezTo>
                    <a:cubicBezTo>
                      <a:pt x="1119772" y="823189"/>
                      <a:pt x="1086678" y="976285"/>
                      <a:pt x="920124" y="976285"/>
                    </a:cubicBezTo>
                    <a:lnTo>
                      <a:pt x="301573" y="958208"/>
                    </a:lnTo>
                    <a:cubicBezTo>
                      <a:pt x="135019" y="958208"/>
                      <a:pt x="0" y="967817"/>
                      <a:pt x="0" y="801263"/>
                    </a:cubicBezTo>
                    <a:lnTo>
                      <a:pt x="16988" y="211282"/>
                    </a:lnTo>
                    <a:cubicBezTo>
                      <a:pt x="16988" y="44728"/>
                      <a:pt x="135019" y="102"/>
                      <a:pt x="301573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88" name="Szabadkézi sokszög 387"/>
              <p:cNvSpPr/>
              <p:nvPr/>
            </p:nvSpPr>
            <p:spPr>
              <a:xfrm>
                <a:off x="10265996" y="4037919"/>
                <a:ext cx="685833" cy="445712"/>
              </a:xfrm>
              <a:custGeom>
                <a:avLst/>
                <a:gdLst>
                  <a:gd name="connsiteX0" fmla="*/ 301573 w 1119772"/>
                  <a:gd name="connsiteY0" fmla="*/ 0 h 958106"/>
                  <a:gd name="connsiteX1" fmla="*/ 818199 w 1119772"/>
                  <a:gd name="connsiteY1" fmla="*/ 0 h 958106"/>
                  <a:gd name="connsiteX2" fmla="*/ 1119772 w 1119772"/>
                  <a:gd name="connsiteY2" fmla="*/ 301573 h 958106"/>
                  <a:gd name="connsiteX3" fmla="*/ 1119772 w 1119772"/>
                  <a:gd name="connsiteY3" fmla="*/ 656533 h 958106"/>
                  <a:gd name="connsiteX4" fmla="*/ 818199 w 1119772"/>
                  <a:gd name="connsiteY4" fmla="*/ 958106 h 958106"/>
                  <a:gd name="connsiteX5" fmla="*/ 301573 w 1119772"/>
                  <a:gd name="connsiteY5" fmla="*/ 958106 h 958106"/>
                  <a:gd name="connsiteX6" fmla="*/ 0 w 1119772"/>
                  <a:gd name="connsiteY6" fmla="*/ 656533 h 958106"/>
                  <a:gd name="connsiteX7" fmla="*/ 0 w 1119772"/>
                  <a:gd name="connsiteY7" fmla="*/ 301573 h 958106"/>
                  <a:gd name="connsiteX8" fmla="*/ 301573 w 1119772"/>
                  <a:gd name="connsiteY8" fmla="*/ 0 h 958106"/>
                  <a:gd name="connsiteX0" fmla="*/ 301573 w 1119772"/>
                  <a:gd name="connsiteY0" fmla="*/ 102 h 958208"/>
                  <a:gd name="connsiteX1" fmla="*/ 818199 w 1119772"/>
                  <a:gd name="connsiteY1" fmla="*/ 102 h 958208"/>
                  <a:gd name="connsiteX2" fmla="*/ 1102784 w 1119772"/>
                  <a:gd name="connsiteY2" fmla="*/ 157047 h 958208"/>
                  <a:gd name="connsiteX3" fmla="*/ 1119772 w 1119772"/>
                  <a:gd name="connsiteY3" fmla="*/ 656635 h 958208"/>
                  <a:gd name="connsiteX4" fmla="*/ 818199 w 1119772"/>
                  <a:gd name="connsiteY4" fmla="*/ 958208 h 958208"/>
                  <a:gd name="connsiteX5" fmla="*/ 301573 w 1119772"/>
                  <a:gd name="connsiteY5" fmla="*/ 958208 h 958208"/>
                  <a:gd name="connsiteX6" fmla="*/ 0 w 1119772"/>
                  <a:gd name="connsiteY6" fmla="*/ 656635 h 958208"/>
                  <a:gd name="connsiteX7" fmla="*/ 0 w 1119772"/>
                  <a:gd name="connsiteY7" fmla="*/ 301675 h 958208"/>
                  <a:gd name="connsiteX8" fmla="*/ 301573 w 1119772"/>
                  <a:gd name="connsiteY8" fmla="*/ 102 h 958208"/>
                  <a:gd name="connsiteX0" fmla="*/ 301573 w 1119772"/>
                  <a:gd name="connsiteY0" fmla="*/ 102 h 958310"/>
                  <a:gd name="connsiteX1" fmla="*/ 818199 w 1119772"/>
                  <a:gd name="connsiteY1" fmla="*/ 102 h 958310"/>
                  <a:gd name="connsiteX2" fmla="*/ 1102784 w 1119772"/>
                  <a:gd name="connsiteY2" fmla="*/ 157047 h 958310"/>
                  <a:gd name="connsiteX3" fmla="*/ 1119772 w 1119772"/>
                  <a:gd name="connsiteY3" fmla="*/ 656635 h 958310"/>
                  <a:gd name="connsiteX4" fmla="*/ 818199 w 1119772"/>
                  <a:gd name="connsiteY4" fmla="*/ 958208 h 958310"/>
                  <a:gd name="connsiteX5" fmla="*/ 301573 w 1119772"/>
                  <a:gd name="connsiteY5" fmla="*/ 958208 h 958310"/>
                  <a:gd name="connsiteX6" fmla="*/ 0 w 1119772"/>
                  <a:gd name="connsiteY6" fmla="*/ 801263 h 958310"/>
                  <a:gd name="connsiteX7" fmla="*/ 0 w 1119772"/>
                  <a:gd name="connsiteY7" fmla="*/ 301675 h 958310"/>
                  <a:gd name="connsiteX8" fmla="*/ 301573 w 1119772"/>
                  <a:gd name="connsiteY8" fmla="*/ 102 h 958310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0 w 1119772"/>
                  <a:gd name="connsiteY7" fmla="*/ 301675 h 976285"/>
                  <a:gd name="connsiteX8" fmla="*/ 301573 w 1119772"/>
                  <a:gd name="connsiteY8" fmla="*/ 102 h 976285"/>
                  <a:gd name="connsiteX0" fmla="*/ 301573 w 1119772"/>
                  <a:gd name="connsiteY0" fmla="*/ 102 h 976285"/>
                  <a:gd name="connsiteX1" fmla="*/ 818199 w 1119772"/>
                  <a:gd name="connsiteY1" fmla="*/ 102 h 976285"/>
                  <a:gd name="connsiteX2" fmla="*/ 1102784 w 1119772"/>
                  <a:gd name="connsiteY2" fmla="*/ 157047 h 976285"/>
                  <a:gd name="connsiteX3" fmla="*/ 1119772 w 1119772"/>
                  <a:gd name="connsiteY3" fmla="*/ 656635 h 976285"/>
                  <a:gd name="connsiteX4" fmla="*/ 920124 w 1119772"/>
                  <a:gd name="connsiteY4" fmla="*/ 976285 h 976285"/>
                  <a:gd name="connsiteX5" fmla="*/ 301573 w 1119772"/>
                  <a:gd name="connsiteY5" fmla="*/ 958208 h 976285"/>
                  <a:gd name="connsiteX6" fmla="*/ 0 w 1119772"/>
                  <a:gd name="connsiteY6" fmla="*/ 801263 h 976285"/>
                  <a:gd name="connsiteX7" fmla="*/ 16988 w 1119772"/>
                  <a:gd name="connsiteY7" fmla="*/ 211282 h 976285"/>
                  <a:gd name="connsiteX8" fmla="*/ 301573 w 1119772"/>
                  <a:gd name="connsiteY8" fmla="*/ 102 h 976285"/>
                  <a:gd name="connsiteX0" fmla="*/ 301573 w 1167991"/>
                  <a:gd name="connsiteY0" fmla="*/ 102 h 976285"/>
                  <a:gd name="connsiteX1" fmla="*/ 818199 w 1167991"/>
                  <a:gd name="connsiteY1" fmla="*/ 102 h 976285"/>
                  <a:gd name="connsiteX2" fmla="*/ 1102784 w 1167991"/>
                  <a:gd name="connsiteY2" fmla="*/ 157047 h 976285"/>
                  <a:gd name="connsiteX3" fmla="*/ 1167991 w 1167991"/>
                  <a:gd name="connsiteY3" fmla="*/ 530461 h 976285"/>
                  <a:gd name="connsiteX4" fmla="*/ 920124 w 1167991"/>
                  <a:gd name="connsiteY4" fmla="*/ 976285 h 976285"/>
                  <a:gd name="connsiteX5" fmla="*/ 301573 w 1167991"/>
                  <a:gd name="connsiteY5" fmla="*/ 958208 h 976285"/>
                  <a:gd name="connsiteX6" fmla="*/ 0 w 1167991"/>
                  <a:gd name="connsiteY6" fmla="*/ 801263 h 976285"/>
                  <a:gd name="connsiteX7" fmla="*/ 16988 w 1167991"/>
                  <a:gd name="connsiteY7" fmla="*/ 211282 h 976285"/>
                  <a:gd name="connsiteX8" fmla="*/ 301573 w 1167991"/>
                  <a:gd name="connsiteY8" fmla="*/ 102 h 976285"/>
                  <a:gd name="connsiteX0" fmla="*/ 381025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381025 w 1247443"/>
                  <a:gd name="connsiteY8" fmla="*/ 102 h 976285"/>
                  <a:gd name="connsiteX0" fmla="*/ 453354 w 1247443"/>
                  <a:gd name="connsiteY0" fmla="*/ 102 h 976285"/>
                  <a:gd name="connsiteX1" fmla="*/ 897651 w 1247443"/>
                  <a:gd name="connsiteY1" fmla="*/ 102 h 976285"/>
                  <a:gd name="connsiteX2" fmla="*/ 1182236 w 1247443"/>
                  <a:gd name="connsiteY2" fmla="*/ 157047 h 976285"/>
                  <a:gd name="connsiteX3" fmla="*/ 1247443 w 1247443"/>
                  <a:gd name="connsiteY3" fmla="*/ 530461 h 976285"/>
                  <a:gd name="connsiteX4" fmla="*/ 999576 w 1247443"/>
                  <a:gd name="connsiteY4" fmla="*/ 976285 h 976285"/>
                  <a:gd name="connsiteX5" fmla="*/ 381025 w 1247443"/>
                  <a:gd name="connsiteY5" fmla="*/ 958208 h 976285"/>
                  <a:gd name="connsiteX6" fmla="*/ 79452 w 1247443"/>
                  <a:gd name="connsiteY6" fmla="*/ 801263 h 976285"/>
                  <a:gd name="connsiteX7" fmla="*/ 0 w 1247443"/>
                  <a:gd name="connsiteY7" fmla="*/ 295398 h 976285"/>
                  <a:gd name="connsiteX8" fmla="*/ 453354 w 1247443"/>
                  <a:gd name="connsiteY8" fmla="*/ 102 h 976285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182236 w 1247443"/>
                  <a:gd name="connsiteY1" fmla="*/ 156945 h 976183"/>
                  <a:gd name="connsiteX2" fmla="*/ 1247443 w 1247443"/>
                  <a:gd name="connsiteY2" fmla="*/ 530359 h 976183"/>
                  <a:gd name="connsiteX3" fmla="*/ 999576 w 1247443"/>
                  <a:gd name="connsiteY3" fmla="*/ 976183 h 976183"/>
                  <a:gd name="connsiteX4" fmla="*/ 381025 w 1247443"/>
                  <a:gd name="connsiteY4" fmla="*/ 958106 h 976183"/>
                  <a:gd name="connsiteX5" fmla="*/ 79452 w 1247443"/>
                  <a:gd name="connsiteY5" fmla="*/ 801161 h 976183"/>
                  <a:gd name="connsiteX6" fmla="*/ 0 w 1247443"/>
                  <a:gd name="connsiteY6" fmla="*/ 295296 h 976183"/>
                  <a:gd name="connsiteX7" fmla="*/ 453354 w 1247443"/>
                  <a:gd name="connsiteY7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47443"/>
                  <a:gd name="connsiteY0" fmla="*/ 0 h 976183"/>
                  <a:gd name="connsiteX1" fmla="*/ 1247443 w 1247443"/>
                  <a:gd name="connsiteY1" fmla="*/ 530359 h 976183"/>
                  <a:gd name="connsiteX2" fmla="*/ 999576 w 1247443"/>
                  <a:gd name="connsiteY2" fmla="*/ 976183 h 976183"/>
                  <a:gd name="connsiteX3" fmla="*/ 381025 w 1247443"/>
                  <a:gd name="connsiteY3" fmla="*/ 958106 h 976183"/>
                  <a:gd name="connsiteX4" fmla="*/ 79452 w 1247443"/>
                  <a:gd name="connsiteY4" fmla="*/ 801161 h 976183"/>
                  <a:gd name="connsiteX5" fmla="*/ 0 w 1247443"/>
                  <a:gd name="connsiteY5" fmla="*/ 295296 h 976183"/>
                  <a:gd name="connsiteX6" fmla="*/ 453354 w 1247443"/>
                  <a:gd name="connsiteY6" fmla="*/ 0 h 976183"/>
                  <a:gd name="connsiteX0" fmla="*/ 453354 w 1257659"/>
                  <a:gd name="connsiteY0" fmla="*/ 13131 h 989314"/>
                  <a:gd name="connsiteX1" fmla="*/ 1247443 w 1257659"/>
                  <a:gd name="connsiteY1" fmla="*/ 543490 h 989314"/>
                  <a:gd name="connsiteX2" fmla="*/ 999576 w 1257659"/>
                  <a:gd name="connsiteY2" fmla="*/ 989314 h 989314"/>
                  <a:gd name="connsiteX3" fmla="*/ 381025 w 1257659"/>
                  <a:gd name="connsiteY3" fmla="*/ 971237 h 989314"/>
                  <a:gd name="connsiteX4" fmla="*/ 79452 w 1257659"/>
                  <a:gd name="connsiteY4" fmla="*/ 814292 h 989314"/>
                  <a:gd name="connsiteX5" fmla="*/ 0 w 1257659"/>
                  <a:gd name="connsiteY5" fmla="*/ 308427 h 989314"/>
                  <a:gd name="connsiteX6" fmla="*/ 453354 w 1257659"/>
                  <a:gd name="connsiteY6" fmla="*/ 13131 h 98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659" h="989314">
                    <a:moveTo>
                      <a:pt x="453354" y="13131"/>
                    </a:moveTo>
                    <a:cubicBezTo>
                      <a:pt x="661261" y="52308"/>
                      <a:pt x="1349284" y="-208021"/>
                      <a:pt x="1247443" y="543490"/>
                    </a:cubicBezTo>
                    <a:cubicBezTo>
                      <a:pt x="1247443" y="710044"/>
                      <a:pt x="1166130" y="989314"/>
                      <a:pt x="999576" y="989314"/>
                    </a:cubicBezTo>
                    <a:lnTo>
                      <a:pt x="381025" y="971237"/>
                    </a:lnTo>
                    <a:cubicBezTo>
                      <a:pt x="214471" y="971237"/>
                      <a:pt x="79452" y="980846"/>
                      <a:pt x="79452" y="814292"/>
                    </a:cubicBezTo>
                    <a:lnTo>
                      <a:pt x="0" y="308427"/>
                    </a:lnTo>
                    <a:cubicBezTo>
                      <a:pt x="0" y="141873"/>
                      <a:pt x="286800" y="13131"/>
                      <a:pt x="453354" y="13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39700" prst="coolSlant"/>
                <a:bevelB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67" name="Lekerekített téglalap 366"/>
            <p:cNvSpPr/>
            <p:nvPr/>
          </p:nvSpPr>
          <p:spPr>
            <a:xfrm>
              <a:off x="2959863" y="2839062"/>
              <a:ext cx="392077" cy="21577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8" name="Lekerekített téglalap 367"/>
            <p:cNvSpPr/>
            <p:nvPr/>
          </p:nvSpPr>
          <p:spPr>
            <a:xfrm flipH="1">
              <a:off x="1214550" y="2666379"/>
              <a:ext cx="7740408" cy="26866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9" name="Lekerekített téglalap 368"/>
            <p:cNvSpPr/>
            <p:nvPr/>
          </p:nvSpPr>
          <p:spPr>
            <a:xfrm flipH="1">
              <a:off x="4193750" y="5448840"/>
              <a:ext cx="2776341" cy="24351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0" name="Lekerekített téglalap 369"/>
            <p:cNvSpPr/>
            <p:nvPr/>
          </p:nvSpPr>
          <p:spPr>
            <a:xfrm flipH="1">
              <a:off x="4597405" y="5138926"/>
              <a:ext cx="2023699" cy="26514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1" name="Lekerekített téglalap 370"/>
            <p:cNvSpPr/>
            <p:nvPr/>
          </p:nvSpPr>
          <p:spPr>
            <a:xfrm flipH="1">
              <a:off x="1741364" y="2434846"/>
              <a:ext cx="6670971" cy="21442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6" name="Téglalap 405"/>
          <p:cNvSpPr/>
          <p:nvPr/>
        </p:nvSpPr>
        <p:spPr>
          <a:xfrm>
            <a:off x="2905954" y="1100203"/>
            <a:ext cx="6380093" cy="673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hu-HU" sz="2000" b="1" dirty="0" err="1" smtClean="0">
                <a:solidFill>
                  <a:schemeClr val="accent1">
                    <a:lumMod val="50000"/>
                  </a:schemeClr>
                </a:solidFill>
              </a:rPr>
              <a:t>Kapernaum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</a:rPr>
              <a:t> városának volt egy kedvelt vendéglakosa. </a:t>
            </a:r>
          </a:p>
          <a:p>
            <a:pPr algn="just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</a:rPr>
              <a:t>Mindig visszatért ide vándortanítói útjairól. </a:t>
            </a:r>
            <a:endParaRPr lang="hu-H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946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19669" y="3204051"/>
            <a:ext cx="666230" cy="143329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918258" y="1728621"/>
            <a:ext cx="6822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Sok barátja is lakott itt.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</a:rPr>
              <a:t>Most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is éppen itt tartózkodik 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Jézus.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476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4296 -0.0268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7" presetClass="path" presetSubtype="0" repeatCount="3000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167E-6 0.00695 L 0.06706 0.04699 C 0.08099 0.05602 0.10196 0.06088 0.12396 0.06088 C 0.14896 0.06088 0.16902 0.05602 0.18295 0.04699 L 0.25 0.00695 " pathEditMode="relative" rAng="0" ptsTypes="AAAAA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repeatCount="3000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0.00694 L 0.06706 0.04699 C 0.08099 0.05602 0.10195 0.06088 0.12396 0.06088 C 0.14896 0.06088 0.16901 0.05602 0.18294 0.04699 L 0.25 0.00694 " pathEditMode="relative" rAng="0" ptsTypes="AAAAA">
                                      <p:cBhvr>
                                        <p:cTn id="33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repeatCount="3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0.00695 L 0.06706 0.04699 C 0.08099 0.05602 0.10195 0.06088 0.12396 0.06088 C 0.14896 0.06088 0.16901 0.05602 0.18294 0.04699 L 0.25 0.00695 " pathEditMode="relative" rAng="0" ptsTypes="AAAAA">
                                      <p:cBhvr>
                                        <p:cTn id="3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694 L 0.06706 0.04699 C 0.08099 0.05602 0.10195 0.06088 0.12396 0.06088 C 0.14896 0.06088 0.16901 0.05602 0.18294 0.04699 L 0.25 0.00694 " pathEditMode="relative" rAng="0" ptsTypes="AAAAA">
                                      <p:cBhvr>
                                        <p:cTn id="37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694 L 0.06706 0.04699 C 0.08099 0.05602 0.10196 0.06088 0.12396 0.06088 C 0.14896 0.06088 0.16901 0.05602 0.18295 0.04699 L 0.25 0.00694 " pathEditMode="relative" rAng="0" ptsTypes="AAAAA">
                                      <p:cBhvr>
                                        <p:cTn id="39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repeatCount="3000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07407E-6 L 0.06705 0.04005 C 0.08099 0.04908 0.10195 0.05394 0.12395 0.05394 C 0.14895 0.05394 0.16901 0.04908 0.18294 0.04005 L 0.25 -4.07407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8" grpId="0" animBg="1"/>
      <p:bldP spid="68" grpId="0" animBg="1"/>
      <p:bldP spid="99" grpId="0" animBg="1"/>
      <p:bldP spid="69" grpId="0" animBg="1"/>
      <p:bldP spid="10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458">
              <a:srgbClr val="B4DCFA"/>
            </a:gs>
            <a:gs pos="0">
              <a:srgbClr val="A6693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1" b="98002" l="19911" r="89340">
                        <a14:foregroundMark x1="37483" y1="52652" x2="31293" y2="49424"/>
                        <a14:foregroundMark x1="32187" y1="46426" x2="36451" y2="4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9212" r="12365" b="16654"/>
          <a:stretch/>
        </p:blipFill>
        <p:spPr>
          <a:xfrm>
            <a:off x="56952" y="106495"/>
            <a:ext cx="12165755" cy="4639550"/>
          </a:xfrm>
          <a:prstGeom prst="rect">
            <a:avLst/>
          </a:prstGeom>
        </p:spPr>
      </p:pic>
      <p:sp>
        <p:nvSpPr>
          <p:cNvPr id="39" name="Téglalap 38"/>
          <p:cNvSpPr/>
          <p:nvPr/>
        </p:nvSpPr>
        <p:spPr>
          <a:xfrm>
            <a:off x="22686" y="0"/>
            <a:ext cx="1220002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58006" t="5675" r="8672" b="12348"/>
          <a:stretch/>
        </p:blipFill>
        <p:spPr>
          <a:xfrm>
            <a:off x="3733764" y="299393"/>
            <a:ext cx="3723316" cy="477709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502474" y="1186043"/>
            <a:ext cx="185898" cy="73497"/>
          </a:xfrm>
          <a:custGeom>
            <a:avLst/>
            <a:gdLst>
              <a:gd name="connsiteX0" fmla="*/ 0 w 914400"/>
              <a:gd name="connsiteY0" fmla="*/ 315310 h 630620"/>
              <a:gd name="connsiteX1" fmla="*/ 457200 w 914400"/>
              <a:gd name="connsiteY1" fmla="*/ 0 h 630620"/>
              <a:gd name="connsiteX2" fmla="*/ 914400 w 914400"/>
              <a:gd name="connsiteY2" fmla="*/ 315310 h 630620"/>
              <a:gd name="connsiteX3" fmla="*/ 457200 w 914400"/>
              <a:gd name="connsiteY3" fmla="*/ 630620 h 630620"/>
              <a:gd name="connsiteX4" fmla="*/ 0 w 914400"/>
              <a:gd name="connsiteY4" fmla="*/ 315310 h 630620"/>
              <a:gd name="connsiteX0" fmla="*/ 0 w 747713"/>
              <a:gd name="connsiteY0" fmla="*/ 235907 h 633002"/>
              <a:gd name="connsiteX1" fmla="*/ 290513 w 747713"/>
              <a:gd name="connsiteY1" fmla="*/ 1560 h 633002"/>
              <a:gd name="connsiteX2" fmla="*/ 747713 w 747713"/>
              <a:gd name="connsiteY2" fmla="*/ 316870 h 633002"/>
              <a:gd name="connsiteX3" fmla="*/ 290513 w 747713"/>
              <a:gd name="connsiteY3" fmla="*/ 632180 h 633002"/>
              <a:gd name="connsiteX4" fmla="*/ 0 w 747713"/>
              <a:gd name="connsiteY4" fmla="*/ 235907 h 633002"/>
              <a:gd name="connsiteX0" fmla="*/ 0 w 585788"/>
              <a:gd name="connsiteY0" fmla="*/ 235079 h 631659"/>
              <a:gd name="connsiteX1" fmla="*/ 290513 w 585788"/>
              <a:gd name="connsiteY1" fmla="*/ 732 h 631659"/>
              <a:gd name="connsiteX2" fmla="*/ 585788 w 585788"/>
              <a:gd name="connsiteY2" fmla="*/ 287467 h 631659"/>
              <a:gd name="connsiteX3" fmla="*/ 290513 w 585788"/>
              <a:gd name="connsiteY3" fmla="*/ 631352 h 631659"/>
              <a:gd name="connsiteX4" fmla="*/ 0 w 585788"/>
              <a:gd name="connsiteY4" fmla="*/ 235079 h 631659"/>
              <a:gd name="connsiteX0" fmla="*/ 366 w 586154"/>
              <a:gd name="connsiteY0" fmla="*/ 234657 h 406848"/>
              <a:gd name="connsiteX1" fmla="*/ 290879 w 586154"/>
              <a:gd name="connsiteY1" fmla="*/ 310 h 406848"/>
              <a:gd name="connsiteX2" fmla="*/ 586154 w 586154"/>
              <a:gd name="connsiteY2" fmla="*/ 287045 h 406848"/>
              <a:gd name="connsiteX3" fmla="*/ 238492 w 586154"/>
              <a:gd name="connsiteY3" fmla="*/ 388042 h 406848"/>
              <a:gd name="connsiteX4" fmla="*/ 366 w 586154"/>
              <a:gd name="connsiteY4" fmla="*/ 234657 h 406848"/>
              <a:gd name="connsiteX0" fmla="*/ 2169 w 587957"/>
              <a:gd name="connsiteY0" fmla="*/ 182365 h 354556"/>
              <a:gd name="connsiteX1" fmla="*/ 149807 w 587957"/>
              <a:gd name="connsiteY1" fmla="*/ 405 h 354556"/>
              <a:gd name="connsiteX2" fmla="*/ 587957 w 587957"/>
              <a:gd name="connsiteY2" fmla="*/ 234753 h 354556"/>
              <a:gd name="connsiteX3" fmla="*/ 240295 w 587957"/>
              <a:gd name="connsiteY3" fmla="*/ 335750 h 354556"/>
              <a:gd name="connsiteX4" fmla="*/ 2169 w 587957"/>
              <a:gd name="connsiteY4" fmla="*/ 182365 h 354556"/>
              <a:gd name="connsiteX0" fmla="*/ 1886 w 511474"/>
              <a:gd name="connsiteY0" fmla="*/ 181993 h 339307"/>
              <a:gd name="connsiteX1" fmla="*/ 149524 w 511474"/>
              <a:gd name="connsiteY1" fmla="*/ 33 h 339307"/>
              <a:gd name="connsiteX2" fmla="*/ 511474 w 511474"/>
              <a:gd name="connsiteY2" fmla="*/ 196281 h 339307"/>
              <a:gd name="connsiteX3" fmla="*/ 240012 w 511474"/>
              <a:gd name="connsiteY3" fmla="*/ 335378 h 339307"/>
              <a:gd name="connsiteX4" fmla="*/ 1886 w 511474"/>
              <a:gd name="connsiteY4" fmla="*/ 181993 h 339307"/>
              <a:gd name="connsiteX0" fmla="*/ 1886 w 511474"/>
              <a:gd name="connsiteY0" fmla="*/ 181993 h 335415"/>
              <a:gd name="connsiteX1" fmla="*/ 149524 w 511474"/>
              <a:gd name="connsiteY1" fmla="*/ 33 h 335415"/>
              <a:gd name="connsiteX2" fmla="*/ 511474 w 511474"/>
              <a:gd name="connsiteY2" fmla="*/ 196281 h 335415"/>
              <a:gd name="connsiteX3" fmla="*/ 240012 w 511474"/>
              <a:gd name="connsiteY3" fmla="*/ 335378 h 335415"/>
              <a:gd name="connsiteX4" fmla="*/ 1886 w 511474"/>
              <a:gd name="connsiteY4" fmla="*/ 181993 h 335415"/>
              <a:gd name="connsiteX0" fmla="*/ 2413 w 512001"/>
              <a:gd name="connsiteY0" fmla="*/ 181990 h 240370"/>
              <a:gd name="connsiteX1" fmla="*/ 150051 w 512001"/>
              <a:gd name="connsiteY1" fmla="*/ 30 h 240370"/>
              <a:gd name="connsiteX2" fmla="*/ 512001 w 512001"/>
              <a:gd name="connsiteY2" fmla="*/ 196278 h 240370"/>
              <a:gd name="connsiteX3" fmla="*/ 254826 w 512001"/>
              <a:gd name="connsiteY3" fmla="*/ 240125 h 240370"/>
              <a:gd name="connsiteX4" fmla="*/ 2413 w 512001"/>
              <a:gd name="connsiteY4" fmla="*/ 181990 h 240370"/>
              <a:gd name="connsiteX0" fmla="*/ 3364 w 479615"/>
              <a:gd name="connsiteY0" fmla="*/ 186736 h 240227"/>
              <a:gd name="connsiteX1" fmla="*/ 117665 w 479615"/>
              <a:gd name="connsiteY1" fmla="*/ 13 h 240227"/>
              <a:gd name="connsiteX2" fmla="*/ 479615 w 479615"/>
              <a:gd name="connsiteY2" fmla="*/ 196261 h 240227"/>
              <a:gd name="connsiteX3" fmla="*/ 222440 w 479615"/>
              <a:gd name="connsiteY3" fmla="*/ 240108 h 240227"/>
              <a:gd name="connsiteX4" fmla="*/ 3364 w 479615"/>
              <a:gd name="connsiteY4" fmla="*/ 186736 h 240227"/>
              <a:gd name="connsiteX0" fmla="*/ 1634 w 477885"/>
              <a:gd name="connsiteY0" fmla="*/ 167688 h 221179"/>
              <a:gd name="connsiteX1" fmla="*/ 139747 w 477885"/>
              <a:gd name="connsiteY1" fmla="*/ 15 h 221179"/>
              <a:gd name="connsiteX2" fmla="*/ 477885 w 477885"/>
              <a:gd name="connsiteY2" fmla="*/ 177213 h 221179"/>
              <a:gd name="connsiteX3" fmla="*/ 220710 w 477885"/>
              <a:gd name="connsiteY3" fmla="*/ 221060 h 221179"/>
              <a:gd name="connsiteX4" fmla="*/ 1634 w 477885"/>
              <a:gd name="connsiteY4" fmla="*/ 167688 h 221179"/>
              <a:gd name="connsiteX0" fmla="*/ 1339 w 481029"/>
              <a:gd name="connsiteY0" fmla="*/ 175430 h 228921"/>
              <a:gd name="connsiteX1" fmla="*/ 139452 w 481029"/>
              <a:gd name="connsiteY1" fmla="*/ 7757 h 228921"/>
              <a:gd name="connsiteX2" fmla="*/ 361494 w 481029"/>
              <a:gd name="connsiteY2" fmla="*/ 43888 h 228921"/>
              <a:gd name="connsiteX3" fmla="*/ 477590 w 481029"/>
              <a:gd name="connsiteY3" fmla="*/ 184955 h 228921"/>
              <a:gd name="connsiteX4" fmla="*/ 220415 w 481029"/>
              <a:gd name="connsiteY4" fmla="*/ 228802 h 228921"/>
              <a:gd name="connsiteX5" fmla="*/ 1339 w 481029"/>
              <a:gd name="connsiteY5" fmla="*/ 175430 h 228921"/>
              <a:gd name="connsiteX0" fmla="*/ 1339 w 462781"/>
              <a:gd name="connsiteY0" fmla="*/ 175430 h 229543"/>
              <a:gd name="connsiteX1" fmla="*/ 139452 w 462781"/>
              <a:gd name="connsiteY1" fmla="*/ 7757 h 229543"/>
              <a:gd name="connsiteX2" fmla="*/ 361494 w 462781"/>
              <a:gd name="connsiteY2" fmla="*/ 43888 h 229543"/>
              <a:gd name="connsiteX3" fmla="*/ 458540 w 462781"/>
              <a:gd name="connsiteY3" fmla="*/ 194480 h 229543"/>
              <a:gd name="connsiteX4" fmla="*/ 220415 w 462781"/>
              <a:gd name="connsiteY4" fmla="*/ 228802 h 229543"/>
              <a:gd name="connsiteX5" fmla="*/ 1339 w 462781"/>
              <a:gd name="connsiteY5" fmla="*/ 175430 h 229543"/>
              <a:gd name="connsiteX0" fmla="*/ 1392 w 458072"/>
              <a:gd name="connsiteY0" fmla="*/ 160147 h 229382"/>
              <a:gd name="connsiteX1" fmla="*/ 134743 w 458072"/>
              <a:gd name="connsiteY1" fmla="*/ 6762 h 229382"/>
              <a:gd name="connsiteX2" fmla="*/ 356785 w 458072"/>
              <a:gd name="connsiteY2" fmla="*/ 42893 h 229382"/>
              <a:gd name="connsiteX3" fmla="*/ 453831 w 458072"/>
              <a:gd name="connsiteY3" fmla="*/ 193485 h 229382"/>
              <a:gd name="connsiteX4" fmla="*/ 215706 w 458072"/>
              <a:gd name="connsiteY4" fmla="*/ 227807 h 229382"/>
              <a:gd name="connsiteX5" fmla="*/ 1392 w 458072"/>
              <a:gd name="connsiteY5" fmla="*/ 160147 h 229382"/>
              <a:gd name="connsiteX0" fmla="*/ 1392 w 476320"/>
              <a:gd name="connsiteY0" fmla="*/ 160147 h 227821"/>
              <a:gd name="connsiteX1" fmla="*/ 134743 w 476320"/>
              <a:gd name="connsiteY1" fmla="*/ 6762 h 227821"/>
              <a:gd name="connsiteX2" fmla="*/ 356785 w 476320"/>
              <a:gd name="connsiteY2" fmla="*/ 42893 h 227821"/>
              <a:gd name="connsiteX3" fmla="*/ 472881 w 476320"/>
              <a:gd name="connsiteY3" fmla="*/ 164910 h 227821"/>
              <a:gd name="connsiteX4" fmla="*/ 215706 w 476320"/>
              <a:gd name="connsiteY4" fmla="*/ 227807 h 227821"/>
              <a:gd name="connsiteX5" fmla="*/ 1392 w 476320"/>
              <a:gd name="connsiteY5" fmla="*/ 160147 h 227821"/>
              <a:gd name="connsiteX0" fmla="*/ 2449 w 477377"/>
              <a:gd name="connsiteY0" fmla="*/ 137091 h 204765"/>
              <a:gd name="connsiteX1" fmla="*/ 116750 w 477377"/>
              <a:gd name="connsiteY1" fmla="*/ 17044 h 204765"/>
              <a:gd name="connsiteX2" fmla="*/ 357842 w 477377"/>
              <a:gd name="connsiteY2" fmla="*/ 19837 h 204765"/>
              <a:gd name="connsiteX3" fmla="*/ 473938 w 477377"/>
              <a:gd name="connsiteY3" fmla="*/ 141854 h 204765"/>
              <a:gd name="connsiteX4" fmla="*/ 216763 w 477377"/>
              <a:gd name="connsiteY4" fmla="*/ 204751 h 204765"/>
              <a:gd name="connsiteX5" fmla="*/ 2449 w 477377"/>
              <a:gd name="connsiteY5" fmla="*/ 137091 h 204765"/>
              <a:gd name="connsiteX0" fmla="*/ 2141 w 477069"/>
              <a:gd name="connsiteY0" fmla="*/ 130519 h 198193"/>
              <a:gd name="connsiteX1" fmla="*/ 121204 w 477069"/>
              <a:gd name="connsiteY1" fmla="*/ 29522 h 198193"/>
              <a:gd name="connsiteX2" fmla="*/ 357534 w 477069"/>
              <a:gd name="connsiteY2" fmla="*/ 13265 h 198193"/>
              <a:gd name="connsiteX3" fmla="*/ 473630 w 477069"/>
              <a:gd name="connsiteY3" fmla="*/ 135282 h 198193"/>
              <a:gd name="connsiteX4" fmla="*/ 216455 w 477069"/>
              <a:gd name="connsiteY4" fmla="*/ 198179 h 198193"/>
              <a:gd name="connsiteX5" fmla="*/ 2141 w 477069"/>
              <a:gd name="connsiteY5" fmla="*/ 130519 h 198193"/>
              <a:gd name="connsiteX0" fmla="*/ 3604 w 478532"/>
              <a:gd name="connsiteY0" fmla="*/ 135031 h 202705"/>
              <a:gd name="connsiteX1" fmla="*/ 103617 w 478532"/>
              <a:gd name="connsiteY1" fmla="*/ 19746 h 202705"/>
              <a:gd name="connsiteX2" fmla="*/ 358997 w 478532"/>
              <a:gd name="connsiteY2" fmla="*/ 17777 h 202705"/>
              <a:gd name="connsiteX3" fmla="*/ 475093 w 478532"/>
              <a:gd name="connsiteY3" fmla="*/ 139794 h 202705"/>
              <a:gd name="connsiteX4" fmla="*/ 217918 w 478532"/>
              <a:gd name="connsiteY4" fmla="*/ 202691 h 202705"/>
              <a:gd name="connsiteX5" fmla="*/ 3604 w 478532"/>
              <a:gd name="connsiteY5" fmla="*/ 135031 h 20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532" h="202705">
                <a:moveTo>
                  <a:pt x="3604" y="135031"/>
                </a:moveTo>
                <a:cubicBezTo>
                  <a:pt x="-15446" y="104540"/>
                  <a:pt x="44385" y="39288"/>
                  <a:pt x="103617" y="19746"/>
                </a:cubicBezTo>
                <a:cubicBezTo>
                  <a:pt x="162849" y="204"/>
                  <a:pt x="302641" y="-11756"/>
                  <a:pt x="358997" y="17777"/>
                </a:cubicBezTo>
                <a:cubicBezTo>
                  <a:pt x="415353" y="47310"/>
                  <a:pt x="496225" y="108181"/>
                  <a:pt x="475093" y="139794"/>
                </a:cubicBezTo>
                <a:cubicBezTo>
                  <a:pt x="475093" y="171060"/>
                  <a:pt x="296499" y="203485"/>
                  <a:pt x="217918" y="202691"/>
                </a:cubicBezTo>
                <a:cubicBezTo>
                  <a:pt x="139337" y="201897"/>
                  <a:pt x="22654" y="165522"/>
                  <a:pt x="3604" y="1350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glow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524595" y="1186043"/>
            <a:ext cx="72000" cy="68400"/>
          </a:xfrm>
          <a:prstGeom prst="ellipse">
            <a:avLst/>
          </a:prstGeom>
          <a:solidFill>
            <a:schemeClr val="tx1"/>
          </a:solidFill>
          <a:ln w="41275">
            <a:noFill/>
          </a:ln>
          <a:effectLst>
            <a:glow rad="63500">
              <a:srgbClr val="03030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4"/>
          <p:cNvSpPr/>
          <p:nvPr/>
        </p:nvSpPr>
        <p:spPr>
          <a:xfrm>
            <a:off x="5070645" y="1128255"/>
            <a:ext cx="152529" cy="74950"/>
          </a:xfrm>
          <a:custGeom>
            <a:avLst/>
            <a:gdLst>
              <a:gd name="connsiteX0" fmla="*/ 0 w 914400"/>
              <a:gd name="connsiteY0" fmla="*/ 315310 h 630620"/>
              <a:gd name="connsiteX1" fmla="*/ 457200 w 914400"/>
              <a:gd name="connsiteY1" fmla="*/ 0 h 630620"/>
              <a:gd name="connsiteX2" fmla="*/ 914400 w 914400"/>
              <a:gd name="connsiteY2" fmla="*/ 315310 h 630620"/>
              <a:gd name="connsiteX3" fmla="*/ 457200 w 914400"/>
              <a:gd name="connsiteY3" fmla="*/ 630620 h 630620"/>
              <a:gd name="connsiteX4" fmla="*/ 0 w 914400"/>
              <a:gd name="connsiteY4" fmla="*/ 315310 h 630620"/>
              <a:gd name="connsiteX0" fmla="*/ 0 w 747713"/>
              <a:gd name="connsiteY0" fmla="*/ 235907 h 633002"/>
              <a:gd name="connsiteX1" fmla="*/ 290513 w 747713"/>
              <a:gd name="connsiteY1" fmla="*/ 1560 h 633002"/>
              <a:gd name="connsiteX2" fmla="*/ 747713 w 747713"/>
              <a:gd name="connsiteY2" fmla="*/ 316870 h 633002"/>
              <a:gd name="connsiteX3" fmla="*/ 290513 w 747713"/>
              <a:gd name="connsiteY3" fmla="*/ 632180 h 633002"/>
              <a:gd name="connsiteX4" fmla="*/ 0 w 747713"/>
              <a:gd name="connsiteY4" fmla="*/ 235907 h 633002"/>
              <a:gd name="connsiteX0" fmla="*/ 0 w 585788"/>
              <a:gd name="connsiteY0" fmla="*/ 235079 h 631659"/>
              <a:gd name="connsiteX1" fmla="*/ 290513 w 585788"/>
              <a:gd name="connsiteY1" fmla="*/ 732 h 631659"/>
              <a:gd name="connsiteX2" fmla="*/ 585788 w 585788"/>
              <a:gd name="connsiteY2" fmla="*/ 287467 h 631659"/>
              <a:gd name="connsiteX3" fmla="*/ 290513 w 585788"/>
              <a:gd name="connsiteY3" fmla="*/ 631352 h 631659"/>
              <a:gd name="connsiteX4" fmla="*/ 0 w 585788"/>
              <a:gd name="connsiteY4" fmla="*/ 235079 h 631659"/>
              <a:gd name="connsiteX0" fmla="*/ 366 w 586154"/>
              <a:gd name="connsiteY0" fmla="*/ 234657 h 406848"/>
              <a:gd name="connsiteX1" fmla="*/ 290879 w 586154"/>
              <a:gd name="connsiteY1" fmla="*/ 310 h 406848"/>
              <a:gd name="connsiteX2" fmla="*/ 586154 w 586154"/>
              <a:gd name="connsiteY2" fmla="*/ 287045 h 406848"/>
              <a:gd name="connsiteX3" fmla="*/ 238492 w 586154"/>
              <a:gd name="connsiteY3" fmla="*/ 388042 h 406848"/>
              <a:gd name="connsiteX4" fmla="*/ 366 w 586154"/>
              <a:gd name="connsiteY4" fmla="*/ 234657 h 406848"/>
              <a:gd name="connsiteX0" fmla="*/ 2169 w 587957"/>
              <a:gd name="connsiteY0" fmla="*/ 182365 h 354556"/>
              <a:gd name="connsiteX1" fmla="*/ 149807 w 587957"/>
              <a:gd name="connsiteY1" fmla="*/ 405 h 354556"/>
              <a:gd name="connsiteX2" fmla="*/ 587957 w 587957"/>
              <a:gd name="connsiteY2" fmla="*/ 234753 h 354556"/>
              <a:gd name="connsiteX3" fmla="*/ 240295 w 587957"/>
              <a:gd name="connsiteY3" fmla="*/ 335750 h 354556"/>
              <a:gd name="connsiteX4" fmla="*/ 2169 w 587957"/>
              <a:gd name="connsiteY4" fmla="*/ 182365 h 354556"/>
              <a:gd name="connsiteX0" fmla="*/ 1886 w 511474"/>
              <a:gd name="connsiteY0" fmla="*/ 181993 h 339307"/>
              <a:gd name="connsiteX1" fmla="*/ 149524 w 511474"/>
              <a:gd name="connsiteY1" fmla="*/ 33 h 339307"/>
              <a:gd name="connsiteX2" fmla="*/ 511474 w 511474"/>
              <a:gd name="connsiteY2" fmla="*/ 196281 h 339307"/>
              <a:gd name="connsiteX3" fmla="*/ 240012 w 511474"/>
              <a:gd name="connsiteY3" fmla="*/ 335378 h 339307"/>
              <a:gd name="connsiteX4" fmla="*/ 1886 w 511474"/>
              <a:gd name="connsiteY4" fmla="*/ 181993 h 339307"/>
              <a:gd name="connsiteX0" fmla="*/ 1886 w 511474"/>
              <a:gd name="connsiteY0" fmla="*/ 181993 h 335415"/>
              <a:gd name="connsiteX1" fmla="*/ 149524 w 511474"/>
              <a:gd name="connsiteY1" fmla="*/ 33 h 335415"/>
              <a:gd name="connsiteX2" fmla="*/ 511474 w 511474"/>
              <a:gd name="connsiteY2" fmla="*/ 196281 h 335415"/>
              <a:gd name="connsiteX3" fmla="*/ 240012 w 511474"/>
              <a:gd name="connsiteY3" fmla="*/ 335378 h 335415"/>
              <a:gd name="connsiteX4" fmla="*/ 1886 w 511474"/>
              <a:gd name="connsiteY4" fmla="*/ 181993 h 335415"/>
              <a:gd name="connsiteX0" fmla="*/ 2413 w 512001"/>
              <a:gd name="connsiteY0" fmla="*/ 181990 h 240370"/>
              <a:gd name="connsiteX1" fmla="*/ 150051 w 512001"/>
              <a:gd name="connsiteY1" fmla="*/ 30 h 240370"/>
              <a:gd name="connsiteX2" fmla="*/ 512001 w 512001"/>
              <a:gd name="connsiteY2" fmla="*/ 196278 h 240370"/>
              <a:gd name="connsiteX3" fmla="*/ 254826 w 512001"/>
              <a:gd name="connsiteY3" fmla="*/ 240125 h 240370"/>
              <a:gd name="connsiteX4" fmla="*/ 2413 w 512001"/>
              <a:gd name="connsiteY4" fmla="*/ 181990 h 240370"/>
              <a:gd name="connsiteX0" fmla="*/ 3364 w 479615"/>
              <a:gd name="connsiteY0" fmla="*/ 186736 h 240227"/>
              <a:gd name="connsiteX1" fmla="*/ 117665 w 479615"/>
              <a:gd name="connsiteY1" fmla="*/ 13 h 240227"/>
              <a:gd name="connsiteX2" fmla="*/ 479615 w 479615"/>
              <a:gd name="connsiteY2" fmla="*/ 196261 h 240227"/>
              <a:gd name="connsiteX3" fmla="*/ 222440 w 479615"/>
              <a:gd name="connsiteY3" fmla="*/ 240108 h 240227"/>
              <a:gd name="connsiteX4" fmla="*/ 3364 w 479615"/>
              <a:gd name="connsiteY4" fmla="*/ 186736 h 240227"/>
              <a:gd name="connsiteX0" fmla="*/ 1634 w 477885"/>
              <a:gd name="connsiteY0" fmla="*/ 167688 h 221179"/>
              <a:gd name="connsiteX1" fmla="*/ 139747 w 477885"/>
              <a:gd name="connsiteY1" fmla="*/ 15 h 221179"/>
              <a:gd name="connsiteX2" fmla="*/ 477885 w 477885"/>
              <a:gd name="connsiteY2" fmla="*/ 177213 h 221179"/>
              <a:gd name="connsiteX3" fmla="*/ 220710 w 477885"/>
              <a:gd name="connsiteY3" fmla="*/ 221060 h 221179"/>
              <a:gd name="connsiteX4" fmla="*/ 1634 w 477885"/>
              <a:gd name="connsiteY4" fmla="*/ 167688 h 221179"/>
              <a:gd name="connsiteX0" fmla="*/ 1339 w 481029"/>
              <a:gd name="connsiteY0" fmla="*/ 175430 h 228921"/>
              <a:gd name="connsiteX1" fmla="*/ 139452 w 481029"/>
              <a:gd name="connsiteY1" fmla="*/ 7757 h 228921"/>
              <a:gd name="connsiteX2" fmla="*/ 361494 w 481029"/>
              <a:gd name="connsiteY2" fmla="*/ 43888 h 228921"/>
              <a:gd name="connsiteX3" fmla="*/ 477590 w 481029"/>
              <a:gd name="connsiteY3" fmla="*/ 184955 h 228921"/>
              <a:gd name="connsiteX4" fmla="*/ 220415 w 481029"/>
              <a:gd name="connsiteY4" fmla="*/ 228802 h 228921"/>
              <a:gd name="connsiteX5" fmla="*/ 1339 w 481029"/>
              <a:gd name="connsiteY5" fmla="*/ 175430 h 228921"/>
              <a:gd name="connsiteX0" fmla="*/ 1339 w 462781"/>
              <a:gd name="connsiteY0" fmla="*/ 175430 h 229543"/>
              <a:gd name="connsiteX1" fmla="*/ 139452 w 462781"/>
              <a:gd name="connsiteY1" fmla="*/ 7757 h 229543"/>
              <a:gd name="connsiteX2" fmla="*/ 361494 w 462781"/>
              <a:gd name="connsiteY2" fmla="*/ 43888 h 229543"/>
              <a:gd name="connsiteX3" fmla="*/ 458540 w 462781"/>
              <a:gd name="connsiteY3" fmla="*/ 194480 h 229543"/>
              <a:gd name="connsiteX4" fmla="*/ 220415 w 462781"/>
              <a:gd name="connsiteY4" fmla="*/ 228802 h 229543"/>
              <a:gd name="connsiteX5" fmla="*/ 1339 w 462781"/>
              <a:gd name="connsiteY5" fmla="*/ 175430 h 229543"/>
              <a:gd name="connsiteX0" fmla="*/ 1392 w 458072"/>
              <a:gd name="connsiteY0" fmla="*/ 160147 h 229382"/>
              <a:gd name="connsiteX1" fmla="*/ 134743 w 458072"/>
              <a:gd name="connsiteY1" fmla="*/ 6762 h 229382"/>
              <a:gd name="connsiteX2" fmla="*/ 356785 w 458072"/>
              <a:gd name="connsiteY2" fmla="*/ 42893 h 229382"/>
              <a:gd name="connsiteX3" fmla="*/ 453831 w 458072"/>
              <a:gd name="connsiteY3" fmla="*/ 193485 h 229382"/>
              <a:gd name="connsiteX4" fmla="*/ 215706 w 458072"/>
              <a:gd name="connsiteY4" fmla="*/ 227807 h 229382"/>
              <a:gd name="connsiteX5" fmla="*/ 1392 w 458072"/>
              <a:gd name="connsiteY5" fmla="*/ 160147 h 229382"/>
              <a:gd name="connsiteX0" fmla="*/ 1392 w 476320"/>
              <a:gd name="connsiteY0" fmla="*/ 160147 h 227821"/>
              <a:gd name="connsiteX1" fmla="*/ 134743 w 476320"/>
              <a:gd name="connsiteY1" fmla="*/ 6762 h 227821"/>
              <a:gd name="connsiteX2" fmla="*/ 356785 w 476320"/>
              <a:gd name="connsiteY2" fmla="*/ 42893 h 227821"/>
              <a:gd name="connsiteX3" fmla="*/ 472881 w 476320"/>
              <a:gd name="connsiteY3" fmla="*/ 164910 h 227821"/>
              <a:gd name="connsiteX4" fmla="*/ 215706 w 476320"/>
              <a:gd name="connsiteY4" fmla="*/ 227807 h 227821"/>
              <a:gd name="connsiteX5" fmla="*/ 1392 w 476320"/>
              <a:gd name="connsiteY5" fmla="*/ 160147 h 227821"/>
              <a:gd name="connsiteX0" fmla="*/ 2449 w 477377"/>
              <a:gd name="connsiteY0" fmla="*/ 137091 h 204765"/>
              <a:gd name="connsiteX1" fmla="*/ 116750 w 477377"/>
              <a:gd name="connsiteY1" fmla="*/ 17044 h 204765"/>
              <a:gd name="connsiteX2" fmla="*/ 357842 w 477377"/>
              <a:gd name="connsiteY2" fmla="*/ 19837 h 204765"/>
              <a:gd name="connsiteX3" fmla="*/ 473938 w 477377"/>
              <a:gd name="connsiteY3" fmla="*/ 141854 h 204765"/>
              <a:gd name="connsiteX4" fmla="*/ 216763 w 477377"/>
              <a:gd name="connsiteY4" fmla="*/ 204751 h 204765"/>
              <a:gd name="connsiteX5" fmla="*/ 2449 w 477377"/>
              <a:gd name="connsiteY5" fmla="*/ 137091 h 204765"/>
              <a:gd name="connsiteX0" fmla="*/ 2141 w 477069"/>
              <a:gd name="connsiteY0" fmla="*/ 130519 h 198193"/>
              <a:gd name="connsiteX1" fmla="*/ 121204 w 477069"/>
              <a:gd name="connsiteY1" fmla="*/ 29522 h 198193"/>
              <a:gd name="connsiteX2" fmla="*/ 357534 w 477069"/>
              <a:gd name="connsiteY2" fmla="*/ 13265 h 198193"/>
              <a:gd name="connsiteX3" fmla="*/ 473630 w 477069"/>
              <a:gd name="connsiteY3" fmla="*/ 135282 h 198193"/>
              <a:gd name="connsiteX4" fmla="*/ 216455 w 477069"/>
              <a:gd name="connsiteY4" fmla="*/ 198179 h 198193"/>
              <a:gd name="connsiteX5" fmla="*/ 2141 w 477069"/>
              <a:gd name="connsiteY5" fmla="*/ 130519 h 198193"/>
              <a:gd name="connsiteX0" fmla="*/ 3604 w 478532"/>
              <a:gd name="connsiteY0" fmla="*/ 135031 h 202705"/>
              <a:gd name="connsiteX1" fmla="*/ 103617 w 478532"/>
              <a:gd name="connsiteY1" fmla="*/ 19746 h 202705"/>
              <a:gd name="connsiteX2" fmla="*/ 358997 w 478532"/>
              <a:gd name="connsiteY2" fmla="*/ 17777 h 202705"/>
              <a:gd name="connsiteX3" fmla="*/ 475093 w 478532"/>
              <a:gd name="connsiteY3" fmla="*/ 139794 h 202705"/>
              <a:gd name="connsiteX4" fmla="*/ 217918 w 478532"/>
              <a:gd name="connsiteY4" fmla="*/ 202691 h 202705"/>
              <a:gd name="connsiteX5" fmla="*/ 3604 w 478532"/>
              <a:gd name="connsiteY5" fmla="*/ 135031 h 202705"/>
              <a:gd name="connsiteX0" fmla="*/ 6959 w 481887"/>
              <a:gd name="connsiteY0" fmla="*/ 135031 h 291304"/>
              <a:gd name="connsiteX1" fmla="*/ 106972 w 481887"/>
              <a:gd name="connsiteY1" fmla="*/ 19746 h 291304"/>
              <a:gd name="connsiteX2" fmla="*/ 362352 w 481887"/>
              <a:gd name="connsiteY2" fmla="*/ 17777 h 291304"/>
              <a:gd name="connsiteX3" fmla="*/ 478448 w 481887"/>
              <a:gd name="connsiteY3" fmla="*/ 139794 h 291304"/>
              <a:gd name="connsiteX4" fmla="*/ 284123 w 481887"/>
              <a:gd name="connsiteY4" fmla="*/ 291301 h 291304"/>
              <a:gd name="connsiteX5" fmla="*/ 6959 w 481887"/>
              <a:gd name="connsiteY5" fmla="*/ 135031 h 291304"/>
              <a:gd name="connsiteX0" fmla="*/ 2424 w 477352"/>
              <a:gd name="connsiteY0" fmla="*/ 156058 h 312331"/>
              <a:gd name="connsiteX1" fmla="*/ 156308 w 477352"/>
              <a:gd name="connsiteY1" fmla="*/ 7544 h 312331"/>
              <a:gd name="connsiteX2" fmla="*/ 357817 w 477352"/>
              <a:gd name="connsiteY2" fmla="*/ 38804 h 312331"/>
              <a:gd name="connsiteX3" fmla="*/ 473913 w 477352"/>
              <a:gd name="connsiteY3" fmla="*/ 160821 h 312331"/>
              <a:gd name="connsiteX4" fmla="*/ 279588 w 477352"/>
              <a:gd name="connsiteY4" fmla="*/ 312328 h 312331"/>
              <a:gd name="connsiteX5" fmla="*/ 2424 w 477352"/>
              <a:gd name="connsiteY5" fmla="*/ 156058 h 312331"/>
              <a:gd name="connsiteX0" fmla="*/ 1843 w 476771"/>
              <a:gd name="connsiteY0" fmla="*/ 156058 h 290179"/>
              <a:gd name="connsiteX1" fmla="*/ 155727 w 476771"/>
              <a:gd name="connsiteY1" fmla="*/ 7544 h 290179"/>
              <a:gd name="connsiteX2" fmla="*/ 357236 w 476771"/>
              <a:gd name="connsiteY2" fmla="*/ 38804 h 290179"/>
              <a:gd name="connsiteX3" fmla="*/ 473332 w 476771"/>
              <a:gd name="connsiteY3" fmla="*/ 160821 h 290179"/>
              <a:gd name="connsiteX4" fmla="*/ 261051 w 476771"/>
              <a:gd name="connsiteY4" fmla="*/ 290175 h 290179"/>
              <a:gd name="connsiteX5" fmla="*/ 1843 w 476771"/>
              <a:gd name="connsiteY5" fmla="*/ 156058 h 29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771" h="290179">
                <a:moveTo>
                  <a:pt x="1843" y="156058"/>
                </a:moveTo>
                <a:cubicBezTo>
                  <a:pt x="-15711" y="108953"/>
                  <a:pt x="96495" y="27086"/>
                  <a:pt x="155727" y="7544"/>
                </a:cubicBezTo>
                <a:cubicBezTo>
                  <a:pt x="214959" y="-11998"/>
                  <a:pt x="300880" y="9271"/>
                  <a:pt x="357236" y="38804"/>
                </a:cubicBezTo>
                <a:cubicBezTo>
                  <a:pt x="413592" y="68337"/>
                  <a:pt x="494464" y="129208"/>
                  <a:pt x="473332" y="160821"/>
                </a:cubicBezTo>
                <a:cubicBezTo>
                  <a:pt x="473332" y="192087"/>
                  <a:pt x="339632" y="290969"/>
                  <a:pt x="261051" y="290175"/>
                </a:cubicBezTo>
                <a:cubicBezTo>
                  <a:pt x="182470" y="289381"/>
                  <a:pt x="19397" y="203163"/>
                  <a:pt x="1843" y="156058"/>
                </a:cubicBezTo>
                <a:close/>
              </a:path>
            </a:pathLst>
          </a:custGeom>
          <a:solidFill>
            <a:srgbClr val="FAFCF9"/>
          </a:solidFill>
          <a:ln>
            <a:noFill/>
          </a:ln>
          <a:effectLst>
            <a:glow rad="1016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057747" y="1136930"/>
            <a:ext cx="57600" cy="57600"/>
          </a:xfrm>
          <a:prstGeom prst="ellipse">
            <a:avLst/>
          </a:prstGeom>
          <a:solidFill>
            <a:schemeClr val="tx1"/>
          </a:solidFill>
          <a:ln w="41275">
            <a:noFill/>
          </a:ln>
          <a:effectLst>
            <a:glow rad="63500">
              <a:srgbClr val="03030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463494" y="527572"/>
            <a:ext cx="3743860" cy="85129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200" dirty="0" smtClean="0"/>
              <a:t>Odamegy Jézushoz egy tiszteletreméltó férfi.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1" b="85306" l="3444" r="34694">
                        <a14:foregroundMark x1="25638" y1="67143" x2="25638" y2="67143"/>
                        <a14:foregroundMark x1="12372" y1="37551" x2="15944" y2="20204"/>
                        <a14:backgroundMark x1="11097" y1="50000" x2="23724" y2="24490"/>
                        <a14:backgroundMark x1="14923" y1="51633" x2="23087" y2="36327"/>
                        <a14:backgroundMark x1="19770" y1="28980" x2="18622" y2="23061"/>
                      </a14:backgroundRemoval>
                    </a14:imgEffect>
                  </a14:imgLayer>
                </a14:imgProps>
              </a:ext>
            </a:extLst>
          </a:blip>
          <a:srcRect l="9280" r="80577" b="52816"/>
          <a:stretch/>
        </p:blipFill>
        <p:spPr>
          <a:xfrm>
            <a:off x="412938" y="2027727"/>
            <a:ext cx="1132764" cy="3274091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3032379" y="4721407"/>
            <a:ext cx="4380270" cy="214526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De miért mutogat ilyen hevesen? Talán el akarja küldeni Jézust?</a:t>
            </a:r>
          </a:p>
          <a:p>
            <a:r>
              <a:rPr lang="hu-HU" sz="2400" dirty="0" smtClean="0"/>
              <a:t>Talán nem tetszik neki, amit Jézus tanít Istenről?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812623" y="501679"/>
            <a:ext cx="3862454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Kire figyel Jézus?</a:t>
            </a:r>
          </a:p>
          <a:p>
            <a:r>
              <a:rPr lang="hu-HU" sz="2400" dirty="0" smtClean="0"/>
              <a:t>Mit magyaráz neki ez a másik zsinagógai tanító?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69" b="90000" l="4337" r="89796">
                        <a14:foregroundMark x1="73342" y1="52449" x2="73342" y2="52449"/>
                        <a14:foregroundMark x1="74362" y1="52041" x2="74107" y2="57143"/>
                        <a14:foregroundMark x1="71811" y1="59184" x2="72577" y2="54694"/>
                        <a14:foregroundMark x1="74107" y1="52245" x2="74107" y2="50204"/>
                        <a14:backgroundMark x1="78061" y1="15306" x2="84949" y2="74898"/>
                        <a14:backgroundMark x1="75638" y1="65918" x2="81633" y2="60408"/>
                        <a14:backgroundMark x1="71046" y1="59796" x2="69770" y2="53878"/>
                        <a14:backgroundMark x1="70536" y1="46939" x2="81888" y2="46122"/>
                        <a14:backgroundMark x1="33036" y1="11429" x2="30485" y2="42653"/>
                        <a14:backgroundMark x1="30485" y1="42857" x2="30485" y2="55102"/>
                        <a14:backgroundMark x1="30230" y1="61837" x2="30102" y2="49388"/>
                        <a14:backgroundMark x1="30485" y1="60204" x2="27551" y2="84082"/>
                      </a14:backgroundRemoval>
                    </a14:imgEffect>
                  </a14:imgLayer>
                </a14:imgProps>
              </a:ext>
            </a:extLst>
          </a:blip>
          <a:srcRect l="33147" t="10794" r="17804" b="23576"/>
          <a:stretch/>
        </p:blipFill>
        <p:spPr>
          <a:xfrm flipH="1">
            <a:off x="7263616" y="2733762"/>
            <a:ext cx="4960468" cy="414830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1" b="85306" l="3444" r="34694">
                        <a14:foregroundMark x1="25638" y1="67143" x2="25638" y2="67143"/>
                        <a14:backgroundMark x1="7015" y1="38776" x2="21684" y2="10204"/>
                        <a14:backgroundMark x1="9056" y1="43878" x2="13903" y2="30408"/>
                        <a14:backgroundMark x1="9566" y1="47143" x2="12755" y2="36735"/>
                        <a14:backgroundMark x1="16837" y1="28776" x2="18878" y2="19592"/>
                        <a14:backgroundMark x1="17219" y1="29388" x2="18878" y2="25102"/>
                      </a14:backgroundRemoval>
                    </a14:imgEffect>
                  </a14:imgLayer>
                </a14:imgProps>
              </a:ext>
            </a:extLst>
          </a:blip>
          <a:srcRect l="6110" t="10012" r="65336" b="29199"/>
          <a:stretch/>
        </p:blipFill>
        <p:spPr>
          <a:xfrm>
            <a:off x="22686" y="2687941"/>
            <a:ext cx="3189002" cy="42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0937 0.0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13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0937 0.00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1" b="98002" l="19911" r="89340">
                        <a14:foregroundMark x1="37483" y1="52652" x2="31293" y2="49424"/>
                        <a14:foregroundMark x1="32187" y1="46426" x2="36451" y2="4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9212" r="55898" b="28874"/>
          <a:stretch/>
        </p:blipFill>
        <p:spPr>
          <a:xfrm>
            <a:off x="964873" y="-258643"/>
            <a:ext cx="5427746" cy="4723166"/>
          </a:xfrm>
          <a:prstGeom prst="rect">
            <a:avLst/>
          </a:prstGeom>
        </p:spPr>
      </p:pic>
      <p:pic>
        <p:nvPicPr>
          <p:cNvPr id="222" name="Kép 2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58006" t="5675" r="8672" b="12348"/>
          <a:stretch/>
        </p:blipFill>
        <p:spPr>
          <a:xfrm>
            <a:off x="2329822" y="1125888"/>
            <a:ext cx="1690497" cy="2147368"/>
          </a:xfrm>
          <a:prstGeom prst="rect">
            <a:avLst/>
          </a:prstGeom>
          <a:ln>
            <a:noFill/>
          </a:ln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58006" t="5675" r="8672" b="12348"/>
          <a:stretch/>
        </p:blipFill>
        <p:spPr>
          <a:xfrm flipH="1">
            <a:off x="2210196" y="1125888"/>
            <a:ext cx="1690497" cy="2147368"/>
          </a:xfrm>
          <a:prstGeom prst="rect">
            <a:avLst/>
          </a:prstGeom>
          <a:ln>
            <a:noFill/>
          </a:ln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69" b="90000" l="4337" r="89796">
                        <a14:foregroundMark x1="73342" y1="52449" x2="73342" y2="52449"/>
                        <a14:foregroundMark x1="74362" y1="52041" x2="74107" y2="57143"/>
                        <a14:foregroundMark x1="71811" y1="59184" x2="72577" y2="54694"/>
                        <a14:foregroundMark x1="74107" y1="52245" x2="74107" y2="50204"/>
                        <a14:backgroundMark x1="78061" y1="15306" x2="84949" y2="74898"/>
                        <a14:backgroundMark x1="75638" y1="65918" x2="81633" y2="60408"/>
                        <a14:backgroundMark x1="71046" y1="59796" x2="69770" y2="53878"/>
                        <a14:backgroundMark x1="70536" y1="46939" x2="81888" y2="46122"/>
                        <a14:backgroundMark x1="33036" y1="11429" x2="30485" y2="42653"/>
                        <a14:backgroundMark x1="30485" y1="42857" x2="30485" y2="55102"/>
                        <a14:backgroundMark x1="30230" y1="61837" x2="30102" y2="49388"/>
                        <a14:backgroundMark x1="30485" y1="60204" x2="27551" y2="84082"/>
                      </a14:backgroundRemoval>
                    </a14:imgEffect>
                  </a14:imgLayer>
                </a14:imgProps>
              </a:ext>
            </a:extLst>
          </a:blip>
          <a:srcRect l="33147" t="10794" r="17804" b="23576"/>
          <a:stretch/>
        </p:blipFill>
        <p:spPr>
          <a:xfrm flipH="1">
            <a:off x="3111079" y="1358072"/>
            <a:ext cx="2252201" cy="1864716"/>
          </a:xfrm>
          <a:prstGeom prst="rect">
            <a:avLst/>
          </a:prstGeom>
          <a:ln>
            <a:noFill/>
          </a:ln>
        </p:spPr>
      </p:pic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1" b="85306" l="3444" r="34694">
                        <a14:foregroundMark x1="25638" y1="67143" x2="25638" y2="67143"/>
                        <a14:backgroundMark x1="7015" y1="38776" x2="21684" y2="10204"/>
                        <a14:backgroundMark x1="9056" y1="43878" x2="13903" y2="30408"/>
                        <a14:backgroundMark x1="9566" y1="47143" x2="12755" y2="36735"/>
                        <a14:backgroundMark x1="16837" y1="28776" x2="18878" y2="19592"/>
                        <a14:backgroundMark x1="17219" y1="29388" x2="18878" y2="25102"/>
                      </a14:backgroundRemoval>
                    </a14:imgEffect>
                  </a14:imgLayer>
                </a14:imgProps>
              </a:ext>
            </a:extLst>
          </a:blip>
          <a:srcRect l="6110" t="10012" r="65336" b="29199"/>
          <a:stretch/>
        </p:blipFill>
        <p:spPr>
          <a:xfrm>
            <a:off x="762294" y="1302854"/>
            <a:ext cx="1447902" cy="1896130"/>
          </a:xfrm>
          <a:prstGeom prst="rect">
            <a:avLst/>
          </a:prstGeom>
          <a:ln>
            <a:noFill/>
          </a:ln>
        </p:spPr>
      </p:pic>
      <p:sp>
        <p:nvSpPr>
          <p:cNvPr id="218" name="Szabadkézi sokszög 217"/>
          <p:cNvSpPr/>
          <p:nvPr/>
        </p:nvSpPr>
        <p:spPr>
          <a:xfrm>
            <a:off x="-30707" y="0"/>
            <a:ext cx="12222707" cy="6858000"/>
          </a:xfrm>
          <a:custGeom>
            <a:avLst/>
            <a:gdLst>
              <a:gd name="connsiteX0" fmla="*/ 0 w 12222707"/>
              <a:gd name="connsiteY0" fmla="*/ 0 h 6858000"/>
              <a:gd name="connsiteX1" fmla="*/ 12222707 w 12222707"/>
              <a:gd name="connsiteY1" fmla="*/ 0 h 6858000"/>
              <a:gd name="connsiteX2" fmla="*/ 12222707 w 12222707"/>
              <a:gd name="connsiteY2" fmla="*/ 6858000 h 6858000"/>
              <a:gd name="connsiteX3" fmla="*/ 0 w 12222707"/>
              <a:gd name="connsiteY3" fmla="*/ 6858000 h 6858000"/>
              <a:gd name="connsiteX4" fmla="*/ 0 w 12222707"/>
              <a:gd name="connsiteY4" fmla="*/ 0 h 6858000"/>
              <a:gd name="connsiteX5" fmla="*/ 1491044 w 12222707"/>
              <a:gd name="connsiteY5" fmla="*/ 432000 h 6858000"/>
              <a:gd name="connsiteX6" fmla="*/ 1041035 w 12222707"/>
              <a:gd name="connsiteY6" fmla="*/ 882009 h 6858000"/>
              <a:gd name="connsiteX7" fmla="*/ 1041035 w 12222707"/>
              <a:gd name="connsiteY7" fmla="*/ 2681991 h 6858000"/>
              <a:gd name="connsiteX8" fmla="*/ 1491044 w 12222707"/>
              <a:gd name="connsiteY8" fmla="*/ 3132000 h 6858000"/>
              <a:gd name="connsiteX9" fmla="*/ 5271026 w 12222707"/>
              <a:gd name="connsiteY9" fmla="*/ 3132000 h 6858000"/>
              <a:gd name="connsiteX10" fmla="*/ 5721035 w 12222707"/>
              <a:gd name="connsiteY10" fmla="*/ 2681991 h 6858000"/>
              <a:gd name="connsiteX11" fmla="*/ 5721035 w 12222707"/>
              <a:gd name="connsiteY11" fmla="*/ 882009 h 6858000"/>
              <a:gd name="connsiteX12" fmla="*/ 5271026 w 12222707"/>
              <a:gd name="connsiteY12" fmla="*/ 432000 h 6858000"/>
              <a:gd name="connsiteX13" fmla="*/ 1491044 w 12222707"/>
              <a:gd name="connsiteY13" fmla="*/ 432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22707" h="6858000">
                <a:moveTo>
                  <a:pt x="0" y="0"/>
                </a:moveTo>
                <a:lnTo>
                  <a:pt x="12222707" y="0"/>
                </a:lnTo>
                <a:lnTo>
                  <a:pt x="12222707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491044" y="432000"/>
                </a:moveTo>
                <a:cubicBezTo>
                  <a:pt x="1242511" y="432000"/>
                  <a:pt x="1041035" y="633476"/>
                  <a:pt x="1041035" y="882009"/>
                </a:cubicBezTo>
                <a:lnTo>
                  <a:pt x="1041035" y="2681991"/>
                </a:lnTo>
                <a:cubicBezTo>
                  <a:pt x="1041035" y="2930524"/>
                  <a:pt x="1242511" y="3132000"/>
                  <a:pt x="1491044" y="3132000"/>
                </a:cubicBezTo>
                <a:lnTo>
                  <a:pt x="5271026" y="3132000"/>
                </a:lnTo>
                <a:cubicBezTo>
                  <a:pt x="5519559" y="3132000"/>
                  <a:pt x="5721035" y="2930524"/>
                  <a:pt x="5721035" y="2681991"/>
                </a:cubicBezTo>
                <a:lnTo>
                  <a:pt x="5721035" y="882009"/>
                </a:lnTo>
                <a:cubicBezTo>
                  <a:pt x="5721035" y="633476"/>
                  <a:pt x="5519559" y="432000"/>
                  <a:pt x="5271026" y="432000"/>
                </a:cubicBezTo>
                <a:lnTo>
                  <a:pt x="1491044" y="432000"/>
                </a:lnTo>
                <a:close/>
              </a:path>
            </a:pathLst>
          </a:custGeom>
          <a:solidFill>
            <a:srgbClr val="8D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7" name="Szövegdoboz 216"/>
          <p:cNvSpPr txBox="1"/>
          <p:nvPr/>
        </p:nvSpPr>
        <p:spPr>
          <a:xfrm>
            <a:off x="6631871" y="432000"/>
            <a:ext cx="4680000" cy="2700000"/>
          </a:xfrm>
          <a:prstGeom prst="roundRect">
            <a:avLst/>
          </a:prstGeom>
          <a:gradFill>
            <a:gsLst>
              <a:gs pos="97000">
                <a:srgbClr val="588CBC"/>
              </a:gs>
              <a:gs pos="0">
                <a:srgbClr val="588CBC"/>
              </a:gs>
            </a:gsLst>
            <a:lin ang="16200000" scaled="1"/>
          </a:gradFill>
          <a:ln w="76200">
            <a:solidFill>
              <a:schemeClr val="bg1"/>
            </a:solidFill>
          </a:ln>
        </p:spPr>
        <p:txBody>
          <a:bodyPr wrap="square" lIns="252000" rIns="216000" rtlCol="0">
            <a:noAutofit/>
          </a:bodyPr>
          <a:lstStyle/>
          <a:p>
            <a:r>
              <a:rPr lang="hu-HU" sz="2500" dirty="0" smtClean="0">
                <a:solidFill>
                  <a:schemeClr val="bg1"/>
                </a:solidFill>
              </a:rPr>
              <a:t>Nem akarják ők Jézust bántani. Egy beteg ember miatt vannak itt.  Nem, </a:t>
            </a:r>
            <a:r>
              <a:rPr lang="hu-HU" sz="2500" dirty="0" err="1" smtClean="0">
                <a:solidFill>
                  <a:schemeClr val="bg1"/>
                </a:solidFill>
              </a:rPr>
              <a:t>nem</a:t>
            </a:r>
            <a:r>
              <a:rPr lang="hu-HU" sz="2500" dirty="0" smtClean="0">
                <a:solidFill>
                  <a:schemeClr val="bg1"/>
                </a:solidFill>
              </a:rPr>
              <a:t> egy előkelő ember miatt!</a:t>
            </a:r>
          </a:p>
          <a:p>
            <a:r>
              <a:rPr lang="hu-HU" sz="2500" dirty="0" smtClean="0">
                <a:solidFill>
                  <a:schemeClr val="bg1"/>
                </a:solidFill>
              </a:rPr>
              <a:t>Nem is egy rokonuk miatt!</a:t>
            </a:r>
          </a:p>
          <a:p>
            <a:r>
              <a:rPr lang="hu-HU" sz="2500" b="1" dirty="0" smtClean="0">
                <a:solidFill>
                  <a:schemeClr val="bg1"/>
                </a:solidFill>
              </a:rPr>
              <a:t>Egy szolga miatt jöttek</a:t>
            </a:r>
            <a:r>
              <a:rPr lang="hu-HU" sz="2500" dirty="0">
                <a:solidFill>
                  <a:schemeClr val="bg1"/>
                </a:solidFill>
              </a:rPr>
              <a:t>!</a:t>
            </a:r>
            <a:endParaRPr lang="hu-HU" sz="2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1" b="98002" l="19911" r="89340">
                        <a14:foregroundMark x1="37483" y1="52652" x2="31293" y2="49424"/>
                        <a14:foregroundMark x1="32187" y1="46426" x2="36451" y2="4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9212" r="55898" b="28874"/>
          <a:stretch/>
        </p:blipFill>
        <p:spPr>
          <a:xfrm>
            <a:off x="964873" y="-258643"/>
            <a:ext cx="5427746" cy="4723166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1" b="85306" l="3444" r="34694">
                        <a14:foregroundMark x1="25638" y1="67143" x2="25638" y2="67143"/>
                        <a14:backgroundMark x1="7015" y1="38776" x2="21684" y2="10204"/>
                        <a14:backgroundMark x1="9056" y1="43878" x2="13903" y2="30408"/>
                        <a14:backgroundMark x1="9566" y1="47143" x2="12755" y2="36735"/>
                        <a14:backgroundMark x1="16837" y1="28776" x2="18878" y2="19592"/>
                        <a14:backgroundMark x1="17219" y1="29388" x2="18878" y2="25102"/>
                      </a14:backgroundRemoval>
                    </a14:imgEffect>
                  </a14:imgLayer>
                </a14:imgProps>
              </a:ext>
            </a:extLst>
          </a:blip>
          <a:srcRect l="6110" t="10012" r="65336" b="29199"/>
          <a:stretch/>
        </p:blipFill>
        <p:spPr>
          <a:xfrm>
            <a:off x="762294" y="1302854"/>
            <a:ext cx="1447902" cy="1896130"/>
          </a:xfrm>
          <a:prstGeom prst="rect">
            <a:avLst/>
          </a:prstGeom>
          <a:ln>
            <a:noFill/>
          </a:ln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58006" t="5675" r="8672" b="12348"/>
          <a:stretch/>
        </p:blipFill>
        <p:spPr>
          <a:xfrm>
            <a:off x="2482222" y="1152160"/>
            <a:ext cx="1690497" cy="2147368"/>
          </a:xfrm>
          <a:prstGeom prst="rect">
            <a:avLst/>
          </a:prstGeom>
          <a:ln>
            <a:noFill/>
          </a:ln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9" b="90000" l="4337" r="89796">
                        <a14:foregroundMark x1="73342" y1="52449" x2="73342" y2="52449"/>
                        <a14:foregroundMark x1="74362" y1="52041" x2="74107" y2="57143"/>
                        <a14:foregroundMark x1="71811" y1="59184" x2="72577" y2="54694"/>
                        <a14:foregroundMark x1="74107" y1="52245" x2="74107" y2="50204"/>
                        <a14:backgroundMark x1="78061" y1="15306" x2="84949" y2="74898"/>
                        <a14:backgroundMark x1="75638" y1="65918" x2="81633" y2="60408"/>
                        <a14:backgroundMark x1="71046" y1="59796" x2="69770" y2="53878"/>
                        <a14:backgroundMark x1="70536" y1="46939" x2="81888" y2="46122"/>
                        <a14:backgroundMark x1="33036" y1="11429" x2="30485" y2="42653"/>
                        <a14:backgroundMark x1="30485" y1="42857" x2="30485" y2="55102"/>
                        <a14:backgroundMark x1="30230" y1="61837" x2="30102" y2="49388"/>
                        <a14:backgroundMark x1="30485" y1="60204" x2="27551" y2="84082"/>
                      </a14:backgroundRemoval>
                    </a14:imgEffect>
                  </a14:imgLayer>
                </a14:imgProps>
              </a:ext>
            </a:extLst>
          </a:blip>
          <a:srcRect l="33147" t="10794" r="17804" b="23576"/>
          <a:stretch/>
        </p:blipFill>
        <p:spPr>
          <a:xfrm flipH="1">
            <a:off x="3263479" y="1352812"/>
            <a:ext cx="2252201" cy="1864716"/>
          </a:xfrm>
          <a:prstGeom prst="rect">
            <a:avLst/>
          </a:prstGeom>
          <a:ln>
            <a:noFill/>
          </a:ln>
        </p:spPr>
      </p:pic>
      <p:sp>
        <p:nvSpPr>
          <p:cNvPr id="218" name="Szabadkézi sokszög 217"/>
          <p:cNvSpPr/>
          <p:nvPr/>
        </p:nvSpPr>
        <p:spPr>
          <a:xfrm>
            <a:off x="0" y="0"/>
            <a:ext cx="12222707" cy="6858000"/>
          </a:xfrm>
          <a:custGeom>
            <a:avLst/>
            <a:gdLst>
              <a:gd name="connsiteX0" fmla="*/ 0 w 12222707"/>
              <a:gd name="connsiteY0" fmla="*/ 0 h 6858000"/>
              <a:gd name="connsiteX1" fmla="*/ 12222707 w 12222707"/>
              <a:gd name="connsiteY1" fmla="*/ 0 h 6858000"/>
              <a:gd name="connsiteX2" fmla="*/ 12222707 w 12222707"/>
              <a:gd name="connsiteY2" fmla="*/ 6858000 h 6858000"/>
              <a:gd name="connsiteX3" fmla="*/ 0 w 12222707"/>
              <a:gd name="connsiteY3" fmla="*/ 6858000 h 6858000"/>
              <a:gd name="connsiteX4" fmla="*/ 0 w 12222707"/>
              <a:gd name="connsiteY4" fmla="*/ 0 h 6858000"/>
              <a:gd name="connsiteX5" fmla="*/ 1491044 w 12222707"/>
              <a:gd name="connsiteY5" fmla="*/ 432000 h 6858000"/>
              <a:gd name="connsiteX6" fmla="*/ 1041035 w 12222707"/>
              <a:gd name="connsiteY6" fmla="*/ 882009 h 6858000"/>
              <a:gd name="connsiteX7" fmla="*/ 1041035 w 12222707"/>
              <a:gd name="connsiteY7" fmla="*/ 2681991 h 6858000"/>
              <a:gd name="connsiteX8" fmla="*/ 1491044 w 12222707"/>
              <a:gd name="connsiteY8" fmla="*/ 3132000 h 6858000"/>
              <a:gd name="connsiteX9" fmla="*/ 5271026 w 12222707"/>
              <a:gd name="connsiteY9" fmla="*/ 3132000 h 6858000"/>
              <a:gd name="connsiteX10" fmla="*/ 5721035 w 12222707"/>
              <a:gd name="connsiteY10" fmla="*/ 2681991 h 6858000"/>
              <a:gd name="connsiteX11" fmla="*/ 5721035 w 12222707"/>
              <a:gd name="connsiteY11" fmla="*/ 882009 h 6858000"/>
              <a:gd name="connsiteX12" fmla="*/ 5271026 w 12222707"/>
              <a:gd name="connsiteY12" fmla="*/ 432000 h 6858000"/>
              <a:gd name="connsiteX13" fmla="*/ 1491044 w 12222707"/>
              <a:gd name="connsiteY13" fmla="*/ 432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22707" h="6858000">
                <a:moveTo>
                  <a:pt x="0" y="0"/>
                </a:moveTo>
                <a:lnTo>
                  <a:pt x="12222707" y="0"/>
                </a:lnTo>
                <a:lnTo>
                  <a:pt x="12222707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491044" y="432000"/>
                </a:moveTo>
                <a:cubicBezTo>
                  <a:pt x="1242511" y="432000"/>
                  <a:pt x="1041035" y="633476"/>
                  <a:pt x="1041035" y="882009"/>
                </a:cubicBezTo>
                <a:lnTo>
                  <a:pt x="1041035" y="2681991"/>
                </a:lnTo>
                <a:cubicBezTo>
                  <a:pt x="1041035" y="2930524"/>
                  <a:pt x="1242511" y="3132000"/>
                  <a:pt x="1491044" y="3132000"/>
                </a:cubicBezTo>
                <a:lnTo>
                  <a:pt x="5271026" y="3132000"/>
                </a:lnTo>
                <a:cubicBezTo>
                  <a:pt x="5519559" y="3132000"/>
                  <a:pt x="5721035" y="2930524"/>
                  <a:pt x="5721035" y="2681991"/>
                </a:cubicBezTo>
                <a:lnTo>
                  <a:pt x="5721035" y="882009"/>
                </a:lnTo>
                <a:cubicBezTo>
                  <a:pt x="5721035" y="633476"/>
                  <a:pt x="5519559" y="432000"/>
                  <a:pt x="5271026" y="432000"/>
                </a:cubicBezTo>
                <a:lnTo>
                  <a:pt x="1491044" y="432000"/>
                </a:lnTo>
                <a:close/>
              </a:path>
            </a:pathLst>
          </a:custGeom>
          <a:solidFill>
            <a:srgbClr val="8D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8" name="Szövegdoboz 207"/>
          <p:cNvSpPr txBox="1"/>
          <p:nvPr/>
        </p:nvSpPr>
        <p:spPr>
          <a:xfrm>
            <a:off x="1041035" y="3785345"/>
            <a:ext cx="4680000" cy="2700000"/>
          </a:xfrm>
          <a:prstGeom prst="roundRect">
            <a:avLst/>
          </a:prstGeom>
          <a:solidFill>
            <a:srgbClr val="82C836"/>
          </a:solidFill>
          <a:ln w="76200">
            <a:solidFill>
              <a:schemeClr val="bg1"/>
            </a:solidFill>
          </a:ln>
        </p:spPr>
        <p:txBody>
          <a:bodyPr wrap="square" lIns="360000" rIns="252000" rtlCol="0"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De hiszen szolgák miatt nem szoktak segítséget kérni! Orvost sem szoktak hívni hozzájuk!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Ők mégis ezt teszik.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Ki lehet ez a szolga?</a:t>
            </a:r>
          </a:p>
        </p:txBody>
      </p:sp>
    </p:spTree>
    <p:extLst>
      <p:ext uri="{BB962C8B-B14F-4D97-AF65-F5344CB8AC3E}">
        <p14:creationId xmlns:p14="http://schemas.microsoft.com/office/powerpoint/2010/main" val="32945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1" b="98002" l="19911" r="89340">
                        <a14:foregroundMark x1="37483" y1="52652" x2="31293" y2="49424"/>
                        <a14:foregroundMark x1="32187" y1="46426" x2="36451" y2="4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9212" r="55898" b="28874"/>
          <a:stretch/>
        </p:blipFill>
        <p:spPr>
          <a:xfrm>
            <a:off x="964873" y="-258643"/>
            <a:ext cx="5427746" cy="4723166"/>
          </a:xfrm>
          <a:prstGeom prst="rect">
            <a:avLst/>
          </a:prstGeom>
        </p:spPr>
      </p:pic>
      <p:pic>
        <p:nvPicPr>
          <p:cNvPr id="222" name="Kép 2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58006" t="5675" r="8672" b="12348"/>
          <a:stretch/>
        </p:blipFill>
        <p:spPr>
          <a:xfrm>
            <a:off x="2329822" y="1125888"/>
            <a:ext cx="1690497" cy="2147368"/>
          </a:xfrm>
          <a:prstGeom prst="rect">
            <a:avLst/>
          </a:prstGeom>
          <a:ln>
            <a:noFill/>
          </a:ln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69" b="90000" l="4337" r="89796">
                        <a14:foregroundMark x1="73342" y1="52449" x2="73342" y2="52449"/>
                        <a14:foregroundMark x1="74362" y1="52041" x2="74107" y2="57143"/>
                        <a14:foregroundMark x1="71811" y1="59184" x2="72577" y2="54694"/>
                        <a14:foregroundMark x1="74107" y1="52245" x2="74107" y2="50204"/>
                        <a14:backgroundMark x1="78061" y1="15306" x2="84949" y2="74898"/>
                        <a14:backgroundMark x1="75638" y1="65918" x2="81633" y2="60408"/>
                        <a14:backgroundMark x1="71046" y1="59796" x2="69770" y2="53878"/>
                        <a14:backgroundMark x1="70536" y1="46939" x2="81888" y2="46122"/>
                        <a14:backgroundMark x1="33036" y1="11429" x2="30485" y2="42653"/>
                        <a14:backgroundMark x1="30485" y1="42857" x2="30485" y2="55102"/>
                        <a14:backgroundMark x1="30230" y1="61837" x2="30102" y2="49388"/>
                        <a14:backgroundMark x1="30485" y1="60204" x2="27551" y2="84082"/>
                      </a14:backgroundRemoval>
                    </a14:imgEffect>
                  </a14:imgLayer>
                </a14:imgProps>
              </a:ext>
            </a:extLst>
          </a:blip>
          <a:srcRect l="33147" t="10794" r="17804" b="23576"/>
          <a:stretch/>
        </p:blipFill>
        <p:spPr>
          <a:xfrm flipH="1">
            <a:off x="3111079" y="1358072"/>
            <a:ext cx="2252201" cy="1864716"/>
          </a:xfrm>
          <a:prstGeom prst="rect">
            <a:avLst/>
          </a:prstGeom>
          <a:ln>
            <a:noFill/>
          </a:ln>
        </p:spPr>
      </p:pic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1" b="85306" l="3444" r="34694">
                        <a14:foregroundMark x1="25638" y1="67143" x2="25638" y2="67143"/>
                        <a14:backgroundMark x1="7015" y1="38776" x2="21684" y2="10204"/>
                        <a14:backgroundMark x1="9056" y1="43878" x2="13903" y2="30408"/>
                        <a14:backgroundMark x1="9566" y1="47143" x2="12755" y2="36735"/>
                        <a14:backgroundMark x1="16837" y1="28776" x2="18878" y2="19592"/>
                        <a14:backgroundMark x1="17219" y1="29388" x2="18878" y2="25102"/>
                      </a14:backgroundRemoval>
                    </a14:imgEffect>
                  </a14:imgLayer>
                </a14:imgProps>
              </a:ext>
            </a:extLst>
          </a:blip>
          <a:srcRect l="6110" t="10012" r="65336" b="29199"/>
          <a:stretch/>
        </p:blipFill>
        <p:spPr>
          <a:xfrm>
            <a:off x="762294" y="1302854"/>
            <a:ext cx="1447902" cy="1896130"/>
          </a:xfrm>
          <a:prstGeom prst="rect">
            <a:avLst/>
          </a:prstGeom>
          <a:ln>
            <a:noFill/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180" l="1378" r="94390">
                        <a14:foregroundMark x1="12697" y1="87218" x2="28150" y2="11466"/>
                        <a14:foregroundMark x1="10039" y1="82331" x2="17913" y2="32143"/>
                        <a14:foregroundMark x1="20177" y1="28947" x2="27165" y2="18609"/>
                        <a14:foregroundMark x1="26280" y1="30451" x2="31988" y2="19361"/>
                        <a14:foregroundMark x1="21457" y1="77820" x2="21457" y2="77820"/>
                        <a14:foregroundMark x1="28642" y1="89098" x2="46457" y2="20301"/>
                        <a14:foregroundMark x1="33366" y1="80263" x2="52165" y2="67481"/>
                        <a14:foregroundMark x1="39764" y1="63534" x2="49311" y2="55263"/>
                      </a14:backgroundRemoval>
                    </a14:imgEffect>
                  </a14:imgLayer>
                </a14:imgProps>
              </a:ext>
            </a:extLst>
          </a:blip>
          <a:srcRect l="58006" t="5675" r="8672" b="12348"/>
          <a:stretch/>
        </p:blipFill>
        <p:spPr>
          <a:xfrm flipH="1">
            <a:off x="2215468" y="1125888"/>
            <a:ext cx="1690497" cy="2147368"/>
          </a:xfrm>
          <a:prstGeom prst="rect">
            <a:avLst/>
          </a:prstGeom>
          <a:ln>
            <a:noFill/>
          </a:ln>
        </p:spPr>
      </p:pic>
      <p:sp>
        <p:nvSpPr>
          <p:cNvPr id="218" name="Szabadkézi sokszög 217"/>
          <p:cNvSpPr/>
          <p:nvPr/>
        </p:nvSpPr>
        <p:spPr>
          <a:xfrm>
            <a:off x="0" y="0"/>
            <a:ext cx="12222707" cy="6858000"/>
          </a:xfrm>
          <a:custGeom>
            <a:avLst/>
            <a:gdLst>
              <a:gd name="connsiteX0" fmla="*/ 0 w 12222707"/>
              <a:gd name="connsiteY0" fmla="*/ 0 h 6858000"/>
              <a:gd name="connsiteX1" fmla="*/ 12222707 w 12222707"/>
              <a:gd name="connsiteY1" fmla="*/ 0 h 6858000"/>
              <a:gd name="connsiteX2" fmla="*/ 12222707 w 12222707"/>
              <a:gd name="connsiteY2" fmla="*/ 6858000 h 6858000"/>
              <a:gd name="connsiteX3" fmla="*/ 0 w 12222707"/>
              <a:gd name="connsiteY3" fmla="*/ 6858000 h 6858000"/>
              <a:gd name="connsiteX4" fmla="*/ 0 w 12222707"/>
              <a:gd name="connsiteY4" fmla="*/ 0 h 6858000"/>
              <a:gd name="connsiteX5" fmla="*/ 1491044 w 12222707"/>
              <a:gd name="connsiteY5" fmla="*/ 432000 h 6858000"/>
              <a:gd name="connsiteX6" fmla="*/ 1041035 w 12222707"/>
              <a:gd name="connsiteY6" fmla="*/ 882009 h 6858000"/>
              <a:gd name="connsiteX7" fmla="*/ 1041035 w 12222707"/>
              <a:gd name="connsiteY7" fmla="*/ 2681991 h 6858000"/>
              <a:gd name="connsiteX8" fmla="*/ 1491044 w 12222707"/>
              <a:gd name="connsiteY8" fmla="*/ 3132000 h 6858000"/>
              <a:gd name="connsiteX9" fmla="*/ 5271026 w 12222707"/>
              <a:gd name="connsiteY9" fmla="*/ 3132000 h 6858000"/>
              <a:gd name="connsiteX10" fmla="*/ 5721035 w 12222707"/>
              <a:gd name="connsiteY10" fmla="*/ 2681991 h 6858000"/>
              <a:gd name="connsiteX11" fmla="*/ 5721035 w 12222707"/>
              <a:gd name="connsiteY11" fmla="*/ 882009 h 6858000"/>
              <a:gd name="connsiteX12" fmla="*/ 5271026 w 12222707"/>
              <a:gd name="connsiteY12" fmla="*/ 432000 h 6858000"/>
              <a:gd name="connsiteX13" fmla="*/ 1491044 w 12222707"/>
              <a:gd name="connsiteY13" fmla="*/ 432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22707" h="6858000">
                <a:moveTo>
                  <a:pt x="0" y="0"/>
                </a:moveTo>
                <a:lnTo>
                  <a:pt x="12222707" y="0"/>
                </a:lnTo>
                <a:lnTo>
                  <a:pt x="12222707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491044" y="432000"/>
                </a:moveTo>
                <a:cubicBezTo>
                  <a:pt x="1242511" y="432000"/>
                  <a:pt x="1041035" y="633476"/>
                  <a:pt x="1041035" y="882009"/>
                </a:cubicBezTo>
                <a:lnTo>
                  <a:pt x="1041035" y="2681991"/>
                </a:lnTo>
                <a:cubicBezTo>
                  <a:pt x="1041035" y="2930524"/>
                  <a:pt x="1242511" y="3132000"/>
                  <a:pt x="1491044" y="3132000"/>
                </a:cubicBezTo>
                <a:lnTo>
                  <a:pt x="5271026" y="3132000"/>
                </a:lnTo>
                <a:cubicBezTo>
                  <a:pt x="5519559" y="3132000"/>
                  <a:pt x="5721035" y="2930524"/>
                  <a:pt x="5721035" y="2681991"/>
                </a:cubicBezTo>
                <a:lnTo>
                  <a:pt x="5721035" y="882009"/>
                </a:lnTo>
                <a:cubicBezTo>
                  <a:pt x="5721035" y="633476"/>
                  <a:pt x="5519559" y="432000"/>
                  <a:pt x="5271026" y="432000"/>
                </a:cubicBezTo>
                <a:lnTo>
                  <a:pt x="1491044" y="432000"/>
                </a:lnTo>
                <a:close/>
              </a:path>
            </a:pathLst>
          </a:custGeom>
          <a:solidFill>
            <a:srgbClr val="8D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784271" y="3937745"/>
            <a:ext cx="4680000" cy="2700000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Talán egy kiváló templomi szolgáról van szó?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Nem! Nem az ő szolgájukról van szó!</a:t>
            </a:r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Egy római százados szolgájáról!</a:t>
            </a:r>
          </a:p>
        </p:txBody>
      </p:sp>
    </p:spTree>
    <p:extLst>
      <p:ext uri="{BB962C8B-B14F-4D97-AF65-F5344CB8AC3E}">
        <p14:creationId xmlns:p14="http://schemas.microsoft.com/office/powerpoint/2010/main" val="33235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8328</TotalTime>
  <Words>742</Words>
  <Application>Microsoft Office PowerPoint</Application>
  <PresentationFormat>Szélesvásznú</PresentationFormat>
  <Paragraphs>148</Paragraphs>
  <Slides>18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AdamGorry-Lights</vt:lpstr>
      <vt:lpstr>Arial</vt:lpstr>
      <vt:lpstr>Calibri</vt:lpstr>
      <vt:lpstr>Calibri Light</vt:lpstr>
      <vt:lpstr>Comic Sans MS</vt:lpstr>
      <vt:lpstr>Times New Roman</vt:lpstr>
      <vt:lpstr>Wingdings 3</vt:lpstr>
      <vt:lpstr>Office Theme</vt:lpstr>
      <vt:lpstr>1_Office Theme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739</cp:revision>
  <dcterms:created xsi:type="dcterms:W3CDTF">2020-04-05T07:55:46Z</dcterms:created>
  <dcterms:modified xsi:type="dcterms:W3CDTF">2020-05-13T16:42:02Z</dcterms:modified>
</cp:coreProperties>
</file>