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90" r:id="rId4"/>
    <p:sldId id="291" r:id="rId5"/>
    <p:sldId id="292" r:id="rId6"/>
    <p:sldId id="281" r:id="rId7"/>
    <p:sldId id="288" r:id="rId8"/>
    <p:sldId id="294" r:id="rId9"/>
    <p:sldId id="295" r:id="rId10"/>
    <p:sldId id="296" r:id="rId11"/>
    <p:sldId id="280" r:id="rId12"/>
    <p:sldId id="286" r:id="rId13"/>
    <p:sldId id="285" r:id="rId14"/>
    <p:sldId id="277" r:id="rId15"/>
    <p:sldId id="274" r:id="rId16"/>
    <p:sldId id="275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FFFFAF"/>
    <a:srgbClr val="F6BB00"/>
    <a:srgbClr val="F8F4D7"/>
    <a:srgbClr val="8D3F32"/>
    <a:srgbClr val="FFE38B"/>
    <a:srgbClr val="FFD757"/>
    <a:srgbClr val="E4C3B6"/>
    <a:srgbClr val="C27B5D"/>
    <a:srgbClr val="CE8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284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65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63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423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79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63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559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191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818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464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673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15670-360C-4B15-AD50-85300D06AEBC}" type="datetimeFigureOut">
              <a:rPr lang="hu-HU" smtClean="0"/>
              <a:t>2020. 04. 01.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7478-9BCB-4B30-9236-CD8E57040C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8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rpi-feladatbank.reformatus.hu/#/fspublic/3691e1b1664a0192e07fb5be01f282b1f0034b60585fea20a5a88b40956abeaf38610ab2d744abcf88ac39f88e13cd2a212b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rpi-feladatbank.reformatus.hu/#/fspublic/0d38cfff4dd5e38ccbae617b8562457934a4508c3a4d8aa7d37895a93300773ba72b351107d2aaf70e5ba0ac1bb47fee8af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9G8E5A-23n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schemeClr val="bg1"/>
                </a:solidFill>
                <a:cs typeface="Arial" panose="020B0604020202020204" pitchFamily="34" charset="0"/>
              </a:rPr>
              <a:t>NAGYPÉNTEKTŐL HÚSVÉTIG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schemeClr val="bg1"/>
                </a:solidFill>
                <a:cs typeface="Arial" panose="020B0604020202020204" pitchFamily="34" charset="0"/>
              </a:rPr>
              <a:t>JÉZUS A ZSIDÓK KIRÁLYA –</a:t>
            </a:r>
            <a:r>
              <a:rPr lang="hu-HU" altLang="hu-HU" sz="3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u-HU" altLang="hu-HU" sz="3600" dirty="0" smtClean="0">
                <a:solidFill>
                  <a:schemeClr val="bg1"/>
                </a:solidFill>
                <a:cs typeface="Arial" panose="020B0604020202020204" pitchFamily="34" charset="0"/>
              </a:rPr>
              <a:t>JÉZUS VAGY BARABBÁS</a:t>
            </a:r>
          </a:p>
        </p:txBody>
      </p:sp>
      <p:sp>
        <p:nvSpPr>
          <p:cNvPr id="5" name="Ellipszis 4"/>
          <p:cNvSpPr/>
          <p:nvPr/>
        </p:nvSpPr>
        <p:spPr>
          <a:xfrm>
            <a:off x="1133967" y="2264718"/>
            <a:ext cx="2949575" cy="2884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 smtClean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</a:t>
            </a: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55779" y="1583302"/>
            <a:ext cx="7138156" cy="5069739"/>
          </a:xfrm>
          <a:prstGeom prst="rect">
            <a:avLst/>
          </a:prstGeom>
          <a:noFill/>
          <a:ln w="73025">
            <a:solidFill>
              <a:srgbClr val="BDD7EE"/>
            </a:solidFill>
          </a:ln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8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internetkapcsolat.</a:t>
            </a:r>
            <a:endParaRPr lang="hu-HU" sz="2800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32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linkekre így tudnak rákattintani!)</a:t>
            </a:r>
            <a:endParaRPr lang="hu-HU" sz="36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4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856264" y="2419795"/>
            <a:ext cx="8412034" cy="3108543"/>
          </a:xfrm>
          <a:prstGeom prst="rect">
            <a:avLst/>
          </a:prstGeom>
          <a:noFill/>
          <a:ln w="1143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57188"/>
            <a:endParaRPr lang="hu-H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akarta a tömeg, hogy Pilátus keresztre küldje Jézust?</a:t>
            </a:r>
          </a:p>
          <a:p>
            <a:pPr marL="357188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Mit gondolsz?</a:t>
            </a:r>
          </a:p>
          <a:p>
            <a:pPr marL="357188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kattintva egy IGAZ-HAMIS feladat segítségével ellenőrizni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tudod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 válaszaidat! </a:t>
            </a:r>
            <a:endParaRPr lang="hu-H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Többször is megpróbálhatod!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" y="0"/>
            <a:ext cx="1692823" cy="166713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0" b="89981" l="6765" r="89939">
                        <a14:backgroundMark x1="33912" y1="86767" x2="33912" y2="86767"/>
                        <a14:backgroundMark x1="37121" y1="88280" x2="37121" y2="88280"/>
                        <a14:backgroundMark x1="65568" y1="83554" x2="65568" y2="83554"/>
                        <a14:backgroundMark x1="32003" y1="82987" x2="32003" y2="82987"/>
                        <a14:backgroundMark x1="65568" y1="80529" x2="65568" y2="80529"/>
                      </a14:backgroundRemoval>
                    </a14:imgEffect>
                  </a14:imgLayer>
                </a14:imgProps>
              </a:ext>
            </a:extLst>
          </a:blip>
          <a:srcRect l="6045" t="31712" r="9514" b="9400"/>
          <a:stretch/>
        </p:blipFill>
        <p:spPr>
          <a:xfrm rot="5400000">
            <a:off x="7155368" y="3712794"/>
            <a:ext cx="4225860" cy="13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9463" l="2488" r="945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1350" y="967455"/>
            <a:ext cx="4099035" cy="532447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72447" y="2930246"/>
            <a:ext cx="5820103" cy="36190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Pilátus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látva, hogy semmit sem tehet, sőt a lázongó nép egyre veszélyesebb, így szólt:</a:t>
            </a: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– Ártatlan vagyok ennek az igaz embernek a halálában! – azzal a nép szeme láttára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megmosta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kezét, majd átadta Jézust a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katonáknak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35648" cy="1419367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3264448" y="276367"/>
            <a:ext cx="3815255" cy="2286000"/>
          </a:xfrm>
          <a:prstGeom prst="wedgeEllipseCallout">
            <a:avLst>
              <a:gd name="adj1" fmla="val 84592"/>
              <a:gd name="adj2" fmla="val 36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Mosom kezeimet!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5648" cy="141936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85738" y="2442257"/>
            <a:ext cx="35433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tömeget a harag, a düh, a féltékenység, irigység, csalódottság irányította.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rajzon elolvashatod, hogy Jézust engedelmességének a hátterében mi állt.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t="6598" b="17624"/>
          <a:stretch/>
        </p:blipFill>
        <p:spPr>
          <a:xfrm>
            <a:off x="3929066" y="242880"/>
            <a:ext cx="8036964" cy="633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hlinkClick r:id="rId2"/>
          </p:cNvPr>
          <p:cNvSpPr txBox="1"/>
          <p:nvPr/>
        </p:nvSpPr>
        <p:spPr>
          <a:xfrm>
            <a:off x="3439236" y="4992334"/>
            <a:ext cx="5778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Tedd próbára a tudásodat! Ide kattintva oldj meg 2 feladatot!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6" y="4869504"/>
            <a:ext cx="1585913" cy="1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31408" y="633164"/>
            <a:ext cx="9096485" cy="2465004"/>
          </a:xfrm>
          <a:custGeom>
            <a:avLst/>
            <a:gdLst>
              <a:gd name="connsiteX0" fmla="*/ 0 w 8358183"/>
              <a:gd name="connsiteY0" fmla="*/ 0 h 3108543"/>
              <a:gd name="connsiteX1" fmla="*/ 8358183 w 8358183"/>
              <a:gd name="connsiteY1" fmla="*/ 0 h 3108543"/>
              <a:gd name="connsiteX2" fmla="*/ 8358183 w 8358183"/>
              <a:gd name="connsiteY2" fmla="*/ 3108543 h 3108543"/>
              <a:gd name="connsiteX3" fmla="*/ 0 w 8358183"/>
              <a:gd name="connsiteY3" fmla="*/ 3108543 h 3108543"/>
              <a:gd name="connsiteX4" fmla="*/ 0 w 8358183"/>
              <a:gd name="connsiteY4" fmla="*/ 0 h 3108543"/>
              <a:gd name="connsiteX0" fmla="*/ 0 w 8358183"/>
              <a:gd name="connsiteY0" fmla="*/ 1025776 h 4134319"/>
              <a:gd name="connsiteX1" fmla="*/ 1071559 w 8358183"/>
              <a:gd name="connsiteY1" fmla="*/ 0 h 4134319"/>
              <a:gd name="connsiteX2" fmla="*/ 8358183 w 8358183"/>
              <a:gd name="connsiteY2" fmla="*/ 1025776 h 4134319"/>
              <a:gd name="connsiteX3" fmla="*/ 8358183 w 8358183"/>
              <a:gd name="connsiteY3" fmla="*/ 4134319 h 4134319"/>
              <a:gd name="connsiteX4" fmla="*/ 0 w 8358183"/>
              <a:gd name="connsiteY4" fmla="*/ 4134319 h 4134319"/>
              <a:gd name="connsiteX5" fmla="*/ 0 w 8358183"/>
              <a:gd name="connsiteY5" fmla="*/ 1025776 h 4134319"/>
              <a:gd name="connsiteX0" fmla="*/ 42863 w 8401046"/>
              <a:gd name="connsiteY0" fmla="*/ 1025776 h 16101222"/>
              <a:gd name="connsiteX1" fmla="*/ 1114422 w 8401046"/>
              <a:gd name="connsiteY1" fmla="*/ 0 h 16101222"/>
              <a:gd name="connsiteX2" fmla="*/ 8401046 w 8401046"/>
              <a:gd name="connsiteY2" fmla="*/ 1025776 h 16101222"/>
              <a:gd name="connsiteX3" fmla="*/ 8401046 w 8401046"/>
              <a:gd name="connsiteY3" fmla="*/ 4134319 h 16101222"/>
              <a:gd name="connsiteX4" fmla="*/ 0 w 8401046"/>
              <a:gd name="connsiteY4" fmla="*/ 16101222 h 16101222"/>
              <a:gd name="connsiteX5" fmla="*/ 42863 w 8401046"/>
              <a:gd name="connsiteY5" fmla="*/ 1025776 h 16101222"/>
              <a:gd name="connsiteX0" fmla="*/ 42863 w 8429621"/>
              <a:gd name="connsiteY0" fmla="*/ 1025776 h 16552803"/>
              <a:gd name="connsiteX1" fmla="*/ 1114422 w 8429621"/>
              <a:gd name="connsiteY1" fmla="*/ 0 h 16552803"/>
              <a:gd name="connsiteX2" fmla="*/ 8401046 w 8429621"/>
              <a:gd name="connsiteY2" fmla="*/ 1025776 h 16552803"/>
              <a:gd name="connsiteX3" fmla="*/ 8429621 w 8429621"/>
              <a:gd name="connsiteY3" fmla="*/ 16552803 h 16552803"/>
              <a:gd name="connsiteX4" fmla="*/ 0 w 8429621"/>
              <a:gd name="connsiteY4" fmla="*/ 16101222 h 16552803"/>
              <a:gd name="connsiteX5" fmla="*/ 42863 w 8429621"/>
              <a:gd name="connsiteY5" fmla="*/ 1025776 h 16552803"/>
              <a:gd name="connsiteX0" fmla="*/ 42863 w 8429621"/>
              <a:gd name="connsiteY0" fmla="*/ 1036088 h 16563115"/>
              <a:gd name="connsiteX1" fmla="*/ 1114422 w 8429621"/>
              <a:gd name="connsiteY1" fmla="*/ 10312 h 16563115"/>
              <a:gd name="connsiteX2" fmla="*/ 8401046 w 8429621"/>
              <a:gd name="connsiteY2" fmla="*/ 1036088 h 16563115"/>
              <a:gd name="connsiteX3" fmla="*/ 8429621 w 8429621"/>
              <a:gd name="connsiteY3" fmla="*/ 16563115 h 16563115"/>
              <a:gd name="connsiteX4" fmla="*/ 0 w 8429621"/>
              <a:gd name="connsiteY4" fmla="*/ 16111534 h 16563115"/>
              <a:gd name="connsiteX5" fmla="*/ 42863 w 8429621"/>
              <a:gd name="connsiteY5" fmla="*/ 1036088 h 16563115"/>
              <a:gd name="connsiteX0" fmla="*/ 42863 w 8429621"/>
              <a:gd name="connsiteY0" fmla="*/ 1036088 h 16563115"/>
              <a:gd name="connsiteX1" fmla="*/ 1114422 w 8429621"/>
              <a:gd name="connsiteY1" fmla="*/ 10312 h 16563115"/>
              <a:gd name="connsiteX2" fmla="*/ 8401046 w 8429621"/>
              <a:gd name="connsiteY2" fmla="*/ 1036088 h 16563115"/>
              <a:gd name="connsiteX3" fmla="*/ 8429621 w 8429621"/>
              <a:gd name="connsiteY3" fmla="*/ 16563115 h 16563115"/>
              <a:gd name="connsiteX4" fmla="*/ 0 w 8429621"/>
              <a:gd name="connsiteY4" fmla="*/ 16111534 h 16563115"/>
              <a:gd name="connsiteX5" fmla="*/ 42863 w 8429621"/>
              <a:gd name="connsiteY5" fmla="*/ 1036088 h 16563115"/>
              <a:gd name="connsiteX0" fmla="*/ 42863 w 8429621"/>
              <a:gd name="connsiteY0" fmla="*/ 1033188 h 16560215"/>
              <a:gd name="connsiteX1" fmla="*/ 1114422 w 8429621"/>
              <a:gd name="connsiteY1" fmla="*/ 7412 h 16560215"/>
              <a:gd name="connsiteX2" fmla="*/ 2043110 w 8429621"/>
              <a:gd name="connsiteY2" fmla="*/ 2942690 h 16560215"/>
              <a:gd name="connsiteX3" fmla="*/ 8401046 w 8429621"/>
              <a:gd name="connsiteY3" fmla="*/ 1033188 h 16560215"/>
              <a:gd name="connsiteX4" fmla="*/ 8429621 w 8429621"/>
              <a:gd name="connsiteY4" fmla="*/ 16560215 h 16560215"/>
              <a:gd name="connsiteX5" fmla="*/ 0 w 8429621"/>
              <a:gd name="connsiteY5" fmla="*/ 16108634 h 16560215"/>
              <a:gd name="connsiteX6" fmla="*/ 42863 w 8429621"/>
              <a:gd name="connsiteY6" fmla="*/ 1033188 h 16560215"/>
              <a:gd name="connsiteX0" fmla="*/ 42863 w 8429621"/>
              <a:gd name="connsiteY0" fmla="*/ 1033188 h 16560215"/>
              <a:gd name="connsiteX1" fmla="*/ 1114422 w 8429621"/>
              <a:gd name="connsiteY1" fmla="*/ 7412 h 16560215"/>
              <a:gd name="connsiteX2" fmla="*/ 2043110 w 8429621"/>
              <a:gd name="connsiteY2" fmla="*/ 2942690 h 16560215"/>
              <a:gd name="connsiteX3" fmla="*/ 8401046 w 8429621"/>
              <a:gd name="connsiteY3" fmla="*/ 1033188 h 16560215"/>
              <a:gd name="connsiteX4" fmla="*/ 8429621 w 8429621"/>
              <a:gd name="connsiteY4" fmla="*/ 16560215 h 16560215"/>
              <a:gd name="connsiteX5" fmla="*/ 0 w 8429621"/>
              <a:gd name="connsiteY5" fmla="*/ 16108634 h 16560215"/>
              <a:gd name="connsiteX6" fmla="*/ 42863 w 8429621"/>
              <a:gd name="connsiteY6" fmla="*/ 1033188 h 16560215"/>
              <a:gd name="connsiteX0" fmla="*/ 42863 w 8429621"/>
              <a:gd name="connsiteY0" fmla="*/ 1033188 h 16560215"/>
              <a:gd name="connsiteX1" fmla="*/ 1114422 w 8429621"/>
              <a:gd name="connsiteY1" fmla="*/ 7412 h 16560215"/>
              <a:gd name="connsiteX2" fmla="*/ 2043110 w 8429621"/>
              <a:gd name="connsiteY2" fmla="*/ 2942690 h 16560215"/>
              <a:gd name="connsiteX3" fmla="*/ 8401046 w 8429621"/>
              <a:gd name="connsiteY3" fmla="*/ 1033188 h 16560215"/>
              <a:gd name="connsiteX4" fmla="*/ 8429621 w 8429621"/>
              <a:gd name="connsiteY4" fmla="*/ 16560215 h 16560215"/>
              <a:gd name="connsiteX5" fmla="*/ 0 w 8429621"/>
              <a:gd name="connsiteY5" fmla="*/ 16108634 h 16560215"/>
              <a:gd name="connsiteX6" fmla="*/ 42863 w 8429621"/>
              <a:gd name="connsiteY6" fmla="*/ 1033188 h 16560215"/>
              <a:gd name="connsiteX0" fmla="*/ 42863 w 8429621"/>
              <a:gd name="connsiteY0" fmla="*/ 1033188 h 16560215"/>
              <a:gd name="connsiteX1" fmla="*/ 1114422 w 8429621"/>
              <a:gd name="connsiteY1" fmla="*/ 7412 h 16560215"/>
              <a:gd name="connsiteX2" fmla="*/ 2043110 w 8429621"/>
              <a:gd name="connsiteY2" fmla="*/ 2942690 h 16560215"/>
              <a:gd name="connsiteX3" fmla="*/ 8401046 w 8429621"/>
              <a:gd name="connsiteY3" fmla="*/ 1033188 h 16560215"/>
              <a:gd name="connsiteX4" fmla="*/ 8429621 w 8429621"/>
              <a:gd name="connsiteY4" fmla="*/ 16560215 h 16560215"/>
              <a:gd name="connsiteX5" fmla="*/ 0 w 8429621"/>
              <a:gd name="connsiteY5" fmla="*/ 16108634 h 16560215"/>
              <a:gd name="connsiteX6" fmla="*/ 42863 w 8429621"/>
              <a:gd name="connsiteY6" fmla="*/ 1033188 h 16560215"/>
              <a:gd name="connsiteX0" fmla="*/ 71438 w 8429621"/>
              <a:gd name="connsiteY0" fmla="*/ 3401920 h 16558153"/>
              <a:gd name="connsiteX1" fmla="*/ 1114422 w 8429621"/>
              <a:gd name="connsiteY1" fmla="*/ 5350 h 16558153"/>
              <a:gd name="connsiteX2" fmla="*/ 2043110 w 8429621"/>
              <a:gd name="connsiteY2" fmla="*/ 2940628 h 16558153"/>
              <a:gd name="connsiteX3" fmla="*/ 8401046 w 8429621"/>
              <a:gd name="connsiteY3" fmla="*/ 1031126 h 16558153"/>
              <a:gd name="connsiteX4" fmla="*/ 8429621 w 8429621"/>
              <a:gd name="connsiteY4" fmla="*/ 16558153 h 16558153"/>
              <a:gd name="connsiteX5" fmla="*/ 0 w 8429621"/>
              <a:gd name="connsiteY5" fmla="*/ 16106572 h 16558153"/>
              <a:gd name="connsiteX6" fmla="*/ 71438 w 8429621"/>
              <a:gd name="connsiteY6" fmla="*/ 3401920 h 16558153"/>
              <a:gd name="connsiteX0" fmla="*/ 71438 w 8429621"/>
              <a:gd name="connsiteY0" fmla="*/ 3401920 h 16558153"/>
              <a:gd name="connsiteX1" fmla="*/ 1114422 w 8429621"/>
              <a:gd name="connsiteY1" fmla="*/ 5350 h 16558153"/>
              <a:gd name="connsiteX2" fmla="*/ 2043110 w 8429621"/>
              <a:gd name="connsiteY2" fmla="*/ 2940628 h 16558153"/>
              <a:gd name="connsiteX3" fmla="*/ 8401046 w 8429621"/>
              <a:gd name="connsiteY3" fmla="*/ 1031126 h 16558153"/>
              <a:gd name="connsiteX4" fmla="*/ 8429621 w 8429621"/>
              <a:gd name="connsiteY4" fmla="*/ 16558153 h 16558153"/>
              <a:gd name="connsiteX5" fmla="*/ 0 w 8429621"/>
              <a:gd name="connsiteY5" fmla="*/ 16106572 h 16558153"/>
              <a:gd name="connsiteX6" fmla="*/ 71438 w 8429621"/>
              <a:gd name="connsiteY6" fmla="*/ 3401920 h 16558153"/>
              <a:gd name="connsiteX0" fmla="*/ 71438 w 8429621"/>
              <a:gd name="connsiteY0" fmla="*/ 4168802 h 17325035"/>
              <a:gd name="connsiteX1" fmla="*/ 1114422 w 8429621"/>
              <a:gd name="connsiteY1" fmla="*/ 772232 h 17325035"/>
              <a:gd name="connsiteX2" fmla="*/ 2043110 w 8429621"/>
              <a:gd name="connsiteY2" fmla="*/ 3707510 h 17325035"/>
              <a:gd name="connsiteX3" fmla="*/ 3128960 w 8429621"/>
              <a:gd name="connsiteY3" fmla="*/ 320642 h 17325035"/>
              <a:gd name="connsiteX4" fmla="*/ 8401046 w 8429621"/>
              <a:gd name="connsiteY4" fmla="*/ 1798008 h 17325035"/>
              <a:gd name="connsiteX5" fmla="*/ 8429621 w 8429621"/>
              <a:gd name="connsiteY5" fmla="*/ 17325035 h 17325035"/>
              <a:gd name="connsiteX6" fmla="*/ 0 w 8429621"/>
              <a:gd name="connsiteY6" fmla="*/ 16873454 h 17325035"/>
              <a:gd name="connsiteX7" fmla="*/ 71438 w 8429621"/>
              <a:gd name="connsiteY7" fmla="*/ 4168802 h 17325035"/>
              <a:gd name="connsiteX0" fmla="*/ 71438 w 8429621"/>
              <a:gd name="connsiteY0" fmla="*/ 4168802 h 17325035"/>
              <a:gd name="connsiteX1" fmla="*/ 1114422 w 8429621"/>
              <a:gd name="connsiteY1" fmla="*/ 772232 h 17325035"/>
              <a:gd name="connsiteX2" fmla="*/ 2043110 w 8429621"/>
              <a:gd name="connsiteY2" fmla="*/ 3707510 h 17325035"/>
              <a:gd name="connsiteX3" fmla="*/ 3128960 w 8429621"/>
              <a:gd name="connsiteY3" fmla="*/ 320642 h 17325035"/>
              <a:gd name="connsiteX4" fmla="*/ 8401046 w 8429621"/>
              <a:gd name="connsiteY4" fmla="*/ 1798008 h 17325035"/>
              <a:gd name="connsiteX5" fmla="*/ 8429621 w 8429621"/>
              <a:gd name="connsiteY5" fmla="*/ 17325035 h 17325035"/>
              <a:gd name="connsiteX6" fmla="*/ 0 w 8429621"/>
              <a:gd name="connsiteY6" fmla="*/ 16873454 h 17325035"/>
              <a:gd name="connsiteX7" fmla="*/ 71438 w 8429621"/>
              <a:gd name="connsiteY7" fmla="*/ 4168802 h 17325035"/>
              <a:gd name="connsiteX0" fmla="*/ 71438 w 8429621"/>
              <a:gd name="connsiteY0" fmla="*/ 4073500 h 17229733"/>
              <a:gd name="connsiteX1" fmla="*/ 1114422 w 8429621"/>
              <a:gd name="connsiteY1" fmla="*/ 676930 h 17229733"/>
              <a:gd name="connsiteX2" fmla="*/ 2043110 w 8429621"/>
              <a:gd name="connsiteY2" fmla="*/ 3612208 h 17229733"/>
              <a:gd name="connsiteX3" fmla="*/ 3128960 w 8429621"/>
              <a:gd name="connsiteY3" fmla="*/ 225340 h 17229733"/>
              <a:gd name="connsiteX4" fmla="*/ 8401046 w 8429621"/>
              <a:gd name="connsiteY4" fmla="*/ 1702706 h 17229733"/>
              <a:gd name="connsiteX5" fmla="*/ 8429621 w 8429621"/>
              <a:gd name="connsiteY5" fmla="*/ 17229733 h 17229733"/>
              <a:gd name="connsiteX6" fmla="*/ 0 w 8429621"/>
              <a:gd name="connsiteY6" fmla="*/ 16778152 h 17229733"/>
              <a:gd name="connsiteX7" fmla="*/ 71438 w 8429621"/>
              <a:gd name="connsiteY7" fmla="*/ 4073500 h 17229733"/>
              <a:gd name="connsiteX0" fmla="*/ 71438 w 8429621"/>
              <a:gd name="connsiteY0" fmla="*/ 3905044 h 17061277"/>
              <a:gd name="connsiteX1" fmla="*/ 1114422 w 8429621"/>
              <a:gd name="connsiteY1" fmla="*/ 508474 h 17061277"/>
              <a:gd name="connsiteX2" fmla="*/ 2043110 w 8429621"/>
              <a:gd name="connsiteY2" fmla="*/ 3443752 h 17061277"/>
              <a:gd name="connsiteX3" fmla="*/ 3128960 w 8429621"/>
              <a:gd name="connsiteY3" fmla="*/ 56884 h 17061277"/>
              <a:gd name="connsiteX4" fmla="*/ 4295772 w 8429621"/>
              <a:gd name="connsiteY4" fmla="*/ 3895325 h 17061277"/>
              <a:gd name="connsiteX5" fmla="*/ 8401046 w 8429621"/>
              <a:gd name="connsiteY5" fmla="*/ 1534250 h 17061277"/>
              <a:gd name="connsiteX6" fmla="*/ 8429621 w 8429621"/>
              <a:gd name="connsiteY6" fmla="*/ 17061277 h 17061277"/>
              <a:gd name="connsiteX7" fmla="*/ 0 w 8429621"/>
              <a:gd name="connsiteY7" fmla="*/ 16609696 h 17061277"/>
              <a:gd name="connsiteX8" fmla="*/ 71438 w 8429621"/>
              <a:gd name="connsiteY8" fmla="*/ 3905044 h 17061277"/>
              <a:gd name="connsiteX0" fmla="*/ 71438 w 8429621"/>
              <a:gd name="connsiteY0" fmla="*/ 3902436 h 17058669"/>
              <a:gd name="connsiteX1" fmla="*/ 1114422 w 8429621"/>
              <a:gd name="connsiteY1" fmla="*/ 505866 h 17058669"/>
              <a:gd name="connsiteX2" fmla="*/ 2043110 w 8429621"/>
              <a:gd name="connsiteY2" fmla="*/ 3441144 h 17058669"/>
              <a:gd name="connsiteX3" fmla="*/ 3128960 w 8429621"/>
              <a:gd name="connsiteY3" fmla="*/ 54276 h 17058669"/>
              <a:gd name="connsiteX4" fmla="*/ 4295772 w 8429621"/>
              <a:gd name="connsiteY4" fmla="*/ 3892717 h 17058669"/>
              <a:gd name="connsiteX5" fmla="*/ 8401046 w 8429621"/>
              <a:gd name="connsiteY5" fmla="*/ 1531642 h 17058669"/>
              <a:gd name="connsiteX6" fmla="*/ 8429621 w 8429621"/>
              <a:gd name="connsiteY6" fmla="*/ 17058669 h 17058669"/>
              <a:gd name="connsiteX7" fmla="*/ 0 w 8429621"/>
              <a:gd name="connsiteY7" fmla="*/ 16607088 h 17058669"/>
              <a:gd name="connsiteX8" fmla="*/ 71438 w 8429621"/>
              <a:gd name="connsiteY8" fmla="*/ 3902436 h 17058669"/>
              <a:gd name="connsiteX0" fmla="*/ 71438 w 8429621"/>
              <a:gd name="connsiteY0" fmla="*/ 3902436 h 17058669"/>
              <a:gd name="connsiteX1" fmla="*/ 1114422 w 8429621"/>
              <a:gd name="connsiteY1" fmla="*/ 505866 h 17058669"/>
              <a:gd name="connsiteX2" fmla="*/ 2043110 w 8429621"/>
              <a:gd name="connsiteY2" fmla="*/ 3441144 h 17058669"/>
              <a:gd name="connsiteX3" fmla="*/ 3128960 w 8429621"/>
              <a:gd name="connsiteY3" fmla="*/ 54276 h 17058669"/>
              <a:gd name="connsiteX4" fmla="*/ 4295772 w 8429621"/>
              <a:gd name="connsiteY4" fmla="*/ 3892717 h 17058669"/>
              <a:gd name="connsiteX5" fmla="*/ 8401046 w 8429621"/>
              <a:gd name="connsiteY5" fmla="*/ 1531642 h 17058669"/>
              <a:gd name="connsiteX6" fmla="*/ 8429621 w 8429621"/>
              <a:gd name="connsiteY6" fmla="*/ 17058669 h 17058669"/>
              <a:gd name="connsiteX7" fmla="*/ 0 w 8429621"/>
              <a:gd name="connsiteY7" fmla="*/ 16607088 h 17058669"/>
              <a:gd name="connsiteX8" fmla="*/ 71438 w 8429621"/>
              <a:gd name="connsiteY8" fmla="*/ 3902436 h 17058669"/>
              <a:gd name="connsiteX0" fmla="*/ 71438 w 8429621"/>
              <a:gd name="connsiteY0" fmla="*/ 3859214 h 17015447"/>
              <a:gd name="connsiteX1" fmla="*/ 1114422 w 8429621"/>
              <a:gd name="connsiteY1" fmla="*/ 462644 h 17015447"/>
              <a:gd name="connsiteX2" fmla="*/ 2043110 w 8429621"/>
              <a:gd name="connsiteY2" fmla="*/ 3397922 h 17015447"/>
              <a:gd name="connsiteX3" fmla="*/ 3128960 w 8429621"/>
              <a:gd name="connsiteY3" fmla="*/ 11054 h 17015447"/>
              <a:gd name="connsiteX4" fmla="*/ 4295772 w 8429621"/>
              <a:gd name="connsiteY4" fmla="*/ 3849495 h 17015447"/>
              <a:gd name="connsiteX5" fmla="*/ 8401046 w 8429621"/>
              <a:gd name="connsiteY5" fmla="*/ 1488420 h 17015447"/>
              <a:gd name="connsiteX6" fmla="*/ 8429621 w 8429621"/>
              <a:gd name="connsiteY6" fmla="*/ 17015447 h 17015447"/>
              <a:gd name="connsiteX7" fmla="*/ 0 w 8429621"/>
              <a:gd name="connsiteY7" fmla="*/ 16563866 h 17015447"/>
              <a:gd name="connsiteX8" fmla="*/ 71438 w 8429621"/>
              <a:gd name="connsiteY8" fmla="*/ 3859214 h 17015447"/>
              <a:gd name="connsiteX0" fmla="*/ 71438 w 8429621"/>
              <a:gd name="connsiteY0" fmla="*/ 3859846 h 17016079"/>
              <a:gd name="connsiteX1" fmla="*/ 1114422 w 8429621"/>
              <a:gd name="connsiteY1" fmla="*/ 463276 h 17016079"/>
              <a:gd name="connsiteX2" fmla="*/ 2043110 w 8429621"/>
              <a:gd name="connsiteY2" fmla="*/ 3398554 h 17016079"/>
              <a:gd name="connsiteX3" fmla="*/ 3128960 w 8429621"/>
              <a:gd name="connsiteY3" fmla="*/ 11686 h 17016079"/>
              <a:gd name="connsiteX4" fmla="*/ 4295772 w 8429621"/>
              <a:gd name="connsiteY4" fmla="*/ 3850127 h 17016079"/>
              <a:gd name="connsiteX5" fmla="*/ 8401046 w 8429621"/>
              <a:gd name="connsiteY5" fmla="*/ 1489052 h 17016079"/>
              <a:gd name="connsiteX6" fmla="*/ 8429621 w 8429621"/>
              <a:gd name="connsiteY6" fmla="*/ 17016079 h 17016079"/>
              <a:gd name="connsiteX7" fmla="*/ 0 w 8429621"/>
              <a:gd name="connsiteY7" fmla="*/ 16564498 h 17016079"/>
              <a:gd name="connsiteX8" fmla="*/ 71438 w 8429621"/>
              <a:gd name="connsiteY8" fmla="*/ 3859846 h 17016079"/>
              <a:gd name="connsiteX0" fmla="*/ 71438 w 8429621"/>
              <a:gd name="connsiteY0" fmla="*/ 4094012 h 17250245"/>
              <a:gd name="connsiteX1" fmla="*/ 1114422 w 8429621"/>
              <a:gd name="connsiteY1" fmla="*/ 697442 h 17250245"/>
              <a:gd name="connsiteX2" fmla="*/ 2043110 w 8429621"/>
              <a:gd name="connsiteY2" fmla="*/ 3632720 h 17250245"/>
              <a:gd name="connsiteX3" fmla="*/ 3128960 w 8429621"/>
              <a:gd name="connsiteY3" fmla="*/ 245852 h 17250245"/>
              <a:gd name="connsiteX4" fmla="*/ 4295772 w 8429621"/>
              <a:gd name="connsiteY4" fmla="*/ 4084293 h 17250245"/>
              <a:gd name="connsiteX5" fmla="*/ 5657847 w 8429621"/>
              <a:gd name="connsiteY5" fmla="*/ 471643 h 17250245"/>
              <a:gd name="connsiteX6" fmla="*/ 8401046 w 8429621"/>
              <a:gd name="connsiteY6" fmla="*/ 1723218 h 17250245"/>
              <a:gd name="connsiteX7" fmla="*/ 8429621 w 8429621"/>
              <a:gd name="connsiteY7" fmla="*/ 17250245 h 17250245"/>
              <a:gd name="connsiteX8" fmla="*/ 0 w 8429621"/>
              <a:gd name="connsiteY8" fmla="*/ 16798664 h 17250245"/>
              <a:gd name="connsiteX9" fmla="*/ 71438 w 8429621"/>
              <a:gd name="connsiteY9" fmla="*/ 4094012 h 17250245"/>
              <a:gd name="connsiteX0" fmla="*/ 71438 w 8429621"/>
              <a:gd name="connsiteY0" fmla="*/ 4094020 h 17250253"/>
              <a:gd name="connsiteX1" fmla="*/ 1114422 w 8429621"/>
              <a:gd name="connsiteY1" fmla="*/ 697450 h 17250253"/>
              <a:gd name="connsiteX2" fmla="*/ 2043110 w 8429621"/>
              <a:gd name="connsiteY2" fmla="*/ 3632728 h 17250253"/>
              <a:gd name="connsiteX3" fmla="*/ 3128960 w 8429621"/>
              <a:gd name="connsiteY3" fmla="*/ 245860 h 17250253"/>
              <a:gd name="connsiteX4" fmla="*/ 4295772 w 8429621"/>
              <a:gd name="connsiteY4" fmla="*/ 4084301 h 17250253"/>
              <a:gd name="connsiteX5" fmla="*/ 5657847 w 8429621"/>
              <a:gd name="connsiteY5" fmla="*/ 471651 h 17250253"/>
              <a:gd name="connsiteX6" fmla="*/ 8401046 w 8429621"/>
              <a:gd name="connsiteY6" fmla="*/ 1723226 h 17250253"/>
              <a:gd name="connsiteX7" fmla="*/ 8429621 w 8429621"/>
              <a:gd name="connsiteY7" fmla="*/ 17250253 h 17250253"/>
              <a:gd name="connsiteX8" fmla="*/ 0 w 8429621"/>
              <a:gd name="connsiteY8" fmla="*/ 16798672 h 17250253"/>
              <a:gd name="connsiteX9" fmla="*/ 71438 w 8429621"/>
              <a:gd name="connsiteY9" fmla="*/ 4094020 h 17250253"/>
              <a:gd name="connsiteX0" fmla="*/ 71438 w 8429621"/>
              <a:gd name="connsiteY0" fmla="*/ 4005458 h 17161691"/>
              <a:gd name="connsiteX1" fmla="*/ 1114422 w 8429621"/>
              <a:gd name="connsiteY1" fmla="*/ 608888 h 17161691"/>
              <a:gd name="connsiteX2" fmla="*/ 2043110 w 8429621"/>
              <a:gd name="connsiteY2" fmla="*/ 3544166 h 17161691"/>
              <a:gd name="connsiteX3" fmla="*/ 3128960 w 8429621"/>
              <a:gd name="connsiteY3" fmla="*/ 157298 h 17161691"/>
              <a:gd name="connsiteX4" fmla="*/ 4295772 w 8429621"/>
              <a:gd name="connsiteY4" fmla="*/ 3995739 h 17161691"/>
              <a:gd name="connsiteX5" fmla="*/ 5657847 w 8429621"/>
              <a:gd name="connsiteY5" fmla="*/ 383089 h 17161691"/>
              <a:gd name="connsiteX6" fmla="*/ 8401046 w 8429621"/>
              <a:gd name="connsiteY6" fmla="*/ 1634664 h 17161691"/>
              <a:gd name="connsiteX7" fmla="*/ 8429621 w 8429621"/>
              <a:gd name="connsiteY7" fmla="*/ 17161691 h 17161691"/>
              <a:gd name="connsiteX8" fmla="*/ 0 w 8429621"/>
              <a:gd name="connsiteY8" fmla="*/ 16710110 h 17161691"/>
              <a:gd name="connsiteX9" fmla="*/ 71438 w 8429621"/>
              <a:gd name="connsiteY9" fmla="*/ 4005458 h 17161691"/>
              <a:gd name="connsiteX0" fmla="*/ 71438 w 8429621"/>
              <a:gd name="connsiteY0" fmla="*/ 4005450 h 17161683"/>
              <a:gd name="connsiteX1" fmla="*/ 1114422 w 8429621"/>
              <a:gd name="connsiteY1" fmla="*/ 608880 h 17161683"/>
              <a:gd name="connsiteX2" fmla="*/ 2043110 w 8429621"/>
              <a:gd name="connsiteY2" fmla="*/ 3544158 h 17161683"/>
              <a:gd name="connsiteX3" fmla="*/ 3128960 w 8429621"/>
              <a:gd name="connsiteY3" fmla="*/ 157290 h 17161683"/>
              <a:gd name="connsiteX4" fmla="*/ 4295772 w 8429621"/>
              <a:gd name="connsiteY4" fmla="*/ 3995731 h 17161683"/>
              <a:gd name="connsiteX5" fmla="*/ 5657847 w 8429621"/>
              <a:gd name="connsiteY5" fmla="*/ 383081 h 17161683"/>
              <a:gd name="connsiteX6" fmla="*/ 8401046 w 8429621"/>
              <a:gd name="connsiteY6" fmla="*/ 1634656 h 17161683"/>
              <a:gd name="connsiteX7" fmla="*/ 8429621 w 8429621"/>
              <a:gd name="connsiteY7" fmla="*/ 17161683 h 17161683"/>
              <a:gd name="connsiteX8" fmla="*/ 0 w 8429621"/>
              <a:gd name="connsiteY8" fmla="*/ 16710102 h 17161683"/>
              <a:gd name="connsiteX9" fmla="*/ 71438 w 8429621"/>
              <a:gd name="connsiteY9" fmla="*/ 4005450 h 17161683"/>
              <a:gd name="connsiteX0" fmla="*/ 71438 w 8429621"/>
              <a:gd name="connsiteY0" fmla="*/ 3859846 h 17016079"/>
              <a:gd name="connsiteX1" fmla="*/ 1114422 w 8429621"/>
              <a:gd name="connsiteY1" fmla="*/ 463276 h 17016079"/>
              <a:gd name="connsiteX2" fmla="*/ 2043110 w 8429621"/>
              <a:gd name="connsiteY2" fmla="*/ 3398554 h 17016079"/>
              <a:gd name="connsiteX3" fmla="*/ 3128960 w 8429621"/>
              <a:gd name="connsiteY3" fmla="*/ 11686 h 17016079"/>
              <a:gd name="connsiteX4" fmla="*/ 4295772 w 8429621"/>
              <a:gd name="connsiteY4" fmla="*/ 3850127 h 17016079"/>
              <a:gd name="connsiteX5" fmla="*/ 5657847 w 8429621"/>
              <a:gd name="connsiteY5" fmla="*/ 237477 h 17016079"/>
              <a:gd name="connsiteX6" fmla="*/ 7054610 w 8429621"/>
              <a:gd name="connsiteY6" fmla="*/ 3870348 h 17016079"/>
              <a:gd name="connsiteX7" fmla="*/ 8401046 w 8429621"/>
              <a:gd name="connsiteY7" fmla="*/ 1489052 h 17016079"/>
              <a:gd name="connsiteX8" fmla="*/ 8429621 w 8429621"/>
              <a:gd name="connsiteY8" fmla="*/ 17016079 h 17016079"/>
              <a:gd name="connsiteX9" fmla="*/ 0 w 8429621"/>
              <a:gd name="connsiteY9" fmla="*/ 16564498 h 17016079"/>
              <a:gd name="connsiteX10" fmla="*/ 71438 w 8429621"/>
              <a:gd name="connsiteY10" fmla="*/ 3859846 h 17016079"/>
              <a:gd name="connsiteX0" fmla="*/ 71438 w 8429621"/>
              <a:gd name="connsiteY0" fmla="*/ 3859846 h 17016079"/>
              <a:gd name="connsiteX1" fmla="*/ 1114422 w 8429621"/>
              <a:gd name="connsiteY1" fmla="*/ 463276 h 17016079"/>
              <a:gd name="connsiteX2" fmla="*/ 2043110 w 8429621"/>
              <a:gd name="connsiteY2" fmla="*/ 3398554 h 17016079"/>
              <a:gd name="connsiteX3" fmla="*/ 3128960 w 8429621"/>
              <a:gd name="connsiteY3" fmla="*/ 11686 h 17016079"/>
              <a:gd name="connsiteX4" fmla="*/ 4295772 w 8429621"/>
              <a:gd name="connsiteY4" fmla="*/ 3850127 h 17016079"/>
              <a:gd name="connsiteX5" fmla="*/ 5657847 w 8429621"/>
              <a:gd name="connsiteY5" fmla="*/ 237477 h 17016079"/>
              <a:gd name="connsiteX6" fmla="*/ 7054610 w 8429621"/>
              <a:gd name="connsiteY6" fmla="*/ 3870348 h 17016079"/>
              <a:gd name="connsiteX7" fmla="*/ 8401046 w 8429621"/>
              <a:gd name="connsiteY7" fmla="*/ 1489052 h 17016079"/>
              <a:gd name="connsiteX8" fmla="*/ 8429621 w 8429621"/>
              <a:gd name="connsiteY8" fmla="*/ 17016079 h 17016079"/>
              <a:gd name="connsiteX9" fmla="*/ 0 w 8429621"/>
              <a:gd name="connsiteY9" fmla="*/ 16564498 h 17016079"/>
              <a:gd name="connsiteX10" fmla="*/ 71438 w 8429621"/>
              <a:gd name="connsiteY10" fmla="*/ 3859846 h 17016079"/>
              <a:gd name="connsiteX0" fmla="*/ 71438 w 8429621"/>
              <a:gd name="connsiteY0" fmla="*/ 3859846 h 17016079"/>
              <a:gd name="connsiteX1" fmla="*/ 1114422 w 8429621"/>
              <a:gd name="connsiteY1" fmla="*/ 463276 h 17016079"/>
              <a:gd name="connsiteX2" fmla="*/ 2043110 w 8429621"/>
              <a:gd name="connsiteY2" fmla="*/ 3398554 h 17016079"/>
              <a:gd name="connsiteX3" fmla="*/ 3128960 w 8429621"/>
              <a:gd name="connsiteY3" fmla="*/ 11686 h 17016079"/>
              <a:gd name="connsiteX4" fmla="*/ 4295772 w 8429621"/>
              <a:gd name="connsiteY4" fmla="*/ 3850127 h 17016079"/>
              <a:gd name="connsiteX5" fmla="*/ 5657847 w 8429621"/>
              <a:gd name="connsiteY5" fmla="*/ 237477 h 17016079"/>
              <a:gd name="connsiteX6" fmla="*/ 7054610 w 8429621"/>
              <a:gd name="connsiteY6" fmla="*/ 3870348 h 17016079"/>
              <a:gd name="connsiteX7" fmla="*/ 8401046 w 8429621"/>
              <a:gd name="connsiteY7" fmla="*/ 1489052 h 17016079"/>
              <a:gd name="connsiteX8" fmla="*/ 8429621 w 8429621"/>
              <a:gd name="connsiteY8" fmla="*/ 17016079 h 17016079"/>
              <a:gd name="connsiteX9" fmla="*/ 0 w 8429621"/>
              <a:gd name="connsiteY9" fmla="*/ 16564498 h 17016079"/>
              <a:gd name="connsiteX10" fmla="*/ 71438 w 8429621"/>
              <a:gd name="connsiteY10" fmla="*/ 3859846 h 17016079"/>
              <a:gd name="connsiteX0" fmla="*/ 71438 w 8429621"/>
              <a:gd name="connsiteY0" fmla="*/ 3859846 h 17016079"/>
              <a:gd name="connsiteX1" fmla="*/ 1114422 w 8429621"/>
              <a:gd name="connsiteY1" fmla="*/ 463276 h 17016079"/>
              <a:gd name="connsiteX2" fmla="*/ 2043110 w 8429621"/>
              <a:gd name="connsiteY2" fmla="*/ 3398554 h 17016079"/>
              <a:gd name="connsiteX3" fmla="*/ 3128960 w 8429621"/>
              <a:gd name="connsiteY3" fmla="*/ 11686 h 17016079"/>
              <a:gd name="connsiteX4" fmla="*/ 4295772 w 8429621"/>
              <a:gd name="connsiteY4" fmla="*/ 3850127 h 17016079"/>
              <a:gd name="connsiteX5" fmla="*/ 5657847 w 8429621"/>
              <a:gd name="connsiteY5" fmla="*/ 237477 h 17016079"/>
              <a:gd name="connsiteX6" fmla="*/ 7054610 w 8429621"/>
              <a:gd name="connsiteY6" fmla="*/ 3870348 h 17016079"/>
              <a:gd name="connsiteX7" fmla="*/ 8401046 w 8429621"/>
              <a:gd name="connsiteY7" fmla="*/ 1489052 h 17016079"/>
              <a:gd name="connsiteX8" fmla="*/ 8429621 w 8429621"/>
              <a:gd name="connsiteY8" fmla="*/ 17016079 h 17016079"/>
              <a:gd name="connsiteX9" fmla="*/ 0 w 8429621"/>
              <a:gd name="connsiteY9" fmla="*/ 16564498 h 17016079"/>
              <a:gd name="connsiteX10" fmla="*/ 71438 w 8429621"/>
              <a:gd name="connsiteY10" fmla="*/ 3859846 h 17016079"/>
              <a:gd name="connsiteX0" fmla="*/ 71438 w 8429621"/>
              <a:gd name="connsiteY0" fmla="*/ 3859846 h 17016079"/>
              <a:gd name="connsiteX1" fmla="*/ 1114422 w 8429621"/>
              <a:gd name="connsiteY1" fmla="*/ 463276 h 17016079"/>
              <a:gd name="connsiteX2" fmla="*/ 2043110 w 8429621"/>
              <a:gd name="connsiteY2" fmla="*/ 3398554 h 17016079"/>
              <a:gd name="connsiteX3" fmla="*/ 3128960 w 8429621"/>
              <a:gd name="connsiteY3" fmla="*/ 11686 h 17016079"/>
              <a:gd name="connsiteX4" fmla="*/ 4295772 w 8429621"/>
              <a:gd name="connsiteY4" fmla="*/ 3850127 h 17016079"/>
              <a:gd name="connsiteX5" fmla="*/ 5657847 w 8429621"/>
              <a:gd name="connsiteY5" fmla="*/ 237477 h 17016079"/>
              <a:gd name="connsiteX6" fmla="*/ 7054610 w 8429621"/>
              <a:gd name="connsiteY6" fmla="*/ 3870348 h 17016079"/>
              <a:gd name="connsiteX7" fmla="*/ 8401046 w 8429621"/>
              <a:gd name="connsiteY7" fmla="*/ 1489052 h 17016079"/>
              <a:gd name="connsiteX8" fmla="*/ 8429621 w 8429621"/>
              <a:gd name="connsiteY8" fmla="*/ 17016079 h 17016079"/>
              <a:gd name="connsiteX9" fmla="*/ 0 w 8429621"/>
              <a:gd name="connsiteY9" fmla="*/ 16564498 h 17016079"/>
              <a:gd name="connsiteX10" fmla="*/ 71438 w 8429621"/>
              <a:gd name="connsiteY10" fmla="*/ 3859846 h 17016079"/>
              <a:gd name="connsiteX0" fmla="*/ 71438 w 8429621"/>
              <a:gd name="connsiteY0" fmla="*/ 4311925 h 17468158"/>
              <a:gd name="connsiteX1" fmla="*/ 1114422 w 8429621"/>
              <a:gd name="connsiteY1" fmla="*/ 915355 h 17468158"/>
              <a:gd name="connsiteX2" fmla="*/ 2043110 w 8429621"/>
              <a:gd name="connsiteY2" fmla="*/ 3850633 h 17468158"/>
              <a:gd name="connsiteX3" fmla="*/ 3128960 w 8429621"/>
              <a:gd name="connsiteY3" fmla="*/ 463765 h 17468158"/>
              <a:gd name="connsiteX4" fmla="*/ 4295772 w 8429621"/>
              <a:gd name="connsiteY4" fmla="*/ 4302206 h 17468158"/>
              <a:gd name="connsiteX5" fmla="*/ 5657847 w 8429621"/>
              <a:gd name="connsiteY5" fmla="*/ 689556 h 17468158"/>
              <a:gd name="connsiteX6" fmla="*/ 7054610 w 8429621"/>
              <a:gd name="connsiteY6" fmla="*/ 4322427 h 17468158"/>
              <a:gd name="connsiteX7" fmla="*/ 8401046 w 8429621"/>
              <a:gd name="connsiteY7" fmla="*/ 0 h 17468158"/>
              <a:gd name="connsiteX8" fmla="*/ 8429621 w 8429621"/>
              <a:gd name="connsiteY8" fmla="*/ 17468158 h 17468158"/>
              <a:gd name="connsiteX9" fmla="*/ 0 w 8429621"/>
              <a:gd name="connsiteY9" fmla="*/ 17016577 h 17468158"/>
              <a:gd name="connsiteX10" fmla="*/ 71438 w 8429621"/>
              <a:gd name="connsiteY10" fmla="*/ 4311925 h 17468158"/>
              <a:gd name="connsiteX0" fmla="*/ 0 w 8358183"/>
              <a:gd name="connsiteY0" fmla="*/ 4311925 h 17468158"/>
              <a:gd name="connsiteX1" fmla="*/ 1042984 w 8358183"/>
              <a:gd name="connsiteY1" fmla="*/ 915355 h 17468158"/>
              <a:gd name="connsiteX2" fmla="*/ 1971672 w 8358183"/>
              <a:gd name="connsiteY2" fmla="*/ 3850633 h 17468158"/>
              <a:gd name="connsiteX3" fmla="*/ 3057522 w 8358183"/>
              <a:gd name="connsiteY3" fmla="*/ 463765 h 17468158"/>
              <a:gd name="connsiteX4" fmla="*/ 4224334 w 8358183"/>
              <a:gd name="connsiteY4" fmla="*/ 4302206 h 17468158"/>
              <a:gd name="connsiteX5" fmla="*/ 5586409 w 8358183"/>
              <a:gd name="connsiteY5" fmla="*/ 689556 h 17468158"/>
              <a:gd name="connsiteX6" fmla="*/ 6983172 w 8358183"/>
              <a:gd name="connsiteY6" fmla="*/ 4322427 h 17468158"/>
              <a:gd name="connsiteX7" fmla="*/ 8329608 w 8358183"/>
              <a:gd name="connsiteY7" fmla="*/ 0 h 17468158"/>
              <a:gd name="connsiteX8" fmla="*/ 8358183 w 8358183"/>
              <a:gd name="connsiteY8" fmla="*/ 17468158 h 17468158"/>
              <a:gd name="connsiteX9" fmla="*/ 897553 w 8358183"/>
              <a:gd name="connsiteY9" fmla="*/ 17016577 h 17468158"/>
              <a:gd name="connsiteX10" fmla="*/ 0 w 8358183"/>
              <a:gd name="connsiteY10" fmla="*/ 4311925 h 17468158"/>
              <a:gd name="connsiteX0" fmla="*/ 0 w 8329608"/>
              <a:gd name="connsiteY0" fmla="*/ 4311925 h 17360316"/>
              <a:gd name="connsiteX1" fmla="*/ 1042984 w 8329608"/>
              <a:gd name="connsiteY1" fmla="*/ 915355 h 17360316"/>
              <a:gd name="connsiteX2" fmla="*/ 1971672 w 8329608"/>
              <a:gd name="connsiteY2" fmla="*/ 3850633 h 17360316"/>
              <a:gd name="connsiteX3" fmla="*/ 3057522 w 8329608"/>
              <a:gd name="connsiteY3" fmla="*/ 463765 h 17360316"/>
              <a:gd name="connsiteX4" fmla="*/ 4224334 w 8329608"/>
              <a:gd name="connsiteY4" fmla="*/ 4302206 h 17360316"/>
              <a:gd name="connsiteX5" fmla="*/ 5586409 w 8329608"/>
              <a:gd name="connsiteY5" fmla="*/ 689556 h 17360316"/>
              <a:gd name="connsiteX6" fmla="*/ 6983172 w 8329608"/>
              <a:gd name="connsiteY6" fmla="*/ 4322427 h 17360316"/>
              <a:gd name="connsiteX7" fmla="*/ 8329608 w 8329608"/>
              <a:gd name="connsiteY7" fmla="*/ 0 h 17360316"/>
              <a:gd name="connsiteX8" fmla="*/ 6229132 w 8329608"/>
              <a:gd name="connsiteY8" fmla="*/ 17360316 h 17360316"/>
              <a:gd name="connsiteX9" fmla="*/ 897553 w 8329608"/>
              <a:gd name="connsiteY9" fmla="*/ 17016577 h 17360316"/>
              <a:gd name="connsiteX10" fmla="*/ 0 w 8329608"/>
              <a:gd name="connsiteY10" fmla="*/ 4311925 h 17360316"/>
              <a:gd name="connsiteX0" fmla="*/ 0 w 7060700"/>
              <a:gd name="connsiteY0" fmla="*/ 3859846 h 16908237"/>
              <a:gd name="connsiteX1" fmla="*/ 1042984 w 7060700"/>
              <a:gd name="connsiteY1" fmla="*/ 463276 h 16908237"/>
              <a:gd name="connsiteX2" fmla="*/ 1971672 w 7060700"/>
              <a:gd name="connsiteY2" fmla="*/ 3398554 h 16908237"/>
              <a:gd name="connsiteX3" fmla="*/ 3057522 w 7060700"/>
              <a:gd name="connsiteY3" fmla="*/ 11686 h 16908237"/>
              <a:gd name="connsiteX4" fmla="*/ 4224334 w 7060700"/>
              <a:gd name="connsiteY4" fmla="*/ 3850127 h 16908237"/>
              <a:gd name="connsiteX5" fmla="*/ 5586409 w 7060700"/>
              <a:gd name="connsiteY5" fmla="*/ 237477 h 16908237"/>
              <a:gd name="connsiteX6" fmla="*/ 6983172 w 7060700"/>
              <a:gd name="connsiteY6" fmla="*/ 3870348 h 16908237"/>
              <a:gd name="connsiteX7" fmla="*/ 6229132 w 7060700"/>
              <a:gd name="connsiteY7" fmla="*/ 16908237 h 16908237"/>
              <a:gd name="connsiteX8" fmla="*/ 897553 w 7060700"/>
              <a:gd name="connsiteY8" fmla="*/ 16564498 h 16908237"/>
              <a:gd name="connsiteX9" fmla="*/ 0 w 7060700"/>
              <a:gd name="connsiteY9" fmla="*/ 3859846 h 16908237"/>
              <a:gd name="connsiteX0" fmla="*/ 0 w 7042505"/>
              <a:gd name="connsiteY0" fmla="*/ 3859846 h 16908237"/>
              <a:gd name="connsiteX1" fmla="*/ 1042984 w 7042505"/>
              <a:gd name="connsiteY1" fmla="*/ 463276 h 16908237"/>
              <a:gd name="connsiteX2" fmla="*/ 1971672 w 7042505"/>
              <a:gd name="connsiteY2" fmla="*/ 3398554 h 16908237"/>
              <a:gd name="connsiteX3" fmla="*/ 3057522 w 7042505"/>
              <a:gd name="connsiteY3" fmla="*/ 11686 h 16908237"/>
              <a:gd name="connsiteX4" fmla="*/ 4224334 w 7042505"/>
              <a:gd name="connsiteY4" fmla="*/ 3850127 h 16908237"/>
              <a:gd name="connsiteX5" fmla="*/ 5586409 w 7042505"/>
              <a:gd name="connsiteY5" fmla="*/ 237477 h 16908237"/>
              <a:gd name="connsiteX6" fmla="*/ 6983172 w 7042505"/>
              <a:gd name="connsiteY6" fmla="*/ 3870348 h 16908237"/>
              <a:gd name="connsiteX7" fmla="*/ 6229132 w 7042505"/>
              <a:gd name="connsiteY7" fmla="*/ 16908237 h 16908237"/>
              <a:gd name="connsiteX8" fmla="*/ 897553 w 7042505"/>
              <a:gd name="connsiteY8" fmla="*/ 16564498 h 16908237"/>
              <a:gd name="connsiteX9" fmla="*/ 0 w 7042505"/>
              <a:gd name="connsiteY9" fmla="*/ 3859846 h 16908237"/>
              <a:gd name="connsiteX0" fmla="*/ 0 w 6986990"/>
              <a:gd name="connsiteY0" fmla="*/ 3859846 h 16908332"/>
              <a:gd name="connsiteX1" fmla="*/ 1042984 w 6986990"/>
              <a:gd name="connsiteY1" fmla="*/ 463276 h 16908332"/>
              <a:gd name="connsiteX2" fmla="*/ 1971672 w 6986990"/>
              <a:gd name="connsiteY2" fmla="*/ 3398554 h 16908332"/>
              <a:gd name="connsiteX3" fmla="*/ 3057522 w 6986990"/>
              <a:gd name="connsiteY3" fmla="*/ 11686 h 16908332"/>
              <a:gd name="connsiteX4" fmla="*/ 4224334 w 6986990"/>
              <a:gd name="connsiteY4" fmla="*/ 3850127 h 16908332"/>
              <a:gd name="connsiteX5" fmla="*/ 5586409 w 6986990"/>
              <a:gd name="connsiteY5" fmla="*/ 237477 h 16908332"/>
              <a:gd name="connsiteX6" fmla="*/ 6983172 w 6986990"/>
              <a:gd name="connsiteY6" fmla="*/ 3870348 h 16908332"/>
              <a:gd name="connsiteX7" fmla="*/ 6229132 w 6986990"/>
              <a:gd name="connsiteY7" fmla="*/ 16908237 h 16908332"/>
              <a:gd name="connsiteX8" fmla="*/ 897553 w 6986990"/>
              <a:gd name="connsiteY8" fmla="*/ 16564498 h 16908332"/>
              <a:gd name="connsiteX9" fmla="*/ 0 w 6986990"/>
              <a:gd name="connsiteY9" fmla="*/ 3859846 h 16908332"/>
              <a:gd name="connsiteX0" fmla="*/ 0 w 6985704"/>
              <a:gd name="connsiteY0" fmla="*/ 3859846 h 16908332"/>
              <a:gd name="connsiteX1" fmla="*/ 1042984 w 6985704"/>
              <a:gd name="connsiteY1" fmla="*/ 463276 h 16908332"/>
              <a:gd name="connsiteX2" fmla="*/ 1971672 w 6985704"/>
              <a:gd name="connsiteY2" fmla="*/ 3398554 h 16908332"/>
              <a:gd name="connsiteX3" fmla="*/ 3057522 w 6985704"/>
              <a:gd name="connsiteY3" fmla="*/ 11686 h 16908332"/>
              <a:gd name="connsiteX4" fmla="*/ 4224334 w 6985704"/>
              <a:gd name="connsiteY4" fmla="*/ 3850127 h 16908332"/>
              <a:gd name="connsiteX5" fmla="*/ 5586409 w 6985704"/>
              <a:gd name="connsiteY5" fmla="*/ 237477 h 16908332"/>
              <a:gd name="connsiteX6" fmla="*/ 6983172 w 6985704"/>
              <a:gd name="connsiteY6" fmla="*/ 3870348 h 16908332"/>
              <a:gd name="connsiteX7" fmla="*/ 5792404 w 6985704"/>
              <a:gd name="connsiteY7" fmla="*/ 16908237 h 16908332"/>
              <a:gd name="connsiteX8" fmla="*/ 897553 w 6985704"/>
              <a:gd name="connsiteY8" fmla="*/ 16564498 h 16908332"/>
              <a:gd name="connsiteX9" fmla="*/ 0 w 6985704"/>
              <a:gd name="connsiteY9" fmla="*/ 3859846 h 16908332"/>
              <a:gd name="connsiteX0" fmla="*/ 0 w 6985704"/>
              <a:gd name="connsiteY0" fmla="*/ 6095501 h 19143987"/>
              <a:gd name="connsiteX1" fmla="*/ 1029336 w 6985704"/>
              <a:gd name="connsiteY1" fmla="*/ 2924 h 19143987"/>
              <a:gd name="connsiteX2" fmla="*/ 1971672 w 6985704"/>
              <a:gd name="connsiteY2" fmla="*/ 5634209 h 19143987"/>
              <a:gd name="connsiteX3" fmla="*/ 3057522 w 6985704"/>
              <a:gd name="connsiteY3" fmla="*/ 2247341 h 19143987"/>
              <a:gd name="connsiteX4" fmla="*/ 4224334 w 6985704"/>
              <a:gd name="connsiteY4" fmla="*/ 6085782 h 19143987"/>
              <a:gd name="connsiteX5" fmla="*/ 5586409 w 6985704"/>
              <a:gd name="connsiteY5" fmla="*/ 2473132 h 19143987"/>
              <a:gd name="connsiteX6" fmla="*/ 6983172 w 6985704"/>
              <a:gd name="connsiteY6" fmla="*/ 6106003 h 19143987"/>
              <a:gd name="connsiteX7" fmla="*/ 5792404 w 6985704"/>
              <a:gd name="connsiteY7" fmla="*/ 19143892 h 19143987"/>
              <a:gd name="connsiteX8" fmla="*/ 897553 w 6985704"/>
              <a:gd name="connsiteY8" fmla="*/ 18800153 h 19143987"/>
              <a:gd name="connsiteX9" fmla="*/ 0 w 6985704"/>
              <a:gd name="connsiteY9" fmla="*/ 6095501 h 19143987"/>
              <a:gd name="connsiteX0" fmla="*/ 0 w 6987710"/>
              <a:gd name="connsiteY0" fmla="*/ 6095501 h 18820460"/>
              <a:gd name="connsiteX1" fmla="*/ 1029336 w 6987710"/>
              <a:gd name="connsiteY1" fmla="*/ 2924 h 18820460"/>
              <a:gd name="connsiteX2" fmla="*/ 1971672 w 6987710"/>
              <a:gd name="connsiteY2" fmla="*/ 5634209 h 18820460"/>
              <a:gd name="connsiteX3" fmla="*/ 3057522 w 6987710"/>
              <a:gd name="connsiteY3" fmla="*/ 2247341 h 18820460"/>
              <a:gd name="connsiteX4" fmla="*/ 4224334 w 6987710"/>
              <a:gd name="connsiteY4" fmla="*/ 6085782 h 18820460"/>
              <a:gd name="connsiteX5" fmla="*/ 5586409 w 6987710"/>
              <a:gd name="connsiteY5" fmla="*/ 2473132 h 18820460"/>
              <a:gd name="connsiteX6" fmla="*/ 6983172 w 6987710"/>
              <a:gd name="connsiteY6" fmla="*/ 6106003 h 18820460"/>
              <a:gd name="connsiteX7" fmla="*/ 6365610 w 6987710"/>
              <a:gd name="connsiteY7" fmla="*/ 18820366 h 18820460"/>
              <a:gd name="connsiteX8" fmla="*/ 897553 w 6987710"/>
              <a:gd name="connsiteY8" fmla="*/ 18800153 h 18820460"/>
              <a:gd name="connsiteX9" fmla="*/ 0 w 6987710"/>
              <a:gd name="connsiteY9" fmla="*/ 6095501 h 18820460"/>
              <a:gd name="connsiteX0" fmla="*/ 0 w 6987710"/>
              <a:gd name="connsiteY0" fmla="*/ 6095501 h 18820468"/>
              <a:gd name="connsiteX1" fmla="*/ 1029336 w 6987710"/>
              <a:gd name="connsiteY1" fmla="*/ 2924 h 18820468"/>
              <a:gd name="connsiteX2" fmla="*/ 1971672 w 6987710"/>
              <a:gd name="connsiteY2" fmla="*/ 5634209 h 18820468"/>
              <a:gd name="connsiteX3" fmla="*/ 3057522 w 6987710"/>
              <a:gd name="connsiteY3" fmla="*/ 2247341 h 18820468"/>
              <a:gd name="connsiteX4" fmla="*/ 4224334 w 6987710"/>
              <a:gd name="connsiteY4" fmla="*/ 6085782 h 18820468"/>
              <a:gd name="connsiteX5" fmla="*/ 5586409 w 6987710"/>
              <a:gd name="connsiteY5" fmla="*/ 2473132 h 18820468"/>
              <a:gd name="connsiteX6" fmla="*/ 6983172 w 6987710"/>
              <a:gd name="connsiteY6" fmla="*/ 6106003 h 18820468"/>
              <a:gd name="connsiteX7" fmla="*/ 6365610 w 6987710"/>
              <a:gd name="connsiteY7" fmla="*/ 18820366 h 18820468"/>
              <a:gd name="connsiteX8" fmla="*/ 515415 w 6987710"/>
              <a:gd name="connsiteY8" fmla="*/ 18476626 h 18820468"/>
              <a:gd name="connsiteX9" fmla="*/ 0 w 6987710"/>
              <a:gd name="connsiteY9" fmla="*/ 6095501 h 18820468"/>
              <a:gd name="connsiteX0" fmla="*/ 0 w 6987710"/>
              <a:gd name="connsiteY0" fmla="*/ 6551073 h 19276032"/>
              <a:gd name="connsiteX1" fmla="*/ 1029336 w 6987710"/>
              <a:gd name="connsiteY1" fmla="*/ 458496 h 19276032"/>
              <a:gd name="connsiteX2" fmla="*/ 1971672 w 6987710"/>
              <a:gd name="connsiteY2" fmla="*/ 6089781 h 19276032"/>
              <a:gd name="connsiteX3" fmla="*/ 3057522 w 6987710"/>
              <a:gd name="connsiteY3" fmla="*/ 6906 h 19276032"/>
              <a:gd name="connsiteX4" fmla="*/ 4224334 w 6987710"/>
              <a:gd name="connsiteY4" fmla="*/ 6541354 h 19276032"/>
              <a:gd name="connsiteX5" fmla="*/ 5586409 w 6987710"/>
              <a:gd name="connsiteY5" fmla="*/ 2928704 h 19276032"/>
              <a:gd name="connsiteX6" fmla="*/ 6983172 w 6987710"/>
              <a:gd name="connsiteY6" fmla="*/ 6561575 h 19276032"/>
              <a:gd name="connsiteX7" fmla="*/ 6365610 w 6987710"/>
              <a:gd name="connsiteY7" fmla="*/ 19275938 h 19276032"/>
              <a:gd name="connsiteX8" fmla="*/ 515415 w 6987710"/>
              <a:gd name="connsiteY8" fmla="*/ 18932198 h 19276032"/>
              <a:gd name="connsiteX9" fmla="*/ 0 w 6987710"/>
              <a:gd name="connsiteY9" fmla="*/ 6551073 h 19276032"/>
              <a:gd name="connsiteX0" fmla="*/ 0 w 6987710"/>
              <a:gd name="connsiteY0" fmla="*/ 6751626 h 19476593"/>
              <a:gd name="connsiteX1" fmla="*/ 1029336 w 6987710"/>
              <a:gd name="connsiteY1" fmla="*/ 659049 h 19476593"/>
              <a:gd name="connsiteX2" fmla="*/ 1971672 w 6987710"/>
              <a:gd name="connsiteY2" fmla="*/ 6290334 h 19476593"/>
              <a:gd name="connsiteX3" fmla="*/ 3057522 w 6987710"/>
              <a:gd name="connsiteY3" fmla="*/ 207459 h 19476593"/>
              <a:gd name="connsiteX4" fmla="*/ 4224334 w 6987710"/>
              <a:gd name="connsiteY4" fmla="*/ 6741907 h 19476593"/>
              <a:gd name="connsiteX5" fmla="*/ 5572762 w 6987710"/>
              <a:gd name="connsiteY5" fmla="*/ 1889 h 19476593"/>
              <a:gd name="connsiteX6" fmla="*/ 6983172 w 6987710"/>
              <a:gd name="connsiteY6" fmla="*/ 6762128 h 19476593"/>
              <a:gd name="connsiteX7" fmla="*/ 6365610 w 6987710"/>
              <a:gd name="connsiteY7" fmla="*/ 19476491 h 19476593"/>
              <a:gd name="connsiteX8" fmla="*/ 515415 w 6987710"/>
              <a:gd name="connsiteY8" fmla="*/ 19132751 h 19476593"/>
              <a:gd name="connsiteX9" fmla="*/ 0 w 6987710"/>
              <a:gd name="connsiteY9" fmla="*/ 6751626 h 19476593"/>
              <a:gd name="connsiteX0" fmla="*/ 0 w 6987710"/>
              <a:gd name="connsiteY0" fmla="*/ 6751626 h 19476585"/>
              <a:gd name="connsiteX1" fmla="*/ 1029336 w 6987710"/>
              <a:gd name="connsiteY1" fmla="*/ 659049 h 19476585"/>
              <a:gd name="connsiteX2" fmla="*/ 2340162 w 6987710"/>
              <a:gd name="connsiteY2" fmla="*/ 7907935 h 19476585"/>
              <a:gd name="connsiteX3" fmla="*/ 3057522 w 6987710"/>
              <a:gd name="connsiteY3" fmla="*/ 207459 h 19476585"/>
              <a:gd name="connsiteX4" fmla="*/ 4224334 w 6987710"/>
              <a:gd name="connsiteY4" fmla="*/ 6741907 h 19476585"/>
              <a:gd name="connsiteX5" fmla="*/ 5572762 w 6987710"/>
              <a:gd name="connsiteY5" fmla="*/ 1889 h 19476585"/>
              <a:gd name="connsiteX6" fmla="*/ 6983172 w 6987710"/>
              <a:gd name="connsiteY6" fmla="*/ 6762128 h 19476585"/>
              <a:gd name="connsiteX7" fmla="*/ 6365610 w 6987710"/>
              <a:gd name="connsiteY7" fmla="*/ 19476491 h 19476585"/>
              <a:gd name="connsiteX8" fmla="*/ 515415 w 6987710"/>
              <a:gd name="connsiteY8" fmla="*/ 19132751 h 19476585"/>
              <a:gd name="connsiteX9" fmla="*/ 0 w 6987710"/>
              <a:gd name="connsiteY9" fmla="*/ 6751626 h 19476585"/>
              <a:gd name="connsiteX0" fmla="*/ 0 w 6987710"/>
              <a:gd name="connsiteY0" fmla="*/ 6751626 h 19476593"/>
              <a:gd name="connsiteX1" fmla="*/ 1029336 w 6987710"/>
              <a:gd name="connsiteY1" fmla="*/ 659049 h 19476593"/>
              <a:gd name="connsiteX2" fmla="*/ 2340162 w 6987710"/>
              <a:gd name="connsiteY2" fmla="*/ 7907935 h 19476593"/>
              <a:gd name="connsiteX3" fmla="*/ 3316829 w 6987710"/>
              <a:gd name="connsiteY3" fmla="*/ 99617 h 19476593"/>
              <a:gd name="connsiteX4" fmla="*/ 4224334 w 6987710"/>
              <a:gd name="connsiteY4" fmla="*/ 6741907 h 19476593"/>
              <a:gd name="connsiteX5" fmla="*/ 5572762 w 6987710"/>
              <a:gd name="connsiteY5" fmla="*/ 1889 h 19476593"/>
              <a:gd name="connsiteX6" fmla="*/ 6983172 w 6987710"/>
              <a:gd name="connsiteY6" fmla="*/ 6762128 h 19476593"/>
              <a:gd name="connsiteX7" fmla="*/ 6365610 w 6987710"/>
              <a:gd name="connsiteY7" fmla="*/ 19476491 h 19476593"/>
              <a:gd name="connsiteX8" fmla="*/ 515415 w 6987710"/>
              <a:gd name="connsiteY8" fmla="*/ 19132751 h 19476593"/>
              <a:gd name="connsiteX9" fmla="*/ 0 w 6987710"/>
              <a:gd name="connsiteY9" fmla="*/ 6751626 h 19476593"/>
              <a:gd name="connsiteX0" fmla="*/ 0 w 6987710"/>
              <a:gd name="connsiteY0" fmla="*/ 6751421 h 19476380"/>
              <a:gd name="connsiteX1" fmla="*/ 1029336 w 6987710"/>
              <a:gd name="connsiteY1" fmla="*/ 658844 h 19476380"/>
              <a:gd name="connsiteX2" fmla="*/ 2340162 w 6987710"/>
              <a:gd name="connsiteY2" fmla="*/ 7907730 h 19476380"/>
              <a:gd name="connsiteX3" fmla="*/ 3316829 w 6987710"/>
              <a:gd name="connsiteY3" fmla="*/ 99412 h 19476380"/>
              <a:gd name="connsiteX4" fmla="*/ 4347164 w 6987710"/>
              <a:gd name="connsiteY4" fmla="*/ 7604423 h 19476380"/>
              <a:gd name="connsiteX5" fmla="*/ 5572762 w 6987710"/>
              <a:gd name="connsiteY5" fmla="*/ 1684 h 19476380"/>
              <a:gd name="connsiteX6" fmla="*/ 6983172 w 6987710"/>
              <a:gd name="connsiteY6" fmla="*/ 6761923 h 19476380"/>
              <a:gd name="connsiteX7" fmla="*/ 6365610 w 6987710"/>
              <a:gd name="connsiteY7" fmla="*/ 19476286 h 19476380"/>
              <a:gd name="connsiteX8" fmla="*/ 515415 w 6987710"/>
              <a:gd name="connsiteY8" fmla="*/ 19132546 h 19476380"/>
              <a:gd name="connsiteX9" fmla="*/ 0 w 6987710"/>
              <a:gd name="connsiteY9" fmla="*/ 6751421 h 19476380"/>
              <a:gd name="connsiteX0" fmla="*/ 0 w 6987710"/>
              <a:gd name="connsiteY0" fmla="*/ 6751421 h 19476388"/>
              <a:gd name="connsiteX1" fmla="*/ 1029336 w 6987710"/>
              <a:gd name="connsiteY1" fmla="*/ 658844 h 19476388"/>
              <a:gd name="connsiteX2" fmla="*/ 2340162 w 6987710"/>
              <a:gd name="connsiteY2" fmla="*/ 7907730 h 19476388"/>
              <a:gd name="connsiteX3" fmla="*/ 3316829 w 6987710"/>
              <a:gd name="connsiteY3" fmla="*/ 99412 h 19476388"/>
              <a:gd name="connsiteX4" fmla="*/ 4347164 w 6987710"/>
              <a:gd name="connsiteY4" fmla="*/ 7604423 h 19476388"/>
              <a:gd name="connsiteX5" fmla="*/ 5572762 w 6987710"/>
              <a:gd name="connsiteY5" fmla="*/ 1684 h 19476388"/>
              <a:gd name="connsiteX6" fmla="*/ 6983172 w 6987710"/>
              <a:gd name="connsiteY6" fmla="*/ 6761923 h 19476388"/>
              <a:gd name="connsiteX7" fmla="*/ 6365610 w 6987710"/>
              <a:gd name="connsiteY7" fmla="*/ 19476286 h 19476388"/>
              <a:gd name="connsiteX8" fmla="*/ 515415 w 6987710"/>
              <a:gd name="connsiteY8" fmla="*/ 19132546 h 19476388"/>
              <a:gd name="connsiteX9" fmla="*/ 0 w 6987710"/>
              <a:gd name="connsiteY9" fmla="*/ 6751421 h 19476388"/>
              <a:gd name="connsiteX0" fmla="*/ 0 w 6650558"/>
              <a:gd name="connsiteY0" fmla="*/ 6751421 h 19476396"/>
              <a:gd name="connsiteX1" fmla="*/ 1029336 w 6650558"/>
              <a:gd name="connsiteY1" fmla="*/ 658844 h 19476396"/>
              <a:gd name="connsiteX2" fmla="*/ 2340162 w 6650558"/>
              <a:gd name="connsiteY2" fmla="*/ 7907730 h 19476396"/>
              <a:gd name="connsiteX3" fmla="*/ 3316829 w 6650558"/>
              <a:gd name="connsiteY3" fmla="*/ 99412 h 19476396"/>
              <a:gd name="connsiteX4" fmla="*/ 4347164 w 6650558"/>
              <a:gd name="connsiteY4" fmla="*/ 7604423 h 19476396"/>
              <a:gd name="connsiteX5" fmla="*/ 5572762 w 6650558"/>
              <a:gd name="connsiteY5" fmla="*/ 1684 h 19476396"/>
              <a:gd name="connsiteX6" fmla="*/ 6641978 w 6650558"/>
              <a:gd name="connsiteY6" fmla="*/ 8056004 h 19476396"/>
              <a:gd name="connsiteX7" fmla="*/ 6365610 w 6650558"/>
              <a:gd name="connsiteY7" fmla="*/ 19476286 h 19476396"/>
              <a:gd name="connsiteX8" fmla="*/ 515415 w 6650558"/>
              <a:gd name="connsiteY8" fmla="*/ 19132546 h 19476396"/>
              <a:gd name="connsiteX9" fmla="*/ 0 w 6650558"/>
              <a:gd name="connsiteY9" fmla="*/ 6751421 h 19476396"/>
              <a:gd name="connsiteX0" fmla="*/ 0 w 6650558"/>
              <a:gd name="connsiteY0" fmla="*/ 6752725 h 19477700"/>
              <a:gd name="connsiteX1" fmla="*/ 1029336 w 6650558"/>
              <a:gd name="connsiteY1" fmla="*/ 660148 h 19477700"/>
              <a:gd name="connsiteX2" fmla="*/ 2340162 w 6650558"/>
              <a:gd name="connsiteY2" fmla="*/ 7909034 h 19477700"/>
              <a:gd name="connsiteX3" fmla="*/ 3316829 w 6650558"/>
              <a:gd name="connsiteY3" fmla="*/ 100716 h 19477700"/>
              <a:gd name="connsiteX4" fmla="*/ 4415402 w 6650558"/>
              <a:gd name="connsiteY4" fmla="*/ 4154840 h 19477700"/>
              <a:gd name="connsiteX5" fmla="*/ 5572762 w 6650558"/>
              <a:gd name="connsiteY5" fmla="*/ 2988 h 19477700"/>
              <a:gd name="connsiteX6" fmla="*/ 6641978 w 6650558"/>
              <a:gd name="connsiteY6" fmla="*/ 8057308 h 19477700"/>
              <a:gd name="connsiteX7" fmla="*/ 6365610 w 6650558"/>
              <a:gd name="connsiteY7" fmla="*/ 19477590 h 19477700"/>
              <a:gd name="connsiteX8" fmla="*/ 515415 w 6650558"/>
              <a:gd name="connsiteY8" fmla="*/ 19133850 h 19477700"/>
              <a:gd name="connsiteX9" fmla="*/ 0 w 6650558"/>
              <a:gd name="connsiteY9" fmla="*/ 6752725 h 19477700"/>
              <a:gd name="connsiteX0" fmla="*/ 0 w 6650558"/>
              <a:gd name="connsiteY0" fmla="*/ 6752725 h 19477700"/>
              <a:gd name="connsiteX1" fmla="*/ 1029336 w 6650558"/>
              <a:gd name="connsiteY1" fmla="*/ 660148 h 19477700"/>
              <a:gd name="connsiteX2" fmla="*/ 2258275 w 6650558"/>
              <a:gd name="connsiteY2" fmla="*/ 3918943 h 19477700"/>
              <a:gd name="connsiteX3" fmla="*/ 3316829 w 6650558"/>
              <a:gd name="connsiteY3" fmla="*/ 100716 h 19477700"/>
              <a:gd name="connsiteX4" fmla="*/ 4415402 w 6650558"/>
              <a:gd name="connsiteY4" fmla="*/ 4154840 h 19477700"/>
              <a:gd name="connsiteX5" fmla="*/ 5572762 w 6650558"/>
              <a:gd name="connsiteY5" fmla="*/ 2988 h 19477700"/>
              <a:gd name="connsiteX6" fmla="*/ 6641978 w 6650558"/>
              <a:gd name="connsiteY6" fmla="*/ 8057308 h 19477700"/>
              <a:gd name="connsiteX7" fmla="*/ 6365610 w 6650558"/>
              <a:gd name="connsiteY7" fmla="*/ 19477590 h 19477700"/>
              <a:gd name="connsiteX8" fmla="*/ 515415 w 6650558"/>
              <a:gd name="connsiteY8" fmla="*/ 19133850 h 19477700"/>
              <a:gd name="connsiteX9" fmla="*/ 0 w 6650558"/>
              <a:gd name="connsiteY9" fmla="*/ 6752725 h 19477700"/>
              <a:gd name="connsiteX0" fmla="*/ 0 w 6730933"/>
              <a:gd name="connsiteY0" fmla="*/ 6752725 h 19477684"/>
              <a:gd name="connsiteX1" fmla="*/ 1029336 w 6730933"/>
              <a:gd name="connsiteY1" fmla="*/ 660148 h 19477684"/>
              <a:gd name="connsiteX2" fmla="*/ 2258275 w 6730933"/>
              <a:gd name="connsiteY2" fmla="*/ 3918943 h 19477684"/>
              <a:gd name="connsiteX3" fmla="*/ 3316829 w 6730933"/>
              <a:gd name="connsiteY3" fmla="*/ 100716 h 19477684"/>
              <a:gd name="connsiteX4" fmla="*/ 4415402 w 6730933"/>
              <a:gd name="connsiteY4" fmla="*/ 4154840 h 19477684"/>
              <a:gd name="connsiteX5" fmla="*/ 5572762 w 6730933"/>
              <a:gd name="connsiteY5" fmla="*/ 2988 h 19477684"/>
              <a:gd name="connsiteX6" fmla="*/ 6723864 w 6730933"/>
              <a:gd name="connsiteY6" fmla="*/ 6763226 h 19477684"/>
              <a:gd name="connsiteX7" fmla="*/ 6365610 w 6730933"/>
              <a:gd name="connsiteY7" fmla="*/ 19477590 h 19477684"/>
              <a:gd name="connsiteX8" fmla="*/ 515415 w 6730933"/>
              <a:gd name="connsiteY8" fmla="*/ 19133850 h 19477684"/>
              <a:gd name="connsiteX9" fmla="*/ 0 w 6730933"/>
              <a:gd name="connsiteY9" fmla="*/ 6752725 h 19477684"/>
              <a:gd name="connsiteX0" fmla="*/ 0 w 6730933"/>
              <a:gd name="connsiteY0" fmla="*/ 6752725 h 19477692"/>
              <a:gd name="connsiteX1" fmla="*/ 1124870 w 6730933"/>
              <a:gd name="connsiteY1" fmla="*/ 120943 h 19477692"/>
              <a:gd name="connsiteX2" fmla="*/ 2258275 w 6730933"/>
              <a:gd name="connsiteY2" fmla="*/ 3918943 h 19477692"/>
              <a:gd name="connsiteX3" fmla="*/ 3316829 w 6730933"/>
              <a:gd name="connsiteY3" fmla="*/ 100716 h 19477692"/>
              <a:gd name="connsiteX4" fmla="*/ 4415402 w 6730933"/>
              <a:gd name="connsiteY4" fmla="*/ 4154840 h 19477692"/>
              <a:gd name="connsiteX5" fmla="*/ 5572762 w 6730933"/>
              <a:gd name="connsiteY5" fmla="*/ 2988 h 19477692"/>
              <a:gd name="connsiteX6" fmla="*/ 6723864 w 6730933"/>
              <a:gd name="connsiteY6" fmla="*/ 6763226 h 19477692"/>
              <a:gd name="connsiteX7" fmla="*/ 6365610 w 6730933"/>
              <a:gd name="connsiteY7" fmla="*/ 19477590 h 19477692"/>
              <a:gd name="connsiteX8" fmla="*/ 515415 w 6730933"/>
              <a:gd name="connsiteY8" fmla="*/ 19133850 h 19477692"/>
              <a:gd name="connsiteX9" fmla="*/ 0 w 6730933"/>
              <a:gd name="connsiteY9" fmla="*/ 6752725 h 19477692"/>
              <a:gd name="connsiteX0" fmla="*/ 0 w 6730933"/>
              <a:gd name="connsiteY0" fmla="*/ 6752725 h 19477684"/>
              <a:gd name="connsiteX1" fmla="*/ 1124870 w 6730933"/>
              <a:gd name="connsiteY1" fmla="*/ 120943 h 19477684"/>
              <a:gd name="connsiteX2" fmla="*/ 2258275 w 6730933"/>
              <a:gd name="connsiteY2" fmla="*/ 3918943 h 19477684"/>
              <a:gd name="connsiteX3" fmla="*/ 3316829 w 6730933"/>
              <a:gd name="connsiteY3" fmla="*/ 100716 h 19477684"/>
              <a:gd name="connsiteX4" fmla="*/ 4415402 w 6730933"/>
              <a:gd name="connsiteY4" fmla="*/ 4154840 h 19477684"/>
              <a:gd name="connsiteX5" fmla="*/ 5572762 w 6730933"/>
              <a:gd name="connsiteY5" fmla="*/ 2988 h 19477684"/>
              <a:gd name="connsiteX6" fmla="*/ 6723864 w 6730933"/>
              <a:gd name="connsiteY6" fmla="*/ 6763226 h 19477684"/>
              <a:gd name="connsiteX7" fmla="*/ 6365610 w 6730933"/>
              <a:gd name="connsiteY7" fmla="*/ 19477590 h 19477684"/>
              <a:gd name="connsiteX8" fmla="*/ 324346 w 6730933"/>
              <a:gd name="connsiteY8" fmla="*/ 19241692 h 19477684"/>
              <a:gd name="connsiteX9" fmla="*/ 0 w 6730933"/>
              <a:gd name="connsiteY9" fmla="*/ 6752725 h 19477684"/>
              <a:gd name="connsiteX0" fmla="*/ 71439 w 6406587"/>
              <a:gd name="connsiteY0" fmla="*/ 6105679 h 19477692"/>
              <a:gd name="connsiteX1" fmla="*/ 800524 w 6406587"/>
              <a:gd name="connsiteY1" fmla="*/ 120943 h 19477692"/>
              <a:gd name="connsiteX2" fmla="*/ 1933929 w 6406587"/>
              <a:gd name="connsiteY2" fmla="*/ 3918943 h 19477692"/>
              <a:gd name="connsiteX3" fmla="*/ 2992483 w 6406587"/>
              <a:gd name="connsiteY3" fmla="*/ 100716 h 19477692"/>
              <a:gd name="connsiteX4" fmla="*/ 4091056 w 6406587"/>
              <a:gd name="connsiteY4" fmla="*/ 4154840 h 19477692"/>
              <a:gd name="connsiteX5" fmla="*/ 5248416 w 6406587"/>
              <a:gd name="connsiteY5" fmla="*/ 2988 h 19477692"/>
              <a:gd name="connsiteX6" fmla="*/ 6399518 w 6406587"/>
              <a:gd name="connsiteY6" fmla="*/ 6763226 h 19477692"/>
              <a:gd name="connsiteX7" fmla="*/ 6041264 w 6406587"/>
              <a:gd name="connsiteY7" fmla="*/ 19477590 h 19477692"/>
              <a:gd name="connsiteX8" fmla="*/ 0 w 6406587"/>
              <a:gd name="connsiteY8" fmla="*/ 19241692 h 19477692"/>
              <a:gd name="connsiteX9" fmla="*/ 71439 w 6406587"/>
              <a:gd name="connsiteY9" fmla="*/ 6105679 h 19477692"/>
              <a:gd name="connsiteX0" fmla="*/ 71439 w 6056011"/>
              <a:gd name="connsiteY0" fmla="*/ 6105679 h 19477692"/>
              <a:gd name="connsiteX1" fmla="*/ 800524 w 6056011"/>
              <a:gd name="connsiteY1" fmla="*/ 120943 h 19477692"/>
              <a:gd name="connsiteX2" fmla="*/ 1933929 w 6056011"/>
              <a:gd name="connsiteY2" fmla="*/ 3918943 h 19477692"/>
              <a:gd name="connsiteX3" fmla="*/ 2992483 w 6056011"/>
              <a:gd name="connsiteY3" fmla="*/ 100716 h 19477692"/>
              <a:gd name="connsiteX4" fmla="*/ 4091056 w 6056011"/>
              <a:gd name="connsiteY4" fmla="*/ 4154840 h 19477692"/>
              <a:gd name="connsiteX5" fmla="*/ 5248416 w 6056011"/>
              <a:gd name="connsiteY5" fmla="*/ 2988 h 19477692"/>
              <a:gd name="connsiteX6" fmla="*/ 6017380 w 6056011"/>
              <a:gd name="connsiteY6" fmla="*/ 7086744 h 19477692"/>
              <a:gd name="connsiteX7" fmla="*/ 6041264 w 6056011"/>
              <a:gd name="connsiteY7" fmla="*/ 19477590 h 19477692"/>
              <a:gd name="connsiteX8" fmla="*/ 0 w 6056011"/>
              <a:gd name="connsiteY8" fmla="*/ 19241692 h 19477692"/>
              <a:gd name="connsiteX9" fmla="*/ 71439 w 6056011"/>
              <a:gd name="connsiteY9" fmla="*/ 6105679 h 19477692"/>
              <a:gd name="connsiteX0" fmla="*/ 71439 w 6056011"/>
              <a:gd name="connsiteY0" fmla="*/ 6105679 h 19477692"/>
              <a:gd name="connsiteX1" fmla="*/ 800524 w 6056011"/>
              <a:gd name="connsiteY1" fmla="*/ 120943 h 19477692"/>
              <a:gd name="connsiteX2" fmla="*/ 1933929 w 6056011"/>
              <a:gd name="connsiteY2" fmla="*/ 3918943 h 19477692"/>
              <a:gd name="connsiteX3" fmla="*/ 2992483 w 6056011"/>
              <a:gd name="connsiteY3" fmla="*/ 100716 h 19477692"/>
              <a:gd name="connsiteX4" fmla="*/ 4091056 w 6056011"/>
              <a:gd name="connsiteY4" fmla="*/ 4154840 h 19477692"/>
              <a:gd name="connsiteX5" fmla="*/ 5248416 w 6056011"/>
              <a:gd name="connsiteY5" fmla="*/ 2988 h 19477692"/>
              <a:gd name="connsiteX6" fmla="*/ 6017380 w 6056011"/>
              <a:gd name="connsiteY6" fmla="*/ 7086744 h 19477692"/>
              <a:gd name="connsiteX7" fmla="*/ 6041264 w 6056011"/>
              <a:gd name="connsiteY7" fmla="*/ 19477590 h 19477692"/>
              <a:gd name="connsiteX8" fmla="*/ 0 w 6056011"/>
              <a:gd name="connsiteY8" fmla="*/ 19241692 h 19477692"/>
              <a:gd name="connsiteX9" fmla="*/ 71439 w 6056011"/>
              <a:gd name="connsiteY9" fmla="*/ 6105679 h 19477692"/>
              <a:gd name="connsiteX0" fmla="*/ 0 w 6216584"/>
              <a:gd name="connsiteY0" fmla="*/ 5997845 h 19477692"/>
              <a:gd name="connsiteX1" fmla="*/ 961097 w 6216584"/>
              <a:gd name="connsiteY1" fmla="*/ 120943 h 19477692"/>
              <a:gd name="connsiteX2" fmla="*/ 2094502 w 6216584"/>
              <a:gd name="connsiteY2" fmla="*/ 3918943 h 19477692"/>
              <a:gd name="connsiteX3" fmla="*/ 3153056 w 6216584"/>
              <a:gd name="connsiteY3" fmla="*/ 100716 h 19477692"/>
              <a:gd name="connsiteX4" fmla="*/ 4251629 w 6216584"/>
              <a:gd name="connsiteY4" fmla="*/ 4154840 h 19477692"/>
              <a:gd name="connsiteX5" fmla="*/ 5408989 w 6216584"/>
              <a:gd name="connsiteY5" fmla="*/ 2988 h 19477692"/>
              <a:gd name="connsiteX6" fmla="*/ 6177953 w 6216584"/>
              <a:gd name="connsiteY6" fmla="*/ 7086744 h 19477692"/>
              <a:gd name="connsiteX7" fmla="*/ 6201837 w 6216584"/>
              <a:gd name="connsiteY7" fmla="*/ 19477590 h 19477692"/>
              <a:gd name="connsiteX8" fmla="*/ 160573 w 6216584"/>
              <a:gd name="connsiteY8" fmla="*/ 19241692 h 19477692"/>
              <a:gd name="connsiteX9" fmla="*/ 0 w 6216584"/>
              <a:gd name="connsiteY9" fmla="*/ 5997845 h 19477692"/>
              <a:gd name="connsiteX0" fmla="*/ 0 w 6394096"/>
              <a:gd name="connsiteY0" fmla="*/ 5997845 h 19477684"/>
              <a:gd name="connsiteX1" fmla="*/ 961097 w 6394096"/>
              <a:gd name="connsiteY1" fmla="*/ 120943 h 19477684"/>
              <a:gd name="connsiteX2" fmla="*/ 2094502 w 6394096"/>
              <a:gd name="connsiteY2" fmla="*/ 3918943 h 19477684"/>
              <a:gd name="connsiteX3" fmla="*/ 3153056 w 6394096"/>
              <a:gd name="connsiteY3" fmla="*/ 100716 h 19477684"/>
              <a:gd name="connsiteX4" fmla="*/ 4251629 w 6394096"/>
              <a:gd name="connsiteY4" fmla="*/ 4154840 h 19477684"/>
              <a:gd name="connsiteX5" fmla="*/ 5408989 w 6394096"/>
              <a:gd name="connsiteY5" fmla="*/ 2988 h 19477684"/>
              <a:gd name="connsiteX6" fmla="*/ 6382670 w 6394096"/>
              <a:gd name="connsiteY6" fmla="*/ 6763226 h 19477684"/>
              <a:gd name="connsiteX7" fmla="*/ 6201837 w 6394096"/>
              <a:gd name="connsiteY7" fmla="*/ 19477590 h 19477684"/>
              <a:gd name="connsiteX8" fmla="*/ 160573 w 6394096"/>
              <a:gd name="connsiteY8" fmla="*/ 19241692 h 19477684"/>
              <a:gd name="connsiteX9" fmla="*/ 0 w 6394096"/>
              <a:gd name="connsiteY9" fmla="*/ 5997845 h 19477684"/>
              <a:gd name="connsiteX0" fmla="*/ 0 w 6355044"/>
              <a:gd name="connsiteY0" fmla="*/ 5997845 h 19477684"/>
              <a:gd name="connsiteX1" fmla="*/ 961097 w 6355044"/>
              <a:gd name="connsiteY1" fmla="*/ 120943 h 19477684"/>
              <a:gd name="connsiteX2" fmla="*/ 2094502 w 6355044"/>
              <a:gd name="connsiteY2" fmla="*/ 3918943 h 19477684"/>
              <a:gd name="connsiteX3" fmla="*/ 3153056 w 6355044"/>
              <a:gd name="connsiteY3" fmla="*/ 100716 h 19477684"/>
              <a:gd name="connsiteX4" fmla="*/ 4251629 w 6355044"/>
              <a:gd name="connsiteY4" fmla="*/ 4154840 h 19477684"/>
              <a:gd name="connsiteX5" fmla="*/ 5408989 w 6355044"/>
              <a:gd name="connsiteY5" fmla="*/ 2988 h 19477684"/>
              <a:gd name="connsiteX6" fmla="*/ 6341726 w 6355044"/>
              <a:gd name="connsiteY6" fmla="*/ 6224023 h 19477684"/>
              <a:gd name="connsiteX7" fmla="*/ 6201837 w 6355044"/>
              <a:gd name="connsiteY7" fmla="*/ 19477590 h 19477684"/>
              <a:gd name="connsiteX8" fmla="*/ 160573 w 6355044"/>
              <a:gd name="connsiteY8" fmla="*/ 19241692 h 19477684"/>
              <a:gd name="connsiteX9" fmla="*/ 0 w 6355044"/>
              <a:gd name="connsiteY9" fmla="*/ 5997845 h 1947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55044" h="19477684">
                <a:moveTo>
                  <a:pt x="0" y="5997845"/>
                </a:moveTo>
                <a:cubicBezTo>
                  <a:pt x="402607" y="3119443"/>
                  <a:pt x="932523" y="11836"/>
                  <a:pt x="961097" y="120943"/>
                </a:cubicBezTo>
                <a:cubicBezTo>
                  <a:pt x="939665" y="-31204"/>
                  <a:pt x="2037353" y="3973773"/>
                  <a:pt x="2094502" y="3918943"/>
                </a:cubicBezTo>
                <a:cubicBezTo>
                  <a:pt x="2039733" y="4013020"/>
                  <a:pt x="3122100" y="-145516"/>
                  <a:pt x="3153056" y="100716"/>
                </a:cubicBezTo>
                <a:cubicBezTo>
                  <a:pt x="3130037" y="-37270"/>
                  <a:pt x="4258773" y="4134406"/>
                  <a:pt x="4251629" y="4154840"/>
                </a:cubicBezTo>
                <a:cubicBezTo>
                  <a:pt x="4261948" y="4242644"/>
                  <a:pt x="5448677" y="-130344"/>
                  <a:pt x="5408989" y="2988"/>
                </a:cubicBezTo>
                <a:cubicBezTo>
                  <a:pt x="5454813" y="-29583"/>
                  <a:pt x="6375846" y="6231102"/>
                  <a:pt x="6341726" y="6224023"/>
                </a:cubicBezTo>
                <a:cubicBezTo>
                  <a:pt x="6407902" y="6090800"/>
                  <a:pt x="6206172" y="19518702"/>
                  <a:pt x="6201837" y="19477590"/>
                </a:cubicBezTo>
                <a:lnTo>
                  <a:pt x="160573" y="19241692"/>
                </a:lnTo>
                <a:lnTo>
                  <a:pt x="0" y="5997845"/>
                </a:lnTo>
                <a:close/>
              </a:path>
            </a:pathLst>
          </a:custGeom>
          <a:solidFill>
            <a:srgbClr val="FFFFEB"/>
          </a:solidFill>
          <a:ln w="63500">
            <a:solidFill>
              <a:srgbClr val="F6BB00"/>
            </a:solidFill>
          </a:ln>
        </p:spPr>
        <p:txBody>
          <a:bodyPr wrap="square" rtlCol="0">
            <a:spAutoFit/>
          </a:bodyPr>
          <a:lstStyle/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6" y="38580"/>
            <a:ext cx="1773139" cy="175303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825085" y="1175432"/>
            <a:ext cx="85025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Jézus nem lett olyan politikai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király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aki fegyverekkel és erőszakkal magához ragadja a hatalmat.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Jézus az életünk királya, Aki erőt ad ahhoz, hogy a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SZERETET, REMÉNYSÉG, ALÁZAT, MEGBOCSÁTÁS, HIT, JÓSÁG uralkodjon el rajtunk. </a:t>
            </a:r>
          </a:p>
        </p:txBody>
      </p:sp>
    </p:spTree>
    <p:extLst>
      <p:ext uri="{BB962C8B-B14F-4D97-AF65-F5344CB8AC3E}">
        <p14:creationId xmlns:p14="http://schemas.microsoft.com/office/powerpoint/2010/main" val="193983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257997" y="1673215"/>
            <a:ext cx="43902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Hallgasd meg ezt a húsvéti éneket ide kattintva!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Többször is meghallgathatod. Itt látod az ének szövegét és dallamát. Tanuld meg!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Azt kívánjuk neked, hogy te is éld át ezt az örömet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Ez a Református Énekeskönyv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185. dicsérete.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25283" cy="132430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57150"/>
            <a:ext cx="7437192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6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solidFill>
            <a:srgbClr val="FFFBD6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6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61" y="1363664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zis 6"/>
          <p:cNvSpPr>
            <a:spLocks/>
          </p:cNvSpPr>
          <p:nvPr/>
        </p:nvSpPr>
        <p:spPr>
          <a:xfrm>
            <a:off x="7609914" y="1801857"/>
            <a:ext cx="3240000" cy="3240000"/>
          </a:xfrm>
          <a:prstGeom prst="ellipse">
            <a:avLst/>
          </a:prstGeom>
          <a:noFill/>
          <a:ln w="44450">
            <a:solidFill>
              <a:srgbClr val="F58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630507" y="2821782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9" name="Téglalap 8"/>
          <p:cNvSpPr/>
          <p:nvPr/>
        </p:nvSpPr>
        <p:spPr>
          <a:xfrm>
            <a:off x="4483758" y="5851526"/>
            <a:ext cx="4302396" cy="707886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29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65985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463199" y="5389417"/>
            <a:ext cx="65723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3300"/>
                </a:solidFill>
                <a:latin typeface="Comic Sans MS" panose="030F0702030302020204" pitchFamily="66" charset="0"/>
              </a:rPr>
              <a:t>Mindenre van erőm a Krisztusban, aki megerősít engem. (Filippi </a:t>
            </a:r>
            <a:r>
              <a:rPr lang="hu-HU" sz="28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4,13)</a:t>
            </a:r>
            <a:endParaRPr lang="hu-HU" sz="28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artalom hely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8" b="100000" l="16932" r="82987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16319"/>
          <a:stretch/>
        </p:blipFill>
        <p:spPr>
          <a:xfrm>
            <a:off x="7454516" y="1924279"/>
            <a:ext cx="4399724" cy="4433659"/>
          </a:xfrm>
          <a:prstGeom prst="rect">
            <a:avLst/>
          </a:prstGeom>
        </p:spPr>
      </p:pic>
      <p:sp>
        <p:nvSpPr>
          <p:cNvPr id="10" name="Ellipszis 9"/>
          <p:cNvSpPr>
            <a:spLocks noChangeAspect="1"/>
          </p:cNvSpPr>
          <p:nvPr/>
        </p:nvSpPr>
        <p:spPr>
          <a:xfrm>
            <a:off x="237549" y="191720"/>
            <a:ext cx="3934395" cy="3727683"/>
          </a:xfrm>
          <a:prstGeom prst="ellipse">
            <a:avLst/>
          </a:prstGeom>
          <a:solidFill>
            <a:srgbClr val="FFFFFF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660108" y="558441"/>
            <a:ext cx="3089275" cy="31085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Isten áldását </a:t>
            </a:r>
            <a:r>
              <a:rPr lang="hu-HU" altLang="hu-HU" sz="2800" b="1" dirty="0" smtClean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kívánjuk húsvét alkalmából </a:t>
            </a:r>
            <a:r>
              <a:rPr lang="hu-HU" altLang="hu-HU" sz="2800" b="1" dirty="0">
                <a:solidFill>
                  <a:srgbClr val="C4B04A"/>
                </a:solidFill>
                <a:effectLst/>
                <a:cs typeface="Arial" panose="020B0604020202020204" pitchFamily="34" charset="0"/>
              </a:rPr>
              <a:t>ezzel az Igével!</a:t>
            </a:r>
          </a:p>
        </p:txBody>
      </p:sp>
      <p:sp>
        <p:nvSpPr>
          <p:cNvPr id="12" name="Téglalap 12"/>
          <p:cNvSpPr>
            <a:spLocks noChangeArrowheads="1"/>
          </p:cNvSpPr>
          <p:nvPr/>
        </p:nvSpPr>
        <p:spPr bwMode="auto">
          <a:xfrm>
            <a:off x="4814887" y="717125"/>
            <a:ext cx="6534718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6000" dirty="0">
                <a:solidFill>
                  <a:srgbClr val="776A2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 </a:t>
            </a:r>
            <a:r>
              <a:rPr lang="hu-HU" altLang="hu-HU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9187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500"/>
            <a:ext cx="1692000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193800" y="2790825"/>
            <a:ext cx="50244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srgbClr val="000000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873125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16801" t="17873" r="17480" b="14707"/>
          <a:stretch/>
        </p:blipFill>
        <p:spPr>
          <a:xfrm>
            <a:off x="-5913" y="38100"/>
            <a:ext cx="12192000" cy="682935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87922" y="1882096"/>
            <a:ext cx="11047030" cy="452431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dián látható kis képek segítségével idézd fel „A húsvéti csoda” című videó eseményeit! </a:t>
            </a:r>
            <a:endParaRPr lang="hu-H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Hangosan mondd el, hogy mit látsz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képeken!</a:t>
            </a:r>
          </a:p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iavetítés módban kattintásra jelennek meg a képek.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Vajon eltaláltad?</a:t>
            </a:r>
          </a:p>
          <a:p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utáni dián ellenőrizheted, hogy jól gondoltad-e.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" y="0"/>
            <a:ext cx="1692823" cy="1667133"/>
          </a:xfrm>
          <a:prstGeom prst="rect">
            <a:avLst/>
          </a:prstGeom>
        </p:spPr>
      </p:pic>
      <p:pic>
        <p:nvPicPr>
          <p:cNvPr id="7" name="Kép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037" y="54082"/>
            <a:ext cx="1614050" cy="155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2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4536596" y="18445"/>
            <a:ext cx="3639945" cy="679113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r>
              <a:rPr lang="hu-HU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ÚTJA </a:t>
            </a:r>
            <a:endParaRPr lang="hu-HU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Tanított, gyógyított, csodákat tett.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Jeruzsálembe 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bevonult.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Ünnepi vacsorát tartott.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Letartóztatták.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FELTÁMADT.</a:t>
            </a:r>
            <a:endParaRPr lang="hu-H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Elítélték.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</a:p>
          <a:p>
            <a:pPr algn="ctr"/>
            <a:r>
              <a:rPr 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ÚTJA 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6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0" b="89981" l="6765" r="89939">
                        <a14:backgroundMark x1="33912" y1="86767" x2="33912" y2="86767"/>
                        <a14:backgroundMark x1="37121" y1="88280" x2="37121" y2="88280"/>
                        <a14:backgroundMark x1="65568" y1="83554" x2="65568" y2="83554"/>
                        <a14:backgroundMark x1="32003" y1="82987" x2="32003" y2="82987"/>
                        <a14:backgroundMark x1="65568" y1="80529" x2="65568" y2="80529"/>
                      </a14:backgroundRemoval>
                    </a14:imgEffect>
                  </a14:imgLayer>
                </a14:imgProps>
              </a:ext>
            </a:extLst>
          </a:blip>
          <a:srcRect l="6045" t="31712" r="9514" b="9400"/>
          <a:stretch/>
        </p:blipFill>
        <p:spPr>
          <a:xfrm rot="5400000" flipV="1">
            <a:off x="-1123256" y="3799735"/>
            <a:ext cx="4613596" cy="150293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355455" y="2940911"/>
            <a:ext cx="6327926" cy="2677656"/>
          </a:xfrm>
          <a:prstGeom prst="rect">
            <a:avLst/>
          </a:prstGeom>
          <a:solidFill>
            <a:schemeClr val="bg1"/>
          </a:solidFill>
          <a:ln w="95250">
            <a:solidFill>
              <a:srgbClr val="69788F"/>
            </a:solidFill>
          </a:ln>
        </p:spPr>
        <p:txBody>
          <a:bodyPr wrap="square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Jézust 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megkötözve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 római helytartó elé vitték. </a:t>
            </a:r>
          </a:p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Neki volt 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joga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ítéleteket hozni. </a:t>
            </a:r>
          </a:p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3. A római helytartó neve: 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Pilátus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4. Pilátus kihallgatta Jézust, de 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nem találta bűnösnek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816248" y="-11062"/>
            <a:ext cx="10424881" cy="18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Felidéztük a nagyhét eseményeit. De mi is történt Jézus földi élete utolsó napjának kezdetén? A mai órán erről lesz szó.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Olvasd el az alábbi szöveget!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Tegyél fel szóban kérdéseket a mondatokra úgy, hogy a vastagon kiemelt szavak legyenek a válaszok!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2" b="100000" l="0" r="100000">
                        <a14:foregroundMark x1="39286" y1="58099" x2="39286" y2="58099"/>
                        <a14:backgroundMark x1="51099" y1="91361" x2="51099" y2="91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6963" y="2244404"/>
            <a:ext cx="3172513" cy="4613596"/>
          </a:xfrm>
          <a:prstGeom prst="rect">
            <a:avLst/>
          </a:prstGeom>
          <a:noFill/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890"/>
            <a:ext cx="1816249" cy="18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9463" l="2488" r="945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4044" y="2478371"/>
            <a:ext cx="3107561" cy="437962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35648" cy="1419367"/>
          </a:xfrm>
          <a:prstGeom prst="rect">
            <a:avLst/>
          </a:prstGeom>
        </p:spPr>
      </p:pic>
      <p:sp>
        <p:nvSpPr>
          <p:cNvPr id="9" name="Felhő 8"/>
          <p:cNvSpPr/>
          <p:nvPr/>
        </p:nvSpPr>
        <p:spPr>
          <a:xfrm>
            <a:off x="5034922" y="441434"/>
            <a:ext cx="6718927" cy="4835416"/>
          </a:xfrm>
          <a:prstGeom prst="cloudCallout">
            <a:avLst>
              <a:gd name="adj1" fmla="val -71177"/>
              <a:gd name="adj2" fmla="val 126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8D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tegyek? </a:t>
            </a:r>
            <a:endParaRPr lang="hu-HU" sz="2400" dirty="0">
              <a:solidFill>
                <a:srgbClr val="8D3F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rgbClr val="8D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hu-HU" sz="2400" dirty="0" smtClean="0">
                <a:solidFill>
                  <a:srgbClr val="8D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Megvan! Minden nagy ünnepen szabadon szoktam engedni egy elítéltet, akit a nép kíván. Van ugyan egy nevezetes rab: </a:t>
            </a:r>
            <a:r>
              <a:rPr lang="hu-HU" sz="2400" dirty="0" err="1" smtClean="0">
                <a:solidFill>
                  <a:srgbClr val="8D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</a:t>
            </a:r>
            <a:r>
              <a:rPr lang="hu-HU" sz="2400" dirty="0" smtClean="0">
                <a:solidFill>
                  <a:srgbClr val="8D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2400" dirty="0" smtClean="0">
                <a:solidFill>
                  <a:srgbClr val="8D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ma Jézust fogom ajánlani!  </a:t>
            </a:r>
            <a:endParaRPr lang="hu-HU" sz="2400" dirty="0">
              <a:solidFill>
                <a:srgbClr val="8D3F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52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zis buborék 17"/>
          <p:cNvSpPr/>
          <p:nvPr/>
        </p:nvSpPr>
        <p:spPr>
          <a:xfrm>
            <a:off x="10212057" y="2511108"/>
            <a:ext cx="1979943" cy="1308962"/>
          </a:xfrm>
          <a:prstGeom prst="wedgeEllipseCallout">
            <a:avLst>
              <a:gd name="adj1" fmla="val -43090"/>
              <a:gd name="adj2" fmla="val 665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BARABBÁST!</a:t>
            </a:r>
            <a:endParaRPr lang="hu-H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0" b="89981" l="6765" r="89939">
                        <a14:backgroundMark x1="33912" y1="86767" x2="33912" y2="86767"/>
                        <a14:backgroundMark x1="37121" y1="88280" x2="37121" y2="88280"/>
                        <a14:backgroundMark x1="65568" y1="83554" x2="65568" y2="83554"/>
                        <a14:backgroundMark x1="32003" y1="82987" x2="32003" y2="82987"/>
                        <a14:backgroundMark x1="65568" y1="80529" x2="65568" y2="80529"/>
                      </a14:backgroundRemoval>
                    </a14:imgEffect>
                  </a14:imgLayer>
                </a14:imgProps>
              </a:ext>
            </a:extLst>
          </a:blip>
          <a:srcRect l="6045" t="31712" r="9514" b="9400"/>
          <a:stretch/>
        </p:blipFill>
        <p:spPr>
          <a:xfrm rot="5400000" flipV="1">
            <a:off x="-1401868" y="3578532"/>
            <a:ext cx="4947295" cy="16116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35648" cy="14193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63" b="100000" l="7283" r="97441">
                        <a14:foregroundMark x1="55315" y1="72515" x2="55315" y2="72515"/>
                        <a14:foregroundMark x1="55315" y1="72515" x2="55315" y2="72515"/>
                        <a14:foregroundMark x1="55906" y1="76608" x2="55906" y2="76608"/>
                        <a14:foregroundMark x1="55906" y1="76608" x2="55906" y2="76608"/>
                        <a14:foregroundMark x1="85630" y1="65789" x2="85630" y2="65789"/>
                        <a14:foregroundMark x1="83268" y1="66667" x2="83268" y2="66667"/>
                        <a14:foregroundMark x1="83268" y1="66667" x2="83268" y2="66667"/>
                        <a14:foregroundMark x1="81496" y1="67544" x2="81496" y2="67544"/>
                        <a14:foregroundMark x1="81496" y1="67544" x2="81496" y2="67544"/>
                        <a14:foregroundMark x1="65945" y1="72807" x2="65945" y2="72807"/>
                        <a14:foregroundMark x1="47835" y1="80409" x2="47835" y2="80409"/>
                        <a14:foregroundMark x1="89370" y1="56140" x2="89370" y2="56140"/>
                        <a14:foregroundMark x1="91535" y1="61696" x2="91535" y2="61696"/>
                        <a14:foregroundMark x1="92126" y1="59357" x2="92126" y2="59357"/>
                        <a14:foregroundMark x1="91929" y1="63743" x2="91929" y2="63743"/>
                        <a14:backgroundMark x1="43504" y1="91520" x2="43504" y2="91520"/>
                        <a14:backgroundMark x1="70276" y1="80117" x2="70276" y2="80117"/>
                        <a14:backgroundMark x1="70276" y1="80117" x2="70276" y2="80117"/>
                        <a14:backgroundMark x1="53346" y1="84503" x2="53346" y2="84503"/>
                        <a14:backgroundMark x1="53346" y1="84503" x2="53346" y2="84503"/>
                        <a14:backgroundMark x1="32480" y1="91520" x2="32480" y2="91520"/>
                        <a14:backgroundMark x1="32480" y1="91520" x2="32480" y2="91520"/>
                        <a14:backgroundMark x1="11614" y1="95322" x2="96654" y2="64327"/>
                        <a14:backgroundMark x1="25197" y1="70468" x2="25197" y2="70468"/>
                        <a14:backgroundMark x1="25197" y1="70468" x2="25197" y2="70468"/>
                        <a14:backgroundMark x1="25000" y1="73392" x2="25000" y2="73392"/>
                        <a14:backgroundMark x1="26772" y1="66374" x2="25787" y2="77193"/>
                        <a14:backgroundMark x1="24016" y1="55263" x2="25787" y2="64327"/>
                        <a14:backgroundMark x1="25787" y1="64327" x2="22047" y2="75731"/>
                        <a14:backgroundMark x1="25197" y1="82164" x2="18701" y2="95614"/>
                        <a14:backgroundMark x1="95472" y1="42690" x2="95472" y2="42690"/>
                        <a14:backgroundMark x1="94882" y1="55556" x2="94882" y2="55556"/>
                        <a14:backgroundMark x1="93307" y1="54094" x2="93307" y2="54094"/>
                        <a14:backgroundMark x1="95276" y1="52924" x2="95276" y2="52924"/>
                        <a14:backgroundMark x1="96654" y1="50000" x2="96654" y2="50000"/>
                        <a14:backgroundMark x1="96654" y1="48246" x2="96654" y2="48246"/>
                        <a14:backgroundMark x1="93898" y1="49123" x2="93898" y2="49123"/>
                        <a14:backgroundMark x1="92913" y1="45906" x2="92913" y2="45906"/>
                        <a14:backgroundMark x1="91732" y1="42398" x2="91732" y2="42398"/>
                        <a14:backgroundMark x1="90748" y1="51462" x2="90748" y2="51462"/>
                        <a14:backgroundMark x1="79724" y1="47368" x2="79724" y2="47368"/>
                        <a14:backgroundMark x1="91142" y1="45906" x2="91142" y2="45906"/>
                        <a14:backgroundMark x1="93307" y1="58187" x2="90748" y2="42105"/>
                        <a14:backgroundMark x1="90748" y1="42105" x2="81299" y2="33918"/>
                        <a14:backgroundMark x1="95276" y1="57018" x2="95276" y2="57018"/>
                        <a14:backgroundMark x1="86811" y1="41520" x2="86811" y2="41520"/>
                        <a14:backgroundMark x1="86220" y1="42398" x2="86220" y2="42398"/>
                      </a14:backgroundRemoval>
                    </a14:imgEffect>
                  </a14:imgLayer>
                </a14:imgProps>
              </a:ext>
            </a:extLst>
          </a:blip>
          <a:srcRect l="24570" t="7763" r="9050" b="4585"/>
          <a:stretch/>
        </p:blipFill>
        <p:spPr>
          <a:xfrm rot="20834869" flipH="1">
            <a:off x="6584396" y="3291634"/>
            <a:ext cx="4984938" cy="4303190"/>
          </a:xfrm>
          <a:prstGeom prst="rect">
            <a:avLst/>
          </a:prstGeom>
          <a:noFill/>
        </p:spPr>
      </p:pic>
      <p:sp>
        <p:nvSpPr>
          <p:cNvPr id="7" name="Ellipszis buborék 6"/>
          <p:cNvSpPr/>
          <p:nvPr/>
        </p:nvSpPr>
        <p:spPr>
          <a:xfrm>
            <a:off x="3810000" y="4057650"/>
            <a:ext cx="2532393" cy="1771650"/>
          </a:xfrm>
          <a:prstGeom prst="wedgeEllipseCallout">
            <a:avLst>
              <a:gd name="adj1" fmla="val 62746"/>
              <a:gd name="adj2" fmla="val 534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BARABBÁST!</a:t>
            </a: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5035953" y="181592"/>
            <a:ext cx="3473417" cy="2238517"/>
          </a:xfrm>
          <a:prstGeom prst="wedgeEllipseCallout">
            <a:avLst>
              <a:gd name="adj1" fmla="val 64229"/>
              <a:gd name="adj2" fmla="val 9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BARABBÁST!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4922474" y="2484243"/>
            <a:ext cx="2532393" cy="1771650"/>
          </a:xfrm>
          <a:prstGeom prst="wedgeEllipseCallout">
            <a:avLst>
              <a:gd name="adj1" fmla="val 52214"/>
              <a:gd name="adj2" fmla="val 93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BARABBÁST!</a:t>
            </a: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8509370" y="161783"/>
            <a:ext cx="3473417" cy="2238517"/>
          </a:xfrm>
          <a:prstGeom prst="wedgeEllipseCallout">
            <a:avLst>
              <a:gd name="adj1" fmla="val 7190"/>
              <a:gd name="adj2" fmla="val 951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BARABBÁST!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kerekített téglalapbuborék 13"/>
          <p:cNvSpPr/>
          <p:nvPr/>
        </p:nvSpPr>
        <p:spPr>
          <a:xfrm>
            <a:off x="1891721" y="2158303"/>
            <a:ext cx="2352202" cy="2014572"/>
          </a:xfrm>
          <a:prstGeom prst="wedgeRoundRectCallout">
            <a:avLst>
              <a:gd name="adj1" fmla="val -65486"/>
              <a:gd name="adj2" fmla="val -2529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 bocsássak el szabadon?</a:t>
            </a:r>
          </a:p>
          <a:p>
            <a:pPr algn="ctr"/>
            <a:r>
              <a:rPr lang="hu-H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Barabbást</a:t>
            </a:r>
            <a:r>
              <a:rPr lang="hu-H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Jézust?</a:t>
            </a:r>
          </a:p>
        </p:txBody>
      </p:sp>
      <p:sp>
        <p:nvSpPr>
          <p:cNvPr id="16" name="Ellipszis buborék 15"/>
          <p:cNvSpPr/>
          <p:nvPr/>
        </p:nvSpPr>
        <p:spPr>
          <a:xfrm>
            <a:off x="7590862" y="2279764"/>
            <a:ext cx="2532393" cy="1771650"/>
          </a:xfrm>
          <a:prstGeom prst="wedgeEllipseCallout">
            <a:avLst>
              <a:gd name="adj1" fmla="val 52214"/>
              <a:gd name="adj2" fmla="val 93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BARABBÁST!</a:t>
            </a: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zis buborék 16"/>
          <p:cNvSpPr/>
          <p:nvPr/>
        </p:nvSpPr>
        <p:spPr>
          <a:xfrm>
            <a:off x="2471139" y="159395"/>
            <a:ext cx="2532393" cy="1771650"/>
          </a:xfrm>
          <a:prstGeom prst="wedgeEllipseCallout">
            <a:avLst>
              <a:gd name="adj1" fmla="val 52214"/>
              <a:gd name="adj2" fmla="val 93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BARABBÁST!</a:t>
            </a: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55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63" b="100000" l="7283" r="97441">
                        <a14:foregroundMark x1="55315" y1="72515" x2="55315" y2="72515"/>
                        <a14:foregroundMark x1="55315" y1="72515" x2="55315" y2="72515"/>
                        <a14:foregroundMark x1="55906" y1="76608" x2="55906" y2="76608"/>
                        <a14:foregroundMark x1="55906" y1="76608" x2="55906" y2="76608"/>
                        <a14:foregroundMark x1="85630" y1="65789" x2="85630" y2="65789"/>
                        <a14:foregroundMark x1="83268" y1="66667" x2="83268" y2="66667"/>
                        <a14:foregroundMark x1="83268" y1="66667" x2="83268" y2="66667"/>
                        <a14:foregroundMark x1="81496" y1="67544" x2="81496" y2="67544"/>
                        <a14:foregroundMark x1="81496" y1="67544" x2="81496" y2="67544"/>
                        <a14:foregroundMark x1="65945" y1="72807" x2="65945" y2="72807"/>
                        <a14:foregroundMark x1="47835" y1="80409" x2="47835" y2="80409"/>
                        <a14:foregroundMark x1="89370" y1="56140" x2="89370" y2="56140"/>
                        <a14:foregroundMark x1="91535" y1="61696" x2="91535" y2="61696"/>
                        <a14:foregroundMark x1="92126" y1="59357" x2="92126" y2="59357"/>
                        <a14:foregroundMark x1="91929" y1="63743" x2="91929" y2="63743"/>
                        <a14:backgroundMark x1="43504" y1="91520" x2="43504" y2="91520"/>
                        <a14:backgroundMark x1="70276" y1="80117" x2="70276" y2="80117"/>
                        <a14:backgroundMark x1="70276" y1="80117" x2="70276" y2="80117"/>
                        <a14:backgroundMark x1="53346" y1="84503" x2="53346" y2="84503"/>
                        <a14:backgroundMark x1="53346" y1="84503" x2="53346" y2="84503"/>
                        <a14:backgroundMark x1="32480" y1="91520" x2="32480" y2="91520"/>
                        <a14:backgroundMark x1="32480" y1="91520" x2="32480" y2="91520"/>
                        <a14:backgroundMark x1="11614" y1="95322" x2="96654" y2="64327"/>
                        <a14:backgroundMark x1="25197" y1="70468" x2="25197" y2="70468"/>
                        <a14:backgroundMark x1="25197" y1="70468" x2="25197" y2="70468"/>
                        <a14:backgroundMark x1="25000" y1="73392" x2="25000" y2="73392"/>
                        <a14:backgroundMark x1="26772" y1="66374" x2="25787" y2="77193"/>
                        <a14:backgroundMark x1="24016" y1="55263" x2="25787" y2="64327"/>
                        <a14:backgroundMark x1="25787" y1="64327" x2="22047" y2="75731"/>
                        <a14:backgroundMark x1="25197" y1="82164" x2="18701" y2="95614"/>
                        <a14:backgroundMark x1="95472" y1="42690" x2="95472" y2="42690"/>
                        <a14:backgroundMark x1="94882" y1="55556" x2="94882" y2="55556"/>
                        <a14:backgroundMark x1="93307" y1="54094" x2="93307" y2="54094"/>
                        <a14:backgroundMark x1="95276" y1="52924" x2="95276" y2="52924"/>
                        <a14:backgroundMark x1="96654" y1="50000" x2="96654" y2="50000"/>
                        <a14:backgroundMark x1="96654" y1="48246" x2="96654" y2="48246"/>
                        <a14:backgroundMark x1="93898" y1="49123" x2="93898" y2="49123"/>
                        <a14:backgroundMark x1="92913" y1="45906" x2="92913" y2="45906"/>
                        <a14:backgroundMark x1="91732" y1="42398" x2="91732" y2="42398"/>
                        <a14:backgroundMark x1="90748" y1="51462" x2="90748" y2="51462"/>
                        <a14:backgroundMark x1="79724" y1="47368" x2="79724" y2="47368"/>
                        <a14:backgroundMark x1="91142" y1="45906" x2="91142" y2="45906"/>
                        <a14:backgroundMark x1="93307" y1="58187" x2="90748" y2="42105"/>
                        <a14:backgroundMark x1="90748" y1="42105" x2="81299" y2="33918"/>
                        <a14:backgroundMark x1="95276" y1="57018" x2="95276" y2="57018"/>
                        <a14:backgroundMark x1="86811" y1="41520" x2="86811" y2="41520"/>
                        <a14:backgroundMark x1="86220" y1="42398" x2="86220" y2="42398"/>
                      </a14:backgroundRemoval>
                    </a14:imgEffect>
                  </a14:imgLayer>
                </a14:imgProps>
              </a:ext>
            </a:extLst>
          </a:blip>
          <a:srcRect l="24570" t="7763" r="9050" b="4585"/>
          <a:stretch/>
        </p:blipFill>
        <p:spPr>
          <a:xfrm rot="20834869" flipH="1">
            <a:off x="5560155" y="2561304"/>
            <a:ext cx="6320231" cy="5455866"/>
          </a:xfrm>
          <a:prstGeom prst="rect">
            <a:avLst/>
          </a:prstGeom>
          <a:noFill/>
        </p:spPr>
      </p:pic>
      <p:sp>
        <p:nvSpPr>
          <p:cNvPr id="14" name="Ellipszis buborék 13"/>
          <p:cNvSpPr/>
          <p:nvPr/>
        </p:nvSpPr>
        <p:spPr>
          <a:xfrm>
            <a:off x="10212057" y="2511108"/>
            <a:ext cx="1979943" cy="1308962"/>
          </a:xfrm>
          <a:prstGeom prst="wedgeEllipseCallout">
            <a:avLst>
              <a:gd name="adj1" fmla="val -43090"/>
              <a:gd name="adj2" fmla="val 665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KERESZTRE VELE</a:t>
            </a:r>
            <a:r>
              <a:rPr lang="hu-H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0" b="89981" l="6765" r="89939">
                        <a14:backgroundMark x1="33912" y1="86767" x2="33912" y2="86767"/>
                        <a14:backgroundMark x1="37121" y1="88280" x2="37121" y2="88280"/>
                        <a14:backgroundMark x1="65568" y1="83554" x2="65568" y2="83554"/>
                        <a14:backgroundMark x1="32003" y1="82987" x2="32003" y2="82987"/>
                        <a14:backgroundMark x1="65568" y1="80529" x2="65568" y2="80529"/>
                      </a14:backgroundRemoval>
                    </a14:imgEffect>
                  </a14:imgLayer>
                </a14:imgProps>
              </a:ext>
            </a:extLst>
          </a:blip>
          <a:srcRect l="6045" t="31712" r="9514" b="9400"/>
          <a:stretch/>
        </p:blipFill>
        <p:spPr>
          <a:xfrm rot="5400000" flipV="1">
            <a:off x="-1153328" y="4067238"/>
            <a:ext cx="4210050" cy="1371474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35648" cy="1419367"/>
          </a:xfrm>
          <a:prstGeom prst="rect">
            <a:avLst/>
          </a:prstGeom>
        </p:spPr>
      </p:pic>
      <p:sp>
        <p:nvSpPr>
          <p:cNvPr id="17" name="Ellipszis buborék 16"/>
          <p:cNvSpPr/>
          <p:nvPr/>
        </p:nvSpPr>
        <p:spPr>
          <a:xfrm>
            <a:off x="3810000" y="4057650"/>
            <a:ext cx="2532393" cy="1771650"/>
          </a:xfrm>
          <a:prstGeom prst="wedgeEllipseCallout">
            <a:avLst>
              <a:gd name="adj1" fmla="val 62746"/>
              <a:gd name="adj2" fmla="val 534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KERESZTRE VELE!</a:t>
            </a:r>
          </a:p>
          <a:p>
            <a:pPr algn="ctr"/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llipszis buborék 17"/>
          <p:cNvSpPr/>
          <p:nvPr/>
        </p:nvSpPr>
        <p:spPr>
          <a:xfrm>
            <a:off x="5035953" y="181592"/>
            <a:ext cx="3473417" cy="2238517"/>
          </a:xfrm>
          <a:prstGeom prst="wedgeEllipseCallout">
            <a:avLst>
              <a:gd name="adj1" fmla="val 64229"/>
              <a:gd name="adj2" fmla="val 9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KERESZTRE VELE!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4922474" y="2484243"/>
            <a:ext cx="2532393" cy="1771650"/>
          </a:xfrm>
          <a:prstGeom prst="wedgeEllipseCallout">
            <a:avLst>
              <a:gd name="adj1" fmla="val 52214"/>
              <a:gd name="adj2" fmla="val 93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KERESZTRE VELE</a:t>
            </a: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zis buborék 19"/>
          <p:cNvSpPr/>
          <p:nvPr/>
        </p:nvSpPr>
        <p:spPr>
          <a:xfrm>
            <a:off x="8509370" y="161783"/>
            <a:ext cx="3473417" cy="2238517"/>
          </a:xfrm>
          <a:prstGeom prst="wedgeEllipseCallout">
            <a:avLst>
              <a:gd name="adj1" fmla="val 7190"/>
              <a:gd name="adj2" fmla="val 951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KERESZTRE VELE!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kerekített téglalapbuborék 20"/>
          <p:cNvSpPr/>
          <p:nvPr/>
        </p:nvSpPr>
        <p:spPr>
          <a:xfrm>
            <a:off x="1726236" y="2041287"/>
            <a:ext cx="1927557" cy="1906121"/>
          </a:xfrm>
          <a:prstGeom prst="wedgeRoundRectCallout">
            <a:avLst>
              <a:gd name="adj1" fmla="val -73248"/>
              <a:gd name="adj2" fmla="val 1445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tegyek akkor Jézussal, akit Krisztusnak mondanak?</a:t>
            </a:r>
          </a:p>
        </p:txBody>
      </p:sp>
      <p:sp>
        <p:nvSpPr>
          <p:cNvPr id="22" name="Ellipszis buborék 21"/>
          <p:cNvSpPr/>
          <p:nvPr/>
        </p:nvSpPr>
        <p:spPr>
          <a:xfrm>
            <a:off x="7590862" y="2279764"/>
            <a:ext cx="2532393" cy="1771650"/>
          </a:xfrm>
          <a:prstGeom prst="wedgeEllipseCallout">
            <a:avLst>
              <a:gd name="adj1" fmla="val 52214"/>
              <a:gd name="adj2" fmla="val 93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KERESZTRE VELE</a:t>
            </a: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llipszis buborék 22"/>
          <p:cNvSpPr/>
          <p:nvPr/>
        </p:nvSpPr>
        <p:spPr>
          <a:xfrm>
            <a:off x="2471139" y="159395"/>
            <a:ext cx="2532393" cy="1771650"/>
          </a:xfrm>
          <a:prstGeom prst="wedgeEllipseCallout">
            <a:avLst>
              <a:gd name="adj1" fmla="val 85667"/>
              <a:gd name="adj2" fmla="val 8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KERESZTRE VELE!</a:t>
            </a:r>
            <a:endParaRPr lang="hu-H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lipszis buborék 24"/>
          <p:cNvSpPr/>
          <p:nvPr/>
        </p:nvSpPr>
        <p:spPr>
          <a:xfrm>
            <a:off x="3550023" y="712695"/>
            <a:ext cx="7207624" cy="4665948"/>
          </a:xfrm>
          <a:prstGeom prst="wedgeEllipseCallout">
            <a:avLst>
              <a:gd name="adj1" fmla="val 34697"/>
              <a:gd name="adj2" fmla="val 798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KERESZTRE VELE!</a:t>
            </a:r>
            <a:endParaRPr lang="hu-H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586</Words>
  <Application>Microsoft Office PowerPoint</Application>
  <PresentationFormat>Szélesvásznú</PresentationFormat>
  <Paragraphs>90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Szászi Andrea</cp:lastModifiedBy>
  <cp:revision>90</cp:revision>
  <dcterms:created xsi:type="dcterms:W3CDTF">2020-03-30T06:13:49Z</dcterms:created>
  <dcterms:modified xsi:type="dcterms:W3CDTF">2020-04-01T06:28:37Z</dcterms:modified>
</cp:coreProperties>
</file>