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7" r:id="rId4"/>
    <p:sldId id="265" r:id="rId5"/>
    <p:sldId id="259" r:id="rId6"/>
    <p:sldId id="269" r:id="rId7"/>
    <p:sldId id="268" r:id="rId8"/>
    <p:sldId id="260" r:id="rId9"/>
    <p:sldId id="270" r:id="rId10"/>
    <p:sldId id="262" r:id="rId11"/>
    <p:sldId id="271" r:id="rId12"/>
    <p:sldId id="263" r:id="rId13"/>
    <p:sldId id="264" r:id="rId14"/>
    <p:sldId id="266" r:id="rId15"/>
    <p:sldId id="267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D4CBC-73D3-444D-B46C-66477EDF7FBC}" type="datetimeFigureOut">
              <a:rPr lang="hu-HU" smtClean="0"/>
              <a:t>2023. 11. 29.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0FD9-3146-4A8E-AD2E-DAAA8FC9F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49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30D9-2803-4D3C-8D2B-9D23C0CF1C4E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8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D6EE-B088-4EF8-8723-FEB745A2D9B8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7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1FFD-C654-48BE-B691-10AAA56F633C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1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B71F-4F3F-4480-AF7C-6FA996D2C46E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6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6803-4BB5-4D42-B0B3-3775A3B6BA6B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1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00CA-E4E4-47E4-A7A5-51E19DAB0A16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8CF1-8068-4B6A-913E-7B88CDD7DD80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1D18-258F-4FC7-B557-A84FEE0733A2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CDD5-3FEB-4E73-8CD5-D4D86D5143EB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1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D4C8-06D7-4719-A979-901968313E8D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0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09A3-C32C-42BF-B99B-CA095ADA3268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E35F43-E803-4815-AC32-DCCB3ECDAD65}" type="datetime1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obbadni.hu/adomanyozas/aktualis-kampanyaink/" TargetMode="External"/><Relationship Id="rId2" Type="http://schemas.openxmlformats.org/officeDocument/2006/relationships/hyperlink" Target="https://jobbadni.h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hu-hu/kereses/" TargetMode="External"/><Relationship Id="rId2" Type="http://schemas.openxmlformats.org/officeDocument/2006/relationships/hyperlink" Target="https://regi.reformatus.hu/mutat/6216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35LqSQ6qNOU&amp;t" TargetMode="External"/><Relationship Id="rId4" Type="http://schemas.openxmlformats.org/officeDocument/2006/relationships/hyperlink" Target="https://jobbadni.h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5LqSQ6qNOU&amp;t" TargetMode="External"/><Relationship Id="rId2" Type="http://schemas.openxmlformats.org/officeDocument/2006/relationships/hyperlink" Target="https://www.youtube.com/watch?v=35LqSQ6qNO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6738" y="827313"/>
            <a:ext cx="8901467" cy="1880181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XI. Ki vagyok én, hogy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gondod van rám?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86209" y="4652829"/>
            <a:ext cx="4786980" cy="914400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gondviselő Isten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26" y="2499635"/>
            <a:ext cx="5829300" cy="3276600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6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Mit tanulhatunk meg ebből?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40183" y="819857"/>
            <a:ext cx="8133806" cy="2036554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gondoskodik, de ez nem jelent gondtalan, problémamentes  életet.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legtöbbször nem közvetlenül avatkozik be az eseményekbe. Minket is bevon a gondviselésébe.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helyünk, helyzetünk, amiben élünk, nem a véletlen műve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419" y="3352799"/>
            <a:ext cx="4384391" cy="24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Mit tanulhatunk meg ebből?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8" y="864109"/>
            <a:ext cx="7315200" cy="2610612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Felelősséggel ruházott fel minket Teremtőnk, hogy egy adott helyen és adott helyzetben az Ő eszközei lehessünk.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tisztséggel, hatalommal vissza is lehet élni.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gondviselésben bízni azt jelenti, hogy mindent imádsággal rábízok Istenre és megteszem a tőlem telhetőt.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megtapasztalt gondoskodás után helye van a hálaadásnak,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ünneplésnek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2" y="3898888"/>
            <a:ext cx="4081782" cy="23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(lehet) az én dolgom, feladatom?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40183" y="864107"/>
            <a:ext cx="7943305" cy="3812396"/>
          </a:xfrm>
        </p:spPr>
        <p:txBody>
          <a:bodyPr>
            <a:no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mindenkit szeretne használni gondviselő munkájában. Nem erőnket meghaladó feladatok elvégzését várja tőlünk. Azt sem akarja, hogy olyan dologba fogjunk, amihez nem értünk.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Azt kéri, hogy a magunk adottságaival segítsünk másoknak.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Szerinted te miben vagy jó? Mihez értesz? Isten azt kéri, hogy ezzel szolgálj!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 jegyzetlapra írj saját adottságokat, képességeket, amelyek hasznosak lehetnek mások megsegítésében! (Például: megértés, nyitottság a kis gyerekek felé, erős fizikum pakoláshoz, nyelvismeret stb.)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819" y="4676503"/>
            <a:ext cx="2892669" cy="1928446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670" y="1123837"/>
            <a:ext cx="3291840" cy="4601183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Vágjunk bele 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közösen a szervezett  segítségnyújtásba!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66310" y="644434"/>
            <a:ext cx="7881256" cy="5712823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Sok gyülekezet a mindennapokban is gondoskodik rászorulókról. Egyházunk szeretetszolgálatát, amelyben másokról gondoskodik,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diakóniának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nevezzük.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diakóniának különböző formái vannak: személyes, gyülekezeti, és intézményes.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Szerepet vállalhatunk a gyülekezeti feladatokban vagy a szeretetszolgálat ellátórendszerében is.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Látogassatok el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https://jobbadni.hu/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honlapra és nézzétek meg a különböző szolgálati területeket!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Itt kapcsolódhatsz az aktuális kampányokhoz: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https://jobbadni.hu/adomanyozas/aktualis-kampanyaink/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Készítsetek tervet, hogy egyenként, vagy osztályként, az iskola mindennapjaiban, hogyan tudtok segítőként, gondviselőként részt venni! (Például: mentorprogram keretében a magasabb osztályba járó tanulók segíthetnek a kisebbeknek a tanulásban stb.)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Projektfeladat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8" y="864109"/>
            <a:ext cx="7747966" cy="2880578"/>
          </a:xfrm>
        </p:spPr>
        <p:txBody>
          <a:bodyPr/>
          <a:lstStyle/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Nézzetek utána 2-3 fős csoportokban, milyen segítő, támogató szervezetek és rendezvények vannak még egyházunkban! (A saját gyülekezet diakóniai tevékenysége is bemutatható!) 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következő órák valamelyikén mutassátok be a gyűjtött információkat kiselőadás formájában a csoportnak! Készítsetek a bemutatóhoz leírást és egy néhány diás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-t is!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5" y="3520074"/>
            <a:ext cx="4258598" cy="28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Személyes kihívás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314521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 héten keresztül vezess naplót, amiben feljegyzed, hogy mit tettél másokért! Légy őszinte, amikor értékelsz a hét végén!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Mennyi időt fordítottál másokra?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Mennyi időt a saját kedvteléseidre?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83" y="2307772"/>
            <a:ext cx="2829741" cy="37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23837"/>
            <a:ext cx="3344091" cy="4601183"/>
          </a:xfrm>
        </p:spPr>
        <p:txBody>
          <a:bodyPr>
            <a:normAutofit/>
          </a:bodyPr>
          <a:lstStyle/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Forrásmegjelölés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05349" y="864107"/>
            <a:ext cx="8168641" cy="5362522"/>
          </a:xfrm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Heidelbergi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Káté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orrás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https://regi.reformatus.hu/mutat/6216/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-ben látható képek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https://www.pexels.com/hu-hu/kereses/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internetes oldalon elérhetők.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Református Szeretetszolgálat honlapja: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https://jobbadni.hu/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Bizony, Isten! YouTube csatorna, téma: Szerencse vagy isteni gondviselés? – De őszintén! Linkje: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https://www.youtube.com/watch?v=35LqSQ6qNOU&amp;t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4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Kiscsoportos feladat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7" y="864107"/>
            <a:ext cx="7843761" cy="5101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Hogyan gondoskodnátok a következő személyekről?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Minden csoport gyűjtsön ötleteket! Mit tehettek értük? </a:t>
            </a:r>
          </a:p>
          <a:p>
            <a:pPr>
              <a:lnSpc>
                <a:spcPct val="12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csoport: csecsemő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csoport: kisiskolás gyermek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csoport: idős ember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csoport: háborús menekült személy (tetszőleges korosztály)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megoldásokat együtt beszéljétek meg!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Tartsatok ötletbörzét!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0560" y="829273"/>
            <a:ext cx="7315200" cy="2540943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Keressetek közösen ötleteket, tapasztalatokat arról, hogyan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gondoskodik Isten az emberről és rólatok?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eredményeket írjátok le egy lapra, majd elemezzétek a válaszokat!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683" y="3735977"/>
            <a:ext cx="3814928" cy="2537052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Járjatok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utána!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8" y="792480"/>
            <a:ext cx="7315200" cy="5192268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Nézzétek meg milyen élethelyzetek vannak a következő zsoltárok hátterében!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Zsolt 3.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Zsolt 34.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Zsolt 59.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Beszéljétek meg a kérdéseket az igeszakaszok alapján!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Vajon mit élt át a zsoltár szerzője?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Milyennek látja Istent?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Milyen példákat látunk a nehézségek megoldására, leküzdésére?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gondviselő Isten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43141" y="777023"/>
            <a:ext cx="7538961" cy="2453858"/>
          </a:xfrm>
        </p:spPr>
        <p:txBody>
          <a:bodyPr>
            <a:no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Mindennapi életünk során mi is sok problémával, megoldandó kérdésekkel találkozunk.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Van, amivel könnyebb, és van, amivel nehezebb megbirkózni. Szép kifejezés a gondviselés, hiszen azt sugallja, van rajtunk kívül más is, aki segít a nehéz helyzetekben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794" y="2983637"/>
            <a:ext cx="2995827" cy="361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gondviselő Isten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776075"/>
          </a:xfrm>
        </p:spPr>
        <p:txBody>
          <a:bodyPr/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Van, aki magára veszi, viseli a bajunkat. Elsődleges gondviselőink a szüleink. De állhat mellettünk ilyen szerepben egy barát, osztálytárs, tanár, mentor, vagy más segítő személy is.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hívő ember Istent tekintheti legfőbb gondviselőjének, Akitől érkezhet támogató segítség.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341" y="3701143"/>
            <a:ext cx="4365799" cy="28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Bizony, Isten!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Szerencse vagy isteni gondviselés?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Nézzétek meg együtt ezt a bejátszást!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kattints!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Majd beszélgessetek róla a kérdések alapján!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1. Voltatok-e hasonló helyzetben?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2. Hogyan gondolkodtok életetek különböző eseményeivel kapcsolatban? 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Megjegyzés: Ha kattintásra nem indul el a videó, akkor az utolsó dián található linket másold a böngésző címsorába! </a:t>
            </a:r>
          </a:p>
          <a:p>
            <a:pPr marL="0" indent="0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 Heidelbergi Káté a gondviselésről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66308" y="733479"/>
            <a:ext cx="7863839" cy="249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27. Mi az isteni gondviselés?</a:t>
            </a: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gondviselés Isten mindenható és mindenütt jelenlévő ereje, amellyel a mennyet és a földet, minden teremtménnyel együtt szilárdan kézben tartja, és úgy igazgatja, hogy amit a föld terem, továbbá eső és aszály, termő és terméketlen idők, étel és ital, egészség és betegség, gazdagság és szegénység6 – szóval minden – nem véletlenségből, hanem az ő hűséges atyai kezéből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származik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611" y="3232839"/>
            <a:ext cx="4546963" cy="315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211" y="1123837"/>
            <a:ext cx="3087190" cy="4601183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Heidelbergi Káté a gondviselésről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8" y="864109"/>
            <a:ext cx="7315200" cy="27760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28. Mit használ nekünk Isten teremtő munkájának és gondviselésének ismerete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Azt, hogy ha baj ér, türelmesek, ha jó dolgunk van, hálásak vagyunk, a jövőre nézve pedig bízunk a mi hűséges Istenünkben és Atyánkban.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Tudjuk, hogy senki és semmi nem szakíthat el minket az Ő szeretetétől, mert minden teremtmény annyira a kezében van, hogy akarata nélkül semmit sem tehet, sőt meg sem mozdulhat.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291" y="3966277"/>
            <a:ext cx="3593918" cy="23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Keret">
  <a:themeElements>
    <a:clrScheme name="Keret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eret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er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TM03457475[[fn=Keret]]</Template>
  <TotalTime>275</TotalTime>
  <Words>866</Words>
  <Application>Microsoft Office PowerPoint</Application>
  <PresentationFormat>Szélesvásznú</PresentationFormat>
  <Paragraphs>98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Wingdings 2</vt:lpstr>
      <vt:lpstr>Keret</vt:lpstr>
      <vt:lpstr>XI. Ki vagyok én, hogy gondod van rám?</vt:lpstr>
      <vt:lpstr>Kiscsoportos feladat </vt:lpstr>
      <vt:lpstr>Tartsatok ötletbörzét! </vt:lpstr>
      <vt:lpstr>Járjatok  utána!</vt:lpstr>
      <vt:lpstr>A gondviselő Isten </vt:lpstr>
      <vt:lpstr>A gondviselő Isten</vt:lpstr>
      <vt:lpstr>Bizony, Isten!  Szerencse vagy isteni gondviselés?</vt:lpstr>
      <vt:lpstr>A Heidelbergi Káté a gondviselésről</vt:lpstr>
      <vt:lpstr>A Heidelbergi Káté a gondviselésről</vt:lpstr>
      <vt:lpstr>Mit tanulhatunk meg ebből?</vt:lpstr>
      <vt:lpstr>Mit tanulhatunk meg ebből?</vt:lpstr>
      <vt:lpstr>Mi (lehet) az én dolgom, feladatom?</vt:lpstr>
      <vt:lpstr>Vágjunk bele  közösen a szervezett  segítségnyújtásba! </vt:lpstr>
      <vt:lpstr>Projektfeladat </vt:lpstr>
      <vt:lpstr>Személyes kihívás</vt:lpstr>
      <vt:lpstr>Forrásmegjelölés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XI. Ki vagyok én, hogy gondod van rám?</dc:title>
  <dc:creator>Csőri-Czinkos Gergő</dc:creator>
  <cp:lastModifiedBy>Csőri-Czinkos Gergő</cp:lastModifiedBy>
  <cp:revision>57</cp:revision>
  <dcterms:created xsi:type="dcterms:W3CDTF">2023-11-25T16:56:07Z</dcterms:created>
  <dcterms:modified xsi:type="dcterms:W3CDTF">2023-11-29T10:32:30Z</dcterms:modified>
</cp:coreProperties>
</file>