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0"/>
  </p:notesMasterIdLst>
  <p:sldIdLst>
    <p:sldId id="340" r:id="rId2"/>
    <p:sldId id="323" r:id="rId3"/>
    <p:sldId id="363" r:id="rId4"/>
    <p:sldId id="352" r:id="rId5"/>
    <p:sldId id="383" r:id="rId6"/>
    <p:sldId id="377" r:id="rId7"/>
    <p:sldId id="384" r:id="rId8"/>
    <p:sldId id="326" r:id="rId9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ászi Andrea" initials="SA" lastIdx="2" clrIdx="0">
    <p:extLst>
      <p:ext uri="{19B8F6BF-5375-455C-9EA6-DF929625EA0E}">
        <p15:presenceInfo xmlns:p15="http://schemas.microsoft.com/office/powerpoint/2012/main" userId="Szászi Andre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E51"/>
    <a:srgbClr val="F6C6ED"/>
    <a:srgbClr val="FFCCFF"/>
    <a:srgbClr val="A51B8B"/>
    <a:srgbClr val="FDFAE2"/>
    <a:srgbClr val="F1B051"/>
    <a:srgbClr val="F7D097"/>
    <a:srgbClr val="CAEBFB"/>
    <a:srgbClr val="C5B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4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6" y="132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E18AA-1F86-44E5-A2A6-3A16915C948C}" type="datetimeFigureOut">
              <a:rPr lang="hu-HU" smtClean="0"/>
              <a:t>2020. 04. 27.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4C41B-1CB7-4DEB-840F-E7AC51E4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62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03EFA43C-7CD0-476F-9479-9BA0E1D80254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478477-50A6-4CD3-A0B5-45EB0F41966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56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AE8DF-808F-4D63-8F45-975A037C07F9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B54D-24B6-4722-A911-3EF28A747D0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14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B1934-D7B2-402C-A23B-178A912D182F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D389-DE5D-4554-B04A-394355CDF29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31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DCC7A-34A9-49AA-AC9C-C70CEDB3C21D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08A8A-D35B-45D9-A2BE-0AF7EEE9877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910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38F00-DF8F-4245-9EE6-242C680CA9F4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9097-46FF-478D-A8AD-7B434A86400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41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B43B1A-64EA-4E71-B497-4DF827958F2F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CB6A4-9FD7-422B-9018-603747245EE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82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C60FA-38EE-48ED-8771-8B67405B21A0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4D16F-CF92-476A-B935-9293DE79692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EB10F-ECEF-4115-95E2-DB87E9E69DFF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66A2F-0CB6-4D49-91FF-C2DA7FEB33E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9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067F1-9641-4661-8CE2-E4C09572765B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CA7D1-8A40-4F2E-8D20-7D17394E0BB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0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E31B7E-5F56-4253-8C41-BB7AC008ACFB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653D7EDD-368C-4422-89F6-7C925E09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67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539BFC40-85D5-422D-90F3-2BFCE4F33283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07A083-9F1D-4A07-AAD3-9854E9D2A71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745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C6ED"/>
            </a:gs>
            <a:gs pos="98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B9AC888E-8510-46EE-8DFB-50527AC3FC9B}" type="datetimeFigureOut">
              <a:rPr lang="hu-HU" smtClean="0"/>
              <a:pPr>
                <a:defRPr/>
              </a:pPr>
              <a:t>2020. 04. 27.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6F41E3B-6962-4596-97E0-2AA214D940B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77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skNvVBWGsc&amp;feature=youtu.be&amp;fbclid=IwAR1uTOjMrgN0zBPQahc_vSo502vMer8ymMyuBrnLpaYp3eUQtdRk8YvExGw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3z4qCPmvx_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418923" y="181845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HITTANÓRA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zis 2"/>
          <p:cNvSpPr/>
          <p:nvPr/>
        </p:nvSpPr>
        <p:spPr>
          <a:xfrm>
            <a:off x="8082643" y="181846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ÁLDÁS, BÉKESSÉG!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435252" y="3360915"/>
            <a:ext cx="11691257" cy="2123658"/>
          </a:xfrm>
          <a:prstGeom prst="rect">
            <a:avLst/>
          </a:prstGeom>
          <a:gradFill>
            <a:gsLst>
              <a:gs pos="0">
                <a:srgbClr val="AE2E51"/>
              </a:gs>
              <a:gs pos="74000">
                <a:schemeClr val="accent1">
                  <a:lumMod val="45000"/>
                  <a:lumOff val="5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A mai óra témája:</a:t>
            </a:r>
          </a:p>
          <a:p>
            <a:pPr algn="ctr" eaLnBrk="1" hangingPunct="1"/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Jézus megtisztítja a templomot. </a:t>
            </a:r>
            <a:endParaRPr lang="hu-HU" altLang="hu-HU" sz="4400" dirty="0">
              <a:solidFill>
                <a:srgbClr val="AE2E51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2. rész. </a:t>
            </a:r>
            <a:r>
              <a:rPr lang="hu-HU" altLang="hu-HU" sz="4400" dirty="0" err="1" smtClean="0">
                <a:solidFill>
                  <a:srgbClr val="AE2E51"/>
                </a:solidFill>
                <a:cs typeface="Arial" panose="020B0604020202020204" pitchFamily="34" charset="0"/>
              </a:rPr>
              <a:t>Indulataink</a:t>
            </a:r>
            <a:endParaRPr lang="hu-HU" altLang="hu-HU" sz="5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89857" y="367962"/>
            <a:ext cx="5584372" cy="52629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Kedves Hittanos Barátom!</a:t>
            </a:r>
          </a:p>
          <a:p>
            <a:pPr algn="ctr"/>
            <a:endParaRPr lang="hu-HU" sz="2400" b="1" dirty="0" smtClean="0"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cs typeface="Arial" panose="020B0604020202020204" pitchFamily="34" charset="0"/>
              </a:rPr>
              <a:t>ISTEN HOZOTT!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digitális hittanórán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szükséged lesz a következőkre:</a:t>
            </a:r>
          </a:p>
          <a:p>
            <a:pPr algn="ctr"/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kapcsolat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Laptop, okostelefon vagy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tablet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cs typeface="Arial" panose="020B0604020202020204" pitchFamily="34" charset="0"/>
              </a:rPr>
              <a:t>Hangszóró vagy fülhallgató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Üres lap vagy a füzeted és ceruza.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Te lelkes hozzáállásod.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70171" y="2432957"/>
            <a:ext cx="5534048" cy="410282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olvasd el a diákon szereplő információkat és kövesd az utasításokat!</a:t>
            </a:r>
          </a:p>
          <a:p>
            <a:pPr algn="ctr"/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Állítsd be a diavetítést és </a:t>
            </a:r>
            <a:r>
              <a:rPr lang="hu-HU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indítsd</a:t>
            </a:r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 PPT-t! </a:t>
            </a:r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Kép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Szövegdoboz 4"/>
          <p:cNvSpPr txBox="1">
            <a:spLocks noChangeArrowheads="1"/>
          </p:cNvSpPr>
          <p:nvPr/>
        </p:nvSpPr>
        <p:spPr bwMode="auto">
          <a:xfrm>
            <a:off x="-128814" y="2008188"/>
            <a:ext cx="3606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3600" dirty="0">
                <a:solidFill>
                  <a:srgbClr val="7030A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/>
            <a:endParaRPr lang="hu-HU" altLang="hu-HU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Imádkozzunk!</a:t>
            </a:r>
            <a:endParaRPr lang="hu-HU" altLang="hu-HU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" name="Tekercs vízszintesen 4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 Atyánk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42508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ercs vízszintesen 1"/>
          <p:cNvSpPr/>
          <p:nvPr/>
        </p:nvSpPr>
        <p:spPr>
          <a:xfrm>
            <a:off x="5359400" y="2363200"/>
            <a:ext cx="6772124" cy="4283133"/>
          </a:xfrm>
          <a:prstGeom prst="horizontalScroll">
            <a:avLst/>
          </a:prstGeom>
          <a:gradFill>
            <a:gsLst>
              <a:gs pos="0">
                <a:srgbClr val="92D050"/>
              </a:gs>
              <a:gs pos="13000">
                <a:srgbClr val="F6C6ED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800" dirty="0" smtClean="0">
                <a:solidFill>
                  <a:schemeClr val="tx1"/>
                </a:solidFill>
              </a:rPr>
              <a:t>Emlékszel, hogy mit jelent?</a:t>
            </a:r>
          </a:p>
          <a:p>
            <a:pPr algn="just"/>
            <a:endParaRPr lang="hu-HU" sz="2800" dirty="0" smtClean="0">
              <a:solidFill>
                <a:schemeClr val="tx1"/>
              </a:solidFill>
            </a:endParaRPr>
          </a:p>
          <a:p>
            <a:pPr algn="just"/>
            <a:r>
              <a:rPr lang="hu-HU" sz="2800" dirty="0" smtClean="0">
                <a:solidFill>
                  <a:schemeClr val="tx1"/>
                </a:solidFill>
              </a:rPr>
              <a:t>„</a:t>
            </a:r>
            <a:r>
              <a:rPr lang="hu-HU" sz="2800" dirty="0" smtClean="0">
                <a:solidFill>
                  <a:schemeClr val="tx1"/>
                </a:solidFill>
              </a:rPr>
              <a:t>Az </a:t>
            </a:r>
            <a:r>
              <a:rPr lang="hu-HU" sz="2800" dirty="0">
                <a:solidFill>
                  <a:schemeClr val="tx1"/>
                </a:solidFill>
              </a:rPr>
              <a:t>az indulat legyen bennetek, amely Krisztus Jézusban is </a:t>
            </a:r>
            <a:r>
              <a:rPr lang="hu-HU" sz="2800" dirty="0" smtClean="0">
                <a:solidFill>
                  <a:schemeClr val="tx1"/>
                </a:solidFill>
              </a:rPr>
              <a:t>megvolt.” (Filippi 2,5)</a:t>
            </a:r>
            <a:endParaRPr lang="hu-HU" sz="28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1077" t="887" r="2783" b="-887"/>
          <a:stretch/>
        </p:blipFill>
        <p:spPr>
          <a:xfrm>
            <a:off x="9653627" y="305689"/>
            <a:ext cx="2160000" cy="2160000"/>
          </a:xfrm>
          <a:prstGeom prst="rect">
            <a:avLst/>
          </a:prstGeom>
        </p:spPr>
      </p:pic>
      <p:sp>
        <p:nvSpPr>
          <p:cNvPr id="5" name="Ellipszis buborék 4"/>
          <p:cNvSpPr/>
          <p:nvPr/>
        </p:nvSpPr>
        <p:spPr>
          <a:xfrm>
            <a:off x="2003180" y="203199"/>
            <a:ext cx="5503333" cy="3396841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Jézus </a:t>
            </a:r>
            <a:r>
              <a:rPr lang="hu-HU" sz="2400" dirty="0" err="1" smtClean="0">
                <a:solidFill>
                  <a:schemeClr val="tx1"/>
                </a:solidFill>
              </a:rPr>
              <a:t>indulata</a:t>
            </a:r>
            <a:r>
              <a:rPr lang="hu-HU" sz="2400" dirty="0" smtClean="0">
                <a:solidFill>
                  <a:schemeClr val="tx1"/>
                </a:solidFill>
              </a:rPr>
              <a:t> nem negatív indulat. Jézus maga elé helyezi Isten érdekét. Semmi más nem számít számára csak az Isten ügye. 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93285" cy="2160000"/>
          </a:xfrm>
          <a:prstGeom prst="rect">
            <a:avLst/>
          </a:prstGeom>
        </p:spPr>
      </p:pic>
      <p:sp>
        <p:nvSpPr>
          <p:cNvPr id="7" name="Ellipszis buborék 6"/>
          <p:cNvSpPr/>
          <p:nvPr/>
        </p:nvSpPr>
        <p:spPr>
          <a:xfrm>
            <a:off x="325071" y="4157133"/>
            <a:ext cx="4450129" cy="2245374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Gondolkodtál már azon, hogy benned milyen indulatok vannak?</a:t>
            </a:r>
            <a:endParaRPr lang="hu-H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1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5071532" y="254000"/>
            <a:ext cx="7120467" cy="560156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b="1" dirty="0" smtClean="0">
                <a:solidFill>
                  <a:schemeClr val="tx1"/>
                </a:solidFill>
              </a:rPr>
              <a:t>Tisztának </a:t>
            </a:r>
            <a:r>
              <a:rPr lang="hu-HU" sz="2000" b="1" dirty="0">
                <a:solidFill>
                  <a:schemeClr val="tx1"/>
                </a:solidFill>
              </a:rPr>
              <a:t>lenni a mindennapokban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A </a:t>
            </a:r>
            <a:r>
              <a:rPr lang="hu-HU" sz="2000" dirty="0">
                <a:solidFill>
                  <a:schemeClr val="tx1"/>
                </a:solidFill>
              </a:rPr>
              <a:t>tiszta szó a Bibliában egyszerre jelent testi, erkölcsi és vallásos értelmű tisztaságot is. Nemcsak arra utal, hogy valaki alaposan mosakszik, és tiszta ruhát hord, hanem azt is, hogy a tetteiben is a tisztasága látszik. Isten az embert tisztának és jónak teremtette. </a:t>
            </a:r>
            <a:endParaRPr lang="hu-HU" sz="2000" dirty="0" smtClean="0">
              <a:solidFill>
                <a:schemeClr val="tx1"/>
              </a:solidFill>
            </a:endParaRPr>
          </a:p>
          <a:p>
            <a:pPr algn="just"/>
            <a:r>
              <a:rPr lang="hu-HU" sz="2000" dirty="0" smtClean="0">
                <a:solidFill>
                  <a:schemeClr val="tx1"/>
                </a:solidFill>
              </a:rPr>
              <a:t>A </a:t>
            </a:r>
            <a:r>
              <a:rPr lang="hu-HU" sz="2000" dirty="0">
                <a:solidFill>
                  <a:schemeClr val="tx1"/>
                </a:solidFill>
              </a:rPr>
              <a:t>bűneset óta azonban minden emberben szennyként ott van az eredendő bűn. Jézus Krisztus ezt a sok szennyet vette magára, amikor vállalta a kereszthalált. Azt is megmutatta, hogy lehet tisztán, Isten szerint élni, ha Őt követjük. Természetesen ez nem könnyű, de lehet törekedni arra, hogy testi és lelki értelemben is tiszták legyünk. Mértéktartást és a határok meghúzását jelenti ez, ahol tudatosan figyeljük, hogy mivel ártunk a testünknek és a </a:t>
            </a:r>
            <a:r>
              <a:rPr lang="hu-HU" sz="2000" dirty="0" err="1">
                <a:solidFill>
                  <a:schemeClr val="tx1"/>
                </a:solidFill>
              </a:rPr>
              <a:t>lelkünknek</a:t>
            </a:r>
            <a:r>
              <a:rPr lang="hu-HU" sz="2000" dirty="0" smtClean="0">
                <a:solidFill>
                  <a:schemeClr val="tx1"/>
                </a:solidFill>
              </a:rPr>
              <a:t>.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84776" cy="2160000"/>
          </a:xfrm>
          <a:prstGeom prst="rect">
            <a:avLst/>
          </a:prstGeom>
        </p:spPr>
      </p:pic>
      <p:sp>
        <p:nvSpPr>
          <p:cNvPr id="8" name="Ellipszis buborék 7"/>
          <p:cNvSpPr/>
          <p:nvPr/>
        </p:nvSpPr>
        <p:spPr>
          <a:xfrm>
            <a:off x="491068" y="2309707"/>
            <a:ext cx="4155440" cy="3224121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Hogyan lehet tisztának lenni? </a:t>
            </a:r>
            <a:r>
              <a:rPr lang="hu-HU" sz="2400" dirty="0" err="1" smtClean="0">
                <a:solidFill>
                  <a:schemeClr val="tx1"/>
                </a:solidFill>
              </a:rPr>
              <a:t>Gyűjts</a:t>
            </a:r>
            <a:r>
              <a:rPr lang="hu-HU" sz="2400" dirty="0" smtClean="0">
                <a:solidFill>
                  <a:schemeClr val="tx1"/>
                </a:solidFill>
              </a:rPr>
              <a:t> ötleteket rá!</a:t>
            </a:r>
            <a:endParaRPr lang="hu-H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58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2407639" y="218114"/>
            <a:ext cx="9269836" cy="13506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AutoNum type="arabicPeriod"/>
            </a:pP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2"/>
          <a:srcRect l="1077" t="887" r="2783" b="-887"/>
          <a:stretch/>
        </p:blipFill>
        <p:spPr>
          <a:xfrm>
            <a:off x="0" y="92279"/>
            <a:ext cx="2160000" cy="2160000"/>
          </a:xfrm>
          <a:prstGeom prst="rect">
            <a:avLst/>
          </a:prstGeom>
        </p:spPr>
      </p:pic>
      <p:sp>
        <p:nvSpPr>
          <p:cNvPr id="7" name="Lekerekített téglalap 6"/>
          <p:cNvSpPr/>
          <p:nvPr/>
        </p:nvSpPr>
        <p:spPr>
          <a:xfrm>
            <a:off x="6115574" y="2252279"/>
            <a:ext cx="5956184" cy="42867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400" dirty="0" smtClean="0">
                <a:solidFill>
                  <a:schemeClr val="tx1"/>
                </a:solidFill>
              </a:rPr>
              <a:t>Nem mintha ez könnyen érthető lenne. Ugye? Mi az, hogy tisztaság? Mit jelent a tiszta </a:t>
            </a:r>
            <a:r>
              <a:rPr lang="hu-HU" sz="2400" dirty="0" err="1" smtClean="0">
                <a:solidFill>
                  <a:schemeClr val="tx1"/>
                </a:solidFill>
              </a:rPr>
              <a:t>lelkűség</a:t>
            </a:r>
            <a:r>
              <a:rPr lang="hu-HU" sz="2400" dirty="0" smtClean="0">
                <a:solidFill>
                  <a:schemeClr val="tx1"/>
                </a:solidFill>
              </a:rPr>
              <a:t>?</a:t>
            </a:r>
            <a:endParaRPr lang="hu-HU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endParaRPr lang="hu-HU" sz="2400" dirty="0" smtClean="0">
              <a:solidFill>
                <a:schemeClr val="tx1"/>
              </a:solidFill>
            </a:endParaRPr>
          </a:p>
          <a:p>
            <a:pPr algn="just"/>
            <a:r>
              <a:rPr lang="hu-HU" sz="2400" dirty="0" smtClean="0">
                <a:solidFill>
                  <a:schemeClr val="tx1"/>
                </a:solidFill>
              </a:rPr>
              <a:t>Egy református lelkipásztor ezen elmélkedik.</a:t>
            </a:r>
          </a:p>
          <a:p>
            <a:pPr algn="just"/>
            <a:r>
              <a:rPr lang="hu-HU" sz="2400" dirty="0" smtClean="0">
                <a:solidFill>
                  <a:schemeClr val="tx1"/>
                </a:solidFill>
                <a:hlinkClick r:id="rId3"/>
              </a:rPr>
              <a:t>ITT meghallgathatod a gondolatait! </a:t>
            </a:r>
            <a:endParaRPr lang="hu-HU" sz="2400" dirty="0" smtClean="0">
              <a:solidFill>
                <a:schemeClr val="tx1"/>
              </a:solidFill>
            </a:endParaRPr>
          </a:p>
          <a:p>
            <a:pPr algn="just"/>
            <a:r>
              <a:rPr lang="hu-HU" sz="2400" dirty="0" smtClean="0">
                <a:solidFill>
                  <a:schemeClr val="tx1"/>
                </a:solidFill>
              </a:rPr>
              <a:t>Írd le a füzetedbe vagy egy lapra, hogy milyen üzenetet kaptál a rövid kis áhítatból! 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4" name="Felhő 3"/>
          <p:cNvSpPr/>
          <p:nvPr/>
        </p:nvSpPr>
        <p:spPr>
          <a:xfrm>
            <a:off x="2290195" y="2516547"/>
            <a:ext cx="3254929" cy="13338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Mit jelent a krisztusi indulat?</a:t>
            </a:r>
            <a:endParaRPr lang="hu-HU" dirty="0">
              <a:solidFill>
                <a:schemeClr val="tx1"/>
              </a:solidFill>
            </a:endParaRPr>
          </a:p>
          <a:p>
            <a:pPr algn="ctr"/>
            <a:endParaRPr lang="hu-HU" dirty="0"/>
          </a:p>
        </p:txBody>
      </p:sp>
      <p:sp>
        <p:nvSpPr>
          <p:cNvPr id="8" name="Felhő 7"/>
          <p:cNvSpPr/>
          <p:nvPr/>
        </p:nvSpPr>
        <p:spPr>
          <a:xfrm>
            <a:off x="2246769" y="4199798"/>
            <a:ext cx="3782037" cy="182848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Röviden összefoglalva: tiszta lélekkel Istenre figyelni és az Ő ügyében cselekedni. 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2608976" y="276838"/>
            <a:ext cx="89091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„Tisztítsátok </a:t>
            </a:r>
            <a:r>
              <a:rPr lang="hu-HU" sz="2400" dirty="0"/>
              <a:t>meg </a:t>
            </a:r>
            <a:r>
              <a:rPr lang="hu-HU" sz="2400" dirty="0" err="1"/>
              <a:t>lelketeket</a:t>
            </a:r>
            <a:r>
              <a:rPr lang="hu-HU" sz="2400" dirty="0"/>
              <a:t> az igazság iránti engedelmességgel képmutatás nélküli testvérszeretetre, egymást kitartóan, tiszta szívből </a:t>
            </a:r>
            <a:r>
              <a:rPr lang="hu-HU" sz="2400" dirty="0" smtClean="0"/>
              <a:t>szeressétek…” 1Péter 1,22</a:t>
            </a:r>
            <a:endParaRPr lang="hu-HU" sz="2400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6643" y="2770397"/>
            <a:ext cx="219328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0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29" y="0"/>
            <a:ext cx="2154702" cy="2160000"/>
          </a:xfrm>
          <a:prstGeom prst="rect">
            <a:avLst/>
          </a:prstGeom>
        </p:spPr>
      </p:pic>
      <p:sp>
        <p:nvSpPr>
          <p:cNvPr id="7" name="Felhő 6"/>
          <p:cNvSpPr/>
          <p:nvPr/>
        </p:nvSpPr>
        <p:spPr>
          <a:xfrm>
            <a:off x="7784983" y="882993"/>
            <a:ext cx="4263085" cy="3096340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200" dirty="0" smtClean="0">
                <a:solidFill>
                  <a:schemeClr val="tx1"/>
                </a:solidFill>
              </a:rPr>
              <a:t>A 4. és 5. diában található kérdésekre található válaszaidat küldd át a Hittanoktatódnak!</a:t>
            </a:r>
            <a:endParaRPr lang="hu-HU" sz="2200" dirty="0" smtClean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333" y="4219385"/>
            <a:ext cx="2161598" cy="2160000"/>
          </a:xfrm>
          <a:prstGeom prst="rect">
            <a:avLst/>
          </a:prstGeom>
        </p:spPr>
      </p:pic>
      <p:sp>
        <p:nvSpPr>
          <p:cNvPr id="5" name="Lekerekített téglalap 4"/>
          <p:cNvSpPr/>
          <p:nvPr/>
        </p:nvSpPr>
        <p:spPr>
          <a:xfrm>
            <a:off x="2824843" y="4199368"/>
            <a:ext cx="8816697" cy="26586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Hallgasd meg </a:t>
            </a:r>
            <a:r>
              <a:rPr lang="hu-HU" sz="2400" dirty="0" smtClean="0">
                <a:solidFill>
                  <a:schemeClr val="tx1"/>
                </a:solidFill>
              </a:rPr>
              <a:t>ezt az éneket, mely így hangzik: </a:t>
            </a:r>
            <a:r>
              <a:rPr lang="hu-HU" sz="2400" dirty="0" err="1" smtClean="0">
                <a:solidFill>
                  <a:schemeClr val="tx1"/>
                </a:solidFill>
                <a:hlinkClick r:id="rId4"/>
              </a:rPr>
              <a:t>Teremts</a:t>
            </a:r>
            <a:r>
              <a:rPr lang="hu-HU" sz="2400" dirty="0" smtClean="0">
                <a:solidFill>
                  <a:schemeClr val="tx1"/>
                </a:solidFill>
                <a:hlinkClick r:id="rId4"/>
              </a:rPr>
              <a:t> bennem tiszta szívet, ó, Uram!</a:t>
            </a:r>
            <a:endParaRPr lang="hu-HU" sz="2400" dirty="0" smtClean="0">
              <a:solidFill>
                <a:schemeClr val="tx1"/>
              </a:solidFill>
            </a:endParaRPr>
          </a:p>
          <a:p>
            <a:pPr algn="ctr"/>
            <a:endParaRPr lang="hu-HU" sz="2400" dirty="0">
              <a:solidFill>
                <a:schemeClr val="tx1"/>
              </a:solidFill>
            </a:endParaRP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Mit gondolsz, hogyan kapcsolódhat ez a mai témához?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8" name="Felhő 7"/>
          <p:cNvSpPr/>
          <p:nvPr/>
        </p:nvSpPr>
        <p:spPr>
          <a:xfrm>
            <a:off x="2682953" y="-1"/>
            <a:ext cx="5656713" cy="3716868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Írj legalább 3 példát arra, hogy milyenek lehetnek a tetteid, gondolataid és szavaid, amelyek tiszta szívből és tiszta indulatokból származnak!</a:t>
            </a:r>
            <a:endParaRPr lang="hu-HU" sz="2400" dirty="0" smtClean="0">
              <a:solidFill>
                <a:schemeClr val="tx1"/>
              </a:solidFill>
            </a:endParaRP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302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65315" y="2150329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2857500" y="114590"/>
            <a:ext cx="9176658" cy="6433167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 Atyánk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37367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TM03457491[[fn=Nagyvárosi]]</Template>
  <TotalTime>2812</TotalTime>
  <Words>624</Words>
  <Application>Microsoft Office PowerPoint</Application>
  <PresentationFormat>Szélesvásznú</PresentationFormat>
  <Paragraphs>66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Nagyvárosi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Szászi Andrea</cp:lastModifiedBy>
  <cp:revision>334</cp:revision>
  <dcterms:created xsi:type="dcterms:W3CDTF">2020-03-16T06:58:02Z</dcterms:created>
  <dcterms:modified xsi:type="dcterms:W3CDTF">2020-04-27T10:22:36Z</dcterms:modified>
</cp:coreProperties>
</file>