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648" r:id="rId4"/>
    <p:sldMasterId id="2147483660" r:id="rId5"/>
  </p:sldMasterIdLst>
  <p:notesMasterIdLst>
    <p:notesMasterId r:id="rId21"/>
  </p:notesMasterIdLst>
  <p:handoutMasterIdLst>
    <p:handoutMasterId r:id="rId22"/>
  </p:handoutMasterIdLst>
  <p:sldIdLst>
    <p:sldId id="267" r:id="rId6"/>
    <p:sldId id="281" r:id="rId7"/>
    <p:sldId id="279" r:id="rId8"/>
    <p:sldId id="268" r:id="rId9"/>
    <p:sldId id="261" r:id="rId10"/>
    <p:sldId id="276" r:id="rId11"/>
    <p:sldId id="285" r:id="rId12"/>
    <p:sldId id="282" r:id="rId13"/>
    <p:sldId id="269" r:id="rId14"/>
    <p:sldId id="283" r:id="rId15"/>
    <p:sldId id="284" r:id="rId16"/>
    <p:sldId id="277" r:id="rId17"/>
    <p:sldId id="270" r:id="rId18"/>
    <p:sldId id="272" r:id="rId19"/>
    <p:sldId id="271" r:id="rId20"/>
  </p:sldIdLst>
  <p:sldSz cx="12192000" cy="6858000"/>
  <p:notesSz cx="6858000" cy="9144000"/>
  <p:defaultTextStyle>
    <a:defPPr rtl="0">
      <a:defRPr lang="h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5713" autoAdjust="0"/>
  </p:normalViewPr>
  <p:slideViewPr>
    <p:cSldViewPr snapToGrid="0">
      <p:cViewPr varScale="1">
        <p:scale>
          <a:sx n="103" d="100"/>
          <a:sy n="103" d="100"/>
        </p:scale>
        <p:origin x="120" y="33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hu-HU" dirty="0"/>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81418C4-22FD-4352-8451-6B7EEE2AD120}" type="datetime1">
              <a:rPr lang="hu-HU" smtClean="0"/>
              <a:t>2024. 12. 13.</a:t>
            </a:fld>
            <a:endParaRPr lang="hu-HU" dirty="0"/>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hu-HU" dirty="0"/>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6F79B2A-BF25-4862-8EEB-C1ACE5554C14}" type="slidenum">
              <a:rPr lang="hu-HU" smtClean="0"/>
              <a:t>‹#›</a:t>
            </a:fld>
            <a:endParaRPr lang="hu-HU" dirty="0"/>
          </a:p>
        </p:txBody>
      </p:sp>
    </p:spTree>
    <p:extLst>
      <p:ext uri="{BB962C8B-B14F-4D97-AF65-F5344CB8AC3E}">
        <p14:creationId xmlns:p14="http://schemas.microsoft.com/office/powerpoint/2010/main" val="2027355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hu-HU" noProof="0" dirty="0"/>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9C38C-46A1-49BC-A836-83A1BCB4B54C}" type="datetime1">
              <a:rPr lang="hu-HU" smtClean="0"/>
              <a:pPr/>
              <a:t>2024. 12. 13.</a:t>
            </a:fld>
            <a:endParaRPr lang="hu-HU" dirty="0"/>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hu-HU" noProof="0" dirty="0"/>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hu-HU" noProof="0" dirty="0"/>
              <a:t>Mintaszöveg szerkesztése</a:t>
            </a:r>
          </a:p>
          <a:p>
            <a:pPr lvl="1" rtl="0"/>
            <a:r>
              <a:rPr lang="hu-HU" noProof="0" dirty="0"/>
              <a:t>Második szint</a:t>
            </a:r>
          </a:p>
          <a:p>
            <a:pPr lvl="2" rtl="0"/>
            <a:r>
              <a:rPr lang="hu-HU" noProof="0" dirty="0"/>
              <a:t>Harmadik szint</a:t>
            </a:r>
          </a:p>
          <a:p>
            <a:pPr lvl="3" rtl="0"/>
            <a:r>
              <a:rPr lang="hu-HU" noProof="0" dirty="0"/>
              <a:t>Negyedik szint</a:t>
            </a:r>
          </a:p>
          <a:p>
            <a:pPr lvl="4" rtl="0"/>
            <a:r>
              <a:rPr lang="hu-HU" noProof="0" dirty="0"/>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hu-HU" noProof="0" dirty="0"/>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2B46F2B-1084-40BA-9F0A-B1F6847335C5}" type="slidenum">
              <a:rPr lang="hu-HU" noProof="0" smtClean="0"/>
              <a:t>‹#›</a:t>
            </a:fld>
            <a:endParaRPr lang="hu-HU" noProof="0" dirty="0"/>
          </a:p>
        </p:txBody>
      </p:sp>
    </p:spTree>
    <p:extLst>
      <p:ext uri="{BB962C8B-B14F-4D97-AF65-F5344CB8AC3E}">
        <p14:creationId xmlns:p14="http://schemas.microsoft.com/office/powerpoint/2010/main" val="381207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rtlCol="0"/>
          <a:lstStyle/>
          <a:p>
            <a:pPr rtl="0"/>
            <a:endParaRPr lang="hu-HU" dirty="0"/>
          </a:p>
        </p:txBody>
      </p:sp>
      <p:sp>
        <p:nvSpPr>
          <p:cNvPr id="4" name="Dia számának helye 3"/>
          <p:cNvSpPr>
            <a:spLocks noGrp="1"/>
          </p:cNvSpPr>
          <p:nvPr>
            <p:ph type="sldNum" sz="quarter" idx="10"/>
          </p:nvPr>
        </p:nvSpPr>
        <p:spPr/>
        <p:txBody>
          <a:bodyPr rtlCol="0"/>
          <a:lstStyle/>
          <a:p>
            <a:pPr rtl="0"/>
            <a:fld id="{62B46F2B-1084-40BA-9F0A-B1F6847335C5}" type="slidenum">
              <a:rPr lang="hu-HU" smtClean="0"/>
              <a:t>1</a:t>
            </a:fld>
            <a:endParaRPr lang="hu-HU" dirty="0"/>
          </a:p>
        </p:txBody>
      </p:sp>
    </p:spTree>
    <p:extLst>
      <p:ext uri="{BB962C8B-B14F-4D97-AF65-F5344CB8AC3E}">
        <p14:creationId xmlns:p14="http://schemas.microsoft.com/office/powerpoint/2010/main" val="337825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rtlCol="0"/>
          <a:lstStyle/>
          <a:p>
            <a:pPr rtl="0"/>
            <a:endParaRPr lang="hu-HU" dirty="0"/>
          </a:p>
        </p:txBody>
      </p:sp>
      <p:sp>
        <p:nvSpPr>
          <p:cNvPr id="4" name="Dia számának helye 3"/>
          <p:cNvSpPr>
            <a:spLocks noGrp="1"/>
          </p:cNvSpPr>
          <p:nvPr>
            <p:ph type="sldNum" sz="quarter" idx="10"/>
          </p:nvPr>
        </p:nvSpPr>
        <p:spPr/>
        <p:txBody>
          <a:bodyPr rtlCol="0"/>
          <a:lstStyle/>
          <a:p>
            <a:pPr rtl="0"/>
            <a:fld id="{62B46F2B-1084-40BA-9F0A-B1F6847335C5}" type="slidenum">
              <a:rPr lang="hu-HU" smtClean="0"/>
              <a:t>5</a:t>
            </a:fld>
            <a:endParaRPr lang="hu-HU" dirty="0"/>
          </a:p>
        </p:txBody>
      </p:sp>
    </p:spTree>
    <p:extLst>
      <p:ext uri="{BB962C8B-B14F-4D97-AF65-F5344CB8AC3E}">
        <p14:creationId xmlns:p14="http://schemas.microsoft.com/office/powerpoint/2010/main" val="701556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bg>
      <p:bgPr>
        <a:solidFill>
          <a:schemeClr val="accent1"/>
        </a:solidFill>
        <a:effectLst/>
      </p:bgPr>
    </p:bg>
    <p:spTree>
      <p:nvGrpSpPr>
        <p:cNvPr id="1" name=""/>
        <p:cNvGrpSpPr/>
        <p:nvPr/>
      </p:nvGrpSpPr>
      <p:grpSpPr>
        <a:xfrm>
          <a:off x="0" y="0"/>
          <a:ext cx="0" cy="0"/>
          <a:chOff x="0" y="0"/>
          <a:chExt cx="0" cy="0"/>
        </a:xfrm>
      </p:grpSpPr>
      <p:sp>
        <p:nvSpPr>
          <p:cNvPr id="11" name="Szabadkézi sokszög 6" title="cakkozott kör"/>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Cím 1"/>
          <p:cNvSpPr>
            <a:spLocks noGrp="1"/>
          </p:cNvSpPr>
          <p:nvPr>
            <p:ph type="ctrTitle"/>
          </p:nvPr>
        </p:nvSpPr>
        <p:spPr>
          <a:xfrm>
            <a:off x="1078523" y="1098388"/>
            <a:ext cx="10318418" cy="4394988"/>
          </a:xfrm>
        </p:spPr>
        <p:txBody>
          <a:bodyPr rtlCol="0" anchor="ctr">
            <a:noAutofit/>
          </a:bodyPr>
          <a:lstStyle>
            <a:lvl1pPr algn="ctr">
              <a:defRPr sz="10000" spc="800" baseline="0"/>
            </a:lvl1pPr>
          </a:lstStyle>
          <a:p>
            <a:pPr rtl="0"/>
            <a:r>
              <a:rPr lang="hu-HU" noProof="0"/>
              <a:t>Mintacím szerkesztése</a:t>
            </a:r>
            <a:endParaRPr lang="hu-HU" noProof="0" dirty="0"/>
          </a:p>
        </p:txBody>
      </p:sp>
      <p:sp>
        <p:nvSpPr>
          <p:cNvPr id="3" name="Alcím 2"/>
          <p:cNvSpPr>
            <a:spLocks noGrp="1"/>
          </p:cNvSpPr>
          <p:nvPr>
            <p:ph type="subTitle" idx="1"/>
          </p:nvPr>
        </p:nvSpPr>
        <p:spPr>
          <a:xfrm>
            <a:off x="2215045" y="5979196"/>
            <a:ext cx="8045373" cy="742279"/>
          </a:xfrm>
        </p:spPr>
        <p:txBody>
          <a:bodyPr rtlCol="0"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hu-HU" noProof="0"/>
              <a:t>Kattintson ide az alcím mintájának szerkesztéséhez</a:t>
            </a:r>
            <a:endParaRPr lang="hu-HU" noProof="0" dirty="0"/>
          </a:p>
        </p:txBody>
      </p:sp>
      <p:sp>
        <p:nvSpPr>
          <p:cNvPr id="4" name="Dátum helye 3"/>
          <p:cNvSpPr>
            <a:spLocks noGrp="1"/>
          </p:cNvSpPr>
          <p:nvPr>
            <p:ph type="dt" sz="half" idx="10"/>
          </p:nvPr>
        </p:nvSpPr>
        <p:spPr>
          <a:xfrm>
            <a:off x="1078523" y="6375679"/>
            <a:ext cx="2329722" cy="348462"/>
          </a:xfrm>
        </p:spPr>
        <p:txBody>
          <a:bodyPr rtlCol="0"/>
          <a:lstStyle>
            <a:lvl1pPr>
              <a:defRPr baseline="0">
                <a:solidFill>
                  <a:schemeClr val="accent1">
                    <a:lumMod val="50000"/>
                  </a:schemeClr>
                </a:solidFill>
              </a:defRPr>
            </a:lvl1pPr>
          </a:lstStyle>
          <a:p>
            <a:pPr rtl="0"/>
            <a:fld id="{876FFD32-88CA-4DA5-94D0-751BA362C3ED}" type="datetime1">
              <a:rPr lang="hu-HU" noProof="0" smtClean="0"/>
              <a:t>2024. 12. 13.</a:t>
            </a:fld>
            <a:endParaRPr lang="hu-HU" noProof="0" dirty="0"/>
          </a:p>
        </p:txBody>
      </p:sp>
      <p:sp>
        <p:nvSpPr>
          <p:cNvPr id="5" name="Élőláb helye 4"/>
          <p:cNvSpPr>
            <a:spLocks noGrp="1"/>
          </p:cNvSpPr>
          <p:nvPr>
            <p:ph type="ftr" sz="quarter" idx="11"/>
          </p:nvPr>
        </p:nvSpPr>
        <p:spPr>
          <a:xfrm>
            <a:off x="4180332" y="6375679"/>
            <a:ext cx="4114800" cy="345796"/>
          </a:xfrm>
        </p:spPr>
        <p:txBody>
          <a:bodyPr rtlCol="0"/>
          <a:lstStyle>
            <a:lvl1pPr>
              <a:defRPr baseline="0">
                <a:solidFill>
                  <a:schemeClr val="accent1">
                    <a:lumMod val="50000"/>
                  </a:schemeClr>
                </a:solidFill>
              </a:defRPr>
            </a:lvl1pPr>
          </a:lstStyle>
          <a:p>
            <a:pPr rtl="0"/>
            <a:endParaRPr lang="hu-HU" noProof="0" dirty="0"/>
          </a:p>
        </p:txBody>
      </p:sp>
      <p:sp>
        <p:nvSpPr>
          <p:cNvPr id="6" name="Dia számának helye 5"/>
          <p:cNvSpPr>
            <a:spLocks noGrp="1"/>
          </p:cNvSpPr>
          <p:nvPr>
            <p:ph type="sldNum" sz="quarter" idx="12"/>
          </p:nvPr>
        </p:nvSpPr>
        <p:spPr>
          <a:xfrm>
            <a:off x="9067218" y="6375679"/>
            <a:ext cx="2329723" cy="345796"/>
          </a:xfrm>
        </p:spPr>
        <p:txBody>
          <a:bodyPr rtlCol="0"/>
          <a:lstStyle>
            <a:lvl1pPr>
              <a:defRPr baseline="0">
                <a:solidFill>
                  <a:schemeClr val="accent1">
                    <a:lumMod val="50000"/>
                  </a:schemeClr>
                </a:solidFill>
              </a:defRPr>
            </a:lvl1pPr>
          </a:lstStyle>
          <a:p>
            <a:pPr rtl="0"/>
            <a:fld id="{71766878-3199-4EAB-94E7-2D6D11070E14}" type="slidenum">
              <a:rPr lang="hu-HU" noProof="0" smtClean="0"/>
              <a:pPr/>
              <a:t>‹#›</a:t>
            </a:fld>
            <a:endParaRPr lang="hu-HU" noProof="0" dirty="0"/>
          </a:p>
        </p:txBody>
      </p:sp>
      <p:sp>
        <p:nvSpPr>
          <p:cNvPr id="13" name="Téglalap 12" title="bal oldali szegély"/>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a:t>Mintacím szerkesztése</a:t>
            </a:r>
            <a:endParaRPr lang="hu-HU" noProof="0" dirty="0"/>
          </a:p>
        </p:txBody>
      </p:sp>
      <p:sp>
        <p:nvSpPr>
          <p:cNvPr id="3" name="Függőleges szöveg helye 2"/>
          <p:cNvSpPr>
            <a:spLocks noGrp="1"/>
          </p:cNvSpPr>
          <p:nvPr>
            <p:ph type="body" orient="vert" idx="1"/>
          </p:nvPr>
        </p:nvSpPr>
        <p:spPr/>
        <p:txBody>
          <a:bodyPr vert="eaVert" rtlCol="0"/>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4" name="Dátum helye 3"/>
          <p:cNvSpPr>
            <a:spLocks noGrp="1"/>
          </p:cNvSpPr>
          <p:nvPr>
            <p:ph type="dt" sz="half" idx="10"/>
          </p:nvPr>
        </p:nvSpPr>
        <p:spPr/>
        <p:txBody>
          <a:bodyPr rtlCol="0"/>
          <a:lstStyle/>
          <a:p>
            <a:pPr rtl="0"/>
            <a:fld id="{2AFE7889-C9A7-4543-94B9-844EC326D5B1}" type="datetime1">
              <a:rPr lang="hu-HU" noProof="0" smtClean="0"/>
              <a:t>2024. 12. 13.</a:t>
            </a:fld>
            <a:endParaRPr lang="hu-HU" noProof="0" dirty="0"/>
          </a:p>
        </p:txBody>
      </p:sp>
      <p:sp>
        <p:nvSpPr>
          <p:cNvPr id="5" name="Élőláb helye 4"/>
          <p:cNvSpPr>
            <a:spLocks noGrp="1"/>
          </p:cNvSpPr>
          <p:nvPr>
            <p:ph type="ftr" sz="quarter" idx="11"/>
          </p:nvPr>
        </p:nvSpPr>
        <p:spPr/>
        <p:txBody>
          <a:bodyPr rtlCol="0"/>
          <a:lstStyle/>
          <a:p>
            <a:pPr rtl="0"/>
            <a:endParaRPr lang="hu-HU" noProof="0" dirty="0"/>
          </a:p>
        </p:txBody>
      </p:sp>
      <p:sp>
        <p:nvSpPr>
          <p:cNvPr id="6" name="Dia számának helye 5"/>
          <p:cNvSpPr>
            <a:spLocks noGrp="1"/>
          </p:cNvSpPr>
          <p:nvPr>
            <p:ph type="sldNum" sz="quarter" idx="12"/>
          </p:nvPr>
        </p:nvSpPr>
        <p:spPr/>
        <p:txBody>
          <a:bodyPr rtlCol="0"/>
          <a:lstStyle/>
          <a:p>
            <a:pPr rtl="0"/>
            <a:fld id="{71766878-3199-4EAB-94E7-2D6D11070E14}" type="slidenum">
              <a:rPr lang="hu-HU" noProof="0" smtClean="0"/>
              <a:t>‹#›</a:t>
            </a:fld>
            <a:endParaRPr lang="hu-HU"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10066321" y="382386"/>
            <a:ext cx="1492132" cy="5600404"/>
          </a:xfrm>
        </p:spPr>
        <p:txBody>
          <a:bodyPr vert="eaVert" rtlCol="0"/>
          <a:lstStyle/>
          <a:p>
            <a:pPr rtl="0"/>
            <a:r>
              <a:rPr lang="hu-HU" noProof="0"/>
              <a:t>Mintacím szerkesztése</a:t>
            </a:r>
            <a:endParaRPr lang="hu-HU" noProof="0" dirty="0"/>
          </a:p>
        </p:txBody>
      </p:sp>
      <p:sp>
        <p:nvSpPr>
          <p:cNvPr id="3" name="Függőleges szöveg helye 2"/>
          <p:cNvSpPr>
            <a:spLocks noGrp="1"/>
          </p:cNvSpPr>
          <p:nvPr>
            <p:ph type="body" orient="vert" idx="1"/>
          </p:nvPr>
        </p:nvSpPr>
        <p:spPr>
          <a:xfrm>
            <a:off x="1257300" y="382385"/>
            <a:ext cx="8392585" cy="5600405"/>
          </a:xfrm>
        </p:spPr>
        <p:txBody>
          <a:bodyPr vert="eaVert" rtlCol="0"/>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4" name="Dátum helye 3"/>
          <p:cNvSpPr>
            <a:spLocks noGrp="1"/>
          </p:cNvSpPr>
          <p:nvPr>
            <p:ph type="dt" sz="half" idx="10"/>
          </p:nvPr>
        </p:nvSpPr>
        <p:spPr/>
        <p:txBody>
          <a:bodyPr rtlCol="0"/>
          <a:lstStyle/>
          <a:p>
            <a:pPr rtl="0"/>
            <a:fld id="{754D4168-0937-4575-BA7C-74C4BC604238}" type="datetime1">
              <a:rPr lang="hu-HU" noProof="0" smtClean="0"/>
              <a:t>2024. 12. 13.</a:t>
            </a:fld>
            <a:endParaRPr lang="hu-HU" noProof="0" dirty="0"/>
          </a:p>
        </p:txBody>
      </p:sp>
      <p:sp>
        <p:nvSpPr>
          <p:cNvPr id="5" name="Élőláb helye 4"/>
          <p:cNvSpPr>
            <a:spLocks noGrp="1"/>
          </p:cNvSpPr>
          <p:nvPr>
            <p:ph type="ftr" sz="quarter" idx="11"/>
          </p:nvPr>
        </p:nvSpPr>
        <p:spPr/>
        <p:txBody>
          <a:bodyPr rtlCol="0"/>
          <a:lstStyle/>
          <a:p>
            <a:pPr rtl="0"/>
            <a:endParaRPr lang="hu-HU" noProof="0" dirty="0"/>
          </a:p>
        </p:txBody>
      </p:sp>
      <p:sp>
        <p:nvSpPr>
          <p:cNvPr id="6" name="Dia számának helye 5"/>
          <p:cNvSpPr>
            <a:spLocks noGrp="1"/>
          </p:cNvSpPr>
          <p:nvPr>
            <p:ph type="sldNum" sz="quarter" idx="12"/>
          </p:nvPr>
        </p:nvSpPr>
        <p:spPr/>
        <p:txBody>
          <a:bodyPr rtlCol="0"/>
          <a:lstStyle/>
          <a:p>
            <a:pPr rtl="0"/>
            <a:fld id="{71766878-3199-4EAB-94E7-2D6D11070E14}" type="slidenum">
              <a:rPr lang="hu-HU" noProof="0" smtClean="0"/>
              <a:t>‹#›</a:t>
            </a:fld>
            <a:endParaRPr lang="hu-HU"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ím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églalap 7"/>
          <p:cNvSpPr/>
          <p:nvPr userDrawn="1"/>
        </p:nvSpPr>
        <p:spPr bwMode="hidden">
          <a:xfrm>
            <a:off x="915924" y="0"/>
            <a:ext cx="7178040" cy="59436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Cím 1"/>
          <p:cNvSpPr>
            <a:spLocks noGrp="1"/>
          </p:cNvSpPr>
          <p:nvPr>
            <p:ph type="ctrTitle"/>
          </p:nvPr>
        </p:nvSpPr>
        <p:spPr>
          <a:xfrm>
            <a:off x="1190244" y="2514600"/>
            <a:ext cx="6629400" cy="2743200"/>
          </a:xfrm>
        </p:spPr>
        <p:txBody>
          <a:bodyPr anchor="b"/>
          <a:lstStyle>
            <a:lvl1pPr algn="l">
              <a:lnSpc>
                <a:spcPct val="80000"/>
              </a:lnSpc>
              <a:defRPr sz="6600"/>
            </a:lvl1pPr>
          </a:lstStyle>
          <a:p>
            <a:r>
              <a:rPr lang="hu-HU"/>
              <a:t>Mintacím szerkesztése</a:t>
            </a:r>
            <a:endParaRPr lang="hu-HU" dirty="0"/>
          </a:p>
        </p:txBody>
      </p:sp>
      <p:sp>
        <p:nvSpPr>
          <p:cNvPr id="3" name="Alcím 2"/>
          <p:cNvSpPr>
            <a:spLocks noGrp="1"/>
          </p:cNvSpPr>
          <p:nvPr>
            <p:ph type="subTitle" idx="1"/>
          </p:nvPr>
        </p:nvSpPr>
        <p:spPr>
          <a:xfrm>
            <a:off x="1190244" y="5303520"/>
            <a:ext cx="6629400" cy="4572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endParaRPr lang="hu-HU" dirty="0"/>
          </a:p>
        </p:txBody>
      </p:sp>
    </p:spTree>
    <p:extLst>
      <p:ext uri="{BB962C8B-B14F-4D97-AF65-F5344CB8AC3E}">
        <p14:creationId xmlns:p14="http://schemas.microsoft.com/office/powerpoint/2010/main" val="17246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hu-HU" dirty="0"/>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4" name="Dátum helye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284F66-2E71-424C-B3DB-60F2FAE380A9}" type="datetime1">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2024. 12. 13.</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Tree>
    <p:extLst>
      <p:ext uri="{BB962C8B-B14F-4D97-AF65-F5344CB8AC3E}">
        <p14:creationId xmlns:p14="http://schemas.microsoft.com/office/powerpoint/2010/main" val="252690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zakaszfejlé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églalap 4"/>
          <p:cNvSpPr/>
          <p:nvPr userDrawn="1"/>
        </p:nvSpPr>
        <p:spPr bwMode="hidden">
          <a:xfrm>
            <a:off x="-1" y="1676400"/>
            <a:ext cx="9313683"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Cím 1"/>
          <p:cNvSpPr>
            <a:spLocks noGrp="1"/>
          </p:cNvSpPr>
          <p:nvPr>
            <p:ph type="title"/>
          </p:nvPr>
        </p:nvSpPr>
        <p:spPr>
          <a:xfrm>
            <a:off x="1295400" y="2212848"/>
            <a:ext cx="6217920" cy="2862262"/>
          </a:xfrm>
        </p:spPr>
        <p:txBody>
          <a:bodyPr anchor="b"/>
          <a:lstStyle>
            <a:lvl1pPr>
              <a:lnSpc>
                <a:spcPct val="80000"/>
              </a:lnSpc>
              <a:defRPr sz="5400"/>
            </a:lvl1pPr>
          </a:lstStyle>
          <a:p>
            <a:r>
              <a:rPr lang="hu-HU"/>
              <a:t>Mintacím szerkesztése</a:t>
            </a:r>
            <a:endParaRPr lang="hu-HU" dirty="0"/>
          </a:p>
        </p:txBody>
      </p:sp>
      <p:sp>
        <p:nvSpPr>
          <p:cNvPr id="3" name="Szöveg helye 2"/>
          <p:cNvSpPr>
            <a:spLocks noGrp="1"/>
          </p:cNvSpPr>
          <p:nvPr>
            <p:ph type="body" idx="1"/>
          </p:nvPr>
        </p:nvSpPr>
        <p:spPr>
          <a:xfrm>
            <a:off x="1295400" y="5120640"/>
            <a:ext cx="6217920" cy="457200"/>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Tree>
    <p:extLst>
      <p:ext uri="{BB962C8B-B14F-4D97-AF65-F5344CB8AC3E}">
        <p14:creationId xmlns:p14="http://schemas.microsoft.com/office/powerpoint/2010/main" val="261564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hu-HU" dirty="0"/>
          </a:p>
        </p:txBody>
      </p:sp>
      <p:sp>
        <p:nvSpPr>
          <p:cNvPr id="3" name="Tartalom helye 2"/>
          <p:cNvSpPr>
            <a:spLocks noGrp="1"/>
          </p:cNvSpPr>
          <p:nvPr>
            <p:ph sz="half" idx="1"/>
          </p:nvPr>
        </p:nvSpPr>
        <p:spPr>
          <a:xfrm>
            <a:off x="12954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4" name="Tartalom helye 3"/>
          <p:cNvSpPr>
            <a:spLocks noGrp="1"/>
          </p:cNvSpPr>
          <p:nvPr>
            <p:ph sz="half" idx="2"/>
          </p:nvPr>
        </p:nvSpPr>
        <p:spPr>
          <a:xfrm>
            <a:off x="63246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5" name="Dátum helye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3D184-2C9C-4EFD-AEF0-78728E295700}" type="datetime1">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2024. 12. 13.</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6" name="Élőláb helye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Tree>
    <p:extLst>
      <p:ext uri="{BB962C8B-B14F-4D97-AF65-F5344CB8AC3E}">
        <p14:creationId xmlns:p14="http://schemas.microsoft.com/office/powerpoint/2010/main" val="102837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hu-HU" dirty="0"/>
          </a:p>
        </p:txBody>
      </p:sp>
      <p:sp>
        <p:nvSpPr>
          <p:cNvPr id="3" name="Szöveg helye 2"/>
          <p:cNvSpPr>
            <a:spLocks noGrp="1"/>
          </p:cNvSpPr>
          <p:nvPr>
            <p:ph type="body" idx="1"/>
          </p:nvPr>
        </p:nvSpPr>
        <p:spPr>
          <a:xfrm>
            <a:off x="12954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12954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5" name="Szöveg helye 4"/>
          <p:cNvSpPr>
            <a:spLocks noGrp="1"/>
          </p:cNvSpPr>
          <p:nvPr>
            <p:ph type="body" sz="quarter" idx="3"/>
          </p:nvPr>
        </p:nvSpPr>
        <p:spPr>
          <a:xfrm>
            <a:off x="63246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3246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7" name="Dátum helye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178F49-7D03-49F0-BCF4-A72D2B2D914A}" type="datetime1">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2024. 12. 13.</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8" name="Élőláb helye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9" name="Dia számának hely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Tree>
    <p:extLst>
      <p:ext uri="{BB962C8B-B14F-4D97-AF65-F5344CB8AC3E}">
        <p14:creationId xmlns:p14="http://schemas.microsoft.com/office/powerpoint/2010/main" val="386339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hu-HU" dirty="0"/>
          </a:p>
        </p:txBody>
      </p:sp>
      <p:sp>
        <p:nvSpPr>
          <p:cNvPr id="3" name="Dátum hely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16511-973E-4FA8-948F-9826D72E8163}" type="datetime1">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2024. 12. 13.</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4" name="Élőláb hely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5" name="Dia számának hely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Tree>
    <p:extLst>
      <p:ext uri="{BB962C8B-B14F-4D97-AF65-F5344CB8AC3E}">
        <p14:creationId xmlns:p14="http://schemas.microsoft.com/office/powerpoint/2010/main" val="228966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9C3CA-2D55-4B50-ADF8-38A4CCD52509}" type="datetime1">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2024. 12. 13.</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3" name="Élőláb helye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4" name="Dia számának hely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Tree>
    <p:extLst>
      <p:ext uri="{BB962C8B-B14F-4D97-AF65-F5344CB8AC3E}">
        <p14:creationId xmlns:p14="http://schemas.microsoft.com/office/powerpoint/2010/main" val="76404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8" name="Téglalap 7"/>
          <p:cNvSpPr/>
          <p:nvPr userDrawn="1"/>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Cím 1"/>
          <p:cNvSpPr>
            <a:spLocks noGrp="1"/>
          </p:cNvSpPr>
          <p:nvPr>
            <p:ph type="title"/>
          </p:nvPr>
        </p:nvSpPr>
        <p:spPr>
          <a:xfrm>
            <a:off x="609601" y="2651760"/>
            <a:ext cx="3657600" cy="1828800"/>
          </a:xfrm>
        </p:spPr>
        <p:txBody>
          <a:bodyPr anchor="b"/>
          <a:lstStyle>
            <a:lvl1pPr>
              <a:defRPr sz="3600">
                <a:solidFill>
                  <a:schemeClr val="bg1"/>
                </a:solidFill>
              </a:defRPr>
            </a:lvl1pPr>
          </a:lstStyle>
          <a:p>
            <a:r>
              <a:rPr lang="hu-HU"/>
              <a:t>Mintacím szerkesztése</a:t>
            </a:r>
            <a:endParaRPr lang="hu-HU" dirty="0"/>
          </a:p>
        </p:txBody>
      </p:sp>
      <p:sp>
        <p:nvSpPr>
          <p:cNvPr id="3" name="Tartalom helye 2"/>
          <p:cNvSpPr>
            <a:spLocks noGrp="1"/>
          </p:cNvSpPr>
          <p:nvPr>
            <p:ph idx="1"/>
          </p:nvPr>
        </p:nvSpPr>
        <p:spPr>
          <a:xfrm>
            <a:off x="5494020" y="688489"/>
            <a:ext cx="6080760" cy="548371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4" name="Szöveg helye 3"/>
          <p:cNvSpPr>
            <a:spLocks noGrp="1"/>
          </p:cNvSpPr>
          <p:nvPr>
            <p:ph type="body" sz="half" idx="2"/>
          </p:nvPr>
        </p:nvSpPr>
        <p:spPr>
          <a:xfrm>
            <a:off x="609600" y="4617720"/>
            <a:ext cx="3657600" cy="1554480"/>
          </a:xfrm>
        </p:spPr>
        <p:txBody>
          <a:bodyPr>
            <a:normAutofit/>
          </a:bodyPr>
          <a:lstStyle>
            <a:lvl1pPr marL="0" indent="0">
              <a:lnSpc>
                <a:spcPct val="90000"/>
              </a:lnSpc>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9C112-EF98-4ED1-9AE9-0A978D2F303C}" type="datetime1">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2024. 12. 13.</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6" name="Élőláb helye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Tree>
    <p:extLst>
      <p:ext uri="{BB962C8B-B14F-4D97-AF65-F5344CB8AC3E}">
        <p14:creationId xmlns:p14="http://schemas.microsoft.com/office/powerpoint/2010/main" val="13372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a:t>Mintacím szerkesztése</a:t>
            </a:r>
            <a:endParaRPr lang="hu-HU" noProof="0" dirty="0"/>
          </a:p>
        </p:txBody>
      </p:sp>
      <p:sp>
        <p:nvSpPr>
          <p:cNvPr id="3" name="Tartalom helye 2"/>
          <p:cNvSpPr>
            <a:spLocks noGrp="1"/>
          </p:cNvSpPr>
          <p:nvPr>
            <p:ph idx="1"/>
          </p:nvPr>
        </p:nvSpPr>
        <p:spPr/>
        <p:txBody>
          <a:bodyPr rtlCol="0"/>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4" name="Dátum helye 3"/>
          <p:cNvSpPr>
            <a:spLocks noGrp="1"/>
          </p:cNvSpPr>
          <p:nvPr>
            <p:ph type="dt" sz="half" idx="10"/>
          </p:nvPr>
        </p:nvSpPr>
        <p:spPr/>
        <p:txBody>
          <a:bodyPr rtlCol="0"/>
          <a:lstStyle/>
          <a:p>
            <a:pPr rtl="0"/>
            <a:fld id="{15F42CC6-3107-442F-96C1-D5F0CAEA699B}" type="datetime1">
              <a:rPr lang="hu-HU" noProof="0" smtClean="0"/>
              <a:t>2024. 12. 13.</a:t>
            </a:fld>
            <a:endParaRPr lang="hu-HU" noProof="0" dirty="0"/>
          </a:p>
        </p:txBody>
      </p:sp>
      <p:sp>
        <p:nvSpPr>
          <p:cNvPr id="5" name="Élőláb helye 4"/>
          <p:cNvSpPr>
            <a:spLocks noGrp="1"/>
          </p:cNvSpPr>
          <p:nvPr>
            <p:ph type="ftr" sz="quarter" idx="11"/>
          </p:nvPr>
        </p:nvSpPr>
        <p:spPr/>
        <p:txBody>
          <a:bodyPr rtlCol="0"/>
          <a:lstStyle/>
          <a:p>
            <a:pPr rtl="0"/>
            <a:endParaRPr lang="hu-HU" noProof="0" dirty="0"/>
          </a:p>
        </p:txBody>
      </p:sp>
      <p:sp>
        <p:nvSpPr>
          <p:cNvPr id="6" name="Dia számának helye 5"/>
          <p:cNvSpPr>
            <a:spLocks noGrp="1"/>
          </p:cNvSpPr>
          <p:nvPr>
            <p:ph type="sldNum" sz="quarter" idx="12"/>
          </p:nvPr>
        </p:nvSpPr>
        <p:spPr/>
        <p:txBody>
          <a:bodyPr rtlCol="0"/>
          <a:lstStyle/>
          <a:p>
            <a:pPr rtl="0"/>
            <a:fld id="{71766878-3199-4EAB-94E7-2D6D11070E14}" type="slidenum">
              <a:rPr lang="hu-HU" noProof="0" smtClean="0"/>
              <a:t>‹#›</a:t>
            </a:fld>
            <a:endParaRPr lang="hu-HU" noProof="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8" name="Téglalap 7"/>
          <p:cNvSpPr/>
          <p:nvPr/>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Cím 1"/>
          <p:cNvSpPr>
            <a:spLocks noGrp="1"/>
          </p:cNvSpPr>
          <p:nvPr>
            <p:ph type="title"/>
          </p:nvPr>
        </p:nvSpPr>
        <p:spPr>
          <a:xfrm>
            <a:off x="612648" y="2651760"/>
            <a:ext cx="3657600" cy="1828800"/>
          </a:xfrm>
        </p:spPr>
        <p:txBody>
          <a:bodyPr anchor="b"/>
          <a:lstStyle>
            <a:lvl1pPr>
              <a:defRPr sz="3600">
                <a:solidFill>
                  <a:schemeClr val="bg1"/>
                </a:solidFill>
              </a:defRPr>
            </a:lvl1pPr>
          </a:lstStyle>
          <a:p>
            <a:r>
              <a:rPr lang="hu-HU"/>
              <a:t>Mintacím szerkesztése</a:t>
            </a:r>
            <a:endParaRPr lang="hu-HU" dirty="0"/>
          </a:p>
        </p:txBody>
      </p:sp>
      <p:sp>
        <p:nvSpPr>
          <p:cNvPr id="3" name="Kép helye 2"/>
          <p:cNvSpPr>
            <a:spLocks noGrp="1"/>
          </p:cNvSpPr>
          <p:nvPr>
            <p:ph type="pic" idx="1"/>
          </p:nvPr>
        </p:nvSpPr>
        <p:spPr>
          <a:xfrm>
            <a:off x="5494020" y="684943"/>
            <a:ext cx="6080760" cy="5486400"/>
          </a:xfrm>
          <a:solidFill>
            <a:schemeClr val="bg1">
              <a:lumMod val="90000"/>
              <a:lumOff val="10000"/>
            </a:schemeClr>
          </a:solidFill>
          <a:effectLst>
            <a:outerShdw blurRad="63500" sx="101000" sy="101000" algn="ctr" rotWithShape="0">
              <a:prstClr val="black">
                <a:alpha val="25000"/>
              </a:prstClr>
            </a:outerShdw>
          </a:effectLst>
        </p:spPr>
        <p:txBody>
          <a:bodyPr tIns="54864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hu-HU" dirty="0"/>
          </a:p>
        </p:txBody>
      </p:sp>
      <p:sp>
        <p:nvSpPr>
          <p:cNvPr id="4" name="Szöveg helye 3"/>
          <p:cNvSpPr>
            <a:spLocks noGrp="1"/>
          </p:cNvSpPr>
          <p:nvPr>
            <p:ph type="body" sz="half" idx="2"/>
          </p:nvPr>
        </p:nvSpPr>
        <p:spPr>
          <a:xfrm>
            <a:off x="612648" y="4617720"/>
            <a:ext cx="3657600" cy="155448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2078C-00F0-4719-98D8-23C2602FB2F3}" type="datetime1">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2024. 12. 13.</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6" name="Élőláb helye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Tree>
    <p:extLst>
      <p:ext uri="{BB962C8B-B14F-4D97-AF65-F5344CB8AC3E}">
        <p14:creationId xmlns:p14="http://schemas.microsoft.com/office/powerpoint/2010/main" val="188214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hu-HU" dirty="0"/>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4" name="Dátum helye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A4E8C-65FC-49D2-A9F2-9F5ABDBBF35B}" type="datetime1">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2024. 12. 13.</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Tree>
    <p:extLst>
      <p:ext uri="{BB962C8B-B14F-4D97-AF65-F5344CB8AC3E}">
        <p14:creationId xmlns:p14="http://schemas.microsoft.com/office/powerpoint/2010/main" val="40654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10512" y="419099"/>
            <a:ext cx="2086087" cy="5753101"/>
          </a:xfrm>
        </p:spPr>
        <p:txBody>
          <a:bodyPr vert="eaVert"/>
          <a:lstStyle/>
          <a:p>
            <a:r>
              <a:rPr lang="hu-HU"/>
              <a:t>Mintacím szerkesztése</a:t>
            </a:r>
            <a:endParaRPr lang="hu-HU" dirty="0"/>
          </a:p>
        </p:txBody>
      </p:sp>
      <p:sp>
        <p:nvSpPr>
          <p:cNvPr id="3" name="Függőleges szöveg helye 2"/>
          <p:cNvSpPr>
            <a:spLocks noGrp="1"/>
          </p:cNvSpPr>
          <p:nvPr>
            <p:ph type="body" orient="vert" idx="1"/>
          </p:nvPr>
        </p:nvSpPr>
        <p:spPr>
          <a:xfrm>
            <a:off x="1295400" y="419099"/>
            <a:ext cx="7277100" cy="5753101"/>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4" name="Dátum helye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2CD439-C750-43B7-8E01-EE19D1A4B0DD}" type="datetime1">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2024. 12. 13.</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5" name="Élőláb hely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Tree>
    <p:extLst>
      <p:ext uri="{BB962C8B-B14F-4D97-AF65-F5344CB8AC3E}">
        <p14:creationId xmlns:p14="http://schemas.microsoft.com/office/powerpoint/2010/main" val="16593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Szakaszfejlé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églalap 4"/>
          <p:cNvSpPr/>
          <p:nvPr userDrawn="1"/>
        </p:nvSpPr>
        <p:spPr bwMode="hidden">
          <a:xfrm>
            <a:off x="-1" y="1676400"/>
            <a:ext cx="9313683"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Cím 1"/>
          <p:cNvSpPr>
            <a:spLocks noGrp="1"/>
          </p:cNvSpPr>
          <p:nvPr>
            <p:ph type="title"/>
          </p:nvPr>
        </p:nvSpPr>
        <p:spPr>
          <a:xfrm>
            <a:off x="1295400" y="2212848"/>
            <a:ext cx="6217920" cy="2862262"/>
          </a:xfrm>
        </p:spPr>
        <p:txBody>
          <a:bodyPr anchor="b"/>
          <a:lstStyle>
            <a:lvl1pPr>
              <a:lnSpc>
                <a:spcPct val="80000"/>
              </a:lnSpc>
              <a:defRPr sz="5400"/>
            </a:lvl1pPr>
          </a:lstStyle>
          <a:p>
            <a:r>
              <a:rPr lang="hu-HU"/>
              <a:t>Mintacím szerkesztése</a:t>
            </a:r>
            <a:endParaRPr lang="hu-HU" dirty="0"/>
          </a:p>
        </p:txBody>
      </p:sp>
      <p:sp>
        <p:nvSpPr>
          <p:cNvPr id="3" name="Szöveg helye 2"/>
          <p:cNvSpPr>
            <a:spLocks noGrp="1"/>
          </p:cNvSpPr>
          <p:nvPr>
            <p:ph type="body" idx="1"/>
          </p:nvPr>
        </p:nvSpPr>
        <p:spPr>
          <a:xfrm>
            <a:off x="1295400" y="5120640"/>
            <a:ext cx="6217920" cy="457200"/>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Tree>
    <p:extLst>
      <p:ext uri="{BB962C8B-B14F-4D97-AF65-F5344CB8AC3E}">
        <p14:creationId xmlns:p14="http://schemas.microsoft.com/office/powerpoint/2010/main" val="239458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Pr>
        <a:solidFill>
          <a:schemeClr val="bg2"/>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3242929" y="1073888"/>
            <a:ext cx="8187071" cy="4064627"/>
          </a:xfrm>
        </p:spPr>
        <p:txBody>
          <a:bodyPr rtlCol="0" anchor="b">
            <a:normAutofit/>
          </a:bodyPr>
          <a:lstStyle>
            <a:lvl1pPr>
              <a:defRPr sz="8400" spc="800" baseline="0">
                <a:solidFill>
                  <a:schemeClr val="tx2"/>
                </a:solidFill>
              </a:defRPr>
            </a:lvl1pPr>
          </a:lstStyle>
          <a:p>
            <a:pPr rtl="0"/>
            <a:r>
              <a:rPr lang="hu-HU" noProof="0"/>
              <a:t>Mintacím szerkesztése</a:t>
            </a:r>
            <a:endParaRPr lang="hu-HU" noProof="0" dirty="0"/>
          </a:p>
        </p:txBody>
      </p:sp>
      <p:sp>
        <p:nvSpPr>
          <p:cNvPr id="3" name="Szöveg helye 2"/>
          <p:cNvSpPr>
            <a:spLocks noGrp="1"/>
          </p:cNvSpPr>
          <p:nvPr>
            <p:ph type="body" idx="1"/>
          </p:nvPr>
        </p:nvSpPr>
        <p:spPr>
          <a:xfrm>
            <a:off x="3242930" y="5159781"/>
            <a:ext cx="7017488" cy="951135"/>
          </a:xfrm>
        </p:spPr>
        <p:txBody>
          <a:bodyPr rtlCol="0">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hu-HU" noProof="0"/>
              <a:t>Mintaszöveg szerkesztése</a:t>
            </a:r>
          </a:p>
        </p:txBody>
      </p:sp>
      <p:sp>
        <p:nvSpPr>
          <p:cNvPr id="4" name="Dátum helye 3"/>
          <p:cNvSpPr>
            <a:spLocks noGrp="1"/>
          </p:cNvSpPr>
          <p:nvPr>
            <p:ph type="dt" sz="half" idx="10"/>
          </p:nvPr>
        </p:nvSpPr>
        <p:spPr>
          <a:xfrm>
            <a:off x="3236546" y="6375679"/>
            <a:ext cx="1493947" cy="348462"/>
          </a:xfrm>
        </p:spPr>
        <p:txBody>
          <a:bodyPr rtlCol="0"/>
          <a:lstStyle>
            <a:lvl1pPr>
              <a:defRPr baseline="0">
                <a:solidFill>
                  <a:schemeClr val="tx2"/>
                </a:solidFill>
              </a:defRPr>
            </a:lvl1pPr>
          </a:lstStyle>
          <a:p>
            <a:pPr rtl="0"/>
            <a:fld id="{75EDB341-038E-4891-9EAB-9C006351033C}" type="datetime1">
              <a:rPr lang="hu-HU" noProof="0" smtClean="0"/>
              <a:t>2024. 12. 13.</a:t>
            </a:fld>
            <a:endParaRPr lang="hu-HU" noProof="0" dirty="0"/>
          </a:p>
        </p:txBody>
      </p:sp>
      <p:sp>
        <p:nvSpPr>
          <p:cNvPr id="5" name="Élőláb helye 4"/>
          <p:cNvSpPr>
            <a:spLocks noGrp="1"/>
          </p:cNvSpPr>
          <p:nvPr>
            <p:ph type="ftr" sz="quarter" idx="11"/>
          </p:nvPr>
        </p:nvSpPr>
        <p:spPr>
          <a:xfrm>
            <a:off x="5279064" y="6375679"/>
            <a:ext cx="4114800" cy="345796"/>
          </a:xfrm>
        </p:spPr>
        <p:txBody>
          <a:bodyPr rtlCol="0"/>
          <a:lstStyle>
            <a:lvl1pPr>
              <a:defRPr baseline="0">
                <a:solidFill>
                  <a:schemeClr val="tx2"/>
                </a:solidFill>
              </a:defRPr>
            </a:lvl1pPr>
          </a:lstStyle>
          <a:p>
            <a:pPr rtl="0"/>
            <a:endParaRPr lang="hu-HU" noProof="0" dirty="0"/>
          </a:p>
        </p:txBody>
      </p:sp>
      <p:sp>
        <p:nvSpPr>
          <p:cNvPr id="6" name="Dia számának helye 5"/>
          <p:cNvSpPr>
            <a:spLocks noGrp="1"/>
          </p:cNvSpPr>
          <p:nvPr>
            <p:ph type="sldNum" sz="quarter" idx="12"/>
          </p:nvPr>
        </p:nvSpPr>
        <p:spPr>
          <a:xfrm>
            <a:off x="9942434" y="6375679"/>
            <a:ext cx="1487566" cy="345796"/>
          </a:xfrm>
        </p:spPr>
        <p:txBody>
          <a:bodyPr rtlCol="0"/>
          <a:lstStyle>
            <a:lvl1pPr>
              <a:defRPr baseline="0">
                <a:solidFill>
                  <a:schemeClr val="tx2"/>
                </a:solidFill>
              </a:defRPr>
            </a:lvl1pPr>
          </a:lstStyle>
          <a:p>
            <a:pPr rtl="0"/>
            <a:fld id="{71766878-3199-4EAB-94E7-2D6D11070E14}" type="slidenum">
              <a:rPr lang="hu-HU" noProof="0" smtClean="0"/>
              <a:pPr/>
              <a:t>‹#›</a:t>
            </a:fld>
            <a:endParaRPr lang="hu-HU" noProof="0" dirty="0"/>
          </a:p>
        </p:txBody>
      </p:sp>
      <p:grpSp>
        <p:nvGrpSpPr>
          <p:cNvPr id="7" name="Csoport 6" title="bal oldali cakkozott alakzat"/>
          <p:cNvGrpSpPr/>
          <p:nvPr/>
        </p:nvGrpSpPr>
        <p:grpSpPr>
          <a:xfrm>
            <a:off x="0" y="0"/>
            <a:ext cx="2814638" cy="6858000"/>
            <a:chOff x="0" y="0"/>
            <a:chExt cx="2814638" cy="6858000"/>
          </a:xfrm>
        </p:grpSpPr>
        <p:sp>
          <p:nvSpPr>
            <p:cNvPr id="11" name="Szabadkézi sokszög 6" title="bal oldali cakkozott alakzat"/>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Szabadkézi sokszög 11" title="bal oldali cakkozott vonal"/>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ét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a:t>Mintacím szerkesztése</a:t>
            </a:r>
            <a:endParaRPr lang="hu-HU" noProof="0" dirty="0"/>
          </a:p>
        </p:txBody>
      </p:sp>
      <p:sp>
        <p:nvSpPr>
          <p:cNvPr id="3" name="Tartalom helye 2"/>
          <p:cNvSpPr>
            <a:spLocks noGrp="1"/>
          </p:cNvSpPr>
          <p:nvPr>
            <p:ph sz="half" idx="1"/>
          </p:nvPr>
        </p:nvSpPr>
        <p:spPr>
          <a:xfrm>
            <a:off x="1257300" y="2286000"/>
            <a:ext cx="4800600" cy="3619500"/>
          </a:xfrm>
        </p:spPr>
        <p:txBody>
          <a:bodyPr rtlCol="0"/>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4" name="Tartalom helye 3"/>
          <p:cNvSpPr>
            <a:spLocks noGrp="1"/>
          </p:cNvSpPr>
          <p:nvPr>
            <p:ph sz="half" idx="2"/>
          </p:nvPr>
        </p:nvSpPr>
        <p:spPr>
          <a:xfrm>
            <a:off x="6647796" y="2286000"/>
            <a:ext cx="4800600" cy="3619500"/>
          </a:xfrm>
        </p:spPr>
        <p:txBody>
          <a:bodyPr rtlCol="0"/>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5" name="Dátum helye 4"/>
          <p:cNvSpPr>
            <a:spLocks noGrp="1"/>
          </p:cNvSpPr>
          <p:nvPr>
            <p:ph type="dt" sz="half" idx="10"/>
          </p:nvPr>
        </p:nvSpPr>
        <p:spPr/>
        <p:txBody>
          <a:bodyPr rtlCol="0"/>
          <a:lstStyle/>
          <a:p>
            <a:pPr rtl="0"/>
            <a:fld id="{E7280321-6716-429F-AA23-EF647B4011B6}" type="datetime1">
              <a:rPr lang="hu-HU" noProof="0" smtClean="0"/>
              <a:t>2024. 12. 13.</a:t>
            </a:fld>
            <a:endParaRPr lang="hu-HU" noProof="0" dirty="0"/>
          </a:p>
        </p:txBody>
      </p:sp>
      <p:sp>
        <p:nvSpPr>
          <p:cNvPr id="6" name="Élőláb helye 5"/>
          <p:cNvSpPr>
            <a:spLocks noGrp="1"/>
          </p:cNvSpPr>
          <p:nvPr>
            <p:ph type="ftr" sz="quarter" idx="11"/>
          </p:nvPr>
        </p:nvSpPr>
        <p:spPr/>
        <p:txBody>
          <a:bodyPr rtlCol="0"/>
          <a:lstStyle/>
          <a:p>
            <a:pPr rtl="0"/>
            <a:endParaRPr lang="hu-HU" noProof="0" dirty="0"/>
          </a:p>
        </p:txBody>
      </p:sp>
      <p:sp>
        <p:nvSpPr>
          <p:cNvPr id="7" name="Dia számának helye 6"/>
          <p:cNvSpPr>
            <a:spLocks noGrp="1"/>
          </p:cNvSpPr>
          <p:nvPr>
            <p:ph type="sldNum" sz="quarter" idx="12"/>
          </p:nvPr>
        </p:nvSpPr>
        <p:spPr/>
        <p:txBody>
          <a:bodyPr rtlCol="0"/>
          <a:lstStyle/>
          <a:p>
            <a:pPr rtl="0"/>
            <a:fld id="{71766878-3199-4EAB-94E7-2D6D11070E14}" type="slidenum">
              <a:rPr lang="hu-HU" noProof="0" smtClean="0"/>
              <a:t>‹#›</a:t>
            </a:fld>
            <a:endParaRPr lang="hu-HU" noProof="0"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1252728" y="381000"/>
            <a:ext cx="10172700" cy="1493517"/>
          </a:xfrm>
        </p:spPr>
        <p:txBody>
          <a:bodyPr rtlCol="0"/>
          <a:lstStyle/>
          <a:p>
            <a:pPr rtl="0"/>
            <a:r>
              <a:rPr lang="hu-HU" noProof="0"/>
              <a:t>Mintacím szerkesztése</a:t>
            </a:r>
            <a:endParaRPr lang="hu-HU" noProof="0" dirty="0"/>
          </a:p>
        </p:txBody>
      </p:sp>
      <p:sp>
        <p:nvSpPr>
          <p:cNvPr id="3" name="Szöveg helye 2"/>
          <p:cNvSpPr>
            <a:spLocks noGrp="1"/>
          </p:cNvSpPr>
          <p:nvPr>
            <p:ph type="body" idx="1"/>
          </p:nvPr>
        </p:nvSpPr>
        <p:spPr>
          <a:xfrm>
            <a:off x="1251678" y="2199633"/>
            <a:ext cx="4800600" cy="632529"/>
          </a:xfrm>
        </p:spPr>
        <p:txBody>
          <a:bodyPr rtlCol="0"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noProof="0"/>
              <a:t>Mintaszöveg szerkesztése</a:t>
            </a:r>
          </a:p>
        </p:txBody>
      </p:sp>
      <p:sp>
        <p:nvSpPr>
          <p:cNvPr id="4" name="Tartalom helye 3"/>
          <p:cNvSpPr>
            <a:spLocks noGrp="1"/>
          </p:cNvSpPr>
          <p:nvPr>
            <p:ph sz="half" idx="2"/>
          </p:nvPr>
        </p:nvSpPr>
        <p:spPr>
          <a:xfrm>
            <a:off x="1257300" y="2909102"/>
            <a:ext cx="4800600" cy="2996398"/>
          </a:xfrm>
        </p:spPr>
        <p:txBody>
          <a:bodyPr rtlCol="0"/>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5" name="Szöveg helye 4"/>
          <p:cNvSpPr>
            <a:spLocks noGrp="1"/>
          </p:cNvSpPr>
          <p:nvPr>
            <p:ph type="body" sz="quarter" idx="3"/>
          </p:nvPr>
        </p:nvSpPr>
        <p:spPr>
          <a:xfrm>
            <a:off x="6633864" y="2199633"/>
            <a:ext cx="4800600" cy="632529"/>
          </a:xfrm>
        </p:spPr>
        <p:txBody>
          <a:bodyPr rtlCol="0"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noProof="0"/>
              <a:t>Mintaszöveg szerkesztése</a:t>
            </a:r>
          </a:p>
        </p:txBody>
      </p:sp>
      <p:sp>
        <p:nvSpPr>
          <p:cNvPr id="6" name="Tartalom helye 5"/>
          <p:cNvSpPr>
            <a:spLocks noGrp="1"/>
          </p:cNvSpPr>
          <p:nvPr>
            <p:ph sz="quarter" idx="4"/>
          </p:nvPr>
        </p:nvSpPr>
        <p:spPr>
          <a:xfrm>
            <a:off x="6633864" y="2909102"/>
            <a:ext cx="4800600" cy="2996398"/>
          </a:xfrm>
        </p:spPr>
        <p:txBody>
          <a:bodyPr rtlCol="0"/>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7" name="Dátum helye 6"/>
          <p:cNvSpPr>
            <a:spLocks noGrp="1"/>
          </p:cNvSpPr>
          <p:nvPr>
            <p:ph type="dt" sz="half" idx="10"/>
          </p:nvPr>
        </p:nvSpPr>
        <p:spPr/>
        <p:txBody>
          <a:bodyPr rtlCol="0"/>
          <a:lstStyle/>
          <a:p>
            <a:pPr rtl="0"/>
            <a:fld id="{BBEE7BBA-04E4-4D80-A1A2-AD71D9448796}" type="datetime1">
              <a:rPr lang="hu-HU" noProof="0" smtClean="0"/>
              <a:t>2024. 12. 13.</a:t>
            </a:fld>
            <a:endParaRPr lang="hu-HU" noProof="0" dirty="0"/>
          </a:p>
        </p:txBody>
      </p:sp>
      <p:sp>
        <p:nvSpPr>
          <p:cNvPr id="8" name="Élőláb helye 7"/>
          <p:cNvSpPr>
            <a:spLocks noGrp="1"/>
          </p:cNvSpPr>
          <p:nvPr>
            <p:ph type="ftr" sz="quarter" idx="11"/>
          </p:nvPr>
        </p:nvSpPr>
        <p:spPr/>
        <p:txBody>
          <a:bodyPr rtlCol="0"/>
          <a:lstStyle/>
          <a:p>
            <a:pPr rtl="0"/>
            <a:endParaRPr lang="hu-HU" noProof="0" dirty="0"/>
          </a:p>
        </p:txBody>
      </p:sp>
      <p:sp>
        <p:nvSpPr>
          <p:cNvPr id="9" name="Dia számának helye 8"/>
          <p:cNvSpPr>
            <a:spLocks noGrp="1"/>
          </p:cNvSpPr>
          <p:nvPr>
            <p:ph type="sldNum" sz="quarter" idx="12"/>
          </p:nvPr>
        </p:nvSpPr>
        <p:spPr/>
        <p:txBody>
          <a:bodyPr rtlCol="0"/>
          <a:lstStyle/>
          <a:p>
            <a:pPr rtl="0"/>
            <a:fld id="{71766878-3199-4EAB-94E7-2D6D11070E14}" type="slidenum">
              <a:rPr lang="hu-HU" noProof="0" smtClean="0"/>
              <a:t>‹#›</a:t>
            </a:fld>
            <a:endParaRPr lang="hu-HU" noProof="0"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a:t>Mintacím szerkesztése</a:t>
            </a:r>
            <a:endParaRPr lang="hu-HU" noProof="0" dirty="0"/>
          </a:p>
        </p:txBody>
      </p:sp>
      <p:sp>
        <p:nvSpPr>
          <p:cNvPr id="3" name="Dátum helye 2"/>
          <p:cNvSpPr>
            <a:spLocks noGrp="1"/>
          </p:cNvSpPr>
          <p:nvPr>
            <p:ph type="dt" sz="half" idx="10"/>
          </p:nvPr>
        </p:nvSpPr>
        <p:spPr/>
        <p:txBody>
          <a:bodyPr rtlCol="0"/>
          <a:lstStyle/>
          <a:p>
            <a:pPr rtl="0"/>
            <a:fld id="{F820D300-6FD6-4103-8D37-941945CB0ADC}" type="datetime1">
              <a:rPr lang="hu-HU" noProof="0" smtClean="0"/>
              <a:t>2024. 12. 13.</a:t>
            </a:fld>
            <a:endParaRPr lang="hu-HU" noProof="0" dirty="0"/>
          </a:p>
        </p:txBody>
      </p:sp>
      <p:sp>
        <p:nvSpPr>
          <p:cNvPr id="4" name="Élőláb helye 3"/>
          <p:cNvSpPr>
            <a:spLocks noGrp="1"/>
          </p:cNvSpPr>
          <p:nvPr>
            <p:ph type="ftr" sz="quarter" idx="11"/>
          </p:nvPr>
        </p:nvSpPr>
        <p:spPr/>
        <p:txBody>
          <a:bodyPr rtlCol="0"/>
          <a:lstStyle/>
          <a:p>
            <a:pPr rtl="0"/>
            <a:endParaRPr lang="hu-HU" noProof="0" dirty="0"/>
          </a:p>
        </p:txBody>
      </p:sp>
      <p:sp>
        <p:nvSpPr>
          <p:cNvPr id="5" name="Dia számának helye 4"/>
          <p:cNvSpPr>
            <a:spLocks noGrp="1"/>
          </p:cNvSpPr>
          <p:nvPr>
            <p:ph type="sldNum" sz="quarter" idx="12"/>
          </p:nvPr>
        </p:nvSpPr>
        <p:spPr/>
        <p:txBody>
          <a:bodyPr rtlCol="0"/>
          <a:lstStyle/>
          <a:p>
            <a:pPr rtl="0"/>
            <a:fld id="{71766878-3199-4EAB-94E7-2D6D11070E14}" type="slidenum">
              <a:rPr lang="hu-HU" noProof="0" smtClean="0"/>
              <a:t>‹#›</a:t>
            </a:fld>
            <a:endParaRPr lang="hu-HU"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rtlCol="0"/>
          <a:lstStyle/>
          <a:p>
            <a:pPr rtl="0"/>
            <a:fld id="{8ED19D5E-108D-4657-A034-8AB4009A3817}" type="datetime1">
              <a:rPr lang="hu-HU" noProof="0" smtClean="0"/>
              <a:t>2024. 12. 13.</a:t>
            </a:fld>
            <a:endParaRPr lang="hu-HU" noProof="0" dirty="0"/>
          </a:p>
        </p:txBody>
      </p:sp>
      <p:sp>
        <p:nvSpPr>
          <p:cNvPr id="3" name="Élőláb helye 2"/>
          <p:cNvSpPr>
            <a:spLocks noGrp="1"/>
          </p:cNvSpPr>
          <p:nvPr>
            <p:ph type="ftr" sz="quarter" idx="11"/>
          </p:nvPr>
        </p:nvSpPr>
        <p:spPr/>
        <p:txBody>
          <a:bodyPr rtlCol="0"/>
          <a:lstStyle/>
          <a:p>
            <a:pPr rtl="0"/>
            <a:endParaRPr lang="hu-HU" noProof="0" dirty="0"/>
          </a:p>
        </p:txBody>
      </p:sp>
      <p:sp>
        <p:nvSpPr>
          <p:cNvPr id="4" name="Dia számának helye 3"/>
          <p:cNvSpPr>
            <a:spLocks noGrp="1"/>
          </p:cNvSpPr>
          <p:nvPr>
            <p:ph type="sldNum" sz="quarter" idx="12"/>
          </p:nvPr>
        </p:nvSpPr>
        <p:spPr/>
        <p:txBody>
          <a:bodyPr rtlCol="0"/>
          <a:lstStyle/>
          <a:p>
            <a:pPr rtl="0"/>
            <a:fld id="{71766878-3199-4EAB-94E7-2D6D11070E14}" type="slidenum">
              <a:rPr lang="hu-HU" noProof="0" smtClean="0"/>
              <a:t>‹#›</a:t>
            </a:fld>
            <a:endParaRPr lang="hu-HU"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17" name="Szabadkézi sokszög 11" title="jobb oldali cakkozott háttéralakzat"/>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Cím 1"/>
          <p:cNvSpPr>
            <a:spLocks noGrp="1"/>
          </p:cNvSpPr>
          <p:nvPr>
            <p:ph type="title"/>
          </p:nvPr>
        </p:nvSpPr>
        <p:spPr>
          <a:xfrm>
            <a:off x="8337884" y="457199"/>
            <a:ext cx="3092115" cy="1196671"/>
          </a:xfrm>
        </p:spPr>
        <p:txBody>
          <a:bodyPr rtlCol="0" anchor="b">
            <a:normAutofit/>
          </a:bodyPr>
          <a:lstStyle>
            <a:lvl1pPr>
              <a:lnSpc>
                <a:spcPct val="100000"/>
              </a:lnSpc>
              <a:defRPr sz="1900" b="1" i="0" cap="all" spc="300" baseline="0">
                <a:solidFill>
                  <a:schemeClr val="accent1"/>
                </a:solidFill>
                <a:latin typeface="+mn-lt"/>
              </a:defRPr>
            </a:lvl1pPr>
          </a:lstStyle>
          <a:p>
            <a:pPr rtl="0"/>
            <a:r>
              <a:rPr lang="hu-HU" noProof="0"/>
              <a:t>Mintacím szerkesztése</a:t>
            </a:r>
            <a:endParaRPr lang="hu-HU" noProof="0" dirty="0"/>
          </a:p>
        </p:txBody>
      </p:sp>
      <p:sp>
        <p:nvSpPr>
          <p:cNvPr id="3" name="Tartalom helye 2"/>
          <p:cNvSpPr>
            <a:spLocks noGrp="1"/>
          </p:cNvSpPr>
          <p:nvPr>
            <p:ph idx="1"/>
          </p:nvPr>
        </p:nvSpPr>
        <p:spPr>
          <a:xfrm>
            <a:off x="765051" y="920377"/>
            <a:ext cx="6158418" cy="4985124"/>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4" name="Szöveg helye 3"/>
          <p:cNvSpPr>
            <a:spLocks noGrp="1"/>
          </p:cNvSpPr>
          <p:nvPr>
            <p:ph type="body" sz="half" idx="2"/>
          </p:nvPr>
        </p:nvSpPr>
        <p:spPr>
          <a:xfrm>
            <a:off x="8337885" y="1741336"/>
            <a:ext cx="3092115" cy="4164164"/>
          </a:xfrm>
        </p:spPr>
        <p:txBody>
          <a:bodyPr rtlCol="0"/>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u-HU" noProof="0"/>
              <a:t>Mintaszöveg szerkesztése</a:t>
            </a:r>
          </a:p>
        </p:txBody>
      </p:sp>
      <p:sp>
        <p:nvSpPr>
          <p:cNvPr id="5" name="Dátum helye 4"/>
          <p:cNvSpPr>
            <a:spLocks noGrp="1"/>
          </p:cNvSpPr>
          <p:nvPr>
            <p:ph type="dt" sz="half" idx="10"/>
          </p:nvPr>
        </p:nvSpPr>
        <p:spPr>
          <a:xfrm>
            <a:off x="765051" y="6375679"/>
            <a:ext cx="1233355" cy="348462"/>
          </a:xfrm>
        </p:spPr>
        <p:txBody>
          <a:bodyPr rtlCol="0"/>
          <a:lstStyle/>
          <a:p>
            <a:pPr rtl="0"/>
            <a:fld id="{51A93732-B105-45AC-AFD0-4EE9A7D55015}" type="datetime1">
              <a:rPr lang="hu-HU" noProof="0" smtClean="0"/>
              <a:t>2024. 12. 13.</a:t>
            </a:fld>
            <a:endParaRPr lang="hu-HU" noProof="0" dirty="0"/>
          </a:p>
        </p:txBody>
      </p:sp>
      <p:sp>
        <p:nvSpPr>
          <p:cNvPr id="6" name="Élőláb helye 5"/>
          <p:cNvSpPr>
            <a:spLocks noGrp="1"/>
          </p:cNvSpPr>
          <p:nvPr>
            <p:ph type="ftr" sz="quarter" idx="11"/>
          </p:nvPr>
        </p:nvSpPr>
        <p:spPr>
          <a:xfrm>
            <a:off x="2103620" y="6375679"/>
            <a:ext cx="3482179" cy="345796"/>
          </a:xfrm>
        </p:spPr>
        <p:txBody>
          <a:bodyPr rtlCol="0"/>
          <a:lstStyle/>
          <a:p>
            <a:pPr rtl="0"/>
            <a:endParaRPr lang="hu-HU" noProof="0" dirty="0"/>
          </a:p>
        </p:txBody>
      </p:sp>
      <p:sp>
        <p:nvSpPr>
          <p:cNvPr id="7" name="Dia számának helye 6"/>
          <p:cNvSpPr>
            <a:spLocks noGrp="1"/>
          </p:cNvSpPr>
          <p:nvPr>
            <p:ph type="sldNum" sz="quarter" idx="12"/>
          </p:nvPr>
        </p:nvSpPr>
        <p:spPr>
          <a:xfrm>
            <a:off x="5691014" y="6375679"/>
            <a:ext cx="1232456" cy="345796"/>
          </a:xfrm>
        </p:spPr>
        <p:txBody>
          <a:bodyPr rtlCol="0"/>
          <a:lstStyle/>
          <a:p>
            <a:pPr rtl="0"/>
            <a:fld id="{71766878-3199-4EAB-94E7-2D6D11070E14}" type="slidenum">
              <a:rPr lang="hu-HU" noProof="0" smtClean="0"/>
              <a:t>‹#›</a:t>
            </a:fld>
            <a:endParaRPr lang="hu-HU" noProof="0" dirty="0"/>
          </a:p>
        </p:txBody>
      </p:sp>
      <p:sp>
        <p:nvSpPr>
          <p:cNvPr id="8" name="Téglalap 7" title="bal oldali szegély"/>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3" name="Kép helyőrzője 2"/>
          <p:cNvSpPr>
            <a:spLocks noGrp="1" noChangeAspect="1"/>
          </p:cNvSpPr>
          <p:nvPr>
            <p:ph type="pic" idx="1"/>
          </p:nvPr>
        </p:nvSpPr>
        <p:spPr>
          <a:xfrm>
            <a:off x="283464" y="0"/>
            <a:ext cx="7355585" cy="6857999"/>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u-HU" noProof="0"/>
              <a:t>Kép beszúrásához kattintson az ikonra</a:t>
            </a:r>
            <a:endParaRPr lang="hu-HU" noProof="0" dirty="0"/>
          </a:p>
        </p:txBody>
      </p:sp>
      <p:sp>
        <p:nvSpPr>
          <p:cNvPr id="11" name="Szabadkézi sokszög 11" title="jobb oldali cakkozott háttéralakzat"/>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Téglalap 11" title="bal oldali szegély"/>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ím 1"/>
          <p:cNvSpPr>
            <a:spLocks noGrp="1"/>
          </p:cNvSpPr>
          <p:nvPr>
            <p:ph type="title"/>
          </p:nvPr>
        </p:nvSpPr>
        <p:spPr>
          <a:xfrm>
            <a:off x="8337883" y="457200"/>
            <a:ext cx="3092117" cy="1196670"/>
          </a:xfrm>
        </p:spPr>
        <p:txBody>
          <a:bodyPr rtlCol="0" anchor="b">
            <a:normAutofit/>
          </a:bodyPr>
          <a:lstStyle>
            <a:lvl1pPr>
              <a:lnSpc>
                <a:spcPct val="100000"/>
              </a:lnSpc>
              <a:defRPr sz="1900" b="1" i="0" spc="300" baseline="0">
                <a:solidFill>
                  <a:schemeClr val="accent1"/>
                </a:solidFill>
                <a:latin typeface="+mn-lt"/>
              </a:defRPr>
            </a:lvl1pPr>
          </a:lstStyle>
          <a:p>
            <a:pPr rtl="0"/>
            <a:r>
              <a:rPr lang="hu-HU" noProof="0"/>
              <a:t>Mintacím szerkesztése</a:t>
            </a:r>
            <a:endParaRPr lang="hu-HU" noProof="0" dirty="0"/>
          </a:p>
        </p:txBody>
      </p:sp>
      <p:sp>
        <p:nvSpPr>
          <p:cNvPr id="4" name="Szöveg helye 3"/>
          <p:cNvSpPr>
            <a:spLocks noGrp="1"/>
          </p:cNvSpPr>
          <p:nvPr>
            <p:ph type="body" sz="half" idx="2"/>
          </p:nvPr>
        </p:nvSpPr>
        <p:spPr>
          <a:xfrm>
            <a:off x="8337883" y="1741336"/>
            <a:ext cx="3092117" cy="4164164"/>
          </a:xfrm>
        </p:spPr>
        <p:txBody>
          <a:bodyPr rtlCol="0"/>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u-HU" noProof="0"/>
              <a:t>Mintaszöveg szerkesztése</a:t>
            </a:r>
          </a:p>
        </p:txBody>
      </p:sp>
      <p:sp>
        <p:nvSpPr>
          <p:cNvPr id="5" name="Dátum helye 4"/>
          <p:cNvSpPr>
            <a:spLocks noGrp="1"/>
          </p:cNvSpPr>
          <p:nvPr>
            <p:ph type="dt" sz="half" idx="10"/>
          </p:nvPr>
        </p:nvSpPr>
        <p:spPr>
          <a:xfrm>
            <a:off x="765950" y="6375679"/>
            <a:ext cx="1232456" cy="348462"/>
          </a:xfrm>
        </p:spPr>
        <p:txBody>
          <a:bodyPr rtlCol="0"/>
          <a:lstStyle/>
          <a:p>
            <a:pPr rtl="0"/>
            <a:fld id="{491FB59C-E62E-407C-9A4C-3EBF6434BF6F}" type="datetime1">
              <a:rPr lang="hu-HU" noProof="0" smtClean="0"/>
              <a:t>2024. 12. 13.</a:t>
            </a:fld>
            <a:endParaRPr lang="hu-HU" noProof="0" dirty="0"/>
          </a:p>
        </p:txBody>
      </p:sp>
      <p:sp>
        <p:nvSpPr>
          <p:cNvPr id="6" name="Élőláb helye 5"/>
          <p:cNvSpPr>
            <a:spLocks noGrp="1"/>
          </p:cNvSpPr>
          <p:nvPr>
            <p:ph type="ftr" sz="quarter" idx="11"/>
          </p:nvPr>
        </p:nvSpPr>
        <p:spPr>
          <a:xfrm>
            <a:off x="2103621" y="6375679"/>
            <a:ext cx="3482178" cy="345796"/>
          </a:xfrm>
        </p:spPr>
        <p:txBody>
          <a:bodyPr rtlCol="0"/>
          <a:lstStyle/>
          <a:p>
            <a:pPr rtl="0"/>
            <a:endParaRPr lang="hu-HU" noProof="0" dirty="0"/>
          </a:p>
        </p:txBody>
      </p:sp>
      <p:sp>
        <p:nvSpPr>
          <p:cNvPr id="7" name="Dia számának helye 6"/>
          <p:cNvSpPr>
            <a:spLocks noGrp="1"/>
          </p:cNvSpPr>
          <p:nvPr>
            <p:ph type="sldNum" sz="quarter" idx="12"/>
          </p:nvPr>
        </p:nvSpPr>
        <p:spPr>
          <a:xfrm>
            <a:off x="5687568" y="6375679"/>
            <a:ext cx="1234440" cy="345796"/>
          </a:xfrm>
        </p:spPr>
        <p:txBody>
          <a:bodyPr rtlCol="0"/>
          <a:lstStyle/>
          <a:p>
            <a:pPr rtl="0"/>
            <a:fld id="{71766878-3199-4EAB-94E7-2D6D11070E14}" type="slidenum">
              <a:rPr lang="hu-HU" noProof="0" smtClean="0"/>
              <a:t>‹#›</a:t>
            </a:fld>
            <a:endParaRPr lang="hu-HU"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pPr rtl="0"/>
            <a:r>
              <a:rPr lang="hu-HU" noProof="0" dirty="0"/>
              <a:t>Mintacím stílusának szerkesztése</a:t>
            </a:r>
          </a:p>
        </p:txBody>
      </p:sp>
      <p:sp>
        <p:nvSpPr>
          <p:cNvPr id="3" name="Szöveg helye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rtl="0"/>
            <a:r>
              <a:rPr lang="hu-HU" noProof="0" dirty="0"/>
              <a:t>Mintaszöveg szerkesztése</a:t>
            </a:r>
          </a:p>
          <a:p>
            <a:pPr lvl="1" rtl="0"/>
            <a:r>
              <a:rPr lang="hu-HU" noProof="0" dirty="0"/>
              <a:t>Második szint</a:t>
            </a:r>
          </a:p>
          <a:p>
            <a:pPr lvl="2" rtl="0"/>
            <a:r>
              <a:rPr lang="hu-HU" noProof="0" dirty="0"/>
              <a:t>Harmadik szint</a:t>
            </a:r>
          </a:p>
          <a:p>
            <a:pPr lvl="3" rtl="0"/>
            <a:r>
              <a:rPr lang="hu-HU" noProof="0" dirty="0"/>
              <a:t>Negyedik szint</a:t>
            </a:r>
          </a:p>
          <a:p>
            <a:pPr lvl="4" rtl="0"/>
            <a:r>
              <a:rPr lang="hu-HU" noProof="0" dirty="0"/>
              <a:t>Ötödik szint</a:t>
            </a:r>
          </a:p>
        </p:txBody>
      </p:sp>
      <p:sp>
        <p:nvSpPr>
          <p:cNvPr id="4" name="Dátum helye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D9DF8E3E-3443-41A0-A6B7-2C091458688F}" type="datetime1">
              <a:rPr lang="hu-HU" noProof="0" smtClean="0"/>
              <a:t>2024. 12. 13.</a:t>
            </a:fld>
            <a:endParaRPr lang="hu-HU" noProof="0" dirty="0"/>
          </a:p>
        </p:txBody>
      </p:sp>
      <p:sp>
        <p:nvSpPr>
          <p:cNvPr id="5" name="Élőláb helye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endParaRPr lang="hu-HU" noProof="0" dirty="0"/>
          </a:p>
        </p:txBody>
      </p:sp>
      <p:sp>
        <p:nvSpPr>
          <p:cNvPr id="6" name="Dia számának helye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766878-3199-4EAB-94E7-2D6D11070E14}" type="slidenum">
              <a:rPr lang="hu-HU" noProof="0" smtClean="0"/>
              <a:pPr/>
              <a:t>‹#›</a:t>
            </a:fld>
            <a:endParaRPr lang="hu-HU" noProof="0" dirty="0"/>
          </a:p>
        </p:txBody>
      </p:sp>
      <p:sp>
        <p:nvSpPr>
          <p:cNvPr id="11" name="Szabadkézi sokszög 6" title="Bal oldali cakkozott szegély"/>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Téglalap 11" title="jobb oldali szegély"/>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 name="Téglalap 9"/>
          <p:cNvSpPr/>
          <p:nvPr userDrawn="1"/>
        </p:nvSpPr>
        <p:spPr bwMode="hidden">
          <a:xfrm>
            <a:off x="0" y="5980361"/>
            <a:ext cx="12188952" cy="452163"/>
          </a:xfrm>
          <a:prstGeom prst="rect">
            <a:avLst/>
          </a:prstGeom>
          <a:solidFill>
            <a:schemeClr val="bg1"/>
          </a:solidFill>
          <a:ln>
            <a:no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9" name="Téglalap 8"/>
          <p:cNvSpPr/>
          <p:nvPr userDrawn="1"/>
        </p:nvSpPr>
        <p:spPr bwMode="hidden">
          <a:xfrm>
            <a:off x="1524" y="214604"/>
            <a:ext cx="12188952" cy="452163"/>
          </a:xfrm>
          <a:prstGeom prst="rect">
            <a:avLst/>
          </a:prstGeom>
          <a:solidFill>
            <a:schemeClr val="bg1"/>
          </a:solidFill>
          <a:ln>
            <a:noFill/>
          </a:ln>
          <a:effectLst>
            <a:outerShdw blurRad="50800" dist="254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8" name="Téglalap 7"/>
          <p:cNvSpPr/>
          <p:nvPr userDrawn="1"/>
        </p:nvSpPr>
        <p:spPr bwMode="hidden">
          <a:xfrm>
            <a:off x="1524" y="214604"/>
            <a:ext cx="12188952"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Cím helye 1"/>
          <p:cNvSpPr>
            <a:spLocks noGrp="1"/>
          </p:cNvSpPr>
          <p:nvPr>
            <p:ph type="title"/>
          </p:nvPr>
        </p:nvSpPr>
        <p:spPr>
          <a:xfrm>
            <a:off x="1295400" y="419100"/>
            <a:ext cx="9601200" cy="1257300"/>
          </a:xfrm>
          <a:prstGeom prst="rect">
            <a:avLst/>
          </a:prstGeom>
        </p:spPr>
        <p:txBody>
          <a:bodyPr vert="horz" lIns="91440" tIns="45720" rIns="91440" bIns="45720" rtlCol="0" anchor="b">
            <a:noAutofit/>
          </a:bodyPr>
          <a:lstStyle/>
          <a:p>
            <a:r>
              <a:rPr lang="hu-HU" dirty="0"/>
              <a:t>Mintacím szerkesztése</a:t>
            </a:r>
          </a:p>
        </p:txBody>
      </p:sp>
      <p:sp>
        <p:nvSpPr>
          <p:cNvPr id="3" name="Szöveg helye 2"/>
          <p:cNvSpPr>
            <a:spLocks noGrp="1"/>
          </p:cNvSpPr>
          <p:nvPr>
            <p:ph type="body" idx="1"/>
          </p:nvPr>
        </p:nvSpPr>
        <p:spPr>
          <a:xfrm>
            <a:off x="1295400" y="1905000"/>
            <a:ext cx="9601200" cy="4267200"/>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9339166" y="6484777"/>
            <a:ext cx="1335054" cy="274022"/>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34C34B-107E-4890-9602-277236F9EEEA}" type="datetime1">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2024. 12. 13.</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5" name="Élőláb helye 4"/>
          <p:cNvSpPr>
            <a:spLocks noGrp="1"/>
          </p:cNvSpPr>
          <p:nvPr>
            <p:ph type="ftr" sz="quarter" idx="3"/>
          </p:nvPr>
        </p:nvSpPr>
        <p:spPr>
          <a:xfrm>
            <a:off x="609600" y="6484777"/>
            <a:ext cx="4123765" cy="274022"/>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6" name="Dia számának helye 5"/>
          <p:cNvSpPr>
            <a:spLocks noGrp="1"/>
          </p:cNvSpPr>
          <p:nvPr>
            <p:ph type="sldNum" sz="quarter" idx="4"/>
          </p:nvPr>
        </p:nvSpPr>
        <p:spPr>
          <a:xfrm>
            <a:off x="10896600"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Tree>
    <p:extLst>
      <p:ext uri="{BB962C8B-B14F-4D97-AF65-F5344CB8AC3E}">
        <p14:creationId xmlns:p14="http://schemas.microsoft.com/office/powerpoint/2010/main" val="32165105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4vbwahFTjHA" TargetMode="External"/><Relationship Id="rId2" Type="http://schemas.openxmlformats.org/officeDocument/2006/relationships/slideLayout" Target="../slideLayouts/slideLayout2.xml"/><Relationship Id="rId1" Type="http://schemas.openxmlformats.org/officeDocument/2006/relationships/video" Target="https://www.youtube.com/embed/4vbwahFTjHA"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bibliamindenkie.hu/uj/ISA/43" TargetMode="External"/><Relationship Id="rId2" Type="http://schemas.openxmlformats.org/officeDocument/2006/relationships/hyperlink" Target="https://abibliamindenkie.hu/uj/PSA/27" TargetMode="External"/><Relationship Id="rId1" Type="http://schemas.openxmlformats.org/officeDocument/2006/relationships/slideLayout" Target="../slideLayouts/slideLayout2.xml"/><Relationship Id="rId5" Type="http://schemas.openxmlformats.org/officeDocument/2006/relationships/hyperlink" Target="https://www.pexels.com/hu-hu/kereses/agyag/" TargetMode="External"/><Relationship Id="rId4" Type="http://schemas.openxmlformats.org/officeDocument/2006/relationships/hyperlink" Target="https://www.youtube.com/watch?v=4vbwahFTjH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Téglalap 16">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u-HU" dirty="0"/>
          </a:p>
        </p:txBody>
      </p:sp>
      <p:sp>
        <p:nvSpPr>
          <p:cNvPr id="2" name="Cím 1">
            <a:extLst>
              <a:ext uri="{FF2B5EF4-FFF2-40B4-BE49-F238E27FC236}">
                <a16:creationId xmlns:a16="http://schemas.microsoft.com/office/drawing/2014/main" id="{C36A1A43-B750-4259-AA02-68777493B108}"/>
              </a:ext>
            </a:extLst>
          </p:cNvPr>
          <p:cNvSpPr>
            <a:spLocks noGrp="1"/>
          </p:cNvSpPr>
          <p:nvPr>
            <p:ph type="ctrTitle"/>
          </p:nvPr>
        </p:nvSpPr>
        <p:spPr>
          <a:xfrm>
            <a:off x="644003" y="954923"/>
            <a:ext cx="5875694" cy="4504620"/>
          </a:xfrm>
        </p:spPr>
        <p:txBody>
          <a:bodyPr rtlCol="0">
            <a:normAutofit/>
          </a:bodyPr>
          <a:lstStyle/>
          <a:p>
            <a:r>
              <a:rPr lang="hu-HU" sz="4000" spc="0" dirty="0">
                <a:latin typeface="Arial" panose="020B0604020202020204" pitchFamily="34" charset="0"/>
                <a:cs typeface="Arial" panose="020B0604020202020204" pitchFamily="34" charset="0"/>
              </a:rPr>
              <a:t>2.</a:t>
            </a:r>
            <a:br>
              <a:rPr lang="hu-HU" sz="4000" spc="0" dirty="0">
                <a:latin typeface="Arial" panose="020B0604020202020204" pitchFamily="34" charset="0"/>
                <a:cs typeface="Arial" panose="020B0604020202020204" pitchFamily="34" charset="0"/>
              </a:rPr>
            </a:br>
            <a:r>
              <a:rPr lang="hu-HU" sz="3600" cap="none" spc="0" dirty="0">
                <a:latin typeface="Arial" panose="020B0604020202020204" pitchFamily="34" charset="0"/>
                <a:cs typeface="Arial" panose="020B0604020202020204" pitchFamily="34" charset="0"/>
              </a:rPr>
              <a:t>Identitás: </a:t>
            </a:r>
            <a:br>
              <a:rPr lang="hu-HU" sz="3600" cap="none" spc="0" dirty="0">
                <a:latin typeface="Arial" panose="020B0604020202020204" pitchFamily="34" charset="0"/>
                <a:cs typeface="Arial" panose="020B0604020202020204" pitchFamily="34" charset="0"/>
              </a:rPr>
            </a:br>
            <a:r>
              <a:rPr lang="hu-HU" sz="3600" cap="none" spc="0" dirty="0">
                <a:latin typeface="Arial" panose="020B0604020202020204" pitchFamily="34" charset="0"/>
                <a:cs typeface="Arial" panose="020B0604020202020204" pitchFamily="34" charset="0"/>
              </a:rPr>
              <a:t>a testi és lelki tükör </a:t>
            </a:r>
            <a:br>
              <a:rPr lang="hu-HU" sz="3600" cap="none" spc="0" dirty="0">
                <a:latin typeface="Arial" panose="020B0604020202020204" pitchFamily="34" charset="0"/>
                <a:cs typeface="Arial" panose="020B0604020202020204" pitchFamily="34" charset="0"/>
              </a:rPr>
            </a:br>
            <a:endParaRPr lang="hu-HU" sz="4000" spc="0" dirty="0">
              <a:latin typeface="Arial" panose="020B0604020202020204" pitchFamily="34" charset="0"/>
              <a:cs typeface="Arial" panose="020B0604020202020204" pitchFamily="34" charset="0"/>
            </a:endParaRPr>
          </a:p>
        </p:txBody>
      </p:sp>
      <p:sp>
        <p:nvSpPr>
          <p:cNvPr id="3" name="Alcím 2">
            <a:extLst>
              <a:ext uri="{FF2B5EF4-FFF2-40B4-BE49-F238E27FC236}">
                <a16:creationId xmlns:a16="http://schemas.microsoft.com/office/drawing/2014/main" id="{01F61DBF-2C3F-4F06-BAE0-5C6A7317D5C9}"/>
              </a:ext>
            </a:extLst>
          </p:cNvPr>
          <p:cNvSpPr>
            <a:spLocks noGrp="1"/>
          </p:cNvSpPr>
          <p:nvPr>
            <p:ph type="subTitle" idx="1"/>
          </p:nvPr>
        </p:nvSpPr>
        <p:spPr>
          <a:xfrm>
            <a:off x="643158" y="5572664"/>
            <a:ext cx="5877385" cy="841803"/>
          </a:xfrm>
        </p:spPr>
        <p:txBody>
          <a:bodyPr rtlCol="0">
            <a:normAutofit/>
          </a:bodyPr>
          <a:lstStyle/>
          <a:p>
            <a:pPr rtl="0"/>
            <a:r>
              <a:rPr lang="hu-HU" b="0" cap="none" spc="0" dirty="0">
                <a:solidFill>
                  <a:schemeClr val="bg2"/>
                </a:solidFill>
                <a:latin typeface="Arial" panose="020B0604020202020204" pitchFamily="34" charset="0"/>
                <a:cs typeface="Arial" panose="020B0604020202020204" pitchFamily="34" charset="0"/>
              </a:rPr>
              <a:t>Ki vagyok én igazán?</a:t>
            </a:r>
          </a:p>
          <a:p>
            <a:pPr rtl="0"/>
            <a:r>
              <a:rPr lang="hu-HU" b="0" cap="none" spc="0" dirty="0">
                <a:solidFill>
                  <a:schemeClr val="bg2"/>
                </a:solidFill>
                <a:latin typeface="Arial" panose="020B0604020202020204" pitchFamily="34" charset="0"/>
                <a:cs typeface="Arial" panose="020B0604020202020204" pitchFamily="34" charset="0"/>
              </a:rPr>
              <a:t>„Tükröm-tükröm, mondd meg nékem!” </a:t>
            </a:r>
          </a:p>
        </p:txBody>
      </p:sp>
      <p:sp>
        <p:nvSpPr>
          <p:cNvPr id="19" name="Szabadkézi alakzat: Alakzat 18">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hu-HU" dirty="0"/>
          </a:p>
        </p:txBody>
      </p:sp>
      <p:pic>
        <p:nvPicPr>
          <p:cNvPr id="5" name="Kép 4"/>
          <p:cNvPicPr>
            <a:picLocks noChangeAspect="1"/>
          </p:cNvPicPr>
          <p:nvPr/>
        </p:nvPicPr>
        <p:blipFill>
          <a:blip r:embed="rId3"/>
          <a:stretch>
            <a:fillRect/>
          </a:stretch>
        </p:blipFill>
        <p:spPr>
          <a:xfrm>
            <a:off x="7228281" y="19431"/>
            <a:ext cx="4546092" cy="6819138"/>
          </a:xfrm>
          <a:prstGeom prst="rect">
            <a:avLst/>
          </a:prstGeom>
        </p:spPr>
      </p:pic>
    </p:spTree>
    <p:extLst>
      <p:ext uri="{BB962C8B-B14F-4D97-AF65-F5344CB8AC3E}">
        <p14:creationId xmlns:p14="http://schemas.microsoft.com/office/powerpoint/2010/main" val="271827936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51678" y="382385"/>
            <a:ext cx="10178322" cy="925207"/>
          </a:xfrm>
        </p:spPr>
        <p:txBody>
          <a:bodyPr>
            <a:noAutofit/>
          </a:bodyPr>
          <a:lstStyle/>
          <a:p>
            <a:r>
              <a:rPr lang="hu-HU" sz="5400" cap="none" dirty="0">
                <a:latin typeface="Arial" panose="020B0604020202020204" pitchFamily="34" charset="0"/>
                <a:cs typeface="Arial" panose="020B0604020202020204" pitchFamily="34" charset="0"/>
              </a:rPr>
              <a:t>Az Ige 4 fontos üzenete </a:t>
            </a:r>
          </a:p>
        </p:txBody>
      </p:sp>
      <p:sp>
        <p:nvSpPr>
          <p:cNvPr id="3" name="Tartalom helye 2"/>
          <p:cNvSpPr>
            <a:spLocks noGrp="1"/>
          </p:cNvSpPr>
          <p:nvPr>
            <p:ph idx="1"/>
          </p:nvPr>
        </p:nvSpPr>
        <p:spPr>
          <a:xfrm>
            <a:off x="1251678" y="1825383"/>
            <a:ext cx="5688618" cy="4694289"/>
          </a:xfrm>
        </p:spPr>
        <p:txBody>
          <a:bodyPr>
            <a:normAutofit fontScale="92500"/>
          </a:bodyPr>
          <a:lstStyle/>
          <a:p>
            <a:pPr marL="457200" indent="-457200">
              <a:buAutoNum type="arabicPeriod"/>
            </a:pPr>
            <a:r>
              <a:rPr lang="hu-HU" sz="2400" b="1" dirty="0">
                <a:latin typeface="Arial" panose="020B0604020202020204" pitchFamily="34" charset="0"/>
                <a:cs typeface="Arial" panose="020B0604020202020204" pitchFamily="34" charset="0"/>
              </a:rPr>
              <a:t>Teremtettség és formálódás</a:t>
            </a:r>
            <a:r>
              <a:rPr lang="hu-HU" sz="2400" dirty="0">
                <a:latin typeface="Arial" panose="020B0604020202020204" pitchFamily="34" charset="0"/>
                <a:cs typeface="Arial" panose="020B0604020202020204" pitchFamily="34" charset="0"/>
              </a:rPr>
              <a:t>: </a:t>
            </a:r>
          </a:p>
          <a:p>
            <a:pPr marL="0" indent="0">
              <a:buNone/>
            </a:pPr>
            <a:r>
              <a:rPr lang="hu-HU" sz="2400" dirty="0">
                <a:latin typeface="Arial" panose="020B0604020202020204" pitchFamily="34" charset="0"/>
                <a:cs typeface="Arial" panose="020B0604020202020204" pitchFamily="34" charset="0"/>
              </a:rPr>
              <a:t>A </a:t>
            </a:r>
            <a:r>
              <a:rPr lang="hu-HU" sz="2400" i="1" dirty="0">
                <a:latin typeface="Arial" panose="020B0604020202020204" pitchFamily="34" charset="0"/>
                <a:cs typeface="Arial" panose="020B0604020202020204" pitchFamily="34" charset="0"/>
              </a:rPr>
              <a:t>„te Teremtőd” </a:t>
            </a:r>
            <a:r>
              <a:rPr lang="hu-HU" sz="2400" dirty="0">
                <a:latin typeface="Arial" panose="020B0604020202020204" pitchFamily="34" charset="0"/>
                <a:cs typeface="Arial" panose="020B0604020202020204" pitchFamily="34" charset="0"/>
              </a:rPr>
              <a:t>és a </a:t>
            </a:r>
            <a:r>
              <a:rPr lang="hu-HU" sz="2400" i="1" dirty="0">
                <a:latin typeface="Arial" panose="020B0604020202020204" pitchFamily="34" charset="0"/>
                <a:cs typeface="Arial" panose="020B0604020202020204" pitchFamily="34" charset="0"/>
              </a:rPr>
              <a:t>„te Formálód” </a:t>
            </a:r>
            <a:r>
              <a:rPr lang="hu-HU" sz="2400" dirty="0">
                <a:latin typeface="Arial" panose="020B0604020202020204" pitchFamily="34" charset="0"/>
                <a:cs typeface="Arial" panose="020B0604020202020204" pitchFamily="34" charset="0"/>
              </a:rPr>
              <a:t>kifejezések azt hangsúlyozzák, hogy Isten alkotott minket, és tudatosan formált egyedi személyekké. Ez arra emlékeztet, hogy identitásunk nem véletlenszerű, hanem szándékos és célzott tervezés eredménye.  A mi életünk és így „értékünk” is az Istennel való kapcsolatunkban gyökerezik. Isten egyedinek alkotott és így szeret minket, ezért nem kell másokhoz hasonlítanunk magunkat.</a:t>
            </a:r>
          </a:p>
        </p:txBody>
      </p:sp>
      <p:sp>
        <p:nvSpPr>
          <p:cNvPr id="4" name="Dia számának helye 3"/>
          <p:cNvSpPr>
            <a:spLocks noGrp="1"/>
          </p:cNvSpPr>
          <p:nvPr>
            <p:ph type="sldNum" sz="quarter" idx="12"/>
          </p:nvPr>
        </p:nvSpPr>
        <p:spPr/>
        <p:txBody>
          <a:bodyPr/>
          <a:lstStyle/>
          <a:p>
            <a:pPr rtl="0"/>
            <a:fld id="{71766878-3199-4EAB-94E7-2D6D11070E14}" type="slidenum">
              <a:rPr lang="hu-HU" noProof="0" smtClean="0"/>
              <a:t>10</a:t>
            </a:fld>
            <a:endParaRPr lang="hu-HU" noProof="0" dirty="0"/>
          </a:p>
        </p:txBody>
      </p:sp>
      <p:pic>
        <p:nvPicPr>
          <p:cNvPr id="5" name="Kép 4"/>
          <p:cNvPicPr>
            <a:picLocks noChangeAspect="1"/>
          </p:cNvPicPr>
          <p:nvPr/>
        </p:nvPicPr>
        <p:blipFill>
          <a:blip r:embed="rId2"/>
          <a:stretch>
            <a:fillRect/>
          </a:stretch>
        </p:blipFill>
        <p:spPr>
          <a:xfrm>
            <a:off x="7094220" y="2448191"/>
            <a:ext cx="4180332" cy="2786888"/>
          </a:xfrm>
          <a:prstGeom prst="rect">
            <a:avLst/>
          </a:prstGeom>
        </p:spPr>
      </p:pic>
    </p:spTree>
    <p:extLst>
      <p:ext uri="{BB962C8B-B14F-4D97-AF65-F5344CB8AC3E}">
        <p14:creationId xmlns:p14="http://schemas.microsoft.com/office/powerpoint/2010/main" val="235900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251678" y="429769"/>
            <a:ext cx="10178322" cy="6291706"/>
          </a:xfrm>
        </p:spPr>
        <p:txBody>
          <a:bodyPr>
            <a:normAutofit fontScale="92500" lnSpcReduction="10000"/>
          </a:bodyPr>
          <a:lstStyle/>
          <a:p>
            <a:pPr marL="0" indent="0">
              <a:buNone/>
            </a:pPr>
            <a:r>
              <a:rPr lang="hu-HU" dirty="0">
                <a:latin typeface="Arial" panose="020B0604020202020204" pitchFamily="34" charset="0"/>
                <a:cs typeface="Arial" panose="020B0604020202020204" pitchFamily="34" charset="0"/>
              </a:rPr>
              <a:t>2. </a:t>
            </a:r>
            <a:r>
              <a:rPr lang="hu-HU" b="1" dirty="0">
                <a:latin typeface="Arial" panose="020B0604020202020204" pitchFamily="34" charset="0"/>
                <a:cs typeface="Arial" panose="020B0604020202020204" pitchFamily="34" charset="0"/>
              </a:rPr>
              <a:t>Isteni védelem és megváltás: </a:t>
            </a:r>
          </a:p>
          <a:p>
            <a:pPr marL="0" indent="0">
              <a:buNone/>
            </a:pPr>
            <a:r>
              <a:rPr lang="hu-HU" i="1" dirty="0">
                <a:latin typeface="Arial" panose="020B0604020202020204" pitchFamily="34" charset="0"/>
                <a:cs typeface="Arial" panose="020B0604020202020204" pitchFamily="34" charset="0"/>
              </a:rPr>
              <a:t>„Ne félj, mert megváltottalak” </a:t>
            </a:r>
            <a:r>
              <a:rPr lang="hu-HU" dirty="0">
                <a:latin typeface="Arial" panose="020B0604020202020204" pitchFamily="34" charset="0"/>
                <a:cs typeface="Arial" panose="020B0604020202020204" pitchFamily="34" charset="0"/>
              </a:rPr>
              <a:t>– ez azt jelenti, hogy Isten nemcsak megalkotott, hanem meg is váltott minket. Ez a megváltás az identitásunk egyik </a:t>
            </a:r>
            <a:r>
              <a:rPr lang="hu-HU" dirty="0" err="1">
                <a:latin typeface="Arial" panose="020B0604020202020204" pitchFamily="34" charset="0"/>
                <a:cs typeface="Arial" panose="020B0604020202020204" pitchFamily="34" charset="0"/>
              </a:rPr>
              <a:t>építőköve</a:t>
            </a:r>
            <a:r>
              <a:rPr lang="hu-HU" dirty="0">
                <a:latin typeface="Arial" panose="020B0604020202020204" pitchFamily="34" charset="0"/>
                <a:cs typeface="Arial" panose="020B0604020202020204" pitchFamily="34" charset="0"/>
              </a:rPr>
              <a:t>: nem a saját </a:t>
            </a:r>
            <a:r>
              <a:rPr lang="hu-HU" dirty="0" err="1">
                <a:latin typeface="Arial" panose="020B0604020202020204" pitchFamily="34" charset="0"/>
                <a:cs typeface="Arial" panose="020B0604020202020204" pitchFamily="34" charset="0"/>
              </a:rPr>
              <a:t>erőnkből</a:t>
            </a:r>
            <a:r>
              <a:rPr lang="hu-HU" dirty="0">
                <a:latin typeface="Arial" panose="020B0604020202020204" pitchFamily="34" charset="0"/>
                <a:cs typeface="Arial" panose="020B0604020202020204" pitchFamily="34" charset="0"/>
              </a:rPr>
              <a:t>, hanem az Ő kegyelméből nyertük el az életünket.</a:t>
            </a:r>
          </a:p>
          <a:p>
            <a:pPr marL="0" indent="0">
              <a:buNone/>
            </a:pPr>
            <a:endParaRPr lang="hu-HU" dirty="0">
              <a:latin typeface="Arial" panose="020B0604020202020204" pitchFamily="34" charset="0"/>
              <a:cs typeface="Arial" panose="020B0604020202020204" pitchFamily="34" charset="0"/>
            </a:endParaRPr>
          </a:p>
          <a:p>
            <a:pPr marL="0" indent="0">
              <a:buNone/>
            </a:pPr>
            <a:r>
              <a:rPr lang="hu-HU" dirty="0">
                <a:latin typeface="Arial" panose="020B0604020202020204" pitchFamily="34" charset="0"/>
                <a:cs typeface="Arial" panose="020B0604020202020204" pitchFamily="34" charset="0"/>
              </a:rPr>
              <a:t>3. </a:t>
            </a:r>
            <a:r>
              <a:rPr lang="hu-HU" b="1" dirty="0">
                <a:latin typeface="Arial" panose="020B0604020202020204" pitchFamily="34" charset="0"/>
                <a:cs typeface="Arial" panose="020B0604020202020204" pitchFamily="34" charset="0"/>
              </a:rPr>
              <a:t>Neveden szólítottalak:  </a:t>
            </a:r>
          </a:p>
          <a:p>
            <a:pPr marL="0" indent="0">
              <a:buNone/>
            </a:pPr>
            <a:r>
              <a:rPr lang="hu-HU" dirty="0">
                <a:latin typeface="Arial" panose="020B0604020202020204" pitchFamily="34" charset="0"/>
                <a:cs typeface="Arial" panose="020B0604020202020204" pitchFamily="34" charset="0"/>
              </a:rPr>
              <a:t>Az, hogy Isten </a:t>
            </a:r>
            <a:r>
              <a:rPr lang="hu-HU" i="1" dirty="0" err="1">
                <a:latin typeface="Arial" panose="020B0604020202020204" pitchFamily="34" charset="0"/>
                <a:cs typeface="Arial" panose="020B0604020202020204" pitchFamily="34" charset="0"/>
              </a:rPr>
              <a:t>nevünkön</a:t>
            </a:r>
            <a:r>
              <a:rPr lang="hu-HU" i="1" dirty="0">
                <a:latin typeface="Arial" panose="020B0604020202020204" pitchFamily="34" charset="0"/>
                <a:cs typeface="Arial" panose="020B0604020202020204" pitchFamily="34" charset="0"/>
              </a:rPr>
              <a:t> szólít </a:t>
            </a:r>
            <a:r>
              <a:rPr lang="hu-HU" dirty="0">
                <a:latin typeface="Arial" panose="020B0604020202020204" pitchFamily="34" charset="0"/>
                <a:cs typeface="Arial" panose="020B0604020202020204" pitchFamily="34" charset="0"/>
              </a:rPr>
              <a:t>minket, azt jelenti, hogy személyesen ismer bennünket. Pontosan tudja kik vagyunk, milyenek vagyunk. Az identitásunk abban van, hogy Isten szerető és egyedi kapcsolatot ápol velünk. Ez a közelség az emberi lélek mély vágyát tölti be, hogy valaki ismer és szeret minket. Neki névre szóló üzenetei vannak számunkra arra vonatkozóan is, hogy milyenek legyünk. Tudhatjuk, hogy identitásunk Istenben gyökerezik, ezért nem kell mások véleményére vagy társadalmi elvárásokra alapozni az önértékelésünket.</a:t>
            </a:r>
          </a:p>
          <a:p>
            <a:pPr marL="0" indent="0">
              <a:buNone/>
            </a:pPr>
            <a:endParaRPr lang="hu-HU" dirty="0">
              <a:latin typeface="Arial" panose="020B0604020202020204" pitchFamily="34" charset="0"/>
              <a:cs typeface="Arial" panose="020B0604020202020204" pitchFamily="34" charset="0"/>
            </a:endParaRPr>
          </a:p>
          <a:p>
            <a:pPr marL="0" indent="0">
              <a:buNone/>
            </a:pPr>
            <a:r>
              <a:rPr lang="hu-HU" dirty="0">
                <a:latin typeface="Arial" panose="020B0604020202020204" pitchFamily="34" charset="0"/>
                <a:cs typeface="Arial" panose="020B0604020202020204" pitchFamily="34" charset="0"/>
              </a:rPr>
              <a:t>4. </a:t>
            </a:r>
            <a:r>
              <a:rPr lang="hu-HU" b="1" dirty="0">
                <a:latin typeface="Arial" panose="020B0604020202020204" pitchFamily="34" charset="0"/>
                <a:cs typeface="Arial" panose="020B0604020202020204" pitchFamily="34" charset="0"/>
              </a:rPr>
              <a:t>„Enyém vagy!” </a:t>
            </a:r>
            <a:r>
              <a:rPr lang="hu-HU" dirty="0">
                <a:latin typeface="Arial" panose="020B0604020202020204" pitchFamily="34" charset="0"/>
                <a:cs typeface="Arial" panose="020B0604020202020204" pitchFamily="34" charset="0"/>
              </a:rPr>
              <a:t>– Hovatartozás: </a:t>
            </a:r>
          </a:p>
          <a:p>
            <a:pPr marL="0" indent="0">
              <a:buNone/>
            </a:pPr>
            <a:r>
              <a:rPr lang="hu-HU" dirty="0">
                <a:latin typeface="Arial" panose="020B0604020202020204" pitchFamily="34" charset="0"/>
                <a:cs typeface="Arial" panose="020B0604020202020204" pitchFamily="34" charset="0"/>
              </a:rPr>
              <a:t>Az egyik legerősebb </a:t>
            </a:r>
            <a:r>
              <a:rPr lang="hu-HU" dirty="0" err="1">
                <a:latin typeface="Arial" panose="020B0604020202020204" pitchFamily="34" charset="0"/>
                <a:cs typeface="Arial" panose="020B0604020202020204" pitchFamily="34" charset="0"/>
              </a:rPr>
              <a:t>identitásbeli</a:t>
            </a:r>
            <a:r>
              <a:rPr lang="hu-HU" dirty="0">
                <a:latin typeface="Arial" panose="020B0604020202020204" pitchFamily="34" charset="0"/>
                <a:cs typeface="Arial" panose="020B0604020202020204" pitchFamily="34" charset="0"/>
              </a:rPr>
              <a:t> kijelentés az, hogy Isten azt mondja: „enyém vagy.” Ez azt mutatja, hogy Isten tulajdonaként tart számon minket, ami egyszerre nagy felelősség és biztonság is egyben. A keresztyén identitásunk tehát abból fakad, hogy Istenhez tartozunk, és ez minden más kapcsolatnál erősebb.</a:t>
            </a:r>
          </a:p>
        </p:txBody>
      </p:sp>
      <p:sp>
        <p:nvSpPr>
          <p:cNvPr id="4" name="Dia számának helye 3"/>
          <p:cNvSpPr>
            <a:spLocks noGrp="1"/>
          </p:cNvSpPr>
          <p:nvPr>
            <p:ph type="sldNum" sz="quarter" idx="12"/>
          </p:nvPr>
        </p:nvSpPr>
        <p:spPr/>
        <p:txBody>
          <a:bodyPr/>
          <a:lstStyle/>
          <a:p>
            <a:pPr rtl="0"/>
            <a:fld id="{71766878-3199-4EAB-94E7-2D6D11070E14}" type="slidenum">
              <a:rPr lang="hu-HU" noProof="0" smtClean="0"/>
              <a:t>11</a:t>
            </a:fld>
            <a:endParaRPr lang="hu-HU" noProof="0" dirty="0"/>
          </a:p>
        </p:txBody>
      </p:sp>
    </p:spTree>
    <p:extLst>
      <p:ext uri="{BB962C8B-B14F-4D97-AF65-F5344CB8AC3E}">
        <p14:creationId xmlns:p14="http://schemas.microsoft.com/office/powerpoint/2010/main" val="218712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cap="none" spc="0" dirty="0">
                <a:latin typeface="Arial" panose="020B0604020202020204" pitchFamily="34" charset="0"/>
                <a:cs typeface="Arial" panose="020B0604020202020204" pitchFamily="34" charset="0"/>
              </a:rPr>
              <a:t>Írd le, amit gondolsz!</a:t>
            </a:r>
          </a:p>
        </p:txBody>
      </p:sp>
      <p:sp>
        <p:nvSpPr>
          <p:cNvPr id="3" name="Tartalom helye 2"/>
          <p:cNvSpPr>
            <a:spLocks noGrp="1"/>
          </p:cNvSpPr>
          <p:nvPr>
            <p:ph idx="1"/>
          </p:nvPr>
        </p:nvSpPr>
        <p:spPr>
          <a:xfrm>
            <a:off x="5933406" y="2248679"/>
            <a:ext cx="5624610" cy="2097206"/>
          </a:xfrm>
        </p:spPr>
        <p:txBody>
          <a:bodyPr>
            <a:normAutofit/>
          </a:bodyPr>
          <a:lstStyle/>
          <a:p>
            <a:pPr marL="0" indent="0">
              <a:buNone/>
            </a:pPr>
            <a:r>
              <a:rPr lang="hu-HU" dirty="0">
                <a:latin typeface="Arial" panose="020B0604020202020204" pitchFamily="34" charset="0"/>
                <a:cs typeface="Arial" panose="020B0604020202020204" pitchFamily="34" charset="0"/>
              </a:rPr>
              <a:t>Feladat: </a:t>
            </a:r>
          </a:p>
          <a:p>
            <a:pPr marL="0" indent="0">
              <a:buNone/>
            </a:pPr>
            <a:r>
              <a:rPr lang="hu-HU" dirty="0">
                <a:latin typeface="Arial" panose="020B0604020202020204" pitchFamily="34" charset="0"/>
                <a:cs typeface="Arial" panose="020B0604020202020204" pitchFamily="34" charset="0"/>
              </a:rPr>
              <a:t>Fogalmazd meg most érzéseidet, gondolataidat néhány mondatban, hogyan hat rád ez az Ige és mondanivalója!</a:t>
            </a:r>
          </a:p>
          <a:p>
            <a:pPr marL="0" indent="0">
              <a:buNone/>
            </a:pPr>
            <a:endParaRPr lang="hu-HU" dirty="0"/>
          </a:p>
        </p:txBody>
      </p:sp>
      <p:sp>
        <p:nvSpPr>
          <p:cNvPr id="4" name="Dia számának helye 3"/>
          <p:cNvSpPr>
            <a:spLocks noGrp="1"/>
          </p:cNvSpPr>
          <p:nvPr>
            <p:ph type="sldNum" sz="quarter" idx="12"/>
          </p:nvPr>
        </p:nvSpPr>
        <p:spPr/>
        <p:txBody>
          <a:bodyPr/>
          <a:lstStyle/>
          <a:p>
            <a:pPr rtl="0"/>
            <a:fld id="{71766878-3199-4EAB-94E7-2D6D11070E14}" type="slidenum">
              <a:rPr lang="hu-HU" noProof="0" smtClean="0"/>
              <a:t>12</a:t>
            </a:fld>
            <a:endParaRPr lang="hu-HU" noProof="0" dirty="0"/>
          </a:p>
        </p:txBody>
      </p:sp>
      <p:pic>
        <p:nvPicPr>
          <p:cNvPr id="6" name="Kép 5"/>
          <p:cNvPicPr>
            <a:picLocks noChangeAspect="1"/>
          </p:cNvPicPr>
          <p:nvPr/>
        </p:nvPicPr>
        <p:blipFill>
          <a:blip r:embed="rId2"/>
          <a:stretch>
            <a:fillRect/>
          </a:stretch>
        </p:blipFill>
        <p:spPr>
          <a:xfrm>
            <a:off x="1660998" y="2248679"/>
            <a:ext cx="3731075" cy="2097206"/>
          </a:xfrm>
          <a:prstGeom prst="rect">
            <a:avLst/>
          </a:prstGeom>
        </p:spPr>
      </p:pic>
    </p:spTree>
    <p:extLst>
      <p:ext uri="{BB962C8B-B14F-4D97-AF65-F5344CB8AC3E}">
        <p14:creationId xmlns:p14="http://schemas.microsoft.com/office/powerpoint/2010/main" val="143919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400" cap="none" spc="0" dirty="0">
                <a:latin typeface="Arial" panose="020B0604020202020204" pitchFamily="34" charset="0"/>
                <a:cs typeface="Arial" panose="020B0604020202020204" pitchFamily="34" charset="0"/>
              </a:rPr>
              <a:t>Hallgassuk meg ezt a dalt! </a:t>
            </a:r>
          </a:p>
        </p:txBody>
      </p:sp>
      <p:sp>
        <p:nvSpPr>
          <p:cNvPr id="4" name="Dia számának helye 3"/>
          <p:cNvSpPr>
            <a:spLocks noGrp="1"/>
          </p:cNvSpPr>
          <p:nvPr>
            <p:ph type="sldNum" sz="quarter" idx="12"/>
          </p:nvPr>
        </p:nvSpPr>
        <p:spPr/>
        <p:txBody>
          <a:bodyPr/>
          <a:lstStyle/>
          <a:p>
            <a:pPr rtl="0"/>
            <a:fld id="{71766878-3199-4EAB-94E7-2D6D11070E14}" type="slidenum">
              <a:rPr lang="hu-HU" noProof="0" smtClean="0"/>
              <a:t>13</a:t>
            </a:fld>
            <a:endParaRPr lang="hu-HU" noProof="0" dirty="0"/>
          </a:p>
        </p:txBody>
      </p:sp>
      <p:sp>
        <p:nvSpPr>
          <p:cNvPr id="6" name="Szövegdoboz 5"/>
          <p:cNvSpPr txBox="1"/>
          <p:nvPr/>
        </p:nvSpPr>
        <p:spPr>
          <a:xfrm>
            <a:off x="1251678" y="1874517"/>
            <a:ext cx="5367528" cy="1200329"/>
          </a:xfrm>
          <a:prstGeom prst="rect">
            <a:avLst/>
          </a:prstGeom>
          <a:noFill/>
        </p:spPr>
        <p:txBody>
          <a:bodyPr wrap="square" rtlCol="0">
            <a:spAutoFit/>
          </a:bodyPr>
          <a:lstStyle/>
          <a:p>
            <a:r>
              <a:rPr lang="hu-HU" dirty="0">
                <a:latin typeface="Arial" panose="020B0604020202020204" pitchFamily="34" charset="0"/>
                <a:cs typeface="Arial" panose="020B0604020202020204" pitchFamily="34" charset="0"/>
              </a:rPr>
              <a:t>A videó elindításához kattints erre a linkre vagy a képre: </a:t>
            </a:r>
            <a:r>
              <a:rPr lang="hu-HU" dirty="0">
                <a:latin typeface="Arial" panose="020B0604020202020204" pitchFamily="34" charset="0"/>
                <a:cs typeface="Arial" panose="020B0604020202020204" pitchFamily="34" charset="0"/>
                <a:hlinkClick r:id="rId3"/>
              </a:rPr>
              <a:t>https://www.youtube.com/watch?v=4vbwahFTjHA</a:t>
            </a:r>
            <a:endParaRPr lang="hu-HU" dirty="0">
              <a:latin typeface="Arial" panose="020B0604020202020204" pitchFamily="34" charset="0"/>
              <a:cs typeface="Arial" panose="020B0604020202020204" pitchFamily="34" charset="0"/>
            </a:endParaRPr>
          </a:p>
          <a:p>
            <a:endParaRPr lang="hu-HU" dirty="0">
              <a:latin typeface="Arial" panose="020B0604020202020204" pitchFamily="34" charset="0"/>
              <a:cs typeface="Arial" panose="020B0604020202020204" pitchFamily="34" charset="0"/>
            </a:endParaRPr>
          </a:p>
        </p:txBody>
      </p:sp>
      <p:pic>
        <p:nvPicPr>
          <p:cNvPr id="5" name="4vbwahFTjHA"/>
          <p:cNvPicPr>
            <a:picLocks noRot="1" noChangeAspect="1"/>
          </p:cNvPicPr>
          <p:nvPr>
            <a:videoFile r:link="rId1"/>
          </p:nvPr>
        </p:nvPicPr>
        <p:blipFill>
          <a:blip r:embed="rId4"/>
          <a:stretch>
            <a:fillRect/>
          </a:stretch>
        </p:blipFill>
        <p:spPr>
          <a:xfrm>
            <a:off x="1341120" y="3177540"/>
            <a:ext cx="3657600" cy="2057400"/>
          </a:xfrm>
          <a:prstGeom prst="rect">
            <a:avLst/>
          </a:prstGeom>
        </p:spPr>
      </p:pic>
      <p:sp>
        <p:nvSpPr>
          <p:cNvPr id="7" name="Szövegdoboz 6"/>
          <p:cNvSpPr txBox="1"/>
          <p:nvPr/>
        </p:nvSpPr>
        <p:spPr>
          <a:xfrm>
            <a:off x="5065776" y="3282696"/>
            <a:ext cx="6692521" cy="1200329"/>
          </a:xfrm>
          <a:prstGeom prst="rect">
            <a:avLst/>
          </a:prstGeom>
          <a:noFill/>
        </p:spPr>
        <p:txBody>
          <a:bodyPr wrap="square" rtlCol="0">
            <a:spAutoFit/>
          </a:bodyPr>
          <a:lstStyle/>
          <a:p>
            <a:pPr marL="285750" indent="-285750">
              <a:buFont typeface="Arial" panose="020B0604020202020204" pitchFamily="34" charset="0"/>
              <a:buChar char="•"/>
            </a:pPr>
            <a:r>
              <a:rPr lang="hu-HU" dirty="0">
                <a:latin typeface="Arial" panose="020B0604020202020204" pitchFamily="34" charset="0"/>
                <a:cs typeface="Arial" panose="020B0604020202020204" pitchFamily="34" charset="0"/>
              </a:rPr>
              <a:t>Hogyan kapcsolódik a dal szövege a mai témánkhoz?</a:t>
            </a:r>
          </a:p>
          <a:p>
            <a:pPr marL="285750" indent="-285750">
              <a:buFont typeface="Arial" panose="020B0604020202020204" pitchFamily="34" charset="0"/>
              <a:buChar char="•"/>
            </a:pPr>
            <a:r>
              <a:rPr lang="hu-HU" dirty="0">
                <a:latin typeface="Arial" panose="020B0604020202020204" pitchFamily="34" charset="0"/>
                <a:cs typeface="Arial" panose="020B0604020202020204" pitchFamily="34" charset="0"/>
              </a:rPr>
              <a:t>Gondold végig, hogy milyen konkrét üzenetet hordoz számodra ez az ének!</a:t>
            </a:r>
          </a:p>
          <a:p>
            <a:pPr marL="285750" indent="-285750">
              <a:buFont typeface="Arial" panose="020B0604020202020204" pitchFamily="34" charset="0"/>
              <a:buChar char="•"/>
            </a:pPr>
            <a:endParaRPr lang="hu-HU" dirty="0"/>
          </a:p>
        </p:txBody>
      </p:sp>
    </p:spTree>
    <p:extLst>
      <p:ext uri="{BB962C8B-B14F-4D97-AF65-F5344CB8AC3E}">
        <p14:creationId xmlns:p14="http://schemas.microsoft.com/office/powerpoint/2010/main" val="11789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cap="none" spc="0" dirty="0">
                <a:latin typeface="Arial" panose="020B0604020202020204" pitchFamily="34" charset="0"/>
                <a:cs typeface="Arial" panose="020B0604020202020204" pitchFamily="34" charset="0"/>
              </a:rPr>
              <a:t>Összegzés és zárás  </a:t>
            </a:r>
          </a:p>
        </p:txBody>
      </p:sp>
      <p:sp>
        <p:nvSpPr>
          <p:cNvPr id="3" name="Tartalom helye 2"/>
          <p:cNvSpPr>
            <a:spLocks noGrp="1"/>
          </p:cNvSpPr>
          <p:nvPr>
            <p:ph idx="1"/>
          </p:nvPr>
        </p:nvSpPr>
        <p:spPr>
          <a:xfrm>
            <a:off x="1447621" y="1707503"/>
            <a:ext cx="4648379" cy="4189614"/>
          </a:xfrm>
        </p:spPr>
        <p:txBody>
          <a:bodyPr>
            <a:normAutofit/>
          </a:bodyPr>
          <a:lstStyle/>
          <a:p>
            <a:r>
              <a:rPr lang="hu-HU" sz="2400" dirty="0">
                <a:latin typeface="Arial" panose="020B0604020202020204" pitchFamily="34" charset="0"/>
                <a:cs typeface="Arial" panose="020B0604020202020204" pitchFamily="34" charset="0"/>
              </a:rPr>
              <a:t>Beszéljétek meg a csoporttal, hogy mi volt az az információ, ami új volt számodra!</a:t>
            </a:r>
          </a:p>
          <a:p>
            <a:r>
              <a:rPr lang="hu-HU" sz="2400" dirty="0">
                <a:latin typeface="Arial" panose="020B0604020202020204" pitchFamily="34" charset="0"/>
                <a:cs typeface="Arial" panose="020B0604020202020204" pitchFamily="34" charset="0"/>
              </a:rPr>
              <a:t>Mi tetszett a lecke feldolgozása során? </a:t>
            </a:r>
          </a:p>
          <a:p>
            <a:r>
              <a:rPr lang="hu-HU" sz="2400" dirty="0">
                <a:latin typeface="Arial" panose="020B0604020202020204" pitchFamily="34" charset="0"/>
                <a:cs typeface="Arial" panose="020B0604020202020204" pitchFamily="34" charset="0"/>
              </a:rPr>
              <a:t>Milyen gondolatokat kaptál, amelyeket tovább viszel a mindennapokba? </a:t>
            </a:r>
          </a:p>
          <a:p>
            <a:endParaRPr lang="hu-HU" sz="2400" dirty="0">
              <a:latin typeface="Arial" panose="020B0604020202020204" pitchFamily="34" charset="0"/>
              <a:cs typeface="Arial" panose="020B0604020202020204" pitchFamily="34" charset="0"/>
            </a:endParaRPr>
          </a:p>
        </p:txBody>
      </p:sp>
      <p:sp>
        <p:nvSpPr>
          <p:cNvPr id="4" name="Dia számának helye 3"/>
          <p:cNvSpPr>
            <a:spLocks noGrp="1"/>
          </p:cNvSpPr>
          <p:nvPr>
            <p:ph type="sldNum" sz="quarter" idx="12"/>
          </p:nvPr>
        </p:nvSpPr>
        <p:spPr/>
        <p:txBody>
          <a:bodyPr/>
          <a:lstStyle/>
          <a:p>
            <a:pPr rtl="0"/>
            <a:fld id="{71766878-3199-4EAB-94E7-2D6D11070E14}" type="slidenum">
              <a:rPr lang="hu-HU" noProof="0" smtClean="0"/>
              <a:t>14</a:t>
            </a:fld>
            <a:endParaRPr lang="hu-HU" noProof="0" dirty="0"/>
          </a:p>
        </p:txBody>
      </p:sp>
      <p:pic>
        <p:nvPicPr>
          <p:cNvPr id="5" name="Kép 4">
            <a:extLst>
              <a:ext uri="{FF2B5EF4-FFF2-40B4-BE49-F238E27FC236}">
                <a16:creationId xmlns:a16="http://schemas.microsoft.com/office/drawing/2014/main" id="{2FB5FC2C-7312-4334-99C2-57DC2AD2C389}"/>
              </a:ext>
            </a:extLst>
          </p:cNvPr>
          <p:cNvPicPr>
            <a:picLocks noChangeAspect="1"/>
          </p:cNvPicPr>
          <p:nvPr/>
        </p:nvPicPr>
        <p:blipFill>
          <a:blip r:embed="rId2"/>
          <a:stretch>
            <a:fillRect/>
          </a:stretch>
        </p:blipFill>
        <p:spPr>
          <a:xfrm>
            <a:off x="6291943" y="2044730"/>
            <a:ext cx="4762500" cy="3181350"/>
          </a:xfrm>
          <a:prstGeom prst="rect">
            <a:avLst/>
          </a:prstGeom>
        </p:spPr>
      </p:pic>
    </p:spTree>
    <p:extLst>
      <p:ext uri="{BB962C8B-B14F-4D97-AF65-F5344CB8AC3E}">
        <p14:creationId xmlns:p14="http://schemas.microsoft.com/office/powerpoint/2010/main" val="34847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51678" y="382385"/>
            <a:ext cx="10178322" cy="1044079"/>
          </a:xfrm>
        </p:spPr>
        <p:txBody>
          <a:bodyPr/>
          <a:lstStyle/>
          <a:p>
            <a:r>
              <a:rPr lang="hu-HU" cap="none" spc="0" dirty="0">
                <a:latin typeface="Arial" panose="020B0604020202020204" pitchFamily="34" charset="0"/>
                <a:cs typeface="Arial" panose="020B0604020202020204" pitchFamily="34" charset="0"/>
              </a:rPr>
              <a:t>Források </a:t>
            </a:r>
          </a:p>
        </p:txBody>
      </p:sp>
      <p:sp>
        <p:nvSpPr>
          <p:cNvPr id="3" name="Tartalom helye 2"/>
          <p:cNvSpPr>
            <a:spLocks noGrp="1"/>
          </p:cNvSpPr>
          <p:nvPr>
            <p:ph idx="1"/>
          </p:nvPr>
        </p:nvSpPr>
        <p:spPr>
          <a:xfrm>
            <a:off x="1151094" y="1929385"/>
            <a:ext cx="6822474" cy="2898647"/>
          </a:xfrm>
        </p:spPr>
        <p:txBody>
          <a:bodyPr>
            <a:normAutofit/>
          </a:bodyPr>
          <a:lstStyle/>
          <a:p>
            <a:pPr marL="0" indent="0">
              <a:buNone/>
            </a:pPr>
            <a:r>
              <a:rPr lang="hu-HU" dirty="0"/>
              <a:t>Online Biblia:</a:t>
            </a:r>
            <a:endParaRPr lang="hu-HU" dirty="0">
              <a:hlinkClick r:id="rId2"/>
            </a:endParaRPr>
          </a:p>
          <a:p>
            <a:r>
              <a:rPr lang="hu-HU" dirty="0">
                <a:hlinkClick r:id="rId3"/>
              </a:rPr>
              <a:t>https://abibliamindenkie.hu/uj/ISA/43</a:t>
            </a:r>
            <a:endParaRPr lang="hu-HU" dirty="0"/>
          </a:p>
          <a:p>
            <a:pPr marL="0" indent="0">
              <a:buNone/>
            </a:pPr>
            <a:r>
              <a:rPr lang="hu-HU" dirty="0"/>
              <a:t>A videó elérhetősége: </a:t>
            </a:r>
          </a:p>
          <a:p>
            <a:r>
              <a:rPr lang="hu-HU" dirty="0">
                <a:hlinkClick r:id="rId4"/>
              </a:rPr>
              <a:t>https://www.youtube.com/watch?v=4vbwahFTjHA</a:t>
            </a:r>
            <a:endParaRPr lang="hu-HU" dirty="0"/>
          </a:p>
          <a:p>
            <a:pPr marL="0" indent="0">
              <a:buNone/>
            </a:pPr>
            <a:r>
              <a:rPr lang="hu-HU" dirty="0"/>
              <a:t>A PPT-</a:t>
            </a:r>
            <a:r>
              <a:rPr lang="hu-HU" dirty="0" err="1"/>
              <a:t>ben</a:t>
            </a:r>
            <a:r>
              <a:rPr lang="hu-HU" dirty="0"/>
              <a:t> szereplő képek elérhetősége:</a:t>
            </a:r>
          </a:p>
          <a:p>
            <a:r>
              <a:rPr lang="hu-HU" dirty="0">
                <a:hlinkClick r:id="rId5"/>
              </a:rPr>
              <a:t>https://www.pexels.com/hu-hu/kereses/agyag/</a:t>
            </a:r>
            <a:endParaRPr lang="hu-HU" dirty="0"/>
          </a:p>
          <a:p>
            <a:endParaRPr lang="hu-HU" dirty="0"/>
          </a:p>
        </p:txBody>
      </p:sp>
      <p:sp>
        <p:nvSpPr>
          <p:cNvPr id="4" name="Dia számának helye 3"/>
          <p:cNvSpPr>
            <a:spLocks noGrp="1"/>
          </p:cNvSpPr>
          <p:nvPr>
            <p:ph type="sldNum" sz="quarter" idx="12"/>
          </p:nvPr>
        </p:nvSpPr>
        <p:spPr/>
        <p:txBody>
          <a:bodyPr/>
          <a:lstStyle/>
          <a:p>
            <a:pPr rtl="0"/>
            <a:fld id="{71766878-3199-4EAB-94E7-2D6D11070E14}" type="slidenum">
              <a:rPr lang="hu-HU" noProof="0" smtClean="0"/>
              <a:t>15</a:t>
            </a:fld>
            <a:endParaRPr lang="hu-HU" noProof="0" dirty="0"/>
          </a:p>
        </p:txBody>
      </p:sp>
    </p:spTree>
    <p:extLst>
      <p:ext uri="{BB962C8B-B14F-4D97-AF65-F5344CB8AC3E}">
        <p14:creationId xmlns:p14="http://schemas.microsoft.com/office/powerpoint/2010/main" val="104687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stretch>
            <a:fillRect/>
          </a:stretch>
        </p:blipFill>
        <p:spPr>
          <a:xfrm>
            <a:off x="3344091" y="838926"/>
            <a:ext cx="8682445" cy="5788297"/>
          </a:xfrm>
          <a:prstGeom prst="rect">
            <a:avLst/>
          </a:prstGeom>
        </p:spPr>
      </p:pic>
      <p:sp>
        <p:nvSpPr>
          <p:cNvPr id="2" name="Lekerekített téglalap 1"/>
          <p:cNvSpPr/>
          <p:nvPr/>
        </p:nvSpPr>
        <p:spPr>
          <a:xfrm>
            <a:off x="629098" y="5423206"/>
            <a:ext cx="3991350" cy="101678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6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„Tükröm-tükröm, mondd meg nékem…”</a:t>
            </a:r>
          </a:p>
        </p:txBody>
      </p:sp>
      <p:sp>
        <p:nvSpPr>
          <p:cNvPr id="3" name="Téglalap 2"/>
          <p:cNvSpPr/>
          <p:nvPr/>
        </p:nvSpPr>
        <p:spPr>
          <a:xfrm>
            <a:off x="896983" y="2286091"/>
            <a:ext cx="3126377"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30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Kapcsolatban önmagammal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Ki vagyok?</a:t>
            </a:r>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a:solidFill>
                  <a:prstClr val="white">
                    <a:lumMod val="85000"/>
                  </a:prstClr>
                </a:solidFill>
                <a:latin typeface="Calibri" panose="020F0502020204030204"/>
              </a:rPr>
              <a:t>Kié vagyok?</a:t>
            </a:r>
            <a:r>
              <a:rPr kumimoji="0" lang="hu-HU"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Milyen vagyok?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37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03038" y="390291"/>
            <a:ext cx="9631207" cy="678319"/>
          </a:xfrm>
        </p:spPr>
        <p:txBody>
          <a:bodyPr>
            <a:normAutofit fontScale="90000"/>
          </a:bodyPr>
          <a:lstStyle/>
          <a:p>
            <a:pPr algn="ctr"/>
            <a:r>
              <a:rPr lang="hu-HU" cap="none" dirty="0">
                <a:latin typeface="Arial" panose="020B0604020202020204" pitchFamily="34" charset="0"/>
                <a:cs typeface="Arial" panose="020B0604020202020204" pitchFamily="34" charset="0"/>
              </a:rPr>
              <a:t>Ráhangoló „tükrös” feladat</a:t>
            </a:r>
          </a:p>
        </p:txBody>
      </p:sp>
      <p:sp>
        <p:nvSpPr>
          <p:cNvPr id="3" name="Tartalom helye 2"/>
          <p:cNvSpPr>
            <a:spLocks noGrp="1"/>
          </p:cNvSpPr>
          <p:nvPr>
            <p:ph idx="1"/>
          </p:nvPr>
        </p:nvSpPr>
        <p:spPr>
          <a:xfrm>
            <a:off x="1343118" y="1554481"/>
            <a:ext cx="6090954" cy="3593591"/>
          </a:xfrm>
        </p:spPr>
        <p:txBody>
          <a:bodyPr>
            <a:normAutofit fontScale="92500" lnSpcReduction="20000"/>
          </a:bodyPr>
          <a:lstStyle/>
          <a:p>
            <a:r>
              <a:rPr lang="hu-HU" dirty="0">
                <a:latin typeface="Arial" panose="020B0604020202020204" pitchFamily="34" charset="0"/>
                <a:cs typeface="Arial" panose="020B0604020202020204" pitchFamily="34" charset="0"/>
              </a:rPr>
              <a:t>Készítsünk ki egy tükröt az egyik padon. Majd lehetőség szerint minden tanuló a csoportban egyesével és egymás után nézze meg magát ebben a tükörben néhány pillanatra.  </a:t>
            </a:r>
          </a:p>
          <a:p>
            <a:r>
              <a:rPr lang="hu-HU" dirty="0">
                <a:latin typeface="Arial" panose="020B0604020202020204" pitchFamily="34" charset="0"/>
                <a:cs typeface="Arial" panose="020B0604020202020204" pitchFamily="34" charset="0"/>
              </a:rPr>
              <a:t>Fontos, hogy mindez csendben történjen! Közben gondolkozzanak a kérdéseken!</a:t>
            </a:r>
          </a:p>
          <a:p>
            <a:pPr marL="0" indent="0">
              <a:buNone/>
            </a:pPr>
            <a:r>
              <a:rPr lang="hu-HU" u="sng" dirty="0">
                <a:latin typeface="Arial" panose="020B0604020202020204" pitchFamily="34" charset="0"/>
                <a:cs typeface="Arial" panose="020B0604020202020204" pitchFamily="34" charset="0"/>
              </a:rPr>
              <a:t>Kérdések: </a:t>
            </a:r>
          </a:p>
          <a:p>
            <a:pPr marL="457200" indent="-457200">
              <a:buAutoNum type="arabicPeriod"/>
            </a:pPr>
            <a:r>
              <a:rPr lang="hu-HU" dirty="0">
                <a:latin typeface="Arial" panose="020B0604020202020204" pitchFamily="34" charset="0"/>
                <a:cs typeface="Arial" panose="020B0604020202020204" pitchFamily="34" charset="0"/>
              </a:rPr>
              <a:t>Mit veszel észre ma magadon?</a:t>
            </a:r>
          </a:p>
          <a:p>
            <a:pPr marL="457200" indent="-457200">
              <a:buAutoNum type="arabicPeriod"/>
            </a:pPr>
            <a:r>
              <a:rPr lang="hu-HU" dirty="0">
                <a:latin typeface="Arial" panose="020B0604020202020204" pitchFamily="34" charset="0"/>
                <a:cs typeface="Arial" panose="020B0604020202020204" pitchFamily="34" charset="0"/>
              </a:rPr>
              <a:t>Van-e rajtad valami különös ismertető jegy, amitől egyedinek tűnsz?</a:t>
            </a:r>
          </a:p>
          <a:p>
            <a:pPr marL="457200" indent="-457200">
              <a:buAutoNum type="arabicPeriod"/>
            </a:pPr>
            <a:r>
              <a:rPr lang="hu-HU" dirty="0">
                <a:latin typeface="Arial" panose="020B0604020202020204" pitchFamily="34" charset="0"/>
                <a:cs typeface="Arial" panose="020B0604020202020204" pitchFamily="34" charset="0"/>
              </a:rPr>
              <a:t>Milyen érzés tükörben látni magadat?</a:t>
            </a:r>
          </a:p>
          <a:p>
            <a:pPr marL="0" indent="0">
              <a:buNone/>
            </a:pPr>
            <a:endParaRPr lang="hu-HU" dirty="0"/>
          </a:p>
          <a:p>
            <a:pPr marL="0" indent="0">
              <a:buNone/>
            </a:pPr>
            <a:endParaRPr lang="hu-HU" dirty="0"/>
          </a:p>
        </p:txBody>
      </p:sp>
      <p:sp>
        <p:nvSpPr>
          <p:cNvPr id="4" name="Dia számának helye 3"/>
          <p:cNvSpPr>
            <a:spLocks noGrp="1"/>
          </p:cNvSpPr>
          <p:nvPr>
            <p:ph type="sldNum" sz="quarter" idx="12"/>
          </p:nvPr>
        </p:nvSpPr>
        <p:spPr/>
        <p:txBody>
          <a:bodyPr/>
          <a:lstStyle/>
          <a:p>
            <a:pPr rtl="0"/>
            <a:fld id="{71766878-3199-4EAB-94E7-2D6D11070E14}" type="slidenum">
              <a:rPr lang="hu-HU" noProof="0" smtClean="0"/>
              <a:t>3</a:t>
            </a:fld>
            <a:endParaRPr lang="hu-HU" noProof="0" dirty="0"/>
          </a:p>
        </p:txBody>
      </p:sp>
      <p:sp>
        <p:nvSpPr>
          <p:cNvPr id="6" name="Szövegdoboz 5"/>
          <p:cNvSpPr txBox="1"/>
          <p:nvPr/>
        </p:nvSpPr>
        <p:spPr>
          <a:xfrm>
            <a:off x="1251678" y="5452349"/>
            <a:ext cx="5981189" cy="923330"/>
          </a:xfrm>
          <a:prstGeom prst="rect">
            <a:avLst/>
          </a:prstGeom>
          <a:noFill/>
        </p:spPr>
        <p:txBody>
          <a:bodyPr wrap="none" rtlCol="0">
            <a:spAutoFit/>
          </a:bodyPr>
          <a:lstStyle/>
          <a:p>
            <a:r>
              <a:rPr lang="hu-HU" u="sng" dirty="0">
                <a:latin typeface="Arial" panose="020B0604020202020204" pitchFamily="34" charset="0"/>
                <a:cs typeface="Arial" panose="020B0604020202020204" pitchFamily="34" charset="0"/>
              </a:rPr>
              <a:t>Megjegyzés: </a:t>
            </a:r>
          </a:p>
          <a:p>
            <a:r>
              <a:rPr lang="hu-HU" dirty="0">
                <a:latin typeface="Arial" panose="020B0604020202020204" pitchFamily="34" charset="0"/>
                <a:cs typeface="Arial" panose="020B0604020202020204" pitchFamily="34" charset="0"/>
              </a:rPr>
              <a:t>Ha valaki szívesen megosztja a feladattal kapcsolatos</a:t>
            </a:r>
          </a:p>
          <a:p>
            <a:r>
              <a:rPr lang="hu-HU" dirty="0">
                <a:latin typeface="Arial" panose="020B0604020202020204" pitchFamily="34" charset="0"/>
                <a:cs typeface="Arial" panose="020B0604020202020204" pitchFamily="34" charset="0"/>
              </a:rPr>
              <a:t>tapasztalatait, válaszait, akkor hallgassuk meg egymást!</a:t>
            </a:r>
          </a:p>
        </p:txBody>
      </p:sp>
      <p:pic>
        <p:nvPicPr>
          <p:cNvPr id="7" name="Kép 6">
            <a:extLst>
              <a:ext uri="{FF2B5EF4-FFF2-40B4-BE49-F238E27FC236}">
                <a16:creationId xmlns:a16="http://schemas.microsoft.com/office/drawing/2014/main" id="{D5BF3FC0-F45C-4528-963A-BF79CD50A3DD}"/>
              </a:ext>
            </a:extLst>
          </p:cNvPr>
          <p:cNvPicPr>
            <a:picLocks noChangeAspect="1"/>
          </p:cNvPicPr>
          <p:nvPr/>
        </p:nvPicPr>
        <p:blipFill>
          <a:blip r:embed="rId2"/>
          <a:stretch>
            <a:fillRect/>
          </a:stretch>
        </p:blipFill>
        <p:spPr>
          <a:xfrm>
            <a:off x="7624481" y="1797077"/>
            <a:ext cx="3978572" cy="3978572"/>
          </a:xfrm>
          <a:prstGeom prst="rect">
            <a:avLst/>
          </a:prstGeom>
        </p:spPr>
      </p:pic>
    </p:spTree>
    <p:extLst>
      <p:ext uri="{BB962C8B-B14F-4D97-AF65-F5344CB8AC3E}">
        <p14:creationId xmlns:p14="http://schemas.microsoft.com/office/powerpoint/2010/main" val="7446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51678" y="450572"/>
            <a:ext cx="10178322" cy="815479"/>
          </a:xfrm>
        </p:spPr>
        <p:txBody>
          <a:bodyPr>
            <a:normAutofit/>
          </a:bodyPr>
          <a:lstStyle/>
          <a:p>
            <a:r>
              <a:rPr lang="hu-HU" sz="4400" cap="none" spc="0" dirty="0">
                <a:latin typeface="Arial" panose="020B0604020202020204" pitchFamily="34" charset="0"/>
                <a:cs typeface="Arial" panose="020B0604020202020204" pitchFamily="34" charset="0"/>
              </a:rPr>
              <a:t>Egyéni munka  </a:t>
            </a:r>
          </a:p>
        </p:txBody>
      </p:sp>
      <p:sp>
        <p:nvSpPr>
          <p:cNvPr id="3" name="Tartalom helye 2"/>
          <p:cNvSpPr>
            <a:spLocks noGrp="1"/>
          </p:cNvSpPr>
          <p:nvPr>
            <p:ph idx="1"/>
          </p:nvPr>
        </p:nvSpPr>
        <p:spPr>
          <a:xfrm>
            <a:off x="1110041" y="1690677"/>
            <a:ext cx="6148990" cy="1281123"/>
          </a:xfrm>
          <a:solidFill>
            <a:schemeClr val="accent6">
              <a:lumMod val="40000"/>
              <a:lumOff val="60000"/>
            </a:schemeClr>
          </a:solidFill>
        </p:spPr>
        <p:txBody>
          <a:bodyPr>
            <a:normAutofit/>
          </a:bodyPr>
          <a:lstStyle/>
          <a:p>
            <a:pPr marL="0" indent="0">
              <a:buNone/>
            </a:pPr>
            <a:r>
              <a:rPr lang="hu-HU" dirty="0">
                <a:latin typeface="Arial" panose="020B0604020202020204" pitchFamily="34" charset="0"/>
                <a:cs typeface="Arial" panose="020B0604020202020204" pitchFamily="34" charset="0"/>
              </a:rPr>
              <a:t>Mit gondolsz, mi járhat mások (szüleid, barátaid, vagy akár idegenek) fejében, amikor rád néznek?</a:t>
            </a:r>
          </a:p>
          <a:p>
            <a:pPr marL="0" indent="0">
              <a:buNone/>
            </a:pPr>
            <a:r>
              <a:rPr lang="hu-HU" dirty="0">
                <a:latin typeface="Arial" panose="020B0604020202020204" pitchFamily="34" charset="0"/>
                <a:cs typeface="Arial" panose="020B0604020202020204" pitchFamily="34" charset="0"/>
              </a:rPr>
              <a:t>Írd le ezzel kapcsolatos gondolataidat! </a:t>
            </a:r>
          </a:p>
          <a:p>
            <a:pPr marL="0" indent="0">
              <a:buNone/>
            </a:pPr>
            <a:endParaRPr lang="hu-HU" dirty="0">
              <a:latin typeface="Arial" panose="020B0604020202020204" pitchFamily="34" charset="0"/>
              <a:cs typeface="Arial" panose="020B0604020202020204" pitchFamily="34" charset="0"/>
            </a:endParaRPr>
          </a:p>
        </p:txBody>
      </p:sp>
      <p:sp>
        <p:nvSpPr>
          <p:cNvPr id="4" name="Dia számának helye 3"/>
          <p:cNvSpPr>
            <a:spLocks noGrp="1"/>
          </p:cNvSpPr>
          <p:nvPr>
            <p:ph type="sldNum" sz="quarter" idx="12"/>
          </p:nvPr>
        </p:nvSpPr>
        <p:spPr/>
        <p:txBody>
          <a:bodyPr/>
          <a:lstStyle/>
          <a:p>
            <a:pPr rtl="0"/>
            <a:fld id="{71766878-3199-4EAB-94E7-2D6D11070E14}" type="slidenum">
              <a:rPr lang="hu-HU" noProof="0" smtClean="0"/>
              <a:t>4</a:t>
            </a:fld>
            <a:endParaRPr lang="hu-HU" noProof="0" dirty="0"/>
          </a:p>
        </p:txBody>
      </p:sp>
      <p:pic>
        <p:nvPicPr>
          <p:cNvPr id="5" name="Kép 4">
            <a:extLst>
              <a:ext uri="{FF2B5EF4-FFF2-40B4-BE49-F238E27FC236}">
                <a16:creationId xmlns:a16="http://schemas.microsoft.com/office/drawing/2014/main" id="{6215EBC5-D3B1-4B3F-A110-701182BAE8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0899" y="1231636"/>
            <a:ext cx="3699101" cy="5110270"/>
          </a:xfrm>
          <a:prstGeom prst="rect">
            <a:avLst/>
          </a:prstGeom>
        </p:spPr>
      </p:pic>
      <p:graphicFrame>
        <p:nvGraphicFramePr>
          <p:cNvPr id="6" name="Táblázat 5"/>
          <p:cNvGraphicFramePr>
            <a:graphicFrameLocks noGrp="1"/>
          </p:cNvGraphicFramePr>
          <p:nvPr>
            <p:extLst>
              <p:ext uri="{D42A27DB-BD31-4B8C-83A1-F6EECF244321}">
                <p14:modId xmlns:p14="http://schemas.microsoft.com/office/powerpoint/2010/main" val="87729891"/>
              </p:ext>
            </p:extLst>
          </p:nvPr>
        </p:nvGraphicFramePr>
        <p:xfrm>
          <a:off x="593277" y="3234266"/>
          <a:ext cx="6901688" cy="3302000"/>
        </p:xfrm>
        <a:graphic>
          <a:graphicData uri="http://schemas.openxmlformats.org/drawingml/2006/table">
            <a:tbl>
              <a:tblPr firstRow="1" bandRow="1">
                <a:tableStyleId>{5C22544A-7EE6-4342-B048-85BDC9FD1C3A}</a:tableStyleId>
              </a:tblPr>
              <a:tblGrid>
                <a:gridCol w="2110232">
                  <a:extLst>
                    <a:ext uri="{9D8B030D-6E8A-4147-A177-3AD203B41FA5}">
                      <a16:colId xmlns:a16="http://schemas.microsoft.com/office/drawing/2014/main" val="91837912"/>
                    </a:ext>
                  </a:extLst>
                </a:gridCol>
                <a:gridCol w="4791456">
                  <a:extLst>
                    <a:ext uri="{9D8B030D-6E8A-4147-A177-3AD203B41FA5}">
                      <a16:colId xmlns:a16="http://schemas.microsoft.com/office/drawing/2014/main" val="3069967380"/>
                    </a:ext>
                  </a:extLst>
                </a:gridCol>
              </a:tblGrid>
              <a:tr h="370840">
                <a:tc>
                  <a:txBody>
                    <a:bodyPr/>
                    <a:lstStyle/>
                    <a:p>
                      <a:endParaRPr lang="hu-HU" dirty="0"/>
                    </a:p>
                  </a:txBody>
                  <a:tcPr/>
                </a:tc>
                <a:tc>
                  <a:txBody>
                    <a:bodyPr/>
                    <a:lstStyle/>
                    <a:p>
                      <a:r>
                        <a:rPr lang="hu-HU" dirty="0"/>
                        <a:t>Ezt gondolhatják</a:t>
                      </a:r>
                      <a:r>
                        <a:rPr lang="hu-HU" baseline="0" dirty="0"/>
                        <a:t> rólam:</a:t>
                      </a:r>
                      <a:endParaRPr lang="hu-HU" dirty="0"/>
                    </a:p>
                  </a:txBody>
                  <a:tcPr/>
                </a:tc>
                <a:extLst>
                  <a:ext uri="{0D108BD9-81ED-4DB2-BD59-A6C34878D82A}">
                    <a16:rowId xmlns:a16="http://schemas.microsoft.com/office/drawing/2014/main" val="40000823"/>
                  </a:ext>
                </a:extLst>
              </a:tr>
              <a:tr h="370840">
                <a:tc>
                  <a:txBody>
                    <a:bodyPr/>
                    <a:lstStyle/>
                    <a:p>
                      <a:r>
                        <a:rPr lang="hu-HU" dirty="0"/>
                        <a:t>Szüleim</a:t>
                      </a:r>
                      <a:r>
                        <a:rPr lang="hu-HU" baseline="0" dirty="0"/>
                        <a:t> </a:t>
                      </a:r>
                      <a:endParaRPr lang="hu-HU" dirty="0"/>
                    </a:p>
                  </a:txBody>
                  <a:tcPr/>
                </a:tc>
                <a:tc>
                  <a:txBody>
                    <a:bodyPr/>
                    <a:lstStyle/>
                    <a:p>
                      <a:endParaRPr lang="hu-HU" dirty="0"/>
                    </a:p>
                    <a:p>
                      <a:endParaRPr lang="hu-HU" dirty="0"/>
                    </a:p>
                  </a:txBody>
                  <a:tcPr/>
                </a:tc>
                <a:extLst>
                  <a:ext uri="{0D108BD9-81ED-4DB2-BD59-A6C34878D82A}">
                    <a16:rowId xmlns:a16="http://schemas.microsoft.com/office/drawing/2014/main" val="1672951069"/>
                  </a:ext>
                </a:extLst>
              </a:tr>
              <a:tr h="370840">
                <a:tc>
                  <a:txBody>
                    <a:bodyPr/>
                    <a:lstStyle/>
                    <a:p>
                      <a:r>
                        <a:rPr lang="hu-HU" dirty="0"/>
                        <a:t>Barátok</a:t>
                      </a:r>
                      <a:r>
                        <a:rPr lang="hu-HU" baseline="0" dirty="0"/>
                        <a:t> </a:t>
                      </a:r>
                    </a:p>
                    <a:p>
                      <a:endParaRPr lang="hu-HU" dirty="0"/>
                    </a:p>
                  </a:txBody>
                  <a:tcPr/>
                </a:tc>
                <a:tc>
                  <a:txBody>
                    <a:bodyPr/>
                    <a:lstStyle/>
                    <a:p>
                      <a:endParaRPr lang="hu-HU"/>
                    </a:p>
                  </a:txBody>
                  <a:tcPr/>
                </a:tc>
                <a:extLst>
                  <a:ext uri="{0D108BD9-81ED-4DB2-BD59-A6C34878D82A}">
                    <a16:rowId xmlns:a16="http://schemas.microsoft.com/office/drawing/2014/main" val="2214357063"/>
                  </a:ext>
                </a:extLst>
              </a:tr>
              <a:tr h="370840">
                <a:tc>
                  <a:txBody>
                    <a:bodyPr/>
                    <a:lstStyle/>
                    <a:p>
                      <a:r>
                        <a:rPr lang="hu-HU" dirty="0"/>
                        <a:t>Osztálytársak</a:t>
                      </a:r>
                    </a:p>
                    <a:p>
                      <a:endParaRPr lang="hu-HU" dirty="0"/>
                    </a:p>
                  </a:txBody>
                  <a:tcPr/>
                </a:tc>
                <a:tc>
                  <a:txBody>
                    <a:bodyPr/>
                    <a:lstStyle/>
                    <a:p>
                      <a:endParaRPr lang="hu-HU"/>
                    </a:p>
                  </a:txBody>
                  <a:tcPr/>
                </a:tc>
                <a:extLst>
                  <a:ext uri="{0D108BD9-81ED-4DB2-BD59-A6C34878D82A}">
                    <a16:rowId xmlns:a16="http://schemas.microsoft.com/office/drawing/2014/main" val="3853984249"/>
                  </a:ext>
                </a:extLst>
              </a:tr>
              <a:tr h="370840">
                <a:tc>
                  <a:txBody>
                    <a:bodyPr/>
                    <a:lstStyle/>
                    <a:p>
                      <a:r>
                        <a:rPr lang="hu-HU" dirty="0"/>
                        <a:t>Idegenek </a:t>
                      </a:r>
                    </a:p>
                    <a:p>
                      <a:endParaRPr lang="hu-HU" dirty="0"/>
                    </a:p>
                  </a:txBody>
                  <a:tcPr/>
                </a:tc>
                <a:tc>
                  <a:txBody>
                    <a:bodyPr/>
                    <a:lstStyle/>
                    <a:p>
                      <a:endParaRPr lang="hu-HU"/>
                    </a:p>
                  </a:txBody>
                  <a:tcPr/>
                </a:tc>
                <a:extLst>
                  <a:ext uri="{0D108BD9-81ED-4DB2-BD59-A6C34878D82A}">
                    <a16:rowId xmlns:a16="http://schemas.microsoft.com/office/drawing/2014/main" val="1101586065"/>
                  </a:ext>
                </a:extLst>
              </a:tr>
              <a:tr h="370840">
                <a:tc>
                  <a:txBody>
                    <a:bodyPr/>
                    <a:lstStyle/>
                    <a:p>
                      <a:r>
                        <a:rPr lang="hu-HU" dirty="0"/>
                        <a:t>Egyéb…</a:t>
                      </a:r>
                    </a:p>
                  </a:txBody>
                  <a:tcPr/>
                </a:tc>
                <a:tc>
                  <a:txBody>
                    <a:bodyPr/>
                    <a:lstStyle/>
                    <a:p>
                      <a:endParaRPr lang="hu-HU" dirty="0"/>
                    </a:p>
                  </a:txBody>
                  <a:tcPr/>
                </a:tc>
                <a:extLst>
                  <a:ext uri="{0D108BD9-81ED-4DB2-BD59-A6C34878D82A}">
                    <a16:rowId xmlns:a16="http://schemas.microsoft.com/office/drawing/2014/main" val="878334115"/>
                  </a:ext>
                </a:extLst>
              </a:tr>
            </a:tbl>
          </a:graphicData>
        </a:graphic>
      </p:graphicFrame>
    </p:spTree>
    <p:extLst>
      <p:ext uri="{BB962C8B-B14F-4D97-AF65-F5344CB8AC3E}">
        <p14:creationId xmlns:p14="http://schemas.microsoft.com/office/powerpoint/2010/main" val="155322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Téglalap 9">
            <a:extLst>
              <a:ext uri="{FF2B5EF4-FFF2-40B4-BE49-F238E27FC236}">
                <a16:creationId xmlns:a16="http://schemas.microsoft.com/office/drawing/2014/main" id="{022C3B48-99E5-4B5C-8E49-15C2A9552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hu-HU" dirty="0"/>
          </a:p>
        </p:txBody>
      </p:sp>
      <p:sp>
        <p:nvSpPr>
          <p:cNvPr id="17" name="Szabadkézi sokszög 10">
            <a:extLst>
              <a:ext uri="{FF2B5EF4-FFF2-40B4-BE49-F238E27FC236}">
                <a16:creationId xmlns:a16="http://schemas.microsoft.com/office/drawing/2014/main" id="{C67B4E51-3288-4A1F-A92C-87C9401EDE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txBody>
          <a:bodyPr/>
          <a:lstStyle/>
          <a:p>
            <a:endParaRPr lang="hu-HU"/>
          </a:p>
        </p:txBody>
      </p:sp>
      <p:sp>
        <p:nvSpPr>
          <p:cNvPr id="18" name="Téglalap 13">
            <a:extLst>
              <a:ext uri="{FF2B5EF4-FFF2-40B4-BE49-F238E27FC236}">
                <a16:creationId xmlns:a16="http://schemas.microsoft.com/office/drawing/2014/main" id="{D3E95A6B-F840-413C-9E78-C33C02FFA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u-HU"/>
          </a:p>
        </p:txBody>
      </p:sp>
      <p:sp>
        <p:nvSpPr>
          <p:cNvPr id="2" name="Cím 1">
            <a:extLst>
              <a:ext uri="{FF2B5EF4-FFF2-40B4-BE49-F238E27FC236}">
                <a16:creationId xmlns:a16="http://schemas.microsoft.com/office/drawing/2014/main" id="{784806D2-3CDF-4070-AF3B-DC017A5A0A83}"/>
              </a:ext>
            </a:extLst>
          </p:cNvPr>
          <p:cNvSpPr>
            <a:spLocks noGrp="1"/>
          </p:cNvSpPr>
          <p:nvPr>
            <p:ph type="title"/>
          </p:nvPr>
        </p:nvSpPr>
        <p:spPr>
          <a:xfrm>
            <a:off x="853948" y="234125"/>
            <a:ext cx="4062984" cy="475488"/>
          </a:xfrm>
          <a:solidFill>
            <a:schemeClr val="accent3">
              <a:lumMod val="40000"/>
              <a:lumOff val="60000"/>
            </a:schemeClr>
          </a:solidFill>
        </p:spPr>
        <p:txBody>
          <a:bodyPr rtlCol="0" anchor="ctr">
            <a:normAutofit fontScale="90000"/>
          </a:bodyPr>
          <a:lstStyle/>
          <a:p>
            <a:pPr rtl="0"/>
            <a:r>
              <a:rPr lang="hu-HU" sz="3200" cap="none" spc="0" dirty="0">
                <a:latin typeface="Arial" panose="020B0604020202020204" pitchFamily="34" charset="0"/>
                <a:cs typeface="Arial" panose="020B0604020202020204" pitchFamily="34" charset="0"/>
              </a:rPr>
              <a:t>Gondolatok a témáról</a:t>
            </a:r>
          </a:p>
        </p:txBody>
      </p:sp>
      <p:sp>
        <p:nvSpPr>
          <p:cNvPr id="3" name="Szövegdoboz 2"/>
          <p:cNvSpPr txBox="1"/>
          <p:nvPr/>
        </p:nvSpPr>
        <p:spPr>
          <a:xfrm>
            <a:off x="567690" y="1204697"/>
            <a:ext cx="6433820" cy="2031325"/>
          </a:xfrm>
          <a:prstGeom prst="rect">
            <a:avLst/>
          </a:prstGeom>
          <a:solidFill>
            <a:schemeClr val="tx2">
              <a:lumMod val="10000"/>
              <a:lumOff val="90000"/>
            </a:schemeClr>
          </a:solidFill>
        </p:spPr>
        <p:txBody>
          <a:bodyPr wrap="square" rtlCol="0">
            <a:spAutoFit/>
          </a:bodyPr>
          <a:lstStyle/>
          <a:p>
            <a:r>
              <a:rPr lang="hu-HU" b="1" dirty="0">
                <a:latin typeface="Arial" panose="020B0604020202020204" pitchFamily="34" charset="0"/>
                <a:cs typeface="Arial" panose="020B0604020202020204" pitchFamily="34" charset="0"/>
              </a:rPr>
              <a:t>Beszélgessünk kisebb csoportokban a kérdések alapján!</a:t>
            </a:r>
          </a:p>
          <a:p>
            <a:endParaRPr lang="hu-H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hu-HU" dirty="0">
                <a:latin typeface="Arial" panose="020B0604020202020204" pitchFamily="34" charset="0"/>
                <a:cs typeface="Arial" panose="020B0604020202020204" pitchFamily="34" charset="0"/>
              </a:rPr>
              <a:t>Kinek a szavára, véleményére hallgatsz? </a:t>
            </a:r>
          </a:p>
          <a:p>
            <a:pPr marL="285750" indent="-285750">
              <a:buFont typeface="Arial" panose="020B0604020202020204" pitchFamily="34" charset="0"/>
              <a:buChar char="•"/>
            </a:pPr>
            <a:r>
              <a:rPr lang="hu-HU" dirty="0">
                <a:latin typeface="Arial" panose="020B0604020202020204" pitchFamily="34" charset="0"/>
                <a:cs typeface="Arial" panose="020B0604020202020204" pitchFamily="34" charset="0"/>
              </a:rPr>
              <a:t>Ki mondja meg, mi a jó, és milyenné kell(</a:t>
            </a:r>
            <a:r>
              <a:rPr lang="hu-HU" dirty="0" err="1">
                <a:latin typeface="Arial" panose="020B0604020202020204" pitchFamily="34" charset="0"/>
                <a:cs typeface="Arial" panose="020B0604020202020204" pitchFamily="34" charset="0"/>
              </a:rPr>
              <a:t>ene</a:t>
            </a:r>
            <a:r>
              <a:rPr lang="hu-HU" dirty="0">
                <a:latin typeface="Arial" panose="020B0604020202020204" pitchFamily="34" charset="0"/>
                <a:cs typeface="Arial" panose="020B0604020202020204" pitchFamily="34" charset="0"/>
              </a:rPr>
              <a:t>) válnod?</a:t>
            </a:r>
          </a:p>
          <a:p>
            <a:pPr marL="285750" indent="-285750">
              <a:buFont typeface="Arial" panose="020B0604020202020204" pitchFamily="34" charset="0"/>
              <a:buChar char="•"/>
            </a:pPr>
            <a:r>
              <a:rPr lang="hu-HU" dirty="0">
                <a:latin typeface="Arial" panose="020B0604020202020204" pitchFamily="34" charset="0"/>
                <a:cs typeface="Arial" panose="020B0604020202020204" pitchFamily="34" charset="0"/>
              </a:rPr>
              <a:t>Ki/mi segít abban, hogy a saját stílusodat, egyediségedet megtaláld?  </a:t>
            </a:r>
          </a:p>
          <a:p>
            <a:endParaRPr lang="hu-HU" dirty="0">
              <a:latin typeface="Arial" panose="020B0604020202020204" pitchFamily="34" charset="0"/>
              <a:cs typeface="Arial" panose="020B0604020202020204" pitchFamily="34" charset="0"/>
            </a:endParaRPr>
          </a:p>
        </p:txBody>
      </p:sp>
      <p:sp>
        <p:nvSpPr>
          <p:cNvPr id="4" name="Dia számának helye 3"/>
          <p:cNvSpPr>
            <a:spLocks noGrp="1"/>
          </p:cNvSpPr>
          <p:nvPr>
            <p:ph type="sldNum" sz="quarter" idx="12"/>
          </p:nvPr>
        </p:nvSpPr>
        <p:spPr/>
        <p:txBody>
          <a:bodyPr/>
          <a:lstStyle/>
          <a:p>
            <a:pPr rtl="0"/>
            <a:fld id="{71766878-3199-4EAB-94E7-2D6D11070E14}" type="slidenum">
              <a:rPr lang="hu-HU" noProof="0" smtClean="0"/>
              <a:t>5</a:t>
            </a:fld>
            <a:endParaRPr lang="hu-HU" noProof="0" dirty="0"/>
          </a:p>
        </p:txBody>
      </p:sp>
      <p:sp>
        <p:nvSpPr>
          <p:cNvPr id="7" name="Szövegdoboz 6"/>
          <p:cNvSpPr txBox="1"/>
          <p:nvPr/>
        </p:nvSpPr>
        <p:spPr>
          <a:xfrm>
            <a:off x="567690" y="4626864"/>
            <a:ext cx="6342380" cy="923330"/>
          </a:xfrm>
          <a:prstGeom prst="rect">
            <a:avLst/>
          </a:prstGeom>
          <a:noFill/>
        </p:spPr>
        <p:txBody>
          <a:bodyPr wrap="square" rtlCol="0">
            <a:spAutoFit/>
          </a:bodyPr>
          <a:lstStyle/>
          <a:p>
            <a:r>
              <a:rPr lang="hu-HU" dirty="0">
                <a:latin typeface="Arial" panose="020B0604020202020204" pitchFamily="34" charset="0"/>
                <a:cs typeface="Arial" panose="020B0604020202020204" pitchFamily="34" charset="0"/>
              </a:rPr>
              <a:t>A csoportok a megbeszélést követően számoljanak be </a:t>
            </a:r>
          </a:p>
          <a:p>
            <a:r>
              <a:rPr lang="hu-HU" dirty="0">
                <a:latin typeface="Arial" panose="020B0604020202020204" pitchFamily="34" charset="0"/>
                <a:cs typeface="Arial" panose="020B0604020202020204" pitchFamily="34" charset="0"/>
              </a:rPr>
              <a:t>a kérdésekre adott válaszaikról </a:t>
            </a:r>
          </a:p>
          <a:p>
            <a:r>
              <a:rPr lang="hu-HU" dirty="0">
                <a:latin typeface="Arial" panose="020B0604020202020204" pitchFamily="34" charset="0"/>
                <a:cs typeface="Arial" panose="020B0604020202020204" pitchFamily="34" charset="0"/>
              </a:rPr>
              <a:t>és egy nagyobb lapra vagy táblára írják fel a véleményeket!</a:t>
            </a:r>
          </a:p>
        </p:txBody>
      </p:sp>
      <p:pic>
        <p:nvPicPr>
          <p:cNvPr id="8" name="Kép 7"/>
          <p:cNvPicPr>
            <a:picLocks noChangeAspect="1"/>
          </p:cNvPicPr>
          <p:nvPr/>
        </p:nvPicPr>
        <p:blipFill>
          <a:blip r:embed="rId3"/>
          <a:stretch>
            <a:fillRect/>
          </a:stretch>
        </p:blipFill>
        <p:spPr>
          <a:xfrm>
            <a:off x="7982712" y="1204697"/>
            <a:ext cx="3515106" cy="2343404"/>
          </a:xfrm>
          <a:prstGeom prst="rect">
            <a:avLst/>
          </a:prstGeom>
        </p:spPr>
      </p:pic>
      <p:cxnSp>
        <p:nvCxnSpPr>
          <p:cNvPr id="11" name="Egyenes összekötő nyíllal 10"/>
          <p:cNvCxnSpPr/>
          <p:nvPr/>
        </p:nvCxnSpPr>
        <p:spPr>
          <a:xfrm flipV="1">
            <a:off x="6382512" y="3849624"/>
            <a:ext cx="1600200" cy="130759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88787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60704" y="382385"/>
            <a:ext cx="10369296" cy="1309255"/>
          </a:xfrm>
        </p:spPr>
        <p:txBody>
          <a:bodyPr>
            <a:normAutofit/>
          </a:bodyPr>
          <a:lstStyle/>
          <a:p>
            <a:r>
              <a:rPr lang="hu-HU" sz="3600" cap="none" spc="0" dirty="0">
                <a:latin typeface="Arial" panose="020B0604020202020204" pitchFamily="34" charset="0"/>
                <a:cs typeface="Arial" panose="020B0604020202020204" pitchFamily="34" charset="0"/>
              </a:rPr>
              <a:t>Mi az identitás? </a:t>
            </a:r>
            <a:br>
              <a:rPr lang="hu-HU" sz="3000" cap="none" spc="0" dirty="0">
                <a:latin typeface="Arial" panose="020B0604020202020204" pitchFamily="34" charset="0"/>
                <a:cs typeface="Arial" panose="020B0604020202020204" pitchFamily="34" charset="0"/>
              </a:rPr>
            </a:br>
            <a:r>
              <a:rPr lang="hu-HU" sz="2800" cap="none" spc="0" dirty="0">
                <a:latin typeface="Arial" panose="020B0604020202020204" pitchFamily="34" charset="0"/>
                <a:cs typeface="Arial" panose="020B0604020202020204" pitchFamily="34" charset="0"/>
              </a:rPr>
              <a:t>Készítsünk gondolattérképet! </a:t>
            </a:r>
          </a:p>
        </p:txBody>
      </p:sp>
      <p:sp>
        <p:nvSpPr>
          <p:cNvPr id="3" name="Tartalom helye 2"/>
          <p:cNvSpPr>
            <a:spLocks noGrp="1"/>
          </p:cNvSpPr>
          <p:nvPr>
            <p:ph idx="1"/>
          </p:nvPr>
        </p:nvSpPr>
        <p:spPr>
          <a:xfrm>
            <a:off x="1161288" y="1971686"/>
            <a:ext cx="4797554" cy="4306824"/>
          </a:xfrm>
          <a:solidFill>
            <a:schemeClr val="accent3">
              <a:lumMod val="20000"/>
              <a:lumOff val="80000"/>
            </a:schemeClr>
          </a:solidFill>
        </p:spPr>
        <p:txBody>
          <a:bodyPr>
            <a:normAutofit/>
          </a:bodyPr>
          <a:lstStyle/>
          <a:p>
            <a:pPr marL="0" indent="0">
              <a:buNone/>
            </a:pPr>
            <a:r>
              <a:rPr lang="hu-HU" dirty="0" err="1">
                <a:latin typeface="Arial" panose="020B0604020202020204" pitchFamily="34" charset="0"/>
                <a:cs typeface="Arial" panose="020B0604020202020204" pitchFamily="34" charset="0"/>
              </a:rPr>
              <a:t>Gyűjtsünk</a:t>
            </a:r>
            <a:r>
              <a:rPr lang="hu-HU" dirty="0">
                <a:latin typeface="Arial" panose="020B0604020202020204" pitchFamily="34" charset="0"/>
                <a:cs typeface="Arial" panose="020B0604020202020204" pitchFamily="34" charset="0"/>
              </a:rPr>
              <a:t> össze az identitás fogalomhoz kapcsolódó kifejezéseket, érzéseket egy gondolattérképen. </a:t>
            </a:r>
          </a:p>
          <a:p>
            <a:pPr marL="0" indent="0">
              <a:buNone/>
            </a:pPr>
            <a:r>
              <a:rPr lang="hu-HU" dirty="0">
                <a:latin typeface="Arial" panose="020B0604020202020204" pitchFamily="34" charset="0"/>
                <a:cs typeface="Arial" panose="020B0604020202020204" pitchFamily="34" charset="0"/>
              </a:rPr>
              <a:t>A lap vagy tábla közepére írjuk le az </a:t>
            </a:r>
            <a:r>
              <a:rPr lang="hu-HU" b="1" i="1" dirty="0">
                <a:latin typeface="Arial" panose="020B0604020202020204" pitchFamily="34" charset="0"/>
                <a:cs typeface="Arial" panose="020B0604020202020204" pitchFamily="34" charset="0"/>
              </a:rPr>
              <a:t>identitás</a:t>
            </a:r>
            <a:r>
              <a:rPr lang="hu-HU" dirty="0">
                <a:latin typeface="Arial" panose="020B0604020202020204" pitchFamily="34" charset="0"/>
                <a:cs typeface="Arial" panose="020B0604020202020204" pitchFamily="34" charset="0"/>
              </a:rPr>
              <a:t> szót, majd mindenki írjon a fogalom köré meghatározásokat, kifejezéseket!</a:t>
            </a:r>
          </a:p>
          <a:p>
            <a:pPr marL="0" indent="0">
              <a:buNone/>
            </a:pPr>
            <a:r>
              <a:rPr lang="hu-HU" dirty="0">
                <a:latin typeface="Arial" panose="020B0604020202020204" pitchFamily="34" charset="0"/>
                <a:cs typeface="Arial" panose="020B0604020202020204" pitchFamily="34" charset="0"/>
              </a:rPr>
              <a:t>Ha elkészült a „térkép”, beszéljétek meg az eredményeket is!</a:t>
            </a:r>
          </a:p>
          <a:p>
            <a:r>
              <a:rPr lang="hu-HU" dirty="0">
                <a:latin typeface="Arial" panose="020B0604020202020204" pitchFamily="34" charset="0"/>
                <a:cs typeface="Arial" panose="020B0604020202020204" pitchFamily="34" charset="0"/>
              </a:rPr>
              <a:t>Melyik kifejezés miért/hogyan kapcsolódik a témához?</a:t>
            </a:r>
          </a:p>
        </p:txBody>
      </p:sp>
      <p:sp>
        <p:nvSpPr>
          <p:cNvPr id="4" name="Dia számának helye 3"/>
          <p:cNvSpPr>
            <a:spLocks noGrp="1"/>
          </p:cNvSpPr>
          <p:nvPr>
            <p:ph type="sldNum" sz="quarter" idx="12"/>
          </p:nvPr>
        </p:nvSpPr>
        <p:spPr/>
        <p:txBody>
          <a:bodyPr/>
          <a:lstStyle/>
          <a:p>
            <a:pPr rtl="0"/>
            <a:fld id="{71766878-3199-4EAB-94E7-2D6D11070E14}" type="slidenum">
              <a:rPr lang="hu-HU" noProof="0" smtClean="0"/>
              <a:t>6</a:t>
            </a:fld>
            <a:endParaRPr lang="hu-HU" noProof="0" dirty="0"/>
          </a:p>
        </p:txBody>
      </p:sp>
      <p:sp>
        <p:nvSpPr>
          <p:cNvPr id="5" name="Folyamatábra: Másik feldolgozás 4"/>
          <p:cNvSpPr/>
          <p:nvPr/>
        </p:nvSpPr>
        <p:spPr>
          <a:xfrm>
            <a:off x="7906513" y="3383233"/>
            <a:ext cx="1810512" cy="61264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u-HU" dirty="0">
                <a:latin typeface="Arial" panose="020B0604020202020204" pitchFamily="34" charset="0"/>
                <a:cs typeface="Arial" panose="020B0604020202020204" pitchFamily="34" charset="0"/>
              </a:rPr>
              <a:t>Identitás</a:t>
            </a:r>
            <a:r>
              <a:rPr lang="hu-HU" dirty="0"/>
              <a:t> </a:t>
            </a:r>
          </a:p>
        </p:txBody>
      </p:sp>
      <p:sp>
        <p:nvSpPr>
          <p:cNvPr id="6" name="Ellipszis buborék 5"/>
          <p:cNvSpPr/>
          <p:nvPr/>
        </p:nvSpPr>
        <p:spPr>
          <a:xfrm>
            <a:off x="7973568" y="1621350"/>
            <a:ext cx="1094233" cy="829242"/>
          </a:xfrm>
          <a:prstGeom prst="wedgeEllipseCallout">
            <a:avLst>
              <a:gd name="adj1" fmla="val 10923"/>
              <a:gd name="adj2" fmla="val 12645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a:t>?</a:t>
            </a:r>
          </a:p>
        </p:txBody>
      </p:sp>
      <p:sp>
        <p:nvSpPr>
          <p:cNvPr id="7" name="Ellipszis buborék 6"/>
          <p:cNvSpPr/>
          <p:nvPr/>
        </p:nvSpPr>
        <p:spPr>
          <a:xfrm>
            <a:off x="10488168" y="2377440"/>
            <a:ext cx="914400" cy="612648"/>
          </a:xfrm>
          <a:prstGeom prst="wedgeEllipseCallout">
            <a:avLst>
              <a:gd name="adj1" fmla="val -121833"/>
              <a:gd name="adj2" fmla="val 7593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a:t>?</a:t>
            </a:r>
          </a:p>
        </p:txBody>
      </p:sp>
      <p:sp>
        <p:nvSpPr>
          <p:cNvPr id="9" name="Ellipszis buborék 8"/>
          <p:cNvSpPr/>
          <p:nvPr/>
        </p:nvSpPr>
        <p:spPr>
          <a:xfrm>
            <a:off x="7278625" y="5146825"/>
            <a:ext cx="1255775" cy="715543"/>
          </a:xfrm>
          <a:prstGeom prst="wedgeEllipseCallout">
            <a:avLst>
              <a:gd name="adj1" fmla="val 38488"/>
              <a:gd name="adj2" fmla="val -17417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u-HU" dirty="0"/>
              <a:t>?</a:t>
            </a:r>
          </a:p>
        </p:txBody>
      </p:sp>
      <p:sp>
        <p:nvSpPr>
          <p:cNvPr id="10" name="Ellipszis buborék 9"/>
          <p:cNvSpPr/>
          <p:nvPr/>
        </p:nvSpPr>
        <p:spPr>
          <a:xfrm>
            <a:off x="10241280" y="4654296"/>
            <a:ext cx="914400" cy="612648"/>
          </a:xfrm>
          <a:prstGeom prst="wedgeEllipseCallout">
            <a:avLst>
              <a:gd name="adj1" fmla="val -101833"/>
              <a:gd name="adj2" fmla="val -13153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dirty="0"/>
              <a:t>?</a:t>
            </a:r>
          </a:p>
        </p:txBody>
      </p:sp>
    </p:spTree>
    <p:extLst>
      <p:ext uri="{BB962C8B-B14F-4D97-AF65-F5344CB8AC3E}">
        <p14:creationId xmlns:p14="http://schemas.microsoft.com/office/powerpoint/2010/main" val="51460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51678" y="832103"/>
            <a:ext cx="10178322" cy="1042413"/>
          </a:xfrm>
        </p:spPr>
        <p:txBody>
          <a:bodyPr/>
          <a:lstStyle/>
          <a:p>
            <a:r>
              <a:rPr lang="hu-HU" cap="none" dirty="0">
                <a:latin typeface="Arial" panose="020B0604020202020204" pitchFamily="34" charset="0"/>
                <a:cs typeface="Arial" panose="020B0604020202020204" pitchFamily="34" charset="0"/>
              </a:rPr>
              <a:t>Az identitás fogalma</a:t>
            </a:r>
          </a:p>
        </p:txBody>
      </p:sp>
      <p:sp>
        <p:nvSpPr>
          <p:cNvPr id="3" name="Tartalom helye 2"/>
          <p:cNvSpPr>
            <a:spLocks noGrp="1"/>
          </p:cNvSpPr>
          <p:nvPr>
            <p:ph idx="1"/>
          </p:nvPr>
        </p:nvSpPr>
        <p:spPr>
          <a:xfrm>
            <a:off x="1096230" y="2080257"/>
            <a:ext cx="10178322" cy="4295421"/>
          </a:xfrm>
        </p:spPr>
        <p:txBody>
          <a:bodyPr/>
          <a:lstStyle/>
          <a:p>
            <a:r>
              <a:rPr lang="hu-HU" dirty="0">
                <a:latin typeface="Arial" panose="020B0604020202020204" pitchFamily="34" charset="0"/>
                <a:cs typeface="Arial" panose="020B0604020202020204" pitchFamily="34" charset="0"/>
              </a:rPr>
              <a:t>Az identitás fogalma az ember önmagáról alkotott képét és önmeghatározását jelenti, amely az élet különböző területein így a szociális kapcsolataiban is megjelenik.</a:t>
            </a:r>
          </a:p>
          <a:p>
            <a:r>
              <a:rPr lang="hu-HU" dirty="0">
                <a:latin typeface="Arial" panose="020B0604020202020204" pitchFamily="34" charset="0"/>
                <a:cs typeface="Arial" panose="020B0604020202020204" pitchFamily="34" charset="0"/>
              </a:rPr>
              <a:t>Az identitás magában foglalja azt, hogy kik is vagyunk, mit tartunk fontosnak, hogyan látjuk magunkat, és mi miatt kapcsolódunk másokhoz stb. </a:t>
            </a:r>
          </a:p>
          <a:p>
            <a:pPr marL="0" indent="0">
              <a:buNone/>
            </a:pPr>
            <a:r>
              <a:rPr lang="hu-HU" dirty="0">
                <a:latin typeface="Arial" panose="020B0604020202020204" pitchFamily="34" charset="0"/>
                <a:cs typeface="Arial" panose="020B0604020202020204" pitchFamily="34" charset="0"/>
              </a:rPr>
              <a:t>Jelenti tehát:</a:t>
            </a:r>
          </a:p>
          <a:p>
            <a:pPr marL="0" indent="0">
              <a:buNone/>
            </a:pPr>
            <a:r>
              <a:rPr lang="hu-HU" dirty="0">
                <a:latin typeface="Arial" panose="020B0604020202020204" pitchFamily="34" charset="0"/>
                <a:cs typeface="Arial" panose="020B0604020202020204" pitchFamily="34" charset="0"/>
              </a:rPr>
              <a:t>1.  Az önmagunkról alkotott képet, ami röviden az </a:t>
            </a:r>
            <a:r>
              <a:rPr lang="hu-HU" dirty="0" err="1">
                <a:latin typeface="Arial" panose="020B0604020202020204" pitchFamily="34" charset="0"/>
                <a:cs typeface="Arial" panose="020B0604020202020204" pitchFamily="34" charset="0"/>
              </a:rPr>
              <a:t>önkép</a:t>
            </a:r>
            <a:r>
              <a:rPr lang="hu-HU" dirty="0">
                <a:latin typeface="Arial" panose="020B0604020202020204" pitchFamily="34" charset="0"/>
                <a:cs typeface="Arial" panose="020B0604020202020204" pitchFamily="34" charset="0"/>
              </a:rPr>
              <a:t>.</a:t>
            </a:r>
          </a:p>
          <a:p>
            <a:pPr marL="0" indent="0">
              <a:buNone/>
            </a:pPr>
            <a:r>
              <a:rPr lang="hu-HU" dirty="0">
                <a:latin typeface="Arial" panose="020B0604020202020204" pitchFamily="34" charset="0"/>
                <a:cs typeface="Arial" panose="020B0604020202020204" pitchFamily="34" charset="0"/>
              </a:rPr>
              <a:t>2.  Azokat a belső értékeket és célokat, amelyek meghatározzák az életünket. </a:t>
            </a:r>
          </a:p>
          <a:p>
            <a:pPr marL="0" indent="0">
              <a:buNone/>
            </a:pPr>
            <a:r>
              <a:rPr lang="hu-HU" dirty="0">
                <a:latin typeface="Arial" panose="020B0604020202020204" pitchFamily="34" charset="0"/>
                <a:cs typeface="Arial" panose="020B0604020202020204" pitchFamily="34" charset="0"/>
              </a:rPr>
              <a:t>3.  Valamint azokat a tulajdonságokat is, amelyek megkülönböztetnek bennünket másoktól, illetve összekötnek minket bizonyos csoportokkal.</a:t>
            </a:r>
          </a:p>
        </p:txBody>
      </p:sp>
      <p:sp>
        <p:nvSpPr>
          <p:cNvPr id="4" name="Dia számának helye 3"/>
          <p:cNvSpPr>
            <a:spLocks noGrp="1"/>
          </p:cNvSpPr>
          <p:nvPr>
            <p:ph type="sldNum" sz="quarter" idx="12"/>
          </p:nvPr>
        </p:nvSpPr>
        <p:spPr/>
        <p:txBody>
          <a:bodyPr/>
          <a:lstStyle/>
          <a:p>
            <a:pPr rtl="0"/>
            <a:fld id="{71766878-3199-4EAB-94E7-2D6D11070E14}" type="slidenum">
              <a:rPr lang="hu-HU" noProof="0" smtClean="0"/>
              <a:t>7</a:t>
            </a:fld>
            <a:endParaRPr lang="hu-HU" noProof="0" dirty="0"/>
          </a:p>
        </p:txBody>
      </p:sp>
    </p:spTree>
    <p:extLst>
      <p:ext uri="{BB962C8B-B14F-4D97-AF65-F5344CB8AC3E}">
        <p14:creationId xmlns:p14="http://schemas.microsoft.com/office/powerpoint/2010/main" val="104246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52903" y="229524"/>
            <a:ext cx="10543032" cy="1142076"/>
          </a:xfrm>
        </p:spPr>
        <p:txBody>
          <a:bodyPr>
            <a:normAutofit/>
          </a:bodyPr>
          <a:lstStyle/>
          <a:p>
            <a:r>
              <a:rPr lang="hu-HU" sz="3600" cap="none" dirty="0" err="1">
                <a:latin typeface="Arial" panose="020B0604020202020204" pitchFamily="34" charset="0"/>
                <a:cs typeface="Arial" panose="020B0604020202020204" pitchFamily="34" charset="0"/>
              </a:rPr>
              <a:t>Önkép</a:t>
            </a:r>
            <a:r>
              <a:rPr lang="hu-HU" sz="3600" cap="none" dirty="0">
                <a:latin typeface="Arial" panose="020B0604020202020204" pitchFamily="34" charset="0"/>
                <a:cs typeface="Arial" panose="020B0604020202020204" pitchFamily="34" charset="0"/>
              </a:rPr>
              <a:t> – ahogy magamat látom…</a:t>
            </a:r>
            <a:br>
              <a:rPr lang="hu-HU" sz="3600" dirty="0">
                <a:latin typeface="Arial" panose="020B0604020202020204" pitchFamily="34" charset="0"/>
                <a:cs typeface="Arial" panose="020B0604020202020204" pitchFamily="34" charset="0"/>
              </a:rPr>
            </a:br>
            <a:r>
              <a:rPr lang="hu-HU" sz="2000" cap="none" dirty="0">
                <a:latin typeface="Arial" panose="020B0604020202020204" pitchFamily="34" charset="0"/>
                <a:cs typeface="Arial" panose="020B0604020202020204" pitchFamily="34" charset="0"/>
              </a:rPr>
              <a:t>Készíts magadról személyiség profilt!</a:t>
            </a:r>
            <a:br>
              <a:rPr lang="hu-HU" sz="2000" cap="none" dirty="0">
                <a:latin typeface="Arial" panose="020B0604020202020204" pitchFamily="34" charset="0"/>
                <a:cs typeface="Arial" panose="020B0604020202020204" pitchFamily="34" charset="0"/>
              </a:rPr>
            </a:br>
            <a:r>
              <a:rPr lang="hu-HU" sz="2000" cap="none" dirty="0">
                <a:latin typeface="Arial" panose="020B0604020202020204" pitchFamily="34" charset="0"/>
                <a:cs typeface="Arial" panose="020B0604020202020204" pitchFamily="34" charset="0"/>
              </a:rPr>
              <a:t>Segít az itt látható táblázat </a:t>
            </a:r>
          </a:p>
        </p:txBody>
      </p:sp>
      <p:sp>
        <p:nvSpPr>
          <p:cNvPr id="4" name="Dátum helye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18D2A-223E-4971-B71A-B4325CED5FDD}" type="datetime1">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2024. 12. 13.</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sp>
        <p:nvSpPr>
          <p:cNvPr id="5" name="Dia számának hely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hu-HU" sz="1000" b="0" i="0" u="none" strike="noStrike" kern="1200" cap="none" spc="0" normalizeH="0" baseline="0" noProof="0" smtClean="0">
                <a:ln>
                  <a:noFill/>
                </a:ln>
                <a:solidFill>
                  <a:prstClr val="white">
                    <a:tint val="75000"/>
                  </a:prstClr>
                </a:solidFill>
                <a:effectLst/>
                <a:uLnTx/>
                <a:uFillTx/>
                <a:latin typeface="Franklin Gothic Medium"/>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hu-HU" sz="1000" b="0" i="0" u="none" strike="noStrike" kern="1200" cap="none" spc="0" normalizeH="0" baseline="0" noProof="0" dirty="0">
              <a:ln>
                <a:noFill/>
              </a:ln>
              <a:solidFill>
                <a:prstClr val="white">
                  <a:tint val="75000"/>
                </a:prstClr>
              </a:solidFill>
              <a:effectLst/>
              <a:uLnTx/>
              <a:uFillTx/>
              <a:latin typeface="Franklin Gothic Medium"/>
              <a:ea typeface="+mn-ea"/>
              <a:cs typeface="Arial" panose="020B0604020202020204" pitchFamily="34" charset="0"/>
            </a:endParaRPr>
          </a:p>
        </p:txBody>
      </p:sp>
      <p:pic>
        <p:nvPicPr>
          <p:cNvPr id="9" name="Kép 8"/>
          <p:cNvPicPr>
            <a:picLocks noChangeAspect="1"/>
          </p:cNvPicPr>
          <p:nvPr/>
        </p:nvPicPr>
        <p:blipFill>
          <a:blip r:embed="rId2"/>
          <a:stretch>
            <a:fillRect/>
          </a:stretch>
        </p:blipFill>
        <p:spPr>
          <a:xfrm>
            <a:off x="9910572" y="229524"/>
            <a:ext cx="1831667" cy="1062367"/>
          </a:xfrm>
          <a:prstGeom prst="rect">
            <a:avLst/>
          </a:prstGeom>
        </p:spPr>
      </p:pic>
      <p:graphicFrame>
        <p:nvGraphicFramePr>
          <p:cNvPr id="7" name="Táblázat 6"/>
          <p:cNvGraphicFramePr>
            <a:graphicFrameLocks noGrp="1"/>
          </p:cNvGraphicFramePr>
          <p:nvPr>
            <p:extLst>
              <p:ext uri="{D42A27DB-BD31-4B8C-83A1-F6EECF244321}">
                <p14:modId xmlns:p14="http://schemas.microsoft.com/office/powerpoint/2010/main" val="3820366325"/>
              </p:ext>
            </p:extLst>
          </p:nvPr>
        </p:nvGraphicFramePr>
        <p:xfrm>
          <a:off x="487281" y="1461504"/>
          <a:ext cx="11181806" cy="5074340"/>
        </p:xfrm>
        <a:graphic>
          <a:graphicData uri="http://schemas.openxmlformats.org/drawingml/2006/table">
            <a:tbl>
              <a:tblPr firstRow="1" bandRow="1">
                <a:tableStyleId>{5C22544A-7EE6-4342-B048-85BDC9FD1C3A}</a:tableStyleId>
              </a:tblPr>
              <a:tblGrid>
                <a:gridCol w="3875314">
                  <a:extLst>
                    <a:ext uri="{9D8B030D-6E8A-4147-A177-3AD203B41FA5}">
                      <a16:colId xmlns:a16="http://schemas.microsoft.com/office/drawing/2014/main" val="1590855352"/>
                    </a:ext>
                  </a:extLst>
                </a:gridCol>
                <a:gridCol w="7306492">
                  <a:extLst>
                    <a:ext uri="{9D8B030D-6E8A-4147-A177-3AD203B41FA5}">
                      <a16:colId xmlns:a16="http://schemas.microsoft.com/office/drawing/2014/main" val="3462645123"/>
                    </a:ext>
                  </a:extLst>
                </a:gridCol>
              </a:tblGrid>
              <a:tr h="299050">
                <a:tc>
                  <a:txBody>
                    <a:bodyPr/>
                    <a:lstStyle/>
                    <a:p>
                      <a:r>
                        <a:rPr lang="hu-HU" sz="1600" b="0" dirty="0">
                          <a:solidFill>
                            <a:schemeClr val="tx1"/>
                          </a:solidFill>
                          <a:latin typeface="Arial" panose="020B0604020202020204" pitchFamily="34" charset="0"/>
                          <a:cs typeface="Arial" panose="020B0604020202020204" pitchFamily="34" charset="0"/>
                        </a:rPr>
                        <a:t>Vezetéknév:</a:t>
                      </a:r>
                    </a:p>
                  </a:txBody>
                  <a:tcPr>
                    <a:solidFill>
                      <a:schemeClr val="accent1">
                        <a:lumMod val="20000"/>
                        <a:lumOff val="80000"/>
                      </a:schemeClr>
                    </a:solidFill>
                  </a:tcPr>
                </a:tc>
                <a:tc>
                  <a:txBody>
                    <a:bodyPr/>
                    <a:lstStyle/>
                    <a:p>
                      <a:endParaRPr lang="hu-HU" sz="1600" dirty="0"/>
                    </a:p>
                  </a:txBody>
                  <a:tcPr>
                    <a:solidFill>
                      <a:schemeClr val="accent1">
                        <a:lumMod val="20000"/>
                        <a:lumOff val="80000"/>
                      </a:schemeClr>
                    </a:solidFill>
                  </a:tcPr>
                </a:tc>
                <a:extLst>
                  <a:ext uri="{0D108BD9-81ED-4DB2-BD59-A6C34878D82A}">
                    <a16:rowId xmlns:a16="http://schemas.microsoft.com/office/drawing/2014/main" val="1656112570"/>
                  </a:ext>
                </a:extLst>
              </a:tr>
              <a:tr h="299050">
                <a:tc>
                  <a:txBody>
                    <a:bodyPr/>
                    <a:lstStyle/>
                    <a:p>
                      <a:r>
                        <a:rPr lang="hu-HU" sz="1600" dirty="0">
                          <a:latin typeface="Arial" panose="020B0604020202020204" pitchFamily="34" charset="0"/>
                          <a:cs typeface="Arial" panose="020B0604020202020204" pitchFamily="34" charset="0"/>
                        </a:rPr>
                        <a:t>Keresztnév:</a:t>
                      </a:r>
                    </a:p>
                  </a:txBody>
                  <a:tcPr/>
                </a:tc>
                <a:tc>
                  <a:txBody>
                    <a:bodyPr/>
                    <a:lstStyle/>
                    <a:p>
                      <a:endParaRPr lang="hu-HU" sz="1600" dirty="0"/>
                    </a:p>
                  </a:txBody>
                  <a:tcPr/>
                </a:tc>
                <a:extLst>
                  <a:ext uri="{0D108BD9-81ED-4DB2-BD59-A6C34878D82A}">
                    <a16:rowId xmlns:a16="http://schemas.microsoft.com/office/drawing/2014/main" val="1059834834"/>
                  </a:ext>
                </a:extLst>
              </a:tr>
              <a:tr h="737384">
                <a:tc>
                  <a:txBody>
                    <a:bodyPr/>
                    <a:lstStyle/>
                    <a:p>
                      <a:r>
                        <a:rPr lang="hu-HU" sz="1600" dirty="0">
                          <a:latin typeface="Arial" panose="020B0604020202020204" pitchFamily="34" charset="0"/>
                          <a:cs typeface="Arial" panose="020B0604020202020204" pitchFamily="34" charset="0"/>
                        </a:rPr>
                        <a:t>Ki vagyok</a:t>
                      </a:r>
                      <a:r>
                        <a:rPr lang="hu-HU" sz="1600" baseline="0" dirty="0">
                          <a:latin typeface="Arial" panose="020B0604020202020204" pitchFamily="34" charset="0"/>
                          <a:cs typeface="Arial" panose="020B0604020202020204" pitchFamily="34" charset="0"/>
                        </a:rPr>
                        <a:t> én? R</a:t>
                      </a:r>
                      <a:r>
                        <a:rPr lang="hu-HU" sz="1600" dirty="0">
                          <a:latin typeface="Arial" panose="020B0604020202020204" pitchFamily="34" charset="0"/>
                          <a:cs typeface="Arial" panose="020B0604020202020204" pitchFamily="34" charset="0"/>
                        </a:rPr>
                        <a:t>övid jellemzés rólam </a:t>
                      </a:r>
                    </a:p>
                    <a:p>
                      <a:r>
                        <a:rPr lang="hu-HU" sz="1600" dirty="0">
                          <a:latin typeface="Arial" panose="020B0604020202020204" pitchFamily="34" charset="0"/>
                          <a:cs typeface="Arial" panose="020B0604020202020204" pitchFamily="34" charset="0"/>
                        </a:rPr>
                        <a:t>(értékek,</a:t>
                      </a:r>
                      <a:r>
                        <a:rPr lang="hu-HU" sz="1600" baseline="0" dirty="0">
                          <a:latin typeface="Arial" panose="020B0604020202020204" pitchFamily="34" charset="0"/>
                          <a:cs typeface="Arial" panose="020B0604020202020204" pitchFamily="34" charset="0"/>
                        </a:rPr>
                        <a:t> képességek, tulajdonságok</a:t>
                      </a:r>
                      <a:r>
                        <a:rPr lang="hu-HU" sz="1600" dirty="0">
                          <a:latin typeface="Arial" panose="020B0604020202020204" pitchFamily="34" charset="0"/>
                          <a:cs typeface="Arial" panose="020B0604020202020204" pitchFamily="34" charset="0"/>
                        </a:rPr>
                        <a:t>):</a:t>
                      </a:r>
                    </a:p>
                    <a:p>
                      <a:endParaRPr lang="hu-HU" sz="1600" dirty="0">
                        <a:latin typeface="Arial" panose="020B0604020202020204" pitchFamily="34" charset="0"/>
                        <a:cs typeface="Arial" panose="020B0604020202020204" pitchFamily="34" charset="0"/>
                      </a:endParaRPr>
                    </a:p>
                  </a:txBody>
                  <a:tcPr/>
                </a:tc>
                <a:tc>
                  <a:txBody>
                    <a:bodyPr/>
                    <a:lstStyle/>
                    <a:p>
                      <a:endParaRPr lang="hu-HU" sz="1600" dirty="0"/>
                    </a:p>
                  </a:txBody>
                  <a:tcPr/>
                </a:tc>
                <a:extLst>
                  <a:ext uri="{0D108BD9-81ED-4DB2-BD59-A6C34878D82A}">
                    <a16:rowId xmlns:a16="http://schemas.microsoft.com/office/drawing/2014/main" val="2055908760"/>
                  </a:ext>
                </a:extLst>
              </a:tr>
              <a:tr h="516169">
                <a:tc>
                  <a:txBody>
                    <a:bodyPr/>
                    <a:lstStyle/>
                    <a:p>
                      <a:r>
                        <a:rPr lang="hu-HU" sz="1600" dirty="0">
                          <a:latin typeface="Arial" panose="020B0604020202020204" pitchFamily="34" charset="0"/>
                          <a:cs typeface="Arial" panose="020B0604020202020204" pitchFamily="34" charset="0"/>
                        </a:rPr>
                        <a:t>Kedvtelések</a:t>
                      </a:r>
                      <a:r>
                        <a:rPr lang="hu-HU" sz="1600" baseline="0" dirty="0">
                          <a:latin typeface="Arial" panose="020B0604020202020204" pitchFamily="34" charset="0"/>
                          <a:cs typeface="Arial" panose="020B0604020202020204" pitchFamily="34" charset="0"/>
                        </a:rPr>
                        <a:t> (</a:t>
                      </a:r>
                      <a:r>
                        <a:rPr lang="hu-HU" sz="1600" dirty="0">
                          <a:latin typeface="Arial" panose="020B0604020202020204" pitchFamily="34" charset="0"/>
                          <a:cs typeface="Arial" panose="020B0604020202020204" pitchFamily="34" charset="0"/>
                        </a:rPr>
                        <a:t>hobby):</a:t>
                      </a:r>
                    </a:p>
                    <a:p>
                      <a:endParaRPr lang="hu-HU" sz="1600" dirty="0">
                        <a:latin typeface="Arial" panose="020B0604020202020204" pitchFamily="34" charset="0"/>
                        <a:cs typeface="Arial" panose="020B0604020202020204" pitchFamily="34" charset="0"/>
                      </a:endParaRPr>
                    </a:p>
                  </a:txBody>
                  <a:tcPr/>
                </a:tc>
                <a:tc>
                  <a:txBody>
                    <a:bodyPr/>
                    <a:lstStyle/>
                    <a:p>
                      <a:endParaRPr lang="hu-HU" sz="1600" dirty="0"/>
                    </a:p>
                  </a:txBody>
                  <a:tcPr/>
                </a:tc>
                <a:extLst>
                  <a:ext uri="{0D108BD9-81ED-4DB2-BD59-A6C34878D82A}">
                    <a16:rowId xmlns:a16="http://schemas.microsoft.com/office/drawing/2014/main" val="4021202674"/>
                  </a:ext>
                </a:extLst>
              </a:tr>
              <a:tr h="516169">
                <a:tc>
                  <a:txBody>
                    <a:bodyPr/>
                    <a:lstStyle/>
                    <a:p>
                      <a:r>
                        <a:rPr lang="hu-HU" sz="1600" dirty="0">
                          <a:latin typeface="Arial" panose="020B0604020202020204" pitchFamily="34" charset="0"/>
                          <a:cs typeface="Arial" panose="020B0604020202020204" pitchFamily="34" charset="0"/>
                        </a:rPr>
                        <a:t>Ars poetica</a:t>
                      </a:r>
                      <a:r>
                        <a:rPr lang="hu-HU" sz="1600" baseline="0" dirty="0">
                          <a:latin typeface="Arial" panose="020B0604020202020204" pitchFamily="34" charset="0"/>
                          <a:cs typeface="Arial" panose="020B0604020202020204" pitchFamily="34" charset="0"/>
                        </a:rPr>
                        <a:t> (</a:t>
                      </a:r>
                      <a:r>
                        <a:rPr lang="hu-HU" sz="1600" dirty="0">
                          <a:latin typeface="Arial" panose="020B0604020202020204" pitchFamily="34" charset="0"/>
                          <a:cs typeface="Arial" panose="020B0604020202020204" pitchFamily="34" charset="0"/>
                        </a:rPr>
                        <a:t>amiben hiszek):</a:t>
                      </a:r>
                    </a:p>
                    <a:p>
                      <a:endParaRPr lang="hu-HU" sz="1600" dirty="0">
                        <a:latin typeface="Arial" panose="020B0604020202020204" pitchFamily="34" charset="0"/>
                        <a:cs typeface="Arial" panose="020B0604020202020204" pitchFamily="34" charset="0"/>
                      </a:endParaRPr>
                    </a:p>
                  </a:txBody>
                  <a:tcPr/>
                </a:tc>
                <a:tc>
                  <a:txBody>
                    <a:bodyPr/>
                    <a:lstStyle/>
                    <a:p>
                      <a:endParaRPr lang="hu-HU" sz="1600" dirty="0"/>
                    </a:p>
                  </a:txBody>
                  <a:tcPr/>
                </a:tc>
                <a:extLst>
                  <a:ext uri="{0D108BD9-81ED-4DB2-BD59-A6C34878D82A}">
                    <a16:rowId xmlns:a16="http://schemas.microsoft.com/office/drawing/2014/main" val="500510896"/>
                  </a:ext>
                </a:extLst>
              </a:tr>
              <a:tr h="516169">
                <a:tc>
                  <a:txBody>
                    <a:bodyPr/>
                    <a:lstStyle/>
                    <a:p>
                      <a:r>
                        <a:rPr lang="hu-HU" sz="1600" dirty="0">
                          <a:latin typeface="Arial" panose="020B0604020202020204" pitchFamily="34" charset="0"/>
                          <a:cs typeface="Arial" panose="020B0604020202020204" pitchFamily="34" charset="0"/>
                        </a:rPr>
                        <a:t>Ami hajt</a:t>
                      </a:r>
                      <a:r>
                        <a:rPr lang="hu-HU" sz="1600" baseline="0" dirty="0">
                          <a:latin typeface="Arial" panose="020B0604020202020204" pitchFamily="34" charset="0"/>
                          <a:cs typeface="Arial" panose="020B0604020202020204" pitchFamily="34" charset="0"/>
                        </a:rPr>
                        <a:t> (</a:t>
                      </a:r>
                      <a:r>
                        <a:rPr lang="hu-HU" sz="1600" dirty="0">
                          <a:latin typeface="Arial" panose="020B0604020202020204" pitchFamily="34" charset="0"/>
                          <a:cs typeface="Arial" panose="020B0604020202020204" pitchFamily="34" charset="0"/>
                        </a:rPr>
                        <a:t>belső motivációk):</a:t>
                      </a:r>
                    </a:p>
                    <a:p>
                      <a:endParaRPr lang="hu-HU" sz="1600" dirty="0">
                        <a:latin typeface="Arial" panose="020B0604020202020204" pitchFamily="34" charset="0"/>
                        <a:cs typeface="Arial" panose="020B0604020202020204" pitchFamily="34" charset="0"/>
                      </a:endParaRPr>
                    </a:p>
                  </a:txBody>
                  <a:tcPr/>
                </a:tc>
                <a:tc>
                  <a:txBody>
                    <a:bodyPr/>
                    <a:lstStyle/>
                    <a:p>
                      <a:endParaRPr lang="hu-HU" sz="1600" dirty="0"/>
                    </a:p>
                  </a:txBody>
                  <a:tcPr/>
                </a:tc>
                <a:extLst>
                  <a:ext uri="{0D108BD9-81ED-4DB2-BD59-A6C34878D82A}">
                    <a16:rowId xmlns:a16="http://schemas.microsoft.com/office/drawing/2014/main" val="2509853526"/>
                  </a:ext>
                </a:extLst>
              </a:tr>
              <a:tr h="1843460">
                <a:tc>
                  <a:txBody>
                    <a:bodyPr/>
                    <a:lstStyle/>
                    <a:p>
                      <a:r>
                        <a:rPr lang="hu-HU" sz="1600" dirty="0">
                          <a:latin typeface="Arial" panose="020B0604020202020204" pitchFamily="34" charset="0"/>
                          <a:cs typeface="Arial" panose="020B0604020202020204" pitchFamily="34" charset="0"/>
                        </a:rPr>
                        <a:t>Amiért küzdök (célok):</a:t>
                      </a:r>
                    </a:p>
                    <a:p>
                      <a:endParaRPr lang="hu-HU" sz="1600" dirty="0">
                        <a:latin typeface="Arial" panose="020B0604020202020204" pitchFamily="34" charset="0"/>
                        <a:cs typeface="Arial" panose="020B0604020202020204" pitchFamily="34" charset="0"/>
                      </a:endParaRPr>
                    </a:p>
                    <a:p>
                      <a:r>
                        <a:rPr lang="hu-HU" sz="1600" baseline="0" dirty="0">
                          <a:latin typeface="Arial" panose="020B0604020202020204" pitchFamily="34" charset="0"/>
                          <a:cs typeface="Arial" panose="020B0604020202020204" pitchFamily="34" charset="0"/>
                        </a:rPr>
                        <a:t>Fontos kapcsolataim</a:t>
                      </a:r>
                      <a:r>
                        <a:rPr lang="hu-HU" sz="1600" dirty="0">
                          <a:latin typeface="Arial" panose="020B0604020202020204" pitchFamily="34" charset="0"/>
                          <a:cs typeface="Arial" panose="020B0604020202020204" pitchFamily="34" charset="0"/>
                        </a:rPr>
                        <a:t>:</a:t>
                      </a:r>
                    </a:p>
                    <a:p>
                      <a:endParaRPr lang="hu-HU" sz="1600" dirty="0">
                        <a:latin typeface="Arial" panose="020B0604020202020204" pitchFamily="34" charset="0"/>
                        <a:cs typeface="Arial" panose="020B0604020202020204" pitchFamily="34" charset="0"/>
                      </a:endParaRPr>
                    </a:p>
                    <a:p>
                      <a:r>
                        <a:rPr lang="hu-HU" sz="1600" dirty="0">
                          <a:latin typeface="Arial" panose="020B0604020202020204" pitchFamily="34" charset="0"/>
                          <a:cs typeface="Arial" panose="020B0604020202020204" pitchFamily="34" charset="0"/>
                        </a:rPr>
                        <a:t>Amiben</a:t>
                      </a:r>
                      <a:r>
                        <a:rPr lang="hu-HU" sz="1600" baseline="0" dirty="0">
                          <a:latin typeface="Arial" panose="020B0604020202020204" pitchFamily="34" charset="0"/>
                          <a:cs typeface="Arial" panose="020B0604020202020204" pitchFamily="34" charset="0"/>
                        </a:rPr>
                        <a:t> úgy érzem, még </a:t>
                      </a:r>
                      <a:r>
                        <a:rPr lang="hu-HU" sz="1600" baseline="0" dirty="0" err="1">
                          <a:latin typeface="Arial" panose="020B0604020202020204" pitchFamily="34" charset="0"/>
                          <a:cs typeface="Arial" panose="020B0604020202020204" pitchFamily="34" charset="0"/>
                        </a:rPr>
                        <a:t>fejlődnöm</a:t>
                      </a:r>
                      <a:r>
                        <a:rPr lang="hu-HU" sz="1600" baseline="0" dirty="0">
                          <a:latin typeface="Arial" panose="020B0604020202020204" pitchFamily="34" charset="0"/>
                          <a:cs typeface="Arial" panose="020B0604020202020204" pitchFamily="34" charset="0"/>
                        </a:rPr>
                        <a:t> kell: </a:t>
                      </a:r>
                      <a:endParaRPr lang="hu-HU" sz="1600" dirty="0">
                        <a:latin typeface="Arial" panose="020B0604020202020204" pitchFamily="34" charset="0"/>
                        <a:cs typeface="Arial" panose="020B0604020202020204" pitchFamily="34" charset="0"/>
                      </a:endParaRPr>
                    </a:p>
                  </a:txBody>
                  <a:tcPr/>
                </a:tc>
                <a:tc>
                  <a:txBody>
                    <a:bodyPr/>
                    <a:lstStyle/>
                    <a:p>
                      <a:endParaRPr lang="hu-HU" sz="1600" dirty="0"/>
                    </a:p>
                    <a:p>
                      <a:endParaRPr lang="hu-HU" sz="1600" dirty="0"/>
                    </a:p>
                    <a:p>
                      <a:endParaRPr lang="hu-HU" sz="1600" dirty="0"/>
                    </a:p>
                    <a:p>
                      <a:endParaRPr lang="hu-HU" sz="1600" dirty="0"/>
                    </a:p>
                    <a:p>
                      <a:endParaRPr lang="hu-HU" sz="1600" dirty="0"/>
                    </a:p>
                    <a:p>
                      <a:endParaRPr lang="hu-HU" sz="1600" dirty="0"/>
                    </a:p>
                  </a:txBody>
                  <a:tcPr/>
                </a:tc>
                <a:extLst>
                  <a:ext uri="{0D108BD9-81ED-4DB2-BD59-A6C34878D82A}">
                    <a16:rowId xmlns:a16="http://schemas.microsoft.com/office/drawing/2014/main" val="1620214736"/>
                  </a:ext>
                </a:extLst>
              </a:tr>
            </a:tbl>
          </a:graphicData>
        </a:graphic>
      </p:graphicFrame>
    </p:spTree>
    <p:extLst>
      <p:ext uri="{BB962C8B-B14F-4D97-AF65-F5344CB8AC3E}">
        <p14:creationId xmlns:p14="http://schemas.microsoft.com/office/powerpoint/2010/main" val="5536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78526" y="491186"/>
            <a:ext cx="10461786" cy="669175"/>
          </a:xfrm>
        </p:spPr>
        <p:txBody>
          <a:bodyPr>
            <a:normAutofit fontScale="90000"/>
          </a:bodyPr>
          <a:lstStyle/>
          <a:p>
            <a:r>
              <a:rPr lang="hu-HU" sz="4000" cap="none" spc="0" dirty="0">
                <a:latin typeface="Arial" panose="020B0604020202020204" pitchFamily="34" charset="0"/>
                <a:cs typeface="Arial" panose="020B0604020202020204" pitchFamily="34" charset="0"/>
              </a:rPr>
              <a:t>Életünk lelki tükre – Isten Igéje </a:t>
            </a:r>
            <a:br>
              <a:rPr lang="hu-HU" sz="4000" cap="none" spc="0" dirty="0">
                <a:latin typeface="Arial" panose="020B0604020202020204" pitchFamily="34" charset="0"/>
                <a:cs typeface="Arial" panose="020B0604020202020204" pitchFamily="34" charset="0"/>
              </a:rPr>
            </a:br>
            <a:r>
              <a:rPr lang="hu-HU" sz="4000" cap="none" spc="0" dirty="0">
                <a:latin typeface="Arial" panose="020B0604020202020204" pitchFamily="34" charset="0"/>
                <a:cs typeface="Arial" panose="020B0604020202020204" pitchFamily="34" charset="0"/>
              </a:rPr>
              <a:t> </a:t>
            </a:r>
          </a:p>
        </p:txBody>
      </p:sp>
      <p:sp>
        <p:nvSpPr>
          <p:cNvPr id="3" name="Tartalom helye 2"/>
          <p:cNvSpPr>
            <a:spLocks noGrp="1"/>
          </p:cNvSpPr>
          <p:nvPr>
            <p:ph idx="1"/>
          </p:nvPr>
        </p:nvSpPr>
        <p:spPr>
          <a:xfrm>
            <a:off x="1000498" y="1538040"/>
            <a:ext cx="6402037" cy="5029834"/>
          </a:xfrm>
          <a:solidFill>
            <a:schemeClr val="accent4">
              <a:lumMod val="40000"/>
              <a:lumOff val="60000"/>
            </a:schemeClr>
          </a:solidFill>
        </p:spPr>
        <p:txBody>
          <a:bodyPr>
            <a:normAutofit/>
          </a:bodyPr>
          <a:lstStyle/>
          <a:p>
            <a:pPr marL="0" indent="0">
              <a:buNone/>
            </a:pPr>
            <a:endParaRPr lang="hu-HU" dirty="0">
              <a:latin typeface="Arial" panose="020B0604020202020204" pitchFamily="34" charset="0"/>
              <a:cs typeface="Arial" panose="020B0604020202020204" pitchFamily="34" charset="0"/>
            </a:endParaRPr>
          </a:p>
          <a:p>
            <a:pPr marL="0" indent="0">
              <a:buNone/>
            </a:pPr>
            <a:r>
              <a:rPr lang="hu-HU" b="1" i="1" dirty="0">
                <a:latin typeface="Arial" panose="020B0604020202020204" pitchFamily="34" charset="0"/>
                <a:cs typeface="Arial" panose="020B0604020202020204" pitchFamily="34" charset="0"/>
              </a:rPr>
              <a:t>„De most így szól az Úr, a te teremtőd, </a:t>
            </a:r>
            <a:r>
              <a:rPr lang="hu-HU" b="1" i="1" dirty="0" err="1">
                <a:latin typeface="Arial" panose="020B0604020202020204" pitchFamily="34" charset="0"/>
                <a:cs typeface="Arial" panose="020B0604020202020204" pitchFamily="34" charset="0"/>
              </a:rPr>
              <a:t>Jákób</a:t>
            </a:r>
            <a:r>
              <a:rPr lang="hu-HU" b="1" i="1" dirty="0">
                <a:latin typeface="Arial" panose="020B0604020202020204" pitchFamily="34" charset="0"/>
                <a:cs typeface="Arial" panose="020B0604020202020204" pitchFamily="34" charset="0"/>
              </a:rPr>
              <a:t>, a te formálód, Izráel: Ne félj, mert megváltottalak, neveden szólítottalak, enyém vagy!” </a:t>
            </a:r>
            <a:r>
              <a:rPr lang="hu-HU" dirty="0" err="1">
                <a:latin typeface="Arial" panose="020B0604020202020204" pitchFamily="34" charset="0"/>
                <a:cs typeface="Arial" panose="020B0604020202020204" pitchFamily="34" charset="0"/>
              </a:rPr>
              <a:t>Ézs</a:t>
            </a:r>
            <a:r>
              <a:rPr lang="hu-HU" dirty="0">
                <a:latin typeface="Arial" panose="020B0604020202020204" pitchFamily="34" charset="0"/>
                <a:cs typeface="Arial" panose="020B0604020202020204" pitchFamily="34" charset="0"/>
              </a:rPr>
              <a:t> 43,1</a:t>
            </a:r>
          </a:p>
          <a:p>
            <a:pPr marL="0" indent="0">
              <a:buNone/>
            </a:pPr>
            <a:endParaRPr lang="hu-HU" dirty="0">
              <a:latin typeface="Arial" panose="020B0604020202020204" pitchFamily="34" charset="0"/>
              <a:cs typeface="Arial" panose="020B0604020202020204" pitchFamily="34" charset="0"/>
            </a:endParaRPr>
          </a:p>
          <a:p>
            <a:r>
              <a:rPr lang="hu-HU" dirty="0">
                <a:latin typeface="Arial" panose="020B0604020202020204" pitchFamily="34" charset="0"/>
                <a:cs typeface="Arial" panose="020B0604020202020204" pitchFamily="34" charset="0"/>
              </a:rPr>
              <a:t>Identitásunkat nagyban meghatározza az, amit mások mondanak rólunk. </a:t>
            </a:r>
          </a:p>
          <a:p>
            <a:r>
              <a:rPr lang="hu-HU" dirty="0">
                <a:latin typeface="Arial" panose="020B0604020202020204" pitchFamily="34" charset="0"/>
                <a:cs typeface="Arial" panose="020B0604020202020204" pitchFamily="34" charset="0"/>
              </a:rPr>
              <a:t>A keresztyén ember identitásában döntő az, ahogy Isten tekint ránk. Az </a:t>
            </a:r>
            <a:r>
              <a:rPr lang="hu-HU" dirty="0" err="1">
                <a:latin typeface="Arial" panose="020B0604020202020204" pitchFamily="34" charset="0"/>
                <a:cs typeface="Arial" panose="020B0604020202020204" pitchFamily="34" charset="0"/>
              </a:rPr>
              <a:t>ézsaiási</a:t>
            </a:r>
            <a:r>
              <a:rPr lang="hu-HU" dirty="0">
                <a:latin typeface="Arial" panose="020B0604020202020204" pitchFamily="34" charset="0"/>
                <a:cs typeface="Arial" panose="020B0604020202020204" pitchFamily="34" charset="0"/>
              </a:rPr>
              <a:t> Ige arról beszél, hogy Isten azt mondja nekünk: „Enyém vagy.” </a:t>
            </a:r>
          </a:p>
          <a:p>
            <a:r>
              <a:rPr lang="hu-HU" dirty="0">
                <a:latin typeface="Arial" panose="020B0604020202020204" pitchFamily="34" charset="0"/>
                <a:cs typeface="Arial" panose="020B0604020202020204" pitchFamily="34" charset="0"/>
              </a:rPr>
              <a:t>Ez adhatja meg egész létünk számára azt a belső biztonságot, amit sehol máshol nem találhatunk meg.</a:t>
            </a:r>
          </a:p>
          <a:p>
            <a:pPr marL="0" indent="0">
              <a:buNone/>
            </a:pPr>
            <a:endParaRPr lang="hu-HU" dirty="0">
              <a:latin typeface="Arial" panose="020B0604020202020204" pitchFamily="34" charset="0"/>
              <a:cs typeface="Arial" panose="020B0604020202020204" pitchFamily="34" charset="0"/>
            </a:endParaRPr>
          </a:p>
          <a:p>
            <a:endParaRPr lang="hu-HU" dirty="0"/>
          </a:p>
          <a:p>
            <a:endParaRPr lang="hu-HU" dirty="0"/>
          </a:p>
        </p:txBody>
      </p:sp>
      <p:sp>
        <p:nvSpPr>
          <p:cNvPr id="4" name="Dia számának helye 3"/>
          <p:cNvSpPr>
            <a:spLocks noGrp="1"/>
          </p:cNvSpPr>
          <p:nvPr>
            <p:ph type="sldNum" sz="quarter" idx="12"/>
          </p:nvPr>
        </p:nvSpPr>
        <p:spPr/>
        <p:txBody>
          <a:bodyPr/>
          <a:lstStyle/>
          <a:p>
            <a:pPr rtl="0"/>
            <a:fld id="{71766878-3199-4EAB-94E7-2D6D11070E14}" type="slidenum">
              <a:rPr lang="hu-HU" noProof="0" smtClean="0"/>
              <a:t>9</a:t>
            </a:fld>
            <a:endParaRPr lang="hu-HU" noProof="0" dirty="0"/>
          </a:p>
        </p:txBody>
      </p:sp>
      <p:pic>
        <p:nvPicPr>
          <p:cNvPr id="7" name="Kép 6"/>
          <p:cNvPicPr>
            <a:picLocks noChangeAspect="1"/>
          </p:cNvPicPr>
          <p:nvPr/>
        </p:nvPicPr>
        <p:blipFill>
          <a:blip r:embed="rId2"/>
          <a:stretch>
            <a:fillRect/>
          </a:stretch>
        </p:blipFill>
        <p:spPr>
          <a:xfrm>
            <a:off x="7735408" y="1518743"/>
            <a:ext cx="3353222" cy="5029834"/>
          </a:xfrm>
          <a:prstGeom prst="rect">
            <a:avLst/>
          </a:prstGeom>
        </p:spPr>
      </p:pic>
    </p:spTree>
    <p:extLst>
      <p:ext uri="{BB962C8B-B14F-4D97-AF65-F5344CB8AC3E}">
        <p14:creationId xmlns:p14="http://schemas.microsoft.com/office/powerpoint/2010/main" val="90161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theme/theme1.xml><?xml version="1.0" encoding="utf-8"?>
<a:theme xmlns:a="http://schemas.openxmlformats.org/drawingml/2006/main" name="Jelvény">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805361_TF67530480.potx" id="{92EDB4BB-ADAD-4ED8-BDCA-AB545AD3C98D}" vid="{07348E2C-BFA8-474E-8C32-2977A4092C9D}"/>
    </a:ext>
  </a:extLst>
</a:theme>
</file>

<file path=ppt/theme/theme2.xml><?xml version="1.0" encoding="utf-8"?>
<a:theme xmlns:a="http://schemas.openxmlformats.org/drawingml/2006/main" name="1_Blue Tan Gradient 16x9">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2C9D10-CA80-4BC9-9D59-B4B9486E9328}">
  <ds:schemaRefs>
    <ds:schemaRef ds:uri="http://schemas.microsoft.com/sharepoint/v3/contenttype/forms"/>
  </ds:schemaRefs>
</ds:datastoreItem>
</file>

<file path=customXml/itemProps2.xml><?xml version="1.0" encoding="utf-8"?>
<ds:datastoreItem xmlns:ds="http://schemas.openxmlformats.org/officeDocument/2006/customXml" ds:itemID="{055D5C12-9048-448D-A69C-F00736C0732E}">
  <ds:schemaRefs>
    <ds:schemaRef ds:uri="http://schemas.openxmlformats.org/package/2006/metadata/core-properties"/>
    <ds:schemaRef ds:uri="http://schemas.microsoft.com/office/infopath/2007/PartnerControls"/>
    <ds:schemaRef ds:uri="71af3243-3dd4-4a8d-8c0d-dd76da1f02a5"/>
    <ds:schemaRef ds:uri="http://purl.org/dc/dcmitype/"/>
    <ds:schemaRef ds:uri="http://purl.org/dc/elements/1.1/"/>
    <ds:schemaRef ds:uri="http://schemas.microsoft.com/office/2006/metadata/properties"/>
    <ds:schemaRef ds:uri="http://schemas.microsoft.com/office/2006/documentManagement/types"/>
    <ds:schemaRef ds:uri="16c05727-aa75-4e4a-9b5f-8a80a1165891"/>
    <ds:schemaRef ds:uri="http://www.w3.org/XML/1998/namespace"/>
    <ds:schemaRef ds:uri="http://purl.org/dc/terms/"/>
  </ds:schemaRefs>
</ds:datastoreItem>
</file>

<file path=customXml/itemProps3.xml><?xml version="1.0" encoding="utf-8"?>
<ds:datastoreItem xmlns:ds="http://schemas.openxmlformats.org/officeDocument/2006/customXml" ds:itemID="{DD0DBFED-7AB5-403D-9982-F81C20C3F5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Jelvény arculat</Template>
  <TotalTime>0</TotalTime>
  <Words>1046</Words>
  <Application>Microsoft Office PowerPoint</Application>
  <PresentationFormat>Szélesvásznú</PresentationFormat>
  <Paragraphs>124</Paragraphs>
  <Slides>15</Slides>
  <Notes>2</Notes>
  <HiddenSlides>0</HiddenSlides>
  <MMClips>1</MMClips>
  <ScaleCrop>false</ScaleCrop>
  <HeadingPairs>
    <vt:vector size="6" baseType="variant">
      <vt:variant>
        <vt:lpstr>Használt betűtípusok</vt:lpstr>
      </vt:variant>
      <vt:variant>
        <vt:i4>5</vt:i4>
      </vt:variant>
      <vt:variant>
        <vt:lpstr>Téma</vt:lpstr>
      </vt:variant>
      <vt:variant>
        <vt:i4>2</vt:i4>
      </vt:variant>
      <vt:variant>
        <vt:lpstr>Diacímek</vt:lpstr>
      </vt:variant>
      <vt:variant>
        <vt:i4>15</vt:i4>
      </vt:variant>
    </vt:vector>
  </HeadingPairs>
  <TitlesOfParts>
    <vt:vector size="22" baseType="lpstr">
      <vt:lpstr>Arial</vt:lpstr>
      <vt:lpstr>Calibri</vt:lpstr>
      <vt:lpstr>Franklin Gothic Medium</vt:lpstr>
      <vt:lpstr>Gill Sans MT</vt:lpstr>
      <vt:lpstr>Impact</vt:lpstr>
      <vt:lpstr>Jelvény</vt:lpstr>
      <vt:lpstr>1_Blue Tan Gradient 16x9</vt:lpstr>
      <vt:lpstr>2. Identitás:  a testi és lelki tükör  </vt:lpstr>
      <vt:lpstr>PowerPoint-bemutató</vt:lpstr>
      <vt:lpstr>Ráhangoló „tükrös” feladat</vt:lpstr>
      <vt:lpstr>Egyéni munka  </vt:lpstr>
      <vt:lpstr>Gondolatok a témáról</vt:lpstr>
      <vt:lpstr>Mi az identitás?  Készítsünk gondolattérképet! </vt:lpstr>
      <vt:lpstr>Az identitás fogalma</vt:lpstr>
      <vt:lpstr>Önkép – ahogy magamat látom… Készíts magadról személyiség profilt! Segít az itt látható táblázat </vt:lpstr>
      <vt:lpstr>Életünk lelki tükre – Isten Igéje   </vt:lpstr>
      <vt:lpstr>Az Ige 4 fontos üzenete </vt:lpstr>
      <vt:lpstr>PowerPoint-bemutató</vt:lpstr>
      <vt:lpstr>Írd le, amit gondolsz!</vt:lpstr>
      <vt:lpstr>Hallgassuk meg ezt a dalt! </vt:lpstr>
      <vt:lpstr>Összegzés és zárás  </vt:lpstr>
      <vt:lpstr>Források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2024-11-24T13:09:14Z</dcterms:created>
  <dcterms:modified xsi:type="dcterms:W3CDTF">2024-12-13T12:47:04Z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