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70" r:id="rId3"/>
    <p:sldId id="371" r:id="rId4"/>
    <p:sldId id="438" r:id="rId5"/>
    <p:sldId id="409" r:id="rId6"/>
    <p:sldId id="446" r:id="rId7"/>
    <p:sldId id="448" r:id="rId8"/>
    <p:sldId id="449" r:id="rId9"/>
    <p:sldId id="447" r:id="rId10"/>
    <p:sldId id="441" r:id="rId11"/>
    <p:sldId id="451" r:id="rId12"/>
    <p:sldId id="452" r:id="rId13"/>
    <p:sldId id="454" r:id="rId14"/>
    <p:sldId id="324" r:id="rId15"/>
    <p:sldId id="28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5FAD"/>
    <a:srgbClr val="99B2F1"/>
    <a:srgbClr val="5681E9"/>
    <a:srgbClr val="C7D5F9"/>
    <a:srgbClr val="B7C9F7"/>
    <a:srgbClr val="E4EBFC"/>
    <a:srgbClr val="BCCDF6"/>
    <a:srgbClr val="BFCFF7"/>
    <a:srgbClr val="9CB5F2"/>
    <a:srgbClr val="709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2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792" y="510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4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4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5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8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3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2020.06.24.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84B3B5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8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0CF2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HITTANÓRÁRA JÁROK 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746" y="1376731"/>
            <a:ext cx="3647953" cy="5143284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1488768" y="1212654"/>
            <a:ext cx="5946236" cy="1555139"/>
            <a:chOff x="2145418" y="2332245"/>
            <a:chExt cx="2739556" cy="977437"/>
          </a:xfrm>
        </p:grpSpPr>
        <p:grpSp>
          <p:nvGrpSpPr>
            <p:cNvPr id="13" name="Csoportba foglalás 12"/>
            <p:cNvGrpSpPr/>
            <p:nvPr/>
          </p:nvGrpSpPr>
          <p:grpSpPr>
            <a:xfrm rot="21265007">
              <a:off x="2145418" y="2332245"/>
              <a:ext cx="2735772" cy="977437"/>
              <a:chOff x="888453" y="399411"/>
              <a:chExt cx="3401981" cy="1401541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15" name="Háromszög 14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4" name="Szövegdoboz 13"/>
            <p:cNvSpPr txBox="1"/>
            <p:nvPr/>
          </p:nvSpPr>
          <p:spPr>
            <a:xfrm rot="21252642">
              <a:off x="2230504" y="2520865"/>
              <a:ext cx="2654470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rgbClr val="368885"/>
                  </a:solidFill>
                </a:rPr>
                <a:t>Vajon mit csinál Tomi a hittanon?</a:t>
              </a:r>
              <a:endParaRPr lang="hu-HU" sz="2800" dirty="0">
                <a:solidFill>
                  <a:srgbClr val="368885"/>
                </a:solidFill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 flipH="1">
            <a:off x="1445823" y="2921028"/>
            <a:ext cx="5946236" cy="1555139"/>
            <a:chOff x="2145418" y="2332245"/>
            <a:chExt cx="2739556" cy="977437"/>
          </a:xfrm>
        </p:grpSpPr>
        <p:grpSp>
          <p:nvGrpSpPr>
            <p:cNvPr id="18" name="Csoportba foglalás 17"/>
            <p:cNvGrpSpPr/>
            <p:nvPr/>
          </p:nvGrpSpPr>
          <p:grpSpPr>
            <a:xfrm rot="21265007">
              <a:off x="2145418" y="2332245"/>
              <a:ext cx="2735772" cy="977437"/>
              <a:chOff x="888453" y="399411"/>
              <a:chExt cx="3401981" cy="1401541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20" name="Háromszög 19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 rot="21252642">
              <a:off x="2230504" y="2520865"/>
              <a:ext cx="2654470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rgbClr val="368885"/>
                  </a:solidFill>
                </a:rPr>
                <a:t>Vajon milyen imádságot mond?</a:t>
              </a:r>
              <a:endParaRPr lang="hu-HU" sz="2800" dirty="0">
                <a:solidFill>
                  <a:srgbClr val="368885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1445823" y="4640310"/>
            <a:ext cx="5946236" cy="1555139"/>
            <a:chOff x="2145418" y="2332245"/>
            <a:chExt cx="2739556" cy="977437"/>
          </a:xfrm>
        </p:grpSpPr>
        <p:grpSp>
          <p:nvGrpSpPr>
            <p:cNvPr id="23" name="Csoportba foglalás 22"/>
            <p:cNvGrpSpPr/>
            <p:nvPr/>
          </p:nvGrpSpPr>
          <p:grpSpPr>
            <a:xfrm rot="21265007">
              <a:off x="2145418" y="2332245"/>
              <a:ext cx="2735772" cy="977437"/>
              <a:chOff x="888453" y="399411"/>
              <a:chExt cx="3401981" cy="1401541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25" name="Háromszög 24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Téglalap 25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4" name="Szövegdoboz 23"/>
            <p:cNvSpPr txBox="1"/>
            <p:nvPr/>
          </p:nvSpPr>
          <p:spPr>
            <a:xfrm rot="21252642">
              <a:off x="2230504" y="2520865"/>
              <a:ext cx="2654470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rgbClr val="368885"/>
                  </a:solidFill>
                </a:rPr>
                <a:t>Szoktál imádkozni?</a:t>
              </a:r>
              <a:endParaRPr lang="hu-HU" sz="2800" dirty="0">
                <a:solidFill>
                  <a:srgbClr val="368885"/>
                </a:solidFill>
              </a:endParaRPr>
            </a:p>
          </p:txBody>
        </p:sp>
      </p:grpSp>
      <p:pic>
        <p:nvPicPr>
          <p:cNvPr id="57" name="Kép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022"/>
            <a:ext cx="1357611" cy="13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Kép 4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8" y="1183399"/>
            <a:ext cx="5281600" cy="5901262"/>
          </a:xfrm>
          <a:prstGeom prst="rect">
            <a:avLst/>
          </a:prstGeom>
        </p:spPr>
      </p:pic>
      <p:grpSp>
        <p:nvGrpSpPr>
          <p:cNvPr id="484" name="Csoportba foglalás 483"/>
          <p:cNvGrpSpPr/>
          <p:nvPr/>
        </p:nvGrpSpPr>
        <p:grpSpPr>
          <a:xfrm>
            <a:off x="5058136" y="1172549"/>
            <a:ext cx="5946236" cy="1555139"/>
            <a:chOff x="2145418" y="2332245"/>
            <a:chExt cx="2739556" cy="977437"/>
          </a:xfrm>
        </p:grpSpPr>
        <p:grpSp>
          <p:nvGrpSpPr>
            <p:cNvPr id="485" name="Csoportba foglalás 484"/>
            <p:cNvGrpSpPr/>
            <p:nvPr/>
          </p:nvGrpSpPr>
          <p:grpSpPr>
            <a:xfrm rot="21265007">
              <a:off x="2145418" y="2332245"/>
              <a:ext cx="2735772" cy="977437"/>
              <a:chOff x="888453" y="399411"/>
              <a:chExt cx="3401981" cy="1401541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87" name="Háromszög 486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FCB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8" name="Téglalap 487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solidFill>
                <a:srgbClr val="FDC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86" name="Szövegdoboz 485"/>
            <p:cNvSpPr txBox="1"/>
            <p:nvPr/>
          </p:nvSpPr>
          <p:spPr>
            <a:xfrm rot="21252642">
              <a:off x="2230504" y="2520865"/>
              <a:ext cx="2654470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1">
                      <a:lumMod val="75000"/>
                    </a:schemeClr>
                  </a:solidFill>
                </a:rPr>
                <a:t>Vajon mit csinál Zsófi a hittanon?</a:t>
              </a:r>
              <a:endParaRPr lang="hu-HU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89" name="Csoportba foglalás 488"/>
          <p:cNvGrpSpPr/>
          <p:nvPr/>
        </p:nvGrpSpPr>
        <p:grpSpPr>
          <a:xfrm flipH="1">
            <a:off x="5023404" y="2832797"/>
            <a:ext cx="5938023" cy="1555139"/>
            <a:chOff x="2145418" y="2332245"/>
            <a:chExt cx="2735772" cy="977437"/>
          </a:xfrm>
        </p:grpSpPr>
        <p:grpSp>
          <p:nvGrpSpPr>
            <p:cNvPr id="490" name="Csoportba foglalás 489"/>
            <p:cNvGrpSpPr/>
            <p:nvPr/>
          </p:nvGrpSpPr>
          <p:grpSpPr>
            <a:xfrm rot="21265007">
              <a:off x="2145418" y="2332245"/>
              <a:ext cx="2735772" cy="977437"/>
              <a:chOff x="888453" y="399411"/>
              <a:chExt cx="3401981" cy="1401541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92" name="Háromszög 491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FCB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3" name="Téglalap 492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solidFill>
                <a:srgbClr val="FDC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91" name="Szövegdoboz 490"/>
            <p:cNvSpPr txBox="1"/>
            <p:nvPr/>
          </p:nvSpPr>
          <p:spPr>
            <a:xfrm rot="21252642">
              <a:off x="2512628" y="2530803"/>
              <a:ext cx="2182088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1">
                      <a:lumMod val="75000"/>
                    </a:schemeClr>
                  </a:solidFill>
                </a:rPr>
                <a:t>Mit rajzol Zsófi?</a:t>
              </a:r>
              <a:endParaRPr lang="hu-HU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05" name="Csoportba foglalás 504"/>
          <p:cNvGrpSpPr/>
          <p:nvPr/>
        </p:nvGrpSpPr>
        <p:grpSpPr>
          <a:xfrm>
            <a:off x="5079340" y="4493045"/>
            <a:ext cx="5946236" cy="1555139"/>
            <a:chOff x="2145418" y="2332245"/>
            <a:chExt cx="2739556" cy="977437"/>
          </a:xfrm>
        </p:grpSpPr>
        <p:grpSp>
          <p:nvGrpSpPr>
            <p:cNvPr id="506" name="Csoportba foglalás 505"/>
            <p:cNvGrpSpPr/>
            <p:nvPr/>
          </p:nvGrpSpPr>
          <p:grpSpPr>
            <a:xfrm rot="21265007">
              <a:off x="2145418" y="2332245"/>
              <a:ext cx="2735772" cy="977437"/>
              <a:chOff x="888453" y="399411"/>
              <a:chExt cx="3401981" cy="1401541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508" name="Háromszög 507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FCB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9" name="Téglalap 508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solidFill>
                <a:srgbClr val="FDC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07" name="Szövegdoboz 506"/>
            <p:cNvSpPr txBox="1"/>
            <p:nvPr/>
          </p:nvSpPr>
          <p:spPr>
            <a:xfrm rot="21252642">
              <a:off x="2230504" y="2520865"/>
              <a:ext cx="2654470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1">
                      <a:lumMod val="75000"/>
                    </a:schemeClr>
                  </a:solidFill>
                </a:rPr>
                <a:t>Szeretsz rajzolni?</a:t>
              </a:r>
              <a:endParaRPr lang="hu-HU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10" name="Kép 5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7611" cy="13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zis 26"/>
          <p:cNvSpPr/>
          <p:nvPr/>
        </p:nvSpPr>
        <p:spPr>
          <a:xfrm>
            <a:off x="2758964" y="419476"/>
            <a:ext cx="6432331" cy="6309057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innerShdw blurRad="1016000">
              <a:srgbClr val="E0CF2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73" y="2947034"/>
            <a:ext cx="5979190" cy="31381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7" name="Szabadkézi sokszög 16"/>
          <p:cNvSpPr/>
          <p:nvPr/>
        </p:nvSpPr>
        <p:spPr>
          <a:xfrm>
            <a:off x="0" y="0"/>
            <a:ext cx="12192000" cy="692728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924401 w 12192000"/>
              <a:gd name="connsiteY5" fmla="*/ 710680 h 6858000"/>
              <a:gd name="connsiteX6" fmla="*/ 2909444 w 12192000"/>
              <a:gd name="connsiteY6" fmla="*/ 3672955 h 6858000"/>
              <a:gd name="connsiteX7" fmla="*/ 5924401 w 12192000"/>
              <a:gd name="connsiteY7" fmla="*/ 6635230 h 6858000"/>
              <a:gd name="connsiteX8" fmla="*/ 8939358 w 12192000"/>
              <a:gd name="connsiteY8" fmla="*/ 3672955 h 6858000"/>
              <a:gd name="connsiteX9" fmla="*/ 5924401 w 12192000"/>
              <a:gd name="connsiteY9" fmla="*/ 7106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924401" y="710680"/>
                </a:moveTo>
                <a:cubicBezTo>
                  <a:pt x="4259286" y="710680"/>
                  <a:pt x="2909444" y="2036936"/>
                  <a:pt x="2909444" y="3672955"/>
                </a:cubicBezTo>
                <a:cubicBezTo>
                  <a:pt x="2909444" y="5308974"/>
                  <a:pt x="4259286" y="6635230"/>
                  <a:pt x="5924401" y="6635230"/>
                </a:cubicBezTo>
                <a:cubicBezTo>
                  <a:pt x="7589516" y="6635230"/>
                  <a:pt x="8939358" y="5308974"/>
                  <a:pt x="8939358" y="3672955"/>
                </a:cubicBezTo>
                <a:cubicBezTo>
                  <a:pt x="8939358" y="2036936"/>
                  <a:pt x="7589516" y="710680"/>
                  <a:pt x="5924401" y="710680"/>
                </a:cubicBezTo>
                <a:close/>
              </a:path>
            </a:pathLst>
          </a:custGeom>
          <a:solidFill>
            <a:srgbClr val="E0CF2F"/>
          </a:solidFill>
          <a:ln>
            <a:noFill/>
          </a:ln>
          <a:effectLst>
            <a:innerShdw blurRad="825500">
              <a:srgbClr val="9D90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065087" y="542048"/>
            <a:ext cx="5820085" cy="4016210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>
                <a:gd name="adj" fmla="val 10603173"/>
              </a:avLst>
            </a:prstTxWarp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ISMÉTELD EL HANGOSAN!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555129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1308536" y="5489518"/>
            <a:ext cx="9333186" cy="955477"/>
          </a:xfrm>
          <a:prstGeom prst="roundRect">
            <a:avLst>
              <a:gd name="adj" fmla="val 33945"/>
            </a:avLst>
          </a:prstGeom>
          <a:solidFill>
            <a:schemeClr val="bg1"/>
          </a:solidFill>
          <a:effectLst>
            <a:innerShdw blurRad="317500">
              <a:srgbClr val="FF0000">
                <a:alpha val="34000"/>
              </a:srgbClr>
            </a:inn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ISTEN SZERET BENNÜNKET.</a:t>
            </a:r>
            <a:endParaRPr lang="hu-H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065556" y="2318886"/>
            <a:ext cx="7819147" cy="646986"/>
          </a:xfrm>
          <a:prstGeom prst="roundRect">
            <a:avLst/>
          </a:prstGeom>
          <a:solidFill>
            <a:schemeClr val="bg1"/>
          </a:solidFill>
          <a:effectLst>
            <a:innerShdw blurRad="317500">
              <a:srgbClr val="E0CF2F"/>
            </a:inn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hittanórán bibliai történetekről tanulunk.</a:t>
            </a:r>
            <a:endParaRPr lang="hu-HU" sz="32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73"/>
            <a:ext cx="1611501" cy="15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chemeClr val="bg1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B2F1"/>
          </a:solidFill>
          <a:ln>
            <a:noFill/>
          </a:ln>
          <a:effectLst>
            <a:innerShdw blurRad="800100">
              <a:schemeClr val="accent5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727" y="3202805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kerekített téglalap 18"/>
          <p:cNvSpPr/>
          <p:nvPr/>
        </p:nvSpPr>
        <p:spPr>
          <a:xfrm>
            <a:off x="1154681" y="-68618"/>
            <a:ext cx="9811658" cy="1467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dirty="0" smtClean="0">
                <a:solidFill>
                  <a:prstClr val="white"/>
                </a:solidFill>
              </a:rPr>
              <a:t>ISTEN TENYERÉN</a:t>
            </a:r>
            <a:endParaRPr lang="hu-HU" sz="7200" dirty="0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21" y="-3628999"/>
            <a:ext cx="12876000" cy="6264000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-23660" y="-725214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568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-47320" y="-1088449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709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-47320" y="-1451685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99B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-23660" y="-1905595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C7D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3827" y="6027003"/>
            <a:ext cx="1062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A TANÉV KÖZPONTI GONDOLATA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0231 L 0.00234 0.3928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7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0.0168 0.00023 L -0.00911 0.8277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8050" t="17085" r="7065" b="9137"/>
          <a:stretch/>
        </p:blipFill>
        <p:spPr>
          <a:xfrm>
            <a:off x="-209550" y="1031409"/>
            <a:ext cx="12401550" cy="5826591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 rot="20432223">
            <a:off x="5109036" y="-4642306"/>
            <a:ext cx="7753350" cy="750988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24516"/>
              </a:avLst>
            </a:prstTxWarp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 VAGYUNK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 rot="1970928">
            <a:off x="1297519" y="2501439"/>
            <a:ext cx="7005279" cy="53770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74973"/>
              </a:avLst>
            </a:prstTxWarp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BIZTONSÁGBAN</a:t>
            </a:r>
            <a:endParaRPr lang="hu-H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zis 26"/>
          <p:cNvSpPr/>
          <p:nvPr/>
        </p:nvSpPr>
        <p:spPr>
          <a:xfrm>
            <a:off x="2583874" y="419476"/>
            <a:ext cx="6432331" cy="6309057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innerShdw blurRad="1016000">
              <a:srgbClr val="E0CF2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12192000" cy="692728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924401 w 12192000"/>
              <a:gd name="connsiteY5" fmla="*/ 710680 h 6858000"/>
              <a:gd name="connsiteX6" fmla="*/ 2909444 w 12192000"/>
              <a:gd name="connsiteY6" fmla="*/ 3672955 h 6858000"/>
              <a:gd name="connsiteX7" fmla="*/ 5924401 w 12192000"/>
              <a:gd name="connsiteY7" fmla="*/ 6635230 h 6858000"/>
              <a:gd name="connsiteX8" fmla="*/ 8939358 w 12192000"/>
              <a:gd name="connsiteY8" fmla="*/ 3672955 h 6858000"/>
              <a:gd name="connsiteX9" fmla="*/ 5924401 w 12192000"/>
              <a:gd name="connsiteY9" fmla="*/ 7106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924401" y="710680"/>
                </a:moveTo>
                <a:cubicBezTo>
                  <a:pt x="4259286" y="710680"/>
                  <a:pt x="2909444" y="2036936"/>
                  <a:pt x="2909444" y="3672955"/>
                </a:cubicBezTo>
                <a:cubicBezTo>
                  <a:pt x="2909444" y="5308974"/>
                  <a:pt x="4259286" y="6635230"/>
                  <a:pt x="5924401" y="6635230"/>
                </a:cubicBezTo>
                <a:cubicBezTo>
                  <a:pt x="7589516" y="6635230"/>
                  <a:pt x="8939358" y="5308974"/>
                  <a:pt x="8939358" y="3672955"/>
                </a:cubicBezTo>
                <a:cubicBezTo>
                  <a:pt x="8939358" y="2036936"/>
                  <a:pt x="7589516" y="710680"/>
                  <a:pt x="5924401" y="710680"/>
                </a:cubicBezTo>
                <a:close/>
              </a:path>
            </a:pathLst>
          </a:custGeom>
          <a:solidFill>
            <a:srgbClr val="E0CF2F"/>
          </a:solidFill>
          <a:ln>
            <a:noFill/>
          </a:ln>
          <a:effectLst>
            <a:innerShdw blurRad="825500">
              <a:srgbClr val="9D90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241742" y="487476"/>
            <a:ext cx="5400371" cy="4016210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>
                <a:gd name="adj" fmla="val 10603173"/>
              </a:avLst>
            </a:prstTxWarp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HITTANÓRÁRA JÁROK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8940" t="6952" b="919"/>
          <a:stretch/>
        </p:blipFill>
        <p:spPr>
          <a:xfrm>
            <a:off x="3677636" y="766393"/>
            <a:ext cx="2216817" cy="5343213"/>
          </a:xfrm>
          <a:prstGeom prst="rect">
            <a:avLst/>
          </a:prstGeom>
          <a:effectLst/>
        </p:spPr>
      </p:pic>
      <p:grpSp>
        <p:nvGrpSpPr>
          <p:cNvPr id="20" name="Csoportba foglalás 19"/>
          <p:cNvGrpSpPr/>
          <p:nvPr/>
        </p:nvGrpSpPr>
        <p:grpSpPr>
          <a:xfrm>
            <a:off x="2256563" y="3370357"/>
            <a:ext cx="2737229" cy="1150946"/>
            <a:chOff x="2144441" y="2158713"/>
            <a:chExt cx="2737229" cy="1150946"/>
          </a:xfrm>
        </p:grpSpPr>
        <p:grpSp>
          <p:nvGrpSpPr>
            <p:cNvPr id="15" name="Csoportba foglalás 14"/>
            <p:cNvGrpSpPr/>
            <p:nvPr/>
          </p:nvGrpSpPr>
          <p:grpSpPr>
            <a:xfrm rot="21265007">
              <a:off x="2144441" y="2312187"/>
              <a:ext cx="2737229" cy="997472"/>
              <a:chOff x="888453" y="370683"/>
              <a:chExt cx="3403792" cy="1430269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14" name="Háromszög 13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" name="Szövegdoboz 4"/>
            <p:cNvSpPr txBox="1"/>
            <p:nvPr/>
          </p:nvSpPr>
          <p:spPr>
            <a:xfrm rot="21252642">
              <a:off x="2417682" y="2158713"/>
              <a:ext cx="2190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0" dirty="0" smtClean="0">
                  <a:solidFill>
                    <a:srgbClr val="368885"/>
                  </a:solidFill>
                </a:rPr>
                <a:t>TOMI</a:t>
              </a:r>
              <a:endParaRPr lang="hu-HU" sz="6000" dirty="0">
                <a:solidFill>
                  <a:srgbClr val="368885"/>
                </a:solidFill>
              </a:endParaRPr>
            </a:p>
          </p:txBody>
        </p:sp>
      </p:grpSp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7021" t="4273" r="12452" b="1343"/>
          <a:stretch/>
        </p:blipFill>
        <p:spPr>
          <a:xfrm>
            <a:off x="5832283" y="974611"/>
            <a:ext cx="2046489" cy="5329399"/>
          </a:xfrm>
          <a:prstGeom prst="rect">
            <a:avLst/>
          </a:prstGeom>
          <a:effectLst/>
        </p:spPr>
      </p:pic>
      <p:sp>
        <p:nvSpPr>
          <p:cNvPr id="26" name="Szövegdoboz 25"/>
          <p:cNvSpPr txBox="1"/>
          <p:nvPr/>
        </p:nvSpPr>
        <p:spPr>
          <a:xfrm>
            <a:off x="8578583" y="5452917"/>
            <a:ext cx="3167565" cy="919401"/>
          </a:xfrm>
          <a:prstGeom prst="roundRect">
            <a:avLst/>
          </a:prstGeom>
          <a:solidFill>
            <a:schemeClr val="bg1"/>
          </a:solidFill>
          <a:effectLst>
            <a:innerShdw blurRad="1092200">
              <a:srgbClr val="E0CF2F"/>
            </a:inn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Te ismered az osztálytársaidat?</a:t>
            </a:r>
            <a:endParaRPr lang="hu-HU" sz="2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78841" y="5044295"/>
            <a:ext cx="4507281" cy="1736646"/>
          </a:xfrm>
          <a:prstGeom prst="roundRect">
            <a:avLst/>
          </a:prstGeom>
          <a:solidFill>
            <a:schemeClr val="bg1"/>
          </a:solidFill>
          <a:effectLst>
            <a:innerShdw blurRad="1092200">
              <a:srgbClr val="E0CF2F"/>
            </a:inn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hu-HU" sz="3200" dirty="0"/>
              <a:t>Zsófi és Tomi első osztályba járnak.</a:t>
            </a:r>
          </a:p>
          <a:p>
            <a:r>
              <a:rPr lang="hu-HU" sz="3200" dirty="0"/>
              <a:t>Sok osztálytársuk van.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73"/>
            <a:ext cx="1611501" cy="1555732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6905743" y="2188723"/>
            <a:ext cx="3050299" cy="1035260"/>
            <a:chOff x="6864544" y="3351577"/>
            <a:chExt cx="3050299" cy="1035260"/>
          </a:xfrm>
        </p:grpSpPr>
        <p:grpSp>
          <p:nvGrpSpPr>
            <p:cNvPr id="11" name="Csoportba foglalás 10"/>
            <p:cNvGrpSpPr/>
            <p:nvPr/>
          </p:nvGrpSpPr>
          <p:grpSpPr>
            <a:xfrm rot="334993" flipH="1">
              <a:off x="6864544" y="3426033"/>
              <a:ext cx="2727153" cy="960804"/>
              <a:chOff x="864478" y="366567"/>
              <a:chExt cx="3391262" cy="1377694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12" name="Háromszög 11"/>
              <p:cNvSpPr/>
              <p:nvPr/>
            </p:nvSpPr>
            <p:spPr>
              <a:xfrm rot="15730234">
                <a:off x="859585" y="726832"/>
                <a:ext cx="1022681" cy="1012178"/>
              </a:xfrm>
              <a:custGeom>
                <a:avLst/>
                <a:gdLst>
                  <a:gd name="connsiteX0" fmla="*/ 0 w 739442"/>
                  <a:gd name="connsiteY0" fmla="*/ 643377 h 643377"/>
                  <a:gd name="connsiteX1" fmla="*/ 356100 w 739442"/>
                  <a:gd name="connsiteY1" fmla="*/ 0 h 643377"/>
                  <a:gd name="connsiteX2" fmla="*/ 739442 w 739442"/>
                  <a:gd name="connsiteY2" fmla="*/ 643377 h 643377"/>
                  <a:gd name="connsiteX3" fmla="*/ 0 w 739442"/>
                  <a:gd name="connsiteY3" fmla="*/ 643377 h 643377"/>
                  <a:gd name="connsiteX0" fmla="*/ 0 w 713004"/>
                  <a:gd name="connsiteY0" fmla="*/ 627120 h 643377"/>
                  <a:gd name="connsiteX1" fmla="*/ 329662 w 713004"/>
                  <a:gd name="connsiteY1" fmla="*/ 0 h 643377"/>
                  <a:gd name="connsiteX2" fmla="*/ 713004 w 713004"/>
                  <a:gd name="connsiteY2" fmla="*/ 643377 h 643377"/>
                  <a:gd name="connsiteX3" fmla="*/ 0 w 713004"/>
                  <a:gd name="connsiteY3" fmla="*/ 627120 h 643377"/>
                  <a:gd name="connsiteX0" fmla="*/ 0 w 713004"/>
                  <a:gd name="connsiteY0" fmla="*/ 627120 h 683943"/>
                  <a:gd name="connsiteX1" fmla="*/ 329662 w 713004"/>
                  <a:gd name="connsiteY1" fmla="*/ 0 h 683943"/>
                  <a:gd name="connsiteX2" fmla="*/ 713004 w 713004"/>
                  <a:gd name="connsiteY2" fmla="*/ 643377 h 683943"/>
                  <a:gd name="connsiteX3" fmla="*/ 0 w 713004"/>
                  <a:gd name="connsiteY3" fmla="*/ 627120 h 683943"/>
                  <a:gd name="connsiteX0" fmla="*/ 0 w 713215"/>
                  <a:gd name="connsiteY0" fmla="*/ 627120 h 712219"/>
                  <a:gd name="connsiteX1" fmla="*/ 329662 w 713215"/>
                  <a:gd name="connsiteY1" fmla="*/ 0 h 712219"/>
                  <a:gd name="connsiteX2" fmla="*/ 713004 w 713215"/>
                  <a:gd name="connsiteY2" fmla="*/ 643377 h 712219"/>
                  <a:gd name="connsiteX3" fmla="*/ 390878 w 713215"/>
                  <a:gd name="connsiteY3" fmla="*/ 692592 h 712219"/>
                  <a:gd name="connsiteX4" fmla="*/ 0 w 713215"/>
                  <a:gd name="connsiteY4" fmla="*/ 627120 h 712219"/>
                  <a:gd name="connsiteX0" fmla="*/ 0 w 713215"/>
                  <a:gd name="connsiteY0" fmla="*/ 627120 h 712219"/>
                  <a:gd name="connsiteX1" fmla="*/ 329662 w 713215"/>
                  <a:gd name="connsiteY1" fmla="*/ 0 h 712219"/>
                  <a:gd name="connsiteX2" fmla="*/ 713004 w 713215"/>
                  <a:gd name="connsiteY2" fmla="*/ 643377 h 712219"/>
                  <a:gd name="connsiteX3" fmla="*/ 390878 w 713215"/>
                  <a:gd name="connsiteY3" fmla="*/ 692592 h 712219"/>
                  <a:gd name="connsiteX4" fmla="*/ 0 w 713215"/>
                  <a:gd name="connsiteY4" fmla="*/ 627120 h 712219"/>
                  <a:gd name="connsiteX0" fmla="*/ 0 w 713194"/>
                  <a:gd name="connsiteY0" fmla="*/ 627120 h 735699"/>
                  <a:gd name="connsiteX1" fmla="*/ 329662 w 713194"/>
                  <a:gd name="connsiteY1" fmla="*/ 0 h 735699"/>
                  <a:gd name="connsiteX2" fmla="*/ 713004 w 713194"/>
                  <a:gd name="connsiteY2" fmla="*/ 643377 h 735699"/>
                  <a:gd name="connsiteX3" fmla="*/ 366466 w 713194"/>
                  <a:gd name="connsiteY3" fmla="*/ 731892 h 735699"/>
                  <a:gd name="connsiteX4" fmla="*/ 0 w 713194"/>
                  <a:gd name="connsiteY4" fmla="*/ 627120 h 735699"/>
                  <a:gd name="connsiteX0" fmla="*/ 0 w 713194"/>
                  <a:gd name="connsiteY0" fmla="*/ 627120 h 735699"/>
                  <a:gd name="connsiteX1" fmla="*/ 329662 w 713194"/>
                  <a:gd name="connsiteY1" fmla="*/ 0 h 735699"/>
                  <a:gd name="connsiteX2" fmla="*/ 713004 w 713194"/>
                  <a:gd name="connsiteY2" fmla="*/ 643377 h 735699"/>
                  <a:gd name="connsiteX3" fmla="*/ 366466 w 713194"/>
                  <a:gd name="connsiteY3" fmla="*/ 731892 h 735699"/>
                  <a:gd name="connsiteX4" fmla="*/ 0 w 713194"/>
                  <a:gd name="connsiteY4" fmla="*/ 627120 h 735699"/>
                  <a:gd name="connsiteX0" fmla="*/ 0 w 713217"/>
                  <a:gd name="connsiteY0" fmla="*/ 627120 h 813321"/>
                  <a:gd name="connsiteX1" fmla="*/ 329662 w 713217"/>
                  <a:gd name="connsiteY1" fmla="*/ 0 h 813321"/>
                  <a:gd name="connsiteX2" fmla="*/ 713004 w 713217"/>
                  <a:gd name="connsiteY2" fmla="*/ 643377 h 813321"/>
                  <a:gd name="connsiteX3" fmla="*/ 392192 w 713217"/>
                  <a:gd name="connsiteY3" fmla="*/ 813230 h 813321"/>
                  <a:gd name="connsiteX4" fmla="*/ 0 w 713217"/>
                  <a:gd name="connsiteY4" fmla="*/ 627120 h 813321"/>
                  <a:gd name="connsiteX0" fmla="*/ 2329 w 715546"/>
                  <a:gd name="connsiteY0" fmla="*/ 627120 h 813964"/>
                  <a:gd name="connsiteX1" fmla="*/ 331991 w 715546"/>
                  <a:gd name="connsiteY1" fmla="*/ 0 h 813964"/>
                  <a:gd name="connsiteX2" fmla="*/ 715333 w 715546"/>
                  <a:gd name="connsiteY2" fmla="*/ 643377 h 813964"/>
                  <a:gd name="connsiteX3" fmla="*/ 394521 w 715546"/>
                  <a:gd name="connsiteY3" fmla="*/ 813230 h 813964"/>
                  <a:gd name="connsiteX4" fmla="*/ 192927 w 715546"/>
                  <a:gd name="connsiteY4" fmla="*/ 712514 h 813964"/>
                  <a:gd name="connsiteX5" fmla="*/ 2329 w 715546"/>
                  <a:gd name="connsiteY5" fmla="*/ 627120 h 813964"/>
                  <a:gd name="connsiteX0" fmla="*/ 1770 w 714987"/>
                  <a:gd name="connsiteY0" fmla="*/ 627120 h 813964"/>
                  <a:gd name="connsiteX1" fmla="*/ 331432 w 714987"/>
                  <a:gd name="connsiteY1" fmla="*/ 0 h 813964"/>
                  <a:gd name="connsiteX2" fmla="*/ 714774 w 714987"/>
                  <a:gd name="connsiteY2" fmla="*/ 643377 h 813964"/>
                  <a:gd name="connsiteX3" fmla="*/ 393962 w 714987"/>
                  <a:gd name="connsiteY3" fmla="*/ 813230 h 813964"/>
                  <a:gd name="connsiteX4" fmla="*/ 192368 w 714987"/>
                  <a:gd name="connsiteY4" fmla="*/ 712514 h 813964"/>
                  <a:gd name="connsiteX5" fmla="*/ 1770 w 714987"/>
                  <a:gd name="connsiteY5" fmla="*/ 627120 h 813964"/>
                  <a:gd name="connsiteX0" fmla="*/ 0 w 713217"/>
                  <a:gd name="connsiteY0" fmla="*/ 627120 h 813964"/>
                  <a:gd name="connsiteX1" fmla="*/ 329662 w 713217"/>
                  <a:gd name="connsiteY1" fmla="*/ 0 h 813964"/>
                  <a:gd name="connsiteX2" fmla="*/ 713004 w 713217"/>
                  <a:gd name="connsiteY2" fmla="*/ 643377 h 813964"/>
                  <a:gd name="connsiteX3" fmla="*/ 392192 w 713217"/>
                  <a:gd name="connsiteY3" fmla="*/ 813230 h 813964"/>
                  <a:gd name="connsiteX4" fmla="*/ 190598 w 713217"/>
                  <a:gd name="connsiteY4" fmla="*/ 712514 h 813964"/>
                  <a:gd name="connsiteX5" fmla="*/ 0 w 713217"/>
                  <a:gd name="connsiteY5" fmla="*/ 627120 h 81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3217" h="813964">
                    <a:moveTo>
                      <a:pt x="0" y="627120"/>
                    </a:moveTo>
                    <a:lnTo>
                      <a:pt x="329662" y="0"/>
                    </a:lnTo>
                    <a:lnTo>
                      <a:pt x="713004" y="643377"/>
                    </a:lnTo>
                    <a:cubicBezTo>
                      <a:pt x="720835" y="758243"/>
                      <a:pt x="511026" y="815939"/>
                      <a:pt x="392192" y="813230"/>
                    </a:cubicBezTo>
                    <a:cubicBezTo>
                      <a:pt x="305690" y="822381"/>
                      <a:pt x="255963" y="743532"/>
                      <a:pt x="190598" y="712514"/>
                    </a:cubicBezTo>
                    <a:cubicBezTo>
                      <a:pt x="178763" y="709302"/>
                      <a:pt x="118716" y="686960"/>
                      <a:pt x="0" y="627120"/>
                    </a:cubicBezTo>
                    <a:close/>
                  </a:path>
                </a:pathLst>
              </a:custGeom>
              <a:solidFill>
                <a:srgbClr val="FCB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864478" y="366567"/>
                <a:ext cx="3391262" cy="1015664"/>
              </a:xfrm>
              <a:prstGeom prst="rect">
                <a:avLst/>
              </a:prstGeom>
              <a:solidFill>
                <a:srgbClr val="FDC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" name="Szövegdoboz 17"/>
            <p:cNvSpPr txBox="1"/>
            <p:nvPr/>
          </p:nvSpPr>
          <p:spPr>
            <a:xfrm rot="347358" flipH="1">
              <a:off x="7060605" y="3351577"/>
              <a:ext cx="2854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0" dirty="0" smtClean="0">
                  <a:solidFill>
                    <a:srgbClr val="DF4C4A"/>
                  </a:solidFill>
                </a:rPr>
                <a:t>ZSÓFI</a:t>
              </a:r>
              <a:endParaRPr lang="hu-HU" sz="6000" dirty="0">
                <a:solidFill>
                  <a:srgbClr val="DF4C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3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örszelet 10"/>
          <p:cNvSpPr/>
          <p:nvPr/>
        </p:nvSpPr>
        <p:spPr>
          <a:xfrm rot="6735753">
            <a:off x="120856" y="-1360132"/>
            <a:ext cx="12103454" cy="12421336"/>
          </a:xfrm>
          <a:prstGeom prst="chord">
            <a:avLst/>
          </a:prstGeom>
          <a:solidFill>
            <a:srgbClr val="FFFFC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Körszelet 9"/>
          <p:cNvSpPr/>
          <p:nvPr/>
        </p:nvSpPr>
        <p:spPr>
          <a:xfrm rot="6735753">
            <a:off x="1575089" y="344865"/>
            <a:ext cx="9000000" cy="9000000"/>
          </a:xfrm>
          <a:prstGeom prst="chord">
            <a:avLst/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957662" y="5235747"/>
            <a:ext cx="9894217" cy="1225868"/>
          </a:xfrm>
          <a:prstGeom prst="round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chemeClr val="accent6">
                    <a:lumMod val="75000"/>
                  </a:schemeClr>
                </a:solidFill>
              </a:rPr>
              <a:t>Isten szeret bennünket.</a:t>
            </a:r>
            <a:endParaRPr lang="hu-H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56807" y="813905"/>
            <a:ext cx="11031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25FAD"/>
                </a:solidFill>
              </a:rPr>
              <a:t>Bibliát olvasnak a hittanoktatójukkal a hittanórán.</a:t>
            </a:r>
            <a:endParaRPr lang="hu-HU" sz="4000" dirty="0">
              <a:solidFill>
                <a:srgbClr val="025FAD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571687" y="2676104"/>
            <a:ext cx="256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593820"/>
                </a:solidFill>
              </a:rPr>
              <a:t>Ki lehet ez a felnőtt? </a:t>
            </a:r>
            <a:endParaRPr lang="hu-HU" sz="3600" dirty="0">
              <a:solidFill>
                <a:srgbClr val="59382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476625" y="5943317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593820"/>
                </a:solidFill>
              </a:rPr>
              <a:t>Láttál már Bibliát? Hol? </a:t>
            </a:r>
            <a:endParaRPr lang="hu-HU" sz="3600" dirty="0">
              <a:solidFill>
                <a:srgbClr val="593820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06" y="1757850"/>
            <a:ext cx="7235823" cy="37976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0" name="Szövegdoboz 29"/>
          <p:cNvSpPr txBox="1"/>
          <p:nvPr/>
        </p:nvSpPr>
        <p:spPr>
          <a:xfrm>
            <a:off x="4572193" y="4521372"/>
            <a:ext cx="3005793" cy="646986"/>
          </a:xfrm>
          <a:prstGeom prst="round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593820"/>
                </a:solidFill>
              </a:rPr>
              <a:t>Ők már tudják:</a:t>
            </a:r>
            <a:endParaRPr lang="hu-HU" sz="3200" dirty="0">
              <a:solidFill>
                <a:srgbClr val="59382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17493" y="2887508"/>
            <a:ext cx="340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593820"/>
                </a:solidFill>
              </a:rPr>
              <a:t>Mit csinálnak a gyerekek?</a:t>
            </a:r>
            <a:endParaRPr lang="hu-HU" sz="3600" dirty="0">
              <a:solidFill>
                <a:srgbClr val="593820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-32867"/>
            <a:ext cx="1571068" cy="154722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499" y="-20373"/>
            <a:ext cx="1611501" cy="15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4" presetClass="path" presetSubtype="0" accel="7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1.85185E-6 L -0.00313 -0.134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2" grpId="0"/>
      <p:bldP spid="22" grpId="1"/>
      <p:bldP spid="28" grpId="0"/>
      <p:bldP spid="28" grpId="1"/>
      <p:bldP spid="32" grpId="0"/>
      <p:bldP spid="32" grpId="1"/>
      <p:bldP spid="30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66" y="1005887"/>
            <a:ext cx="9010669" cy="624894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25" y="49122"/>
            <a:ext cx="3311965" cy="2487861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588631" y="1005887"/>
            <a:ext cx="5391303" cy="919401"/>
          </a:xfrm>
          <a:prstGeom prst="round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A HITTANÓRÁN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8696" y="2462693"/>
            <a:ext cx="3933778" cy="43953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l="3837" t="3415" r="15430"/>
          <a:stretch/>
        </p:blipFill>
        <p:spPr>
          <a:xfrm>
            <a:off x="9389342" y="2274785"/>
            <a:ext cx="2689168" cy="453596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390900" y="5951633"/>
            <a:ext cx="4724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solidFill>
                  <a:srgbClr val="B26A28"/>
                </a:solidFill>
              </a:rPr>
              <a:t>megismerjük egymást.</a:t>
            </a:r>
            <a:endParaRPr lang="hu-HU" sz="3400" dirty="0">
              <a:solidFill>
                <a:srgbClr val="B26A28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390900" y="5247201"/>
            <a:ext cx="4377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solidFill>
                  <a:srgbClr val="B26A28"/>
                </a:solidFill>
              </a:rPr>
              <a:t>közösen játszunk és</a:t>
            </a:r>
            <a:endParaRPr lang="hu-HU" sz="3400" dirty="0">
              <a:solidFill>
                <a:srgbClr val="B26A28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390900" y="3223578"/>
            <a:ext cx="6397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solidFill>
                  <a:srgbClr val="B26A28"/>
                </a:solidFill>
              </a:rPr>
              <a:t>a Bibliából megismerjük Istent,</a:t>
            </a:r>
            <a:endParaRPr lang="hu-HU" sz="3400" dirty="0">
              <a:solidFill>
                <a:srgbClr val="B26A28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390900" y="3927216"/>
            <a:ext cx="46116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solidFill>
                  <a:srgbClr val="B26A28"/>
                </a:solidFill>
              </a:rPr>
              <a:t>imádkozunk Istenhez,</a:t>
            </a:r>
            <a:endParaRPr lang="hu-HU" sz="3400" dirty="0">
              <a:solidFill>
                <a:srgbClr val="B26A28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37074" y="2519981"/>
            <a:ext cx="862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B26A28"/>
                </a:solidFill>
              </a:rPr>
              <a:t>B</a:t>
            </a:r>
            <a:r>
              <a:rPr lang="hu-HU" sz="4000" b="1" dirty="0" smtClean="0">
                <a:solidFill>
                  <a:srgbClr val="B26A28"/>
                </a:solidFill>
              </a:rPr>
              <a:t>ibliai történetekről tanulunk,</a:t>
            </a:r>
            <a:endParaRPr lang="hu-HU" sz="4000" b="1" dirty="0">
              <a:solidFill>
                <a:srgbClr val="B26A28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390900" y="4542769"/>
            <a:ext cx="35929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solidFill>
                  <a:srgbClr val="B26A28"/>
                </a:solidFill>
              </a:rPr>
              <a:t>együtt éneklünk,</a:t>
            </a:r>
            <a:endParaRPr lang="hu-HU" sz="3400" dirty="0">
              <a:solidFill>
                <a:srgbClr val="B26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7021" t="4273" r="12452" b="1343"/>
          <a:stretch/>
        </p:blipFill>
        <p:spPr>
          <a:xfrm>
            <a:off x="7686960" y="185630"/>
            <a:ext cx="2580990" cy="672132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/>
          <a:srcRect l="8940" t="6952" b="919"/>
          <a:stretch/>
        </p:blipFill>
        <p:spPr>
          <a:xfrm>
            <a:off x="3436798" y="10498"/>
            <a:ext cx="2745979" cy="6618656"/>
          </a:xfrm>
          <a:prstGeom prst="rect">
            <a:avLst/>
          </a:prstGeom>
        </p:spPr>
      </p:pic>
      <p:grpSp>
        <p:nvGrpSpPr>
          <p:cNvPr id="30" name="Csoportba foglalás 29"/>
          <p:cNvGrpSpPr/>
          <p:nvPr/>
        </p:nvGrpSpPr>
        <p:grpSpPr>
          <a:xfrm>
            <a:off x="0" y="0"/>
            <a:ext cx="6616365" cy="6858000"/>
            <a:chOff x="0" y="0"/>
            <a:chExt cx="6616365" cy="6858000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0" y="0"/>
              <a:ext cx="6616365" cy="6858000"/>
              <a:chOff x="6145043" y="-160573"/>
              <a:chExt cx="6616365" cy="6990981"/>
            </a:xfrm>
            <a:solidFill>
              <a:srgbClr val="DF4C4A"/>
            </a:solidFill>
          </p:grpSpPr>
          <p:sp>
            <p:nvSpPr>
              <p:cNvPr id="7" name="Téglalap 6"/>
              <p:cNvSpPr/>
              <p:nvPr/>
            </p:nvSpPr>
            <p:spPr>
              <a:xfrm>
                <a:off x="6145043" y="-160573"/>
                <a:ext cx="6281245" cy="6990981"/>
              </a:xfrm>
              <a:prstGeom prst="rect">
                <a:avLst/>
              </a:prstGeom>
              <a:solidFill>
                <a:srgbClr val="EA8886"/>
              </a:solidFill>
              <a:ln>
                <a:noFill/>
              </a:ln>
              <a:effectLst>
                <a:innerShdw blurRad="1270000">
                  <a:schemeClr val="accent6">
                    <a:lumMod val="50000"/>
                    <a:alpha val="77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/>
              <p:cNvSpPr/>
              <p:nvPr/>
            </p:nvSpPr>
            <p:spPr>
              <a:xfrm>
                <a:off x="7550758" y="1419148"/>
                <a:ext cx="1872000" cy="1872000"/>
              </a:xfrm>
              <a:prstGeom prst="ellipse">
                <a:avLst/>
              </a:prstGeom>
              <a:solidFill>
                <a:srgbClr val="DF4C4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?</a:t>
                </a:r>
                <a:endParaRPr lang="hu-HU" dirty="0"/>
              </a:p>
            </p:txBody>
          </p:sp>
          <p:sp>
            <p:nvSpPr>
              <p:cNvPr id="9" name="Ellipszis 8"/>
              <p:cNvSpPr/>
              <p:nvPr/>
            </p:nvSpPr>
            <p:spPr>
              <a:xfrm>
                <a:off x="8420554" y="1037792"/>
                <a:ext cx="1512000" cy="1512000"/>
              </a:xfrm>
              <a:prstGeom prst="ellipse">
                <a:avLst/>
              </a:prstGeom>
              <a:solidFill>
                <a:srgbClr val="DF4C4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?</a:t>
                </a:r>
                <a:endParaRPr lang="hu-HU" dirty="0"/>
              </a:p>
            </p:txBody>
          </p:sp>
          <p:sp>
            <p:nvSpPr>
              <p:cNvPr id="10" name="Romboid 9"/>
              <p:cNvSpPr/>
              <p:nvPr/>
            </p:nvSpPr>
            <p:spPr>
              <a:xfrm rot="541224" flipV="1">
                <a:off x="10995670" y="582265"/>
                <a:ext cx="1765738" cy="646386"/>
              </a:xfrm>
              <a:prstGeom prst="parallelogram">
                <a:avLst>
                  <a:gd name="adj" fmla="val 16379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/>
                  <a:t> </a:t>
                </a:r>
                <a:endParaRPr lang="hu-HU" sz="3600" dirty="0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 rot="506889">
                <a:off x="11306935" y="607402"/>
                <a:ext cx="1357807" cy="5961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hu-HU" sz="3200" dirty="0" smtClean="0">
                    <a:solidFill>
                      <a:schemeClr val="bg1"/>
                    </a:solidFill>
                  </a:rPr>
                  <a:t>Zsófi </a:t>
                </a:r>
                <a:endParaRPr lang="hu-HU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Ellipszis 12"/>
              <p:cNvSpPr/>
              <p:nvPr/>
            </p:nvSpPr>
            <p:spPr>
              <a:xfrm>
                <a:off x="7875194" y="1221302"/>
                <a:ext cx="914400" cy="914400"/>
              </a:xfrm>
              <a:prstGeom prst="ellipse">
                <a:avLst/>
              </a:prstGeom>
              <a:solidFill>
                <a:srgbClr val="DF4C4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>
                <a:off x="7090025" y="3842485"/>
                <a:ext cx="5022681" cy="65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3600" dirty="0" smtClean="0">
                    <a:solidFill>
                      <a:schemeClr val="bg1"/>
                    </a:solidFill>
                  </a:rPr>
                  <a:t>Miért jár Zsófi hittanra?</a:t>
                </a:r>
                <a:endParaRPr lang="hu-HU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7090025" y="3377366"/>
                <a:ext cx="3634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3200" dirty="0" smtClean="0">
                    <a:solidFill>
                      <a:schemeClr val="bg1"/>
                    </a:solidFill>
                  </a:rPr>
                  <a:t>MIT GONDOLSZ?</a:t>
                </a:r>
                <a:endParaRPr lang="hu-HU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Szövegdoboz 28"/>
            <p:cNvSpPr txBox="1"/>
            <p:nvPr/>
          </p:nvSpPr>
          <p:spPr>
            <a:xfrm>
              <a:off x="944982" y="5090549"/>
              <a:ext cx="4530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 smtClean="0">
                  <a:solidFill>
                    <a:schemeClr val="bg1"/>
                  </a:solidFill>
                </a:rPr>
                <a:t>Mondd el hangosan!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533" y="-58188"/>
            <a:ext cx="1571068" cy="154722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534" y="-58188"/>
            <a:ext cx="1611501" cy="15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8940" t="6952" b="919"/>
          <a:stretch/>
        </p:blipFill>
        <p:spPr>
          <a:xfrm>
            <a:off x="2598203" y="119672"/>
            <a:ext cx="2745979" cy="6618656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3"/>
          <a:srcRect l="17021" t="4273" r="12452" b="1343"/>
          <a:stretch/>
        </p:blipFill>
        <p:spPr>
          <a:xfrm>
            <a:off x="7260381" y="242137"/>
            <a:ext cx="2580990" cy="6721329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5494021" y="-1"/>
            <a:ext cx="6697979" cy="6858001"/>
            <a:chOff x="5684521" y="-113984"/>
            <a:chExt cx="6697979" cy="6990981"/>
          </a:xfrm>
        </p:grpSpPr>
        <p:sp>
          <p:nvSpPr>
            <p:cNvPr id="11" name="Téglalap 10"/>
            <p:cNvSpPr/>
            <p:nvPr/>
          </p:nvSpPr>
          <p:spPr>
            <a:xfrm>
              <a:off x="6101255" y="-113984"/>
              <a:ext cx="6281245" cy="6990981"/>
            </a:xfrm>
            <a:prstGeom prst="rect">
              <a:avLst/>
            </a:prstGeom>
            <a:solidFill>
              <a:srgbClr val="91ACF1"/>
            </a:solidFill>
            <a:ln>
              <a:noFill/>
            </a:ln>
            <a:effectLst>
              <a:innerShdw blurRad="1270000">
                <a:schemeClr val="accent4">
                  <a:lumMod val="75000"/>
                  <a:alpha val="77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7550758" y="1419148"/>
              <a:ext cx="1872000" cy="1872000"/>
            </a:xfrm>
            <a:prstGeom prst="ellipse">
              <a:avLst/>
            </a:prstGeom>
            <a:solidFill>
              <a:srgbClr val="DEF0F6">
                <a:alpha val="6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?</a:t>
              </a:r>
              <a:endParaRPr lang="hu-HU" dirty="0"/>
            </a:p>
          </p:txBody>
        </p:sp>
        <p:sp>
          <p:nvSpPr>
            <p:cNvPr id="16" name="Ellipszis 15"/>
            <p:cNvSpPr/>
            <p:nvPr/>
          </p:nvSpPr>
          <p:spPr>
            <a:xfrm>
              <a:off x="8420554" y="1037792"/>
              <a:ext cx="1512000" cy="1512000"/>
            </a:xfrm>
            <a:prstGeom prst="ellipse">
              <a:avLst/>
            </a:prstGeom>
            <a:solidFill>
              <a:srgbClr val="DEF0F6">
                <a:alpha val="8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?</a:t>
              </a:r>
              <a:endParaRPr lang="hu-HU" dirty="0"/>
            </a:p>
          </p:txBody>
        </p:sp>
        <p:sp>
          <p:nvSpPr>
            <p:cNvPr id="12" name="Romboid 11"/>
            <p:cNvSpPr/>
            <p:nvPr/>
          </p:nvSpPr>
          <p:spPr>
            <a:xfrm rot="21058776">
              <a:off x="5684521" y="698783"/>
              <a:ext cx="1765738" cy="646386"/>
            </a:xfrm>
            <a:prstGeom prst="parallelogram">
              <a:avLst>
                <a:gd name="adj" fmla="val 16379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/>
                <a:t> </a:t>
              </a:r>
              <a:endParaRPr lang="hu-HU" sz="3600" dirty="0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7353614" y="5265502"/>
              <a:ext cx="4530766" cy="65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 smtClean="0">
                  <a:solidFill>
                    <a:schemeClr val="bg1"/>
                  </a:solidFill>
                </a:rPr>
                <a:t>Mondd el hangosan!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265310" y="760366"/>
              <a:ext cx="1357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Tomi 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>
              <a:off x="7829286" y="1044553"/>
              <a:ext cx="914400" cy="914400"/>
            </a:xfrm>
            <a:prstGeom prst="ellipse">
              <a:avLst/>
            </a:prstGeom>
            <a:solidFill>
              <a:srgbClr val="DEF0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7329551" y="4041329"/>
              <a:ext cx="5023175" cy="65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>
                  <a:solidFill>
                    <a:schemeClr val="bg1"/>
                  </a:solidFill>
                </a:rPr>
                <a:t>M</a:t>
              </a:r>
              <a:r>
                <a:rPr lang="hu-HU" sz="3600" dirty="0" smtClean="0">
                  <a:solidFill>
                    <a:schemeClr val="bg1"/>
                  </a:solidFill>
                </a:rPr>
                <a:t>iért jár Tomi hittanra?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7359144" y="3439397"/>
              <a:ext cx="4766681" cy="65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 smtClean="0">
                  <a:solidFill>
                    <a:schemeClr val="bg1"/>
                  </a:solidFill>
                </a:rPr>
                <a:t>MIT GONDOLSZ?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808" y="0"/>
            <a:ext cx="1553192" cy="152962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620" y="-26112"/>
            <a:ext cx="1611501" cy="15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15138</TotalTime>
  <Words>288</Words>
  <Application>Microsoft Office PowerPoint</Application>
  <PresentationFormat>Szélesvásznú</PresentationFormat>
  <Paragraphs>77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Wingdings 3</vt:lpstr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1274</cp:revision>
  <dcterms:created xsi:type="dcterms:W3CDTF">2020-04-05T07:55:46Z</dcterms:created>
  <dcterms:modified xsi:type="dcterms:W3CDTF">2020-06-24T06:54:12Z</dcterms:modified>
</cp:coreProperties>
</file>