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70" r:id="rId2"/>
    <p:sldId id="371" r:id="rId3"/>
    <p:sldId id="446" r:id="rId4"/>
    <p:sldId id="448" r:id="rId5"/>
    <p:sldId id="450" r:id="rId6"/>
    <p:sldId id="451" r:id="rId7"/>
    <p:sldId id="449" r:id="rId8"/>
    <p:sldId id="453" r:id="rId9"/>
    <p:sldId id="454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795" userDrawn="1">
          <p15:clr>
            <a:srgbClr val="A4A3A4"/>
          </p15:clr>
        </p15:guide>
        <p15:guide id="3" orient="horz" pos="26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CC"/>
    <a:srgbClr val="B8DBF1"/>
    <a:srgbClr val="C52326"/>
    <a:srgbClr val="F6BCDC"/>
    <a:srgbClr val="EDE946"/>
    <a:srgbClr val="7D7DC9"/>
    <a:srgbClr val="F4ABD3"/>
    <a:srgbClr val="E753A4"/>
    <a:srgbClr val="E33594"/>
    <a:srgbClr val="CE1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12" autoAdjust="0"/>
    <p:restoredTop sz="94434" autoAdjust="0"/>
  </p:normalViewPr>
  <p:slideViewPr>
    <p:cSldViewPr snapToGrid="0">
      <p:cViewPr>
        <p:scale>
          <a:sx n="60" d="100"/>
          <a:sy n="60" d="100"/>
        </p:scale>
        <p:origin x="396" y="288"/>
      </p:cViewPr>
      <p:guideLst>
        <p:guide pos="3795"/>
        <p:guide orient="horz" pos="2614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2020.06.24.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2020.06.24.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2020.06.24.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2020.06.24.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2020.06.24.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2020.06.24.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2020.06.24.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2020.06.24.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2020.06.24.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2020.06.24.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2020.06.24.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2020.06.24.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2020.06.24.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DD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701268" y="1384523"/>
            <a:ext cx="8490731" cy="5450781"/>
          </a:xfrm>
          <a:prstGeom prst="rect">
            <a:avLst/>
          </a:prstGeom>
          <a:solidFill>
            <a:srgbClr val="84B3B5"/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Kedves </a:t>
            </a: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Szülők!</a:t>
            </a: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  <a:endParaRPr lang="hu-HU" sz="28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lesz az alábbiakra</a:t>
            </a: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:</a:t>
            </a:r>
            <a:endParaRPr lang="hu-HU" sz="24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egy lap,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íróeszköz,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valaki, aki felolvassa a szövegeket.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 smtClean="0">
              <a:solidFill>
                <a:srgbClr val="9D9017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149725"/>
            <a:ext cx="3415553" cy="26418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1"/>
            <a:ext cx="12191999" cy="1140338"/>
          </a:xfrm>
          <a:prstGeom prst="rect">
            <a:avLst/>
          </a:prstGeom>
          <a:solidFill>
            <a:srgbClr val="E0CF2F"/>
          </a:solidFill>
          <a:ln w="73025">
            <a:noFill/>
          </a:ln>
          <a:effectLst/>
        </p:spPr>
        <p:txBody>
          <a:bodyPr tIns="216000">
            <a:noAutofit/>
          </a:bodyPr>
          <a:lstStyle/>
          <a:p>
            <a:pPr algn="ctr">
              <a:defRPr/>
            </a:pPr>
            <a:r>
              <a:rPr lang="hu-HU" sz="5400" dirty="0" smtClean="0">
                <a:solidFill>
                  <a:prstClr val="white"/>
                </a:solidFill>
                <a:cs typeface="Arial" panose="020B0604020202020204" pitchFamily="34" charset="0"/>
              </a:rPr>
              <a:t>ISMERKEDÉS</a:t>
            </a:r>
          </a:p>
        </p:txBody>
      </p: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DCAE88"/>
          </a:soli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az </a:t>
            </a: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óra eleji imádsággal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3727" y="3202805"/>
            <a:ext cx="2388140" cy="38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Kép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349" y="1111767"/>
            <a:ext cx="6025303" cy="3354726"/>
          </a:xfrm>
          <a:prstGeom prst="rect">
            <a:avLst/>
          </a:prstGeom>
        </p:spPr>
      </p:pic>
      <p:sp>
        <p:nvSpPr>
          <p:cNvPr id="49" name="Szabadkézi sokszög 48"/>
          <p:cNvSpPr/>
          <p:nvPr/>
        </p:nvSpPr>
        <p:spPr>
          <a:xfrm>
            <a:off x="0" y="-49381"/>
            <a:ext cx="12192000" cy="6907381"/>
          </a:xfrm>
          <a:custGeom>
            <a:avLst/>
            <a:gdLst>
              <a:gd name="connsiteX0" fmla="*/ 0 w 12192000"/>
              <a:gd name="connsiteY0" fmla="*/ 0 h 6904733"/>
              <a:gd name="connsiteX1" fmla="*/ 12192000 w 12192000"/>
              <a:gd name="connsiteY1" fmla="*/ 0 h 6904733"/>
              <a:gd name="connsiteX2" fmla="*/ 12192000 w 12192000"/>
              <a:gd name="connsiteY2" fmla="*/ 6904733 h 6904733"/>
              <a:gd name="connsiteX3" fmla="*/ 8754969 w 12192000"/>
              <a:gd name="connsiteY3" fmla="*/ 6904733 h 6904733"/>
              <a:gd name="connsiteX4" fmla="*/ 8754969 w 12192000"/>
              <a:gd name="connsiteY4" fmla="*/ 2381346 h 6904733"/>
              <a:gd name="connsiteX5" fmla="*/ 8754425 w 12192000"/>
              <a:gd name="connsiteY5" fmla="*/ 2381346 h 6904733"/>
              <a:gd name="connsiteX6" fmla="*/ 8754970 w 12192000"/>
              <a:gd name="connsiteY6" fmla="*/ 2375771 h 6904733"/>
              <a:gd name="connsiteX7" fmla="*/ 6096000 w 12192000"/>
              <a:gd name="connsiteY7" fmla="*/ 1002219 h 6904733"/>
              <a:gd name="connsiteX8" fmla="*/ 3437030 w 12192000"/>
              <a:gd name="connsiteY8" fmla="*/ 2375771 h 6904733"/>
              <a:gd name="connsiteX9" fmla="*/ 3437575 w 12192000"/>
              <a:gd name="connsiteY9" fmla="*/ 2381346 h 6904733"/>
              <a:gd name="connsiteX10" fmla="*/ 3437030 w 12192000"/>
              <a:gd name="connsiteY10" fmla="*/ 2381346 h 6904733"/>
              <a:gd name="connsiteX11" fmla="*/ 3437030 w 12192000"/>
              <a:gd name="connsiteY11" fmla="*/ 6904733 h 6904733"/>
              <a:gd name="connsiteX12" fmla="*/ 0 w 12192000"/>
              <a:gd name="connsiteY12" fmla="*/ 6904733 h 6904733"/>
              <a:gd name="connsiteX13" fmla="*/ 0 w 12192000"/>
              <a:gd name="connsiteY13" fmla="*/ 0 h 690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904733">
                <a:moveTo>
                  <a:pt x="0" y="0"/>
                </a:moveTo>
                <a:lnTo>
                  <a:pt x="12192000" y="0"/>
                </a:lnTo>
                <a:lnTo>
                  <a:pt x="12192000" y="6904733"/>
                </a:lnTo>
                <a:lnTo>
                  <a:pt x="8754969" y="6904733"/>
                </a:lnTo>
                <a:lnTo>
                  <a:pt x="8754969" y="2381346"/>
                </a:lnTo>
                <a:lnTo>
                  <a:pt x="8754425" y="2381346"/>
                </a:lnTo>
                <a:lnTo>
                  <a:pt x="8754970" y="2375771"/>
                </a:lnTo>
                <a:cubicBezTo>
                  <a:pt x="8754970" y="1617179"/>
                  <a:pt x="7564509" y="1002219"/>
                  <a:pt x="6096000" y="1002219"/>
                </a:cubicBezTo>
                <a:cubicBezTo>
                  <a:pt x="4627491" y="1002219"/>
                  <a:pt x="3437030" y="1617179"/>
                  <a:pt x="3437030" y="2375771"/>
                </a:cubicBezTo>
                <a:lnTo>
                  <a:pt x="3437575" y="2381346"/>
                </a:lnTo>
                <a:lnTo>
                  <a:pt x="3437030" y="2381346"/>
                </a:lnTo>
                <a:lnTo>
                  <a:pt x="3437030" y="6904733"/>
                </a:lnTo>
                <a:lnTo>
                  <a:pt x="0" y="6904733"/>
                </a:lnTo>
                <a:lnTo>
                  <a:pt x="0" y="0"/>
                </a:lnTo>
                <a:close/>
              </a:path>
            </a:pathLst>
          </a:custGeom>
          <a:solidFill>
            <a:srgbClr val="9AA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56" name="Csoportba foglalás 55"/>
          <p:cNvGrpSpPr/>
          <p:nvPr/>
        </p:nvGrpSpPr>
        <p:grpSpPr>
          <a:xfrm>
            <a:off x="492879" y="656779"/>
            <a:ext cx="5356681" cy="1109581"/>
            <a:chOff x="145860" y="332591"/>
            <a:chExt cx="5356681" cy="1109581"/>
          </a:xfrm>
          <a:effectLst>
            <a:outerShdw blurRad="50800" dist="38100" algn="l" rotWithShape="0">
              <a:srgbClr val="215351">
                <a:alpha val="40000"/>
              </a:srgbClr>
            </a:outerShdw>
          </a:effectLst>
        </p:grpSpPr>
        <p:sp>
          <p:nvSpPr>
            <p:cNvPr id="57" name="Téglalap 56"/>
            <p:cNvSpPr/>
            <p:nvPr/>
          </p:nvSpPr>
          <p:spPr>
            <a:xfrm rot="21265007">
              <a:off x="145860" y="733847"/>
              <a:ext cx="1990599" cy="708325"/>
            </a:xfrm>
            <a:prstGeom prst="rect">
              <a:avLst/>
            </a:prstGeom>
            <a:solidFill>
              <a:srgbClr val="BDDE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58" name="Csoportba foglalás 57"/>
            <p:cNvGrpSpPr/>
            <p:nvPr/>
          </p:nvGrpSpPr>
          <p:grpSpPr>
            <a:xfrm rot="21265007">
              <a:off x="1028705" y="332591"/>
              <a:ext cx="4473836" cy="972941"/>
              <a:chOff x="900983" y="370683"/>
              <a:chExt cx="3391262" cy="1471252"/>
            </a:xfrm>
            <a:effectLst>
              <a:outerShdw blurRad="152400" dist="114300" dir="1800000" algn="tl" rotWithShape="0">
                <a:srgbClr val="368885">
                  <a:alpha val="40000"/>
                </a:srgbClr>
              </a:outerShdw>
            </a:effectLst>
          </p:grpSpPr>
          <p:sp>
            <p:nvSpPr>
              <p:cNvPr id="59" name="Háromszög 58"/>
              <p:cNvSpPr/>
              <p:nvPr/>
            </p:nvSpPr>
            <p:spPr>
              <a:xfrm rot="15730234">
                <a:off x="783462" y="911768"/>
                <a:ext cx="1060283" cy="800051"/>
              </a:xfrm>
              <a:prstGeom prst="triangle">
                <a:avLst>
                  <a:gd name="adj" fmla="val 48158"/>
                </a:avLst>
              </a:prstGeom>
              <a:solidFill>
                <a:srgbClr val="84B3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" name="Téglalap 59"/>
              <p:cNvSpPr/>
              <p:nvPr/>
            </p:nvSpPr>
            <p:spPr>
              <a:xfrm>
                <a:off x="900983" y="370683"/>
                <a:ext cx="3391262" cy="1015663"/>
              </a:xfrm>
              <a:prstGeom prst="rect">
                <a:avLst/>
              </a:prstGeom>
              <a:solidFill>
                <a:srgbClr val="BDDE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/>
          <a:srcRect l="17021" t="4273" r="12452" b="1343"/>
          <a:stretch/>
        </p:blipFill>
        <p:spPr>
          <a:xfrm>
            <a:off x="6495185" y="1570205"/>
            <a:ext cx="2046489" cy="5329399"/>
          </a:xfrm>
          <a:prstGeom prst="rect">
            <a:avLst/>
          </a:prstGeom>
          <a:effectLst/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4"/>
          <a:srcRect l="8940" t="6952" b="919"/>
          <a:stretch/>
        </p:blipFill>
        <p:spPr>
          <a:xfrm>
            <a:off x="3758082" y="1532081"/>
            <a:ext cx="2216817" cy="5343213"/>
          </a:xfrm>
          <a:prstGeom prst="rect">
            <a:avLst/>
          </a:prstGeom>
          <a:effectLst/>
        </p:spPr>
      </p:pic>
      <p:sp>
        <p:nvSpPr>
          <p:cNvPr id="7" name="Ellipszis 6"/>
          <p:cNvSpPr/>
          <p:nvPr/>
        </p:nvSpPr>
        <p:spPr>
          <a:xfrm>
            <a:off x="2597761" y="18000"/>
            <a:ext cx="6840000" cy="6840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9" name="Csoportba foglalás 38"/>
          <p:cNvGrpSpPr/>
          <p:nvPr/>
        </p:nvGrpSpPr>
        <p:grpSpPr>
          <a:xfrm flipH="1">
            <a:off x="6342439" y="644520"/>
            <a:ext cx="5356681" cy="1109581"/>
            <a:chOff x="145860" y="332591"/>
            <a:chExt cx="5356681" cy="1109581"/>
          </a:xfrm>
          <a:effectLst>
            <a:outerShdw blurRad="50800" dist="38100" algn="l" rotWithShape="0">
              <a:srgbClr val="215351">
                <a:alpha val="40000"/>
              </a:srgbClr>
            </a:outerShdw>
          </a:effectLst>
        </p:grpSpPr>
        <p:sp>
          <p:nvSpPr>
            <p:cNvPr id="40" name="Téglalap 39"/>
            <p:cNvSpPr/>
            <p:nvPr/>
          </p:nvSpPr>
          <p:spPr>
            <a:xfrm rot="21265007">
              <a:off x="145860" y="733847"/>
              <a:ext cx="1990599" cy="708325"/>
            </a:xfrm>
            <a:prstGeom prst="rect">
              <a:avLst/>
            </a:prstGeom>
            <a:solidFill>
              <a:srgbClr val="BDDE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41" name="Csoportba foglalás 40"/>
            <p:cNvGrpSpPr/>
            <p:nvPr/>
          </p:nvGrpSpPr>
          <p:grpSpPr>
            <a:xfrm rot="21265007">
              <a:off x="1028705" y="332591"/>
              <a:ext cx="4473836" cy="972941"/>
              <a:chOff x="900983" y="370683"/>
              <a:chExt cx="3391262" cy="1471252"/>
            </a:xfrm>
            <a:effectLst>
              <a:outerShdw blurRad="152400" dist="114300" dir="1800000" algn="tl" rotWithShape="0">
                <a:srgbClr val="368885">
                  <a:alpha val="40000"/>
                </a:srgbClr>
              </a:outerShdw>
            </a:effectLst>
          </p:grpSpPr>
          <p:sp>
            <p:nvSpPr>
              <p:cNvPr id="42" name="Háromszög 41"/>
              <p:cNvSpPr/>
              <p:nvPr/>
            </p:nvSpPr>
            <p:spPr>
              <a:xfrm rot="15730234">
                <a:off x="783462" y="911768"/>
                <a:ext cx="1060283" cy="800051"/>
              </a:xfrm>
              <a:prstGeom prst="triangle">
                <a:avLst>
                  <a:gd name="adj" fmla="val 48158"/>
                </a:avLst>
              </a:prstGeom>
              <a:solidFill>
                <a:srgbClr val="84B3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3" name="Téglalap 42"/>
              <p:cNvSpPr/>
              <p:nvPr/>
            </p:nvSpPr>
            <p:spPr>
              <a:xfrm>
                <a:off x="900983" y="370683"/>
                <a:ext cx="3391262" cy="1015663"/>
              </a:xfrm>
              <a:prstGeom prst="rect">
                <a:avLst/>
              </a:prstGeom>
              <a:solidFill>
                <a:srgbClr val="BDDE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45" name="Lekerekített téglalap 44"/>
          <p:cNvSpPr/>
          <p:nvPr/>
        </p:nvSpPr>
        <p:spPr>
          <a:xfrm flipH="1">
            <a:off x="4004201" y="261272"/>
            <a:ext cx="4183598" cy="1229205"/>
          </a:xfrm>
          <a:prstGeom prst="roundRect">
            <a:avLst>
              <a:gd name="adj" fmla="val 5819"/>
            </a:avLst>
          </a:prstGeom>
          <a:solidFill>
            <a:srgbClr val="BDDEEB"/>
          </a:solidFill>
          <a:ln>
            <a:noFill/>
          </a:ln>
          <a:effectLst>
            <a:outerShdw dist="215900" dir="2700000" algn="tl" rotWithShape="0">
              <a:srgbClr val="7D7DC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/>
              <a:t>Hova megy </a:t>
            </a:r>
          </a:p>
          <a:p>
            <a:pPr algn="ctr"/>
            <a:r>
              <a:rPr lang="hu-HU" sz="3600" dirty="0" smtClean="0"/>
              <a:t>Zsófi és Tomi?</a:t>
            </a:r>
            <a:endParaRPr lang="hu-HU" sz="3600" dirty="0"/>
          </a:p>
        </p:txBody>
      </p:sp>
      <p:pic>
        <p:nvPicPr>
          <p:cNvPr id="22" name="Kép 21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96783"/>
            <a:ext cx="1548000" cy="1548000"/>
          </a:xfrm>
          <a:prstGeom prst="rect">
            <a:avLst/>
          </a:prstGeom>
        </p:spPr>
      </p:pic>
      <p:pic>
        <p:nvPicPr>
          <p:cNvPr id="23" name="Kép 22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537029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9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88176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2719137" y="240632"/>
            <a:ext cx="67537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>
                <a:solidFill>
                  <a:srgbClr val="7793A0"/>
                </a:solidFill>
              </a:rPr>
              <a:t>Nézz szét a tanteremben! </a:t>
            </a:r>
          </a:p>
          <a:p>
            <a:pPr algn="ctr"/>
            <a:r>
              <a:rPr lang="hu-HU" sz="4400" dirty="0" smtClean="0">
                <a:solidFill>
                  <a:srgbClr val="7793A0"/>
                </a:solidFill>
              </a:rPr>
              <a:t>Milyen tárgyakat látsz?</a:t>
            </a:r>
            <a:endParaRPr lang="hu-HU" sz="4400" dirty="0">
              <a:solidFill>
                <a:srgbClr val="7793A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2719137" y="5315198"/>
            <a:ext cx="67537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>
                <a:solidFill>
                  <a:srgbClr val="7793A0"/>
                </a:solidFill>
              </a:rPr>
              <a:t>Mi az, ami nálatok is megtalálható?</a:t>
            </a:r>
          </a:p>
        </p:txBody>
      </p:sp>
      <p:pic>
        <p:nvPicPr>
          <p:cNvPr id="9" name="Kép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44383"/>
            <a:ext cx="1548000" cy="1548000"/>
          </a:xfrm>
          <a:prstGeom prst="rect">
            <a:avLst/>
          </a:prstGeom>
        </p:spPr>
      </p:pic>
      <p:pic>
        <p:nvPicPr>
          <p:cNvPr id="10" name="Kép 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84629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9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4" y="0"/>
            <a:ext cx="12317409" cy="685800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5076341" y="156868"/>
            <a:ext cx="7115659" cy="1233488"/>
          </a:xfrm>
          <a:prstGeom prst="roundRect">
            <a:avLst>
              <a:gd name="adj" fmla="val 22883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accent6">
                    <a:lumMod val="50000"/>
                  </a:schemeClr>
                </a:solidFill>
              </a:rPr>
              <a:t>Mit takarnak a kockák? </a:t>
            </a:r>
          </a:p>
          <a:p>
            <a:r>
              <a:rPr lang="hu-HU" sz="3200" dirty="0" smtClean="0">
                <a:solidFill>
                  <a:schemeClr val="accent6">
                    <a:lumMod val="50000"/>
                  </a:schemeClr>
                </a:solidFill>
              </a:rPr>
              <a:t>Gondolkozz, majd kattints a kockára!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4371491" y="3211795"/>
            <a:ext cx="1829260" cy="1565812"/>
          </a:xfrm>
          <a:prstGeom prst="roundRect">
            <a:avLst/>
          </a:prstGeom>
          <a:solidFill>
            <a:srgbClr val="EDE946"/>
          </a:solidFill>
          <a:ln>
            <a:noFill/>
          </a:ln>
          <a:scene3d>
            <a:camera prst="orthographicFront"/>
            <a:lightRig rig="threePt" dir="t"/>
          </a:scene3d>
          <a:sp3d extrusionH="63500">
            <a:bevelT w="285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dirty="0" smtClean="0"/>
              <a:t>?</a:t>
            </a:r>
            <a:endParaRPr lang="hu-HU" sz="5400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7858102" y="1507606"/>
            <a:ext cx="2828947" cy="2281825"/>
          </a:xfrm>
          <a:prstGeom prst="roundRect">
            <a:avLst/>
          </a:prstGeom>
          <a:solidFill>
            <a:srgbClr val="EDE946"/>
          </a:solidFill>
          <a:ln>
            <a:noFill/>
          </a:ln>
          <a:scene3d>
            <a:camera prst="orthographicFront"/>
            <a:lightRig rig="threePt" dir="t"/>
          </a:scene3d>
          <a:sp3d extrusionH="63500">
            <a:bevelT w="285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dirty="0" smtClean="0"/>
              <a:t>?</a:t>
            </a:r>
            <a:endParaRPr lang="hu-HU" sz="5400" dirty="0"/>
          </a:p>
        </p:txBody>
      </p:sp>
      <p:sp>
        <p:nvSpPr>
          <p:cNvPr id="11" name="Lekerekített téglalap 10"/>
          <p:cNvSpPr/>
          <p:nvPr/>
        </p:nvSpPr>
        <p:spPr>
          <a:xfrm>
            <a:off x="10845179" y="3253838"/>
            <a:ext cx="1008170" cy="740863"/>
          </a:xfrm>
          <a:prstGeom prst="roundRect">
            <a:avLst/>
          </a:prstGeom>
          <a:solidFill>
            <a:srgbClr val="EDE946"/>
          </a:solidFill>
          <a:ln>
            <a:noFill/>
          </a:ln>
          <a:scene3d>
            <a:camera prst="orthographicFront"/>
            <a:lightRig rig="threePt" dir="t"/>
          </a:scene3d>
          <a:sp3d extrusionH="63500">
            <a:bevelT w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dirty="0" smtClean="0"/>
              <a:t>?</a:t>
            </a:r>
            <a:endParaRPr lang="hu-HU" sz="5400" dirty="0"/>
          </a:p>
        </p:txBody>
      </p:sp>
      <p:sp>
        <p:nvSpPr>
          <p:cNvPr id="13" name="Lekerekített téglalap 12"/>
          <p:cNvSpPr/>
          <p:nvPr/>
        </p:nvSpPr>
        <p:spPr>
          <a:xfrm>
            <a:off x="7412399" y="5297037"/>
            <a:ext cx="1008170" cy="740863"/>
          </a:xfrm>
          <a:prstGeom prst="roundRect">
            <a:avLst/>
          </a:prstGeom>
          <a:solidFill>
            <a:srgbClr val="EDE946"/>
          </a:solidFill>
          <a:ln>
            <a:noFill/>
          </a:ln>
          <a:scene3d>
            <a:camera prst="orthographicFront"/>
            <a:lightRig rig="threePt" dir="t"/>
          </a:scene3d>
          <a:sp3d extrusionH="63500">
            <a:bevelT w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dirty="0" smtClean="0"/>
              <a:t>?</a:t>
            </a:r>
            <a:endParaRPr lang="hu-HU" sz="5400" dirty="0"/>
          </a:p>
        </p:txBody>
      </p:sp>
      <p:sp>
        <p:nvSpPr>
          <p:cNvPr id="18" name="Lekerekített téglalap 17"/>
          <p:cNvSpPr/>
          <p:nvPr/>
        </p:nvSpPr>
        <p:spPr>
          <a:xfrm>
            <a:off x="5076341" y="5032049"/>
            <a:ext cx="1257760" cy="1571508"/>
          </a:xfrm>
          <a:prstGeom prst="roundRect">
            <a:avLst/>
          </a:prstGeom>
          <a:solidFill>
            <a:srgbClr val="EDE946"/>
          </a:solidFill>
          <a:ln>
            <a:noFill/>
          </a:ln>
          <a:scene3d>
            <a:camera prst="orthographicFront"/>
            <a:lightRig rig="threePt" dir="t"/>
          </a:scene3d>
          <a:sp3d extrusionH="63500">
            <a:bevelT w="285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dirty="0" smtClean="0"/>
              <a:t>?</a:t>
            </a:r>
            <a:endParaRPr lang="hu-HU" sz="54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215691" y="4627814"/>
            <a:ext cx="4438373" cy="2079308"/>
          </a:xfrm>
          <a:prstGeom prst="roundRect">
            <a:avLst>
              <a:gd name="adj" fmla="val 22883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accent6">
                    <a:lumMod val="50000"/>
                  </a:schemeClr>
                </a:solidFill>
              </a:rPr>
              <a:t>Mely tárgyakat tudjuk hittanórán használni</a:t>
            </a:r>
            <a:r>
              <a:rPr lang="hu-HU" sz="280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pPr algn="ctr"/>
            <a:r>
              <a:rPr lang="hu-HU" sz="2800" dirty="0" smtClean="0">
                <a:solidFill>
                  <a:schemeClr val="accent6">
                    <a:lumMod val="50000"/>
                  </a:schemeClr>
                </a:solidFill>
              </a:rPr>
              <a:t>Gondolkozz egy kicsit, majd kattints!</a:t>
            </a:r>
            <a:endParaRPr lang="hu-HU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Kép 1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9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13" grpId="0" animBg="1"/>
      <p:bldP spid="1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17409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2" name="Szabadkézi sokszög 1"/>
          <p:cNvSpPr/>
          <p:nvPr/>
        </p:nvSpPr>
        <p:spPr>
          <a:xfrm>
            <a:off x="0" y="0"/>
            <a:ext cx="12317409" cy="6858000"/>
          </a:xfrm>
          <a:custGeom>
            <a:avLst/>
            <a:gdLst>
              <a:gd name="connsiteX0" fmla="*/ 0 w 12317409"/>
              <a:gd name="connsiteY0" fmla="*/ 0 h 6858000"/>
              <a:gd name="connsiteX1" fmla="*/ 12317409 w 12317409"/>
              <a:gd name="connsiteY1" fmla="*/ 0 h 6858000"/>
              <a:gd name="connsiteX2" fmla="*/ 12317409 w 12317409"/>
              <a:gd name="connsiteY2" fmla="*/ 6858000 h 6858000"/>
              <a:gd name="connsiteX3" fmla="*/ 0 w 12317409"/>
              <a:gd name="connsiteY3" fmla="*/ 6858000 h 6858000"/>
              <a:gd name="connsiteX4" fmla="*/ 0 w 12317409"/>
              <a:gd name="connsiteY4" fmla="*/ 0 h 6858000"/>
              <a:gd name="connsiteX5" fmla="*/ 8243508 w 12317409"/>
              <a:gd name="connsiteY5" fmla="*/ 1507606 h 6858000"/>
              <a:gd name="connsiteX6" fmla="*/ 7863196 w 12317409"/>
              <a:gd name="connsiteY6" fmla="*/ 1887918 h 6858000"/>
              <a:gd name="connsiteX7" fmla="*/ 7863196 w 12317409"/>
              <a:gd name="connsiteY7" fmla="*/ 3409119 h 6858000"/>
              <a:gd name="connsiteX8" fmla="*/ 8243508 w 12317409"/>
              <a:gd name="connsiteY8" fmla="*/ 3789431 h 6858000"/>
              <a:gd name="connsiteX9" fmla="*/ 10311831 w 12317409"/>
              <a:gd name="connsiteY9" fmla="*/ 3789431 h 6858000"/>
              <a:gd name="connsiteX10" fmla="*/ 10692143 w 12317409"/>
              <a:gd name="connsiteY10" fmla="*/ 3409119 h 6858000"/>
              <a:gd name="connsiteX11" fmla="*/ 10692143 w 12317409"/>
              <a:gd name="connsiteY11" fmla="*/ 1887918 h 6858000"/>
              <a:gd name="connsiteX12" fmla="*/ 10311831 w 12317409"/>
              <a:gd name="connsiteY12" fmla="*/ 1507606 h 6858000"/>
              <a:gd name="connsiteX13" fmla="*/ 8243508 w 12317409"/>
              <a:gd name="connsiteY13" fmla="*/ 1507606 h 6858000"/>
              <a:gd name="connsiteX14" fmla="*/ 10973753 w 12317409"/>
              <a:gd name="connsiteY14" fmla="*/ 3253838 h 6858000"/>
              <a:gd name="connsiteX15" fmla="*/ 10850273 w 12317409"/>
              <a:gd name="connsiteY15" fmla="*/ 3377318 h 6858000"/>
              <a:gd name="connsiteX16" fmla="*/ 10850273 w 12317409"/>
              <a:gd name="connsiteY16" fmla="*/ 3871221 h 6858000"/>
              <a:gd name="connsiteX17" fmla="*/ 10973753 w 12317409"/>
              <a:gd name="connsiteY17" fmla="*/ 3994701 h 6858000"/>
              <a:gd name="connsiteX18" fmla="*/ 11734963 w 12317409"/>
              <a:gd name="connsiteY18" fmla="*/ 3994701 h 6858000"/>
              <a:gd name="connsiteX19" fmla="*/ 11858443 w 12317409"/>
              <a:gd name="connsiteY19" fmla="*/ 3871221 h 6858000"/>
              <a:gd name="connsiteX20" fmla="*/ 11858443 w 12317409"/>
              <a:gd name="connsiteY20" fmla="*/ 3377318 h 6858000"/>
              <a:gd name="connsiteX21" fmla="*/ 11734963 w 12317409"/>
              <a:gd name="connsiteY21" fmla="*/ 3253838 h 6858000"/>
              <a:gd name="connsiteX22" fmla="*/ 10973753 w 12317409"/>
              <a:gd name="connsiteY22" fmla="*/ 3253838 h 6858000"/>
              <a:gd name="connsiteX23" fmla="*/ 4637559 w 12317409"/>
              <a:gd name="connsiteY23" fmla="*/ 3211795 h 6858000"/>
              <a:gd name="connsiteX24" fmla="*/ 4376585 w 12317409"/>
              <a:gd name="connsiteY24" fmla="*/ 3472769 h 6858000"/>
              <a:gd name="connsiteX25" fmla="*/ 4376585 w 12317409"/>
              <a:gd name="connsiteY25" fmla="*/ 4516633 h 6858000"/>
              <a:gd name="connsiteX26" fmla="*/ 4637559 w 12317409"/>
              <a:gd name="connsiteY26" fmla="*/ 4777607 h 6858000"/>
              <a:gd name="connsiteX27" fmla="*/ 5944871 w 12317409"/>
              <a:gd name="connsiteY27" fmla="*/ 4777607 h 6858000"/>
              <a:gd name="connsiteX28" fmla="*/ 6205845 w 12317409"/>
              <a:gd name="connsiteY28" fmla="*/ 4516633 h 6858000"/>
              <a:gd name="connsiteX29" fmla="*/ 6205845 w 12317409"/>
              <a:gd name="connsiteY29" fmla="*/ 3472769 h 6858000"/>
              <a:gd name="connsiteX30" fmla="*/ 5944871 w 12317409"/>
              <a:gd name="connsiteY30" fmla="*/ 3211795 h 6858000"/>
              <a:gd name="connsiteX31" fmla="*/ 4637559 w 12317409"/>
              <a:gd name="connsiteY31" fmla="*/ 3211795 h 6858000"/>
              <a:gd name="connsiteX32" fmla="*/ 5291066 w 12317409"/>
              <a:gd name="connsiteY32" fmla="*/ 5032049 h 6858000"/>
              <a:gd name="connsiteX33" fmla="*/ 5081435 w 12317409"/>
              <a:gd name="connsiteY33" fmla="*/ 5241680 h 6858000"/>
              <a:gd name="connsiteX34" fmla="*/ 5081435 w 12317409"/>
              <a:gd name="connsiteY34" fmla="*/ 6393926 h 6858000"/>
              <a:gd name="connsiteX35" fmla="*/ 5291066 w 12317409"/>
              <a:gd name="connsiteY35" fmla="*/ 6603557 h 6858000"/>
              <a:gd name="connsiteX36" fmla="*/ 6129564 w 12317409"/>
              <a:gd name="connsiteY36" fmla="*/ 6603557 h 6858000"/>
              <a:gd name="connsiteX37" fmla="*/ 6339195 w 12317409"/>
              <a:gd name="connsiteY37" fmla="*/ 6393926 h 6858000"/>
              <a:gd name="connsiteX38" fmla="*/ 6339195 w 12317409"/>
              <a:gd name="connsiteY38" fmla="*/ 5241680 h 6858000"/>
              <a:gd name="connsiteX39" fmla="*/ 6129564 w 12317409"/>
              <a:gd name="connsiteY39" fmla="*/ 5032049 h 6858000"/>
              <a:gd name="connsiteX40" fmla="*/ 5291066 w 12317409"/>
              <a:gd name="connsiteY40" fmla="*/ 5032049 h 6858000"/>
              <a:gd name="connsiteX41" fmla="*/ 7540973 w 12317409"/>
              <a:gd name="connsiteY41" fmla="*/ 5297037 h 6858000"/>
              <a:gd name="connsiteX42" fmla="*/ 7417493 w 12317409"/>
              <a:gd name="connsiteY42" fmla="*/ 5420517 h 6858000"/>
              <a:gd name="connsiteX43" fmla="*/ 7417493 w 12317409"/>
              <a:gd name="connsiteY43" fmla="*/ 5914420 h 6858000"/>
              <a:gd name="connsiteX44" fmla="*/ 7540973 w 12317409"/>
              <a:gd name="connsiteY44" fmla="*/ 6037900 h 6858000"/>
              <a:gd name="connsiteX45" fmla="*/ 8302183 w 12317409"/>
              <a:gd name="connsiteY45" fmla="*/ 6037900 h 6858000"/>
              <a:gd name="connsiteX46" fmla="*/ 8425663 w 12317409"/>
              <a:gd name="connsiteY46" fmla="*/ 5914420 h 6858000"/>
              <a:gd name="connsiteX47" fmla="*/ 8425663 w 12317409"/>
              <a:gd name="connsiteY47" fmla="*/ 5420517 h 6858000"/>
              <a:gd name="connsiteX48" fmla="*/ 8302183 w 12317409"/>
              <a:gd name="connsiteY48" fmla="*/ 5297037 h 6858000"/>
              <a:gd name="connsiteX49" fmla="*/ 7540973 w 12317409"/>
              <a:gd name="connsiteY49" fmla="*/ 5297037 h 6858000"/>
              <a:gd name="connsiteX0" fmla="*/ 0 w 12317409"/>
              <a:gd name="connsiteY0" fmla="*/ 0 h 6858000"/>
              <a:gd name="connsiteX1" fmla="*/ 12317409 w 12317409"/>
              <a:gd name="connsiteY1" fmla="*/ 0 h 6858000"/>
              <a:gd name="connsiteX2" fmla="*/ 12317409 w 12317409"/>
              <a:gd name="connsiteY2" fmla="*/ 6858000 h 6858000"/>
              <a:gd name="connsiteX3" fmla="*/ 0 w 12317409"/>
              <a:gd name="connsiteY3" fmla="*/ 6858000 h 6858000"/>
              <a:gd name="connsiteX4" fmla="*/ 0 w 12317409"/>
              <a:gd name="connsiteY4" fmla="*/ 0 h 6858000"/>
              <a:gd name="connsiteX5" fmla="*/ 8243508 w 12317409"/>
              <a:gd name="connsiteY5" fmla="*/ 1507606 h 6858000"/>
              <a:gd name="connsiteX6" fmla="*/ 8148946 w 12317409"/>
              <a:gd name="connsiteY6" fmla="*/ 1849818 h 6858000"/>
              <a:gd name="connsiteX7" fmla="*/ 7863196 w 12317409"/>
              <a:gd name="connsiteY7" fmla="*/ 3409119 h 6858000"/>
              <a:gd name="connsiteX8" fmla="*/ 8243508 w 12317409"/>
              <a:gd name="connsiteY8" fmla="*/ 3789431 h 6858000"/>
              <a:gd name="connsiteX9" fmla="*/ 10311831 w 12317409"/>
              <a:gd name="connsiteY9" fmla="*/ 3789431 h 6858000"/>
              <a:gd name="connsiteX10" fmla="*/ 10692143 w 12317409"/>
              <a:gd name="connsiteY10" fmla="*/ 3409119 h 6858000"/>
              <a:gd name="connsiteX11" fmla="*/ 10692143 w 12317409"/>
              <a:gd name="connsiteY11" fmla="*/ 1887918 h 6858000"/>
              <a:gd name="connsiteX12" fmla="*/ 10311831 w 12317409"/>
              <a:gd name="connsiteY12" fmla="*/ 1507606 h 6858000"/>
              <a:gd name="connsiteX13" fmla="*/ 8243508 w 12317409"/>
              <a:gd name="connsiteY13" fmla="*/ 1507606 h 6858000"/>
              <a:gd name="connsiteX14" fmla="*/ 10973753 w 12317409"/>
              <a:gd name="connsiteY14" fmla="*/ 3253838 h 6858000"/>
              <a:gd name="connsiteX15" fmla="*/ 10850273 w 12317409"/>
              <a:gd name="connsiteY15" fmla="*/ 3377318 h 6858000"/>
              <a:gd name="connsiteX16" fmla="*/ 10850273 w 12317409"/>
              <a:gd name="connsiteY16" fmla="*/ 3871221 h 6858000"/>
              <a:gd name="connsiteX17" fmla="*/ 10973753 w 12317409"/>
              <a:gd name="connsiteY17" fmla="*/ 3994701 h 6858000"/>
              <a:gd name="connsiteX18" fmla="*/ 11734963 w 12317409"/>
              <a:gd name="connsiteY18" fmla="*/ 3994701 h 6858000"/>
              <a:gd name="connsiteX19" fmla="*/ 11858443 w 12317409"/>
              <a:gd name="connsiteY19" fmla="*/ 3871221 h 6858000"/>
              <a:gd name="connsiteX20" fmla="*/ 11858443 w 12317409"/>
              <a:gd name="connsiteY20" fmla="*/ 3377318 h 6858000"/>
              <a:gd name="connsiteX21" fmla="*/ 11734963 w 12317409"/>
              <a:gd name="connsiteY21" fmla="*/ 3253838 h 6858000"/>
              <a:gd name="connsiteX22" fmla="*/ 10973753 w 12317409"/>
              <a:gd name="connsiteY22" fmla="*/ 3253838 h 6858000"/>
              <a:gd name="connsiteX23" fmla="*/ 4637559 w 12317409"/>
              <a:gd name="connsiteY23" fmla="*/ 3211795 h 6858000"/>
              <a:gd name="connsiteX24" fmla="*/ 4376585 w 12317409"/>
              <a:gd name="connsiteY24" fmla="*/ 3472769 h 6858000"/>
              <a:gd name="connsiteX25" fmla="*/ 4376585 w 12317409"/>
              <a:gd name="connsiteY25" fmla="*/ 4516633 h 6858000"/>
              <a:gd name="connsiteX26" fmla="*/ 4637559 w 12317409"/>
              <a:gd name="connsiteY26" fmla="*/ 4777607 h 6858000"/>
              <a:gd name="connsiteX27" fmla="*/ 5944871 w 12317409"/>
              <a:gd name="connsiteY27" fmla="*/ 4777607 h 6858000"/>
              <a:gd name="connsiteX28" fmla="*/ 6205845 w 12317409"/>
              <a:gd name="connsiteY28" fmla="*/ 4516633 h 6858000"/>
              <a:gd name="connsiteX29" fmla="*/ 6205845 w 12317409"/>
              <a:gd name="connsiteY29" fmla="*/ 3472769 h 6858000"/>
              <a:gd name="connsiteX30" fmla="*/ 5944871 w 12317409"/>
              <a:gd name="connsiteY30" fmla="*/ 3211795 h 6858000"/>
              <a:gd name="connsiteX31" fmla="*/ 4637559 w 12317409"/>
              <a:gd name="connsiteY31" fmla="*/ 3211795 h 6858000"/>
              <a:gd name="connsiteX32" fmla="*/ 5291066 w 12317409"/>
              <a:gd name="connsiteY32" fmla="*/ 5032049 h 6858000"/>
              <a:gd name="connsiteX33" fmla="*/ 5081435 w 12317409"/>
              <a:gd name="connsiteY33" fmla="*/ 5241680 h 6858000"/>
              <a:gd name="connsiteX34" fmla="*/ 5081435 w 12317409"/>
              <a:gd name="connsiteY34" fmla="*/ 6393926 h 6858000"/>
              <a:gd name="connsiteX35" fmla="*/ 5291066 w 12317409"/>
              <a:gd name="connsiteY35" fmla="*/ 6603557 h 6858000"/>
              <a:gd name="connsiteX36" fmla="*/ 6129564 w 12317409"/>
              <a:gd name="connsiteY36" fmla="*/ 6603557 h 6858000"/>
              <a:gd name="connsiteX37" fmla="*/ 6339195 w 12317409"/>
              <a:gd name="connsiteY37" fmla="*/ 6393926 h 6858000"/>
              <a:gd name="connsiteX38" fmla="*/ 6339195 w 12317409"/>
              <a:gd name="connsiteY38" fmla="*/ 5241680 h 6858000"/>
              <a:gd name="connsiteX39" fmla="*/ 6129564 w 12317409"/>
              <a:gd name="connsiteY39" fmla="*/ 5032049 h 6858000"/>
              <a:gd name="connsiteX40" fmla="*/ 5291066 w 12317409"/>
              <a:gd name="connsiteY40" fmla="*/ 5032049 h 6858000"/>
              <a:gd name="connsiteX41" fmla="*/ 7540973 w 12317409"/>
              <a:gd name="connsiteY41" fmla="*/ 5297037 h 6858000"/>
              <a:gd name="connsiteX42" fmla="*/ 7417493 w 12317409"/>
              <a:gd name="connsiteY42" fmla="*/ 5420517 h 6858000"/>
              <a:gd name="connsiteX43" fmla="*/ 7417493 w 12317409"/>
              <a:gd name="connsiteY43" fmla="*/ 5914420 h 6858000"/>
              <a:gd name="connsiteX44" fmla="*/ 7540973 w 12317409"/>
              <a:gd name="connsiteY44" fmla="*/ 6037900 h 6858000"/>
              <a:gd name="connsiteX45" fmla="*/ 8302183 w 12317409"/>
              <a:gd name="connsiteY45" fmla="*/ 6037900 h 6858000"/>
              <a:gd name="connsiteX46" fmla="*/ 8425663 w 12317409"/>
              <a:gd name="connsiteY46" fmla="*/ 5914420 h 6858000"/>
              <a:gd name="connsiteX47" fmla="*/ 8425663 w 12317409"/>
              <a:gd name="connsiteY47" fmla="*/ 5420517 h 6858000"/>
              <a:gd name="connsiteX48" fmla="*/ 8302183 w 12317409"/>
              <a:gd name="connsiteY48" fmla="*/ 5297037 h 6858000"/>
              <a:gd name="connsiteX49" fmla="*/ 7540973 w 12317409"/>
              <a:gd name="connsiteY49" fmla="*/ 5297037 h 6858000"/>
              <a:gd name="connsiteX0" fmla="*/ 0 w 12317409"/>
              <a:gd name="connsiteY0" fmla="*/ 0 h 6858000"/>
              <a:gd name="connsiteX1" fmla="*/ 12317409 w 12317409"/>
              <a:gd name="connsiteY1" fmla="*/ 0 h 6858000"/>
              <a:gd name="connsiteX2" fmla="*/ 12317409 w 12317409"/>
              <a:gd name="connsiteY2" fmla="*/ 6858000 h 6858000"/>
              <a:gd name="connsiteX3" fmla="*/ 0 w 12317409"/>
              <a:gd name="connsiteY3" fmla="*/ 6858000 h 6858000"/>
              <a:gd name="connsiteX4" fmla="*/ 0 w 12317409"/>
              <a:gd name="connsiteY4" fmla="*/ 0 h 6858000"/>
              <a:gd name="connsiteX5" fmla="*/ 8243508 w 12317409"/>
              <a:gd name="connsiteY5" fmla="*/ 1507606 h 6858000"/>
              <a:gd name="connsiteX6" fmla="*/ 8148946 w 12317409"/>
              <a:gd name="connsiteY6" fmla="*/ 1849818 h 6858000"/>
              <a:gd name="connsiteX7" fmla="*/ 8091796 w 12317409"/>
              <a:gd name="connsiteY7" fmla="*/ 3428169 h 6858000"/>
              <a:gd name="connsiteX8" fmla="*/ 8243508 w 12317409"/>
              <a:gd name="connsiteY8" fmla="*/ 3789431 h 6858000"/>
              <a:gd name="connsiteX9" fmla="*/ 10311831 w 12317409"/>
              <a:gd name="connsiteY9" fmla="*/ 3789431 h 6858000"/>
              <a:gd name="connsiteX10" fmla="*/ 10692143 w 12317409"/>
              <a:gd name="connsiteY10" fmla="*/ 3409119 h 6858000"/>
              <a:gd name="connsiteX11" fmla="*/ 10692143 w 12317409"/>
              <a:gd name="connsiteY11" fmla="*/ 1887918 h 6858000"/>
              <a:gd name="connsiteX12" fmla="*/ 10311831 w 12317409"/>
              <a:gd name="connsiteY12" fmla="*/ 1507606 h 6858000"/>
              <a:gd name="connsiteX13" fmla="*/ 8243508 w 12317409"/>
              <a:gd name="connsiteY13" fmla="*/ 1507606 h 6858000"/>
              <a:gd name="connsiteX14" fmla="*/ 10973753 w 12317409"/>
              <a:gd name="connsiteY14" fmla="*/ 3253838 h 6858000"/>
              <a:gd name="connsiteX15" fmla="*/ 10850273 w 12317409"/>
              <a:gd name="connsiteY15" fmla="*/ 3377318 h 6858000"/>
              <a:gd name="connsiteX16" fmla="*/ 10850273 w 12317409"/>
              <a:gd name="connsiteY16" fmla="*/ 3871221 h 6858000"/>
              <a:gd name="connsiteX17" fmla="*/ 10973753 w 12317409"/>
              <a:gd name="connsiteY17" fmla="*/ 3994701 h 6858000"/>
              <a:gd name="connsiteX18" fmla="*/ 11734963 w 12317409"/>
              <a:gd name="connsiteY18" fmla="*/ 3994701 h 6858000"/>
              <a:gd name="connsiteX19" fmla="*/ 11858443 w 12317409"/>
              <a:gd name="connsiteY19" fmla="*/ 3871221 h 6858000"/>
              <a:gd name="connsiteX20" fmla="*/ 11858443 w 12317409"/>
              <a:gd name="connsiteY20" fmla="*/ 3377318 h 6858000"/>
              <a:gd name="connsiteX21" fmla="*/ 11734963 w 12317409"/>
              <a:gd name="connsiteY21" fmla="*/ 3253838 h 6858000"/>
              <a:gd name="connsiteX22" fmla="*/ 10973753 w 12317409"/>
              <a:gd name="connsiteY22" fmla="*/ 3253838 h 6858000"/>
              <a:gd name="connsiteX23" fmla="*/ 4637559 w 12317409"/>
              <a:gd name="connsiteY23" fmla="*/ 3211795 h 6858000"/>
              <a:gd name="connsiteX24" fmla="*/ 4376585 w 12317409"/>
              <a:gd name="connsiteY24" fmla="*/ 3472769 h 6858000"/>
              <a:gd name="connsiteX25" fmla="*/ 4376585 w 12317409"/>
              <a:gd name="connsiteY25" fmla="*/ 4516633 h 6858000"/>
              <a:gd name="connsiteX26" fmla="*/ 4637559 w 12317409"/>
              <a:gd name="connsiteY26" fmla="*/ 4777607 h 6858000"/>
              <a:gd name="connsiteX27" fmla="*/ 5944871 w 12317409"/>
              <a:gd name="connsiteY27" fmla="*/ 4777607 h 6858000"/>
              <a:gd name="connsiteX28" fmla="*/ 6205845 w 12317409"/>
              <a:gd name="connsiteY28" fmla="*/ 4516633 h 6858000"/>
              <a:gd name="connsiteX29" fmla="*/ 6205845 w 12317409"/>
              <a:gd name="connsiteY29" fmla="*/ 3472769 h 6858000"/>
              <a:gd name="connsiteX30" fmla="*/ 5944871 w 12317409"/>
              <a:gd name="connsiteY30" fmla="*/ 3211795 h 6858000"/>
              <a:gd name="connsiteX31" fmla="*/ 4637559 w 12317409"/>
              <a:gd name="connsiteY31" fmla="*/ 3211795 h 6858000"/>
              <a:gd name="connsiteX32" fmla="*/ 5291066 w 12317409"/>
              <a:gd name="connsiteY32" fmla="*/ 5032049 h 6858000"/>
              <a:gd name="connsiteX33" fmla="*/ 5081435 w 12317409"/>
              <a:gd name="connsiteY33" fmla="*/ 5241680 h 6858000"/>
              <a:gd name="connsiteX34" fmla="*/ 5081435 w 12317409"/>
              <a:gd name="connsiteY34" fmla="*/ 6393926 h 6858000"/>
              <a:gd name="connsiteX35" fmla="*/ 5291066 w 12317409"/>
              <a:gd name="connsiteY35" fmla="*/ 6603557 h 6858000"/>
              <a:gd name="connsiteX36" fmla="*/ 6129564 w 12317409"/>
              <a:gd name="connsiteY36" fmla="*/ 6603557 h 6858000"/>
              <a:gd name="connsiteX37" fmla="*/ 6339195 w 12317409"/>
              <a:gd name="connsiteY37" fmla="*/ 6393926 h 6858000"/>
              <a:gd name="connsiteX38" fmla="*/ 6339195 w 12317409"/>
              <a:gd name="connsiteY38" fmla="*/ 5241680 h 6858000"/>
              <a:gd name="connsiteX39" fmla="*/ 6129564 w 12317409"/>
              <a:gd name="connsiteY39" fmla="*/ 5032049 h 6858000"/>
              <a:gd name="connsiteX40" fmla="*/ 5291066 w 12317409"/>
              <a:gd name="connsiteY40" fmla="*/ 5032049 h 6858000"/>
              <a:gd name="connsiteX41" fmla="*/ 7540973 w 12317409"/>
              <a:gd name="connsiteY41" fmla="*/ 5297037 h 6858000"/>
              <a:gd name="connsiteX42" fmla="*/ 7417493 w 12317409"/>
              <a:gd name="connsiteY42" fmla="*/ 5420517 h 6858000"/>
              <a:gd name="connsiteX43" fmla="*/ 7417493 w 12317409"/>
              <a:gd name="connsiteY43" fmla="*/ 5914420 h 6858000"/>
              <a:gd name="connsiteX44" fmla="*/ 7540973 w 12317409"/>
              <a:gd name="connsiteY44" fmla="*/ 6037900 h 6858000"/>
              <a:gd name="connsiteX45" fmla="*/ 8302183 w 12317409"/>
              <a:gd name="connsiteY45" fmla="*/ 6037900 h 6858000"/>
              <a:gd name="connsiteX46" fmla="*/ 8425663 w 12317409"/>
              <a:gd name="connsiteY46" fmla="*/ 5914420 h 6858000"/>
              <a:gd name="connsiteX47" fmla="*/ 8425663 w 12317409"/>
              <a:gd name="connsiteY47" fmla="*/ 5420517 h 6858000"/>
              <a:gd name="connsiteX48" fmla="*/ 8302183 w 12317409"/>
              <a:gd name="connsiteY48" fmla="*/ 5297037 h 6858000"/>
              <a:gd name="connsiteX49" fmla="*/ 7540973 w 12317409"/>
              <a:gd name="connsiteY49" fmla="*/ 5297037 h 6858000"/>
              <a:gd name="connsiteX0" fmla="*/ 0 w 12317409"/>
              <a:gd name="connsiteY0" fmla="*/ 0 h 6858000"/>
              <a:gd name="connsiteX1" fmla="*/ 12317409 w 12317409"/>
              <a:gd name="connsiteY1" fmla="*/ 0 h 6858000"/>
              <a:gd name="connsiteX2" fmla="*/ 12317409 w 12317409"/>
              <a:gd name="connsiteY2" fmla="*/ 6858000 h 6858000"/>
              <a:gd name="connsiteX3" fmla="*/ 0 w 12317409"/>
              <a:gd name="connsiteY3" fmla="*/ 6858000 h 6858000"/>
              <a:gd name="connsiteX4" fmla="*/ 0 w 12317409"/>
              <a:gd name="connsiteY4" fmla="*/ 0 h 6858000"/>
              <a:gd name="connsiteX5" fmla="*/ 8243508 w 12317409"/>
              <a:gd name="connsiteY5" fmla="*/ 1507606 h 6858000"/>
              <a:gd name="connsiteX6" fmla="*/ 8148946 w 12317409"/>
              <a:gd name="connsiteY6" fmla="*/ 1849818 h 6858000"/>
              <a:gd name="connsiteX7" fmla="*/ 8091796 w 12317409"/>
              <a:gd name="connsiteY7" fmla="*/ 3428169 h 6858000"/>
              <a:gd name="connsiteX8" fmla="*/ 8243508 w 12317409"/>
              <a:gd name="connsiteY8" fmla="*/ 3789431 h 6858000"/>
              <a:gd name="connsiteX9" fmla="*/ 10311831 w 12317409"/>
              <a:gd name="connsiteY9" fmla="*/ 3789431 h 6858000"/>
              <a:gd name="connsiteX10" fmla="*/ 10692143 w 12317409"/>
              <a:gd name="connsiteY10" fmla="*/ 3409119 h 6858000"/>
              <a:gd name="connsiteX11" fmla="*/ 10692143 w 12317409"/>
              <a:gd name="connsiteY11" fmla="*/ 1887918 h 6858000"/>
              <a:gd name="connsiteX12" fmla="*/ 10311831 w 12317409"/>
              <a:gd name="connsiteY12" fmla="*/ 1507606 h 6858000"/>
              <a:gd name="connsiteX13" fmla="*/ 8243508 w 12317409"/>
              <a:gd name="connsiteY13" fmla="*/ 1507606 h 6858000"/>
              <a:gd name="connsiteX14" fmla="*/ 10973753 w 12317409"/>
              <a:gd name="connsiteY14" fmla="*/ 3253838 h 6858000"/>
              <a:gd name="connsiteX15" fmla="*/ 10850273 w 12317409"/>
              <a:gd name="connsiteY15" fmla="*/ 3377318 h 6858000"/>
              <a:gd name="connsiteX16" fmla="*/ 10850273 w 12317409"/>
              <a:gd name="connsiteY16" fmla="*/ 3871221 h 6858000"/>
              <a:gd name="connsiteX17" fmla="*/ 10973753 w 12317409"/>
              <a:gd name="connsiteY17" fmla="*/ 3994701 h 6858000"/>
              <a:gd name="connsiteX18" fmla="*/ 11734963 w 12317409"/>
              <a:gd name="connsiteY18" fmla="*/ 3994701 h 6858000"/>
              <a:gd name="connsiteX19" fmla="*/ 11858443 w 12317409"/>
              <a:gd name="connsiteY19" fmla="*/ 3871221 h 6858000"/>
              <a:gd name="connsiteX20" fmla="*/ 11858443 w 12317409"/>
              <a:gd name="connsiteY20" fmla="*/ 3377318 h 6858000"/>
              <a:gd name="connsiteX21" fmla="*/ 11734963 w 12317409"/>
              <a:gd name="connsiteY21" fmla="*/ 3253838 h 6858000"/>
              <a:gd name="connsiteX22" fmla="*/ 10973753 w 12317409"/>
              <a:gd name="connsiteY22" fmla="*/ 3253838 h 6858000"/>
              <a:gd name="connsiteX23" fmla="*/ 4637559 w 12317409"/>
              <a:gd name="connsiteY23" fmla="*/ 3211795 h 6858000"/>
              <a:gd name="connsiteX24" fmla="*/ 4376585 w 12317409"/>
              <a:gd name="connsiteY24" fmla="*/ 3472769 h 6858000"/>
              <a:gd name="connsiteX25" fmla="*/ 4376585 w 12317409"/>
              <a:gd name="connsiteY25" fmla="*/ 4516633 h 6858000"/>
              <a:gd name="connsiteX26" fmla="*/ 4637559 w 12317409"/>
              <a:gd name="connsiteY26" fmla="*/ 4777607 h 6858000"/>
              <a:gd name="connsiteX27" fmla="*/ 5944871 w 12317409"/>
              <a:gd name="connsiteY27" fmla="*/ 4777607 h 6858000"/>
              <a:gd name="connsiteX28" fmla="*/ 6205845 w 12317409"/>
              <a:gd name="connsiteY28" fmla="*/ 4516633 h 6858000"/>
              <a:gd name="connsiteX29" fmla="*/ 6205845 w 12317409"/>
              <a:gd name="connsiteY29" fmla="*/ 3472769 h 6858000"/>
              <a:gd name="connsiteX30" fmla="*/ 5944871 w 12317409"/>
              <a:gd name="connsiteY30" fmla="*/ 3211795 h 6858000"/>
              <a:gd name="connsiteX31" fmla="*/ 4637559 w 12317409"/>
              <a:gd name="connsiteY31" fmla="*/ 3211795 h 6858000"/>
              <a:gd name="connsiteX32" fmla="*/ 5291066 w 12317409"/>
              <a:gd name="connsiteY32" fmla="*/ 5032049 h 6858000"/>
              <a:gd name="connsiteX33" fmla="*/ 5081435 w 12317409"/>
              <a:gd name="connsiteY33" fmla="*/ 5241680 h 6858000"/>
              <a:gd name="connsiteX34" fmla="*/ 5081435 w 12317409"/>
              <a:gd name="connsiteY34" fmla="*/ 6393926 h 6858000"/>
              <a:gd name="connsiteX35" fmla="*/ 5291066 w 12317409"/>
              <a:gd name="connsiteY35" fmla="*/ 6603557 h 6858000"/>
              <a:gd name="connsiteX36" fmla="*/ 6129564 w 12317409"/>
              <a:gd name="connsiteY36" fmla="*/ 6603557 h 6858000"/>
              <a:gd name="connsiteX37" fmla="*/ 6339195 w 12317409"/>
              <a:gd name="connsiteY37" fmla="*/ 6393926 h 6858000"/>
              <a:gd name="connsiteX38" fmla="*/ 6339195 w 12317409"/>
              <a:gd name="connsiteY38" fmla="*/ 5241680 h 6858000"/>
              <a:gd name="connsiteX39" fmla="*/ 6129564 w 12317409"/>
              <a:gd name="connsiteY39" fmla="*/ 5032049 h 6858000"/>
              <a:gd name="connsiteX40" fmla="*/ 5291066 w 12317409"/>
              <a:gd name="connsiteY40" fmla="*/ 5032049 h 6858000"/>
              <a:gd name="connsiteX41" fmla="*/ 7540973 w 12317409"/>
              <a:gd name="connsiteY41" fmla="*/ 5297037 h 6858000"/>
              <a:gd name="connsiteX42" fmla="*/ 7417493 w 12317409"/>
              <a:gd name="connsiteY42" fmla="*/ 5420517 h 6858000"/>
              <a:gd name="connsiteX43" fmla="*/ 7417493 w 12317409"/>
              <a:gd name="connsiteY43" fmla="*/ 5914420 h 6858000"/>
              <a:gd name="connsiteX44" fmla="*/ 7540973 w 12317409"/>
              <a:gd name="connsiteY44" fmla="*/ 6037900 h 6858000"/>
              <a:gd name="connsiteX45" fmla="*/ 8302183 w 12317409"/>
              <a:gd name="connsiteY45" fmla="*/ 6037900 h 6858000"/>
              <a:gd name="connsiteX46" fmla="*/ 8425663 w 12317409"/>
              <a:gd name="connsiteY46" fmla="*/ 5914420 h 6858000"/>
              <a:gd name="connsiteX47" fmla="*/ 8425663 w 12317409"/>
              <a:gd name="connsiteY47" fmla="*/ 5420517 h 6858000"/>
              <a:gd name="connsiteX48" fmla="*/ 8302183 w 12317409"/>
              <a:gd name="connsiteY48" fmla="*/ 5297037 h 6858000"/>
              <a:gd name="connsiteX49" fmla="*/ 7540973 w 12317409"/>
              <a:gd name="connsiteY49" fmla="*/ 5297037 h 6858000"/>
              <a:gd name="connsiteX0" fmla="*/ 0 w 12317409"/>
              <a:gd name="connsiteY0" fmla="*/ 0 h 6858000"/>
              <a:gd name="connsiteX1" fmla="*/ 12317409 w 12317409"/>
              <a:gd name="connsiteY1" fmla="*/ 0 h 6858000"/>
              <a:gd name="connsiteX2" fmla="*/ 12317409 w 12317409"/>
              <a:gd name="connsiteY2" fmla="*/ 6858000 h 6858000"/>
              <a:gd name="connsiteX3" fmla="*/ 0 w 12317409"/>
              <a:gd name="connsiteY3" fmla="*/ 6858000 h 6858000"/>
              <a:gd name="connsiteX4" fmla="*/ 0 w 12317409"/>
              <a:gd name="connsiteY4" fmla="*/ 0 h 6858000"/>
              <a:gd name="connsiteX5" fmla="*/ 8395908 w 12317409"/>
              <a:gd name="connsiteY5" fmla="*/ 1517131 h 6858000"/>
              <a:gd name="connsiteX6" fmla="*/ 8148946 w 12317409"/>
              <a:gd name="connsiteY6" fmla="*/ 1849818 h 6858000"/>
              <a:gd name="connsiteX7" fmla="*/ 8091796 w 12317409"/>
              <a:gd name="connsiteY7" fmla="*/ 3428169 h 6858000"/>
              <a:gd name="connsiteX8" fmla="*/ 8243508 w 12317409"/>
              <a:gd name="connsiteY8" fmla="*/ 3789431 h 6858000"/>
              <a:gd name="connsiteX9" fmla="*/ 10311831 w 12317409"/>
              <a:gd name="connsiteY9" fmla="*/ 3789431 h 6858000"/>
              <a:gd name="connsiteX10" fmla="*/ 10692143 w 12317409"/>
              <a:gd name="connsiteY10" fmla="*/ 3409119 h 6858000"/>
              <a:gd name="connsiteX11" fmla="*/ 10692143 w 12317409"/>
              <a:gd name="connsiteY11" fmla="*/ 1887918 h 6858000"/>
              <a:gd name="connsiteX12" fmla="*/ 10311831 w 12317409"/>
              <a:gd name="connsiteY12" fmla="*/ 1507606 h 6858000"/>
              <a:gd name="connsiteX13" fmla="*/ 8395908 w 12317409"/>
              <a:gd name="connsiteY13" fmla="*/ 1517131 h 6858000"/>
              <a:gd name="connsiteX14" fmla="*/ 10973753 w 12317409"/>
              <a:gd name="connsiteY14" fmla="*/ 3253838 h 6858000"/>
              <a:gd name="connsiteX15" fmla="*/ 10850273 w 12317409"/>
              <a:gd name="connsiteY15" fmla="*/ 3377318 h 6858000"/>
              <a:gd name="connsiteX16" fmla="*/ 10850273 w 12317409"/>
              <a:gd name="connsiteY16" fmla="*/ 3871221 h 6858000"/>
              <a:gd name="connsiteX17" fmla="*/ 10973753 w 12317409"/>
              <a:gd name="connsiteY17" fmla="*/ 3994701 h 6858000"/>
              <a:gd name="connsiteX18" fmla="*/ 11734963 w 12317409"/>
              <a:gd name="connsiteY18" fmla="*/ 3994701 h 6858000"/>
              <a:gd name="connsiteX19" fmla="*/ 11858443 w 12317409"/>
              <a:gd name="connsiteY19" fmla="*/ 3871221 h 6858000"/>
              <a:gd name="connsiteX20" fmla="*/ 11858443 w 12317409"/>
              <a:gd name="connsiteY20" fmla="*/ 3377318 h 6858000"/>
              <a:gd name="connsiteX21" fmla="*/ 11734963 w 12317409"/>
              <a:gd name="connsiteY21" fmla="*/ 3253838 h 6858000"/>
              <a:gd name="connsiteX22" fmla="*/ 10973753 w 12317409"/>
              <a:gd name="connsiteY22" fmla="*/ 3253838 h 6858000"/>
              <a:gd name="connsiteX23" fmla="*/ 4637559 w 12317409"/>
              <a:gd name="connsiteY23" fmla="*/ 3211795 h 6858000"/>
              <a:gd name="connsiteX24" fmla="*/ 4376585 w 12317409"/>
              <a:gd name="connsiteY24" fmla="*/ 3472769 h 6858000"/>
              <a:gd name="connsiteX25" fmla="*/ 4376585 w 12317409"/>
              <a:gd name="connsiteY25" fmla="*/ 4516633 h 6858000"/>
              <a:gd name="connsiteX26" fmla="*/ 4637559 w 12317409"/>
              <a:gd name="connsiteY26" fmla="*/ 4777607 h 6858000"/>
              <a:gd name="connsiteX27" fmla="*/ 5944871 w 12317409"/>
              <a:gd name="connsiteY27" fmla="*/ 4777607 h 6858000"/>
              <a:gd name="connsiteX28" fmla="*/ 6205845 w 12317409"/>
              <a:gd name="connsiteY28" fmla="*/ 4516633 h 6858000"/>
              <a:gd name="connsiteX29" fmla="*/ 6205845 w 12317409"/>
              <a:gd name="connsiteY29" fmla="*/ 3472769 h 6858000"/>
              <a:gd name="connsiteX30" fmla="*/ 5944871 w 12317409"/>
              <a:gd name="connsiteY30" fmla="*/ 3211795 h 6858000"/>
              <a:gd name="connsiteX31" fmla="*/ 4637559 w 12317409"/>
              <a:gd name="connsiteY31" fmla="*/ 3211795 h 6858000"/>
              <a:gd name="connsiteX32" fmla="*/ 5291066 w 12317409"/>
              <a:gd name="connsiteY32" fmla="*/ 5032049 h 6858000"/>
              <a:gd name="connsiteX33" fmla="*/ 5081435 w 12317409"/>
              <a:gd name="connsiteY33" fmla="*/ 5241680 h 6858000"/>
              <a:gd name="connsiteX34" fmla="*/ 5081435 w 12317409"/>
              <a:gd name="connsiteY34" fmla="*/ 6393926 h 6858000"/>
              <a:gd name="connsiteX35" fmla="*/ 5291066 w 12317409"/>
              <a:gd name="connsiteY35" fmla="*/ 6603557 h 6858000"/>
              <a:gd name="connsiteX36" fmla="*/ 6129564 w 12317409"/>
              <a:gd name="connsiteY36" fmla="*/ 6603557 h 6858000"/>
              <a:gd name="connsiteX37" fmla="*/ 6339195 w 12317409"/>
              <a:gd name="connsiteY37" fmla="*/ 6393926 h 6858000"/>
              <a:gd name="connsiteX38" fmla="*/ 6339195 w 12317409"/>
              <a:gd name="connsiteY38" fmla="*/ 5241680 h 6858000"/>
              <a:gd name="connsiteX39" fmla="*/ 6129564 w 12317409"/>
              <a:gd name="connsiteY39" fmla="*/ 5032049 h 6858000"/>
              <a:gd name="connsiteX40" fmla="*/ 5291066 w 12317409"/>
              <a:gd name="connsiteY40" fmla="*/ 5032049 h 6858000"/>
              <a:gd name="connsiteX41" fmla="*/ 7540973 w 12317409"/>
              <a:gd name="connsiteY41" fmla="*/ 5297037 h 6858000"/>
              <a:gd name="connsiteX42" fmla="*/ 7417493 w 12317409"/>
              <a:gd name="connsiteY42" fmla="*/ 5420517 h 6858000"/>
              <a:gd name="connsiteX43" fmla="*/ 7417493 w 12317409"/>
              <a:gd name="connsiteY43" fmla="*/ 5914420 h 6858000"/>
              <a:gd name="connsiteX44" fmla="*/ 7540973 w 12317409"/>
              <a:gd name="connsiteY44" fmla="*/ 6037900 h 6858000"/>
              <a:gd name="connsiteX45" fmla="*/ 8302183 w 12317409"/>
              <a:gd name="connsiteY45" fmla="*/ 6037900 h 6858000"/>
              <a:gd name="connsiteX46" fmla="*/ 8425663 w 12317409"/>
              <a:gd name="connsiteY46" fmla="*/ 5914420 h 6858000"/>
              <a:gd name="connsiteX47" fmla="*/ 8425663 w 12317409"/>
              <a:gd name="connsiteY47" fmla="*/ 5420517 h 6858000"/>
              <a:gd name="connsiteX48" fmla="*/ 8302183 w 12317409"/>
              <a:gd name="connsiteY48" fmla="*/ 5297037 h 6858000"/>
              <a:gd name="connsiteX49" fmla="*/ 7540973 w 12317409"/>
              <a:gd name="connsiteY49" fmla="*/ 5297037 h 6858000"/>
              <a:gd name="connsiteX0" fmla="*/ 0 w 12317409"/>
              <a:gd name="connsiteY0" fmla="*/ 0 h 6858000"/>
              <a:gd name="connsiteX1" fmla="*/ 12317409 w 12317409"/>
              <a:gd name="connsiteY1" fmla="*/ 0 h 6858000"/>
              <a:gd name="connsiteX2" fmla="*/ 12317409 w 12317409"/>
              <a:gd name="connsiteY2" fmla="*/ 6858000 h 6858000"/>
              <a:gd name="connsiteX3" fmla="*/ 0 w 12317409"/>
              <a:gd name="connsiteY3" fmla="*/ 6858000 h 6858000"/>
              <a:gd name="connsiteX4" fmla="*/ 0 w 12317409"/>
              <a:gd name="connsiteY4" fmla="*/ 0 h 6858000"/>
              <a:gd name="connsiteX5" fmla="*/ 8395908 w 12317409"/>
              <a:gd name="connsiteY5" fmla="*/ 1517131 h 6858000"/>
              <a:gd name="connsiteX6" fmla="*/ 8148946 w 12317409"/>
              <a:gd name="connsiteY6" fmla="*/ 1849818 h 6858000"/>
              <a:gd name="connsiteX7" fmla="*/ 8091796 w 12317409"/>
              <a:gd name="connsiteY7" fmla="*/ 3428169 h 6858000"/>
              <a:gd name="connsiteX8" fmla="*/ 8376858 w 12317409"/>
              <a:gd name="connsiteY8" fmla="*/ 3779906 h 6858000"/>
              <a:gd name="connsiteX9" fmla="*/ 10311831 w 12317409"/>
              <a:gd name="connsiteY9" fmla="*/ 3789431 h 6858000"/>
              <a:gd name="connsiteX10" fmla="*/ 10692143 w 12317409"/>
              <a:gd name="connsiteY10" fmla="*/ 3409119 h 6858000"/>
              <a:gd name="connsiteX11" fmla="*/ 10692143 w 12317409"/>
              <a:gd name="connsiteY11" fmla="*/ 1887918 h 6858000"/>
              <a:gd name="connsiteX12" fmla="*/ 10311831 w 12317409"/>
              <a:gd name="connsiteY12" fmla="*/ 1507606 h 6858000"/>
              <a:gd name="connsiteX13" fmla="*/ 8395908 w 12317409"/>
              <a:gd name="connsiteY13" fmla="*/ 1517131 h 6858000"/>
              <a:gd name="connsiteX14" fmla="*/ 10973753 w 12317409"/>
              <a:gd name="connsiteY14" fmla="*/ 3253838 h 6858000"/>
              <a:gd name="connsiteX15" fmla="*/ 10850273 w 12317409"/>
              <a:gd name="connsiteY15" fmla="*/ 3377318 h 6858000"/>
              <a:gd name="connsiteX16" fmla="*/ 10850273 w 12317409"/>
              <a:gd name="connsiteY16" fmla="*/ 3871221 h 6858000"/>
              <a:gd name="connsiteX17" fmla="*/ 10973753 w 12317409"/>
              <a:gd name="connsiteY17" fmla="*/ 3994701 h 6858000"/>
              <a:gd name="connsiteX18" fmla="*/ 11734963 w 12317409"/>
              <a:gd name="connsiteY18" fmla="*/ 3994701 h 6858000"/>
              <a:gd name="connsiteX19" fmla="*/ 11858443 w 12317409"/>
              <a:gd name="connsiteY19" fmla="*/ 3871221 h 6858000"/>
              <a:gd name="connsiteX20" fmla="*/ 11858443 w 12317409"/>
              <a:gd name="connsiteY20" fmla="*/ 3377318 h 6858000"/>
              <a:gd name="connsiteX21" fmla="*/ 11734963 w 12317409"/>
              <a:gd name="connsiteY21" fmla="*/ 3253838 h 6858000"/>
              <a:gd name="connsiteX22" fmla="*/ 10973753 w 12317409"/>
              <a:gd name="connsiteY22" fmla="*/ 3253838 h 6858000"/>
              <a:gd name="connsiteX23" fmla="*/ 4637559 w 12317409"/>
              <a:gd name="connsiteY23" fmla="*/ 3211795 h 6858000"/>
              <a:gd name="connsiteX24" fmla="*/ 4376585 w 12317409"/>
              <a:gd name="connsiteY24" fmla="*/ 3472769 h 6858000"/>
              <a:gd name="connsiteX25" fmla="*/ 4376585 w 12317409"/>
              <a:gd name="connsiteY25" fmla="*/ 4516633 h 6858000"/>
              <a:gd name="connsiteX26" fmla="*/ 4637559 w 12317409"/>
              <a:gd name="connsiteY26" fmla="*/ 4777607 h 6858000"/>
              <a:gd name="connsiteX27" fmla="*/ 5944871 w 12317409"/>
              <a:gd name="connsiteY27" fmla="*/ 4777607 h 6858000"/>
              <a:gd name="connsiteX28" fmla="*/ 6205845 w 12317409"/>
              <a:gd name="connsiteY28" fmla="*/ 4516633 h 6858000"/>
              <a:gd name="connsiteX29" fmla="*/ 6205845 w 12317409"/>
              <a:gd name="connsiteY29" fmla="*/ 3472769 h 6858000"/>
              <a:gd name="connsiteX30" fmla="*/ 5944871 w 12317409"/>
              <a:gd name="connsiteY30" fmla="*/ 3211795 h 6858000"/>
              <a:gd name="connsiteX31" fmla="*/ 4637559 w 12317409"/>
              <a:gd name="connsiteY31" fmla="*/ 3211795 h 6858000"/>
              <a:gd name="connsiteX32" fmla="*/ 5291066 w 12317409"/>
              <a:gd name="connsiteY32" fmla="*/ 5032049 h 6858000"/>
              <a:gd name="connsiteX33" fmla="*/ 5081435 w 12317409"/>
              <a:gd name="connsiteY33" fmla="*/ 5241680 h 6858000"/>
              <a:gd name="connsiteX34" fmla="*/ 5081435 w 12317409"/>
              <a:gd name="connsiteY34" fmla="*/ 6393926 h 6858000"/>
              <a:gd name="connsiteX35" fmla="*/ 5291066 w 12317409"/>
              <a:gd name="connsiteY35" fmla="*/ 6603557 h 6858000"/>
              <a:gd name="connsiteX36" fmla="*/ 6129564 w 12317409"/>
              <a:gd name="connsiteY36" fmla="*/ 6603557 h 6858000"/>
              <a:gd name="connsiteX37" fmla="*/ 6339195 w 12317409"/>
              <a:gd name="connsiteY37" fmla="*/ 6393926 h 6858000"/>
              <a:gd name="connsiteX38" fmla="*/ 6339195 w 12317409"/>
              <a:gd name="connsiteY38" fmla="*/ 5241680 h 6858000"/>
              <a:gd name="connsiteX39" fmla="*/ 6129564 w 12317409"/>
              <a:gd name="connsiteY39" fmla="*/ 5032049 h 6858000"/>
              <a:gd name="connsiteX40" fmla="*/ 5291066 w 12317409"/>
              <a:gd name="connsiteY40" fmla="*/ 5032049 h 6858000"/>
              <a:gd name="connsiteX41" fmla="*/ 7540973 w 12317409"/>
              <a:gd name="connsiteY41" fmla="*/ 5297037 h 6858000"/>
              <a:gd name="connsiteX42" fmla="*/ 7417493 w 12317409"/>
              <a:gd name="connsiteY42" fmla="*/ 5420517 h 6858000"/>
              <a:gd name="connsiteX43" fmla="*/ 7417493 w 12317409"/>
              <a:gd name="connsiteY43" fmla="*/ 5914420 h 6858000"/>
              <a:gd name="connsiteX44" fmla="*/ 7540973 w 12317409"/>
              <a:gd name="connsiteY44" fmla="*/ 6037900 h 6858000"/>
              <a:gd name="connsiteX45" fmla="*/ 8302183 w 12317409"/>
              <a:gd name="connsiteY45" fmla="*/ 6037900 h 6858000"/>
              <a:gd name="connsiteX46" fmla="*/ 8425663 w 12317409"/>
              <a:gd name="connsiteY46" fmla="*/ 5914420 h 6858000"/>
              <a:gd name="connsiteX47" fmla="*/ 8425663 w 12317409"/>
              <a:gd name="connsiteY47" fmla="*/ 5420517 h 6858000"/>
              <a:gd name="connsiteX48" fmla="*/ 8302183 w 12317409"/>
              <a:gd name="connsiteY48" fmla="*/ 5297037 h 6858000"/>
              <a:gd name="connsiteX49" fmla="*/ 7540973 w 12317409"/>
              <a:gd name="connsiteY49" fmla="*/ 5297037 h 6858000"/>
              <a:gd name="connsiteX0" fmla="*/ 0 w 12317409"/>
              <a:gd name="connsiteY0" fmla="*/ 0 h 6858000"/>
              <a:gd name="connsiteX1" fmla="*/ 12317409 w 12317409"/>
              <a:gd name="connsiteY1" fmla="*/ 0 h 6858000"/>
              <a:gd name="connsiteX2" fmla="*/ 12317409 w 12317409"/>
              <a:gd name="connsiteY2" fmla="*/ 6858000 h 6858000"/>
              <a:gd name="connsiteX3" fmla="*/ 0 w 12317409"/>
              <a:gd name="connsiteY3" fmla="*/ 6858000 h 6858000"/>
              <a:gd name="connsiteX4" fmla="*/ 0 w 12317409"/>
              <a:gd name="connsiteY4" fmla="*/ 0 h 6858000"/>
              <a:gd name="connsiteX5" fmla="*/ 8395908 w 12317409"/>
              <a:gd name="connsiteY5" fmla="*/ 1517131 h 6858000"/>
              <a:gd name="connsiteX6" fmla="*/ 8148946 w 12317409"/>
              <a:gd name="connsiteY6" fmla="*/ 1849818 h 6858000"/>
              <a:gd name="connsiteX7" fmla="*/ 8096250 w 12317409"/>
              <a:gd name="connsiteY7" fmla="*/ 2667000 h 6858000"/>
              <a:gd name="connsiteX8" fmla="*/ 8091796 w 12317409"/>
              <a:gd name="connsiteY8" fmla="*/ 3428169 h 6858000"/>
              <a:gd name="connsiteX9" fmla="*/ 8376858 w 12317409"/>
              <a:gd name="connsiteY9" fmla="*/ 3779906 h 6858000"/>
              <a:gd name="connsiteX10" fmla="*/ 10311831 w 12317409"/>
              <a:gd name="connsiteY10" fmla="*/ 3789431 h 6858000"/>
              <a:gd name="connsiteX11" fmla="*/ 10692143 w 12317409"/>
              <a:gd name="connsiteY11" fmla="*/ 3409119 h 6858000"/>
              <a:gd name="connsiteX12" fmla="*/ 10692143 w 12317409"/>
              <a:gd name="connsiteY12" fmla="*/ 1887918 h 6858000"/>
              <a:gd name="connsiteX13" fmla="*/ 10311831 w 12317409"/>
              <a:gd name="connsiteY13" fmla="*/ 1507606 h 6858000"/>
              <a:gd name="connsiteX14" fmla="*/ 8395908 w 12317409"/>
              <a:gd name="connsiteY14" fmla="*/ 1517131 h 6858000"/>
              <a:gd name="connsiteX15" fmla="*/ 10973753 w 12317409"/>
              <a:gd name="connsiteY15" fmla="*/ 3253838 h 6858000"/>
              <a:gd name="connsiteX16" fmla="*/ 10850273 w 12317409"/>
              <a:gd name="connsiteY16" fmla="*/ 3377318 h 6858000"/>
              <a:gd name="connsiteX17" fmla="*/ 10850273 w 12317409"/>
              <a:gd name="connsiteY17" fmla="*/ 3871221 h 6858000"/>
              <a:gd name="connsiteX18" fmla="*/ 10973753 w 12317409"/>
              <a:gd name="connsiteY18" fmla="*/ 3994701 h 6858000"/>
              <a:gd name="connsiteX19" fmla="*/ 11734963 w 12317409"/>
              <a:gd name="connsiteY19" fmla="*/ 3994701 h 6858000"/>
              <a:gd name="connsiteX20" fmla="*/ 11858443 w 12317409"/>
              <a:gd name="connsiteY20" fmla="*/ 3871221 h 6858000"/>
              <a:gd name="connsiteX21" fmla="*/ 11858443 w 12317409"/>
              <a:gd name="connsiteY21" fmla="*/ 3377318 h 6858000"/>
              <a:gd name="connsiteX22" fmla="*/ 11734963 w 12317409"/>
              <a:gd name="connsiteY22" fmla="*/ 3253838 h 6858000"/>
              <a:gd name="connsiteX23" fmla="*/ 10973753 w 12317409"/>
              <a:gd name="connsiteY23" fmla="*/ 3253838 h 6858000"/>
              <a:gd name="connsiteX24" fmla="*/ 4637559 w 12317409"/>
              <a:gd name="connsiteY24" fmla="*/ 3211795 h 6858000"/>
              <a:gd name="connsiteX25" fmla="*/ 4376585 w 12317409"/>
              <a:gd name="connsiteY25" fmla="*/ 3472769 h 6858000"/>
              <a:gd name="connsiteX26" fmla="*/ 4376585 w 12317409"/>
              <a:gd name="connsiteY26" fmla="*/ 4516633 h 6858000"/>
              <a:gd name="connsiteX27" fmla="*/ 4637559 w 12317409"/>
              <a:gd name="connsiteY27" fmla="*/ 4777607 h 6858000"/>
              <a:gd name="connsiteX28" fmla="*/ 5944871 w 12317409"/>
              <a:gd name="connsiteY28" fmla="*/ 4777607 h 6858000"/>
              <a:gd name="connsiteX29" fmla="*/ 6205845 w 12317409"/>
              <a:gd name="connsiteY29" fmla="*/ 4516633 h 6858000"/>
              <a:gd name="connsiteX30" fmla="*/ 6205845 w 12317409"/>
              <a:gd name="connsiteY30" fmla="*/ 3472769 h 6858000"/>
              <a:gd name="connsiteX31" fmla="*/ 5944871 w 12317409"/>
              <a:gd name="connsiteY31" fmla="*/ 3211795 h 6858000"/>
              <a:gd name="connsiteX32" fmla="*/ 4637559 w 12317409"/>
              <a:gd name="connsiteY32" fmla="*/ 3211795 h 6858000"/>
              <a:gd name="connsiteX33" fmla="*/ 5291066 w 12317409"/>
              <a:gd name="connsiteY33" fmla="*/ 5032049 h 6858000"/>
              <a:gd name="connsiteX34" fmla="*/ 5081435 w 12317409"/>
              <a:gd name="connsiteY34" fmla="*/ 5241680 h 6858000"/>
              <a:gd name="connsiteX35" fmla="*/ 5081435 w 12317409"/>
              <a:gd name="connsiteY35" fmla="*/ 6393926 h 6858000"/>
              <a:gd name="connsiteX36" fmla="*/ 5291066 w 12317409"/>
              <a:gd name="connsiteY36" fmla="*/ 6603557 h 6858000"/>
              <a:gd name="connsiteX37" fmla="*/ 6129564 w 12317409"/>
              <a:gd name="connsiteY37" fmla="*/ 6603557 h 6858000"/>
              <a:gd name="connsiteX38" fmla="*/ 6339195 w 12317409"/>
              <a:gd name="connsiteY38" fmla="*/ 6393926 h 6858000"/>
              <a:gd name="connsiteX39" fmla="*/ 6339195 w 12317409"/>
              <a:gd name="connsiteY39" fmla="*/ 5241680 h 6858000"/>
              <a:gd name="connsiteX40" fmla="*/ 6129564 w 12317409"/>
              <a:gd name="connsiteY40" fmla="*/ 5032049 h 6858000"/>
              <a:gd name="connsiteX41" fmla="*/ 5291066 w 12317409"/>
              <a:gd name="connsiteY41" fmla="*/ 5032049 h 6858000"/>
              <a:gd name="connsiteX42" fmla="*/ 7540973 w 12317409"/>
              <a:gd name="connsiteY42" fmla="*/ 5297037 h 6858000"/>
              <a:gd name="connsiteX43" fmla="*/ 7417493 w 12317409"/>
              <a:gd name="connsiteY43" fmla="*/ 5420517 h 6858000"/>
              <a:gd name="connsiteX44" fmla="*/ 7417493 w 12317409"/>
              <a:gd name="connsiteY44" fmla="*/ 5914420 h 6858000"/>
              <a:gd name="connsiteX45" fmla="*/ 7540973 w 12317409"/>
              <a:gd name="connsiteY45" fmla="*/ 6037900 h 6858000"/>
              <a:gd name="connsiteX46" fmla="*/ 8302183 w 12317409"/>
              <a:gd name="connsiteY46" fmla="*/ 6037900 h 6858000"/>
              <a:gd name="connsiteX47" fmla="*/ 8425663 w 12317409"/>
              <a:gd name="connsiteY47" fmla="*/ 5914420 h 6858000"/>
              <a:gd name="connsiteX48" fmla="*/ 8425663 w 12317409"/>
              <a:gd name="connsiteY48" fmla="*/ 5420517 h 6858000"/>
              <a:gd name="connsiteX49" fmla="*/ 8302183 w 12317409"/>
              <a:gd name="connsiteY49" fmla="*/ 5297037 h 6858000"/>
              <a:gd name="connsiteX50" fmla="*/ 7540973 w 12317409"/>
              <a:gd name="connsiteY50" fmla="*/ 5297037 h 6858000"/>
              <a:gd name="connsiteX0" fmla="*/ 0 w 12317409"/>
              <a:gd name="connsiteY0" fmla="*/ 0 h 6858000"/>
              <a:gd name="connsiteX1" fmla="*/ 12317409 w 12317409"/>
              <a:gd name="connsiteY1" fmla="*/ 0 h 6858000"/>
              <a:gd name="connsiteX2" fmla="*/ 12317409 w 12317409"/>
              <a:gd name="connsiteY2" fmla="*/ 6858000 h 6858000"/>
              <a:gd name="connsiteX3" fmla="*/ 0 w 12317409"/>
              <a:gd name="connsiteY3" fmla="*/ 6858000 h 6858000"/>
              <a:gd name="connsiteX4" fmla="*/ 0 w 12317409"/>
              <a:gd name="connsiteY4" fmla="*/ 0 h 6858000"/>
              <a:gd name="connsiteX5" fmla="*/ 8395908 w 12317409"/>
              <a:gd name="connsiteY5" fmla="*/ 1517131 h 6858000"/>
              <a:gd name="connsiteX6" fmla="*/ 8148946 w 12317409"/>
              <a:gd name="connsiteY6" fmla="*/ 1849818 h 6858000"/>
              <a:gd name="connsiteX7" fmla="*/ 8096250 w 12317409"/>
              <a:gd name="connsiteY7" fmla="*/ 2686050 h 6858000"/>
              <a:gd name="connsiteX8" fmla="*/ 8091796 w 12317409"/>
              <a:gd name="connsiteY8" fmla="*/ 3428169 h 6858000"/>
              <a:gd name="connsiteX9" fmla="*/ 8376858 w 12317409"/>
              <a:gd name="connsiteY9" fmla="*/ 3779906 h 6858000"/>
              <a:gd name="connsiteX10" fmla="*/ 10311831 w 12317409"/>
              <a:gd name="connsiteY10" fmla="*/ 3789431 h 6858000"/>
              <a:gd name="connsiteX11" fmla="*/ 10692143 w 12317409"/>
              <a:gd name="connsiteY11" fmla="*/ 3409119 h 6858000"/>
              <a:gd name="connsiteX12" fmla="*/ 10692143 w 12317409"/>
              <a:gd name="connsiteY12" fmla="*/ 1887918 h 6858000"/>
              <a:gd name="connsiteX13" fmla="*/ 10311831 w 12317409"/>
              <a:gd name="connsiteY13" fmla="*/ 1507606 h 6858000"/>
              <a:gd name="connsiteX14" fmla="*/ 8395908 w 12317409"/>
              <a:gd name="connsiteY14" fmla="*/ 1517131 h 6858000"/>
              <a:gd name="connsiteX15" fmla="*/ 10973753 w 12317409"/>
              <a:gd name="connsiteY15" fmla="*/ 3253838 h 6858000"/>
              <a:gd name="connsiteX16" fmla="*/ 10850273 w 12317409"/>
              <a:gd name="connsiteY16" fmla="*/ 3377318 h 6858000"/>
              <a:gd name="connsiteX17" fmla="*/ 10850273 w 12317409"/>
              <a:gd name="connsiteY17" fmla="*/ 3871221 h 6858000"/>
              <a:gd name="connsiteX18" fmla="*/ 10973753 w 12317409"/>
              <a:gd name="connsiteY18" fmla="*/ 3994701 h 6858000"/>
              <a:gd name="connsiteX19" fmla="*/ 11734963 w 12317409"/>
              <a:gd name="connsiteY19" fmla="*/ 3994701 h 6858000"/>
              <a:gd name="connsiteX20" fmla="*/ 11858443 w 12317409"/>
              <a:gd name="connsiteY20" fmla="*/ 3871221 h 6858000"/>
              <a:gd name="connsiteX21" fmla="*/ 11858443 w 12317409"/>
              <a:gd name="connsiteY21" fmla="*/ 3377318 h 6858000"/>
              <a:gd name="connsiteX22" fmla="*/ 11734963 w 12317409"/>
              <a:gd name="connsiteY22" fmla="*/ 3253838 h 6858000"/>
              <a:gd name="connsiteX23" fmla="*/ 10973753 w 12317409"/>
              <a:gd name="connsiteY23" fmla="*/ 3253838 h 6858000"/>
              <a:gd name="connsiteX24" fmla="*/ 4637559 w 12317409"/>
              <a:gd name="connsiteY24" fmla="*/ 3211795 h 6858000"/>
              <a:gd name="connsiteX25" fmla="*/ 4376585 w 12317409"/>
              <a:gd name="connsiteY25" fmla="*/ 3472769 h 6858000"/>
              <a:gd name="connsiteX26" fmla="*/ 4376585 w 12317409"/>
              <a:gd name="connsiteY26" fmla="*/ 4516633 h 6858000"/>
              <a:gd name="connsiteX27" fmla="*/ 4637559 w 12317409"/>
              <a:gd name="connsiteY27" fmla="*/ 4777607 h 6858000"/>
              <a:gd name="connsiteX28" fmla="*/ 5944871 w 12317409"/>
              <a:gd name="connsiteY28" fmla="*/ 4777607 h 6858000"/>
              <a:gd name="connsiteX29" fmla="*/ 6205845 w 12317409"/>
              <a:gd name="connsiteY29" fmla="*/ 4516633 h 6858000"/>
              <a:gd name="connsiteX30" fmla="*/ 6205845 w 12317409"/>
              <a:gd name="connsiteY30" fmla="*/ 3472769 h 6858000"/>
              <a:gd name="connsiteX31" fmla="*/ 5944871 w 12317409"/>
              <a:gd name="connsiteY31" fmla="*/ 3211795 h 6858000"/>
              <a:gd name="connsiteX32" fmla="*/ 4637559 w 12317409"/>
              <a:gd name="connsiteY32" fmla="*/ 3211795 h 6858000"/>
              <a:gd name="connsiteX33" fmla="*/ 5291066 w 12317409"/>
              <a:gd name="connsiteY33" fmla="*/ 5032049 h 6858000"/>
              <a:gd name="connsiteX34" fmla="*/ 5081435 w 12317409"/>
              <a:gd name="connsiteY34" fmla="*/ 5241680 h 6858000"/>
              <a:gd name="connsiteX35" fmla="*/ 5081435 w 12317409"/>
              <a:gd name="connsiteY35" fmla="*/ 6393926 h 6858000"/>
              <a:gd name="connsiteX36" fmla="*/ 5291066 w 12317409"/>
              <a:gd name="connsiteY36" fmla="*/ 6603557 h 6858000"/>
              <a:gd name="connsiteX37" fmla="*/ 6129564 w 12317409"/>
              <a:gd name="connsiteY37" fmla="*/ 6603557 h 6858000"/>
              <a:gd name="connsiteX38" fmla="*/ 6339195 w 12317409"/>
              <a:gd name="connsiteY38" fmla="*/ 6393926 h 6858000"/>
              <a:gd name="connsiteX39" fmla="*/ 6339195 w 12317409"/>
              <a:gd name="connsiteY39" fmla="*/ 5241680 h 6858000"/>
              <a:gd name="connsiteX40" fmla="*/ 6129564 w 12317409"/>
              <a:gd name="connsiteY40" fmla="*/ 5032049 h 6858000"/>
              <a:gd name="connsiteX41" fmla="*/ 5291066 w 12317409"/>
              <a:gd name="connsiteY41" fmla="*/ 5032049 h 6858000"/>
              <a:gd name="connsiteX42" fmla="*/ 7540973 w 12317409"/>
              <a:gd name="connsiteY42" fmla="*/ 5297037 h 6858000"/>
              <a:gd name="connsiteX43" fmla="*/ 7417493 w 12317409"/>
              <a:gd name="connsiteY43" fmla="*/ 5420517 h 6858000"/>
              <a:gd name="connsiteX44" fmla="*/ 7417493 w 12317409"/>
              <a:gd name="connsiteY44" fmla="*/ 5914420 h 6858000"/>
              <a:gd name="connsiteX45" fmla="*/ 7540973 w 12317409"/>
              <a:gd name="connsiteY45" fmla="*/ 6037900 h 6858000"/>
              <a:gd name="connsiteX46" fmla="*/ 8302183 w 12317409"/>
              <a:gd name="connsiteY46" fmla="*/ 6037900 h 6858000"/>
              <a:gd name="connsiteX47" fmla="*/ 8425663 w 12317409"/>
              <a:gd name="connsiteY47" fmla="*/ 5914420 h 6858000"/>
              <a:gd name="connsiteX48" fmla="*/ 8425663 w 12317409"/>
              <a:gd name="connsiteY48" fmla="*/ 5420517 h 6858000"/>
              <a:gd name="connsiteX49" fmla="*/ 8302183 w 12317409"/>
              <a:gd name="connsiteY49" fmla="*/ 5297037 h 6858000"/>
              <a:gd name="connsiteX50" fmla="*/ 7540973 w 12317409"/>
              <a:gd name="connsiteY50" fmla="*/ 5297037 h 6858000"/>
              <a:gd name="connsiteX0" fmla="*/ 0 w 12317409"/>
              <a:gd name="connsiteY0" fmla="*/ 0 h 6858000"/>
              <a:gd name="connsiteX1" fmla="*/ 12317409 w 12317409"/>
              <a:gd name="connsiteY1" fmla="*/ 0 h 6858000"/>
              <a:gd name="connsiteX2" fmla="*/ 12317409 w 12317409"/>
              <a:gd name="connsiteY2" fmla="*/ 6858000 h 6858000"/>
              <a:gd name="connsiteX3" fmla="*/ 0 w 12317409"/>
              <a:gd name="connsiteY3" fmla="*/ 6858000 h 6858000"/>
              <a:gd name="connsiteX4" fmla="*/ 0 w 12317409"/>
              <a:gd name="connsiteY4" fmla="*/ 0 h 6858000"/>
              <a:gd name="connsiteX5" fmla="*/ 8395908 w 12317409"/>
              <a:gd name="connsiteY5" fmla="*/ 1517131 h 6858000"/>
              <a:gd name="connsiteX6" fmla="*/ 8148946 w 12317409"/>
              <a:gd name="connsiteY6" fmla="*/ 1849818 h 6858000"/>
              <a:gd name="connsiteX7" fmla="*/ 8091796 w 12317409"/>
              <a:gd name="connsiteY7" fmla="*/ 3428169 h 6858000"/>
              <a:gd name="connsiteX8" fmla="*/ 8376858 w 12317409"/>
              <a:gd name="connsiteY8" fmla="*/ 3779906 h 6858000"/>
              <a:gd name="connsiteX9" fmla="*/ 10311831 w 12317409"/>
              <a:gd name="connsiteY9" fmla="*/ 3789431 h 6858000"/>
              <a:gd name="connsiteX10" fmla="*/ 10692143 w 12317409"/>
              <a:gd name="connsiteY10" fmla="*/ 3409119 h 6858000"/>
              <a:gd name="connsiteX11" fmla="*/ 10692143 w 12317409"/>
              <a:gd name="connsiteY11" fmla="*/ 1887918 h 6858000"/>
              <a:gd name="connsiteX12" fmla="*/ 10311831 w 12317409"/>
              <a:gd name="connsiteY12" fmla="*/ 1507606 h 6858000"/>
              <a:gd name="connsiteX13" fmla="*/ 8395908 w 12317409"/>
              <a:gd name="connsiteY13" fmla="*/ 1517131 h 6858000"/>
              <a:gd name="connsiteX14" fmla="*/ 10973753 w 12317409"/>
              <a:gd name="connsiteY14" fmla="*/ 3253838 h 6858000"/>
              <a:gd name="connsiteX15" fmla="*/ 10850273 w 12317409"/>
              <a:gd name="connsiteY15" fmla="*/ 3377318 h 6858000"/>
              <a:gd name="connsiteX16" fmla="*/ 10850273 w 12317409"/>
              <a:gd name="connsiteY16" fmla="*/ 3871221 h 6858000"/>
              <a:gd name="connsiteX17" fmla="*/ 10973753 w 12317409"/>
              <a:gd name="connsiteY17" fmla="*/ 3994701 h 6858000"/>
              <a:gd name="connsiteX18" fmla="*/ 11734963 w 12317409"/>
              <a:gd name="connsiteY18" fmla="*/ 3994701 h 6858000"/>
              <a:gd name="connsiteX19" fmla="*/ 11858443 w 12317409"/>
              <a:gd name="connsiteY19" fmla="*/ 3871221 h 6858000"/>
              <a:gd name="connsiteX20" fmla="*/ 11858443 w 12317409"/>
              <a:gd name="connsiteY20" fmla="*/ 3377318 h 6858000"/>
              <a:gd name="connsiteX21" fmla="*/ 11734963 w 12317409"/>
              <a:gd name="connsiteY21" fmla="*/ 3253838 h 6858000"/>
              <a:gd name="connsiteX22" fmla="*/ 10973753 w 12317409"/>
              <a:gd name="connsiteY22" fmla="*/ 3253838 h 6858000"/>
              <a:gd name="connsiteX23" fmla="*/ 4637559 w 12317409"/>
              <a:gd name="connsiteY23" fmla="*/ 3211795 h 6858000"/>
              <a:gd name="connsiteX24" fmla="*/ 4376585 w 12317409"/>
              <a:gd name="connsiteY24" fmla="*/ 3472769 h 6858000"/>
              <a:gd name="connsiteX25" fmla="*/ 4376585 w 12317409"/>
              <a:gd name="connsiteY25" fmla="*/ 4516633 h 6858000"/>
              <a:gd name="connsiteX26" fmla="*/ 4637559 w 12317409"/>
              <a:gd name="connsiteY26" fmla="*/ 4777607 h 6858000"/>
              <a:gd name="connsiteX27" fmla="*/ 5944871 w 12317409"/>
              <a:gd name="connsiteY27" fmla="*/ 4777607 h 6858000"/>
              <a:gd name="connsiteX28" fmla="*/ 6205845 w 12317409"/>
              <a:gd name="connsiteY28" fmla="*/ 4516633 h 6858000"/>
              <a:gd name="connsiteX29" fmla="*/ 6205845 w 12317409"/>
              <a:gd name="connsiteY29" fmla="*/ 3472769 h 6858000"/>
              <a:gd name="connsiteX30" fmla="*/ 5944871 w 12317409"/>
              <a:gd name="connsiteY30" fmla="*/ 3211795 h 6858000"/>
              <a:gd name="connsiteX31" fmla="*/ 4637559 w 12317409"/>
              <a:gd name="connsiteY31" fmla="*/ 3211795 h 6858000"/>
              <a:gd name="connsiteX32" fmla="*/ 5291066 w 12317409"/>
              <a:gd name="connsiteY32" fmla="*/ 5032049 h 6858000"/>
              <a:gd name="connsiteX33" fmla="*/ 5081435 w 12317409"/>
              <a:gd name="connsiteY33" fmla="*/ 5241680 h 6858000"/>
              <a:gd name="connsiteX34" fmla="*/ 5081435 w 12317409"/>
              <a:gd name="connsiteY34" fmla="*/ 6393926 h 6858000"/>
              <a:gd name="connsiteX35" fmla="*/ 5291066 w 12317409"/>
              <a:gd name="connsiteY35" fmla="*/ 6603557 h 6858000"/>
              <a:gd name="connsiteX36" fmla="*/ 6129564 w 12317409"/>
              <a:gd name="connsiteY36" fmla="*/ 6603557 h 6858000"/>
              <a:gd name="connsiteX37" fmla="*/ 6339195 w 12317409"/>
              <a:gd name="connsiteY37" fmla="*/ 6393926 h 6858000"/>
              <a:gd name="connsiteX38" fmla="*/ 6339195 w 12317409"/>
              <a:gd name="connsiteY38" fmla="*/ 5241680 h 6858000"/>
              <a:gd name="connsiteX39" fmla="*/ 6129564 w 12317409"/>
              <a:gd name="connsiteY39" fmla="*/ 5032049 h 6858000"/>
              <a:gd name="connsiteX40" fmla="*/ 5291066 w 12317409"/>
              <a:gd name="connsiteY40" fmla="*/ 5032049 h 6858000"/>
              <a:gd name="connsiteX41" fmla="*/ 7540973 w 12317409"/>
              <a:gd name="connsiteY41" fmla="*/ 5297037 h 6858000"/>
              <a:gd name="connsiteX42" fmla="*/ 7417493 w 12317409"/>
              <a:gd name="connsiteY42" fmla="*/ 5420517 h 6858000"/>
              <a:gd name="connsiteX43" fmla="*/ 7417493 w 12317409"/>
              <a:gd name="connsiteY43" fmla="*/ 5914420 h 6858000"/>
              <a:gd name="connsiteX44" fmla="*/ 7540973 w 12317409"/>
              <a:gd name="connsiteY44" fmla="*/ 6037900 h 6858000"/>
              <a:gd name="connsiteX45" fmla="*/ 8302183 w 12317409"/>
              <a:gd name="connsiteY45" fmla="*/ 6037900 h 6858000"/>
              <a:gd name="connsiteX46" fmla="*/ 8425663 w 12317409"/>
              <a:gd name="connsiteY46" fmla="*/ 5914420 h 6858000"/>
              <a:gd name="connsiteX47" fmla="*/ 8425663 w 12317409"/>
              <a:gd name="connsiteY47" fmla="*/ 5420517 h 6858000"/>
              <a:gd name="connsiteX48" fmla="*/ 8302183 w 12317409"/>
              <a:gd name="connsiteY48" fmla="*/ 5297037 h 6858000"/>
              <a:gd name="connsiteX49" fmla="*/ 7540973 w 12317409"/>
              <a:gd name="connsiteY49" fmla="*/ 52970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317409" h="6858000">
                <a:moveTo>
                  <a:pt x="0" y="0"/>
                </a:moveTo>
                <a:lnTo>
                  <a:pt x="12317409" y="0"/>
                </a:lnTo>
                <a:lnTo>
                  <a:pt x="12317409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8395908" y="1517131"/>
                </a:moveTo>
                <a:cubicBezTo>
                  <a:pt x="8185867" y="1517131"/>
                  <a:pt x="8148946" y="1639777"/>
                  <a:pt x="8148946" y="1849818"/>
                </a:cubicBezTo>
                <a:cubicBezTo>
                  <a:pt x="8098261" y="2168324"/>
                  <a:pt x="8053811" y="3106488"/>
                  <a:pt x="8091796" y="3428169"/>
                </a:cubicBezTo>
                <a:cubicBezTo>
                  <a:pt x="8091796" y="3638210"/>
                  <a:pt x="8166817" y="3779906"/>
                  <a:pt x="8376858" y="3779906"/>
                </a:cubicBezTo>
                <a:lnTo>
                  <a:pt x="10311831" y="3789431"/>
                </a:lnTo>
                <a:cubicBezTo>
                  <a:pt x="10521872" y="3789431"/>
                  <a:pt x="10692143" y="3619160"/>
                  <a:pt x="10692143" y="3409119"/>
                </a:cubicBezTo>
                <a:lnTo>
                  <a:pt x="10692143" y="1887918"/>
                </a:lnTo>
                <a:cubicBezTo>
                  <a:pt x="10692143" y="1677877"/>
                  <a:pt x="10521872" y="1507606"/>
                  <a:pt x="10311831" y="1507606"/>
                </a:cubicBezTo>
                <a:lnTo>
                  <a:pt x="8395908" y="1517131"/>
                </a:lnTo>
                <a:close/>
                <a:moveTo>
                  <a:pt x="10973753" y="3253838"/>
                </a:moveTo>
                <a:cubicBezTo>
                  <a:pt x="10905557" y="3253838"/>
                  <a:pt x="10850273" y="3309122"/>
                  <a:pt x="10850273" y="3377318"/>
                </a:cubicBezTo>
                <a:lnTo>
                  <a:pt x="10850273" y="3871221"/>
                </a:lnTo>
                <a:cubicBezTo>
                  <a:pt x="10850273" y="3939417"/>
                  <a:pt x="10905557" y="3994701"/>
                  <a:pt x="10973753" y="3994701"/>
                </a:cubicBezTo>
                <a:lnTo>
                  <a:pt x="11734963" y="3994701"/>
                </a:lnTo>
                <a:cubicBezTo>
                  <a:pt x="11803159" y="3994701"/>
                  <a:pt x="11858443" y="3939417"/>
                  <a:pt x="11858443" y="3871221"/>
                </a:cubicBezTo>
                <a:lnTo>
                  <a:pt x="11858443" y="3377318"/>
                </a:lnTo>
                <a:cubicBezTo>
                  <a:pt x="11858443" y="3309122"/>
                  <a:pt x="11803159" y="3253838"/>
                  <a:pt x="11734963" y="3253838"/>
                </a:cubicBezTo>
                <a:lnTo>
                  <a:pt x="10973753" y="3253838"/>
                </a:lnTo>
                <a:close/>
                <a:moveTo>
                  <a:pt x="4637559" y="3211795"/>
                </a:moveTo>
                <a:cubicBezTo>
                  <a:pt x="4493427" y="3211795"/>
                  <a:pt x="4376585" y="3328637"/>
                  <a:pt x="4376585" y="3472769"/>
                </a:cubicBezTo>
                <a:lnTo>
                  <a:pt x="4376585" y="4516633"/>
                </a:lnTo>
                <a:cubicBezTo>
                  <a:pt x="4376585" y="4660765"/>
                  <a:pt x="4493427" y="4777607"/>
                  <a:pt x="4637559" y="4777607"/>
                </a:cubicBezTo>
                <a:lnTo>
                  <a:pt x="5944871" y="4777607"/>
                </a:lnTo>
                <a:cubicBezTo>
                  <a:pt x="6089003" y="4777607"/>
                  <a:pt x="6205845" y="4660765"/>
                  <a:pt x="6205845" y="4516633"/>
                </a:cubicBezTo>
                <a:lnTo>
                  <a:pt x="6205845" y="3472769"/>
                </a:lnTo>
                <a:cubicBezTo>
                  <a:pt x="6205845" y="3328637"/>
                  <a:pt x="6089003" y="3211795"/>
                  <a:pt x="5944871" y="3211795"/>
                </a:cubicBezTo>
                <a:lnTo>
                  <a:pt x="4637559" y="3211795"/>
                </a:lnTo>
                <a:close/>
                <a:moveTo>
                  <a:pt x="5291066" y="5032049"/>
                </a:moveTo>
                <a:cubicBezTo>
                  <a:pt x="5175290" y="5032049"/>
                  <a:pt x="5081435" y="5125904"/>
                  <a:pt x="5081435" y="5241680"/>
                </a:cubicBezTo>
                <a:lnTo>
                  <a:pt x="5081435" y="6393926"/>
                </a:lnTo>
                <a:cubicBezTo>
                  <a:pt x="5081435" y="6509702"/>
                  <a:pt x="5175290" y="6603557"/>
                  <a:pt x="5291066" y="6603557"/>
                </a:cubicBezTo>
                <a:lnTo>
                  <a:pt x="6129564" y="6603557"/>
                </a:lnTo>
                <a:cubicBezTo>
                  <a:pt x="6245340" y="6603557"/>
                  <a:pt x="6339195" y="6509702"/>
                  <a:pt x="6339195" y="6393926"/>
                </a:cubicBezTo>
                <a:lnTo>
                  <a:pt x="6339195" y="5241680"/>
                </a:lnTo>
                <a:cubicBezTo>
                  <a:pt x="6339195" y="5125904"/>
                  <a:pt x="6245340" y="5032049"/>
                  <a:pt x="6129564" y="5032049"/>
                </a:cubicBezTo>
                <a:lnTo>
                  <a:pt x="5291066" y="5032049"/>
                </a:lnTo>
                <a:close/>
                <a:moveTo>
                  <a:pt x="7540973" y="5297037"/>
                </a:moveTo>
                <a:cubicBezTo>
                  <a:pt x="7472777" y="5297037"/>
                  <a:pt x="7417493" y="5352321"/>
                  <a:pt x="7417493" y="5420517"/>
                </a:cubicBezTo>
                <a:lnTo>
                  <a:pt x="7417493" y="5914420"/>
                </a:lnTo>
                <a:cubicBezTo>
                  <a:pt x="7417493" y="5982616"/>
                  <a:pt x="7472777" y="6037900"/>
                  <a:pt x="7540973" y="6037900"/>
                </a:cubicBezTo>
                <a:lnTo>
                  <a:pt x="8302183" y="6037900"/>
                </a:lnTo>
                <a:cubicBezTo>
                  <a:pt x="8370379" y="6037900"/>
                  <a:pt x="8425663" y="5982616"/>
                  <a:pt x="8425663" y="5914420"/>
                </a:cubicBezTo>
                <a:lnTo>
                  <a:pt x="8425663" y="5420517"/>
                </a:lnTo>
                <a:cubicBezTo>
                  <a:pt x="8425663" y="5352321"/>
                  <a:pt x="8370379" y="5297037"/>
                  <a:pt x="8302183" y="5297037"/>
                </a:cubicBezTo>
                <a:lnTo>
                  <a:pt x="7540973" y="5297037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/>
          </a:p>
        </p:txBody>
      </p:sp>
      <p:sp>
        <p:nvSpPr>
          <p:cNvPr id="9" name="Szabadkézi sokszög 8"/>
          <p:cNvSpPr/>
          <p:nvPr/>
        </p:nvSpPr>
        <p:spPr>
          <a:xfrm flipH="1">
            <a:off x="4050653" y="1849743"/>
            <a:ext cx="4439120" cy="1009081"/>
          </a:xfrm>
          <a:custGeom>
            <a:avLst/>
            <a:gdLst>
              <a:gd name="connsiteX0" fmla="*/ 3559333 w 4050653"/>
              <a:gd name="connsiteY0" fmla="*/ 0 h 1547364"/>
              <a:gd name="connsiteX1" fmla="*/ 515882 w 4050653"/>
              <a:gd name="connsiteY1" fmla="*/ 0 h 1547364"/>
              <a:gd name="connsiteX2" fmla="*/ 515882 w 4050653"/>
              <a:gd name="connsiteY2" fmla="*/ 1 h 1547364"/>
              <a:gd name="connsiteX3" fmla="*/ 491320 w 4050653"/>
              <a:gd name="connsiteY3" fmla="*/ 1 h 1547364"/>
              <a:gd name="connsiteX4" fmla="*/ 491320 w 4050653"/>
              <a:gd name="connsiteY4" fmla="*/ 12075 h 1547364"/>
              <a:gd name="connsiteX5" fmla="*/ 245660 w 4050653"/>
              <a:gd name="connsiteY5" fmla="*/ 292670 h 1547364"/>
              <a:gd name="connsiteX6" fmla="*/ 245660 w 4050653"/>
              <a:gd name="connsiteY6" fmla="*/ 493707 h 1547364"/>
              <a:gd name="connsiteX7" fmla="*/ 0 w 4050653"/>
              <a:gd name="connsiteY7" fmla="*/ 774302 h 1547364"/>
              <a:gd name="connsiteX8" fmla="*/ 245660 w 4050653"/>
              <a:gd name="connsiteY8" fmla="*/ 1054897 h 1547364"/>
              <a:gd name="connsiteX9" fmla="*/ 245660 w 4050653"/>
              <a:gd name="connsiteY9" fmla="*/ 1255935 h 1547364"/>
              <a:gd name="connsiteX10" fmla="*/ 491320 w 4050653"/>
              <a:gd name="connsiteY10" fmla="*/ 1536530 h 1547364"/>
              <a:gd name="connsiteX11" fmla="*/ 491320 w 4050653"/>
              <a:gd name="connsiteY11" fmla="*/ 1547364 h 1547364"/>
              <a:gd name="connsiteX12" fmla="*/ 3534771 w 4050653"/>
              <a:gd name="connsiteY12" fmla="*/ 1547364 h 1547364"/>
              <a:gd name="connsiteX13" fmla="*/ 3534771 w 4050653"/>
              <a:gd name="connsiteY13" fmla="*/ 1547363 h 1547364"/>
              <a:gd name="connsiteX14" fmla="*/ 3559333 w 4050653"/>
              <a:gd name="connsiteY14" fmla="*/ 1547363 h 1547364"/>
              <a:gd name="connsiteX15" fmla="*/ 3559333 w 4050653"/>
              <a:gd name="connsiteY15" fmla="*/ 1536529 h 1547364"/>
              <a:gd name="connsiteX16" fmla="*/ 3804993 w 4050653"/>
              <a:gd name="connsiteY16" fmla="*/ 1255934 h 1547364"/>
              <a:gd name="connsiteX17" fmla="*/ 3804993 w 4050653"/>
              <a:gd name="connsiteY17" fmla="*/ 1054896 h 1547364"/>
              <a:gd name="connsiteX18" fmla="*/ 4050653 w 4050653"/>
              <a:gd name="connsiteY18" fmla="*/ 774301 h 1547364"/>
              <a:gd name="connsiteX19" fmla="*/ 3804993 w 4050653"/>
              <a:gd name="connsiteY19" fmla="*/ 493706 h 1547364"/>
              <a:gd name="connsiteX20" fmla="*/ 3804993 w 4050653"/>
              <a:gd name="connsiteY20" fmla="*/ 292669 h 1547364"/>
              <a:gd name="connsiteX21" fmla="*/ 3559333 w 4050653"/>
              <a:gd name="connsiteY21" fmla="*/ 12074 h 1547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50653" h="1547364">
                <a:moveTo>
                  <a:pt x="3559333" y="0"/>
                </a:moveTo>
                <a:lnTo>
                  <a:pt x="515882" y="0"/>
                </a:lnTo>
                <a:lnTo>
                  <a:pt x="515882" y="1"/>
                </a:lnTo>
                <a:lnTo>
                  <a:pt x="491320" y="1"/>
                </a:lnTo>
                <a:lnTo>
                  <a:pt x="491320" y="12075"/>
                </a:lnTo>
                <a:cubicBezTo>
                  <a:pt x="355646" y="12075"/>
                  <a:pt x="245660" y="137701"/>
                  <a:pt x="245660" y="292670"/>
                </a:cubicBezTo>
                <a:lnTo>
                  <a:pt x="245660" y="493707"/>
                </a:lnTo>
                <a:cubicBezTo>
                  <a:pt x="245660" y="648676"/>
                  <a:pt x="135674" y="774302"/>
                  <a:pt x="0" y="774302"/>
                </a:cubicBezTo>
                <a:cubicBezTo>
                  <a:pt x="135674" y="774302"/>
                  <a:pt x="245660" y="899928"/>
                  <a:pt x="245660" y="1054897"/>
                </a:cubicBezTo>
                <a:lnTo>
                  <a:pt x="245660" y="1255935"/>
                </a:lnTo>
                <a:cubicBezTo>
                  <a:pt x="245660" y="1410904"/>
                  <a:pt x="355646" y="1536530"/>
                  <a:pt x="491320" y="1536530"/>
                </a:cubicBezTo>
                <a:lnTo>
                  <a:pt x="491320" y="1547364"/>
                </a:lnTo>
                <a:lnTo>
                  <a:pt x="3534771" y="1547364"/>
                </a:lnTo>
                <a:lnTo>
                  <a:pt x="3534771" y="1547363"/>
                </a:lnTo>
                <a:lnTo>
                  <a:pt x="3559333" y="1547363"/>
                </a:lnTo>
                <a:lnTo>
                  <a:pt x="3559333" y="1536529"/>
                </a:lnTo>
                <a:cubicBezTo>
                  <a:pt x="3695007" y="1536529"/>
                  <a:pt x="3804993" y="1410903"/>
                  <a:pt x="3804993" y="1255934"/>
                </a:cubicBezTo>
                <a:lnTo>
                  <a:pt x="3804993" y="1054896"/>
                </a:lnTo>
                <a:cubicBezTo>
                  <a:pt x="3804993" y="899927"/>
                  <a:pt x="3914979" y="774301"/>
                  <a:pt x="4050653" y="774301"/>
                </a:cubicBezTo>
                <a:cubicBezTo>
                  <a:pt x="3914979" y="774301"/>
                  <a:pt x="3804993" y="648675"/>
                  <a:pt x="3804993" y="493706"/>
                </a:cubicBezTo>
                <a:lnTo>
                  <a:pt x="3804993" y="292669"/>
                </a:lnTo>
                <a:cubicBezTo>
                  <a:pt x="3804993" y="137700"/>
                  <a:pt x="3695007" y="12074"/>
                  <a:pt x="3559333" y="12074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241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</a:rPr>
              <a:t>A táblára írunk a hittanon.</a:t>
            </a:r>
            <a:endParaRPr lang="hu-H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Szabadkézi sokszög 10"/>
          <p:cNvSpPr/>
          <p:nvPr/>
        </p:nvSpPr>
        <p:spPr>
          <a:xfrm flipH="1">
            <a:off x="247649" y="3278217"/>
            <a:ext cx="4050653" cy="1123666"/>
          </a:xfrm>
          <a:custGeom>
            <a:avLst/>
            <a:gdLst>
              <a:gd name="connsiteX0" fmla="*/ 3559333 w 4050653"/>
              <a:gd name="connsiteY0" fmla="*/ 0 h 1547364"/>
              <a:gd name="connsiteX1" fmla="*/ 515882 w 4050653"/>
              <a:gd name="connsiteY1" fmla="*/ 0 h 1547364"/>
              <a:gd name="connsiteX2" fmla="*/ 515882 w 4050653"/>
              <a:gd name="connsiteY2" fmla="*/ 1 h 1547364"/>
              <a:gd name="connsiteX3" fmla="*/ 491320 w 4050653"/>
              <a:gd name="connsiteY3" fmla="*/ 1 h 1547364"/>
              <a:gd name="connsiteX4" fmla="*/ 491320 w 4050653"/>
              <a:gd name="connsiteY4" fmla="*/ 12075 h 1547364"/>
              <a:gd name="connsiteX5" fmla="*/ 245660 w 4050653"/>
              <a:gd name="connsiteY5" fmla="*/ 292670 h 1547364"/>
              <a:gd name="connsiteX6" fmla="*/ 245660 w 4050653"/>
              <a:gd name="connsiteY6" fmla="*/ 493707 h 1547364"/>
              <a:gd name="connsiteX7" fmla="*/ 0 w 4050653"/>
              <a:gd name="connsiteY7" fmla="*/ 774302 h 1547364"/>
              <a:gd name="connsiteX8" fmla="*/ 245660 w 4050653"/>
              <a:gd name="connsiteY8" fmla="*/ 1054897 h 1547364"/>
              <a:gd name="connsiteX9" fmla="*/ 245660 w 4050653"/>
              <a:gd name="connsiteY9" fmla="*/ 1255935 h 1547364"/>
              <a:gd name="connsiteX10" fmla="*/ 491320 w 4050653"/>
              <a:gd name="connsiteY10" fmla="*/ 1536530 h 1547364"/>
              <a:gd name="connsiteX11" fmla="*/ 491320 w 4050653"/>
              <a:gd name="connsiteY11" fmla="*/ 1547364 h 1547364"/>
              <a:gd name="connsiteX12" fmla="*/ 3534771 w 4050653"/>
              <a:gd name="connsiteY12" fmla="*/ 1547364 h 1547364"/>
              <a:gd name="connsiteX13" fmla="*/ 3534771 w 4050653"/>
              <a:gd name="connsiteY13" fmla="*/ 1547363 h 1547364"/>
              <a:gd name="connsiteX14" fmla="*/ 3559333 w 4050653"/>
              <a:gd name="connsiteY14" fmla="*/ 1547363 h 1547364"/>
              <a:gd name="connsiteX15" fmla="*/ 3559333 w 4050653"/>
              <a:gd name="connsiteY15" fmla="*/ 1536529 h 1547364"/>
              <a:gd name="connsiteX16" fmla="*/ 3804993 w 4050653"/>
              <a:gd name="connsiteY16" fmla="*/ 1255934 h 1547364"/>
              <a:gd name="connsiteX17" fmla="*/ 3804993 w 4050653"/>
              <a:gd name="connsiteY17" fmla="*/ 1054896 h 1547364"/>
              <a:gd name="connsiteX18" fmla="*/ 4050653 w 4050653"/>
              <a:gd name="connsiteY18" fmla="*/ 774301 h 1547364"/>
              <a:gd name="connsiteX19" fmla="*/ 3804993 w 4050653"/>
              <a:gd name="connsiteY19" fmla="*/ 493706 h 1547364"/>
              <a:gd name="connsiteX20" fmla="*/ 3804993 w 4050653"/>
              <a:gd name="connsiteY20" fmla="*/ 292669 h 1547364"/>
              <a:gd name="connsiteX21" fmla="*/ 3559333 w 4050653"/>
              <a:gd name="connsiteY21" fmla="*/ 12074 h 1547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50653" h="1547364">
                <a:moveTo>
                  <a:pt x="3559333" y="0"/>
                </a:moveTo>
                <a:lnTo>
                  <a:pt x="515882" y="0"/>
                </a:lnTo>
                <a:lnTo>
                  <a:pt x="515882" y="1"/>
                </a:lnTo>
                <a:lnTo>
                  <a:pt x="491320" y="1"/>
                </a:lnTo>
                <a:lnTo>
                  <a:pt x="491320" y="12075"/>
                </a:lnTo>
                <a:cubicBezTo>
                  <a:pt x="355646" y="12075"/>
                  <a:pt x="245660" y="137701"/>
                  <a:pt x="245660" y="292670"/>
                </a:cubicBezTo>
                <a:lnTo>
                  <a:pt x="245660" y="493707"/>
                </a:lnTo>
                <a:cubicBezTo>
                  <a:pt x="245660" y="648676"/>
                  <a:pt x="135674" y="774302"/>
                  <a:pt x="0" y="774302"/>
                </a:cubicBezTo>
                <a:cubicBezTo>
                  <a:pt x="135674" y="774302"/>
                  <a:pt x="245660" y="899928"/>
                  <a:pt x="245660" y="1054897"/>
                </a:cubicBezTo>
                <a:lnTo>
                  <a:pt x="245660" y="1255935"/>
                </a:lnTo>
                <a:cubicBezTo>
                  <a:pt x="245660" y="1410904"/>
                  <a:pt x="355646" y="1536530"/>
                  <a:pt x="491320" y="1536530"/>
                </a:cubicBezTo>
                <a:lnTo>
                  <a:pt x="491320" y="1547364"/>
                </a:lnTo>
                <a:lnTo>
                  <a:pt x="3534771" y="1547364"/>
                </a:lnTo>
                <a:lnTo>
                  <a:pt x="3534771" y="1547363"/>
                </a:lnTo>
                <a:lnTo>
                  <a:pt x="3559333" y="1547363"/>
                </a:lnTo>
                <a:lnTo>
                  <a:pt x="3559333" y="1536529"/>
                </a:lnTo>
                <a:cubicBezTo>
                  <a:pt x="3695007" y="1536529"/>
                  <a:pt x="3804993" y="1410903"/>
                  <a:pt x="3804993" y="1255934"/>
                </a:cubicBezTo>
                <a:lnTo>
                  <a:pt x="3804993" y="1054896"/>
                </a:lnTo>
                <a:cubicBezTo>
                  <a:pt x="3804993" y="899927"/>
                  <a:pt x="3914979" y="774301"/>
                  <a:pt x="4050653" y="774301"/>
                </a:cubicBezTo>
                <a:cubicBezTo>
                  <a:pt x="3914979" y="774301"/>
                  <a:pt x="3804993" y="648675"/>
                  <a:pt x="3804993" y="493706"/>
                </a:cubicBezTo>
                <a:lnTo>
                  <a:pt x="3804993" y="292669"/>
                </a:lnTo>
                <a:cubicBezTo>
                  <a:pt x="3804993" y="137700"/>
                  <a:pt x="3695007" y="12074"/>
                  <a:pt x="3559333" y="12074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241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</a:rPr>
              <a:t>A számítógépen </a:t>
            </a:r>
          </a:p>
          <a:p>
            <a:pPr algn="ctr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</a:rPr>
              <a:t>megnézzük a </a:t>
            </a:r>
            <a:r>
              <a:rPr lang="hu-HU" sz="2400" dirty="0" err="1" smtClean="0">
                <a:solidFill>
                  <a:schemeClr val="accent6">
                    <a:lumMod val="50000"/>
                  </a:schemeClr>
                </a:solidFill>
              </a:rPr>
              <a:t>ppt-ket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hu-H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Szabadkézi sokszög 12"/>
          <p:cNvSpPr/>
          <p:nvPr/>
        </p:nvSpPr>
        <p:spPr>
          <a:xfrm flipH="1">
            <a:off x="247649" y="5207484"/>
            <a:ext cx="4660253" cy="1123666"/>
          </a:xfrm>
          <a:custGeom>
            <a:avLst/>
            <a:gdLst>
              <a:gd name="connsiteX0" fmla="*/ 3559333 w 4050653"/>
              <a:gd name="connsiteY0" fmla="*/ 0 h 1547364"/>
              <a:gd name="connsiteX1" fmla="*/ 515882 w 4050653"/>
              <a:gd name="connsiteY1" fmla="*/ 0 h 1547364"/>
              <a:gd name="connsiteX2" fmla="*/ 515882 w 4050653"/>
              <a:gd name="connsiteY2" fmla="*/ 1 h 1547364"/>
              <a:gd name="connsiteX3" fmla="*/ 491320 w 4050653"/>
              <a:gd name="connsiteY3" fmla="*/ 1 h 1547364"/>
              <a:gd name="connsiteX4" fmla="*/ 491320 w 4050653"/>
              <a:gd name="connsiteY4" fmla="*/ 12075 h 1547364"/>
              <a:gd name="connsiteX5" fmla="*/ 245660 w 4050653"/>
              <a:gd name="connsiteY5" fmla="*/ 292670 h 1547364"/>
              <a:gd name="connsiteX6" fmla="*/ 245660 w 4050653"/>
              <a:gd name="connsiteY6" fmla="*/ 493707 h 1547364"/>
              <a:gd name="connsiteX7" fmla="*/ 0 w 4050653"/>
              <a:gd name="connsiteY7" fmla="*/ 774302 h 1547364"/>
              <a:gd name="connsiteX8" fmla="*/ 245660 w 4050653"/>
              <a:gd name="connsiteY8" fmla="*/ 1054897 h 1547364"/>
              <a:gd name="connsiteX9" fmla="*/ 245660 w 4050653"/>
              <a:gd name="connsiteY9" fmla="*/ 1255935 h 1547364"/>
              <a:gd name="connsiteX10" fmla="*/ 491320 w 4050653"/>
              <a:gd name="connsiteY10" fmla="*/ 1536530 h 1547364"/>
              <a:gd name="connsiteX11" fmla="*/ 491320 w 4050653"/>
              <a:gd name="connsiteY11" fmla="*/ 1547364 h 1547364"/>
              <a:gd name="connsiteX12" fmla="*/ 3534771 w 4050653"/>
              <a:gd name="connsiteY12" fmla="*/ 1547364 h 1547364"/>
              <a:gd name="connsiteX13" fmla="*/ 3534771 w 4050653"/>
              <a:gd name="connsiteY13" fmla="*/ 1547363 h 1547364"/>
              <a:gd name="connsiteX14" fmla="*/ 3559333 w 4050653"/>
              <a:gd name="connsiteY14" fmla="*/ 1547363 h 1547364"/>
              <a:gd name="connsiteX15" fmla="*/ 3559333 w 4050653"/>
              <a:gd name="connsiteY15" fmla="*/ 1536529 h 1547364"/>
              <a:gd name="connsiteX16" fmla="*/ 3804993 w 4050653"/>
              <a:gd name="connsiteY16" fmla="*/ 1255934 h 1547364"/>
              <a:gd name="connsiteX17" fmla="*/ 3804993 w 4050653"/>
              <a:gd name="connsiteY17" fmla="*/ 1054896 h 1547364"/>
              <a:gd name="connsiteX18" fmla="*/ 4050653 w 4050653"/>
              <a:gd name="connsiteY18" fmla="*/ 774301 h 1547364"/>
              <a:gd name="connsiteX19" fmla="*/ 3804993 w 4050653"/>
              <a:gd name="connsiteY19" fmla="*/ 493706 h 1547364"/>
              <a:gd name="connsiteX20" fmla="*/ 3804993 w 4050653"/>
              <a:gd name="connsiteY20" fmla="*/ 292669 h 1547364"/>
              <a:gd name="connsiteX21" fmla="*/ 3559333 w 4050653"/>
              <a:gd name="connsiteY21" fmla="*/ 12074 h 1547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50653" h="1547364">
                <a:moveTo>
                  <a:pt x="3559333" y="0"/>
                </a:moveTo>
                <a:lnTo>
                  <a:pt x="515882" y="0"/>
                </a:lnTo>
                <a:lnTo>
                  <a:pt x="515882" y="1"/>
                </a:lnTo>
                <a:lnTo>
                  <a:pt x="491320" y="1"/>
                </a:lnTo>
                <a:lnTo>
                  <a:pt x="491320" y="12075"/>
                </a:lnTo>
                <a:cubicBezTo>
                  <a:pt x="355646" y="12075"/>
                  <a:pt x="245660" y="137701"/>
                  <a:pt x="245660" y="292670"/>
                </a:cubicBezTo>
                <a:lnTo>
                  <a:pt x="245660" y="493707"/>
                </a:lnTo>
                <a:cubicBezTo>
                  <a:pt x="245660" y="648676"/>
                  <a:pt x="135674" y="774302"/>
                  <a:pt x="0" y="774302"/>
                </a:cubicBezTo>
                <a:cubicBezTo>
                  <a:pt x="135674" y="774302"/>
                  <a:pt x="245660" y="899928"/>
                  <a:pt x="245660" y="1054897"/>
                </a:cubicBezTo>
                <a:lnTo>
                  <a:pt x="245660" y="1255935"/>
                </a:lnTo>
                <a:cubicBezTo>
                  <a:pt x="245660" y="1410904"/>
                  <a:pt x="355646" y="1536530"/>
                  <a:pt x="491320" y="1536530"/>
                </a:cubicBezTo>
                <a:lnTo>
                  <a:pt x="491320" y="1547364"/>
                </a:lnTo>
                <a:lnTo>
                  <a:pt x="3534771" y="1547364"/>
                </a:lnTo>
                <a:lnTo>
                  <a:pt x="3534771" y="1547363"/>
                </a:lnTo>
                <a:lnTo>
                  <a:pt x="3559333" y="1547363"/>
                </a:lnTo>
                <a:lnTo>
                  <a:pt x="3559333" y="1536529"/>
                </a:lnTo>
                <a:cubicBezTo>
                  <a:pt x="3695007" y="1536529"/>
                  <a:pt x="3804993" y="1410903"/>
                  <a:pt x="3804993" y="1255934"/>
                </a:cubicBezTo>
                <a:lnTo>
                  <a:pt x="3804993" y="1054896"/>
                </a:lnTo>
                <a:cubicBezTo>
                  <a:pt x="3804993" y="899927"/>
                  <a:pt x="3914979" y="774301"/>
                  <a:pt x="4050653" y="774301"/>
                </a:cubicBezTo>
                <a:cubicBezTo>
                  <a:pt x="3914979" y="774301"/>
                  <a:pt x="3804993" y="648675"/>
                  <a:pt x="3804993" y="493706"/>
                </a:cubicBezTo>
                <a:lnTo>
                  <a:pt x="3804993" y="292669"/>
                </a:lnTo>
                <a:cubicBezTo>
                  <a:pt x="3804993" y="137700"/>
                  <a:pt x="3695007" y="12074"/>
                  <a:pt x="3559333" y="12074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241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</a:rPr>
              <a:t>Az iskolatáskában tartjuk </a:t>
            </a:r>
          </a:p>
          <a:p>
            <a:pPr algn="ctr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</a:rPr>
              <a:t>a hittankönyvet és a füzetet.</a:t>
            </a:r>
          </a:p>
        </p:txBody>
      </p:sp>
      <p:sp>
        <p:nvSpPr>
          <p:cNvPr id="14" name="Szabadkézi sokszög 13"/>
          <p:cNvSpPr/>
          <p:nvPr/>
        </p:nvSpPr>
        <p:spPr>
          <a:xfrm flipH="1">
            <a:off x="8248650" y="4637486"/>
            <a:ext cx="3676649" cy="1942816"/>
          </a:xfrm>
          <a:custGeom>
            <a:avLst/>
            <a:gdLst>
              <a:gd name="connsiteX0" fmla="*/ 3559333 w 4050653"/>
              <a:gd name="connsiteY0" fmla="*/ 0 h 1547364"/>
              <a:gd name="connsiteX1" fmla="*/ 515882 w 4050653"/>
              <a:gd name="connsiteY1" fmla="*/ 0 h 1547364"/>
              <a:gd name="connsiteX2" fmla="*/ 515882 w 4050653"/>
              <a:gd name="connsiteY2" fmla="*/ 1 h 1547364"/>
              <a:gd name="connsiteX3" fmla="*/ 491320 w 4050653"/>
              <a:gd name="connsiteY3" fmla="*/ 1 h 1547364"/>
              <a:gd name="connsiteX4" fmla="*/ 491320 w 4050653"/>
              <a:gd name="connsiteY4" fmla="*/ 12075 h 1547364"/>
              <a:gd name="connsiteX5" fmla="*/ 245660 w 4050653"/>
              <a:gd name="connsiteY5" fmla="*/ 292670 h 1547364"/>
              <a:gd name="connsiteX6" fmla="*/ 245660 w 4050653"/>
              <a:gd name="connsiteY6" fmla="*/ 493707 h 1547364"/>
              <a:gd name="connsiteX7" fmla="*/ 0 w 4050653"/>
              <a:gd name="connsiteY7" fmla="*/ 774302 h 1547364"/>
              <a:gd name="connsiteX8" fmla="*/ 245660 w 4050653"/>
              <a:gd name="connsiteY8" fmla="*/ 1054897 h 1547364"/>
              <a:gd name="connsiteX9" fmla="*/ 245660 w 4050653"/>
              <a:gd name="connsiteY9" fmla="*/ 1255935 h 1547364"/>
              <a:gd name="connsiteX10" fmla="*/ 491320 w 4050653"/>
              <a:gd name="connsiteY10" fmla="*/ 1536530 h 1547364"/>
              <a:gd name="connsiteX11" fmla="*/ 491320 w 4050653"/>
              <a:gd name="connsiteY11" fmla="*/ 1547364 h 1547364"/>
              <a:gd name="connsiteX12" fmla="*/ 3534771 w 4050653"/>
              <a:gd name="connsiteY12" fmla="*/ 1547364 h 1547364"/>
              <a:gd name="connsiteX13" fmla="*/ 3534771 w 4050653"/>
              <a:gd name="connsiteY13" fmla="*/ 1547363 h 1547364"/>
              <a:gd name="connsiteX14" fmla="*/ 3559333 w 4050653"/>
              <a:gd name="connsiteY14" fmla="*/ 1547363 h 1547364"/>
              <a:gd name="connsiteX15" fmla="*/ 3559333 w 4050653"/>
              <a:gd name="connsiteY15" fmla="*/ 1536529 h 1547364"/>
              <a:gd name="connsiteX16" fmla="*/ 3804993 w 4050653"/>
              <a:gd name="connsiteY16" fmla="*/ 1255934 h 1547364"/>
              <a:gd name="connsiteX17" fmla="*/ 3804993 w 4050653"/>
              <a:gd name="connsiteY17" fmla="*/ 1054896 h 1547364"/>
              <a:gd name="connsiteX18" fmla="*/ 4050653 w 4050653"/>
              <a:gd name="connsiteY18" fmla="*/ 774301 h 1547364"/>
              <a:gd name="connsiteX19" fmla="*/ 3804993 w 4050653"/>
              <a:gd name="connsiteY19" fmla="*/ 493706 h 1547364"/>
              <a:gd name="connsiteX20" fmla="*/ 3804993 w 4050653"/>
              <a:gd name="connsiteY20" fmla="*/ 292669 h 1547364"/>
              <a:gd name="connsiteX21" fmla="*/ 3559333 w 4050653"/>
              <a:gd name="connsiteY21" fmla="*/ 12074 h 1547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50653" h="1547364">
                <a:moveTo>
                  <a:pt x="3559333" y="0"/>
                </a:moveTo>
                <a:lnTo>
                  <a:pt x="515882" y="0"/>
                </a:lnTo>
                <a:lnTo>
                  <a:pt x="515882" y="1"/>
                </a:lnTo>
                <a:lnTo>
                  <a:pt x="491320" y="1"/>
                </a:lnTo>
                <a:lnTo>
                  <a:pt x="491320" y="12075"/>
                </a:lnTo>
                <a:cubicBezTo>
                  <a:pt x="355646" y="12075"/>
                  <a:pt x="245660" y="137701"/>
                  <a:pt x="245660" y="292670"/>
                </a:cubicBezTo>
                <a:lnTo>
                  <a:pt x="245660" y="493707"/>
                </a:lnTo>
                <a:cubicBezTo>
                  <a:pt x="245660" y="648676"/>
                  <a:pt x="135674" y="774302"/>
                  <a:pt x="0" y="774302"/>
                </a:cubicBezTo>
                <a:cubicBezTo>
                  <a:pt x="135674" y="774302"/>
                  <a:pt x="245660" y="899928"/>
                  <a:pt x="245660" y="1054897"/>
                </a:cubicBezTo>
                <a:lnTo>
                  <a:pt x="245660" y="1255935"/>
                </a:lnTo>
                <a:cubicBezTo>
                  <a:pt x="245660" y="1410904"/>
                  <a:pt x="355646" y="1536530"/>
                  <a:pt x="491320" y="1536530"/>
                </a:cubicBezTo>
                <a:lnTo>
                  <a:pt x="491320" y="1547364"/>
                </a:lnTo>
                <a:lnTo>
                  <a:pt x="3534771" y="1547364"/>
                </a:lnTo>
                <a:lnTo>
                  <a:pt x="3534771" y="1547363"/>
                </a:lnTo>
                <a:lnTo>
                  <a:pt x="3559333" y="1547363"/>
                </a:lnTo>
                <a:lnTo>
                  <a:pt x="3559333" y="1536529"/>
                </a:lnTo>
                <a:cubicBezTo>
                  <a:pt x="3695007" y="1536529"/>
                  <a:pt x="3804993" y="1410903"/>
                  <a:pt x="3804993" y="1255934"/>
                </a:cubicBezTo>
                <a:lnTo>
                  <a:pt x="3804993" y="1054896"/>
                </a:lnTo>
                <a:cubicBezTo>
                  <a:pt x="3804993" y="899927"/>
                  <a:pt x="3914979" y="774301"/>
                  <a:pt x="4050653" y="774301"/>
                </a:cubicBezTo>
                <a:cubicBezTo>
                  <a:pt x="3914979" y="774301"/>
                  <a:pt x="3804993" y="648675"/>
                  <a:pt x="3804993" y="493706"/>
                </a:cubicBezTo>
                <a:lnTo>
                  <a:pt x="3804993" y="292669"/>
                </a:lnTo>
                <a:cubicBezTo>
                  <a:pt x="3804993" y="137700"/>
                  <a:pt x="3695007" y="12074"/>
                  <a:pt x="3559333" y="12074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241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</a:rPr>
              <a:t>A tolltartóban vannak a ceruzák és a színesek, ezekkel írunk és rajzolunk.</a:t>
            </a:r>
          </a:p>
        </p:txBody>
      </p:sp>
      <p:sp>
        <p:nvSpPr>
          <p:cNvPr id="16" name="Szabadkézi sokszög 15"/>
          <p:cNvSpPr/>
          <p:nvPr/>
        </p:nvSpPr>
        <p:spPr>
          <a:xfrm flipH="1">
            <a:off x="6686550" y="3102322"/>
            <a:ext cx="4439120" cy="1009081"/>
          </a:xfrm>
          <a:custGeom>
            <a:avLst/>
            <a:gdLst>
              <a:gd name="connsiteX0" fmla="*/ 3559333 w 4050653"/>
              <a:gd name="connsiteY0" fmla="*/ 0 h 1547364"/>
              <a:gd name="connsiteX1" fmla="*/ 515882 w 4050653"/>
              <a:gd name="connsiteY1" fmla="*/ 0 h 1547364"/>
              <a:gd name="connsiteX2" fmla="*/ 515882 w 4050653"/>
              <a:gd name="connsiteY2" fmla="*/ 1 h 1547364"/>
              <a:gd name="connsiteX3" fmla="*/ 491320 w 4050653"/>
              <a:gd name="connsiteY3" fmla="*/ 1 h 1547364"/>
              <a:gd name="connsiteX4" fmla="*/ 491320 w 4050653"/>
              <a:gd name="connsiteY4" fmla="*/ 12075 h 1547364"/>
              <a:gd name="connsiteX5" fmla="*/ 245660 w 4050653"/>
              <a:gd name="connsiteY5" fmla="*/ 292670 h 1547364"/>
              <a:gd name="connsiteX6" fmla="*/ 245660 w 4050653"/>
              <a:gd name="connsiteY6" fmla="*/ 493707 h 1547364"/>
              <a:gd name="connsiteX7" fmla="*/ 0 w 4050653"/>
              <a:gd name="connsiteY7" fmla="*/ 774302 h 1547364"/>
              <a:gd name="connsiteX8" fmla="*/ 245660 w 4050653"/>
              <a:gd name="connsiteY8" fmla="*/ 1054897 h 1547364"/>
              <a:gd name="connsiteX9" fmla="*/ 245660 w 4050653"/>
              <a:gd name="connsiteY9" fmla="*/ 1255935 h 1547364"/>
              <a:gd name="connsiteX10" fmla="*/ 491320 w 4050653"/>
              <a:gd name="connsiteY10" fmla="*/ 1536530 h 1547364"/>
              <a:gd name="connsiteX11" fmla="*/ 491320 w 4050653"/>
              <a:gd name="connsiteY11" fmla="*/ 1547364 h 1547364"/>
              <a:gd name="connsiteX12" fmla="*/ 3534771 w 4050653"/>
              <a:gd name="connsiteY12" fmla="*/ 1547364 h 1547364"/>
              <a:gd name="connsiteX13" fmla="*/ 3534771 w 4050653"/>
              <a:gd name="connsiteY13" fmla="*/ 1547363 h 1547364"/>
              <a:gd name="connsiteX14" fmla="*/ 3559333 w 4050653"/>
              <a:gd name="connsiteY14" fmla="*/ 1547363 h 1547364"/>
              <a:gd name="connsiteX15" fmla="*/ 3559333 w 4050653"/>
              <a:gd name="connsiteY15" fmla="*/ 1536529 h 1547364"/>
              <a:gd name="connsiteX16" fmla="*/ 3804993 w 4050653"/>
              <a:gd name="connsiteY16" fmla="*/ 1255934 h 1547364"/>
              <a:gd name="connsiteX17" fmla="*/ 3804993 w 4050653"/>
              <a:gd name="connsiteY17" fmla="*/ 1054896 h 1547364"/>
              <a:gd name="connsiteX18" fmla="*/ 4050653 w 4050653"/>
              <a:gd name="connsiteY18" fmla="*/ 774301 h 1547364"/>
              <a:gd name="connsiteX19" fmla="*/ 3804993 w 4050653"/>
              <a:gd name="connsiteY19" fmla="*/ 493706 h 1547364"/>
              <a:gd name="connsiteX20" fmla="*/ 3804993 w 4050653"/>
              <a:gd name="connsiteY20" fmla="*/ 292669 h 1547364"/>
              <a:gd name="connsiteX21" fmla="*/ 3559333 w 4050653"/>
              <a:gd name="connsiteY21" fmla="*/ 12074 h 1547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50653" h="1547364">
                <a:moveTo>
                  <a:pt x="3559333" y="0"/>
                </a:moveTo>
                <a:lnTo>
                  <a:pt x="515882" y="0"/>
                </a:lnTo>
                <a:lnTo>
                  <a:pt x="515882" y="1"/>
                </a:lnTo>
                <a:lnTo>
                  <a:pt x="491320" y="1"/>
                </a:lnTo>
                <a:lnTo>
                  <a:pt x="491320" y="12075"/>
                </a:lnTo>
                <a:cubicBezTo>
                  <a:pt x="355646" y="12075"/>
                  <a:pt x="245660" y="137701"/>
                  <a:pt x="245660" y="292670"/>
                </a:cubicBezTo>
                <a:lnTo>
                  <a:pt x="245660" y="493707"/>
                </a:lnTo>
                <a:cubicBezTo>
                  <a:pt x="245660" y="648676"/>
                  <a:pt x="135674" y="774302"/>
                  <a:pt x="0" y="774302"/>
                </a:cubicBezTo>
                <a:cubicBezTo>
                  <a:pt x="135674" y="774302"/>
                  <a:pt x="245660" y="899928"/>
                  <a:pt x="245660" y="1054897"/>
                </a:cubicBezTo>
                <a:lnTo>
                  <a:pt x="245660" y="1255935"/>
                </a:lnTo>
                <a:cubicBezTo>
                  <a:pt x="245660" y="1410904"/>
                  <a:pt x="355646" y="1536530"/>
                  <a:pt x="491320" y="1536530"/>
                </a:cubicBezTo>
                <a:lnTo>
                  <a:pt x="491320" y="1547364"/>
                </a:lnTo>
                <a:lnTo>
                  <a:pt x="3534771" y="1547364"/>
                </a:lnTo>
                <a:lnTo>
                  <a:pt x="3534771" y="1547363"/>
                </a:lnTo>
                <a:lnTo>
                  <a:pt x="3559333" y="1547363"/>
                </a:lnTo>
                <a:lnTo>
                  <a:pt x="3559333" y="1536529"/>
                </a:lnTo>
                <a:cubicBezTo>
                  <a:pt x="3695007" y="1536529"/>
                  <a:pt x="3804993" y="1410903"/>
                  <a:pt x="3804993" y="1255934"/>
                </a:cubicBezTo>
                <a:lnTo>
                  <a:pt x="3804993" y="1054896"/>
                </a:lnTo>
                <a:cubicBezTo>
                  <a:pt x="3804993" y="899927"/>
                  <a:pt x="3914979" y="774301"/>
                  <a:pt x="4050653" y="774301"/>
                </a:cubicBezTo>
                <a:cubicBezTo>
                  <a:pt x="3914979" y="774301"/>
                  <a:pt x="3804993" y="648675"/>
                  <a:pt x="3804993" y="493706"/>
                </a:cubicBezTo>
                <a:lnTo>
                  <a:pt x="3804993" y="292669"/>
                </a:lnTo>
                <a:cubicBezTo>
                  <a:pt x="3804993" y="137700"/>
                  <a:pt x="3695007" y="12074"/>
                  <a:pt x="3559333" y="12074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241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</a:rPr>
              <a:t>A szivaccsal </a:t>
            </a:r>
          </a:p>
          <a:p>
            <a:pPr algn="ctr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</a:rPr>
              <a:t>letöröljük a táblát.</a:t>
            </a:r>
            <a:endParaRPr lang="hu-H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Lekerekített téglalap 17"/>
          <p:cNvSpPr/>
          <p:nvPr/>
        </p:nvSpPr>
        <p:spPr>
          <a:xfrm flipH="1">
            <a:off x="1660113" y="247770"/>
            <a:ext cx="9220199" cy="10716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Mire használhatjuk a hittanon ezeket a tárgyakat?</a:t>
            </a:r>
            <a:endParaRPr lang="hu-HU" sz="2800" dirty="0">
              <a:solidFill>
                <a:schemeClr val="bg1"/>
              </a:solidFill>
            </a:endParaRPr>
          </a:p>
        </p:txBody>
      </p:sp>
      <p:pic>
        <p:nvPicPr>
          <p:cNvPr id="15" name="Kép 1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0433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1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387" y="0"/>
            <a:ext cx="1391227" cy="1395803"/>
          </a:xfrm>
          <a:prstGeom prst="rect">
            <a:avLst/>
          </a:prstGeom>
        </p:spPr>
      </p:pic>
      <p:grpSp>
        <p:nvGrpSpPr>
          <p:cNvPr id="25" name="Csoportba foglalás 24"/>
          <p:cNvGrpSpPr/>
          <p:nvPr/>
        </p:nvGrpSpPr>
        <p:grpSpPr>
          <a:xfrm>
            <a:off x="721011" y="1946898"/>
            <a:ext cx="4355431" cy="3585410"/>
            <a:chOff x="1276718" y="2354962"/>
            <a:chExt cx="4355431" cy="3585410"/>
          </a:xfrm>
          <a:effectLst>
            <a:outerShdw blurRad="50800" dist="165100" dir="2700000" algn="tl" rotWithShape="0">
              <a:schemeClr val="accent2">
                <a:lumMod val="75000"/>
                <a:alpha val="40000"/>
              </a:schemeClr>
            </a:outerShdw>
          </a:effectLst>
        </p:grpSpPr>
        <p:sp>
          <p:nvSpPr>
            <p:cNvPr id="8" name="Téglalap 7"/>
            <p:cNvSpPr/>
            <p:nvPr/>
          </p:nvSpPr>
          <p:spPr>
            <a:xfrm>
              <a:off x="1276718" y="2354962"/>
              <a:ext cx="4355431" cy="3585410"/>
            </a:xfrm>
            <a:prstGeom prst="rect">
              <a:avLst/>
            </a:prstGeom>
            <a:solidFill>
              <a:srgbClr val="FCFBE0"/>
            </a:solidFill>
            <a:ln>
              <a:noFill/>
            </a:ln>
            <a:effectLst>
              <a:outerShdw blurRad="927100" dist="38100" dir="2700000" algn="tl" rotWithShape="0">
                <a:srgbClr val="C52326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9" name="Kép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525" b="78363" l="20477" r="95395"/>
                      </a14:imgEffect>
                    </a14:imgLayer>
                  </a14:imgProps>
                </a:ext>
              </a:extLst>
            </a:blip>
            <a:srcRect l="50043" t="23098" r="5380" b="21994"/>
            <a:stretch/>
          </p:blipFill>
          <p:spPr>
            <a:xfrm>
              <a:off x="2058769" y="2354962"/>
              <a:ext cx="2791327" cy="3489158"/>
            </a:xfrm>
            <a:prstGeom prst="rect">
              <a:avLst/>
            </a:prstGeom>
          </p:spPr>
        </p:pic>
      </p:grpSp>
      <p:grpSp>
        <p:nvGrpSpPr>
          <p:cNvPr id="53" name="Csoportba foglalás 52"/>
          <p:cNvGrpSpPr/>
          <p:nvPr/>
        </p:nvGrpSpPr>
        <p:grpSpPr>
          <a:xfrm>
            <a:off x="7086670" y="1946896"/>
            <a:ext cx="4355431" cy="3585410"/>
            <a:chOff x="1276718" y="2354962"/>
            <a:chExt cx="4355431" cy="3585410"/>
          </a:xfrm>
          <a:effectLst>
            <a:outerShdw blurRad="50800" dist="165100" dir="2700000" algn="tl" rotWithShape="0">
              <a:schemeClr val="accent2">
                <a:lumMod val="75000"/>
                <a:alpha val="40000"/>
              </a:schemeClr>
            </a:outerShdw>
          </a:effectLst>
        </p:grpSpPr>
        <p:sp>
          <p:nvSpPr>
            <p:cNvPr id="54" name="Téglalap 53"/>
            <p:cNvSpPr/>
            <p:nvPr/>
          </p:nvSpPr>
          <p:spPr>
            <a:xfrm>
              <a:off x="1276718" y="2354962"/>
              <a:ext cx="4355431" cy="3585410"/>
            </a:xfrm>
            <a:prstGeom prst="rect">
              <a:avLst/>
            </a:prstGeom>
            <a:solidFill>
              <a:srgbClr val="FCFBE0"/>
            </a:solidFill>
            <a:ln>
              <a:noFill/>
            </a:ln>
            <a:effectLst>
              <a:outerShdw blurRad="927100" dist="38100" dir="2700000" algn="tl" rotWithShape="0">
                <a:srgbClr val="C52326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55" name="Kép 5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525" b="78363" l="20477" r="95395"/>
                      </a14:imgEffect>
                    </a14:imgLayer>
                  </a14:imgProps>
                </a:ext>
              </a:extLst>
            </a:blip>
            <a:srcRect l="50043" t="23098" r="5380" b="21994"/>
            <a:stretch/>
          </p:blipFill>
          <p:spPr>
            <a:xfrm>
              <a:off x="2058769" y="2354962"/>
              <a:ext cx="2791327" cy="3489158"/>
            </a:xfrm>
            <a:prstGeom prst="rect">
              <a:avLst/>
            </a:prstGeom>
          </p:spPr>
        </p:pic>
      </p:grpSp>
      <p:sp>
        <p:nvSpPr>
          <p:cNvPr id="60" name="Szabadkézi sokszög 59"/>
          <p:cNvSpPr/>
          <p:nvPr/>
        </p:nvSpPr>
        <p:spPr>
          <a:xfrm rot="5400000">
            <a:off x="2140072" y="-595505"/>
            <a:ext cx="1463381" cy="4610643"/>
          </a:xfrm>
          <a:custGeom>
            <a:avLst/>
            <a:gdLst>
              <a:gd name="connsiteX0" fmla="*/ 0 w 1008442"/>
              <a:gd name="connsiteY0" fmla="*/ 2495183 h 2495183"/>
              <a:gd name="connsiteX1" fmla="*/ 0 w 1008442"/>
              <a:gd name="connsiteY1" fmla="*/ 0 h 2495183"/>
              <a:gd name="connsiteX2" fmla="*/ 594113 w 1008442"/>
              <a:gd name="connsiteY2" fmla="*/ 0 h 2495183"/>
              <a:gd name="connsiteX3" fmla="*/ 594113 w 1008442"/>
              <a:gd name="connsiteY3" fmla="*/ 8586 h 2495183"/>
              <a:gd name="connsiteX4" fmla="*/ 640505 w 1008442"/>
              <a:gd name="connsiteY4" fmla="*/ 17952 h 2495183"/>
              <a:gd name="connsiteX5" fmla="*/ 780017 w 1008442"/>
              <a:gd name="connsiteY5" fmla="*/ 228427 h 2495183"/>
              <a:gd name="connsiteX6" fmla="*/ 780016 w 1008442"/>
              <a:gd name="connsiteY6" fmla="*/ 1019166 h 2495183"/>
              <a:gd name="connsiteX7" fmla="*/ 1008442 w 1008442"/>
              <a:gd name="connsiteY7" fmla="*/ 1247592 h 2495183"/>
              <a:gd name="connsiteX8" fmla="*/ 780016 w 1008442"/>
              <a:gd name="connsiteY8" fmla="*/ 1476018 h 2495183"/>
              <a:gd name="connsiteX9" fmla="*/ 780016 w 1008442"/>
              <a:gd name="connsiteY9" fmla="*/ 2266757 h 2495183"/>
              <a:gd name="connsiteX10" fmla="*/ 640504 w 1008442"/>
              <a:gd name="connsiteY10" fmla="*/ 2477232 h 2495183"/>
              <a:gd name="connsiteX11" fmla="*/ 594113 w 1008442"/>
              <a:gd name="connsiteY11" fmla="*/ 2486598 h 2495183"/>
              <a:gd name="connsiteX12" fmla="*/ 594113 w 1008442"/>
              <a:gd name="connsiteY12" fmla="*/ 2495183 h 2495183"/>
              <a:gd name="connsiteX13" fmla="*/ 551592 w 1008442"/>
              <a:gd name="connsiteY13" fmla="*/ 2495183 h 2495183"/>
              <a:gd name="connsiteX14" fmla="*/ 551591 w 1008442"/>
              <a:gd name="connsiteY14" fmla="*/ 2495183 h 2495183"/>
              <a:gd name="connsiteX15" fmla="*/ 551591 w 1008442"/>
              <a:gd name="connsiteY15" fmla="*/ 2495183 h 2495183"/>
              <a:gd name="connsiteX16" fmla="*/ 551590 w 1008442"/>
              <a:gd name="connsiteY16" fmla="*/ 2495183 h 2495183"/>
              <a:gd name="connsiteX17" fmla="*/ 551590 w 1008442"/>
              <a:gd name="connsiteY17" fmla="*/ 2495183 h 2495183"/>
              <a:gd name="connsiteX18" fmla="*/ 551589 w 1008442"/>
              <a:gd name="connsiteY18" fmla="*/ 2495183 h 249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8442" h="2495183">
                <a:moveTo>
                  <a:pt x="0" y="2495183"/>
                </a:moveTo>
                <a:lnTo>
                  <a:pt x="0" y="0"/>
                </a:lnTo>
                <a:lnTo>
                  <a:pt x="594113" y="0"/>
                </a:lnTo>
                <a:lnTo>
                  <a:pt x="594113" y="8586"/>
                </a:lnTo>
                <a:lnTo>
                  <a:pt x="640505" y="17952"/>
                </a:lnTo>
                <a:cubicBezTo>
                  <a:pt x="722490" y="52629"/>
                  <a:pt x="780017" y="133810"/>
                  <a:pt x="780017" y="228427"/>
                </a:cubicBezTo>
                <a:cubicBezTo>
                  <a:pt x="780017" y="492007"/>
                  <a:pt x="780016" y="755586"/>
                  <a:pt x="780016" y="1019166"/>
                </a:cubicBezTo>
                <a:cubicBezTo>
                  <a:pt x="780016" y="1145322"/>
                  <a:pt x="882286" y="1247592"/>
                  <a:pt x="1008442" y="1247592"/>
                </a:cubicBezTo>
                <a:cubicBezTo>
                  <a:pt x="882286" y="1247592"/>
                  <a:pt x="780016" y="1349862"/>
                  <a:pt x="780016" y="1476018"/>
                </a:cubicBezTo>
                <a:lnTo>
                  <a:pt x="780016" y="2266757"/>
                </a:lnTo>
                <a:cubicBezTo>
                  <a:pt x="780016" y="2361374"/>
                  <a:pt x="722489" y="2442555"/>
                  <a:pt x="640504" y="2477232"/>
                </a:cubicBezTo>
                <a:lnTo>
                  <a:pt x="594113" y="2486598"/>
                </a:lnTo>
                <a:lnTo>
                  <a:pt x="594113" y="2495183"/>
                </a:lnTo>
                <a:lnTo>
                  <a:pt x="551592" y="2495183"/>
                </a:lnTo>
                <a:lnTo>
                  <a:pt x="551591" y="2495183"/>
                </a:lnTo>
                <a:lnTo>
                  <a:pt x="551591" y="2495183"/>
                </a:lnTo>
                <a:lnTo>
                  <a:pt x="551590" y="2495183"/>
                </a:lnTo>
                <a:lnTo>
                  <a:pt x="551590" y="2495183"/>
                </a:lnTo>
                <a:lnTo>
                  <a:pt x="551589" y="2495183"/>
                </a:lnTo>
                <a:close/>
              </a:path>
            </a:pathLst>
          </a:custGeom>
          <a:gradFill flip="none" rotWithShape="1">
            <a:gsLst>
              <a:gs pos="10000">
                <a:srgbClr val="EF85BF"/>
              </a:gs>
              <a:gs pos="24000">
                <a:srgbClr val="F3A3CF"/>
              </a:gs>
              <a:gs pos="56000">
                <a:srgbClr val="F199C9"/>
              </a:gs>
              <a:gs pos="40000">
                <a:srgbClr val="F6BCDC"/>
              </a:gs>
              <a:gs pos="81000">
                <a:srgbClr val="E753A4"/>
              </a:gs>
            </a:gsLst>
            <a:lin ang="0" scaled="1"/>
            <a:tileRect/>
          </a:gradFill>
          <a:ln>
            <a:noFill/>
          </a:ln>
          <a:effectLst>
            <a:outerShdw blurRad="50800" dist="139700" algn="l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Szabadkézi sokszög 55"/>
          <p:cNvSpPr/>
          <p:nvPr/>
        </p:nvSpPr>
        <p:spPr>
          <a:xfrm rot="5400000">
            <a:off x="8532693" y="-595505"/>
            <a:ext cx="1463381" cy="4610643"/>
          </a:xfrm>
          <a:custGeom>
            <a:avLst/>
            <a:gdLst>
              <a:gd name="connsiteX0" fmla="*/ 0 w 1008442"/>
              <a:gd name="connsiteY0" fmla="*/ 2495183 h 2495183"/>
              <a:gd name="connsiteX1" fmla="*/ 0 w 1008442"/>
              <a:gd name="connsiteY1" fmla="*/ 0 h 2495183"/>
              <a:gd name="connsiteX2" fmla="*/ 594113 w 1008442"/>
              <a:gd name="connsiteY2" fmla="*/ 0 h 2495183"/>
              <a:gd name="connsiteX3" fmla="*/ 594113 w 1008442"/>
              <a:gd name="connsiteY3" fmla="*/ 8586 h 2495183"/>
              <a:gd name="connsiteX4" fmla="*/ 640505 w 1008442"/>
              <a:gd name="connsiteY4" fmla="*/ 17952 h 2495183"/>
              <a:gd name="connsiteX5" fmla="*/ 780017 w 1008442"/>
              <a:gd name="connsiteY5" fmla="*/ 228427 h 2495183"/>
              <a:gd name="connsiteX6" fmla="*/ 780016 w 1008442"/>
              <a:gd name="connsiteY6" fmla="*/ 1019166 h 2495183"/>
              <a:gd name="connsiteX7" fmla="*/ 1008442 w 1008442"/>
              <a:gd name="connsiteY7" fmla="*/ 1247592 h 2495183"/>
              <a:gd name="connsiteX8" fmla="*/ 780016 w 1008442"/>
              <a:gd name="connsiteY8" fmla="*/ 1476018 h 2495183"/>
              <a:gd name="connsiteX9" fmla="*/ 780016 w 1008442"/>
              <a:gd name="connsiteY9" fmla="*/ 2266757 h 2495183"/>
              <a:gd name="connsiteX10" fmla="*/ 640504 w 1008442"/>
              <a:gd name="connsiteY10" fmla="*/ 2477232 h 2495183"/>
              <a:gd name="connsiteX11" fmla="*/ 594113 w 1008442"/>
              <a:gd name="connsiteY11" fmla="*/ 2486598 h 2495183"/>
              <a:gd name="connsiteX12" fmla="*/ 594113 w 1008442"/>
              <a:gd name="connsiteY12" fmla="*/ 2495183 h 2495183"/>
              <a:gd name="connsiteX13" fmla="*/ 551592 w 1008442"/>
              <a:gd name="connsiteY13" fmla="*/ 2495183 h 2495183"/>
              <a:gd name="connsiteX14" fmla="*/ 551591 w 1008442"/>
              <a:gd name="connsiteY14" fmla="*/ 2495183 h 2495183"/>
              <a:gd name="connsiteX15" fmla="*/ 551591 w 1008442"/>
              <a:gd name="connsiteY15" fmla="*/ 2495183 h 2495183"/>
              <a:gd name="connsiteX16" fmla="*/ 551590 w 1008442"/>
              <a:gd name="connsiteY16" fmla="*/ 2495183 h 2495183"/>
              <a:gd name="connsiteX17" fmla="*/ 551590 w 1008442"/>
              <a:gd name="connsiteY17" fmla="*/ 2495183 h 2495183"/>
              <a:gd name="connsiteX18" fmla="*/ 551589 w 1008442"/>
              <a:gd name="connsiteY18" fmla="*/ 2495183 h 249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8442" h="2495183">
                <a:moveTo>
                  <a:pt x="0" y="2495183"/>
                </a:moveTo>
                <a:lnTo>
                  <a:pt x="0" y="0"/>
                </a:lnTo>
                <a:lnTo>
                  <a:pt x="594113" y="0"/>
                </a:lnTo>
                <a:lnTo>
                  <a:pt x="594113" y="8586"/>
                </a:lnTo>
                <a:lnTo>
                  <a:pt x="640505" y="17952"/>
                </a:lnTo>
                <a:cubicBezTo>
                  <a:pt x="722490" y="52629"/>
                  <a:pt x="780017" y="133810"/>
                  <a:pt x="780017" y="228427"/>
                </a:cubicBezTo>
                <a:cubicBezTo>
                  <a:pt x="780017" y="492007"/>
                  <a:pt x="780016" y="755586"/>
                  <a:pt x="780016" y="1019166"/>
                </a:cubicBezTo>
                <a:cubicBezTo>
                  <a:pt x="780016" y="1145322"/>
                  <a:pt x="882286" y="1247592"/>
                  <a:pt x="1008442" y="1247592"/>
                </a:cubicBezTo>
                <a:cubicBezTo>
                  <a:pt x="882286" y="1247592"/>
                  <a:pt x="780016" y="1349862"/>
                  <a:pt x="780016" y="1476018"/>
                </a:cubicBezTo>
                <a:lnTo>
                  <a:pt x="780016" y="2266757"/>
                </a:lnTo>
                <a:cubicBezTo>
                  <a:pt x="780016" y="2361374"/>
                  <a:pt x="722489" y="2442555"/>
                  <a:pt x="640504" y="2477232"/>
                </a:cubicBezTo>
                <a:lnTo>
                  <a:pt x="594113" y="2486598"/>
                </a:lnTo>
                <a:lnTo>
                  <a:pt x="594113" y="2495183"/>
                </a:lnTo>
                <a:lnTo>
                  <a:pt x="551592" y="2495183"/>
                </a:lnTo>
                <a:lnTo>
                  <a:pt x="551591" y="2495183"/>
                </a:lnTo>
                <a:lnTo>
                  <a:pt x="551591" y="2495183"/>
                </a:lnTo>
                <a:lnTo>
                  <a:pt x="551590" y="2495183"/>
                </a:lnTo>
                <a:lnTo>
                  <a:pt x="551590" y="2495183"/>
                </a:lnTo>
                <a:lnTo>
                  <a:pt x="551589" y="2495183"/>
                </a:lnTo>
                <a:close/>
              </a:path>
            </a:pathLst>
          </a:custGeom>
          <a:gradFill flip="none" rotWithShape="1">
            <a:gsLst>
              <a:gs pos="10000">
                <a:srgbClr val="EF85BF"/>
              </a:gs>
              <a:gs pos="24000">
                <a:srgbClr val="F3A3CF"/>
              </a:gs>
              <a:gs pos="56000">
                <a:srgbClr val="F199C9"/>
              </a:gs>
              <a:gs pos="40000">
                <a:srgbClr val="F6BCDC"/>
              </a:gs>
              <a:gs pos="81000">
                <a:srgbClr val="E753A4"/>
              </a:gs>
            </a:gsLst>
            <a:lin ang="0" scaled="1"/>
            <a:tileRect/>
          </a:gradFill>
          <a:ln>
            <a:noFill/>
          </a:ln>
          <a:effectLst>
            <a:outerShdw blurRad="50800" dist="139700" algn="l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Szövegdoboz 56"/>
          <p:cNvSpPr txBox="1"/>
          <p:nvPr/>
        </p:nvSpPr>
        <p:spPr>
          <a:xfrm>
            <a:off x="6959062" y="1313212"/>
            <a:ext cx="4556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Rajzold bele az óvodai jeledet!</a:t>
            </a:r>
          </a:p>
        </p:txBody>
      </p:sp>
      <p:sp>
        <p:nvSpPr>
          <p:cNvPr id="58" name="Lefelé nyíl 57"/>
          <p:cNvSpPr/>
          <p:nvPr/>
        </p:nvSpPr>
        <p:spPr>
          <a:xfrm rot="19164263">
            <a:off x="8249435" y="2495221"/>
            <a:ext cx="327899" cy="15850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716096" y="1047014"/>
            <a:ext cx="4556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Rajzold körbe </a:t>
            </a:r>
          </a:p>
          <a:p>
            <a:pPr algn="ctr"/>
            <a:r>
              <a:rPr lang="hu-HU" sz="2400" dirty="0" smtClean="0"/>
              <a:t>a tenyeredet egy lapra!</a:t>
            </a:r>
            <a:endParaRPr lang="hu-HU" sz="2400" dirty="0"/>
          </a:p>
        </p:txBody>
      </p:sp>
      <p:sp>
        <p:nvSpPr>
          <p:cNvPr id="61" name="Szabadkézi sokszög 60"/>
          <p:cNvSpPr/>
          <p:nvPr/>
        </p:nvSpPr>
        <p:spPr>
          <a:xfrm rot="5400000">
            <a:off x="5364310" y="3820988"/>
            <a:ext cx="1463381" cy="4610643"/>
          </a:xfrm>
          <a:custGeom>
            <a:avLst/>
            <a:gdLst>
              <a:gd name="connsiteX0" fmla="*/ 0 w 1008442"/>
              <a:gd name="connsiteY0" fmla="*/ 2495183 h 2495183"/>
              <a:gd name="connsiteX1" fmla="*/ 0 w 1008442"/>
              <a:gd name="connsiteY1" fmla="*/ 0 h 2495183"/>
              <a:gd name="connsiteX2" fmla="*/ 594113 w 1008442"/>
              <a:gd name="connsiteY2" fmla="*/ 0 h 2495183"/>
              <a:gd name="connsiteX3" fmla="*/ 594113 w 1008442"/>
              <a:gd name="connsiteY3" fmla="*/ 8586 h 2495183"/>
              <a:gd name="connsiteX4" fmla="*/ 640505 w 1008442"/>
              <a:gd name="connsiteY4" fmla="*/ 17952 h 2495183"/>
              <a:gd name="connsiteX5" fmla="*/ 780017 w 1008442"/>
              <a:gd name="connsiteY5" fmla="*/ 228427 h 2495183"/>
              <a:gd name="connsiteX6" fmla="*/ 780016 w 1008442"/>
              <a:gd name="connsiteY6" fmla="*/ 1019166 h 2495183"/>
              <a:gd name="connsiteX7" fmla="*/ 1008442 w 1008442"/>
              <a:gd name="connsiteY7" fmla="*/ 1247592 h 2495183"/>
              <a:gd name="connsiteX8" fmla="*/ 780016 w 1008442"/>
              <a:gd name="connsiteY8" fmla="*/ 1476018 h 2495183"/>
              <a:gd name="connsiteX9" fmla="*/ 780016 w 1008442"/>
              <a:gd name="connsiteY9" fmla="*/ 2266757 h 2495183"/>
              <a:gd name="connsiteX10" fmla="*/ 640504 w 1008442"/>
              <a:gd name="connsiteY10" fmla="*/ 2477232 h 2495183"/>
              <a:gd name="connsiteX11" fmla="*/ 594113 w 1008442"/>
              <a:gd name="connsiteY11" fmla="*/ 2486598 h 2495183"/>
              <a:gd name="connsiteX12" fmla="*/ 594113 w 1008442"/>
              <a:gd name="connsiteY12" fmla="*/ 2495183 h 2495183"/>
              <a:gd name="connsiteX13" fmla="*/ 551592 w 1008442"/>
              <a:gd name="connsiteY13" fmla="*/ 2495183 h 2495183"/>
              <a:gd name="connsiteX14" fmla="*/ 551591 w 1008442"/>
              <a:gd name="connsiteY14" fmla="*/ 2495183 h 2495183"/>
              <a:gd name="connsiteX15" fmla="*/ 551591 w 1008442"/>
              <a:gd name="connsiteY15" fmla="*/ 2495183 h 2495183"/>
              <a:gd name="connsiteX16" fmla="*/ 551590 w 1008442"/>
              <a:gd name="connsiteY16" fmla="*/ 2495183 h 2495183"/>
              <a:gd name="connsiteX17" fmla="*/ 551590 w 1008442"/>
              <a:gd name="connsiteY17" fmla="*/ 2495183 h 2495183"/>
              <a:gd name="connsiteX18" fmla="*/ 551589 w 1008442"/>
              <a:gd name="connsiteY18" fmla="*/ 2495183 h 249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8442" h="2495183">
                <a:moveTo>
                  <a:pt x="0" y="2495183"/>
                </a:moveTo>
                <a:lnTo>
                  <a:pt x="0" y="0"/>
                </a:lnTo>
                <a:lnTo>
                  <a:pt x="594113" y="0"/>
                </a:lnTo>
                <a:lnTo>
                  <a:pt x="594113" y="8586"/>
                </a:lnTo>
                <a:lnTo>
                  <a:pt x="640505" y="17952"/>
                </a:lnTo>
                <a:cubicBezTo>
                  <a:pt x="722490" y="52629"/>
                  <a:pt x="780017" y="133810"/>
                  <a:pt x="780017" y="228427"/>
                </a:cubicBezTo>
                <a:cubicBezTo>
                  <a:pt x="780017" y="492007"/>
                  <a:pt x="780016" y="755586"/>
                  <a:pt x="780016" y="1019166"/>
                </a:cubicBezTo>
                <a:cubicBezTo>
                  <a:pt x="780016" y="1145322"/>
                  <a:pt x="882286" y="1247592"/>
                  <a:pt x="1008442" y="1247592"/>
                </a:cubicBezTo>
                <a:cubicBezTo>
                  <a:pt x="882286" y="1247592"/>
                  <a:pt x="780016" y="1349862"/>
                  <a:pt x="780016" y="1476018"/>
                </a:cubicBezTo>
                <a:lnTo>
                  <a:pt x="780016" y="2266757"/>
                </a:lnTo>
                <a:cubicBezTo>
                  <a:pt x="780016" y="2361374"/>
                  <a:pt x="722489" y="2442555"/>
                  <a:pt x="640504" y="2477232"/>
                </a:cubicBezTo>
                <a:lnTo>
                  <a:pt x="594113" y="2486598"/>
                </a:lnTo>
                <a:lnTo>
                  <a:pt x="594113" y="2495183"/>
                </a:lnTo>
                <a:lnTo>
                  <a:pt x="551592" y="2495183"/>
                </a:lnTo>
                <a:lnTo>
                  <a:pt x="551591" y="2495183"/>
                </a:lnTo>
                <a:lnTo>
                  <a:pt x="551591" y="2495183"/>
                </a:lnTo>
                <a:lnTo>
                  <a:pt x="551590" y="2495183"/>
                </a:lnTo>
                <a:lnTo>
                  <a:pt x="551590" y="2495183"/>
                </a:lnTo>
                <a:lnTo>
                  <a:pt x="551589" y="2495183"/>
                </a:lnTo>
                <a:close/>
              </a:path>
            </a:pathLst>
          </a:custGeom>
          <a:gradFill flip="none" rotWithShape="1">
            <a:gsLst>
              <a:gs pos="10000">
                <a:srgbClr val="EF85BF"/>
              </a:gs>
              <a:gs pos="24000">
                <a:srgbClr val="F3A3CF"/>
              </a:gs>
              <a:gs pos="56000">
                <a:srgbClr val="F199C9"/>
              </a:gs>
              <a:gs pos="40000">
                <a:srgbClr val="F6BCDC"/>
              </a:gs>
              <a:gs pos="81000">
                <a:srgbClr val="E753A4"/>
              </a:gs>
            </a:gsLst>
            <a:lin ang="0" scaled="1"/>
            <a:tileRect/>
          </a:gradFill>
          <a:ln>
            <a:noFill/>
          </a:ln>
          <a:effectLst>
            <a:outerShdw blurRad="50800" dist="139700" algn="l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2" name="Szövegdoboz 61"/>
          <p:cNvSpPr txBox="1"/>
          <p:nvPr/>
        </p:nvSpPr>
        <p:spPr>
          <a:xfrm>
            <a:off x="4168998" y="5614331"/>
            <a:ext cx="3854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 tudod, akkor hasonlítsd össze a rajzodat egy csoporttársadéval!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0006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A3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965097" y="351277"/>
            <a:ext cx="9552453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</a:t>
            </a:r>
            <a:r>
              <a:rPr lang="hu-HU" sz="2400">
                <a:solidFill>
                  <a:prstClr val="black"/>
                </a:solidFill>
                <a:cs typeface="Arial" panose="020B0604020202020204" pitchFamily="34" charset="0"/>
              </a:rPr>
              <a:t>digitális </a:t>
            </a:r>
            <a:r>
              <a:rPr lang="hu-HU" sz="2400" smtClean="0">
                <a:solidFill>
                  <a:prstClr val="black"/>
                </a:solidFill>
                <a:cs typeface="Arial" panose="020B0604020202020204" pitchFamily="34" charset="0"/>
              </a:rPr>
              <a:t>tanévben is!</a:t>
            </a:r>
            <a:endParaRPr lang="hu-HU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413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B2F1"/>
          </a:solidFill>
          <a:ln>
            <a:noFill/>
          </a:ln>
          <a:effectLst>
            <a:innerShdw blurRad="800100">
              <a:schemeClr val="accent5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854836" y="2524021"/>
            <a:ext cx="3600000" cy="3600001"/>
            <a:chOff x="5725765" y="-1726033"/>
            <a:chExt cx="3934395" cy="3727683"/>
          </a:xfrm>
          <a:effectLst/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725765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>
              <a:innerShdw blurRad="571500">
                <a:srgbClr val="99B2F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0AB6B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25765" y="-1017272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Köszönjük </a:t>
              </a:r>
              <a:r>
                <a:rPr lang="hu-HU" altLang="hu-HU" sz="2800" dirty="0" smtClean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a segítségüket</a:t>
              </a: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Isten áldását </a:t>
              </a:r>
              <a:r>
                <a:rPr lang="hu-HU" altLang="hu-HU" sz="2800" dirty="0" smtClean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kívánjuk ezzel </a:t>
              </a: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chemeClr val="bg1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3060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15313</TotalTime>
  <Words>257</Words>
  <Application>Microsoft Office PowerPoint</Application>
  <PresentationFormat>Szélesvásznú</PresentationFormat>
  <Paragraphs>57</Paragraphs>
  <Slides>9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Times New Roman</vt:lpstr>
      <vt:lpstr>Wingdings 3</vt:lpstr>
      <vt:lpstr>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Microsoft-fiók</cp:lastModifiedBy>
  <cp:revision>1288</cp:revision>
  <dcterms:created xsi:type="dcterms:W3CDTF">2020-04-05T07:55:46Z</dcterms:created>
  <dcterms:modified xsi:type="dcterms:W3CDTF">2020-06-24T06:53:48Z</dcterms:modified>
</cp:coreProperties>
</file>