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70" r:id="rId2"/>
    <p:sldId id="371" r:id="rId3"/>
    <p:sldId id="461" r:id="rId4"/>
    <p:sldId id="460" r:id="rId5"/>
    <p:sldId id="465" r:id="rId6"/>
    <p:sldId id="462" r:id="rId7"/>
    <p:sldId id="464" r:id="rId8"/>
    <p:sldId id="466" r:id="rId9"/>
    <p:sldId id="453" r:id="rId10"/>
    <p:sldId id="45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7"/>
    <a:srgbClr val="FFFF2D"/>
    <a:srgbClr val="F2F8FC"/>
    <a:srgbClr val="F6E894"/>
    <a:srgbClr val="BCDB89"/>
    <a:srgbClr val="527022"/>
    <a:srgbClr val="FAF2C2"/>
    <a:srgbClr val="ABD26B"/>
    <a:srgbClr val="8BA264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ABD26B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egy lap,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íróeszköz, színes ceruzák,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smtClean="0">
                <a:solidFill>
                  <a:prstClr val="white"/>
                </a:solidFill>
                <a:cs typeface="Arial" panose="020B0604020202020204" pitchFamily="34" charset="0"/>
              </a:rPr>
              <a:t>valaki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, aki felolvassa a szövegeket.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60C08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60C08B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ISTEN GONDOT VISEL RÓLAM!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D26B"/>
          </a:solidFill>
          <a:ln>
            <a:noFill/>
          </a:ln>
          <a:effectLst>
            <a:innerShdw blurRad="800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ABD26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C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ABD26B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789" y="3454832"/>
            <a:ext cx="2038726" cy="3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Csoportba foglalás 48"/>
          <p:cNvGrpSpPr/>
          <p:nvPr/>
        </p:nvGrpSpPr>
        <p:grpSpPr>
          <a:xfrm>
            <a:off x="10609805" y="4863888"/>
            <a:ext cx="1238958" cy="1072104"/>
            <a:chOff x="8284191" y="5004983"/>
            <a:chExt cx="1238958" cy="1072104"/>
          </a:xfrm>
        </p:grpSpPr>
        <p:sp>
          <p:nvSpPr>
            <p:cNvPr id="48" name="Ellipszis 47"/>
            <p:cNvSpPr/>
            <p:nvPr/>
          </p:nvSpPr>
          <p:spPr>
            <a:xfrm>
              <a:off x="8284191" y="5204867"/>
              <a:ext cx="805218" cy="8722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7" name="Kép 4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91" b="92308" l="18898" r="8976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66824" y="5004983"/>
              <a:ext cx="656325" cy="739012"/>
            </a:xfrm>
            <a:prstGeom prst="rect">
              <a:avLst/>
            </a:prstGeom>
          </p:spPr>
        </p:pic>
      </p:grpSp>
      <p:pic>
        <p:nvPicPr>
          <p:cNvPr id="30" name="Kép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48738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9749" r="96657">
                        <a14:backgroundMark x1="81058" y1="28000" x2="87465" y2="47556"/>
                        <a14:backgroundMark x1="79109" y1="31111" x2="93872" y2="37333"/>
                        <a14:backgroundMark x1="84123" y1="38667" x2="85515" y2="44000"/>
                      </a14:backgroundRemoval>
                    </a14:imgEffect>
                  </a14:imgLayer>
                </a14:imgProps>
              </a:ext>
            </a:extLst>
          </a:blip>
          <a:srcRect r="13434"/>
          <a:stretch/>
        </p:blipFill>
        <p:spPr>
          <a:xfrm>
            <a:off x="8466650" y="4570742"/>
            <a:ext cx="2960096" cy="214312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73" l="0" r="896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198" y="1667654"/>
            <a:ext cx="2158977" cy="2796052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3260688" y="1610221"/>
            <a:ext cx="3311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Válassz egy állatot az itt láthatók közül!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22768" y="3575175"/>
            <a:ext cx="5659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Ha egy napig neked kellene róla gondoskodni, hogyan tennéd?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Mondd el!</a:t>
            </a:r>
            <a:endParaRPr lang="hu-HU" sz="2800" dirty="0">
              <a:solidFill>
                <a:schemeClr val="bg1"/>
              </a:solidFill>
            </a:endParaRPr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7033539" y="2042855"/>
            <a:ext cx="2321123" cy="2045649"/>
            <a:chOff x="627081" y="4161655"/>
            <a:chExt cx="2321123" cy="2045649"/>
          </a:xfrm>
        </p:grpSpPr>
        <p:pic>
          <p:nvPicPr>
            <p:cNvPr id="33" name="Kép 3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26" b="100000" l="9670" r="94725">
                          <a14:foregroundMark x1="69231" y1="90025" x2="72308" y2="93017"/>
                          <a14:foregroundMark x1="69011" y1="89776" x2="73626" y2="90773"/>
                          <a14:backgroundMark x1="69670" y1="90274" x2="74286" y2="927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7081" y="4161655"/>
              <a:ext cx="2321123" cy="2045649"/>
            </a:xfrm>
            <a:prstGeom prst="rect">
              <a:avLst/>
            </a:prstGeom>
          </p:spPr>
        </p:pic>
        <p:sp>
          <p:nvSpPr>
            <p:cNvPr id="37" name="Ellipszis 36"/>
            <p:cNvSpPr/>
            <p:nvPr/>
          </p:nvSpPr>
          <p:spPr>
            <a:xfrm rot="19484768">
              <a:off x="1674463" y="4952151"/>
              <a:ext cx="874027" cy="547715"/>
            </a:xfrm>
            <a:custGeom>
              <a:avLst/>
              <a:gdLst>
                <a:gd name="connsiteX0" fmla="*/ 0 w 766761"/>
                <a:gd name="connsiteY0" fmla="*/ 187601 h 375202"/>
                <a:gd name="connsiteX1" fmla="*/ 383381 w 766761"/>
                <a:gd name="connsiteY1" fmla="*/ 0 h 375202"/>
                <a:gd name="connsiteX2" fmla="*/ 766762 w 766761"/>
                <a:gd name="connsiteY2" fmla="*/ 187601 h 375202"/>
                <a:gd name="connsiteX3" fmla="*/ 383381 w 766761"/>
                <a:gd name="connsiteY3" fmla="*/ 375202 h 375202"/>
                <a:gd name="connsiteX4" fmla="*/ 0 w 766761"/>
                <a:gd name="connsiteY4" fmla="*/ 187601 h 375202"/>
                <a:gd name="connsiteX0" fmla="*/ 0 w 865497"/>
                <a:gd name="connsiteY0" fmla="*/ 198586 h 388324"/>
                <a:gd name="connsiteX1" fmla="*/ 383381 w 865497"/>
                <a:gd name="connsiteY1" fmla="*/ 10985 h 388324"/>
                <a:gd name="connsiteX2" fmla="*/ 865497 w 865497"/>
                <a:gd name="connsiteY2" fmla="*/ 88791 h 388324"/>
                <a:gd name="connsiteX3" fmla="*/ 383381 w 865497"/>
                <a:gd name="connsiteY3" fmla="*/ 386187 h 388324"/>
                <a:gd name="connsiteX4" fmla="*/ 0 w 865497"/>
                <a:gd name="connsiteY4" fmla="*/ 198586 h 388324"/>
                <a:gd name="connsiteX0" fmla="*/ 0 w 866625"/>
                <a:gd name="connsiteY0" fmla="*/ 192072 h 454466"/>
                <a:gd name="connsiteX1" fmla="*/ 383381 w 866625"/>
                <a:gd name="connsiteY1" fmla="*/ 4471 h 454466"/>
                <a:gd name="connsiteX2" fmla="*/ 865497 w 866625"/>
                <a:gd name="connsiteY2" fmla="*/ 82277 h 454466"/>
                <a:gd name="connsiteX3" fmla="*/ 551530 w 866625"/>
                <a:gd name="connsiteY3" fmla="*/ 436733 h 454466"/>
                <a:gd name="connsiteX4" fmla="*/ 383381 w 866625"/>
                <a:gd name="connsiteY4" fmla="*/ 379673 h 454466"/>
                <a:gd name="connsiteX5" fmla="*/ 0 w 866625"/>
                <a:gd name="connsiteY5" fmla="*/ 192072 h 454466"/>
                <a:gd name="connsiteX0" fmla="*/ 15004 w 881629"/>
                <a:gd name="connsiteY0" fmla="*/ 265817 h 528211"/>
                <a:gd name="connsiteX1" fmla="*/ 108765 w 881629"/>
                <a:gd name="connsiteY1" fmla="*/ 7328 h 528211"/>
                <a:gd name="connsiteX2" fmla="*/ 398385 w 881629"/>
                <a:gd name="connsiteY2" fmla="*/ 78216 h 528211"/>
                <a:gd name="connsiteX3" fmla="*/ 880501 w 881629"/>
                <a:gd name="connsiteY3" fmla="*/ 156022 h 528211"/>
                <a:gd name="connsiteX4" fmla="*/ 566534 w 881629"/>
                <a:gd name="connsiteY4" fmla="*/ 510478 h 528211"/>
                <a:gd name="connsiteX5" fmla="*/ 398385 w 881629"/>
                <a:gd name="connsiteY5" fmla="*/ 453418 h 528211"/>
                <a:gd name="connsiteX6" fmla="*/ 15004 w 881629"/>
                <a:gd name="connsiteY6" fmla="*/ 265817 h 528211"/>
                <a:gd name="connsiteX0" fmla="*/ 6679 w 873304"/>
                <a:gd name="connsiteY0" fmla="*/ 265817 h 548822"/>
                <a:gd name="connsiteX1" fmla="*/ 100440 w 873304"/>
                <a:gd name="connsiteY1" fmla="*/ 7328 h 548822"/>
                <a:gd name="connsiteX2" fmla="*/ 390060 w 873304"/>
                <a:gd name="connsiteY2" fmla="*/ 78216 h 548822"/>
                <a:gd name="connsiteX3" fmla="*/ 872176 w 873304"/>
                <a:gd name="connsiteY3" fmla="*/ 156022 h 548822"/>
                <a:gd name="connsiteX4" fmla="*/ 558209 w 873304"/>
                <a:gd name="connsiteY4" fmla="*/ 510478 h 548822"/>
                <a:gd name="connsiteX5" fmla="*/ 259018 w 873304"/>
                <a:gd name="connsiteY5" fmla="*/ 519250 h 548822"/>
                <a:gd name="connsiteX6" fmla="*/ 6679 w 873304"/>
                <a:gd name="connsiteY6" fmla="*/ 265817 h 548822"/>
                <a:gd name="connsiteX0" fmla="*/ 6679 w 874027"/>
                <a:gd name="connsiteY0" fmla="*/ 264710 h 547715"/>
                <a:gd name="connsiteX1" fmla="*/ 100440 w 874027"/>
                <a:gd name="connsiteY1" fmla="*/ 6221 h 547715"/>
                <a:gd name="connsiteX2" fmla="*/ 390060 w 874027"/>
                <a:gd name="connsiteY2" fmla="*/ 77109 h 547715"/>
                <a:gd name="connsiteX3" fmla="*/ 731377 w 874027"/>
                <a:gd name="connsiteY3" fmla="*/ 40201 h 547715"/>
                <a:gd name="connsiteX4" fmla="*/ 872176 w 874027"/>
                <a:gd name="connsiteY4" fmla="*/ 154915 h 547715"/>
                <a:gd name="connsiteX5" fmla="*/ 558209 w 874027"/>
                <a:gd name="connsiteY5" fmla="*/ 509371 h 547715"/>
                <a:gd name="connsiteX6" fmla="*/ 259018 w 874027"/>
                <a:gd name="connsiteY6" fmla="*/ 518143 h 547715"/>
                <a:gd name="connsiteX7" fmla="*/ 6679 w 874027"/>
                <a:gd name="connsiteY7" fmla="*/ 264710 h 54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027" h="547715">
                  <a:moveTo>
                    <a:pt x="6679" y="264710"/>
                  </a:moveTo>
                  <a:cubicBezTo>
                    <a:pt x="-19751" y="179390"/>
                    <a:pt x="36543" y="37488"/>
                    <a:pt x="100440" y="6221"/>
                  </a:cubicBezTo>
                  <a:cubicBezTo>
                    <a:pt x="164337" y="-25046"/>
                    <a:pt x="284904" y="71446"/>
                    <a:pt x="390060" y="77109"/>
                  </a:cubicBezTo>
                  <a:cubicBezTo>
                    <a:pt x="495216" y="82772"/>
                    <a:pt x="651024" y="27233"/>
                    <a:pt x="731377" y="40201"/>
                  </a:cubicBezTo>
                  <a:cubicBezTo>
                    <a:pt x="811730" y="53169"/>
                    <a:pt x="886869" y="84311"/>
                    <a:pt x="872176" y="154915"/>
                  </a:cubicBezTo>
                  <a:cubicBezTo>
                    <a:pt x="857484" y="225519"/>
                    <a:pt x="638562" y="459805"/>
                    <a:pt x="558209" y="509371"/>
                  </a:cubicBezTo>
                  <a:cubicBezTo>
                    <a:pt x="477856" y="558937"/>
                    <a:pt x="350940" y="558920"/>
                    <a:pt x="259018" y="518143"/>
                  </a:cubicBezTo>
                  <a:cubicBezTo>
                    <a:pt x="167096" y="477366"/>
                    <a:pt x="33109" y="350030"/>
                    <a:pt x="6679" y="264710"/>
                  </a:cubicBezTo>
                  <a:close/>
                </a:path>
              </a:pathLst>
            </a:custGeom>
            <a:solidFill>
              <a:srgbClr val="FEC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8044010" y="2163420"/>
            <a:ext cx="1248597" cy="1225085"/>
            <a:chOff x="3015843" y="5123980"/>
            <a:chExt cx="1248597" cy="1225085"/>
          </a:xfrm>
        </p:grpSpPr>
        <p:pic>
          <p:nvPicPr>
            <p:cNvPr id="34" name="Kép 3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170" b="68080" l="44615" r="74945">
                          <a14:foregroundMark x1="69231" y1="90025" x2="72308" y2="93017"/>
                          <a14:foregroundMark x1="69011" y1="89776" x2="73626" y2="90773"/>
                          <a14:backgroundMark x1="69670" y1="90274" x2="74286" y2="92768"/>
                        </a14:backgroundRemoval>
                      </a14:imgEffect>
                    </a14:imgLayer>
                  </a14:imgProps>
                </a:ext>
              </a:extLst>
            </a:blip>
            <a:srcRect l="41919" t="34216" r="23517" b="31205"/>
            <a:stretch/>
          </p:blipFill>
          <p:spPr>
            <a:xfrm>
              <a:off x="3015843" y="5641699"/>
              <a:ext cx="802257" cy="707366"/>
            </a:xfrm>
            <a:prstGeom prst="rect">
              <a:avLst/>
            </a:prstGeom>
          </p:spPr>
        </p:pic>
        <p:sp>
          <p:nvSpPr>
            <p:cNvPr id="35" name="Ellipszis 34"/>
            <p:cNvSpPr/>
            <p:nvPr/>
          </p:nvSpPr>
          <p:spPr>
            <a:xfrm>
              <a:off x="3393171" y="5123980"/>
              <a:ext cx="871269" cy="87140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6" name="Csoportba foglalás 45"/>
          <p:cNvGrpSpPr/>
          <p:nvPr/>
        </p:nvGrpSpPr>
        <p:grpSpPr>
          <a:xfrm>
            <a:off x="10259767" y="2594420"/>
            <a:ext cx="1212707" cy="871402"/>
            <a:chOff x="4683495" y="3815747"/>
            <a:chExt cx="1212707" cy="871402"/>
          </a:xfrm>
        </p:grpSpPr>
        <p:sp>
          <p:nvSpPr>
            <p:cNvPr id="45" name="Ellipszis 44"/>
            <p:cNvSpPr/>
            <p:nvPr/>
          </p:nvSpPr>
          <p:spPr>
            <a:xfrm>
              <a:off x="5024933" y="3815747"/>
              <a:ext cx="871269" cy="87140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1" name="Kép 40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697" b="89697" l="9701" r="100000">
                          <a14:foregroundMark x1="29851" y1="18788" x2="50000" y2="74545"/>
                          <a14:foregroundMark x1="63433" y1="24848" x2="78358" y2="818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3495" y="3838755"/>
              <a:ext cx="688999" cy="848394"/>
            </a:xfrm>
            <a:prstGeom prst="rect">
              <a:avLst/>
            </a:prstGeom>
          </p:spPr>
        </p:pic>
      </p:grpSp>
      <p:pic>
        <p:nvPicPr>
          <p:cNvPr id="19" name="Kép 18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310000"/>
            <a:ext cx="1548000" cy="1548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4555" y="5310001"/>
            <a:ext cx="1609359" cy="1553664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6904343" y="5432740"/>
            <a:ext cx="914400" cy="1006504"/>
            <a:chOff x="6337594" y="5747453"/>
            <a:chExt cx="914400" cy="1006504"/>
          </a:xfrm>
          <a:solidFill>
            <a:schemeClr val="accent1"/>
          </a:solidFill>
        </p:grpSpPr>
        <p:sp>
          <p:nvSpPr>
            <p:cNvPr id="3" name="Ellipszis 2"/>
            <p:cNvSpPr/>
            <p:nvPr/>
          </p:nvSpPr>
          <p:spPr>
            <a:xfrm>
              <a:off x="6337594" y="5747453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2" name="Kép 21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1020" b="90000" l="25904" r="66667">
                          <a14:foregroundMark x1="57631" y1="73265" x2="62450" y2="81633"/>
                          <a14:foregroundMark x1="28514" y1="36327" x2="26104" y2="36122"/>
                          <a14:backgroundMark x1="47590" y1="76531" x2="45582" y2="67551"/>
                          <a14:backgroundMark x1="45783" y1="74694" x2="45582" y2="71429"/>
                          <a14:backgroundMark x1="46988" y1="74490" x2="55422" y2="73061"/>
                          <a14:backgroundMark x1="55622" y1="71837" x2="59036" y2="71429"/>
                          <a14:backgroundMark x1="40562" y1="72041" x2="44980" y2="71429"/>
                        </a14:backgroundRemoval>
                      </a14:imgEffect>
                    </a14:imgLayer>
                  </a14:imgProps>
                </a:ext>
              </a:extLst>
            </a:blip>
            <a:srcRect l="35916" t="68876" r="33554"/>
            <a:stretch/>
          </p:blipFill>
          <p:spPr>
            <a:xfrm>
              <a:off x="6350175" y="5900440"/>
              <a:ext cx="850901" cy="853517"/>
            </a:xfrm>
            <a:prstGeom prst="rect">
              <a:avLst/>
            </a:prstGeom>
            <a:noFill/>
          </p:spPr>
        </p:pic>
      </p:grp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735" b="90000" l="9839" r="89960">
                        <a14:backgroundMark x1="41165" y1="71429" x2="45984" y2="76122"/>
                        <a14:backgroundMark x1="61847" y1="73061" x2="53213" y2="77551"/>
                        <a14:backgroundMark x1="53815" y1="74898" x2="60241" y2="71429"/>
                      </a14:backgroundRemoval>
                    </a14:imgEffect>
                  </a14:imgLayer>
                </a14:imgProps>
              </a:ext>
            </a:extLst>
          </a:blip>
          <a:srcRect l="9150" r="9484" b="24784"/>
          <a:stretch/>
        </p:blipFill>
        <p:spPr>
          <a:xfrm>
            <a:off x="6212829" y="3901662"/>
            <a:ext cx="2101850" cy="19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2278" t="50476" r="4168" b="2570"/>
          <a:stretch/>
        </p:blipFill>
        <p:spPr>
          <a:xfrm>
            <a:off x="6993163" y="2395597"/>
            <a:ext cx="4938829" cy="3993622"/>
          </a:xfrm>
          <a:prstGeom prst="rect">
            <a:avLst/>
          </a:prstGeom>
        </p:spPr>
      </p:pic>
      <p:sp>
        <p:nvSpPr>
          <p:cNvPr id="25" name="Téglalap 24"/>
          <p:cNvSpPr/>
          <p:nvPr/>
        </p:nvSpPr>
        <p:spPr>
          <a:xfrm>
            <a:off x="58072" y="2683258"/>
            <a:ext cx="7893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Hogyan </a:t>
            </a:r>
            <a:r>
              <a:rPr lang="hu-HU" sz="2800" dirty="0" smtClean="0">
                <a:solidFill>
                  <a:schemeClr val="bg1"/>
                </a:solidFill>
              </a:rPr>
              <a:t>gondoskodik a rajzon az apa a fiáról?</a:t>
            </a:r>
          </a:p>
        </p:txBody>
      </p:sp>
      <p:pic>
        <p:nvPicPr>
          <p:cNvPr id="41" name="Kép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2" y="0"/>
            <a:ext cx="12133928" cy="2487384"/>
          </a:xfrm>
          <a:prstGeom prst="rect">
            <a:avLst/>
          </a:prstGeom>
        </p:spPr>
      </p:pic>
      <p:pic>
        <p:nvPicPr>
          <p:cNvPr id="34" name="Kép 3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664"/>
            <a:ext cx="1548000" cy="1548000"/>
          </a:xfrm>
          <a:prstGeom prst="rect">
            <a:avLst/>
          </a:prstGeom>
        </p:spPr>
      </p:pic>
      <p:sp>
        <p:nvSpPr>
          <p:cNvPr id="33" name="Téglalap 32"/>
          <p:cNvSpPr/>
          <p:nvPr/>
        </p:nvSpPr>
        <p:spPr>
          <a:xfrm>
            <a:off x="3646070" y="166560"/>
            <a:ext cx="8545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Nézd meg a rajzot és felelj a kérdésekre!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4465111" y="1621597"/>
            <a:ext cx="7606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Kiről gondoskodnak a képen látható emberek?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08348" y="3996923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Hogyan gondoskodik a rajzon az anya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a kisebbik gyermekéről?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58072" y="5685892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Ki gondoskodik a fákról, a kis kék madarakról és a virágokról?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000" y="-5664"/>
            <a:ext cx="1609359" cy="15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2278" t="50476" r="4168" b="2570"/>
          <a:stretch/>
        </p:blipFill>
        <p:spPr>
          <a:xfrm>
            <a:off x="9096366" y="3430619"/>
            <a:ext cx="2496544" cy="2018748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48738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996691" y="3122990"/>
            <a:ext cx="4256690" cy="2634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8100000" sx="102000" sy="102000" algn="tr" rotWithShape="0">
              <a:srgbClr val="59595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247695" y="2448392"/>
            <a:ext cx="8345215" cy="4878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8100000" sx="102000" sy="102000" algn="tr" rotWithShape="0">
              <a:srgbClr val="59595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527022"/>
                </a:solidFill>
              </a:rPr>
              <a:t>Rajzold le egy rajzlapra, hogy hogyan gondoskodnak rólad a szüleid! Színezd ki! </a:t>
            </a:r>
            <a:endParaRPr lang="hu-HU" dirty="0">
              <a:solidFill>
                <a:srgbClr val="527022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2" y="2936241"/>
            <a:ext cx="1387366" cy="13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2278" t="50476" r="4168" b="2570"/>
          <a:stretch/>
        </p:blipFill>
        <p:spPr>
          <a:xfrm>
            <a:off x="860611" y="2182386"/>
            <a:ext cx="5782235" cy="4675614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2" y="0"/>
            <a:ext cx="12133928" cy="2487384"/>
          </a:xfrm>
          <a:prstGeom prst="rect">
            <a:avLst/>
          </a:prstGeom>
        </p:spPr>
      </p:pic>
      <p:pic>
        <p:nvPicPr>
          <p:cNvPr id="34" name="Kép 3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48000" cy="1548000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>
            <a:off x="7883703" y="2698752"/>
            <a:ext cx="3282765" cy="3728126"/>
            <a:chOff x="290542" y="1210123"/>
            <a:chExt cx="4057274" cy="4528366"/>
          </a:xfrm>
        </p:grpSpPr>
        <p:sp>
          <p:nvSpPr>
            <p:cNvPr id="21" name="Háromszög 20"/>
            <p:cNvSpPr/>
            <p:nvPr/>
          </p:nvSpPr>
          <p:spPr>
            <a:xfrm rot="9825887">
              <a:off x="427277" y="1565635"/>
              <a:ext cx="730057" cy="70453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22" name="Háromszög 21"/>
            <p:cNvSpPr/>
            <p:nvPr/>
          </p:nvSpPr>
          <p:spPr>
            <a:xfrm rot="15908878" flipV="1">
              <a:off x="3628815" y="2422146"/>
              <a:ext cx="770085" cy="6679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8" name="Lekerekített téglalap 17"/>
            <p:cNvSpPr/>
            <p:nvPr/>
          </p:nvSpPr>
          <p:spPr>
            <a:xfrm>
              <a:off x="569770" y="1210123"/>
              <a:ext cx="3626808" cy="4528366"/>
            </a:xfrm>
            <a:custGeom>
              <a:avLst/>
              <a:gdLst>
                <a:gd name="connsiteX0" fmla="*/ 0 w 3436308"/>
                <a:gd name="connsiteY0" fmla="*/ 798461 h 4528366"/>
                <a:gd name="connsiteX1" fmla="*/ 798461 w 3436308"/>
                <a:gd name="connsiteY1" fmla="*/ 0 h 4528366"/>
                <a:gd name="connsiteX2" fmla="*/ 2637847 w 3436308"/>
                <a:gd name="connsiteY2" fmla="*/ 0 h 4528366"/>
                <a:gd name="connsiteX3" fmla="*/ 3436308 w 3436308"/>
                <a:gd name="connsiteY3" fmla="*/ 798461 h 4528366"/>
                <a:gd name="connsiteX4" fmla="*/ 3436308 w 3436308"/>
                <a:gd name="connsiteY4" fmla="*/ 3729905 h 4528366"/>
                <a:gd name="connsiteX5" fmla="*/ 2637847 w 3436308"/>
                <a:gd name="connsiteY5" fmla="*/ 4528366 h 4528366"/>
                <a:gd name="connsiteX6" fmla="*/ 798461 w 3436308"/>
                <a:gd name="connsiteY6" fmla="*/ 4528366 h 4528366"/>
                <a:gd name="connsiteX7" fmla="*/ 0 w 3436308"/>
                <a:gd name="connsiteY7" fmla="*/ 3729905 h 4528366"/>
                <a:gd name="connsiteX8" fmla="*/ 0 w 3436308"/>
                <a:gd name="connsiteY8" fmla="*/ 798461 h 4528366"/>
                <a:gd name="connsiteX0" fmla="*/ 0 w 3626808"/>
                <a:gd name="connsiteY0" fmla="*/ 798461 h 4528366"/>
                <a:gd name="connsiteX1" fmla="*/ 798461 w 3626808"/>
                <a:gd name="connsiteY1" fmla="*/ 0 h 4528366"/>
                <a:gd name="connsiteX2" fmla="*/ 2637847 w 3626808"/>
                <a:gd name="connsiteY2" fmla="*/ 0 h 4528366"/>
                <a:gd name="connsiteX3" fmla="*/ 3436308 w 3626808"/>
                <a:gd name="connsiteY3" fmla="*/ 798461 h 4528366"/>
                <a:gd name="connsiteX4" fmla="*/ 3626808 w 3626808"/>
                <a:gd name="connsiteY4" fmla="*/ 3825155 h 4528366"/>
                <a:gd name="connsiteX5" fmla="*/ 2637847 w 3626808"/>
                <a:gd name="connsiteY5" fmla="*/ 4528366 h 4528366"/>
                <a:gd name="connsiteX6" fmla="*/ 798461 w 3626808"/>
                <a:gd name="connsiteY6" fmla="*/ 4528366 h 4528366"/>
                <a:gd name="connsiteX7" fmla="*/ 0 w 3626808"/>
                <a:gd name="connsiteY7" fmla="*/ 3729905 h 4528366"/>
                <a:gd name="connsiteX8" fmla="*/ 0 w 3626808"/>
                <a:gd name="connsiteY8" fmla="*/ 798461 h 452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6808" h="4528366">
                  <a:moveTo>
                    <a:pt x="0" y="798461"/>
                  </a:moveTo>
                  <a:cubicBezTo>
                    <a:pt x="0" y="357483"/>
                    <a:pt x="357483" y="0"/>
                    <a:pt x="798461" y="0"/>
                  </a:cubicBezTo>
                  <a:lnTo>
                    <a:pt x="2637847" y="0"/>
                  </a:lnTo>
                  <a:cubicBezTo>
                    <a:pt x="3078825" y="0"/>
                    <a:pt x="3436308" y="357483"/>
                    <a:pt x="3436308" y="798461"/>
                  </a:cubicBezTo>
                  <a:cubicBezTo>
                    <a:pt x="3436308" y="1775609"/>
                    <a:pt x="3626808" y="2848007"/>
                    <a:pt x="3626808" y="3825155"/>
                  </a:cubicBezTo>
                  <a:cubicBezTo>
                    <a:pt x="3626808" y="4266133"/>
                    <a:pt x="3078825" y="4528366"/>
                    <a:pt x="2637847" y="4528366"/>
                  </a:cubicBezTo>
                  <a:lnTo>
                    <a:pt x="798461" y="4528366"/>
                  </a:lnTo>
                  <a:cubicBezTo>
                    <a:pt x="357483" y="4528366"/>
                    <a:pt x="0" y="4170883"/>
                    <a:pt x="0" y="3729905"/>
                  </a:cubicBezTo>
                  <a:lnTo>
                    <a:pt x="0" y="798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Lekerekített téglalap 14"/>
            <p:cNvSpPr/>
            <p:nvPr/>
          </p:nvSpPr>
          <p:spPr>
            <a:xfrm>
              <a:off x="728504" y="1323124"/>
              <a:ext cx="3181349" cy="4107972"/>
            </a:xfrm>
            <a:custGeom>
              <a:avLst/>
              <a:gdLst>
                <a:gd name="connsiteX0" fmla="*/ 0 w 2859502"/>
                <a:gd name="connsiteY0" fmla="*/ 664434 h 4079295"/>
                <a:gd name="connsiteX1" fmla="*/ 664434 w 2859502"/>
                <a:gd name="connsiteY1" fmla="*/ 0 h 4079295"/>
                <a:gd name="connsiteX2" fmla="*/ 2195068 w 2859502"/>
                <a:gd name="connsiteY2" fmla="*/ 0 h 4079295"/>
                <a:gd name="connsiteX3" fmla="*/ 2859502 w 2859502"/>
                <a:gd name="connsiteY3" fmla="*/ 664434 h 4079295"/>
                <a:gd name="connsiteX4" fmla="*/ 2859502 w 2859502"/>
                <a:gd name="connsiteY4" fmla="*/ 3414861 h 4079295"/>
                <a:gd name="connsiteX5" fmla="*/ 2195068 w 2859502"/>
                <a:gd name="connsiteY5" fmla="*/ 4079295 h 4079295"/>
                <a:gd name="connsiteX6" fmla="*/ 664434 w 2859502"/>
                <a:gd name="connsiteY6" fmla="*/ 4079295 h 4079295"/>
                <a:gd name="connsiteX7" fmla="*/ 0 w 2859502"/>
                <a:gd name="connsiteY7" fmla="*/ 3414861 h 4079295"/>
                <a:gd name="connsiteX8" fmla="*/ 0 w 2859502"/>
                <a:gd name="connsiteY8" fmla="*/ 664434 h 4079295"/>
                <a:gd name="connsiteX0" fmla="*/ 0 w 2859502"/>
                <a:gd name="connsiteY0" fmla="*/ 664434 h 4079295"/>
                <a:gd name="connsiteX1" fmla="*/ 664434 w 2859502"/>
                <a:gd name="connsiteY1" fmla="*/ 0 h 4079295"/>
                <a:gd name="connsiteX2" fmla="*/ 2195068 w 2859502"/>
                <a:gd name="connsiteY2" fmla="*/ 0 h 4079295"/>
                <a:gd name="connsiteX3" fmla="*/ 2859502 w 2859502"/>
                <a:gd name="connsiteY3" fmla="*/ 664434 h 4079295"/>
                <a:gd name="connsiteX4" fmla="*/ 2859502 w 2859502"/>
                <a:gd name="connsiteY4" fmla="*/ 3414861 h 4079295"/>
                <a:gd name="connsiteX5" fmla="*/ 2195068 w 2859502"/>
                <a:gd name="connsiteY5" fmla="*/ 4079295 h 4079295"/>
                <a:gd name="connsiteX6" fmla="*/ 702534 w 2859502"/>
                <a:gd name="connsiteY6" fmla="*/ 3984045 h 4079295"/>
                <a:gd name="connsiteX7" fmla="*/ 0 w 2859502"/>
                <a:gd name="connsiteY7" fmla="*/ 3414861 h 4079295"/>
                <a:gd name="connsiteX8" fmla="*/ 0 w 2859502"/>
                <a:gd name="connsiteY8" fmla="*/ 664434 h 4079295"/>
                <a:gd name="connsiteX0" fmla="*/ 0 w 2859502"/>
                <a:gd name="connsiteY0" fmla="*/ 664434 h 3984045"/>
                <a:gd name="connsiteX1" fmla="*/ 664434 w 2859502"/>
                <a:gd name="connsiteY1" fmla="*/ 0 h 3984045"/>
                <a:gd name="connsiteX2" fmla="*/ 2195068 w 2859502"/>
                <a:gd name="connsiteY2" fmla="*/ 0 h 3984045"/>
                <a:gd name="connsiteX3" fmla="*/ 2859502 w 2859502"/>
                <a:gd name="connsiteY3" fmla="*/ 664434 h 3984045"/>
                <a:gd name="connsiteX4" fmla="*/ 2859502 w 2859502"/>
                <a:gd name="connsiteY4" fmla="*/ 3414861 h 3984045"/>
                <a:gd name="connsiteX5" fmla="*/ 2195068 w 2859502"/>
                <a:gd name="connsiteY5" fmla="*/ 3907845 h 3984045"/>
                <a:gd name="connsiteX6" fmla="*/ 702534 w 2859502"/>
                <a:gd name="connsiteY6" fmla="*/ 3984045 h 3984045"/>
                <a:gd name="connsiteX7" fmla="*/ 0 w 2859502"/>
                <a:gd name="connsiteY7" fmla="*/ 3414861 h 3984045"/>
                <a:gd name="connsiteX8" fmla="*/ 0 w 2859502"/>
                <a:gd name="connsiteY8" fmla="*/ 664434 h 3984045"/>
                <a:gd name="connsiteX0" fmla="*/ 0 w 2859502"/>
                <a:gd name="connsiteY0" fmla="*/ 664434 h 3907845"/>
                <a:gd name="connsiteX1" fmla="*/ 664434 w 2859502"/>
                <a:gd name="connsiteY1" fmla="*/ 0 h 3907845"/>
                <a:gd name="connsiteX2" fmla="*/ 2195068 w 2859502"/>
                <a:gd name="connsiteY2" fmla="*/ 0 h 3907845"/>
                <a:gd name="connsiteX3" fmla="*/ 2859502 w 2859502"/>
                <a:gd name="connsiteY3" fmla="*/ 664434 h 3907845"/>
                <a:gd name="connsiteX4" fmla="*/ 2859502 w 2859502"/>
                <a:gd name="connsiteY4" fmla="*/ 3414861 h 3907845"/>
                <a:gd name="connsiteX5" fmla="*/ 2195068 w 2859502"/>
                <a:gd name="connsiteY5" fmla="*/ 3907845 h 3907845"/>
                <a:gd name="connsiteX6" fmla="*/ 702534 w 2859502"/>
                <a:gd name="connsiteY6" fmla="*/ 3907845 h 3907845"/>
                <a:gd name="connsiteX7" fmla="*/ 0 w 2859502"/>
                <a:gd name="connsiteY7" fmla="*/ 3414861 h 3907845"/>
                <a:gd name="connsiteX8" fmla="*/ 0 w 2859502"/>
                <a:gd name="connsiteY8" fmla="*/ 664434 h 3907845"/>
                <a:gd name="connsiteX0" fmla="*/ 0 w 2859502"/>
                <a:gd name="connsiteY0" fmla="*/ 664434 h 3907845"/>
                <a:gd name="connsiteX1" fmla="*/ 664434 w 2859502"/>
                <a:gd name="connsiteY1" fmla="*/ 0 h 3907845"/>
                <a:gd name="connsiteX2" fmla="*/ 2195068 w 2859502"/>
                <a:gd name="connsiteY2" fmla="*/ 0 h 3907845"/>
                <a:gd name="connsiteX3" fmla="*/ 2671152 w 2859502"/>
                <a:gd name="connsiteY3" fmla="*/ 664434 h 3907845"/>
                <a:gd name="connsiteX4" fmla="*/ 2859502 w 2859502"/>
                <a:gd name="connsiteY4" fmla="*/ 3414861 h 3907845"/>
                <a:gd name="connsiteX5" fmla="*/ 2195068 w 2859502"/>
                <a:gd name="connsiteY5" fmla="*/ 3907845 h 3907845"/>
                <a:gd name="connsiteX6" fmla="*/ 702534 w 2859502"/>
                <a:gd name="connsiteY6" fmla="*/ 3907845 h 3907845"/>
                <a:gd name="connsiteX7" fmla="*/ 0 w 2859502"/>
                <a:gd name="connsiteY7" fmla="*/ 3414861 h 3907845"/>
                <a:gd name="connsiteX8" fmla="*/ 0 w 2859502"/>
                <a:gd name="connsiteY8" fmla="*/ 664434 h 3907845"/>
                <a:gd name="connsiteX0" fmla="*/ 0 w 2859502"/>
                <a:gd name="connsiteY0" fmla="*/ 664434 h 3907845"/>
                <a:gd name="connsiteX1" fmla="*/ 664434 w 2859502"/>
                <a:gd name="connsiteY1" fmla="*/ 0 h 3907845"/>
                <a:gd name="connsiteX2" fmla="*/ 2195068 w 2859502"/>
                <a:gd name="connsiteY2" fmla="*/ 0 h 3907845"/>
                <a:gd name="connsiteX3" fmla="*/ 2671152 w 2859502"/>
                <a:gd name="connsiteY3" fmla="*/ 664434 h 3907845"/>
                <a:gd name="connsiteX4" fmla="*/ 2842380 w 2859502"/>
                <a:gd name="connsiteY4" fmla="*/ 2322359 h 3907845"/>
                <a:gd name="connsiteX5" fmla="*/ 2859502 w 2859502"/>
                <a:gd name="connsiteY5" fmla="*/ 3414861 h 3907845"/>
                <a:gd name="connsiteX6" fmla="*/ 2195068 w 2859502"/>
                <a:gd name="connsiteY6" fmla="*/ 3907845 h 3907845"/>
                <a:gd name="connsiteX7" fmla="*/ 702534 w 2859502"/>
                <a:gd name="connsiteY7" fmla="*/ 3907845 h 3907845"/>
                <a:gd name="connsiteX8" fmla="*/ 0 w 2859502"/>
                <a:gd name="connsiteY8" fmla="*/ 3414861 h 3907845"/>
                <a:gd name="connsiteX9" fmla="*/ 0 w 2859502"/>
                <a:gd name="connsiteY9" fmla="*/ 664434 h 3907845"/>
                <a:gd name="connsiteX0" fmla="*/ 0 w 2859502"/>
                <a:gd name="connsiteY0" fmla="*/ 664434 h 3907845"/>
                <a:gd name="connsiteX1" fmla="*/ 664434 w 2859502"/>
                <a:gd name="connsiteY1" fmla="*/ 0 h 3907845"/>
                <a:gd name="connsiteX2" fmla="*/ 2195068 w 2859502"/>
                <a:gd name="connsiteY2" fmla="*/ 0 h 3907845"/>
                <a:gd name="connsiteX3" fmla="*/ 2722521 w 2859502"/>
                <a:gd name="connsiteY3" fmla="*/ 682658 h 3907845"/>
                <a:gd name="connsiteX4" fmla="*/ 2842380 w 2859502"/>
                <a:gd name="connsiteY4" fmla="*/ 2322359 h 3907845"/>
                <a:gd name="connsiteX5" fmla="*/ 2859502 w 2859502"/>
                <a:gd name="connsiteY5" fmla="*/ 3414861 h 3907845"/>
                <a:gd name="connsiteX6" fmla="*/ 2195068 w 2859502"/>
                <a:gd name="connsiteY6" fmla="*/ 3907845 h 3907845"/>
                <a:gd name="connsiteX7" fmla="*/ 702534 w 2859502"/>
                <a:gd name="connsiteY7" fmla="*/ 3907845 h 3907845"/>
                <a:gd name="connsiteX8" fmla="*/ 0 w 2859502"/>
                <a:gd name="connsiteY8" fmla="*/ 3414861 h 3907845"/>
                <a:gd name="connsiteX9" fmla="*/ 0 w 2859502"/>
                <a:gd name="connsiteY9" fmla="*/ 664434 h 3907845"/>
                <a:gd name="connsiteX0" fmla="*/ 0 w 2859502"/>
                <a:gd name="connsiteY0" fmla="*/ 664434 h 3907845"/>
                <a:gd name="connsiteX1" fmla="*/ 664434 w 2859502"/>
                <a:gd name="connsiteY1" fmla="*/ 0 h 3907845"/>
                <a:gd name="connsiteX2" fmla="*/ 2092332 w 2859502"/>
                <a:gd name="connsiteY2" fmla="*/ 36448 h 3907845"/>
                <a:gd name="connsiteX3" fmla="*/ 2722521 w 2859502"/>
                <a:gd name="connsiteY3" fmla="*/ 682658 h 3907845"/>
                <a:gd name="connsiteX4" fmla="*/ 2842380 w 2859502"/>
                <a:gd name="connsiteY4" fmla="*/ 2322359 h 3907845"/>
                <a:gd name="connsiteX5" fmla="*/ 2859502 w 2859502"/>
                <a:gd name="connsiteY5" fmla="*/ 3414861 h 3907845"/>
                <a:gd name="connsiteX6" fmla="*/ 2195068 w 2859502"/>
                <a:gd name="connsiteY6" fmla="*/ 3907845 h 3907845"/>
                <a:gd name="connsiteX7" fmla="*/ 702534 w 2859502"/>
                <a:gd name="connsiteY7" fmla="*/ 3907845 h 3907845"/>
                <a:gd name="connsiteX8" fmla="*/ 0 w 2859502"/>
                <a:gd name="connsiteY8" fmla="*/ 3414861 h 3907845"/>
                <a:gd name="connsiteX9" fmla="*/ 0 w 2859502"/>
                <a:gd name="connsiteY9" fmla="*/ 664434 h 390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9502" h="3907845">
                  <a:moveTo>
                    <a:pt x="0" y="664434"/>
                  </a:moveTo>
                  <a:cubicBezTo>
                    <a:pt x="0" y="297477"/>
                    <a:pt x="297477" y="0"/>
                    <a:pt x="664434" y="0"/>
                  </a:cubicBezTo>
                  <a:lnTo>
                    <a:pt x="2092332" y="36448"/>
                  </a:lnTo>
                  <a:cubicBezTo>
                    <a:pt x="2459289" y="36448"/>
                    <a:pt x="2722521" y="315701"/>
                    <a:pt x="2722521" y="682658"/>
                  </a:cubicBezTo>
                  <a:cubicBezTo>
                    <a:pt x="2756767" y="1229225"/>
                    <a:pt x="2808134" y="1775792"/>
                    <a:pt x="2842380" y="2322359"/>
                  </a:cubicBezTo>
                  <a:lnTo>
                    <a:pt x="2859502" y="3414861"/>
                  </a:lnTo>
                  <a:cubicBezTo>
                    <a:pt x="2859502" y="3781818"/>
                    <a:pt x="2562025" y="3907845"/>
                    <a:pt x="2195068" y="3907845"/>
                  </a:cubicBezTo>
                  <a:lnTo>
                    <a:pt x="702534" y="3907845"/>
                  </a:lnTo>
                  <a:cubicBezTo>
                    <a:pt x="335577" y="3907845"/>
                    <a:pt x="0" y="3781818"/>
                    <a:pt x="0" y="3414861"/>
                  </a:cubicBezTo>
                  <a:lnTo>
                    <a:pt x="0" y="664434"/>
                  </a:lnTo>
                  <a:close/>
                </a:path>
              </a:pathLst>
            </a:custGeom>
            <a:solidFill>
              <a:srgbClr val="60C08B"/>
            </a:solidFill>
            <a:ln>
              <a:noFill/>
            </a:ln>
            <a:effectLst>
              <a:outerShdw dist="63500" dir="8100000" algn="tr" rotWithShape="0">
                <a:srgbClr val="D6BB1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  <a:p>
              <a:pPr algn="ctr"/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2200" dirty="0" smtClean="0">
                  <a:solidFill>
                    <a:schemeClr val="bg1"/>
                  </a:solidFill>
                </a:rPr>
                <a:t>Isten segíti</a:t>
              </a:r>
              <a:endParaRPr lang="hu-HU" sz="22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2200" dirty="0" smtClean="0">
                  <a:solidFill>
                    <a:schemeClr val="bg1"/>
                  </a:solidFill>
                </a:rPr>
                <a:t>a </a:t>
              </a:r>
              <a:r>
                <a:rPr lang="hu-HU" sz="2200" dirty="0">
                  <a:solidFill>
                    <a:schemeClr val="bg1"/>
                  </a:solidFill>
                </a:rPr>
                <a:t>körülötted lévő embereket, hogy vigyázni </a:t>
              </a:r>
              <a:r>
                <a:rPr lang="hu-HU" sz="2200" dirty="0" smtClean="0">
                  <a:solidFill>
                    <a:schemeClr val="bg1"/>
                  </a:solidFill>
                </a:rPr>
                <a:t>tudjanak rád</a:t>
              </a:r>
              <a:r>
                <a:rPr lang="hu-HU" sz="2200" dirty="0">
                  <a:solidFill>
                    <a:schemeClr val="bg1"/>
                  </a:solidFill>
                </a:rPr>
                <a:t>, és gondoskodjanak rólad.</a:t>
              </a:r>
            </a:p>
          </p:txBody>
        </p:sp>
        <p:sp>
          <p:nvSpPr>
            <p:cNvPr id="19" name="Téglalap 1"/>
            <p:cNvSpPr/>
            <p:nvPr/>
          </p:nvSpPr>
          <p:spPr>
            <a:xfrm rot="188329">
              <a:off x="290542" y="1656621"/>
              <a:ext cx="4040691" cy="949863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218621"/>
                <a:gd name="connsiteY0" fmla="*/ 255181 h 2171938"/>
                <a:gd name="connsiteX1" fmla="*/ 4146697 w 4218621"/>
                <a:gd name="connsiteY1" fmla="*/ 0 h 2171938"/>
                <a:gd name="connsiteX2" fmla="*/ 4218621 w 4218621"/>
                <a:gd name="connsiteY2" fmla="*/ 2171938 h 2171938"/>
                <a:gd name="connsiteX3" fmla="*/ 276446 w 4218621"/>
                <a:gd name="connsiteY3" fmla="*/ 1722474 h 2171938"/>
                <a:gd name="connsiteX4" fmla="*/ 0 w 4218621"/>
                <a:gd name="connsiteY4" fmla="*/ 255181 h 21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8621" h="2171938">
                  <a:moveTo>
                    <a:pt x="0" y="255181"/>
                  </a:moveTo>
                  <a:lnTo>
                    <a:pt x="4146697" y="0"/>
                  </a:lnTo>
                  <a:lnTo>
                    <a:pt x="4218621" y="217193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D6BB12"/>
            </a:solidFill>
            <a:ln>
              <a:noFill/>
            </a:ln>
            <a:effectLst>
              <a:outerShdw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 smtClean="0">
                  <a:solidFill>
                    <a:schemeClr val="bg1"/>
                  </a:solidFill>
                </a:rPr>
                <a:t>Tudod-e?</a:t>
              </a:r>
              <a:endParaRPr lang="hu-H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1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240221" y="1481959"/>
            <a:ext cx="9616965" cy="3799489"/>
          </a:xfrm>
          <a:prstGeom prst="roundRect">
            <a:avLst>
              <a:gd name="adj" fmla="val 29013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solidFill>
                <a:srgbClr val="52702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52144" y="1981319"/>
            <a:ext cx="79931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„Napról napra gondot visel rólunk szabadító Istenünk.” </a:t>
            </a:r>
          </a:p>
          <a:p>
            <a:pPr algn="ctr"/>
            <a:endParaRPr lang="hu-H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hu-HU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Zsoltárok könyve 68,20</a:t>
            </a:r>
            <a:endParaRPr lang="hu-H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5391567" y="6525492"/>
            <a:ext cx="1800000" cy="1800000"/>
          </a:xfrm>
          <a:prstGeom prst="ellipse">
            <a:avLst/>
          </a:prstGeom>
          <a:solidFill>
            <a:srgbClr val="FFFFA7"/>
          </a:solidFill>
          <a:ln>
            <a:noFill/>
          </a:ln>
          <a:effectLst>
            <a:softEdge rad="292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6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C -0.23034 1.11111E-6 -0.41836 -0.23287 -0.41836 -0.52153 C -0.41836 -0.80949 -0.23034 -1.04421 4.375E-6 -1.04421 C 0.2302 -1.04421 0.41536 -0.80949 0.41679 -0.52153 C 0.41679 -0.23287 0.2302 1.11111E-6 4.375E-6 1.11111E-6 Z " pathEditMode="relative" rAng="10800000" ptsTypes="AAAAA">
                                      <p:cBhvr>
                                        <p:cTn id="6" dur="7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00000"/>
            </a:gs>
            <a:gs pos="0">
              <a:srgbClr val="FFC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11830" t="18751" r="32568" b="8456"/>
          <a:stretch/>
        </p:blipFill>
        <p:spPr>
          <a:xfrm>
            <a:off x="4477872" y="1179943"/>
            <a:ext cx="7714128" cy="5678057"/>
          </a:xfrm>
          <a:prstGeom prst="rect">
            <a:avLst/>
          </a:prstGeom>
        </p:spPr>
      </p:pic>
      <p:pic>
        <p:nvPicPr>
          <p:cNvPr id="4" name="Én Istenem, jó Atyám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8405" y="4104907"/>
            <a:ext cx="2384612" cy="2384612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0" y="0"/>
            <a:ext cx="1797269" cy="1749972"/>
            <a:chOff x="1236966" y="4678373"/>
            <a:chExt cx="1404000" cy="1404000"/>
          </a:xfrm>
        </p:grpSpPr>
        <p:sp>
          <p:nvSpPr>
            <p:cNvPr id="8" name="Téglalap 7"/>
            <p:cNvSpPr/>
            <p:nvPr/>
          </p:nvSpPr>
          <p:spPr>
            <a:xfrm>
              <a:off x="1236966" y="4678373"/>
              <a:ext cx="1404000" cy="14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Kép 8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2966" y="4714373"/>
              <a:ext cx="1332000" cy="1332000"/>
            </a:xfrm>
            <a:prstGeom prst="rect">
              <a:avLst/>
            </a:prstGeom>
          </p:spPr>
        </p:pic>
      </p:grpSp>
      <p:sp>
        <p:nvSpPr>
          <p:cNvPr id="10" name="Szövegdoboz 9"/>
          <p:cNvSpPr txBox="1"/>
          <p:nvPr/>
        </p:nvSpPr>
        <p:spPr>
          <a:xfrm>
            <a:off x="1843353" y="236483"/>
            <a:ext cx="941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Kattints a hangszóróra és hallgasd meg az éneket!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Kattints újra és éneked Te is!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49972"/>
            <a:ext cx="1798598" cy="17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C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hittanórán!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16080</TotalTime>
  <Words>268</Words>
  <Application>Microsoft Office PowerPoint</Application>
  <PresentationFormat>Szélesvásznú</PresentationFormat>
  <Paragraphs>51</Paragraphs>
  <Slides>10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1359</cp:revision>
  <dcterms:created xsi:type="dcterms:W3CDTF">2020-04-05T07:55:46Z</dcterms:created>
  <dcterms:modified xsi:type="dcterms:W3CDTF">2020-07-16T05:39:45Z</dcterms:modified>
</cp:coreProperties>
</file>