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70" r:id="rId3"/>
    <p:sldId id="371" r:id="rId4"/>
    <p:sldId id="455" r:id="rId5"/>
    <p:sldId id="457" r:id="rId6"/>
    <p:sldId id="456" r:id="rId7"/>
    <p:sldId id="458" r:id="rId8"/>
    <p:sldId id="462" r:id="rId9"/>
    <p:sldId id="463" r:id="rId10"/>
    <p:sldId id="465" r:id="rId11"/>
    <p:sldId id="459" r:id="rId12"/>
    <p:sldId id="460" r:id="rId13"/>
    <p:sldId id="467" r:id="rId14"/>
    <p:sldId id="453" r:id="rId15"/>
    <p:sldId id="454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030A0"/>
    <a:srgbClr val="E8E8F0"/>
    <a:srgbClr val="8381B1"/>
    <a:srgbClr val="BEBDD6"/>
    <a:srgbClr val="C17849"/>
    <a:srgbClr val="E9DD69"/>
    <a:srgbClr val="EDE946"/>
    <a:srgbClr val="4C4A49"/>
    <a:srgbClr val="F7F5AC"/>
    <a:srgbClr val="F5F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6" autoAdjust="0"/>
    <p:restoredTop sz="94472" autoAdjust="0"/>
  </p:normalViewPr>
  <p:slideViewPr>
    <p:cSldViewPr snapToGrid="0">
      <p:cViewPr varScale="1">
        <p:scale>
          <a:sx n="77" d="100"/>
          <a:sy n="77" d="100"/>
        </p:scale>
        <p:origin x="91" y="115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9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8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3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89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22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10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58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66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28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913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2021. 05. 19.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6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8381B1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Ha van: fénykép a hittanos kereszteléséről</a:t>
            </a:r>
          </a:p>
          <a:p>
            <a:pPr algn="ctr"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(óvatosságból: lehet fénymásolt is),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BEBDD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8381B1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800" dirty="0" smtClean="0">
                <a:solidFill>
                  <a:prstClr val="white"/>
                </a:solidFill>
                <a:cs typeface="Arial" panose="020B0604020202020204" pitchFamily="34" charset="0"/>
              </a:rPr>
              <a:t>ISMERKEDÉS A KERESZTELÉSSEL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94087" cy="136800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551538" y="271585"/>
            <a:ext cx="4863488" cy="919401"/>
          </a:xfrm>
          <a:prstGeom prst="roundRect">
            <a:avLst/>
          </a:prstGeom>
          <a:solidFill>
            <a:srgbClr val="C178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Játsszátok el közösen,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történik a keresztelés!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551538" y="1590875"/>
            <a:ext cx="4863488" cy="510778"/>
          </a:xfrm>
          <a:prstGeom prst="roundRect">
            <a:avLst/>
          </a:prstGeom>
          <a:solidFill>
            <a:srgbClr val="C178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Osszátok</a:t>
            </a:r>
            <a:r>
              <a:rPr lang="hu-HU" sz="2400" dirty="0" smtClean="0">
                <a:solidFill>
                  <a:schemeClr val="bg1"/>
                </a:solidFill>
              </a:rPr>
              <a:t> ki a szerepeket!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551538" y="2501542"/>
            <a:ext cx="4863488" cy="1328023"/>
          </a:xfrm>
          <a:prstGeom prst="roundRect">
            <a:avLst/>
          </a:prstGeom>
          <a:solidFill>
            <a:srgbClr val="C178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Hangosan mondjátok a Hittanoktatók után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keresztelési Igét!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440" y="0"/>
            <a:ext cx="1417039" cy="136800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>
            <a:off x="-467380" y="2970421"/>
            <a:ext cx="12901324" cy="3909169"/>
            <a:chOff x="-467380" y="3366661"/>
            <a:chExt cx="12901324" cy="3909169"/>
          </a:xfrm>
        </p:grpSpPr>
        <p:sp>
          <p:nvSpPr>
            <p:cNvPr id="10" name="Szabadkézi sokszög 9"/>
            <p:cNvSpPr/>
            <p:nvPr/>
          </p:nvSpPr>
          <p:spPr>
            <a:xfrm>
              <a:off x="-467380" y="4524560"/>
              <a:ext cx="12901324" cy="2751270"/>
            </a:xfrm>
            <a:custGeom>
              <a:avLst/>
              <a:gdLst>
                <a:gd name="connsiteX0" fmla="*/ 3759200 w 7518400"/>
                <a:gd name="connsiteY0" fmla="*/ 0 h 1915610"/>
                <a:gd name="connsiteX1" fmla="*/ 7518400 w 7518400"/>
                <a:gd name="connsiteY1" fmla="*/ 1368871 h 1915610"/>
                <a:gd name="connsiteX2" fmla="*/ 7222983 w 7518400"/>
                <a:gd name="connsiteY2" fmla="*/ 1901698 h 1915610"/>
                <a:gd name="connsiteX3" fmla="*/ 7204578 w 7518400"/>
                <a:gd name="connsiteY3" fmla="*/ 1915610 h 1915610"/>
                <a:gd name="connsiteX4" fmla="*/ 313822 w 7518400"/>
                <a:gd name="connsiteY4" fmla="*/ 1915610 h 1915610"/>
                <a:gd name="connsiteX5" fmla="*/ 295417 w 7518400"/>
                <a:gd name="connsiteY5" fmla="*/ 1901698 h 1915610"/>
                <a:gd name="connsiteX6" fmla="*/ 0 w 7518400"/>
                <a:gd name="connsiteY6" fmla="*/ 1368871 h 1915610"/>
                <a:gd name="connsiteX7" fmla="*/ 3759200 w 7518400"/>
                <a:gd name="connsiteY7" fmla="*/ 0 h 191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8400" h="1915610">
                  <a:moveTo>
                    <a:pt x="3759200" y="0"/>
                  </a:moveTo>
                  <a:cubicBezTo>
                    <a:pt x="5835349" y="0"/>
                    <a:pt x="7518400" y="612864"/>
                    <a:pt x="7518400" y="1368871"/>
                  </a:cubicBezTo>
                  <a:cubicBezTo>
                    <a:pt x="7518400" y="1557873"/>
                    <a:pt x="7413209" y="1737928"/>
                    <a:pt x="7222983" y="1901698"/>
                  </a:cubicBezTo>
                  <a:lnTo>
                    <a:pt x="7204578" y="1915610"/>
                  </a:lnTo>
                  <a:lnTo>
                    <a:pt x="313822" y="1915610"/>
                  </a:lnTo>
                  <a:lnTo>
                    <a:pt x="295417" y="1901698"/>
                  </a:lnTo>
                  <a:cubicBezTo>
                    <a:pt x="105191" y="1737928"/>
                    <a:pt x="0" y="1557873"/>
                    <a:pt x="0" y="1368871"/>
                  </a:cubicBezTo>
                  <a:cubicBezTo>
                    <a:pt x="0" y="612864"/>
                    <a:pt x="1683051" y="0"/>
                    <a:pt x="3759200" y="0"/>
                  </a:cubicBezTo>
                  <a:close/>
                </a:path>
              </a:pathLst>
            </a:custGeom>
            <a:solidFill>
              <a:srgbClr val="F7F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1127760" y="5360220"/>
              <a:ext cx="10363200" cy="1915610"/>
            </a:xfrm>
            <a:custGeom>
              <a:avLst/>
              <a:gdLst>
                <a:gd name="connsiteX0" fmla="*/ 3759200 w 7518400"/>
                <a:gd name="connsiteY0" fmla="*/ 0 h 1915610"/>
                <a:gd name="connsiteX1" fmla="*/ 7518400 w 7518400"/>
                <a:gd name="connsiteY1" fmla="*/ 1368871 h 1915610"/>
                <a:gd name="connsiteX2" fmla="*/ 7222983 w 7518400"/>
                <a:gd name="connsiteY2" fmla="*/ 1901698 h 1915610"/>
                <a:gd name="connsiteX3" fmla="*/ 7204578 w 7518400"/>
                <a:gd name="connsiteY3" fmla="*/ 1915610 h 1915610"/>
                <a:gd name="connsiteX4" fmla="*/ 313822 w 7518400"/>
                <a:gd name="connsiteY4" fmla="*/ 1915610 h 1915610"/>
                <a:gd name="connsiteX5" fmla="*/ 295417 w 7518400"/>
                <a:gd name="connsiteY5" fmla="*/ 1901698 h 1915610"/>
                <a:gd name="connsiteX6" fmla="*/ 0 w 7518400"/>
                <a:gd name="connsiteY6" fmla="*/ 1368871 h 1915610"/>
                <a:gd name="connsiteX7" fmla="*/ 3759200 w 7518400"/>
                <a:gd name="connsiteY7" fmla="*/ 0 h 191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8400" h="1915610">
                  <a:moveTo>
                    <a:pt x="3759200" y="0"/>
                  </a:moveTo>
                  <a:cubicBezTo>
                    <a:pt x="5835349" y="0"/>
                    <a:pt x="7518400" y="612864"/>
                    <a:pt x="7518400" y="1368871"/>
                  </a:cubicBezTo>
                  <a:cubicBezTo>
                    <a:pt x="7518400" y="1557873"/>
                    <a:pt x="7413209" y="1737928"/>
                    <a:pt x="7222983" y="1901698"/>
                  </a:cubicBezTo>
                  <a:lnTo>
                    <a:pt x="7204578" y="1915610"/>
                  </a:lnTo>
                  <a:lnTo>
                    <a:pt x="313822" y="1915610"/>
                  </a:lnTo>
                  <a:lnTo>
                    <a:pt x="295417" y="1901698"/>
                  </a:lnTo>
                  <a:cubicBezTo>
                    <a:pt x="105191" y="1737928"/>
                    <a:pt x="0" y="1557873"/>
                    <a:pt x="0" y="1368871"/>
                  </a:cubicBezTo>
                  <a:cubicBezTo>
                    <a:pt x="0" y="612864"/>
                    <a:pt x="1683051" y="0"/>
                    <a:pt x="3759200" y="0"/>
                  </a:cubicBezTo>
                  <a:close/>
                </a:path>
              </a:pathLst>
            </a:custGeom>
            <a:solidFill>
              <a:srgbClr val="C17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472" b="96063" l="0" r="99000">
                          <a14:foregroundMark x1="8000" y1="36745" x2="6600" y2="87577"/>
                          <a14:foregroundMark x1="22300" y1="40595" x2="19250" y2="89851"/>
                          <a14:foregroundMark x1="30050" y1="42082" x2="29400" y2="75766"/>
                          <a14:foregroundMark x1="18000" y1="46807" x2="12150" y2="59230"/>
                          <a14:foregroundMark x1="24500" y1="46807" x2="24500" y2="46807"/>
                          <a14:foregroundMark x1="76450" y1="34558" x2="76250" y2="46807"/>
                          <a14:foregroundMark x1="81500" y1="38233" x2="83800" y2="48994"/>
                          <a14:foregroundMark x1="92750" y1="42082" x2="92650" y2="52756"/>
                          <a14:foregroundMark x1="88000" y1="37970" x2="88000" y2="49169"/>
                          <a14:foregroundMark x1="69900" y1="51969" x2="68350" y2="55381"/>
                          <a14:foregroundMark x1="78700" y1="44969" x2="84400" y2="61155"/>
                          <a14:foregroundMark x1="65850" y1="34383" x2="66650" y2="45232"/>
                          <a14:foregroundMark x1="68100" y1="37183" x2="68100" y2="37183"/>
                          <a14:foregroundMark x1="73250" y1="57043" x2="73800" y2="60105"/>
                          <a14:foregroundMark x1="70750" y1="52843" x2="68750" y2="53981"/>
                          <a14:foregroundMark x1="80600" y1="41820" x2="80600" y2="41820"/>
                          <a14:foregroundMark x1="38800" y1="63255" x2="37150" y2="77515"/>
                          <a14:foregroundMark x1="24800" y1="68329" x2="28500" y2="84077"/>
                          <a14:foregroundMark x1="5300" y1="46982" x2="1000" y2="52756"/>
                          <a14:foregroundMark x1="37350" y1="75328" x2="23550" y2="96063"/>
                          <a14:foregroundMark x1="4400" y1="82765" x2="22400" y2="90726"/>
                          <a14:foregroundMark x1="250" y1="55556" x2="1000" y2="68241"/>
                          <a14:foregroundMark x1="67250" y1="91339" x2="89600" y2="90989"/>
                        </a14:backgroundRemoval>
                      </a14:imgEffect>
                    </a14:imgLayer>
                  </a14:imgProps>
                </a:ext>
              </a:extLst>
            </a:blip>
            <a:srcRect b="5224"/>
            <a:stretch/>
          </p:blipFill>
          <p:spPr>
            <a:xfrm>
              <a:off x="2700728" y="3366661"/>
              <a:ext cx="7217264" cy="3909169"/>
            </a:xfrm>
            <a:prstGeom prst="rect">
              <a:avLst/>
            </a:prstGeom>
          </p:spPr>
        </p:pic>
      </p:grpSp>
      <p:grpSp>
        <p:nvGrpSpPr>
          <p:cNvPr id="17" name="Csoportba foglalás 16"/>
          <p:cNvGrpSpPr/>
          <p:nvPr/>
        </p:nvGrpSpPr>
        <p:grpSpPr>
          <a:xfrm rot="20461557">
            <a:off x="8571176" y="5687303"/>
            <a:ext cx="513490" cy="364778"/>
            <a:chOff x="9213995" y="4874466"/>
            <a:chExt cx="869170" cy="617449"/>
          </a:xfrm>
        </p:grpSpPr>
        <p:sp>
          <p:nvSpPr>
            <p:cNvPr id="18" name="Téglalap 17"/>
            <p:cNvSpPr/>
            <p:nvPr/>
          </p:nvSpPr>
          <p:spPr>
            <a:xfrm>
              <a:off x="9213995" y="4897755"/>
              <a:ext cx="86917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9330608" y="4757853"/>
              <a:ext cx="617449" cy="8506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2813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zövegdoboz 151"/>
          <p:cNvSpPr txBox="1"/>
          <p:nvPr/>
        </p:nvSpPr>
        <p:spPr>
          <a:xfrm>
            <a:off x="6420715" y="2701786"/>
            <a:ext cx="439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Hoztál a mai órára fényképet a keresztelésedről?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igen, akkor nézzétek meg egymás fotóját!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995" y="0"/>
            <a:ext cx="1372005" cy="1368000"/>
          </a:xfrm>
          <a:prstGeom prst="rect">
            <a:avLst/>
          </a:prstGeom>
        </p:spPr>
      </p:pic>
      <p:grpSp>
        <p:nvGrpSpPr>
          <p:cNvPr id="147" name="Csoportba foglalás 146"/>
          <p:cNvGrpSpPr/>
          <p:nvPr/>
        </p:nvGrpSpPr>
        <p:grpSpPr>
          <a:xfrm>
            <a:off x="1453729" y="1722239"/>
            <a:ext cx="3708006" cy="3637861"/>
            <a:chOff x="2794849" y="1833999"/>
            <a:chExt cx="3708006" cy="3637861"/>
          </a:xfrm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144" name="Szabadkézi sokszög 143"/>
            <p:cNvSpPr/>
            <p:nvPr/>
          </p:nvSpPr>
          <p:spPr>
            <a:xfrm>
              <a:off x="2794849" y="1833999"/>
              <a:ext cx="3708006" cy="3637861"/>
            </a:xfrm>
            <a:custGeom>
              <a:avLst/>
              <a:gdLst>
                <a:gd name="connsiteX0" fmla="*/ 3345219 w 3708006"/>
                <a:gd name="connsiteY0" fmla="*/ 3496056 h 3637861"/>
                <a:gd name="connsiteX1" fmla="*/ 3484974 w 3708006"/>
                <a:gd name="connsiteY1" fmla="*/ 3496056 h 3637861"/>
                <a:gd name="connsiteX2" fmla="*/ 3489605 w 3708006"/>
                <a:gd name="connsiteY2" fmla="*/ 3529060 h 3637861"/>
                <a:gd name="connsiteX3" fmla="*/ 3415097 w 3708006"/>
                <a:gd name="connsiteY3" fmla="*/ 3636265 h 3637861"/>
                <a:gd name="connsiteX4" fmla="*/ 3340589 w 3708006"/>
                <a:gd name="connsiteY4" fmla="*/ 3529060 h 3637861"/>
                <a:gd name="connsiteX5" fmla="*/ 3193875 w 3708006"/>
                <a:gd name="connsiteY5" fmla="*/ 3496056 h 3637861"/>
                <a:gd name="connsiteX6" fmla="*/ 3333629 w 3708006"/>
                <a:gd name="connsiteY6" fmla="*/ 3496056 h 3637861"/>
                <a:gd name="connsiteX7" fmla="*/ 3338260 w 3708006"/>
                <a:gd name="connsiteY7" fmla="*/ 3529060 h 3637861"/>
                <a:gd name="connsiteX8" fmla="*/ 3263752 w 3708006"/>
                <a:gd name="connsiteY8" fmla="*/ 3636265 h 3637861"/>
                <a:gd name="connsiteX9" fmla="*/ 3189244 w 3708006"/>
                <a:gd name="connsiteY9" fmla="*/ 3529060 h 3637861"/>
                <a:gd name="connsiteX10" fmla="*/ 3042529 w 3708006"/>
                <a:gd name="connsiteY10" fmla="*/ 3496056 h 3637861"/>
                <a:gd name="connsiteX11" fmla="*/ 3182284 w 3708006"/>
                <a:gd name="connsiteY11" fmla="*/ 3496056 h 3637861"/>
                <a:gd name="connsiteX12" fmla="*/ 3186915 w 3708006"/>
                <a:gd name="connsiteY12" fmla="*/ 3529060 h 3637861"/>
                <a:gd name="connsiteX13" fmla="*/ 3112407 w 3708006"/>
                <a:gd name="connsiteY13" fmla="*/ 3636265 h 3637861"/>
                <a:gd name="connsiteX14" fmla="*/ 3037899 w 3708006"/>
                <a:gd name="connsiteY14" fmla="*/ 3529060 h 3637861"/>
                <a:gd name="connsiteX15" fmla="*/ 2891185 w 3708006"/>
                <a:gd name="connsiteY15" fmla="*/ 3496056 h 3637861"/>
                <a:gd name="connsiteX16" fmla="*/ 3030939 w 3708006"/>
                <a:gd name="connsiteY16" fmla="*/ 3496056 h 3637861"/>
                <a:gd name="connsiteX17" fmla="*/ 3035570 w 3708006"/>
                <a:gd name="connsiteY17" fmla="*/ 3529060 h 3637861"/>
                <a:gd name="connsiteX18" fmla="*/ 2961062 w 3708006"/>
                <a:gd name="connsiteY18" fmla="*/ 3636265 h 3637861"/>
                <a:gd name="connsiteX19" fmla="*/ 2886554 w 3708006"/>
                <a:gd name="connsiteY19" fmla="*/ 3529060 h 3637861"/>
                <a:gd name="connsiteX20" fmla="*/ 2739840 w 3708006"/>
                <a:gd name="connsiteY20" fmla="*/ 3496056 h 3637861"/>
                <a:gd name="connsiteX21" fmla="*/ 2879594 w 3708006"/>
                <a:gd name="connsiteY21" fmla="*/ 3496056 h 3637861"/>
                <a:gd name="connsiteX22" fmla="*/ 2884225 w 3708006"/>
                <a:gd name="connsiteY22" fmla="*/ 3529060 h 3637861"/>
                <a:gd name="connsiteX23" fmla="*/ 2809717 w 3708006"/>
                <a:gd name="connsiteY23" fmla="*/ 3636265 h 3637861"/>
                <a:gd name="connsiteX24" fmla="*/ 2735209 w 3708006"/>
                <a:gd name="connsiteY24" fmla="*/ 3529060 h 3637861"/>
                <a:gd name="connsiteX25" fmla="*/ 2588495 w 3708006"/>
                <a:gd name="connsiteY25" fmla="*/ 3496056 h 3637861"/>
                <a:gd name="connsiteX26" fmla="*/ 2728249 w 3708006"/>
                <a:gd name="connsiteY26" fmla="*/ 3496056 h 3637861"/>
                <a:gd name="connsiteX27" fmla="*/ 2732881 w 3708006"/>
                <a:gd name="connsiteY27" fmla="*/ 3529060 h 3637861"/>
                <a:gd name="connsiteX28" fmla="*/ 2658372 w 3708006"/>
                <a:gd name="connsiteY28" fmla="*/ 3636265 h 3637861"/>
                <a:gd name="connsiteX29" fmla="*/ 2583864 w 3708006"/>
                <a:gd name="connsiteY29" fmla="*/ 3529060 h 3637861"/>
                <a:gd name="connsiteX30" fmla="*/ 2437150 w 3708006"/>
                <a:gd name="connsiteY30" fmla="*/ 3496056 h 3637861"/>
                <a:gd name="connsiteX31" fmla="*/ 2576905 w 3708006"/>
                <a:gd name="connsiteY31" fmla="*/ 3496056 h 3637861"/>
                <a:gd name="connsiteX32" fmla="*/ 2581536 w 3708006"/>
                <a:gd name="connsiteY32" fmla="*/ 3529060 h 3637861"/>
                <a:gd name="connsiteX33" fmla="*/ 2507028 w 3708006"/>
                <a:gd name="connsiteY33" fmla="*/ 3636265 h 3637861"/>
                <a:gd name="connsiteX34" fmla="*/ 2432519 w 3708006"/>
                <a:gd name="connsiteY34" fmla="*/ 3529060 h 3637861"/>
                <a:gd name="connsiteX35" fmla="*/ 2285805 w 3708006"/>
                <a:gd name="connsiteY35" fmla="*/ 3496056 h 3637861"/>
                <a:gd name="connsiteX36" fmla="*/ 2425560 w 3708006"/>
                <a:gd name="connsiteY36" fmla="*/ 3496056 h 3637861"/>
                <a:gd name="connsiteX37" fmla="*/ 2430191 w 3708006"/>
                <a:gd name="connsiteY37" fmla="*/ 3529060 h 3637861"/>
                <a:gd name="connsiteX38" fmla="*/ 2355683 w 3708006"/>
                <a:gd name="connsiteY38" fmla="*/ 3636265 h 3637861"/>
                <a:gd name="connsiteX39" fmla="*/ 2281175 w 3708006"/>
                <a:gd name="connsiteY39" fmla="*/ 3529060 h 3637861"/>
                <a:gd name="connsiteX40" fmla="*/ 2134460 w 3708006"/>
                <a:gd name="connsiteY40" fmla="*/ 3496056 h 3637861"/>
                <a:gd name="connsiteX41" fmla="*/ 2274215 w 3708006"/>
                <a:gd name="connsiteY41" fmla="*/ 3496056 h 3637861"/>
                <a:gd name="connsiteX42" fmla="*/ 2278846 w 3708006"/>
                <a:gd name="connsiteY42" fmla="*/ 3529060 h 3637861"/>
                <a:gd name="connsiteX43" fmla="*/ 2204338 w 3708006"/>
                <a:gd name="connsiteY43" fmla="*/ 3636265 h 3637861"/>
                <a:gd name="connsiteX44" fmla="*/ 2129829 w 3708006"/>
                <a:gd name="connsiteY44" fmla="*/ 3529060 h 3637861"/>
                <a:gd name="connsiteX45" fmla="*/ 1983115 w 3708006"/>
                <a:gd name="connsiteY45" fmla="*/ 3496056 h 3637861"/>
                <a:gd name="connsiteX46" fmla="*/ 2122870 w 3708006"/>
                <a:gd name="connsiteY46" fmla="*/ 3496056 h 3637861"/>
                <a:gd name="connsiteX47" fmla="*/ 2127501 w 3708006"/>
                <a:gd name="connsiteY47" fmla="*/ 3529060 h 3637861"/>
                <a:gd name="connsiteX48" fmla="*/ 2052993 w 3708006"/>
                <a:gd name="connsiteY48" fmla="*/ 3636265 h 3637861"/>
                <a:gd name="connsiteX49" fmla="*/ 1978485 w 3708006"/>
                <a:gd name="connsiteY49" fmla="*/ 3529060 h 3637861"/>
                <a:gd name="connsiteX50" fmla="*/ 1831771 w 3708006"/>
                <a:gd name="connsiteY50" fmla="*/ 3496056 h 3637861"/>
                <a:gd name="connsiteX51" fmla="*/ 1971525 w 3708006"/>
                <a:gd name="connsiteY51" fmla="*/ 3496056 h 3637861"/>
                <a:gd name="connsiteX52" fmla="*/ 1976156 w 3708006"/>
                <a:gd name="connsiteY52" fmla="*/ 3529060 h 3637861"/>
                <a:gd name="connsiteX53" fmla="*/ 1901648 w 3708006"/>
                <a:gd name="connsiteY53" fmla="*/ 3636265 h 3637861"/>
                <a:gd name="connsiteX54" fmla="*/ 1827140 w 3708006"/>
                <a:gd name="connsiteY54" fmla="*/ 3529060 h 3637861"/>
                <a:gd name="connsiteX55" fmla="*/ 1677044 w 3708006"/>
                <a:gd name="connsiteY55" fmla="*/ 3496056 h 3637861"/>
                <a:gd name="connsiteX56" fmla="*/ 1816799 w 3708006"/>
                <a:gd name="connsiteY56" fmla="*/ 3496056 h 3637861"/>
                <a:gd name="connsiteX57" fmla="*/ 1821430 w 3708006"/>
                <a:gd name="connsiteY57" fmla="*/ 3529060 h 3637861"/>
                <a:gd name="connsiteX58" fmla="*/ 1746922 w 3708006"/>
                <a:gd name="connsiteY58" fmla="*/ 3636265 h 3637861"/>
                <a:gd name="connsiteX59" fmla="*/ 1672413 w 3708006"/>
                <a:gd name="connsiteY59" fmla="*/ 3529060 h 3637861"/>
                <a:gd name="connsiteX60" fmla="*/ 1525699 w 3708006"/>
                <a:gd name="connsiteY60" fmla="*/ 3496056 h 3637861"/>
                <a:gd name="connsiteX61" fmla="*/ 1665454 w 3708006"/>
                <a:gd name="connsiteY61" fmla="*/ 3496056 h 3637861"/>
                <a:gd name="connsiteX62" fmla="*/ 1670085 w 3708006"/>
                <a:gd name="connsiteY62" fmla="*/ 3529060 h 3637861"/>
                <a:gd name="connsiteX63" fmla="*/ 1595577 w 3708006"/>
                <a:gd name="connsiteY63" fmla="*/ 3636265 h 3637861"/>
                <a:gd name="connsiteX64" fmla="*/ 1521069 w 3708006"/>
                <a:gd name="connsiteY64" fmla="*/ 3529060 h 3637861"/>
                <a:gd name="connsiteX65" fmla="*/ 1374354 w 3708006"/>
                <a:gd name="connsiteY65" fmla="*/ 3496056 h 3637861"/>
                <a:gd name="connsiteX66" fmla="*/ 1514109 w 3708006"/>
                <a:gd name="connsiteY66" fmla="*/ 3496056 h 3637861"/>
                <a:gd name="connsiteX67" fmla="*/ 1518740 w 3708006"/>
                <a:gd name="connsiteY67" fmla="*/ 3529060 h 3637861"/>
                <a:gd name="connsiteX68" fmla="*/ 1444232 w 3708006"/>
                <a:gd name="connsiteY68" fmla="*/ 3636265 h 3637861"/>
                <a:gd name="connsiteX69" fmla="*/ 1369724 w 3708006"/>
                <a:gd name="connsiteY69" fmla="*/ 3529060 h 3637861"/>
                <a:gd name="connsiteX70" fmla="*/ 1223009 w 3708006"/>
                <a:gd name="connsiteY70" fmla="*/ 3496056 h 3637861"/>
                <a:gd name="connsiteX71" fmla="*/ 1362764 w 3708006"/>
                <a:gd name="connsiteY71" fmla="*/ 3496056 h 3637861"/>
                <a:gd name="connsiteX72" fmla="*/ 1367395 w 3708006"/>
                <a:gd name="connsiteY72" fmla="*/ 3529060 h 3637861"/>
                <a:gd name="connsiteX73" fmla="*/ 1292887 w 3708006"/>
                <a:gd name="connsiteY73" fmla="*/ 3636265 h 3637861"/>
                <a:gd name="connsiteX74" fmla="*/ 1218379 w 3708006"/>
                <a:gd name="connsiteY74" fmla="*/ 3529060 h 3637861"/>
                <a:gd name="connsiteX75" fmla="*/ 1071664 w 3708006"/>
                <a:gd name="connsiteY75" fmla="*/ 3496056 h 3637861"/>
                <a:gd name="connsiteX76" fmla="*/ 1211419 w 3708006"/>
                <a:gd name="connsiteY76" fmla="*/ 3496056 h 3637861"/>
                <a:gd name="connsiteX77" fmla="*/ 1216050 w 3708006"/>
                <a:gd name="connsiteY77" fmla="*/ 3529060 h 3637861"/>
                <a:gd name="connsiteX78" fmla="*/ 1141542 w 3708006"/>
                <a:gd name="connsiteY78" fmla="*/ 3636265 h 3637861"/>
                <a:gd name="connsiteX79" fmla="*/ 1067034 w 3708006"/>
                <a:gd name="connsiteY79" fmla="*/ 3529060 h 3637861"/>
                <a:gd name="connsiteX80" fmla="*/ 920320 w 3708006"/>
                <a:gd name="connsiteY80" fmla="*/ 3496056 h 3637861"/>
                <a:gd name="connsiteX81" fmla="*/ 1060074 w 3708006"/>
                <a:gd name="connsiteY81" fmla="*/ 3496056 h 3637861"/>
                <a:gd name="connsiteX82" fmla="*/ 1064705 w 3708006"/>
                <a:gd name="connsiteY82" fmla="*/ 3529060 h 3637861"/>
                <a:gd name="connsiteX83" fmla="*/ 990197 w 3708006"/>
                <a:gd name="connsiteY83" fmla="*/ 3636265 h 3637861"/>
                <a:gd name="connsiteX84" fmla="*/ 915689 w 3708006"/>
                <a:gd name="connsiteY84" fmla="*/ 3529060 h 3637861"/>
                <a:gd name="connsiteX85" fmla="*/ 768975 w 3708006"/>
                <a:gd name="connsiteY85" fmla="*/ 3496056 h 3637861"/>
                <a:gd name="connsiteX86" fmla="*/ 908729 w 3708006"/>
                <a:gd name="connsiteY86" fmla="*/ 3496056 h 3637861"/>
                <a:gd name="connsiteX87" fmla="*/ 913361 w 3708006"/>
                <a:gd name="connsiteY87" fmla="*/ 3529060 h 3637861"/>
                <a:gd name="connsiteX88" fmla="*/ 838852 w 3708006"/>
                <a:gd name="connsiteY88" fmla="*/ 3636265 h 3637861"/>
                <a:gd name="connsiteX89" fmla="*/ 764344 w 3708006"/>
                <a:gd name="connsiteY89" fmla="*/ 3529060 h 3637861"/>
                <a:gd name="connsiteX90" fmla="*/ 617630 w 3708006"/>
                <a:gd name="connsiteY90" fmla="*/ 3496056 h 3637861"/>
                <a:gd name="connsiteX91" fmla="*/ 757385 w 3708006"/>
                <a:gd name="connsiteY91" fmla="*/ 3496056 h 3637861"/>
                <a:gd name="connsiteX92" fmla="*/ 762016 w 3708006"/>
                <a:gd name="connsiteY92" fmla="*/ 3529060 h 3637861"/>
                <a:gd name="connsiteX93" fmla="*/ 687508 w 3708006"/>
                <a:gd name="connsiteY93" fmla="*/ 3636265 h 3637861"/>
                <a:gd name="connsiteX94" fmla="*/ 612999 w 3708006"/>
                <a:gd name="connsiteY94" fmla="*/ 3529060 h 3637861"/>
                <a:gd name="connsiteX95" fmla="*/ 466285 w 3708006"/>
                <a:gd name="connsiteY95" fmla="*/ 3496056 h 3637861"/>
                <a:gd name="connsiteX96" fmla="*/ 606040 w 3708006"/>
                <a:gd name="connsiteY96" fmla="*/ 3496056 h 3637861"/>
                <a:gd name="connsiteX97" fmla="*/ 610671 w 3708006"/>
                <a:gd name="connsiteY97" fmla="*/ 3529060 h 3637861"/>
                <a:gd name="connsiteX98" fmla="*/ 536163 w 3708006"/>
                <a:gd name="connsiteY98" fmla="*/ 3636265 h 3637861"/>
                <a:gd name="connsiteX99" fmla="*/ 461655 w 3708006"/>
                <a:gd name="connsiteY99" fmla="*/ 3529060 h 3637861"/>
                <a:gd name="connsiteX100" fmla="*/ 314940 w 3708006"/>
                <a:gd name="connsiteY100" fmla="*/ 3496056 h 3637861"/>
                <a:gd name="connsiteX101" fmla="*/ 454695 w 3708006"/>
                <a:gd name="connsiteY101" fmla="*/ 3496056 h 3637861"/>
                <a:gd name="connsiteX102" fmla="*/ 459326 w 3708006"/>
                <a:gd name="connsiteY102" fmla="*/ 3529060 h 3637861"/>
                <a:gd name="connsiteX103" fmla="*/ 384818 w 3708006"/>
                <a:gd name="connsiteY103" fmla="*/ 3636265 h 3637861"/>
                <a:gd name="connsiteX104" fmla="*/ 310309 w 3708006"/>
                <a:gd name="connsiteY104" fmla="*/ 3529060 h 3637861"/>
                <a:gd name="connsiteX105" fmla="*/ 163595 w 3708006"/>
                <a:gd name="connsiteY105" fmla="*/ 3496056 h 3637861"/>
                <a:gd name="connsiteX106" fmla="*/ 303350 w 3708006"/>
                <a:gd name="connsiteY106" fmla="*/ 3496056 h 3637861"/>
                <a:gd name="connsiteX107" fmla="*/ 307981 w 3708006"/>
                <a:gd name="connsiteY107" fmla="*/ 3529060 h 3637861"/>
                <a:gd name="connsiteX108" fmla="*/ 233473 w 3708006"/>
                <a:gd name="connsiteY108" fmla="*/ 3636265 h 3637861"/>
                <a:gd name="connsiteX109" fmla="*/ 158965 w 3708006"/>
                <a:gd name="connsiteY109" fmla="*/ 3529060 h 3637861"/>
                <a:gd name="connsiteX110" fmla="*/ 3600801 w 3708006"/>
                <a:gd name="connsiteY110" fmla="*/ 3488845 h 3637861"/>
                <a:gd name="connsiteX111" fmla="*/ 3708006 w 3708006"/>
                <a:gd name="connsiteY111" fmla="*/ 3563353 h 3637861"/>
                <a:gd name="connsiteX112" fmla="*/ 3600801 w 3708006"/>
                <a:gd name="connsiteY112" fmla="*/ 3637861 h 3637861"/>
                <a:gd name="connsiteX113" fmla="*/ 3573929 w 3708006"/>
                <a:gd name="connsiteY113" fmla="*/ 3634091 h 3637861"/>
                <a:gd name="connsiteX114" fmla="*/ 3566442 w 3708006"/>
                <a:gd name="connsiteY114" fmla="*/ 3636265 h 3637861"/>
                <a:gd name="connsiteX115" fmla="*/ 3491933 w 3708006"/>
                <a:gd name="connsiteY115" fmla="*/ 3529060 h 3637861"/>
                <a:gd name="connsiteX116" fmla="*/ 3496564 w 3708006"/>
                <a:gd name="connsiteY116" fmla="*/ 3496056 h 3637861"/>
                <a:gd name="connsiteX117" fmla="*/ 3567797 w 3708006"/>
                <a:gd name="connsiteY117" fmla="*/ 3496056 h 3637861"/>
                <a:gd name="connsiteX118" fmla="*/ 3567797 w 3708006"/>
                <a:gd name="connsiteY118" fmla="*/ 3493476 h 3637861"/>
                <a:gd name="connsiteX119" fmla="*/ 107205 w 3708006"/>
                <a:gd name="connsiteY119" fmla="*/ 3484313 h 3637861"/>
                <a:gd name="connsiteX120" fmla="*/ 140209 w 3708006"/>
                <a:gd name="connsiteY120" fmla="*/ 3488944 h 3637861"/>
                <a:gd name="connsiteX121" fmla="*/ 140209 w 3708006"/>
                <a:gd name="connsiteY121" fmla="*/ 3496056 h 3637861"/>
                <a:gd name="connsiteX122" fmla="*/ 152005 w 3708006"/>
                <a:gd name="connsiteY122" fmla="*/ 3496056 h 3637861"/>
                <a:gd name="connsiteX123" fmla="*/ 156636 w 3708006"/>
                <a:gd name="connsiteY123" fmla="*/ 3529060 h 3637861"/>
                <a:gd name="connsiteX124" fmla="*/ 150781 w 3708006"/>
                <a:gd name="connsiteY124" fmla="*/ 3570789 h 3637861"/>
                <a:gd name="connsiteX125" fmla="*/ 140209 w 3708006"/>
                <a:gd name="connsiteY125" fmla="*/ 3593349 h 3637861"/>
                <a:gd name="connsiteX126" fmla="*/ 140209 w 3708006"/>
                <a:gd name="connsiteY126" fmla="*/ 3628699 h 3637861"/>
                <a:gd name="connsiteX127" fmla="*/ 107205 w 3708006"/>
                <a:gd name="connsiteY127" fmla="*/ 3633330 h 3637861"/>
                <a:gd name="connsiteX128" fmla="*/ 97108 w 3708006"/>
                <a:gd name="connsiteY128" fmla="*/ 3631914 h 3637861"/>
                <a:gd name="connsiteX129" fmla="*/ 82128 w 3708006"/>
                <a:gd name="connsiteY129" fmla="*/ 3636265 h 3637861"/>
                <a:gd name="connsiteX130" fmla="*/ 53126 w 3708006"/>
                <a:gd name="connsiteY130" fmla="*/ 3627840 h 3637861"/>
                <a:gd name="connsiteX131" fmla="*/ 40858 w 3708006"/>
                <a:gd name="connsiteY131" fmla="*/ 3615939 h 3637861"/>
                <a:gd name="connsiteX132" fmla="*/ 31400 w 3708006"/>
                <a:gd name="connsiteY132" fmla="*/ 3611507 h 3637861"/>
                <a:gd name="connsiteX133" fmla="*/ 0 w 3708006"/>
                <a:gd name="connsiteY133" fmla="*/ 3558822 h 3637861"/>
                <a:gd name="connsiteX134" fmla="*/ 7954 w 3708006"/>
                <a:gd name="connsiteY134" fmla="*/ 3531442 h 3637861"/>
                <a:gd name="connsiteX135" fmla="*/ 7620 w 3708006"/>
                <a:gd name="connsiteY135" fmla="*/ 3529060 h 3637861"/>
                <a:gd name="connsiteX136" fmla="*/ 12251 w 3708006"/>
                <a:gd name="connsiteY136" fmla="*/ 3496056 h 3637861"/>
                <a:gd name="connsiteX137" fmla="*/ 52913 w 3708006"/>
                <a:gd name="connsiteY137" fmla="*/ 3496056 h 3637861"/>
                <a:gd name="connsiteX138" fmla="*/ 65476 w 3708006"/>
                <a:gd name="connsiteY138" fmla="*/ 3490169 h 3637861"/>
                <a:gd name="connsiteX139" fmla="*/ 107205 w 3708006"/>
                <a:gd name="connsiteY139" fmla="*/ 3484313 h 3637861"/>
                <a:gd name="connsiteX140" fmla="*/ 3600801 w 3708006"/>
                <a:gd name="connsiteY140" fmla="*/ 3337500 h 3637861"/>
                <a:gd name="connsiteX141" fmla="*/ 3708006 w 3708006"/>
                <a:gd name="connsiteY141" fmla="*/ 3412008 h 3637861"/>
                <a:gd name="connsiteX142" fmla="*/ 3600801 w 3708006"/>
                <a:gd name="connsiteY142" fmla="*/ 3486516 h 3637861"/>
                <a:gd name="connsiteX143" fmla="*/ 3567797 w 3708006"/>
                <a:gd name="connsiteY143" fmla="*/ 3481886 h 3637861"/>
                <a:gd name="connsiteX144" fmla="*/ 3567797 w 3708006"/>
                <a:gd name="connsiteY144" fmla="*/ 3342131 h 3637861"/>
                <a:gd name="connsiteX145" fmla="*/ 107205 w 3708006"/>
                <a:gd name="connsiteY145" fmla="*/ 3332969 h 3637861"/>
                <a:gd name="connsiteX146" fmla="*/ 140209 w 3708006"/>
                <a:gd name="connsiteY146" fmla="*/ 3337599 h 3637861"/>
                <a:gd name="connsiteX147" fmla="*/ 140209 w 3708006"/>
                <a:gd name="connsiteY147" fmla="*/ 3477354 h 3637861"/>
                <a:gd name="connsiteX148" fmla="*/ 107205 w 3708006"/>
                <a:gd name="connsiteY148" fmla="*/ 3481985 h 3637861"/>
                <a:gd name="connsiteX149" fmla="*/ 0 w 3708006"/>
                <a:gd name="connsiteY149" fmla="*/ 3407477 h 3637861"/>
                <a:gd name="connsiteX150" fmla="*/ 107205 w 3708006"/>
                <a:gd name="connsiteY150" fmla="*/ 3332969 h 3637861"/>
                <a:gd name="connsiteX151" fmla="*/ 3600801 w 3708006"/>
                <a:gd name="connsiteY151" fmla="*/ 3186155 h 3637861"/>
                <a:gd name="connsiteX152" fmla="*/ 3708006 w 3708006"/>
                <a:gd name="connsiteY152" fmla="*/ 3260663 h 3637861"/>
                <a:gd name="connsiteX153" fmla="*/ 3600801 w 3708006"/>
                <a:gd name="connsiteY153" fmla="*/ 3335172 h 3637861"/>
                <a:gd name="connsiteX154" fmla="*/ 3567797 w 3708006"/>
                <a:gd name="connsiteY154" fmla="*/ 3330541 h 3637861"/>
                <a:gd name="connsiteX155" fmla="*/ 3567797 w 3708006"/>
                <a:gd name="connsiteY155" fmla="*/ 3190786 h 3637861"/>
                <a:gd name="connsiteX156" fmla="*/ 107205 w 3708006"/>
                <a:gd name="connsiteY156" fmla="*/ 3181624 h 3637861"/>
                <a:gd name="connsiteX157" fmla="*/ 140209 w 3708006"/>
                <a:gd name="connsiteY157" fmla="*/ 3186255 h 3637861"/>
                <a:gd name="connsiteX158" fmla="*/ 140209 w 3708006"/>
                <a:gd name="connsiteY158" fmla="*/ 3326009 h 3637861"/>
                <a:gd name="connsiteX159" fmla="*/ 107205 w 3708006"/>
                <a:gd name="connsiteY159" fmla="*/ 3330640 h 3637861"/>
                <a:gd name="connsiteX160" fmla="*/ 0 w 3708006"/>
                <a:gd name="connsiteY160" fmla="*/ 3256132 h 3637861"/>
                <a:gd name="connsiteX161" fmla="*/ 107205 w 3708006"/>
                <a:gd name="connsiteY161" fmla="*/ 3181624 h 3637861"/>
                <a:gd name="connsiteX162" fmla="*/ 3600801 w 3708006"/>
                <a:gd name="connsiteY162" fmla="*/ 3034810 h 3637861"/>
                <a:gd name="connsiteX163" fmla="*/ 3708006 w 3708006"/>
                <a:gd name="connsiteY163" fmla="*/ 3109318 h 3637861"/>
                <a:gd name="connsiteX164" fmla="*/ 3600801 w 3708006"/>
                <a:gd name="connsiteY164" fmla="*/ 3183826 h 3637861"/>
                <a:gd name="connsiteX165" fmla="*/ 3567797 w 3708006"/>
                <a:gd name="connsiteY165" fmla="*/ 3179196 h 3637861"/>
                <a:gd name="connsiteX166" fmla="*/ 3567797 w 3708006"/>
                <a:gd name="connsiteY166" fmla="*/ 3039441 h 3637861"/>
                <a:gd name="connsiteX167" fmla="*/ 107205 w 3708006"/>
                <a:gd name="connsiteY167" fmla="*/ 3030279 h 3637861"/>
                <a:gd name="connsiteX168" fmla="*/ 140209 w 3708006"/>
                <a:gd name="connsiteY168" fmla="*/ 3034909 h 3637861"/>
                <a:gd name="connsiteX169" fmla="*/ 140209 w 3708006"/>
                <a:gd name="connsiteY169" fmla="*/ 3174664 h 3637861"/>
                <a:gd name="connsiteX170" fmla="*/ 107205 w 3708006"/>
                <a:gd name="connsiteY170" fmla="*/ 3179295 h 3637861"/>
                <a:gd name="connsiteX171" fmla="*/ 0 w 3708006"/>
                <a:gd name="connsiteY171" fmla="*/ 3104787 h 3637861"/>
                <a:gd name="connsiteX172" fmla="*/ 107205 w 3708006"/>
                <a:gd name="connsiteY172" fmla="*/ 3030279 h 3637861"/>
                <a:gd name="connsiteX173" fmla="*/ 3600801 w 3708006"/>
                <a:gd name="connsiteY173" fmla="*/ 2883465 h 3637861"/>
                <a:gd name="connsiteX174" fmla="*/ 3708006 w 3708006"/>
                <a:gd name="connsiteY174" fmla="*/ 2957973 h 3637861"/>
                <a:gd name="connsiteX175" fmla="*/ 3600801 w 3708006"/>
                <a:gd name="connsiteY175" fmla="*/ 3032482 h 3637861"/>
                <a:gd name="connsiteX176" fmla="*/ 3567797 w 3708006"/>
                <a:gd name="connsiteY176" fmla="*/ 3027851 h 3637861"/>
                <a:gd name="connsiteX177" fmla="*/ 3567797 w 3708006"/>
                <a:gd name="connsiteY177" fmla="*/ 2888096 h 3637861"/>
                <a:gd name="connsiteX178" fmla="*/ 107205 w 3708006"/>
                <a:gd name="connsiteY178" fmla="*/ 2878934 h 3637861"/>
                <a:gd name="connsiteX179" fmla="*/ 140209 w 3708006"/>
                <a:gd name="connsiteY179" fmla="*/ 2883565 h 3637861"/>
                <a:gd name="connsiteX180" fmla="*/ 140209 w 3708006"/>
                <a:gd name="connsiteY180" fmla="*/ 3023319 h 3637861"/>
                <a:gd name="connsiteX181" fmla="*/ 107205 w 3708006"/>
                <a:gd name="connsiteY181" fmla="*/ 3027950 h 3637861"/>
                <a:gd name="connsiteX182" fmla="*/ 0 w 3708006"/>
                <a:gd name="connsiteY182" fmla="*/ 2953442 h 3637861"/>
                <a:gd name="connsiteX183" fmla="*/ 107205 w 3708006"/>
                <a:gd name="connsiteY183" fmla="*/ 2878934 h 3637861"/>
                <a:gd name="connsiteX184" fmla="*/ 3600801 w 3708006"/>
                <a:gd name="connsiteY184" fmla="*/ 2732120 h 3637861"/>
                <a:gd name="connsiteX185" fmla="*/ 3708006 w 3708006"/>
                <a:gd name="connsiteY185" fmla="*/ 2806629 h 3637861"/>
                <a:gd name="connsiteX186" fmla="*/ 3600801 w 3708006"/>
                <a:gd name="connsiteY186" fmla="*/ 2881137 h 3637861"/>
                <a:gd name="connsiteX187" fmla="*/ 3567797 w 3708006"/>
                <a:gd name="connsiteY187" fmla="*/ 2876506 h 3637861"/>
                <a:gd name="connsiteX188" fmla="*/ 3567797 w 3708006"/>
                <a:gd name="connsiteY188" fmla="*/ 2736752 h 3637861"/>
                <a:gd name="connsiteX189" fmla="*/ 107205 w 3708006"/>
                <a:gd name="connsiteY189" fmla="*/ 2727589 h 3637861"/>
                <a:gd name="connsiteX190" fmla="*/ 140209 w 3708006"/>
                <a:gd name="connsiteY190" fmla="*/ 2732220 h 3637861"/>
                <a:gd name="connsiteX191" fmla="*/ 140209 w 3708006"/>
                <a:gd name="connsiteY191" fmla="*/ 2871974 h 3637861"/>
                <a:gd name="connsiteX192" fmla="*/ 107205 w 3708006"/>
                <a:gd name="connsiteY192" fmla="*/ 2876605 h 3637861"/>
                <a:gd name="connsiteX193" fmla="*/ 0 w 3708006"/>
                <a:gd name="connsiteY193" fmla="*/ 2802097 h 3637861"/>
                <a:gd name="connsiteX194" fmla="*/ 107205 w 3708006"/>
                <a:gd name="connsiteY194" fmla="*/ 2727589 h 3637861"/>
                <a:gd name="connsiteX195" fmla="*/ 3600801 w 3708006"/>
                <a:gd name="connsiteY195" fmla="*/ 2580776 h 3637861"/>
                <a:gd name="connsiteX196" fmla="*/ 3708006 w 3708006"/>
                <a:gd name="connsiteY196" fmla="*/ 2655284 h 3637861"/>
                <a:gd name="connsiteX197" fmla="*/ 3600801 w 3708006"/>
                <a:gd name="connsiteY197" fmla="*/ 2729792 h 3637861"/>
                <a:gd name="connsiteX198" fmla="*/ 3567797 w 3708006"/>
                <a:gd name="connsiteY198" fmla="*/ 2725161 h 3637861"/>
                <a:gd name="connsiteX199" fmla="*/ 3567797 w 3708006"/>
                <a:gd name="connsiteY199" fmla="*/ 2585407 h 3637861"/>
                <a:gd name="connsiteX200" fmla="*/ 107205 w 3708006"/>
                <a:gd name="connsiteY200" fmla="*/ 2576244 h 3637861"/>
                <a:gd name="connsiteX201" fmla="*/ 140209 w 3708006"/>
                <a:gd name="connsiteY201" fmla="*/ 2580875 h 3637861"/>
                <a:gd name="connsiteX202" fmla="*/ 140209 w 3708006"/>
                <a:gd name="connsiteY202" fmla="*/ 2720629 h 3637861"/>
                <a:gd name="connsiteX203" fmla="*/ 107205 w 3708006"/>
                <a:gd name="connsiteY203" fmla="*/ 2725261 h 3637861"/>
                <a:gd name="connsiteX204" fmla="*/ 0 w 3708006"/>
                <a:gd name="connsiteY204" fmla="*/ 2650752 h 3637861"/>
                <a:gd name="connsiteX205" fmla="*/ 107205 w 3708006"/>
                <a:gd name="connsiteY205" fmla="*/ 2576244 h 3637861"/>
                <a:gd name="connsiteX206" fmla="*/ 3600801 w 3708006"/>
                <a:gd name="connsiteY206" fmla="*/ 2429431 h 3637861"/>
                <a:gd name="connsiteX207" fmla="*/ 3708006 w 3708006"/>
                <a:gd name="connsiteY207" fmla="*/ 2503939 h 3637861"/>
                <a:gd name="connsiteX208" fmla="*/ 3600801 w 3708006"/>
                <a:gd name="connsiteY208" fmla="*/ 2578447 h 3637861"/>
                <a:gd name="connsiteX209" fmla="*/ 3567797 w 3708006"/>
                <a:gd name="connsiteY209" fmla="*/ 2573817 h 3637861"/>
                <a:gd name="connsiteX210" fmla="*/ 3567797 w 3708006"/>
                <a:gd name="connsiteY210" fmla="*/ 2434062 h 3637861"/>
                <a:gd name="connsiteX211" fmla="*/ 107205 w 3708006"/>
                <a:gd name="connsiteY211" fmla="*/ 2424899 h 3637861"/>
                <a:gd name="connsiteX212" fmla="*/ 140209 w 3708006"/>
                <a:gd name="connsiteY212" fmla="*/ 2429530 h 3637861"/>
                <a:gd name="connsiteX213" fmla="*/ 140209 w 3708006"/>
                <a:gd name="connsiteY213" fmla="*/ 2569285 h 3637861"/>
                <a:gd name="connsiteX214" fmla="*/ 107205 w 3708006"/>
                <a:gd name="connsiteY214" fmla="*/ 2573916 h 3637861"/>
                <a:gd name="connsiteX215" fmla="*/ 0 w 3708006"/>
                <a:gd name="connsiteY215" fmla="*/ 2499408 h 3637861"/>
                <a:gd name="connsiteX216" fmla="*/ 107205 w 3708006"/>
                <a:gd name="connsiteY216" fmla="*/ 2424899 h 3637861"/>
                <a:gd name="connsiteX217" fmla="*/ 3600801 w 3708006"/>
                <a:gd name="connsiteY217" fmla="*/ 2278086 h 3637861"/>
                <a:gd name="connsiteX218" fmla="*/ 3708006 w 3708006"/>
                <a:gd name="connsiteY218" fmla="*/ 2352594 h 3637861"/>
                <a:gd name="connsiteX219" fmla="*/ 3600801 w 3708006"/>
                <a:gd name="connsiteY219" fmla="*/ 2427102 h 3637861"/>
                <a:gd name="connsiteX220" fmla="*/ 3567797 w 3708006"/>
                <a:gd name="connsiteY220" fmla="*/ 2422472 h 3637861"/>
                <a:gd name="connsiteX221" fmla="*/ 3567797 w 3708006"/>
                <a:gd name="connsiteY221" fmla="*/ 2282717 h 3637861"/>
                <a:gd name="connsiteX222" fmla="*/ 107205 w 3708006"/>
                <a:gd name="connsiteY222" fmla="*/ 2273555 h 3637861"/>
                <a:gd name="connsiteX223" fmla="*/ 140209 w 3708006"/>
                <a:gd name="connsiteY223" fmla="*/ 2278185 h 3637861"/>
                <a:gd name="connsiteX224" fmla="*/ 140209 w 3708006"/>
                <a:gd name="connsiteY224" fmla="*/ 2417940 h 3637861"/>
                <a:gd name="connsiteX225" fmla="*/ 107205 w 3708006"/>
                <a:gd name="connsiteY225" fmla="*/ 2422571 h 3637861"/>
                <a:gd name="connsiteX226" fmla="*/ 0 w 3708006"/>
                <a:gd name="connsiteY226" fmla="*/ 2348063 h 3637861"/>
                <a:gd name="connsiteX227" fmla="*/ 107205 w 3708006"/>
                <a:gd name="connsiteY227" fmla="*/ 2273555 h 3637861"/>
                <a:gd name="connsiteX228" fmla="*/ 3600801 w 3708006"/>
                <a:gd name="connsiteY228" fmla="*/ 2126741 h 3637861"/>
                <a:gd name="connsiteX229" fmla="*/ 3708006 w 3708006"/>
                <a:gd name="connsiteY229" fmla="*/ 2201249 h 3637861"/>
                <a:gd name="connsiteX230" fmla="*/ 3600801 w 3708006"/>
                <a:gd name="connsiteY230" fmla="*/ 2275757 h 3637861"/>
                <a:gd name="connsiteX231" fmla="*/ 3567797 w 3708006"/>
                <a:gd name="connsiteY231" fmla="*/ 2271127 h 3637861"/>
                <a:gd name="connsiteX232" fmla="*/ 3567797 w 3708006"/>
                <a:gd name="connsiteY232" fmla="*/ 2131372 h 3637861"/>
                <a:gd name="connsiteX233" fmla="*/ 107205 w 3708006"/>
                <a:gd name="connsiteY233" fmla="*/ 2122209 h 3637861"/>
                <a:gd name="connsiteX234" fmla="*/ 140209 w 3708006"/>
                <a:gd name="connsiteY234" fmla="*/ 2126840 h 3637861"/>
                <a:gd name="connsiteX235" fmla="*/ 140209 w 3708006"/>
                <a:gd name="connsiteY235" fmla="*/ 2266595 h 3637861"/>
                <a:gd name="connsiteX236" fmla="*/ 107205 w 3708006"/>
                <a:gd name="connsiteY236" fmla="*/ 2271226 h 3637861"/>
                <a:gd name="connsiteX237" fmla="*/ 0 w 3708006"/>
                <a:gd name="connsiteY237" fmla="*/ 2196718 h 3637861"/>
                <a:gd name="connsiteX238" fmla="*/ 107205 w 3708006"/>
                <a:gd name="connsiteY238" fmla="*/ 2122209 h 3637861"/>
                <a:gd name="connsiteX239" fmla="*/ 3600801 w 3708006"/>
                <a:gd name="connsiteY239" fmla="*/ 1975396 h 3637861"/>
                <a:gd name="connsiteX240" fmla="*/ 3708006 w 3708006"/>
                <a:gd name="connsiteY240" fmla="*/ 2049904 h 3637861"/>
                <a:gd name="connsiteX241" fmla="*/ 3600801 w 3708006"/>
                <a:gd name="connsiteY241" fmla="*/ 2124412 h 3637861"/>
                <a:gd name="connsiteX242" fmla="*/ 3567797 w 3708006"/>
                <a:gd name="connsiteY242" fmla="*/ 2119782 h 3637861"/>
                <a:gd name="connsiteX243" fmla="*/ 3567797 w 3708006"/>
                <a:gd name="connsiteY243" fmla="*/ 1980027 h 3637861"/>
                <a:gd name="connsiteX244" fmla="*/ 107205 w 3708006"/>
                <a:gd name="connsiteY244" fmla="*/ 1970865 h 3637861"/>
                <a:gd name="connsiteX245" fmla="*/ 140209 w 3708006"/>
                <a:gd name="connsiteY245" fmla="*/ 1975495 h 3637861"/>
                <a:gd name="connsiteX246" fmla="*/ 140209 w 3708006"/>
                <a:gd name="connsiteY246" fmla="*/ 2115250 h 3637861"/>
                <a:gd name="connsiteX247" fmla="*/ 107205 w 3708006"/>
                <a:gd name="connsiteY247" fmla="*/ 2119881 h 3637861"/>
                <a:gd name="connsiteX248" fmla="*/ 0 w 3708006"/>
                <a:gd name="connsiteY248" fmla="*/ 2045373 h 3637861"/>
                <a:gd name="connsiteX249" fmla="*/ 107205 w 3708006"/>
                <a:gd name="connsiteY249" fmla="*/ 1970865 h 3637861"/>
                <a:gd name="connsiteX250" fmla="*/ 3600801 w 3708006"/>
                <a:gd name="connsiteY250" fmla="*/ 1824051 h 3637861"/>
                <a:gd name="connsiteX251" fmla="*/ 3708006 w 3708006"/>
                <a:gd name="connsiteY251" fmla="*/ 1898559 h 3637861"/>
                <a:gd name="connsiteX252" fmla="*/ 3600801 w 3708006"/>
                <a:gd name="connsiteY252" fmla="*/ 1973068 h 3637861"/>
                <a:gd name="connsiteX253" fmla="*/ 3567797 w 3708006"/>
                <a:gd name="connsiteY253" fmla="*/ 1968437 h 3637861"/>
                <a:gd name="connsiteX254" fmla="*/ 3567797 w 3708006"/>
                <a:gd name="connsiteY254" fmla="*/ 1828682 h 3637861"/>
                <a:gd name="connsiteX255" fmla="*/ 107205 w 3708006"/>
                <a:gd name="connsiteY255" fmla="*/ 1819520 h 3637861"/>
                <a:gd name="connsiteX256" fmla="*/ 140209 w 3708006"/>
                <a:gd name="connsiteY256" fmla="*/ 1824151 h 3637861"/>
                <a:gd name="connsiteX257" fmla="*/ 140209 w 3708006"/>
                <a:gd name="connsiteY257" fmla="*/ 1963905 h 3637861"/>
                <a:gd name="connsiteX258" fmla="*/ 107205 w 3708006"/>
                <a:gd name="connsiteY258" fmla="*/ 1968536 h 3637861"/>
                <a:gd name="connsiteX259" fmla="*/ 0 w 3708006"/>
                <a:gd name="connsiteY259" fmla="*/ 1894028 h 3637861"/>
                <a:gd name="connsiteX260" fmla="*/ 107205 w 3708006"/>
                <a:gd name="connsiteY260" fmla="*/ 1819520 h 3637861"/>
                <a:gd name="connsiteX261" fmla="*/ 3600801 w 3708006"/>
                <a:gd name="connsiteY261" fmla="*/ 1669325 h 3637861"/>
                <a:gd name="connsiteX262" fmla="*/ 3708006 w 3708006"/>
                <a:gd name="connsiteY262" fmla="*/ 1743833 h 3637861"/>
                <a:gd name="connsiteX263" fmla="*/ 3600801 w 3708006"/>
                <a:gd name="connsiteY263" fmla="*/ 1818341 h 3637861"/>
                <a:gd name="connsiteX264" fmla="*/ 3567797 w 3708006"/>
                <a:gd name="connsiteY264" fmla="*/ 1813710 h 3637861"/>
                <a:gd name="connsiteX265" fmla="*/ 3567797 w 3708006"/>
                <a:gd name="connsiteY265" fmla="*/ 1673956 h 3637861"/>
                <a:gd name="connsiteX266" fmla="*/ 107205 w 3708006"/>
                <a:gd name="connsiteY266" fmla="*/ 1664793 h 3637861"/>
                <a:gd name="connsiteX267" fmla="*/ 140209 w 3708006"/>
                <a:gd name="connsiteY267" fmla="*/ 1669424 h 3637861"/>
                <a:gd name="connsiteX268" fmla="*/ 140209 w 3708006"/>
                <a:gd name="connsiteY268" fmla="*/ 1809179 h 3637861"/>
                <a:gd name="connsiteX269" fmla="*/ 107205 w 3708006"/>
                <a:gd name="connsiteY269" fmla="*/ 1813810 h 3637861"/>
                <a:gd name="connsiteX270" fmla="*/ 0 w 3708006"/>
                <a:gd name="connsiteY270" fmla="*/ 1739302 h 3637861"/>
                <a:gd name="connsiteX271" fmla="*/ 107205 w 3708006"/>
                <a:gd name="connsiteY271" fmla="*/ 1664793 h 3637861"/>
                <a:gd name="connsiteX272" fmla="*/ 3600801 w 3708006"/>
                <a:gd name="connsiteY272" fmla="*/ 1517980 h 3637861"/>
                <a:gd name="connsiteX273" fmla="*/ 3708006 w 3708006"/>
                <a:gd name="connsiteY273" fmla="*/ 1592488 h 3637861"/>
                <a:gd name="connsiteX274" fmla="*/ 3600801 w 3708006"/>
                <a:gd name="connsiteY274" fmla="*/ 1666996 h 3637861"/>
                <a:gd name="connsiteX275" fmla="*/ 3567797 w 3708006"/>
                <a:gd name="connsiteY275" fmla="*/ 1662366 h 3637861"/>
                <a:gd name="connsiteX276" fmla="*/ 3567797 w 3708006"/>
                <a:gd name="connsiteY276" fmla="*/ 1522611 h 3637861"/>
                <a:gd name="connsiteX277" fmla="*/ 107205 w 3708006"/>
                <a:gd name="connsiteY277" fmla="*/ 1513449 h 3637861"/>
                <a:gd name="connsiteX278" fmla="*/ 140209 w 3708006"/>
                <a:gd name="connsiteY278" fmla="*/ 1518079 h 3637861"/>
                <a:gd name="connsiteX279" fmla="*/ 140209 w 3708006"/>
                <a:gd name="connsiteY279" fmla="*/ 1657834 h 3637861"/>
                <a:gd name="connsiteX280" fmla="*/ 107205 w 3708006"/>
                <a:gd name="connsiteY280" fmla="*/ 1662465 h 3637861"/>
                <a:gd name="connsiteX281" fmla="*/ 0 w 3708006"/>
                <a:gd name="connsiteY281" fmla="*/ 1587957 h 3637861"/>
                <a:gd name="connsiteX282" fmla="*/ 107205 w 3708006"/>
                <a:gd name="connsiteY282" fmla="*/ 1513449 h 3637861"/>
                <a:gd name="connsiteX283" fmla="*/ 3600801 w 3708006"/>
                <a:gd name="connsiteY283" fmla="*/ 1366635 h 3637861"/>
                <a:gd name="connsiteX284" fmla="*/ 3708006 w 3708006"/>
                <a:gd name="connsiteY284" fmla="*/ 1441143 h 3637861"/>
                <a:gd name="connsiteX285" fmla="*/ 3600801 w 3708006"/>
                <a:gd name="connsiteY285" fmla="*/ 1515652 h 3637861"/>
                <a:gd name="connsiteX286" fmla="*/ 3567797 w 3708006"/>
                <a:gd name="connsiteY286" fmla="*/ 1511021 h 3637861"/>
                <a:gd name="connsiteX287" fmla="*/ 3567797 w 3708006"/>
                <a:gd name="connsiteY287" fmla="*/ 1371266 h 3637861"/>
                <a:gd name="connsiteX288" fmla="*/ 107205 w 3708006"/>
                <a:gd name="connsiteY288" fmla="*/ 1362104 h 3637861"/>
                <a:gd name="connsiteX289" fmla="*/ 140209 w 3708006"/>
                <a:gd name="connsiteY289" fmla="*/ 1366734 h 3637861"/>
                <a:gd name="connsiteX290" fmla="*/ 140209 w 3708006"/>
                <a:gd name="connsiteY290" fmla="*/ 1506489 h 3637861"/>
                <a:gd name="connsiteX291" fmla="*/ 107205 w 3708006"/>
                <a:gd name="connsiteY291" fmla="*/ 1511120 h 3637861"/>
                <a:gd name="connsiteX292" fmla="*/ 0 w 3708006"/>
                <a:gd name="connsiteY292" fmla="*/ 1436612 h 3637861"/>
                <a:gd name="connsiteX293" fmla="*/ 107205 w 3708006"/>
                <a:gd name="connsiteY293" fmla="*/ 1362104 h 3637861"/>
                <a:gd name="connsiteX294" fmla="*/ 3600801 w 3708006"/>
                <a:gd name="connsiteY294" fmla="*/ 1215290 h 3637861"/>
                <a:gd name="connsiteX295" fmla="*/ 3708006 w 3708006"/>
                <a:gd name="connsiteY295" fmla="*/ 1289798 h 3637861"/>
                <a:gd name="connsiteX296" fmla="*/ 3600801 w 3708006"/>
                <a:gd name="connsiteY296" fmla="*/ 1364306 h 3637861"/>
                <a:gd name="connsiteX297" fmla="*/ 3567797 w 3708006"/>
                <a:gd name="connsiteY297" fmla="*/ 1359676 h 3637861"/>
                <a:gd name="connsiteX298" fmla="*/ 3567797 w 3708006"/>
                <a:gd name="connsiteY298" fmla="*/ 1219921 h 3637861"/>
                <a:gd name="connsiteX299" fmla="*/ 107205 w 3708006"/>
                <a:gd name="connsiteY299" fmla="*/ 1210759 h 3637861"/>
                <a:gd name="connsiteX300" fmla="*/ 140209 w 3708006"/>
                <a:gd name="connsiteY300" fmla="*/ 1215389 h 3637861"/>
                <a:gd name="connsiteX301" fmla="*/ 140209 w 3708006"/>
                <a:gd name="connsiteY301" fmla="*/ 1355144 h 3637861"/>
                <a:gd name="connsiteX302" fmla="*/ 107205 w 3708006"/>
                <a:gd name="connsiteY302" fmla="*/ 1359775 h 3637861"/>
                <a:gd name="connsiteX303" fmla="*/ 0 w 3708006"/>
                <a:gd name="connsiteY303" fmla="*/ 1285267 h 3637861"/>
                <a:gd name="connsiteX304" fmla="*/ 107205 w 3708006"/>
                <a:gd name="connsiteY304" fmla="*/ 1210759 h 3637861"/>
                <a:gd name="connsiteX305" fmla="*/ 3600801 w 3708006"/>
                <a:gd name="connsiteY305" fmla="*/ 1063945 h 3637861"/>
                <a:gd name="connsiteX306" fmla="*/ 3708006 w 3708006"/>
                <a:gd name="connsiteY306" fmla="*/ 1138453 h 3637861"/>
                <a:gd name="connsiteX307" fmla="*/ 3600801 w 3708006"/>
                <a:gd name="connsiteY307" fmla="*/ 1212962 h 3637861"/>
                <a:gd name="connsiteX308" fmla="*/ 3567797 w 3708006"/>
                <a:gd name="connsiteY308" fmla="*/ 1208331 h 3637861"/>
                <a:gd name="connsiteX309" fmla="*/ 3567797 w 3708006"/>
                <a:gd name="connsiteY309" fmla="*/ 1068576 h 3637861"/>
                <a:gd name="connsiteX310" fmla="*/ 107205 w 3708006"/>
                <a:gd name="connsiteY310" fmla="*/ 1059414 h 3637861"/>
                <a:gd name="connsiteX311" fmla="*/ 140209 w 3708006"/>
                <a:gd name="connsiteY311" fmla="*/ 1064044 h 3637861"/>
                <a:gd name="connsiteX312" fmla="*/ 140209 w 3708006"/>
                <a:gd name="connsiteY312" fmla="*/ 1203799 h 3637861"/>
                <a:gd name="connsiteX313" fmla="*/ 107205 w 3708006"/>
                <a:gd name="connsiteY313" fmla="*/ 1208430 h 3637861"/>
                <a:gd name="connsiteX314" fmla="*/ 0 w 3708006"/>
                <a:gd name="connsiteY314" fmla="*/ 1133922 h 3637861"/>
                <a:gd name="connsiteX315" fmla="*/ 107205 w 3708006"/>
                <a:gd name="connsiteY315" fmla="*/ 1059414 h 3637861"/>
                <a:gd name="connsiteX316" fmla="*/ 3600801 w 3708006"/>
                <a:gd name="connsiteY316" fmla="*/ 912600 h 3637861"/>
                <a:gd name="connsiteX317" fmla="*/ 3708006 w 3708006"/>
                <a:gd name="connsiteY317" fmla="*/ 987109 h 3637861"/>
                <a:gd name="connsiteX318" fmla="*/ 3600801 w 3708006"/>
                <a:gd name="connsiteY318" fmla="*/ 1061617 h 3637861"/>
                <a:gd name="connsiteX319" fmla="*/ 3567797 w 3708006"/>
                <a:gd name="connsiteY319" fmla="*/ 1056986 h 3637861"/>
                <a:gd name="connsiteX320" fmla="*/ 3567797 w 3708006"/>
                <a:gd name="connsiteY320" fmla="*/ 917232 h 3637861"/>
                <a:gd name="connsiteX321" fmla="*/ 107205 w 3708006"/>
                <a:gd name="connsiteY321" fmla="*/ 908069 h 3637861"/>
                <a:gd name="connsiteX322" fmla="*/ 140209 w 3708006"/>
                <a:gd name="connsiteY322" fmla="*/ 912700 h 3637861"/>
                <a:gd name="connsiteX323" fmla="*/ 140209 w 3708006"/>
                <a:gd name="connsiteY323" fmla="*/ 1052454 h 3637861"/>
                <a:gd name="connsiteX324" fmla="*/ 107205 w 3708006"/>
                <a:gd name="connsiteY324" fmla="*/ 1057085 h 3637861"/>
                <a:gd name="connsiteX325" fmla="*/ 0 w 3708006"/>
                <a:gd name="connsiteY325" fmla="*/ 982577 h 3637861"/>
                <a:gd name="connsiteX326" fmla="*/ 107205 w 3708006"/>
                <a:gd name="connsiteY326" fmla="*/ 908069 h 3637861"/>
                <a:gd name="connsiteX327" fmla="*/ 3600801 w 3708006"/>
                <a:gd name="connsiteY327" fmla="*/ 761256 h 3637861"/>
                <a:gd name="connsiteX328" fmla="*/ 3708006 w 3708006"/>
                <a:gd name="connsiteY328" fmla="*/ 835764 h 3637861"/>
                <a:gd name="connsiteX329" fmla="*/ 3600801 w 3708006"/>
                <a:gd name="connsiteY329" fmla="*/ 910272 h 3637861"/>
                <a:gd name="connsiteX330" fmla="*/ 3567797 w 3708006"/>
                <a:gd name="connsiteY330" fmla="*/ 905641 h 3637861"/>
                <a:gd name="connsiteX331" fmla="*/ 3567797 w 3708006"/>
                <a:gd name="connsiteY331" fmla="*/ 765887 h 3637861"/>
                <a:gd name="connsiteX332" fmla="*/ 107205 w 3708006"/>
                <a:gd name="connsiteY332" fmla="*/ 756724 h 3637861"/>
                <a:gd name="connsiteX333" fmla="*/ 140209 w 3708006"/>
                <a:gd name="connsiteY333" fmla="*/ 761355 h 3637861"/>
                <a:gd name="connsiteX334" fmla="*/ 140209 w 3708006"/>
                <a:gd name="connsiteY334" fmla="*/ 901109 h 3637861"/>
                <a:gd name="connsiteX335" fmla="*/ 107205 w 3708006"/>
                <a:gd name="connsiteY335" fmla="*/ 905741 h 3637861"/>
                <a:gd name="connsiteX336" fmla="*/ 0 w 3708006"/>
                <a:gd name="connsiteY336" fmla="*/ 831232 h 3637861"/>
                <a:gd name="connsiteX337" fmla="*/ 107205 w 3708006"/>
                <a:gd name="connsiteY337" fmla="*/ 756724 h 3637861"/>
                <a:gd name="connsiteX338" fmla="*/ 3600801 w 3708006"/>
                <a:gd name="connsiteY338" fmla="*/ 609911 h 3637861"/>
                <a:gd name="connsiteX339" fmla="*/ 3708006 w 3708006"/>
                <a:gd name="connsiteY339" fmla="*/ 684419 h 3637861"/>
                <a:gd name="connsiteX340" fmla="*/ 3600801 w 3708006"/>
                <a:gd name="connsiteY340" fmla="*/ 758927 h 3637861"/>
                <a:gd name="connsiteX341" fmla="*/ 3567797 w 3708006"/>
                <a:gd name="connsiteY341" fmla="*/ 754296 h 3637861"/>
                <a:gd name="connsiteX342" fmla="*/ 3567797 w 3708006"/>
                <a:gd name="connsiteY342" fmla="*/ 614542 h 3637861"/>
                <a:gd name="connsiteX343" fmla="*/ 107205 w 3708006"/>
                <a:gd name="connsiteY343" fmla="*/ 605379 h 3637861"/>
                <a:gd name="connsiteX344" fmla="*/ 140209 w 3708006"/>
                <a:gd name="connsiteY344" fmla="*/ 610010 h 3637861"/>
                <a:gd name="connsiteX345" fmla="*/ 140209 w 3708006"/>
                <a:gd name="connsiteY345" fmla="*/ 749765 h 3637861"/>
                <a:gd name="connsiteX346" fmla="*/ 107205 w 3708006"/>
                <a:gd name="connsiteY346" fmla="*/ 754396 h 3637861"/>
                <a:gd name="connsiteX347" fmla="*/ 0 w 3708006"/>
                <a:gd name="connsiteY347" fmla="*/ 679888 h 3637861"/>
                <a:gd name="connsiteX348" fmla="*/ 107205 w 3708006"/>
                <a:gd name="connsiteY348" fmla="*/ 605379 h 3637861"/>
                <a:gd name="connsiteX349" fmla="*/ 3600801 w 3708006"/>
                <a:gd name="connsiteY349" fmla="*/ 458566 h 3637861"/>
                <a:gd name="connsiteX350" fmla="*/ 3708006 w 3708006"/>
                <a:gd name="connsiteY350" fmla="*/ 533074 h 3637861"/>
                <a:gd name="connsiteX351" fmla="*/ 3600801 w 3708006"/>
                <a:gd name="connsiteY351" fmla="*/ 607582 h 3637861"/>
                <a:gd name="connsiteX352" fmla="*/ 3567797 w 3708006"/>
                <a:gd name="connsiteY352" fmla="*/ 602952 h 3637861"/>
                <a:gd name="connsiteX353" fmla="*/ 3567797 w 3708006"/>
                <a:gd name="connsiteY353" fmla="*/ 463197 h 3637861"/>
                <a:gd name="connsiteX354" fmla="*/ 107205 w 3708006"/>
                <a:gd name="connsiteY354" fmla="*/ 454035 h 3637861"/>
                <a:gd name="connsiteX355" fmla="*/ 140209 w 3708006"/>
                <a:gd name="connsiteY355" fmla="*/ 458665 h 3637861"/>
                <a:gd name="connsiteX356" fmla="*/ 140209 w 3708006"/>
                <a:gd name="connsiteY356" fmla="*/ 598420 h 3637861"/>
                <a:gd name="connsiteX357" fmla="*/ 107205 w 3708006"/>
                <a:gd name="connsiteY357" fmla="*/ 603051 h 3637861"/>
                <a:gd name="connsiteX358" fmla="*/ 0 w 3708006"/>
                <a:gd name="connsiteY358" fmla="*/ 528543 h 3637861"/>
                <a:gd name="connsiteX359" fmla="*/ 107205 w 3708006"/>
                <a:gd name="connsiteY359" fmla="*/ 454035 h 3637861"/>
                <a:gd name="connsiteX360" fmla="*/ 3600801 w 3708006"/>
                <a:gd name="connsiteY360" fmla="*/ 307221 h 3637861"/>
                <a:gd name="connsiteX361" fmla="*/ 3708006 w 3708006"/>
                <a:gd name="connsiteY361" fmla="*/ 381729 h 3637861"/>
                <a:gd name="connsiteX362" fmla="*/ 3600801 w 3708006"/>
                <a:gd name="connsiteY362" fmla="*/ 456237 h 3637861"/>
                <a:gd name="connsiteX363" fmla="*/ 3567797 w 3708006"/>
                <a:gd name="connsiteY363" fmla="*/ 451606 h 3637861"/>
                <a:gd name="connsiteX364" fmla="*/ 3567797 w 3708006"/>
                <a:gd name="connsiteY364" fmla="*/ 311852 h 3637861"/>
                <a:gd name="connsiteX365" fmla="*/ 107205 w 3708006"/>
                <a:gd name="connsiteY365" fmla="*/ 302689 h 3637861"/>
                <a:gd name="connsiteX366" fmla="*/ 140209 w 3708006"/>
                <a:gd name="connsiteY366" fmla="*/ 307320 h 3637861"/>
                <a:gd name="connsiteX367" fmla="*/ 140209 w 3708006"/>
                <a:gd name="connsiteY367" fmla="*/ 447075 h 3637861"/>
                <a:gd name="connsiteX368" fmla="*/ 107205 w 3708006"/>
                <a:gd name="connsiteY368" fmla="*/ 451706 h 3637861"/>
                <a:gd name="connsiteX369" fmla="*/ 0 w 3708006"/>
                <a:gd name="connsiteY369" fmla="*/ 377198 h 3637861"/>
                <a:gd name="connsiteX370" fmla="*/ 107205 w 3708006"/>
                <a:gd name="connsiteY370" fmla="*/ 302689 h 3637861"/>
                <a:gd name="connsiteX371" fmla="*/ 3600801 w 3708006"/>
                <a:gd name="connsiteY371" fmla="*/ 155876 h 3637861"/>
                <a:gd name="connsiteX372" fmla="*/ 3708006 w 3708006"/>
                <a:gd name="connsiteY372" fmla="*/ 230384 h 3637861"/>
                <a:gd name="connsiteX373" fmla="*/ 3600801 w 3708006"/>
                <a:gd name="connsiteY373" fmla="*/ 304892 h 3637861"/>
                <a:gd name="connsiteX374" fmla="*/ 3567797 w 3708006"/>
                <a:gd name="connsiteY374" fmla="*/ 300262 h 3637861"/>
                <a:gd name="connsiteX375" fmla="*/ 3567797 w 3708006"/>
                <a:gd name="connsiteY375" fmla="*/ 160507 h 3637861"/>
                <a:gd name="connsiteX376" fmla="*/ 107205 w 3708006"/>
                <a:gd name="connsiteY376" fmla="*/ 151345 h 3637861"/>
                <a:gd name="connsiteX377" fmla="*/ 140209 w 3708006"/>
                <a:gd name="connsiteY377" fmla="*/ 155975 h 3637861"/>
                <a:gd name="connsiteX378" fmla="*/ 140209 w 3708006"/>
                <a:gd name="connsiteY378" fmla="*/ 295730 h 3637861"/>
                <a:gd name="connsiteX379" fmla="*/ 107205 w 3708006"/>
                <a:gd name="connsiteY379" fmla="*/ 300361 h 3637861"/>
                <a:gd name="connsiteX380" fmla="*/ 0 w 3708006"/>
                <a:gd name="connsiteY380" fmla="*/ 225853 h 3637861"/>
                <a:gd name="connsiteX381" fmla="*/ 107205 w 3708006"/>
                <a:gd name="connsiteY381" fmla="*/ 151345 h 3637861"/>
                <a:gd name="connsiteX382" fmla="*/ 3625878 w 3708006"/>
                <a:gd name="connsiteY382" fmla="*/ 1596 h 3637861"/>
                <a:gd name="connsiteX383" fmla="*/ 3654880 w 3708006"/>
                <a:gd name="connsiteY383" fmla="*/ 10021 h 3637861"/>
                <a:gd name="connsiteX384" fmla="*/ 3667148 w 3708006"/>
                <a:gd name="connsiteY384" fmla="*/ 21922 h 3637861"/>
                <a:gd name="connsiteX385" fmla="*/ 3676606 w 3708006"/>
                <a:gd name="connsiteY385" fmla="*/ 26354 h 3637861"/>
                <a:gd name="connsiteX386" fmla="*/ 3708006 w 3708006"/>
                <a:gd name="connsiteY386" fmla="*/ 79039 h 3637861"/>
                <a:gd name="connsiteX387" fmla="*/ 3700052 w 3708006"/>
                <a:gd name="connsiteY387" fmla="*/ 106419 h 3637861"/>
                <a:gd name="connsiteX388" fmla="*/ 3700386 w 3708006"/>
                <a:gd name="connsiteY388" fmla="*/ 108801 h 3637861"/>
                <a:gd name="connsiteX389" fmla="*/ 3695755 w 3708006"/>
                <a:gd name="connsiteY389" fmla="*/ 141805 h 3637861"/>
                <a:gd name="connsiteX390" fmla="*/ 3655093 w 3708006"/>
                <a:gd name="connsiteY390" fmla="*/ 141805 h 3637861"/>
                <a:gd name="connsiteX391" fmla="*/ 3642530 w 3708006"/>
                <a:gd name="connsiteY391" fmla="*/ 147692 h 3637861"/>
                <a:gd name="connsiteX392" fmla="*/ 3600801 w 3708006"/>
                <a:gd name="connsiteY392" fmla="*/ 153548 h 3637861"/>
                <a:gd name="connsiteX393" fmla="*/ 3567797 w 3708006"/>
                <a:gd name="connsiteY393" fmla="*/ 148917 h 3637861"/>
                <a:gd name="connsiteX394" fmla="*/ 3567797 w 3708006"/>
                <a:gd name="connsiteY394" fmla="*/ 141805 h 3637861"/>
                <a:gd name="connsiteX395" fmla="*/ 3556001 w 3708006"/>
                <a:gd name="connsiteY395" fmla="*/ 141805 h 3637861"/>
                <a:gd name="connsiteX396" fmla="*/ 3551370 w 3708006"/>
                <a:gd name="connsiteY396" fmla="*/ 108801 h 3637861"/>
                <a:gd name="connsiteX397" fmla="*/ 3557225 w 3708006"/>
                <a:gd name="connsiteY397" fmla="*/ 67072 h 3637861"/>
                <a:gd name="connsiteX398" fmla="*/ 3567797 w 3708006"/>
                <a:gd name="connsiteY398" fmla="*/ 44512 h 3637861"/>
                <a:gd name="connsiteX399" fmla="*/ 3567797 w 3708006"/>
                <a:gd name="connsiteY399" fmla="*/ 9162 h 3637861"/>
                <a:gd name="connsiteX400" fmla="*/ 3600801 w 3708006"/>
                <a:gd name="connsiteY400" fmla="*/ 4531 h 3637861"/>
                <a:gd name="connsiteX401" fmla="*/ 3610898 w 3708006"/>
                <a:gd name="connsiteY401" fmla="*/ 5947 h 3637861"/>
                <a:gd name="connsiteX402" fmla="*/ 3474533 w 3708006"/>
                <a:gd name="connsiteY402" fmla="*/ 1596 h 3637861"/>
                <a:gd name="connsiteX403" fmla="*/ 3549041 w 3708006"/>
                <a:gd name="connsiteY403" fmla="*/ 108801 h 3637861"/>
                <a:gd name="connsiteX404" fmla="*/ 3544411 w 3708006"/>
                <a:gd name="connsiteY404" fmla="*/ 141805 h 3637861"/>
                <a:gd name="connsiteX405" fmla="*/ 3404656 w 3708006"/>
                <a:gd name="connsiteY405" fmla="*/ 141805 h 3637861"/>
                <a:gd name="connsiteX406" fmla="*/ 3400025 w 3708006"/>
                <a:gd name="connsiteY406" fmla="*/ 108801 h 3637861"/>
                <a:gd name="connsiteX407" fmla="*/ 3474533 w 3708006"/>
                <a:gd name="connsiteY407" fmla="*/ 1596 h 3637861"/>
                <a:gd name="connsiteX408" fmla="*/ 3323188 w 3708006"/>
                <a:gd name="connsiteY408" fmla="*/ 1596 h 3637861"/>
                <a:gd name="connsiteX409" fmla="*/ 3397697 w 3708006"/>
                <a:gd name="connsiteY409" fmla="*/ 108801 h 3637861"/>
                <a:gd name="connsiteX410" fmla="*/ 3393066 w 3708006"/>
                <a:gd name="connsiteY410" fmla="*/ 141805 h 3637861"/>
                <a:gd name="connsiteX411" fmla="*/ 3253311 w 3708006"/>
                <a:gd name="connsiteY411" fmla="*/ 141805 h 3637861"/>
                <a:gd name="connsiteX412" fmla="*/ 3248680 w 3708006"/>
                <a:gd name="connsiteY412" fmla="*/ 108801 h 3637861"/>
                <a:gd name="connsiteX413" fmla="*/ 3323188 w 3708006"/>
                <a:gd name="connsiteY413" fmla="*/ 1596 h 3637861"/>
                <a:gd name="connsiteX414" fmla="*/ 3171843 w 3708006"/>
                <a:gd name="connsiteY414" fmla="*/ 1596 h 3637861"/>
                <a:gd name="connsiteX415" fmla="*/ 3246351 w 3708006"/>
                <a:gd name="connsiteY415" fmla="*/ 108801 h 3637861"/>
                <a:gd name="connsiteX416" fmla="*/ 3241721 w 3708006"/>
                <a:gd name="connsiteY416" fmla="*/ 141805 h 3637861"/>
                <a:gd name="connsiteX417" fmla="*/ 3101966 w 3708006"/>
                <a:gd name="connsiteY417" fmla="*/ 141805 h 3637861"/>
                <a:gd name="connsiteX418" fmla="*/ 3097335 w 3708006"/>
                <a:gd name="connsiteY418" fmla="*/ 108801 h 3637861"/>
                <a:gd name="connsiteX419" fmla="*/ 3171843 w 3708006"/>
                <a:gd name="connsiteY419" fmla="*/ 1596 h 3637861"/>
                <a:gd name="connsiteX420" fmla="*/ 3020498 w 3708006"/>
                <a:gd name="connsiteY420" fmla="*/ 1596 h 3637861"/>
                <a:gd name="connsiteX421" fmla="*/ 3095007 w 3708006"/>
                <a:gd name="connsiteY421" fmla="*/ 108801 h 3637861"/>
                <a:gd name="connsiteX422" fmla="*/ 3090376 w 3708006"/>
                <a:gd name="connsiteY422" fmla="*/ 141805 h 3637861"/>
                <a:gd name="connsiteX423" fmla="*/ 2950621 w 3708006"/>
                <a:gd name="connsiteY423" fmla="*/ 141805 h 3637861"/>
                <a:gd name="connsiteX424" fmla="*/ 2945990 w 3708006"/>
                <a:gd name="connsiteY424" fmla="*/ 108801 h 3637861"/>
                <a:gd name="connsiteX425" fmla="*/ 3020498 w 3708006"/>
                <a:gd name="connsiteY425" fmla="*/ 1596 h 3637861"/>
                <a:gd name="connsiteX426" fmla="*/ 2869154 w 3708006"/>
                <a:gd name="connsiteY426" fmla="*/ 1596 h 3637861"/>
                <a:gd name="connsiteX427" fmla="*/ 2943662 w 3708006"/>
                <a:gd name="connsiteY427" fmla="*/ 108801 h 3637861"/>
                <a:gd name="connsiteX428" fmla="*/ 2939031 w 3708006"/>
                <a:gd name="connsiteY428" fmla="*/ 141805 h 3637861"/>
                <a:gd name="connsiteX429" fmla="*/ 2799277 w 3708006"/>
                <a:gd name="connsiteY429" fmla="*/ 141805 h 3637861"/>
                <a:gd name="connsiteX430" fmla="*/ 2794645 w 3708006"/>
                <a:gd name="connsiteY430" fmla="*/ 108801 h 3637861"/>
                <a:gd name="connsiteX431" fmla="*/ 2869154 w 3708006"/>
                <a:gd name="connsiteY431" fmla="*/ 1596 h 3637861"/>
                <a:gd name="connsiteX432" fmla="*/ 2717809 w 3708006"/>
                <a:gd name="connsiteY432" fmla="*/ 1596 h 3637861"/>
                <a:gd name="connsiteX433" fmla="*/ 2792317 w 3708006"/>
                <a:gd name="connsiteY433" fmla="*/ 108801 h 3637861"/>
                <a:gd name="connsiteX434" fmla="*/ 2787686 w 3708006"/>
                <a:gd name="connsiteY434" fmla="*/ 141805 h 3637861"/>
                <a:gd name="connsiteX435" fmla="*/ 2647932 w 3708006"/>
                <a:gd name="connsiteY435" fmla="*/ 141805 h 3637861"/>
                <a:gd name="connsiteX436" fmla="*/ 2643301 w 3708006"/>
                <a:gd name="connsiteY436" fmla="*/ 108801 h 3637861"/>
                <a:gd name="connsiteX437" fmla="*/ 2717809 w 3708006"/>
                <a:gd name="connsiteY437" fmla="*/ 1596 h 3637861"/>
                <a:gd name="connsiteX438" fmla="*/ 2566464 w 3708006"/>
                <a:gd name="connsiteY438" fmla="*/ 1596 h 3637861"/>
                <a:gd name="connsiteX439" fmla="*/ 2640972 w 3708006"/>
                <a:gd name="connsiteY439" fmla="*/ 108801 h 3637861"/>
                <a:gd name="connsiteX440" fmla="*/ 2636342 w 3708006"/>
                <a:gd name="connsiteY440" fmla="*/ 141805 h 3637861"/>
                <a:gd name="connsiteX441" fmla="*/ 2496587 w 3708006"/>
                <a:gd name="connsiteY441" fmla="*/ 141805 h 3637861"/>
                <a:gd name="connsiteX442" fmla="*/ 2491956 w 3708006"/>
                <a:gd name="connsiteY442" fmla="*/ 108801 h 3637861"/>
                <a:gd name="connsiteX443" fmla="*/ 2566464 w 3708006"/>
                <a:gd name="connsiteY443" fmla="*/ 1596 h 3637861"/>
                <a:gd name="connsiteX444" fmla="*/ 2415119 w 3708006"/>
                <a:gd name="connsiteY444" fmla="*/ 1596 h 3637861"/>
                <a:gd name="connsiteX445" fmla="*/ 2489627 w 3708006"/>
                <a:gd name="connsiteY445" fmla="*/ 108801 h 3637861"/>
                <a:gd name="connsiteX446" fmla="*/ 2484997 w 3708006"/>
                <a:gd name="connsiteY446" fmla="*/ 141805 h 3637861"/>
                <a:gd name="connsiteX447" fmla="*/ 2345242 w 3708006"/>
                <a:gd name="connsiteY447" fmla="*/ 141805 h 3637861"/>
                <a:gd name="connsiteX448" fmla="*/ 2340611 w 3708006"/>
                <a:gd name="connsiteY448" fmla="*/ 108801 h 3637861"/>
                <a:gd name="connsiteX449" fmla="*/ 2415119 w 3708006"/>
                <a:gd name="connsiteY449" fmla="*/ 1596 h 3637861"/>
                <a:gd name="connsiteX450" fmla="*/ 2263774 w 3708006"/>
                <a:gd name="connsiteY450" fmla="*/ 1596 h 3637861"/>
                <a:gd name="connsiteX451" fmla="*/ 2338282 w 3708006"/>
                <a:gd name="connsiteY451" fmla="*/ 108801 h 3637861"/>
                <a:gd name="connsiteX452" fmla="*/ 2333652 w 3708006"/>
                <a:gd name="connsiteY452" fmla="*/ 141805 h 3637861"/>
                <a:gd name="connsiteX453" fmla="*/ 2193897 w 3708006"/>
                <a:gd name="connsiteY453" fmla="*/ 141805 h 3637861"/>
                <a:gd name="connsiteX454" fmla="*/ 2189266 w 3708006"/>
                <a:gd name="connsiteY454" fmla="*/ 108801 h 3637861"/>
                <a:gd name="connsiteX455" fmla="*/ 2263774 w 3708006"/>
                <a:gd name="connsiteY455" fmla="*/ 1596 h 3637861"/>
                <a:gd name="connsiteX456" fmla="*/ 2112429 w 3708006"/>
                <a:gd name="connsiteY456" fmla="*/ 1596 h 3637861"/>
                <a:gd name="connsiteX457" fmla="*/ 2186937 w 3708006"/>
                <a:gd name="connsiteY457" fmla="*/ 108801 h 3637861"/>
                <a:gd name="connsiteX458" fmla="*/ 2182307 w 3708006"/>
                <a:gd name="connsiteY458" fmla="*/ 141805 h 3637861"/>
                <a:gd name="connsiteX459" fmla="*/ 2042552 w 3708006"/>
                <a:gd name="connsiteY459" fmla="*/ 141805 h 3637861"/>
                <a:gd name="connsiteX460" fmla="*/ 2037921 w 3708006"/>
                <a:gd name="connsiteY460" fmla="*/ 108801 h 3637861"/>
                <a:gd name="connsiteX461" fmla="*/ 2112429 w 3708006"/>
                <a:gd name="connsiteY461" fmla="*/ 1596 h 3637861"/>
                <a:gd name="connsiteX462" fmla="*/ 1961084 w 3708006"/>
                <a:gd name="connsiteY462" fmla="*/ 1596 h 3637861"/>
                <a:gd name="connsiteX463" fmla="*/ 2035593 w 3708006"/>
                <a:gd name="connsiteY463" fmla="*/ 108801 h 3637861"/>
                <a:gd name="connsiteX464" fmla="*/ 2030962 w 3708006"/>
                <a:gd name="connsiteY464" fmla="*/ 141805 h 3637861"/>
                <a:gd name="connsiteX465" fmla="*/ 1891207 w 3708006"/>
                <a:gd name="connsiteY465" fmla="*/ 141805 h 3637861"/>
                <a:gd name="connsiteX466" fmla="*/ 1886576 w 3708006"/>
                <a:gd name="connsiteY466" fmla="*/ 108801 h 3637861"/>
                <a:gd name="connsiteX467" fmla="*/ 1961084 w 3708006"/>
                <a:gd name="connsiteY467" fmla="*/ 1596 h 3637861"/>
                <a:gd name="connsiteX468" fmla="*/ 1806358 w 3708006"/>
                <a:gd name="connsiteY468" fmla="*/ 1596 h 3637861"/>
                <a:gd name="connsiteX469" fmla="*/ 1880866 w 3708006"/>
                <a:gd name="connsiteY469" fmla="*/ 108801 h 3637861"/>
                <a:gd name="connsiteX470" fmla="*/ 1876235 w 3708006"/>
                <a:gd name="connsiteY470" fmla="*/ 141805 h 3637861"/>
                <a:gd name="connsiteX471" fmla="*/ 1736481 w 3708006"/>
                <a:gd name="connsiteY471" fmla="*/ 141805 h 3637861"/>
                <a:gd name="connsiteX472" fmla="*/ 1731850 w 3708006"/>
                <a:gd name="connsiteY472" fmla="*/ 108801 h 3637861"/>
                <a:gd name="connsiteX473" fmla="*/ 1806358 w 3708006"/>
                <a:gd name="connsiteY473" fmla="*/ 1596 h 3637861"/>
                <a:gd name="connsiteX474" fmla="*/ 1655013 w 3708006"/>
                <a:gd name="connsiteY474" fmla="*/ 1596 h 3637861"/>
                <a:gd name="connsiteX475" fmla="*/ 1729521 w 3708006"/>
                <a:gd name="connsiteY475" fmla="*/ 108801 h 3637861"/>
                <a:gd name="connsiteX476" fmla="*/ 1724891 w 3708006"/>
                <a:gd name="connsiteY476" fmla="*/ 141805 h 3637861"/>
                <a:gd name="connsiteX477" fmla="*/ 1585136 w 3708006"/>
                <a:gd name="connsiteY477" fmla="*/ 141805 h 3637861"/>
                <a:gd name="connsiteX478" fmla="*/ 1580505 w 3708006"/>
                <a:gd name="connsiteY478" fmla="*/ 108801 h 3637861"/>
                <a:gd name="connsiteX479" fmla="*/ 1655013 w 3708006"/>
                <a:gd name="connsiteY479" fmla="*/ 1596 h 3637861"/>
                <a:gd name="connsiteX480" fmla="*/ 1503668 w 3708006"/>
                <a:gd name="connsiteY480" fmla="*/ 1596 h 3637861"/>
                <a:gd name="connsiteX481" fmla="*/ 1578177 w 3708006"/>
                <a:gd name="connsiteY481" fmla="*/ 108801 h 3637861"/>
                <a:gd name="connsiteX482" fmla="*/ 1573546 w 3708006"/>
                <a:gd name="connsiteY482" fmla="*/ 141805 h 3637861"/>
                <a:gd name="connsiteX483" fmla="*/ 1433791 w 3708006"/>
                <a:gd name="connsiteY483" fmla="*/ 141805 h 3637861"/>
                <a:gd name="connsiteX484" fmla="*/ 1429160 w 3708006"/>
                <a:gd name="connsiteY484" fmla="*/ 108801 h 3637861"/>
                <a:gd name="connsiteX485" fmla="*/ 1503668 w 3708006"/>
                <a:gd name="connsiteY485" fmla="*/ 1596 h 3637861"/>
                <a:gd name="connsiteX486" fmla="*/ 1352323 w 3708006"/>
                <a:gd name="connsiteY486" fmla="*/ 1596 h 3637861"/>
                <a:gd name="connsiteX487" fmla="*/ 1426831 w 3708006"/>
                <a:gd name="connsiteY487" fmla="*/ 108801 h 3637861"/>
                <a:gd name="connsiteX488" fmla="*/ 1422201 w 3708006"/>
                <a:gd name="connsiteY488" fmla="*/ 141805 h 3637861"/>
                <a:gd name="connsiteX489" fmla="*/ 1282446 w 3708006"/>
                <a:gd name="connsiteY489" fmla="*/ 141805 h 3637861"/>
                <a:gd name="connsiteX490" fmla="*/ 1277815 w 3708006"/>
                <a:gd name="connsiteY490" fmla="*/ 108801 h 3637861"/>
                <a:gd name="connsiteX491" fmla="*/ 1352323 w 3708006"/>
                <a:gd name="connsiteY491" fmla="*/ 1596 h 3637861"/>
                <a:gd name="connsiteX492" fmla="*/ 1200978 w 3708006"/>
                <a:gd name="connsiteY492" fmla="*/ 1596 h 3637861"/>
                <a:gd name="connsiteX493" fmla="*/ 1275487 w 3708006"/>
                <a:gd name="connsiteY493" fmla="*/ 108801 h 3637861"/>
                <a:gd name="connsiteX494" fmla="*/ 1270856 w 3708006"/>
                <a:gd name="connsiteY494" fmla="*/ 141805 h 3637861"/>
                <a:gd name="connsiteX495" fmla="*/ 1131101 w 3708006"/>
                <a:gd name="connsiteY495" fmla="*/ 141805 h 3637861"/>
                <a:gd name="connsiteX496" fmla="*/ 1126470 w 3708006"/>
                <a:gd name="connsiteY496" fmla="*/ 108801 h 3637861"/>
                <a:gd name="connsiteX497" fmla="*/ 1200978 w 3708006"/>
                <a:gd name="connsiteY497" fmla="*/ 1596 h 3637861"/>
                <a:gd name="connsiteX498" fmla="*/ 1049634 w 3708006"/>
                <a:gd name="connsiteY498" fmla="*/ 1596 h 3637861"/>
                <a:gd name="connsiteX499" fmla="*/ 1124142 w 3708006"/>
                <a:gd name="connsiteY499" fmla="*/ 108801 h 3637861"/>
                <a:gd name="connsiteX500" fmla="*/ 1119511 w 3708006"/>
                <a:gd name="connsiteY500" fmla="*/ 141805 h 3637861"/>
                <a:gd name="connsiteX501" fmla="*/ 979757 w 3708006"/>
                <a:gd name="connsiteY501" fmla="*/ 141805 h 3637861"/>
                <a:gd name="connsiteX502" fmla="*/ 975125 w 3708006"/>
                <a:gd name="connsiteY502" fmla="*/ 108801 h 3637861"/>
                <a:gd name="connsiteX503" fmla="*/ 1049634 w 3708006"/>
                <a:gd name="connsiteY503" fmla="*/ 1596 h 3637861"/>
                <a:gd name="connsiteX504" fmla="*/ 898289 w 3708006"/>
                <a:gd name="connsiteY504" fmla="*/ 1596 h 3637861"/>
                <a:gd name="connsiteX505" fmla="*/ 972797 w 3708006"/>
                <a:gd name="connsiteY505" fmla="*/ 108801 h 3637861"/>
                <a:gd name="connsiteX506" fmla="*/ 968166 w 3708006"/>
                <a:gd name="connsiteY506" fmla="*/ 141805 h 3637861"/>
                <a:gd name="connsiteX507" fmla="*/ 828412 w 3708006"/>
                <a:gd name="connsiteY507" fmla="*/ 141805 h 3637861"/>
                <a:gd name="connsiteX508" fmla="*/ 823781 w 3708006"/>
                <a:gd name="connsiteY508" fmla="*/ 108801 h 3637861"/>
                <a:gd name="connsiteX509" fmla="*/ 898289 w 3708006"/>
                <a:gd name="connsiteY509" fmla="*/ 1596 h 3637861"/>
                <a:gd name="connsiteX510" fmla="*/ 746944 w 3708006"/>
                <a:gd name="connsiteY510" fmla="*/ 1596 h 3637861"/>
                <a:gd name="connsiteX511" fmla="*/ 821452 w 3708006"/>
                <a:gd name="connsiteY511" fmla="*/ 108801 h 3637861"/>
                <a:gd name="connsiteX512" fmla="*/ 816821 w 3708006"/>
                <a:gd name="connsiteY512" fmla="*/ 141805 h 3637861"/>
                <a:gd name="connsiteX513" fmla="*/ 677067 w 3708006"/>
                <a:gd name="connsiteY513" fmla="*/ 141805 h 3637861"/>
                <a:gd name="connsiteX514" fmla="*/ 672436 w 3708006"/>
                <a:gd name="connsiteY514" fmla="*/ 108801 h 3637861"/>
                <a:gd name="connsiteX515" fmla="*/ 746944 w 3708006"/>
                <a:gd name="connsiteY515" fmla="*/ 1596 h 3637861"/>
                <a:gd name="connsiteX516" fmla="*/ 595599 w 3708006"/>
                <a:gd name="connsiteY516" fmla="*/ 1596 h 3637861"/>
                <a:gd name="connsiteX517" fmla="*/ 670107 w 3708006"/>
                <a:gd name="connsiteY517" fmla="*/ 108801 h 3637861"/>
                <a:gd name="connsiteX518" fmla="*/ 665477 w 3708006"/>
                <a:gd name="connsiteY518" fmla="*/ 141805 h 3637861"/>
                <a:gd name="connsiteX519" fmla="*/ 525722 w 3708006"/>
                <a:gd name="connsiteY519" fmla="*/ 141805 h 3637861"/>
                <a:gd name="connsiteX520" fmla="*/ 521091 w 3708006"/>
                <a:gd name="connsiteY520" fmla="*/ 108801 h 3637861"/>
                <a:gd name="connsiteX521" fmla="*/ 595599 w 3708006"/>
                <a:gd name="connsiteY521" fmla="*/ 1596 h 3637861"/>
                <a:gd name="connsiteX522" fmla="*/ 444254 w 3708006"/>
                <a:gd name="connsiteY522" fmla="*/ 1596 h 3637861"/>
                <a:gd name="connsiteX523" fmla="*/ 518762 w 3708006"/>
                <a:gd name="connsiteY523" fmla="*/ 108801 h 3637861"/>
                <a:gd name="connsiteX524" fmla="*/ 514131 w 3708006"/>
                <a:gd name="connsiteY524" fmla="*/ 141805 h 3637861"/>
                <a:gd name="connsiteX525" fmla="*/ 374377 w 3708006"/>
                <a:gd name="connsiteY525" fmla="*/ 141805 h 3637861"/>
                <a:gd name="connsiteX526" fmla="*/ 369746 w 3708006"/>
                <a:gd name="connsiteY526" fmla="*/ 108801 h 3637861"/>
                <a:gd name="connsiteX527" fmla="*/ 444254 w 3708006"/>
                <a:gd name="connsiteY527" fmla="*/ 1596 h 3637861"/>
                <a:gd name="connsiteX528" fmla="*/ 292909 w 3708006"/>
                <a:gd name="connsiteY528" fmla="*/ 1596 h 3637861"/>
                <a:gd name="connsiteX529" fmla="*/ 367417 w 3708006"/>
                <a:gd name="connsiteY529" fmla="*/ 108801 h 3637861"/>
                <a:gd name="connsiteX530" fmla="*/ 362787 w 3708006"/>
                <a:gd name="connsiteY530" fmla="*/ 141805 h 3637861"/>
                <a:gd name="connsiteX531" fmla="*/ 223032 w 3708006"/>
                <a:gd name="connsiteY531" fmla="*/ 141805 h 3637861"/>
                <a:gd name="connsiteX532" fmla="*/ 218401 w 3708006"/>
                <a:gd name="connsiteY532" fmla="*/ 108801 h 3637861"/>
                <a:gd name="connsiteX533" fmla="*/ 292909 w 3708006"/>
                <a:gd name="connsiteY533" fmla="*/ 1596 h 3637861"/>
                <a:gd name="connsiteX534" fmla="*/ 107205 w 3708006"/>
                <a:gd name="connsiteY534" fmla="*/ 0 h 3637861"/>
                <a:gd name="connsiteX535" fmla="*/ 134078 w 3708006"/>
                <a:gd name="connsiteY535" fmla="*/ 3771 h 3637861"/>
                <a:gd name="connsiteX536" fmla="*/ 141564 w 3708006"/>
                <a:gd name="connsiteY536" fmla="*/ 1596 h 3637861"/>
                <a:gd name="connsiteX537" fmla="*/ 216073 w 3708006"/>
                <a:gd name="connsiteY537" fmla="*/ 108801 h 3637861"/>
                <a:gd name="connsiteX538" fmla="*/ 211442 w 3708006"/>
                <a:gd name="connsiteY538" fmla="*/ 141805 h 3637861"/>
                <a:gd name="connsiteX539" fmla="*/ 140209 w 3708006"/>
                <a:gd name="connsiteY539" fmla="*/ 141805 h 3637861"/>
                <a:gd name="connsiteX540" fmla="*/ 140209 w 3708006"/>
                <a:gd name="connsiteY540" fmla="*/ 144385 h 3637861"/>
                <a:gd name="connsiteX541" fmla="*/ 107205 w 3708006"/>
                <a:gd name="connsiteY541" fmla="*/ 149016 h 3637861"/>
                <a:gd name="connsiteX542" fmla="*/ 0 w 3708006"/>
                <a:gd name="connsiteY542" fmla="*/ 74508 h 3637861"/>
                <a:gd name="connsiteX543" fmla="*/ 107205 w 3708006"/>
                <a:gd name="connsiteY543" fmla="*/ 0 h 36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</a:cxnLst>
              <a:rect l="l" t="t" r="r" b="b"/>
              <a:pathLst>
                <a:path w="3708006" h="3637861">
                  <a:moveTo>
                    <a:pt x="3345219" y="3496056"/>
                  </a:moveTo>
                  <a:lnTo>
                    <a:pt x="3484974" y="3496056"/>
                  </a:lnTo>
                  <a:lnTo>
                    <a:pt x="3489605" y="3529060"/>
                  </a:lnTo>
                  <a:cubicBezTo>
                    <a:pt x="3489605" y="3588268"/>
                    <a:pt x="3456247" y="3636265"/>
                    <a:pt x="3415097" y="3636265"/>
                  </a:cubicBezTo>
                  <a:cubicBezTo>
                    <a:pt x="3373947" y="3636265"/>
                    <a:pt x="3340589" y="3588268"/>
                    <a:pt x="3340589" y="3529060"/>
                  </a:cubicBezTo>
                  <a:close/>
                  <a:moveTo>
                    <a:pt x="3193875" y="3496056"/>
                  </a:moveTo>
                  <a:lnTo>
                    <a:pt x="3333629" y="3496056"/>
                  </a:lnTo>
                  <a:lnTo>
                    <a:pt x="3338260" y="3529060"/>
                  </a:lnTo>
                  <a:cubicBezTo>
                    <a:pt x="3338260" y="3588268"/>
                    <a:pt x="3304902" y="3636265"/>
                    <a:pt x="3263752" y="3636265"/>
                  </a:cubicBezTo>
                  <a:cubicBezTo>
                    <a:pt x="3222602" y="3636265"/>
                    <a:pt x="3189244" y="3588268"/>
                    <a:pt x="3189244" y="3529060"/>
                  </a:cubicBezTo>
                  <a:close/>
                  <a:moveTo>
                    <a:pt x="3042529" y="3496056"/>
                  </a:moveTo>
                  <a:lnTo>
                    <a:pt x="3182284" y="3496056"/>
                  </a:lnTo>
                  <a:lnTo>
                    <a:pt x="3186915" y="3529060"/>
                  </a:lnTo>
                  <a:cubicBezTo>
                    <a:pt x="3186915" y="3588268"/>
                    <a:pt x="3153557" y="3636265"/>
                    <a:pt x="3112407" y="3636265"/>
                  </a:cubicBezTo>
                  <a:cubicBezTo>
                    <a:pt x="3071257" y="3636265"/>
                    <a:pt x="3037899" y="3588268"/>
                    <a:pt x="3037899" y="3529060"/>
                  </a:cubicBezTo>
                  <a:close/>
                  <a:moveTo>
                    <a:pt x="2891185" y="3496056"/>
                  </a:moveTo>
                  <a:lnTo>
                    <a:pt x="3030939" y="3496056"/>
                  </a:lnTo>
                  <a:lnTo>
                    <a:pt x="3035570" y="3529060"/>
                  </a:lnTo>
                  <a:cubicBezTo>
                    <a:pt x="3035570" y="3588268"/>
                    <a:pt x="3002212" y="3636265"/>
                    <a:pt x="2961062" y="3636265"/>
                  </a:cubicBezTo>
                  <a:cubicBezTo>
                    <a:pt x="2919912" y="3636265"/>
                    <a:pt x="2886554" y="3588268"/>
                    <a:pt x="2886554" y="3529060"/>
                  </a:cubicBezTo>
                  <a:close/>
                  <a:moveTo>
                    <a:pt x="2739840" y="3496056"/>
                  </a:moveTo>
                  <a:lnTo>
                    <a:pt x="2879594" y="3496056"/>
                  </a:lnTo>
                  <a:lnTo>
                    <a:pt x="2884225" y="3529060"/>
                  </a:lnTo>
                  <a:cubicBezTo>
                    <a:pt x="2884225" y="3588268"/>
                    <a:pt x="2850867" y="3636265"/>
                    <a:pt x="2809717" y="3636265"/>
                  </a:cubicBezTo>
                  <a:cubicBezTo>
                    <a:pt x="2768568" y="3636265"/>
                    <a:pt x="2735209" y="3588268"/>
                    <a:pt x="2735209" y="3529060"/>
                  </a:cubicBezTo>
                  <a:close/>
                  <a:moveTo>
                    <a:pt x="2588495" y="3496056"/>
                  </a:moveTo>
                  <a:lnTo>
                    <a:pt x="2728249" y="3496056"/>
                  </a:lnTo>
                  <a:lnTo>
                    <a:pt x="2732881" y="3529060"/>
                  </a:lnTo>
                  <a:cubicBezTo>
                    <a:pt x="2732881" y="3588268"/>
                    <a:pt x="2699522" y="3636265"/>
                    <a:pt x="2658372" y="3636265"/>
                  </a:cubicBezTo>
                  <a:cubicBezTo>
                    <a:pt x="2617223" y="3636265"/>
                    <a:pt x="2583864" y="3588268"/>
                    <a:pt x="2583864" y="3529060"/>
                  </a:cubicBezTo>
                  <a:close/>
                  <a:moveTo>
                    <a:pt x="2437150" y="3496056"/>
                  </a:moveTo>
                  <a:lnTo>
                    <a:pt x="2576905" y="3496056"/>
                  </a:lnTo>
                  <a:lnTo>
                    <a:pt x="2581536" y="3529060"/>
                  </a:lnTo>
                  <a:cubicBezTo>
                    <a:pt x="2581536" y="3588268"/>
                    <a:pt x="2548177" y="3636265"/>
                    <a:pt x="2507028" y="3636265"/>
                  </a:cubicBezTo>
                  <a:cubicBezTo>
                    <a:pt x="2465878" y="3636265"/>
                    <a:pt x="2432519" y="3588268"/>
                    <a:pt x="2432519" y="3529060"/>
                  </a:cubicBezTo>
                  <a:close/>
                  <a:moveTo>
                    <a:pt x="2285805" y="3496056"/>
                  </a:moveTo>
                  <a:lnTo>
                    <a:pt x="2425560" y="3496056"/>
                  </a:lnTo>
                  <a:lnTo>
                    <a:pt x="2430191" y="3529060"/>
                  </a:lnTo>
                  <a:cubicBezTo>
                    <a:pt x="2430191" y="3588268"/>
                    <a:pt x="2396833" y="3636265"/>
                    <a:pt x="2355683" y="3636265"/>
                  </a:cubicBezTo>
                  <a:cubicBezTo>
                    <a:pt x="2314533" y="3636265"/>
                    <a:pt x="2281175" y="3588268"/>
                    <a:pt x="2281175" y="3529060"/>
                  </a:cubicBezTo>
                  <a:close/>
                  <a:moveTo>
                    <a:pt x="2134460" y="3496056"/>
                  </a:moveTo>
                  <a:lnTo>
                    <a:pt x="2274215" y="3496056"/>
                  </a:lnTo>
                  <a:lnTo>
                    <a:pt x="2278846" y="3529060"/>
                  </a:lnTo>
                  <a:cubicBezTo>
                    <a:pt x="2278846" y="3588268"/>
                    <a:pt x="2245487" y="3636265"/>
                    <a:pt x="2204338" y="3636265"/>
                  </a:cubicBezTo>
                  <a:cubicBezTo>
                    <a:pt x="2163188" y="3636265"/>
                    <a:pt x="2129829" y="3588268"/>
                    <a:pt x="2129829" y="3529060"/>
                  </a:cubicBezTo>
                  <a:close/>
                  <a:moveTo>
                    <a:pt x="1983115" y="3496056"/>
                  </a:moveTo>
                  <a:lnTo>
                    <a:pt x="2122870" y="3496056"/>
                  </a:lnTo>
                  <a:lnTo>
                    <a:pt x="2127501" y="3529060"/>
                  </a:lnTo>
                  <a:cubicBezTo>
                    <a:pt x="2127501" y="3588268"/>
                    <a:pt x="2094143" y="3636265"/>
                    <a:pt x="2052993" y="3636265"/>
                  </a:cubicBezTo>
                  <a:cubicBezTo>
                    <a:pt x="2011843" y="3636265"/>
                    <a:pt x="1978485" y="3588268"/>
                    <a:pt x="1978485" y="3529060"/>
                  </a:cubicBezTo>
                  <a:close/>
                  <a:moveTo>
                    <a:pt x="1831771" y="3496056"/>
                  </a:moveTo>
                  <a:lnTo>
                    <a:pt x="1971525" y="3496056"/>
                  </a:lnTo>
                  <a:lnTo>
                    <a:pt x="1976156" y="3529060"/>
                  </a:lnTo>
                  <a:cubicBezTo>
                    <a:pt x="1976156" y="3588268"/>
                    <a:pt x="1942798" y="3636265"/>
                    <a:pt x="1901648" y="3636265"/>
                  </a:cubicBezTo>
                  <a:cubicBezTo>
                    <a:pt x="1860498" y="3636265"/>
                    <a:pt x="1827140" y="3588268"/>
                    <a:pt x="1827140" y="3529060"/>
                  </a:cubicBezTo>
                  <a:close/>
                  <a:moveTo>
                    <a:pt x="1677044" y="3496056"/>
                  </a:moveTo>
                  <a:lnTo>
                    <a:pt x="1816799" y="3496056"/>
                  </a:lnTo>
                  <a:lnTo>
                    <a:pt x="1821430" y="3529060"/>
                  </a:lnTo>
                  <a:cubicBezTo>
                    <a:pt x="1821430" y="3588268"/>
                    <a:pt x="1788071" y="3636265"/>
                    <a:pt x="1746922" y="3636265"/>
                  </a:cubicBezTo>
                  <a:cubicBezTo>
                    <a:pt x="1705772" y="3636265"/>
                    <a:pt x="1672413" y="3588268"/>
                    <a:pt x="1672413" y="3529060"/>
                  </a:cubicBezTo>
                  <a:close/>
                  <a:moveTo>
                    <a:pt x="1525699" y="3496056"/>
                  </a:moveTo>
                  <a:lnTo>
                    <a:pt x="1665454" y="3496056"/>
                  </a:lnTo>
                  <a:lnTo>
                    <a:pt x="1670085" y="3529060"/>
                  </a:lnTo>
                  <a:cubicBezTo>
                    <a:pt x="1670085" y="3588268"/>
                    <a:pt x="1636727" y="3636265"/>
                    <a:pt x="1595577" y="3636265"/>
                  </a:cubicBezTo>
                  <a:cubicBezTo>
                    <a:pt x="1554427" y="3636265"/>
                    <a:pt x="1521069" y="3588268"/>
                    <a:pt x="1521069" y="3529060"/>
                  </a:cubicBezTo>
                  <a:close/>
                  <a:moveTo>
                    <a:pt x="1374354" y="3496056"/>
                  </a:moveTo>
                  <a:lnTo>
                    <a:pt x="1514109" y="3496056"/>
                  </a:lnTo>
                  <a:lnTo>
                    <a:pt x="1518740" y="3529060"/>
                  </a:lnTo>
                  <a:cubicBezTo>
                    <a:pt x="1518740" y="3588268"/>
                    <a:pt x="1485382" y="3636265"/>
                    <a:pt x="1444232" y="3636265"/>
                  </a:cubicBezTo>
                  <a:cubicBezTo>
                    <a:pt x="1403082" y="3636265"/>
                    <a:pt x="1369724" y="3588268"/>
                    <a:pt x="1369724" y="3529060"/>
                  </a:cubicBezTo>
                  <a:close/>
                  <a:moveTo>
                    <a:pt x="1223009" y="3496056"/>
                  </a:moveTo>
                  <a:lnTo>
                    <a:pt x="1362764" y="3496056"/>
                  </a:lnTo>
                  <a:lnTo>
                    <a:pt x="1367395" y="3529060"/>
                  </a:lnTo>
                  <a:cubicBezTo>
                    <a:pt x="1367395" y="3588268"/>
                    <a:pt x="1334036" y="3636265"/>
                    <a:pt x="1292887" y="3636265"/>
                  </a:cubicBezTo>
                  <a:cubicBezTo>
                    <a:pt x="1251737" y="3636265"/>
                    <a:pt x="1218379" y="3588268"/>
                    <a:pt x="1218379" y="3529060"/>
                  </a:cubicBezTo>
                  <a:close/>
                  <a:moveTo>
                    <a:pt x="1071664" y="3496056"/>
                  </a:moveTo>
                  <a:lnTo>
                    <a:pt x="1211419" y="3496056"/>
                  </a:lnTo>
                  <a:lnTo>
                    <a:pt x="1216050" y="3529060"/>
                  </a:lnTo>
                  <a:cubicBezTo>
                    <a:pt x="1216050" y="3588268"/>
                    <a:pt x="1182692" y="3636265"/>
                    <a:pt x="1141542" y="3636265"/>
                  </a:cubicBezTo>
                  <a:cubicBezTo>
                    <a:pt x="1100392" y="3636265"/>
                    <a:pt x="1067034" y="3588268"/>
                    <a:pt x="1067034" y="3529060"/>
                  </a:cubicBezTo>
                  <a:close/>
                  <a:moveTo>
                    <a:pt x="920320" y="3496056"/>
                  </a:moveTo>
                  <a:lnTo>
                    <a:pt x="1060074" y="3496056"/>
                  </a:lnTo>
                  <a:lnTo>
                    <a:pt x="1064705" y="3529060"/>
                  </a:lnTo>
                  <a:cubicBezTo>
                    <a:pt x="1064705" y="3588268"/>
                    <a:pt x="1031347" y="3636265"/>
                    <a:pt x="990197" y="3636265"/>
                  </a:cubicBezTo>
                  <a:cubicBezTo>
                    <a:pt x="949047" y="3636265"/>
                    <a:pt x="915689" y="3588268"/>
                    <a:pt x="915689" y="3529060"/>
                  </a:cubicBezTo>
                  <a:close/>
                  <a:moveTo>
                    <a:pt x="768975" y="3496056"/>
                  </a:moveTo>
                  <a:lnTo>
                    <a:pt x="908729" y="3496056"/>
                  </a:lnTo>
                  <a:lnTo>
                    <a:pt x="913361" y="3529060"/>
                  </a:lnTo>
                  <a:cubicBezTo>
                    <a:pt x="913361" y="3588268"/>
                    <a:pt x="880002" y="3636265"/>
                    <a:pt x="838852" y="3636265"/>
                  </a:cubicBezTo>
                  <a:cubicBezTo>
                    <a:pt x="797703" y="3636265"/>
                    <a:pt x="764344" y="3588268"/>
                    <a:pt x="764344" y="3529060"/>
                  </a:cubicBezTo>
                  <a:close/>
                  <a:moveTo>
                    <a:pt x="617630" y="3496056"/>
                  </a:moveTo>
                  <a:lnTo>
                    <a:pt x="757385" y="3496056"/>
                  </a:lnTo>
                  <a:lnTo>
                    <a:pt x="762016" y="3529060"/>
                  </a:lnTo>
                  <a:cubicBezTo>
                    <a:pt x="762016" y="3588268"/>
                    <a:pt x="728657" y="3636265"/>
                    <a:pt x="687508" y="3636265"/>
                  </a:cubicBezTo>
                  <a:cubicBezTo>
                    <a:pt x="646358" y="3636265"/>
                    <a:pt x="612999" y="3588268"/>
                    <a:pt x="612999" y="3529060"/>
                  </a:cubicBezTo>
                  <a:close/>
                  <a:moveTo>
                    <a:pt x="466285" y="3496056"/>
                  </a:moveTo>
                  <a:lnTo>
                    <a:pt x="606040" y="3496056"/>
                  </a:lnTo>
                  <a:lnTo>
                    <a:pt x="610671" y="3529060"/>
                  </a:lnTo>
                  <a:cubicBezTo>
                    <a:pt x="610671" y="3588268"/>
                    <a:pt x="577313" y="3636265"/>
                    <a:pt x="536163" y="3636265"/>
                  </a:cubicBezTo>
                  <a:cubicBezTo>
                    <a:pt x="495013" y="3636265"/>
                    <a:pt x="461655" y="3588268"/>
                    <a:pt x="461655" y="3529060"/>
                  </a:cubicBezTo>
                  <a:close/>
                  <a:moveTo>
                    <a:pt x="314940" y="3496056"/>
                  </a:moveTo>
                  <a:lnTo>
                    <a:pt x="454695" y="3496056"/>
                  </a:lnTo>
                  <a:lnTo>
                    <a:pt x="459326" y="3529060"/>
                  </a:lnTo>
                  <a:cubicBezTo>
                    <a:pt x="459326" y="3588268"/>
                    <a:pt x="425967" y="3636265"/>
                    <a:pt x="384818" y="3636265"/>
                  </a:cubicBezTo>
                  <a:cubicBezTo>
                    <a:pt x="343668" y="3636265"/>
                    <a:pt x="310309" y="3588268"/>
                    <a:pt x="310309" y="3529060"/>
                  </a:cubicBezTo>
                  <a:close/>
                  <a:moveTo>
                    <a:pt x="163595" y="3496056"/>
                  </a:moveTo>
                  <a:lnTo>
                    <a:pt x="303350" y="3496056"/>
                  </a:lnTo>
                  <a:lnTo>
                    <a:pt x="307981" y="3529060"/>
                  </a:lnTo>
                  <a:cubicBezTo>
                    <a:pt x="307981" y="3588268"/>
                    <a:pt x="274623" y="3636265"/>
                    <a:pt x="233473" y="3636265"/>
                  </a:cubicBezTo>
                  <a:cubicBezTo>
                    <a:pt x="192323" y="3636265"/>
                    <a:pt x="158965" y="3588268"/>
                    <a:pt x="158965" y="3529060"/>
                  </a:cubicBezTo>
                  <a:close/>
                  <a:moveTo>
                    <a:pt x="3600801" y="3488845"/>
                  </a:moveTo>
                  <a:cubicBezTo>
                    <a:pt x="3660009" y="3488845"/>
                    <a:pt x="3708006" y="3522203"/>
                    <a:pt x="3708006" y="3563353"/>
                  </a:cubicBezTo>
                  <a:cubicBezTo>
                    <a:pt x="3708006" y="3604503"/>
                    <a:pt x="3660009" y="3637861"/>
                    <a:pt x="3600801" y="3637861"/>
                  </a:cubicBezTo>
                  <a:lnTo>
                    <a:pt x="3573929" y="3634091"/>
                  </a:lnTo>
                  <a:lnTo>
                    <a:pt x="3566442" y="3636265"/>
                  </a:lnTo>
                  <a:cubicBezTo>
                    <a:pt x="3525292" y="3636265"/>
                    <a:pt x="3491933" y="3588268"/>
                    <a:pt x="3491933" y="3529060"/>
                  </a:cubicBezTo>
                  <a:lnTo>
                    <a:pt x="3496564" y="3496056"/>
                  </a:lnTo>
                  <a:lnTo>
                    <a:pt x="3567797" y="3496056"/>
                  </a:lnTo>
                  <a:lnTo>
                    <a:pt x="3567797" y="3493476"/>
                  </a:lnTo>
                  <a:close/>
                  <a:moveTo>
                    <a:pt x="107205" y="3484313"/>
                  </a:moveTo>
                  <a:lnTo>
                    <a:pt x="140209" y="3488944"/>
                  </a:lnTo>
                  <a:lnTo>
                    <a:pt x="140209" y="3496056"/>
                  </a:lnTo>
                  <a:lnTo>
                    <a:pt x="152005" y="3496056"/>
                  </a:lnTo>
                  <a:lnTo>
                    <a:pt x="156636" y="3529060"/>
                  </a:lnTo>
                  <a:cubicBezTo>
                    <a:pt x="156636" y="3543862"/>
                    <a:pt x="154551" y="3557963"/>
                    <a:pt x="150781" y="3570789"/>
                  </a:cubicBezTo>
                  <a:lnTo>
                    <a:pt x="140209" y="3593349"/>
                  </a:lnTo>
                  <a:lnTo>
                    <a:pt x="140209" y="3628699"/>
                  </a:lnTo>
                  <a:lnTo>
                    <a:pt x="107205" y="3633330"/>
                  </a:lnTo>
                  <a:lnTo>
                    <a:pt x="97108" y="3631914"/>
                  </a:lnTo>
                  <a:lnTo>
                    <a:pt x="82128" y="3636265"/>
                  </a:lnTo>
                  <a:cubicBezTo>
                    <a:pt x="71840" y="3636265"/>
                    <a:pt x="62040" y="3633265"/>
                    <a:pt x="53126" y="3627840"/>
                  </a:cubicBezTo>
                  <a:lnTo>
                    <a:pt x="40858" y="3615939"/>
                  </a:lnTo>
                  <a:lnTo>
                    <a:pt x="31400" y="3611507"/>
                  </a:lnTo>
                  <a:cubicBezTo>
                    <a:pt x="12000" y="3598024"/>
                    <a:pt x="0" y="3579397"/>
                    <a:pt x="0" y="3558822"/>
                  </a:cubicBezTo>
                  <a:lnTo>
                    <a:pt x="7954" y="3531442"/>
                  </a:lnTo>
                  <a:lnTo>
                    <a:pt x="7620" y="3529060"/>
                  </a:lnTo>
                  <a:lnTo>
                    <a:pt x="12251" y="3496056"/>
                  </a:lnTo>
                  <a:lnTo>
                    <a:pt x="52913" y="3496056"/>
                  </a:lnTo>
                  <a:lnTo>
                    <a:pt x="65476" y="3490169"/>
                  </a:lnTo>
                  <a:cubicBezTo>
                    <a:pt x="78302" y="3486398"/>
                    <a:pt x="92403" y="3484313"/>
                    <a:pt x="107205" y="3484313"/>
                  </a:cubicBezTo>
                  <a:close/>
                  <a:moveTo>
                    <a:pt x="3600801" y="3337500"/>
                  </a:moveTo>
                  <a:cubicBezTo>
                    <a:pt x="3660009" y="3337500"/>
                    <a:pt x="3708006" y="3370858"/>
                    <a:pt x="3708006" y="3412008"/>
                  </a:cubicBezTo>
                  <a:cubicBezTo>
                    <a:pt x="3708006" y="3453158"/>
                    <a:pt x="3660009" y="3486516"/>
                    <a:pt x="3600801" y="3486516"/>
                  </a:cubicBezTo>
                  <a:lnTo>
                    <a:pt x="3567797" y="3481886"/>
                  </a:lnTo>
                  <a:lnTo>
                    <a:pt x="3567797" y="3342131"/>
                  </a:lnTo>
                  <a:close/>
                  <a:moveTo>
                    <a:pt x="107205" y="3332969"/>
                  </a:moveTo>
                  <a:lnTo>
                    <a:pt x="140209" y="3337599"/>
                  </a:lnTo>
                  <a:lnTo>
                    <a:pt x="140209" y="3477354"/>
                  </a:lnTo>
                  <a:lnTo>
                    <a:pt x="107205" y="3481985"/>
                  </a:lnTo>
                  <a:cubicBezTo>
                    <a:pt x="47997" y="3481985"/>
                    <a:pt x="0" y="3448627"/>
                    <a:pt x="0" y="3407477"/>
                  </a:cubicBezTo>
                  <a:cubicBezTo>
                    <a:pt x="0" y="3366327"/>
                    <a:pt x="47997" y="3332969"/>
                    <a:pt x="107205" y="3332969"/>
                  </a:cubicBezTo>
                  <a:close/>
                  <a:moveTo>
                    <a:pt x="3600801" y="3186155"/>
                  </a:moveTo>
                  <a:cubicBezTo>
                    <a:pt x="3660009" y="3186155"/>
                    <a:pt x="3708006" y="3219514"/>
                    <a:pt x="3708006" y="3260663"/>
                  </a:cubicBezTo>
                  <a:cubicBezTo>
                    <a:pt x="3708006" y="3301813"/>
                    <a:pt x="3660009" y="3335172"/>
                    <a:pt x="3600801" y="3335172"/>
                  </a:cubicBezTo>
                  <a:lnTo>
                    <a:pt x="3567797" y="3330541"/>
                  </a:lnTo>
                  <a:lnTo>
                    <a:pt x="3567797" y="3190786"/>
                  </a:lnTo>
                  <a:close/>
                  <a:moveTo>
                    <a:pt x="107205" y="3181624"/>
                  </a:moveTo>
                  <a:lnTo>
                    <a:pt x="140209" y="3186255"/>
                  </a:lnTo>
                  <a:lnTo>
                    <a:pt x="140209" y="3326009"/>
                  </a:lnTo>
                  <a:lnTo>
                    <a:pt x="107205" y="3330640"/>
                  </a:lnTo>
                  <a:cubicBezTo>
                    <a:pt x="47997" y="3330640"/>
                    <a:pt x="0" y="3297282"/>
                    <a:pt x="0" y="3256132"/>
                  </a:cubicBezTo>
                  <a:cubicBezTo>
                    <a:pt x="0" y="3214982"/>
                    <a:pt x="47997" y="3181624"/>
                    <a:pt x="107205" y="3181624"/>
                  </a:cubicBezTo>
                  <a:close/>
                  <a:moveTo>
                    <a:pt x="3600801" y="3034810"/>
                  </a:moveTo>
                  <a:cubicBezTo>
                    <a:pt x="3660009" y="3034810"/>
                    <a:pt x="3708006" y="3068168"/>
                    <a:pt x="3708006" y="3109318"/>
                  </a:cubicBezTo>
                  <a:cubicBezTo>
                    <a:pt x="3708006" y="3150468"/>
                    <a:pt x="3660009" y="3183826"/>
                    <a:pt x="3600801" y="3183826"/>
                  </a:cubicBezTo>
                  <a:lnTo>
                    <a:pt x="3567797" y="3179196"/>
                  </a:lnTo>
                  <a:lnTo>
                    <a:pt x="3567797" y="3039441"/>
                  </a:lnTo>
                  <a:close/>
                  <a:moveTo>
                    <a:pt x="107205" y="3030279"/>
                  </a:moveTo>
                  <a:lnTo>
                    <a:pt x="140209" y="3034909"/>
                  </a:lnTo>
                  <a:lnTo>
                    <a:pt x="140209" y="3174664"/>
                  </a:lnTo>
                  <a:lnTo>
                    <a:pt x="107205" y="3179295"/>
                  </a:lnTo>
                  <a:cubicBezTo>
                    <a:pt x="47997" y="3179295"/>
                    <a:pt x="0" y="3145937"/>
                    <a:pt x="0" y="3104787"/>
                  </a:cubicBezTo>
                  <a:cubicBezTo>
                    <a:pt x="0" y="3063637"/>
                    <a:pt x="47997" y="3030279"/>
                    <a:pt x="107205" y="3030279"/>
                  </a:cubicBezTo>
                  <a:close/>
                  <a:moveTo>
                    <a:pt x="3600801" y="2883465"/>
                  </a:moveTo>
                  <a:cubicBezTo>
                    <a:pt x="3660009" y="2883465"/>
                    <a:pt x="3708006" y="2916824"/>
                    <a:pt x="3708006" y="2957973"/>
                  </a:cubicBezTo>
                  <a:cubicBezTo>
                    <a:pt x="3708006" y="2999123"/>
                    <a:pt x="3660009" y="3032482"/>
                    <a:pt x="3600801" y="3032482"/>
                  </a:cubicBezTo>
                  <a:lnTo>
                    <a:pt x="3567797" y="3027851"/>
                  </a:lnTo>
                  <a:lnTo>
                    <a:pt x="3567797" y="2888096"/>
                  </a:lnTo>
                  <a:close/>
                  <a:moveTo>
                    <a:pt x="107205" y="2878934"/>
                  </a:moveTo>
                  <a:lnTo>
                    <a:pt x="140209" y="2883565"/>
                  </a:lnTo>
                  <a:lnTo>
                    <a:pt x="140209" y="3023319"/>
                  </a:lnTo>
                  <a:lnTo>
                    <a:pt x="107205" y="3027950"/>
                  </a:lnTo>
                  <a:cubicBezTo>
                    <a:pt x="47997" y="3027950"/>
                    <a:pt x="0" y="2994592"/>
                    <a:pt x="0" y="2953442"/>
                  </a:cubicBezTo>
                  <a:cubicBezTo>
                    <a:pt x="0" y="2912292"/>
                    <a:pt x="47997" y="2878934"/>
                    <a:pt x="107205" y="2878934"/>
                  </a:cubicBezTo>
                  <a:close/>
                  <a:moveTo>
                    <a:pt x="3600801" y="2732120"/>
                  </a:moveTo>
                  <a:cubicBezTo>
                    <a:pt x="3660009" y="2732120"/>
                    <a:pt x="3708006" y="2765479"/>
                    <a:pt x="3708006" y="2806629"/>
                  </a:cubicBezTo>
                  <a:cubicBezTo>
                    <a:pt x="3708006" y="2847778"/>
                    <a:pt x="3660009" y="2881137"/>
                    <a:pt x="3600801" y="2881137"/>
                  </a:cubicBezTo>
                  <a:lnTo>
                    <a:pt x="3567797" y="2876506"/>
                  </a:lnTo>
                  <a:lnTo>
                    <a:pt x="3567797" y="2736752"/>
                  </a:lnTo>
                  <a:close/>
                  <a:moveTo>
                    <a:pt x="107205" y="2727589"/>
                  </a:moveTo>
                  <a:lnTo>
                    <a:pt x="140209" y="2732220"/>
                  </a:lnTo>
                  <a:lnTo>
                    <a:pt x="140209" y="2871974"/>
                  </a:lnTo>
                  <a:lnTo>
                    <a:pt x="107205" y="2876605"/>
                  </a:lnTo>
                  <a:cubicBezTo>
                    <a:pt x="47997" y="2876605"/>
                    <a:pt x="0" y="2843247"/>
                    <a:pt x="0" y="2802097"/>
                  </a:cubicBezTo>
                  <a:cubicBezTo>
                    <a:pt x="0" y="2760948"/>
                    <a:pt x="47997" y="2727589"/>
                    <a:pt x="107205" y="2727589"/>
                  </a:cubicBezTo>
                  <a:close/>
                  <a:moveTo>
                    <a:pt x="3600801" y="2580776"/>
                  </a:moveTo>
                  <a:cubicBezTo>
                    <a:pt x="3660009" y="2580776"/>
                    <a:pt x="3708006" y="2614134"/>
                    <a:pt x="3708006" y="2655284"/>
                  </a:cubicBezTo>
                  <a:cubicBezTo>
                    <a:pt x="3708006" y="2696434"/>
                    <a:pt x="3660009" y="2729792"/>
                    <a:pt x="3600801" y="2729792"/>
                  </a:cubicBezTo>
                  <a:lnTo>
                    <a:pt x="3567797" y="2725161"/>
                  </a:lnTo>
                  <a:lnTo>
                    <a:pt x="3567797" y="2585407"/>
                  </a:lnTo>
                  <a:close/>
                  <a:moveTo>
                    <a:pt x="107205" y="2576244"/>
                  </a:moveTo>
                  <a:lnTo>
                    <a:pt x="140209" y="2580875"/>
                  </a:lnTo>
                  <a:lnTo>
                    <a:pt x="140209" y="2720629"/>
                  </a:lnTo>
                  <a:lnTo>
                    <a:pt x="107205" y="2725261"/>
                  </a:lnTo>
                  <a:cubicBezTo>
                    <a:pt x="47997" y="2725261"/>
                    <a:pt x="0" y="2691902"/>
                    <a:pt x="0" y="2650752"/>
                  </a:cubicBezTo>
                  <a:cubicBezTo>
                    <a:pt x="0" y="2609603"/>
                    <a:pt x="47997" y="2576244"/>
                    <a:pt x="107205" y="2576244"/>
                  </a:cubicBezTo>
                  <a:close/>
                  <a:moveTo>
                    <a:pt x="3600801" y="2429431"/>
                  </a:moveTo>
                  <a:cubicBezTo>
                    <a:pt x="3660009" y="2429431"/>
                    <a:pt x="3708006" y="2462789"/>
                    <a:pt x="3708006" y="2503939"/>
                  </a:cubicBezTo>
                  <a:cubicBezTo>
                    <a:pt x="3708006" y="2545089"/>
                    <a:pt x="3660009" y="2578447"/>
                    <a:pt x="3600801" y="2578447"/>
                  </a:cubicBezTo>
                  <a:lnTo>
                    <a:pt x="3567797" y="2573817"/>
                  </a:lnTo>
                  <a:lnTo>
                    <a:pt x="3567797" y="2434062"/>
                  </a:lnTo>
                  <a:close/>
                  <a:moveTo>
                    <a:pt x="107205" y="2424899"/>
                  </a:moveTo>
                  <a:lnTo>
                    <a:pt x="140209" y="2429530"/>
                  </a:lnTo>
                  <a:lnTo>
                    <a:pt x="140209" y="2569285"/>
                  </a:lnTo>
                  <a:lnTo>
                    <a:pt x="107205" y="2573916"/>
                  </a:lnTo>
                  <a:cubicBezTo>
                    <a:pt x="47997" y="2573916"/>
                    <a:pt x="0" y="2540557"/>
                    <a:pt x="0" y="2499408"/>
                  </a:cubicBezTo>
                  <a:cubicBezTo>
                    <a:pt x="0" y="2458258"/>
                    <a:pt x="47997" y="2424899"/>
                    <a:pt x="107205" y="2424899"/>
                  </a:cubicBezTo>
                  <a:close/>
                  <a:moveTo>
                    <a:pt x="3600801" y="2278086"/>
                  </a:moveTo>
                  <a:cubicBezTo>
                    <a:pt x="3660009" y="2278086"/>
                    <a:pt x="3708006" y="2311445"/>
                    <a:pt x="3708006" y="2352594"/>
                  </a:cubicBezTo>
                  <a:cubicBezTo>
                    <a:pt x="3708006" y="2393744"/>
                    <a:pt x="3660009" y="2427102"/>
                    <a:pt x="3600801" y="2427102"/>
                  </a:cubicBezTo>
                  <a:lnTo>
                    <a:pt x="3567797" y="2422472"/>
                  </a:lnTo>
                  <a:lnTo>
                    <a:pt x="3567797" y="2282717"/>
                  </a:lnTo>
                  <a:close/>
                  <a:moveTo>
                    <a:pt x="107205" y="2273555"/>
                  </a:moveTo>
                  <a:lnTo>
                    <a:pt x="140209" y="2278185"/>
                  </a:lnTo>
                  <a:lnTo>
                    <a:pt x="140209" y="2417940"/>
                  </a:lnTo>
                  <a:lnTo>
                    <a:pt x="107205" y="2422571"/>
                  </a:lnTo>
                  <a:cubicBezTo>
                    <a:pt x="47997" y="2422571"/>
                    <a:pt x="0" y="2389213"/>
                    <a:pt x="0" y="2348063"/>
                  </a:cubicBezTo>
                  <a:cubicBezTo>
                    <a:pt x="0" y="2306913"/>
                    <a:pt x="47997" y="2273555"/>
                    <a:pt x="107205" y="2273555"/>
                  </a:cubicBezTo>
                  <a:close/>
                  <a:moveTo>
                    <a:pt x="3600801" y="2126741"/>
                  </a:moveTo>
                  <a:cubicBezTo>
                    <a:pt x="3660009" y="2126741"/>
                    <a:pt x="3708006" y="2160099"/>
                    <a:pt x="3708006" y="2201249"/>
                  </a:cubicBezTo>
                  <a:cubicBezTo>
                    <a:pt x="3708006" y="2242399"/>
                    <a:pt x="3660009" y="2275757"/>
                    <a:pt x="3600801" y="2275757"/>
                  </a:cubicBezTo>
                  <a:lnTo>
                    <a:pt x="3567797" y="2271127"/>
                  </a:lnTo>
                  <a:lnTo>
                    <a:pt x="3567797" y="2131372"/>
                  </a:lnTo>
                  <a:close/>
                  <a:moveTo>
                    <a:pt x="107205" y="2122209"/>
                  </a:moveTo>
                  <a:lnTo>
                    <a:pt x="140209" y="2126840"/>
                  </a:lnTo>
                  <a:lnTo>
                    <a:pt x="140209" y="2266595"/>
                  </a:lnTo>
                  <a:lnTo>
                    <a:pt x="107205" y="2271226"/>
                  </a:lnTo>
                  <a:cubicBezTo>
                    <a:pt x="47997" y="2271226"/>
                    <a:pt x="0" y="2237867"/>
                    <a:pt x="0" y="2196718"/>
                  </a:cubicBezTo>
                  <a:cubicBezTo>
                    <a:pt x="0" y="2155568"/>
                    <a:pt x="47997" y="2122209"/>
                    <a:pt x="107205" y="2122209"/>
                  </a:cubicBezTo>
                  <a:close/>
                  <a:moveTo>
                    <a:pt x="3600801" y="1975396"/>
                  </a:moveTo>
                  <a:cubicBezTo>
                    <a:pt x="3660009" y="1975396"/>
                    <a:pt x="3708006" y="2008754"/>
                    <a:pt x="3708006" y="2049904"/>
                  </a:cubicBezTo>
                  <a:cubicBezTo>
                    <a:pt x="3708006" y="2091054"/>
                    <a:pt x="3660009" y="2124412"/>
                    <a:pt x="3600801" y="2124412"/>
                  </a:cubicBezTo>
                  <a:lnTo>
                    <a:pt x="3567797" y="2119782"/>
                  </a:lnTo>
                  <a:lnTo>
                    <a:pt x="3567797" y="1980027"/>
                  </a:lnTo>
                  <a:close/>
                  <a:moveTo>
                    <a:pt x="107205" y="1970865"/>
                  </a:moveTo>
                  <a:lnTo>
                    <a:pt x="140209" y="1975495"/>
                  </a:lnTo>
                  <a:lnTo>
                    <a:pt x="140209" y="2115250"/>
                  </a:lnTo>
                  <a:lnTo>
                    <a:pt x="107205" y="2119881"/>
                  </a:lnTo>
                  <a:cubicBezTo>
                    <a:pt x="47997" y="2119881"/>
                    <a:pt x="0" y="2086523"/>
                    <a:pt x="0" y="2045373"/>
                  </a:cubicBezTo>
                  <a:cubicBezTo>
                    <a:pt x="0" y="2004223"/>
                    <a:pt x="47997" y="1970865"/>
                    <a:pt x="107205" y="1970865"/>
                  </a:cubicBezTo>
                  <a:close/>
                  <a:moveTo>
                    <a:pt x="3600801" y="1824051"/>
                  </a:moveTo>
                  <a:cubicBezTo>
                    <a:pt x="3660009" y="1824051"/>
                    <a:pt x="3708006" y="1857410"/>
                    <a:pt x="3708006" y="1898559"/>
                  </a:cubicBezTo>
                  <a:cubicBezTo>
                    <a:pt x="3708006" y="1939709"/>
                    <a:pt x="3660009" y="1973068"/>
                    <a:pt x="3600801" y="1973068"/>
                  </a:cubicBezTo>
                  <a:lnTo>
                    <a:pt x="3567797" y="1968437"/>
                  </a:lnTo>
                  <a:lnTo>
                    <a:pt x="3567797" y="1828682"/>
                  </a:lnTo>
                  <a:close/>
                  <a:moveTo>
                    <a:pt x="107205" y="1819520"/>
                  </a:moveTo>
                  <a:lnTo>
                    <a:pt x="140209" y="1824151"/>
                  </a:lnTo>
                  <a:lnTo>
                    <a:pt x="140209" y="1963905"/>
                  </a:lnTo>
                  <a:lnTo>
                    <a:pt x="107205" y="1968536"/>
                  </a:lnTo>
                  <a:cubicBezTo>
                    <a:pt x="47997" y="1968536"/>
                    <a:pt x="0" y="1935178"/>
                    <a:pt x="0" y="1894028"/>
                  </a:cubicBezTo>
                  <a:cubicBezTo>
                    <a:pt x="0" y="1852878"/>
                    <a:pt x="47997" y="1819520"/>
                    <a:pt x="107205" y="1819520"/>
                  </a:cubicBezTo>
                  <a:close/>
                  <a:moveTo>
                    <a:pt x="3600801" y="1669325"/>
                  </a:moveTo>
                  <a:cubicBezTo>
                    <a:pt x="3660009" y="1669325"/>
                    <a:pt x="3708006" y="1702683"/>
                    <a:pt x="3708006" y="1743833"/>
                  </a:cubicBezTo>
                  <a:cubicBezTo>
                    <a:pt x="3708006" y="1784983"/>
                    <a:pt x="3660009" y="1818341"/>
                    <a:pt x="3600801" y="1818341"/>
                  </a:cubicBezTo>
                  <a:lnTo>
                    <a:pt x="3567797" y="1813710"/>
                  </a:lnTo>
                  <a:lnTo>
                    <a:pt x="3567797" y="1673956"/>
                  </a:lnTo>
                  <a:close/>
                  <a:moveTo>
                    <a:pt x="107205" y="1664793"/>
                  </a:moveTo>
                  <a:lnTo>
                    <a:pt x="140209" y="1669424"/>
                  </a:lnTo>
                  <a:lnTo>
                    <a:pt x="140209" y="1809179"/>
                  </a:lnTo>
                  <a:lnTo>
                    <a:pt x="107205" y="1813810"/>
                  </a:lnTo>
                  <a:cubicBezTo>
                    <a:pt x="47997" y="1813810"/>
                    <a:pt x="0" y="1780451"/>
                    <a:pt x="0" y="1739302"/>
                  </a:cubicBezTo>
                  <a:cubicBezTo>
                    <a:pt x="0" y="1698152"/>
                    <a:pt x="47997" y="1664793"/>
                    <a:pt x="107205" y="1664793"/>
                  </a:cubicBezTo>
                  <a:close/>
                  <a:moveTo>
                    <a:pt x="3600801" y="1517980"/>
                  </a:moveTo>
                  <a:cubicBezTo>
                    <a:pt x="3660009" y="1517980"/>
                    <a:pt x="3708006" y="1551338"/>
                    <a:pt x="3708006" y="1592488"/>
                  </a:cubicBezTo>
                  <a:cubicBezTo>
                    <a:pt x="3708006" y="1633638"/>
                    <a:pt x="3660009" y="1666996"/>
                    <a:pt x="3600801" y="1666996"/>
                  </a:cubicBezTo>
                  <a:lnTo>
                    <a:pt x="3567797" y="1662366"/>
                  </a:lnTo>
                  <a:lnTo>
                    <a:pt x="3567797" y="1522611"/>
                  </a:lnTo>
                  <a:close/>
                  <a:moveTo>
                    <a:pt x="107205" y="1513449"/>
                  </a:moveTo>
                  <a:lnTo>
                    <a:pt x="140209" y="1518079"/>
                  </a:lnTo>
                  <a:lnTo>
                    <a:pt x="140209" y="1657834"/>
                  </a:lnTo>
                  <a:lnTo>
                    <a:pt x="107205" y="1662465"/>
                  </a:lnTo>
                  <a:cubicBezTo>
                    <a:pt x="47997" y="1662465"/>
                    <a:pt x="0" y="1629107"/>
                    <a:pt x="0" y="1587957"/>
                  </a:cubicBezTo>
                  <a:cubicBezTo>
                    <a:pt x="0" y="1546807"/>
                    <a:pt x="47997" y="1513449"/>
                    <a:pt x="107205" y="1513449"/>
                  </a:cubicBezTo>
                  <a:close/>
                  <a:moveTo>
                    <a:pt x="3600801" y="1366635"/>
                  </a:moveTo>
                  <a:cubicBezTo>
                    <a:pt x="3660009" y="1366635"/>
                    <a:pt x="3708006" y="1399994"/>
                    <a:pt x="3708006" y="1441143"/>
                  </a:cubicBezTo>
                  <a:cubicBezTo>
                    <a:pt x="3708006" y="1482293"/>
                    <a:pt x="3660009" y="1515652"/>
                    <a:pt x="3600801" y="1515652"/>
                  </a:cubicBezTo>
                  <a:lnTo>
                    <a:pt x="3567797" y="1511021"/>
                  </a:lnTo>
                  <a:lnTo>
                    <a:pt x="3567797" y="1371266"/>
                  </a:lnTo>
                  <a:close/>
                  <a:moveTo>
                    <a:pt x="107205" y="1362104"/>
                  </a:moveTo>
                  <a:lnTo>
                    <a:pt x="140209" y="1366734"/>
                  </a:lnTo>
                  <a:lnTo>
                    <a:pt x="140209" y="1506489"/>
                  </a:lnTo>
                  <a:lnTo>
                    <a:pt x="107205" y="1511120"/>
                  </a:lnTo>
                  <a:cubicBezTo>
                    <a:pt x="47997" y="1511120"/>
                    <a:pt x="0" y="1477762"/>
                    <a:pt x="0" y="1436612"/>
                  </a:cubicBezTo>
                  <a:cubicBezTo>
                    <a:pt x="0" y="1395462"/>
                    <a:pt x="47997" y="1362104"/>
                    <a:pt x="107205" y="1362104"/>
                  </a:cubicBezTo>
                  <a:close/>
                  <a:moveTo>
                    <a:pt x="3600801" y="1215290"/>
                  </a:moveTo>
                  <a:cubicBezTo>
                    <a:pt x="3660009" y="1215290"/>
                    <a:pt x="3708006" y="1248648"/>
                    <a:pt x="3708006" y="1289798"/>
                  </a:cubicBezTo>
                  <a:cubicBezTo>
                    <a:pt x="3708006" y="1330948"/>
                    <a:pt x="3660009" y="1364306"/>
                    <a:pt x="3600801" y="1364306"/>
                  </a:cubicBezTo>
                  <a:lnTo>
                    <a:pt x="3567797" y="1359676"/>
                  </a:lnTo>
                  <a:lnTo>
                    <a:pt x="3567797" y="1219921"/>
                  </a:lnTo>
                  <a:close/>
                  <a:moveTo>
                    <a:pt x="107205" y="1210759"/>
                  </a:moveTo>
                  <a:lnTo>
                    <a:pt x="140209" y="1215389"/>
                  </a:lnTo>
                  <a:lnTo>
                    <a:pt x="140209" y="1355144"/>
                  </a:lnTo>
                  <a:lnTo>
                    <a:pt x="107205" y="1359775"/>
                  </a:lnTo>
                  <a:cubicBezTo>
                    <a:pt x="47997" y="1359775"/>
                    <a:pt x="0" y="1326416"/>
                    <a:pt x="0" y="1285267"/>
                  </a:cubicBezTo>
                  <a:cubicBezTo>
                    <a:pt x="0" y="1244117"/>
                    <a:pt x="47997" y="1210759"/>
                    <a:pt x="107205" y="1210759"/>
                  </a:cubicBezTo>
                  <a:close/>
                  <a:moveTo>
                    <a:pt x="3600801" y="1063945"/>
                  </a:moveTo>
                  <a:cubicBezTo>
                    <a:pt x="3660009" y="1063945"/>
                    <a:pt x="3708006" y="1097304"/>
                    <a:pt x="3708006" y="1138453"/>
                  </a:cubicBezTo>
                  <a:cubicBezTo>
                    <a:pt x="3708006" y="1179603"/>
                    <a:pt x="3660009" y="1212962"/>
                    <a:pt x="3600801" y="1212962"/>
                  </a:cubicBezTo>
                  <a:lnTo>
                    <a:pt x="3567797" y="1208331"/>
                  </a:lnTo>
                  <a:lnTo>
                    <a:pt x="3567797" y="1068576"/>
                  </a:lnTo>
                  <a:close/>
                  <a:moveTo>
                    <a:pt x="107205" y="1059414"/>
                  </a:moveTo>
                  <a:lnTo>
                    <a:pt x="140209" y="1064044"/>
                  </a:lnTo>
                  <a:lnTo>
                    <a:pt x="140209" y="1203799"/>
                  </a:lnTo>
                  <a:lnTo>
                    <a:pt x="107205" y="1208430"/>
                  </a:lnTo>
                  <a:cubicBezTo>
                    <a:pt x="47997" y="1208430"/>
                    <a:pt x="0" y="1175072"/>
                    <a:pt x="0" y="1133922"/>
                  </a:cubicBezTo>
                  <a:cubicBezTo>
                    <a:pt x="0" y="1092772"/>
                    <a:pt x="47997" y="1059414"/>
                    <a:pt x="107205" y="1059414"/>
                  </a:cubicBezTo>
                  <a:close/>
                  <a:moveTo>
                    <a:pt x="3600801" y="912600"/>
                  </a:moveTo>
                  <a:cubicBezTo>
                    <a:pt x="3660009" y="912600"/>
                    <a:pt x="3708006" y="945959"/>
                    <a:pt x="3708006" y="987109"/>
                  </a:cubicBezTo>
                  <a:cubicBezTo>
                    <a:pt x="3708006" y="1028258"/>
                    <a:pt x="3660009" y="1061617"/>
                    <a:pt x="3600801" y="1061617"/>
                  </a:cubicBezTo>
                  <a:lnTo>
                    <a:pt x="3567797" y="1056986"/>
                  </a:lnTo>
                  <a:lnTo>
                    <a:pt x="3567797" y="917232"/>
                  </a:lnTo>
                  <a:close/>
                  <a:moveTo>
                    <a:pt x="107205" y="908069"/>
                  </a:moveTo>
                  <a:lnTo>
                    <a:pt x="140209" y="912700"/>
                  </a:lnTo>
                  <a:lnTo>
                    <a:pt x="140209" y="1052454"/>
                  </a:lnTo>
                  <a:lnTo>
                    <a:pt x="107205" y="1057085"/>
                  </a:lnTo>
                  <a:cubicBezTo>
                    <a:pt x="47997" y="1057085"/>
                    <a:pt x="0" y="1023727"/>
                    <a:pt x="0" y="982577"/>
                  </a:cubicBezTo>
                  <a:cubicBezTo>
                    <a:pt x="0" y="941427"/>
                    <a:pt x="47997" y="908069"/>
                    <a:pt x="107205" y="908069"/>
                  </a:cubicBezTo>
                  <a:close/>
                  <a:moveTo>
                    <a:pt x="3600801" y="761256"/>
                  </a:moveTo>
                  <a:cubicBezTo>
                    <a:pt x="3660009" y="761256"/>
                    <a:pt x="3708006" y="794614"/>
                    <a:pt x="3708006" y="835764"/>
                  </a:cubicBezTo>
                  <a:cubicBezTo>
                    <a:pt x="3708006" y="876913"/>
                    <a:pt x="3660009" y="910272"/>
                    <a:pt x="3600801" y="910272"/>
                  </a:cubicBezTo>
                  <a:lnTo>
                    <a:pt x="3567797" y="905641"/>
                  </a:lnTo>
                  <a:lnTo>
                    <a:pt x="3567797" y="765887"/>
                  </a:lnTo>
                  <a:close/>
                  <a:moveTo>
                    <a:pt x="107205" y="756724"/>
                  </a:moveTo>
                  <a:lnTo>
                    <a:pt x="140209" y="761355"/>
                  </a:lnTo>
                  <a:lnTo>
                    <a:pt x="140209" y="901109"/>
                  </a:lnTo>
                  <a:lnTo>
                    <a:pt x="107205" y="905741"/>
                  </a:lnTo>
                  <a:cubicBezTo>
                    <a:pt x="47997" y="905741"/>
                    <a:pt x="0" y="872382"/>
                    <a:pt x="0" y="831232"/>
                  </a:cubicBezTo>
                  <a:cubicBezTo>
                    <a:pt x="0" y="790083"/>
                    <a:pt x="47997" y="756724"/>
                    <a:pt x="107205" y="756724"/>
                  </a:cubicBezTo>
                  <a:close/>
                  <a:moveTo>
                    <a:pt x="3600801" y="609911"/>
                  </a:moveTo>
                  <a:cubicBezTo>
                    <a:pt x="3660009" y="609911"/>
                    <a:pt x="3708006" y="643269"/>
                    <a:pt x="3708006" y="684419"/>
                  </a:cubicBezTo>
                  <a:cubicBezTo>
                    <a:pt x="3708006" y="725569"/>
                    <a:pt x="3660009" y="758927"/>
                    <a:pt x="3600801" y="758927"/>
                  </a:cubicBezTo>
                  <a:lnTo>
                    <a:pt x="3567797" y="754296"/>
                  </a:lnTo>
                  <a:lnTo>
                    <a:pt x="3567797" y="614542"/>
                  </a:lnTo>
                  <a:close/>
                  <a:moveTo>
                    <a:pt x="107205" y="605379"/>
                  </a:moveTo>
                  <a:lnTo>
                    <a:pt x="140209" y="610010"/>
                  </a:lnTo>
                  <a:lnTo>
                    <a:pt x="140209" y="749765"/>
                  </a:lnTo>
                  <a:lnTo>
                    <a:pt x="107205" y="754396"/>
                  </a:lnTo>
                  <a:cubicBezTo>
                    <a:pt x="47997" y="754396"/>
                    <a:pt x="0" y="721037"/>
                    <a:pt x="0" y="679888"/>
                  </a:cubicBezTo>
                  <a:cubicBezTo>
                    <a:pt x="0" y="638738"/>
                    <a:pt x="47997" y="605379"/>
                    <a:pt x="107205" y="605379"/>
                  </a:cubicBezTo>
                  <a:close/>
                  <a:moveTo>
                    <a:pt x="3600801" y="458566"/>
                  </a:moveTo>
                  <a:cubicBezTo>
                    <a:pt x="3660009" y="458566"/>
                    <a:pt x="3708006" y="491924"/>
                    <a:pt x="3708006" y="533074"/>
                  </a:cubicBezTo>
                  <a:cubicBezTo>
                    <a:pt x="3708006" y="574224"/>
                    <a:pt x="3660009" y="607582"/>
                    <a:pt x="3600801" y="607582"/>
                  </a:cubicBezTo>
                  <a:lnTo>
                    <a:pt x="3567797" y="602952"/>
                  </a:lnTo>
                  <a:lnTo>
                    <a:pt x="3567797" y="463197"/>
                  </a:lnTo>
                  <a:close/>
                  <a:moveTo>
                    <a:pt x="107205" y="454035"/>
                  </a:moveTo>
                  <a:lnTo>
                    <a:pt x="140209" y="458665"/>
                  </a:lnTo>
                  <a:lnTo>
                    <a:pt x="140209" y="598420"/>
                  </a:lnTo>
                  <a:lnTo>
                    <a:pt x="107205" y="603051"/>
                  </a:lnTo>
                  <a:cubicBezTo>
                    <a:pt x="47997" y="603051"/>
                    <a:pt x="0" y="569693"/>
                    <a:pt x="0" y="528543"/>
                  </a:cubicBezTo>
                  <a:cubicBezTo>
                    <a:pt x="0" y="487393"/>
                    <a:pt x="47997" y="454035"/>
                    <a:pt x="107205" y="454035"/>
                  </a:cubicBezTo>
                  <a:close/>
                  <a:moveTo>
                    <a:pt x="3600801" y="307221"/>
                  </a:moveTo>
                  <a:cubicBezTo>
                    <a:pt x="3660009" y="307221"/>
                    <a:pt x="3708006" y="340579"/>
                    <a:pt x="3708006" y="381729"/>
                  </a:cubicBezTo>
                  <a:cubicBezTo>
                    <a:pt x="3708006" y="422879"/>
                    <a:pt x="3660009" y="456237"/>
                    <a:pt x="3600801" y="456237"/>
                  </a:cubicBezTo>
                  <a:lnTo>
                    <a:pt x="3567797" y="451606"/>
                  </a:lnTo>
                  <a:lnTo>
                    <a:pt x="3567797" y="311852"/>
                  </a:lnTo>
                  <a:close/>
                  <a:moveTo>
                    <a:pt x="107205" y="302689"/>
                  </a:moveTo>
                  <a:lnTo>
                    <a:pt x="140209" y="307320"/>
                  </a:lnTo>
                  <a:lnTo>
                    <a:pt x="140209" y="447075"/>
                  </a:lnTo>
                  <a:lnTo>
                    <a:pt x="107205" y="451706"/>
                  </a:lnTo>
                  <a:cubicBezTo>
                    <a:pt x="47997" y="451706"/>
                    <a:pt x="0" y="418347"/>
                    <a:pt x="0" y="377198"/>
                  </a:cubicBezTo>
                  <a:cubicBezTo>
                    <a:pt x="0" y="336048"/>
                    <a:pt x="47997" y="302689"/>
                    <a:pt x="107205" y="302689"/>
                  </a:cubicBezTo>
                  <a:close/>
                  <a:moveTo>
                    <a:pt x="3600801" y="155876"/>
                  </a:moveTo>
                  <a:cubicBezTo>
                    <a:pt x="3660009" y="155876"/>
                    <a:pt x="3708006" y="189234"/>
                    <a:pt x="3708006" y="230384"/>
                  </a:cubicBezTo>
                  <a:cubicBezTo>
                    <a:pt x="3708006" y="271534"/>
                    <a:pt x="3660009" y="304892"/>
                    <a:pt x="3600801" y="304892"/>
                  </a:cubicBezTo>
                  <a:lnTo>
                    <a:pt x="3567797" y="300262"/>
                  </a:lnTo>
                  <a:lnTo>
                    <a:pt x="3567797" y="160507"/>
                  </a:lnTo>
                  <a:close/>
                  <a:moveTo>
                    <a:pt x="107205" y="151345"/>
                  </a:moveTo>
                  <a:lnTo>
                    <a:pt x="140209" y="155975"/>
                  </a:lnTo>
                  <a:lnTo>
                    <a:pt x="140209" y="295730"/>
                  </a:lnTo>
                  <a:lnTo>
                    <a:pt x="107205" y="300361"/>
                  </a:lnTo>
                  <a:cubicBezTo>
                    <a:pt x="47997" y="300361"/>
                    <a:pt x="0" y="267003"/>
                    <a:pt x="0" y="225853"/>
                  </a:cubicBezTo>
                  <a:cubicBezTo>
                    <a:pt x="0" y="184703"/>
                    <a:pt x="47997" y="151345"/>
                    <a:pt x="107205" y="151345"/>
                  </a:cubicBezTo>
                  <a:close/>
                  <a:moveTo>
                    <a:pt x="3625878" y="1596"/>
                  </a:moveTo>
                  <a:cubicBezTo>
                    <a:pt x="3636166" y="1596"/>
                    <a:pt x="3645966" y="4596"/>
                    <a:pt x="3654880" y="10021"/>
                  </a:cubicBezTo>
                  <a:lnTo>
                    <a:pt x="3667148" y="21922"/>
                  </a:lnTo>
                  <a:lnTo>
                    <a:pt x="3676606" y="26354"/>
                  </a:lnTo>
                  <a:cubicBezTo>
                    <a:pt x="3696006" y="39837"/>
                    <a:pt x="3708006" y="58464"/>
                    <a:pt x="3708006" y="79039"/>
                  </a:cubicBezTo>
                  <a:lnTo>
                    <a:pt x="3700052" y="106419"/>
                  </a:lnTo>
                  <a:lnTo>
                    <a:pt x="3700386" y="108801"/>
                  </a:lnTo>
                  <a:lnTo>
                    <a:pt x="3695755" y="141805"/>
                  </a:lnTo>
                  <a:lnTo>
                    <a:pt x="3655093" y="141805"/>
                  </a:lnTo>
                  <a:lnTo>
                    <a:pt x="3642530" y="147692"/>
                  </a:lnTo>
                  <a:cubicBezTo>
                    <a:pt x="3629704" y="151463"/>
                    <a:pt x="3615603" y="153548"/>
                    <a:pt x="3600801" y="153548"/>
                  </a:cubicBezTo>
                  <a:lnTo>
                    <a:pt x="3567797" y="148917"/>
                  </a:lnTo>
                  <a:lnTo>
                    <a:pt x="3567797" y="141805"/>
                  </a:lnTo>
                  <a:lnTo>
                    <a:pt x="3556001" y="141805"/>
                  </a:lnTo>
                  <a:lnTo>
                    <a:pt x="3551370" y="108801"/>
                  </a:lnTo>
                  <a:cubicBezTo>
                    <a:pt x="3551370" y="93999"/>
                    <a:pt x="3553455" y="79898"/>
                    <a:pt x="3557225" y="67072"/>
                  </a:cubicBezTo>
                  <a:lnTo>
                    <a:pt x="3567797" y="44512"/>
                  </a:lnTo>
                  <a:lnTo>
                    <a:pt x="3567797" y="9162"/>
                  </a:lnTo>
                  <a:lnTo>
                    <a:pt x="3600801" y="4531"/>
                  </a:lnTo>
                  <a:lnTo>
                    <a:pt x="3610898" y="5947"/>
                  </a:lnTo>
                  <a:close/>
                  <a:moveTo>
                    <a:pt x="3474533" y="1596"/>
                  </a:moveTo>
                  <a:cubicBezTo>
                    <a:pt x="3515683" y="1596"/>
                    <a:pt x="3549041" y="49593"/>
                    <a:pt x="3549041" y="108801"/>
                  </a:cubicBezTo>
                  <a:lnTo>
                    <a:pt x="3544411" y="141805"/>
                  </a:lnTo>
                  <a:lnTo>
                    <a:pt x="3404656" y="141805"/>
                  </a:lnTo>
                  <a:lnTo>
                    <a:pt x="3400025" y="108801"/>
                  </a:lnTo>
                  <a:cubicBezTo>
                    <a:pt x="3400025" y="49593"/>
                    <a:pt x="3433383" y="1596"/>
                    <a:pt x="3474533" y="1596"/>
                  </a:cubicBezTo>
                  <a:close/>
                  <a:moveTo>
                    <a:pt x="3323188" y="1596"/>
                  </a:moveTo>
                  <a:cubicBezTo>
                    <a:pt x="3364338" y="1596"/>
                    <a:pt x="3397697" y="49593"/>
                    <a:pt x="3397697" y="108801"/>
                  </a:cubicBezTo>
                  <a:lnTo>
                    <a:pt x="3393066" y="141805"/>
                  </a:lnTo>
                  <a:lnTo>
                    <a:pt x="3253311" y="141805"/>
                  </a:lnTo>
                  <a:lnTo>
                    <a:pt x="3248680" y="108801"/>
                  </a:lnTo>
                  <a:cubicBezTo>
                    <a:pt x="3248680" y="49593"/>
                    <a:pt x="3282039" y="1596"/>
                    <a:pt x="3323188" y="1596"/>
                  </a:cubicBezTo>
                  <a:close/>
                  <a:moveTo>
                    <a:pt x="3171843" y="1596"/>
                  </a:moveTo>
                  <a:cubicBezTo>
                    <a:pt x="3212993" y="1596"/>
                    <a:pt x="3246351" y="49593"/>
                    <a:pt x="3246351" y="108801"/>
                  </a:cubicBezTo>
                  <a:lnTo>
                    <a:pt x="3241721" y="141805"/>
                  </a:lnTo>
                  <a:lnTo>
                    <a:pt x="3101966" y="141805"/>
                  </a:lnTo>
                  <a:lnTo>
                    <a:pt x="3097335" y="108801"/>
                  </a:lnTo>
                  <a:cubicBezTo>
                    <a:pt x="3097335" y="49593"/>
                    <a:pt x="3130693" y="1596"/>
                    <a:pt x="3171843" y="1596"/>
                  </a:cubicBezTo>
                  <a:close/>
                  <a:moveTo>
                    <a:pt x="3020498" y="1596"/>
                  </a:moveTo>
                  <a:cubicBezTo>
                    <a:pt x="3061648" y="1596"/>
                    <a:pt x="3095007" y="49593"/>
                    <a:pt x="3095007" y="108801"/>
                  </a:cubicBezTo>
                  <a:lnTo>
                    <a:pt x="3090376" y="141805"/>
                  </a:lnTo>
                  <a:lnTo>
                    <a:pt x="2950621" y="141805"/>
                  </a:lnTo>
                  <a:lnTo>
                    <a:pt x="2945990" y="108801"/>
                  </a:lnTo>
                  <a:cubicBezTo>
                    <a:pt x="2945990" y="49593"/>
                    <a:pt x="2979349" y="1596"/>
                    <a:pt x="3020498" y="1596"/>
                  </a:cubicBezTo>
                  <a:close/>
                  <a:moveTo>
                    <a:pt x="2869154" y="1596"/>
                  </a:moveTo>
                  <a:cubicBezTo>
                    <a:pt x="2910303" y="1596"/>
                    <a:pt x="2943662" y="49593"/>
                    <a:pt x="2943662" y="108801"/>
                  </a:cubicBezTo>
                  <a:lnTo>
                    <a:pt x="2939031" y="141805"/>
                  </a:lnTo>
                  <a:lnTo>
                    <a:pt x="2799277" y="141805"/>
                  </a:lnTo>
                  <a:lnTo>
                    <a:pt x="2794645" y="108801"/>
                  </a:lnTo>
                  <a:cubicBezTo>
                    <a:pt x="2794645" y="49593"/>
                    <a:pt x="2828004" y="1596"/>
                    <a:pt x="2869154" y="1596"/>
                  </a:cubicBezTo>
                  <a:close/>
                  <a:moveTo>
                    <a:pt x="2717809" y="1596"/>
                  </a:moveTo>
                  <a:cubicBezTo>
                    <a:pt x="2758959" y="1596"/>
                    <a:pt x="2792317" y="49593"/>
                    <a:pt x="2792317" y="108801"/>
                  </a:cubicBezTo>
                  <a:lnTo>
                    <a:pt x="2787686" y="141805"/>
                  </a:lnTo>
                  <a:lnTo>
                    <a:pt x="2647932" y="141805"/>
                  </a:lnTo>
                  <a:lnTo>
                    <a:pt x="2643301" y="108801"/>
                  </a:lnTo>
                  <a:cubicBezTo>
                    <a:pt x="2643301" y="49593"/>
                    <a:pt x="2676659" y="1596"/>
                    <a:pt x="2717809" y="1596"/>
                  </a:cubicBezTo>
                  <a:close/>
                  <a:moveTo>
                    <a:pt x="2566464" y="1596"/>
                  </a:moveTo>
                  <a:cubicBezTo>
                    <a:pt x="2607614" y="1596"/>
                    <a:pt x="2640972" y="49593"/>
                    <a:pt x="2640972" y="108801"/>
                  </a:cubicBezTo>
                  <a:lnTo>
                    <a:pt x="2636342" y="141805"/>
                  </a:lnTo>
                  <a:lnTo>
                    <a:pt x="2496587" y="141805"/>
                  </a:lnTo>
                  <a:lnTo>
                    <a:pt x="2491956" y="108801"/>
                  </a:lnTo>
                  <a:cubicBezTo>
                    <a:pt x="2491956" y="49593"/>
                    <a:pt x="2525314" y="1596"/>
                    <a:pt x="2566464" y="1596"/>
                  </a:cubicBezTo>
                  <a:close/>
                  <a:moveTo>
                    <a:pt x="2415119" y="1596"/>
                  </a:moveTo>
                  <a:cubicBezTo>
                    <a:pt x="2456269" y="1596"/>
                    <a:pt x="2489627" y="49593"/>
                    <a:pt x="2489627" y="108801"/>
                  </a:cubicBezTo>
                  <a:lnTo>
                    <a:pt x="2484997" y="141805"/>
                  </a:lnTo>
                  <a:lnTo>
                    <a:pt x="2345242" y="141805"/>
                  </a:lnTo>
                  <a:lnTo>
                    <a:pt x="2340611" y="108801"/>
                  </a:lnTo>
                  <a:cubicBezTo>
                    <a:pt x="2340611" y="49593"/>
                    <a:pt x="2373970" y="1596"/>
                    <a:pt x="2415119" y="1596"/>
                  </a:cubicBezTo>
                  <a:close/>
                  <a:moveTo>
                    <a:pt x="2263774" y="1596"/>
                  </a:moveTo>
                  <a:cubicBezTo>
                    <a:pt x="2304924" y="1596"/>
                    <a:pt x="2338282" y="49593"/>
                    <a:pt x="2338282" y="108801"/>
                  </a:cubicBezTo>
                  <a:lnTo>
                    <a:pt x="2333652" y="141805"/>
                  </a:lnTo>
                  <a:lnTo>
                    <a:pt x="2193897" y="141805"/>
                  </a:lnTo>
                  <a:lnTo>
                    <a:pt x="2189266" y="108801"/>
                  </a:lnTo>
                  <a:cubicBezTo>
                    <a:pt x="2189266" y="49593"/>
                    <a:pt x="2222624" y="1596"/>
                    <a:pt x="2263774" y="1596"/>
                  </a:cubicBezTo>
                  <a:close/>
                  <a:moveTo>
                    <a:pt x="2112429" y="1596"/>
                  </a:moveTo>
                  <a:cubicBezTo>
                    <a:pt x="2153579" y="1596"/>
                    <a:pt x="2186937" y="49593"/>
                    <a:pt x="2186937" y="108801"/>
                  </a:cubicBezTo>
                  <a:lnTo>
                    <a:pt x="2182307" y="141805"/>
                  </a:lnTo>
                  <a:lnTo>
                    <a:pt x="2042552" y="141805"/>
                  </a:lnTo>
                  <a:lnTo>
                    <a:pt x="2037921" y="108801"/>
                  </a:lnTo>
                  <a:cubicBezTo>
                    <a:pt x="2037921" y="49593"/>
                    <a:pt x="2071279" y="1596"/>
                    <a:pt x="2112429" y="1596"/>
                  </a:cubicBezTo>
                  <a:close/>
                  <a:moveTo>
                    <a:pt x="1961084" y="1596"/>
                  </a:moveTo>
                  <a:cubicBezTo>
                    <a:pt x="2002234" y="1596"/>
                    <a:pt x="2035593" y="49593"/>
                    <a:pt x="2035593" y="108801"/>
                  </a:cubicBezTo>
                  <a:lnTo>
                    <a:pt x="2030962" y="141805"/>
                  </a:lnTo>
                  <a:lnTo>
                    <a:pt x="1891207" y="141805"/>
                  </a:lnTo>
                  <a:lnTo>
                    <a:pt x="1886576" y="108801"/>
                  </a:lnTo>
                  <a:cubicBezTo>
                    <a:pt x="1886576" y="49593"/>
                    <a:pt x="1919935" y="1596"/>
                    <a:pt x="1961084" y="1596"/>
                  </a:cubicBezTo>
                  <a:close/>
                  <a:moveTo>
                    <a:pt x="1806358" y="1596"/>
                  </a:moveTo>
                  <a:cubicBezTo>
                    <a:pt x="1847508" y="1596"/>
                    <a:pt x="1880866" y="49593"/>
                    <a:pt x="1880866" y="108801"/>
                  </a:cubicBezTo>
                  <a:lnTo>
                    <a:pt x="1876235" y="141805"/>
                  </a:lnTo>
                  <a:lnTo>
                    <a:pt x="1736481" y="141805"/>
                  </a:lnTo>
                  <a:lnTo>
                    <a:pt x="1731850" y="108801"/>
                  </a:lnTo>
                  <a:cubicBezTo>
                    <a:pt x="1731850" y="49593"/>
                    <a:pt x="1765208" y="1596"/>
                    <a:pt x="1806358" y="1596"/>
                  </a:cubicBezTo>
                  <a:close/>
                  <a:moveTo>
                    <a:pt x="1655013" y="1596"/>
                  </a:moveTo>
                  <a:cubicBezTo>
                    <a:pt x="1696163" y="1596"/>
                    <a:pt x="1729521" y="49593"/>
                    <a:pt x="1729521" y="108801"/>
                  </a:cubicBezTo>
                  <a:lnTo>
                    <a:pt x="1724891" y="141805"/>
                  </a:lnTo>
                  <a:lnTo>
                    <a:pt x="1585136" y="141805"/>
                  </a:lnTo>
                  <a:lnTo>
                    <a:pt x="1580505" y="108801"/>
                  </a:lnTo>
                  <a:cubicBezTo>
                    <a:pt x="1580505" y="49593"/>
                    <a:pt x="1613863" y="1596"/>
                    <a:pt x="1655013" y="1596"/>
                  </a:cubicBezTo>
                  <a:close/>
                  <a:moveTo>
                    <a:pt x="1503668" y="1596"/>
                  </a:moveTo>
                  <a:cubicBezTo>
                    <a:pt x="1544818" y="1596"/>
                    <a:pt x="1578177" y="49593"/>
                    <a:pt x="1578177" y="108801"/>
                  </a:cubicBezTo>
                  <a:lnTo>
                    <a:pt x="1573546" y="141805"/>
                  </a:lnTo>
                  <a:lnTo>
                    <a:pt x="1433791" y="141805"/>
                  </a:lnTo>
                  <a:lnTo>
                    <a:pt x="1429160" y="108801"/>
                  </a:lnTo>
                  <a:cubicBezTo>
                    <a:pt x="1429160" y="49593"/>
                    <a:pt x="1462519" y="1596"/>
                    <a:pt x="1503668" y="1596"/>
                  </a:cubicBezTo>
                  <a:close/>
                  <a:moveTo>
                    <a:pt x="1352323" y="1596"/>
                  </a:moveTo>
                  <a:cubicBezTo>
                    <a:pt x="1393473" y="1596"/>
                    <a:pt x="1426831" y="49593"/>
                    <a:pt x="1426831" y="108801"/>
                  </a:cubicBezTo>
                  <a:lnTo>
                    <a:pt x="1422201" y="141805"/>
                  </a:lnTo>
                  <a:lnTo>
                    <a:pt x="1282446" y="141805"/>
                  </a:lnTo>
                  <a:lnTo>
                    <a:pt x="1277815" y="108801"/>
                  </a:lnTo>
                  <a:cubicBezTo>
                    <a:pt x="1277815" y="49593"/>
                    <a:pt x="1311173" y="1596"/>
                    <a:pt x="1352323" y="1596"/>
                  </a:cubicBezTo>
                  <a:close/>
                  <a:moveTo>
                    <a:pt x="1200978" y="1596"/>
                  </a:moveTo>
                  <a:cubicBezTo>
                    <a:pt x="1242128" y="1596"/>
                    <a:pt x="1275487" y="49593"/>
                    <a:pt x="1275487" y="108801"/>
                  </a:cubicBezTo>
                  <a:lnTo>
                    <a:pt x="1270856" y="141805"/>
                  </a:lnTo>
                  <a:lnTo>
                    <a:pt x="1131101" y="141805"/>
                  </a:lnTo>
                  <a:lnTo>
                    <a:pt x="1126470" y="108801"/>
                  </a:lnTo>
                  <a:cubicBezTo>
                    <a:pt x="1126470" y="49593"/>
                    <a:pt x="1159829" y="1596"/>
                    <a:pt x="1200978" y="1596"/>
                  </a:cubicBezTo>
                  <a:close/>
                  <a:moveTo>
                    <a:pt x="1049634" y="1596"/>
                  </a:moveTo>
                  <a:cubicBezTo>
                    <a:pt x="1090783" y="1596"/>
                    <a:pt x="1124142" y="49593"/>
                    <a:pt x="1124142" y="108801"/>
                  </a:cubicBezTo>
                  <a:lnTo>
                    <a:pt x="1119511" y="141805"/>
                  </a:lnTo>
                  <a:lnTo>
                    <a:pt x="979757" y="141805"/>
                  </a:lnTo>
                  <a:lnTo>
                    <a:pt x="975125" y="108801"/>
                  </a:lnTo>
                  <a:cubicBezTo>
                    <a:pt x="975125" y="49593"/>
                    <a:pt x="1008484" y="1596"/>
                    <a:pt x="1049634" y="1596"/>
                  </a:cubicBezTo>
                  <a:close/>
                  <a:moveTo>
                    <a:pt x="898289" y="1596"/>
                  </a:moveTo>
                  <a:cubicBezTo>
                    <a:pt x="939438" y="1596"/>
                    <a:pt x="972797" y="49593"/>
                    <a:pt x="972797" y="108801"/>
                  </a:cubicBezTo>
                  <a:lnTo>
                    <a:pt x="968166" y="141805"/>
                  </a:lnTo>
                  <a:lnTo>
                    <a:pt x="828412" y="141805"/>
                  </a:lnTo>
                  <a:lnTo>
                    <a:pt x="823781" y="108801"/>
                  </a:lnTo>
                  <a:cubicBezTo>
                    <a:pt x="823781" y="49593"/>
                    <a:pt x="857139" y="1596"/>
                    <a:pt x="898289" y="1596"/>
                  </a:cubicBezTo>
                  <a:close/>
                  <a:moveTo>
                    <a:pt x="746944" y="1596"/>
                  </a:moveTo>
                  <a:cubicBezTo>
                    <a:pt x="788094" y="1596"/>
                    <a:pt x="821452" y="49593"/>
                    <a:pt x="821452" y="108801"/>
                  </a:cubicBezTo>
                  <a:lnTo>
                    <a:pt x="816821" y="141805"/>
                  </a:lnTo>
                  <a:lnTo>
                    <a:pt x="677067" y="141805"/>
                  </a:lnTo>
                  <a:lnTo>
                    <a:pt x="672436" y="108801"/>
                  </a:lnTo>
                  <a:cubicBezTo>
                    <a:pt x="672436" y="49593"/>
                    <a:pt x="705794" y="1596"/>
                    <a:pt x="746944" y="1596"/>
                  </a:cubicBezTo>
                  <a:close/>
                  <a:moveTo>
                    <a:pt x="595599" y="1596"/>
                  </a:moveTo>
                  <a:cubicBezTo>
                    <a:pt x="636749" y="1596"/>
                    <a:pt x="670107" y="49593"/>
                    <a:pt x="670107" y="108801"/>
                  </a:cubicBezTo>
                  <a:lnTo>
                    <a:pt x="665477" y="141805"/>
                  </a:lnTo>
                  <a:lnTo>
                    <a:pt x="525722" y="141805"/>
                  </a:lnTo>
                  <a:lnTo>
                    <a:pt x="521091" y="108801"/>
                  </a:lnTo>
                  <a:cubicBezTo>
                    <a:pt x="521091" y="49593"/>
                    <a:pt x="554449" y="1596"/>
                    <a:pt x="595599" y="1596"/>
                  </a:cubicBezTo>
                  <a:close/>
                  <a:moveTo>
                    <a:pt x="444254" y="1596"/>
                  </a:moveTo>
                  <a:cubicBezTo>
                    <a:pt x="485404" y="1596"/>
                    <a:pt x="518762" y="49593"/>
                    <a:pt x="518762" y="108801"/>
                  </a:cubicBezTo>
                  <a:lnTo>
                    <a:pt x="514131" y="141805"/>
                  </a:lnTo>
                  <a:lnTo>
                    <a:pt x="374377" y="141805"/>
                  </a:lnTo>
                  <a:lnTo>
                    <a:pt x="369746" y="108801"/>
                  </a:lnTo>
                  <a:cubicBezTo>
                    <a:pt x="369746" y="49593"/>
                    <a:pt x="403104" y="1596"/>
                    <a:pt x="444254" y="1596"/>
                  </a:cubicBezTo>
                  <a:close/>
                  <a:moveTo>
                    <a:pt x="292909" y="1596"/>
                  </a:moveTo>
                  <a:cubicBezTo>
                    <a:pt x="334059" y="1596"/>
                    <a:pt x="367417" y="49593"/>
                    <a:pt x="367417" y="108801"/>
                  </a:cubicBezTo>
                  <a:lnTo>
                    <a:pt x="362787" y="141805"/>
                  </a:lnTo>
                  <a:lnTo>
                    <a:pt x="223032" y="141805"/>
                  </a:lnTo>
                  <a:lnTo>
                    <a:pt x="218401" y="108801"/>
                  </a:lnTo>
                  <a:cubicBezTo>
                    <a:pt x="218401" y="49593"/>
                    <a:pt x="251759" y="1596"/>
                    <a:pt x="292909" y="1596"/>
                  </a:cubicBezTo>
                  <a:close/>
                  <a:moveTo>
                    <a:pt x="107205" y="0"/>
                  </a:moveTo>
                  <a:lnTo>
                    <a:pt x="134078" y="3771"/>
                  </a:lnTo>
                  <a:lnTo>
                    <a:pt x="141564" y="1596"/>
                  </a:lnTo>
                  <a:cubicBezTo>
                    <a:pt x="182714" y="1596"/>
                    <a:pt x="216073" y="49593"/>
                    <a:pt x="216073" y="108801"/>
                  </a:cubicBezTo>
                  <a:lnTo>
                    <a:pt x="211442" y="141805"/>
                  </a:lnTo>
                  <a:lnTo>
                    <a:pt x="140209" y="141805"/>
                  </a:lnTo>
                  <a:lnTo>
                    <a:pt x="140209" y="144385"/>
                  </a:lnTo>
                  <a:lnTo>
                    <a:pt x="107205" y="149016"/>
                  </a:lnTo>
                  <a:cubicBezTo>
                    <a:pt x="47997" y="149016"/>
                    <a:pt x="0" y="115658"/>
                    <a:pt x="0" y="74508"/>
                  </a:cubicBezTo>
                  <a:cubicBezTo>
                    <a:pt x="0" y="33358"/>
                    <a:pt x="47997" y="0"/>
                    <a:pt x="107205" y="0"/>
                  </a:cubicBezTo>
                  <a:close/>
                </a:path>
              </a:pathLst>
            </a:custGeom>
            <a:solidFill>
              <a:schemeClr val="bg1"/>
            </a:solidFill>
            <a:ln w="1047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Téglalap 144"/>
            <p:cNvSpPr/>
            <p:nvPr/>
          </p:nvSpPr>
          <p:spPr>
            <a:xfrm>
              <a:off x="2860423" y="1911759"/>
              <a:ext cx="3576858" cy="3482340"/>
            </a:xfrm>
            <a:prstGeom prst="rect">
              <a:avLst/>
            </a:prstGeom>
            <a:solidFill>
              <a:srgbClr val="F7F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6" name="Kép 14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0" b="94753" l="139" r="96117">
                          <a14:foregroundMark x1="23856" y1="81409" x2="81553" y2="80810"/>
                          <a14:foregroundMark x1="23440" y1="87856" x2="83634" y2="89655"/>
                          <a14:foregroundMark x1="21637" y1="91754" x2="83495" y2="91304"/>
                          <a14:foregroundMark x1="22885" y1="93403" x2="82802" y2="932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17502" y="2143761"/>
              <a:ext cx="3262700" cy="3018336"/>
            </a:xfrm>
            <a:prstGeom prst="rect">
              <a:avLst/>
            </a:prstGeom>
          </p:spPr>
        </p:pic>
      </p:grpSp>
      <p:sp>
        <p:nvSpPr>
          <p:cNvPr id="12" name="Szabadkézi sokszög 11"/>
          <p:cNvSpPr/>
          <p:nvPr/>
        </p:nvSpPr>
        <p:spPr>
          <a:xfrm rot="2302829">
            <a:off x="3913066" y="1771028"/>
            <a:ext cx="1895913" cy="366421"/>
          </a:xfrm>
          <a:custGeom>
            <a:avLst/>
            <a:gdLst>
              <a:gd name="connsiteX0" fmla="*/ 4237910 w 4243379"/>
              <a:gd name="connsiteY0" fmla="*/ 680720 h 680720"/>
              <a:gd name="connsiteX1" fmla="*/ 2858007 w 4243379"/>
              <a:gd name="connsiteY1" fmla="*/ 680720 h 680720"/>
              <a:gd name="connsiteX2" fmla="*/ 183385 w 4243379"/>
              <a:gd name="connsiteY2" fmla="*/ 680720 h 680720"/>
              <a:gd name="connsiteX3" fmla="*/ 3850 w 4243379"/>
              <a:gd name="connsiteY3" fmla="*/ 680720 h 680720"/>
              <a:gd name="connsiteX4" fmla="*/ 101339 w 4243379"/>
              <a:gd name="connsiteY4" fmla="*/ 542544 h 680720"/>
              <a:gd name="connsiteX5" fmla="*/ 2676 w 4243379"/>
              <a:gd name="connsiteY5" fmla="*/ 430530 h 680720"/>
              <a:gd name="connsiteX6" fmla="*/ 115433 w 4243379"/>
              <a:gd name="connsiteY6" fmla="*/ 353568 h 680720"/>
              <a:gd name="connsiteX7" fmla="*/ 473 w 4243379"/>
              <a:gd name="connsiteY7" fmla="*/ 228499 h 680720"/>
              <a:gd name="connsiteX8" fmla="*/ 80637 w 4243379"/>
              <a:gd name="connsiteY8" fmla="*/ 145441 h 680720"/>
              <a:gd name="connsiteX9" fmla="*/ 3850 w 4243379"/>
              <a:gd name="connsiteY9" fmla="*/ 0 h 680720"/>
              <a:gd name="connsiteX10" fmla="*/ 183385 w 4243379"/>
              <a:gd name="connsiteY10" fmla="*/ 0 h 680720"/>
              <a:gd name="connsiteX11" fmla="*/ 2858007 w 4243379"/>
              <a:gd name="connsiteY11" fmla="*/ 0 h 680720"/>
              <a:gd name="connsiteX12" fmla="*/ 4237910 w 4243379"/>
              <a:gd name="connsiteY12" fmla="*/ 0 h 680720"/>
              <a:gd name="connsiteX13" fmla="*/ 4099421 w 4243379"/>
              <a:gd name="connsiteY13" fmla="*/ 138176 h 680720"/>
              <a:gd name="connsiteX14" fmla="*/ 4239578 w 4243379"/>
              <a:gd name="connsiteY14" fmla="*/ 250190 h 680720"/>
              <a:gd name="connsiteX15" fmla="*/ 4079400 w 4243379"/>
              <a:gd name="connsiteY15" fmla="*/ 327152 h 680720"/>
              <a:gd name="connsiteX16" fmla="*/ 4242707 w 4243379"/>
              <a:gd name="connsiteY16" fmla="*/ 452221 h 680720"/>
              <a:gd name="connsiteX17" fmla="*/ 4128830 w 4243379"/>
              <a:gd name="connsiteY17" fmla="*/ 535279 h 680720"/>
              <a:gd name="connsiteX18" fmla="*/ 4237910 w 4243379"/>
              <a:gd name="connsiteY18" fmla="*/ 680720 h 6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43379" h="680720">
                <a:moveTo>
                  <a:pt x="4237910" y="680720"/>
                </a:moveTo>
                <a:lnTo>
                  <a:pt x="2858007" y="680720"/>
                </a:lnTo>
                <a:lnTo>
                  <a:pt x="183385" y="680720"/>
                </a:lnTo>
                <a:lnTo>
                  <a:pt x="3850" y="680720"/>
                </a:lnTo>
                <a:cubicBezTo>
                  <a:pt x="88810" y="588603"/>
                  <a:pt x="99773" y="601133"/>
                  <a:pt x="101339" y="542544"/>
                </a:cubicBezTo>
                <a:cubicBezTo>
                  <a:pt x="102905" y="483955"/>
                  <a:pt x="-701" y="489966"/>
                  <a:pt x="2676" y="430530"/>
                </a:cubicBezTo>
                <a:cubicBezTo>
                  <a:pt x="67717" y="409194"/>
                  <a:pt x="107798" y="395876"/>
                  <a:pt x="115433" y="353568"/>
                </a:cubicBezTo>
                <a:lnTo>
                  <a:pt x="473" y="228499"/>
                </a:lnTo>
                <a:cubicBezTo>
                  <a:pt x="-7161" y="193176"/>
                  <a:pt x="80074" y="183524"/>
                  <a:pt x="80637" y="145441"/>
                </a:cubicBezTo>
                <a:cubicBezTo>
                  <a:pt x="81200" y="107358"/>
                  <a:pt x="30228" y="50275"/>
                  <a:pt x="3850" y="0"/>
                </a:cubicBezTo>
                <a:lnTo>
                  <a:pt x="183385" y="0"/>
                </a:lnTo>
                <a:lnTo>
                  <a:pt x="2858007" y="0"/>
                </a:lnTo>
                <a:lnTo>
                  <a:pt x="4237910" y="0"/>
                </a:lnTo>
                <a:cubicBezTo>
                  <a:pt x="4117219" y="92117"/>
                  <a:pt x="4101645" y="79587"/>
                  <a:pt x="4099421" y="138176"/>
                </a:cubicBezTo>
                <a:cubicBezTo>
                  <a:pt x="4097197" y="196765"/>
                  <a:pt x="4244375" y="190754"/>
                  <a:pt x="4239578" y="250190"/>
                </a:cubicBezTo>
                <a:cubicBezTo>
                  <a:pt x="4147183" y="271526"/>
                  <a:pt x="4090245" y="284844"/>
                  <a:pt x="4079400" y="327152"/>
                </a:cubicBezTo>
                <a:lnTo>
                  <a:pt x="4242707" y="452221"/>
                </a:lnTo>
                <a:cubicBezTo>
                  <a:pt x="4253552" y="487544"/>
                  <a:pt x="4129629" y="497196"/>
                  <a:pt x="4128830" y="535279"/>
                </a:cubicBezTo>
                <a:cubicBezTo>
                  <a:pt x="4128030" y="573362"/>
                  <a:pt x="4200438" y="630445"/>
                  <a:pt x="4237910" y="680720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abadkézi sokszög 12"/>
          <p:cNvSpPr/>
          <p:nvPr/>
        </p:nvSpPr>
        <p:spPr>
          <a:xfrm rot="2302829">
            <a:off x="806484" y="4983126"/>
            <a:ext cx="1895913" cy="366421"/>
          </a:xfrm>
          <a:custGeom>
            <a:avLst/>
            <a:gdLst>
              <a:gd name="connsiteX0" fmla="*/ 4237910 w 4243379"/>
              <a:gd name="connsiteY0" fmla="*/ 680720 h 680720"/>
              <a:gd name="connsiteX1" fmla="*/ 2858007 w 4243379"/>
              <a:gd name="connsiteY1" fmla="*/ 680720 h 680720"/>
              <a:gd name="connsiteX2" fmla="*/ 183385 w 4243379"/>
              <a:gd name="connsiteY2" fmla="*/ 680720 h 680720"/>
              <a:gd name="connsiteX3" fmla="*/ 3850 w 4243379"/>
              <a:gd name="connsiteY3" fmla="*/ 680720 h 680720"/>
              <a:gd name="connsiteX4" fmla="*/ 101339 w 4243379"/>
              <a:gd name="connsiteY4" fmla="*/ 542544 h 680720"/>
              <a:gd name="connsiteX5" fmla="*/ 2676 w 4243379"/>
              <a:gd name="connsiteY5" fmla="*/ 430530 h 680720"/>
              <a:gd name="connsiteX6" fmla="*/ 115433 w 4243379"/>
              <a:gd name="connsiteY6" fmla="*/ 353568 h 680720"/>
              <a:gd name="connsiteX7" fmla="*/ 473 w 4243379"/>
              <a:gd name="connsiteY7" fmla="*/ 228499 h 680720"/>
              <a:gd name="connsiteX8" fmla="*/ 80637 w 4243379"/>
              <a:gd name="connsiteY8" fmla="*/ 145441 h 680720"/>
              <a:gd name="connsiteX9" fmla="*/ 3850 w 4243379"/>
              <a:gd name="connsiteY9" fmla="*/ 0 h 680720"/>
              <a:gd name="connsiteX10" fmla="*/ 183385 w 4243379"/>
              <a:gd name="connsiteY10" fmla="*/ 0 h 680720"/>
              <a:gd name="connsiteX11" fmla="*/ 2858007 w 4243379"/>
              <a:gd name="connsiteY11" fmla="*/ 0 h 680720"/>
              <a:gd name="connsiteX12" fmla="*/ 4237910 w 4243379"/>
              <a:gd name="connsiteY12" fmla="*/ 0 h 680720"/>
              <a:gd name="connsiteX13" fmla="*/ 4099421 w 4243379"/>
              <a:gd name="connsiteY13" fmla="*/ 138176 h 680720"/>
              <a:gd name="connsiteX14" fmla="*/ 4239578 w 4243379"/>
              <a:gd name="connsiteY14" fmla="*/ 250190 h 680720"/>
              <a:gd name="connsiteX15" fmla="*/ 4079400 w 4243379"/>
              <a:gd name="connsiteY15" fmla="*/ 327152 h 680720"/>
              <a:gd name="connsiteX16" fmla="*/ 4242707 w 4243379"/>
              <a:gd name="connsiteY16" fmla="*/ 452221 h 680720"/>
              <a:gd name="connsiteX17" fmla="*/ 4128830 w 4243379"/>
              <a:gd name="connsiteY17" fmla="*/ 535279 h 680720"/>
              <a:gd name="connsiteX18" fmla="*/ 4237910 w 4243379"/>
              <a:gd name="connsiteY18" fmla="*/ 680720 h 6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43379" h="680720">
                <a:moveTo>
                  <a:pt x="4237910" y="680720"/>
                </a:moveTo>
                <a:lnTo>
                  <a:pt x="2858007" y="680720"/>
                </a:lnTo>
                <a:lnTo>
                  <a:pt x="183385" y="680720"/>
                </a:lnTo>
                <a:lnTo>
                  <a:pt x="3850" y="680720"/>
                </a:lnTo>
                <a:cubicBezTo>
                  <a:pt x="88810" y="588603"/>
                  <a:pt x="99773" y="601133"/>
                  <a:pt x="101339" y="542544"/>
                </a:cubicBezTo>
                <a:cubicBezTo>
                  <a:pt x="102905" y="483955"/>
                  <a:pt x="-701" y="489966"/>
                  <a:pt x="2676" y="430530"/>
                </a:cubicBezTo>
                <a:cubicBezTo>
                  <a:pt x="67717" y="409194"/>
                  <a:pt x="107798" y="395876"/>
                  <a:pt x="115433" y="353568"/>
                </a:cubicBezTo>
                <a:lnTo>
                  <a:pt x="473" y="228499"/>
                </a:lnTo>
                <a:cubicBezTo>
                  <a:pt x="-7161" y="193176"/>
                  <a:pt x="80074" y="183524"/>
                  <a:pt x="80637" y="145441"/>
                </a:cubicBezTo>
                <a:cubicBezTo>
                  <a:pt x="81200" y="107358"/>
                  <a:pt x="30228" y="50275"/>
                  <a:pt x="3850" y="0"/>
                </a:cubicBezTo>
                <a:lnTo>
                  <a:pt x="183385" y="0"/>
                </a:lnTo>
                <a:lnTo>
                  <a:pt x="2858007" y="0"/>
                </a:lnTo>
                <a:lnTo>
                  <a:pt x="4237910" y="0"/>
                </a:lnTo>
                <a:cubicBezTo>
                  <a:pt x="4117219" y="92117"/>
                  <a:pt x="4101645" y="79587"/>
                  <a:pt x="4099421" y="138176"/>
                </a:cubicBezTo>
                <a:cubicBezTo>
                  <a:pt x="4097197" y="196765"/>
                  <a:pt x="4244375" y="190754"/>
                  <a:pt x="4239578" y="250190"/>
                </a:cubicBezTo>
                <a:cubicBezTo>
                  <a:pt x="4147183" y="271526"/>
                  <a:pt x="4090245" y="284844"/>
                  <a:pt x="4079400" y="327152"/>
                </a:cubicBezTo>
                <a:lnTo>
                  <a:pt x="4242707" y="452221"/>
                </a:lnTo>
                <a:cubicBezTo>
                  <a:pt x="4253552" y="487544"/>
                  <a:pt x="4129629" y="497196"/>
                  <a:pt x="4128830" y="535279"/>
                </a:cubicBezTo>
                <a:cubicBezTo>
                  <a:pt x="4128030" y="573362"/>
                  <a:pt x="4200438" y="630445"/>
                  <a:pt x="4237910" y="680720"/>
                </a:cubicBez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" name="Csoportba foglalás 13"/>
          <p:cNvGrpSpPr/>
          <p:nvPr/>
        </p:nvGrpSpPr>
        <p:grpSpPr>
          <a:xfrm rot="20461557">
            <a:off x="3675792" y="3635111"/>
            <a:ext cx="656740" cy="466540"/>
            <a:chOff x="9213995" y="4874466"/>
            <a:chExt cx="869170" cy="617449"/>
          </a:xfrm>
        </p:grpSpPr>
        <p:sp>
          <p:nvSpPr>
            <p:cNvPr id="15" name="Téglalap 14"/>
            <p:cNvSpPr/>
            <p:nvPr/>
          </p:nvSpPr>
          <p:spPr>
            <a:xfrm>
              <a:off x="9213995" y="4897755"/>
              <a:ext cx="86917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9330608" y="4757853"/>
              <a:ext cx="617449" cy="8506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00775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516880" y="2379185"/>
            <a:ext cx="484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lkshake" panose="02000505000000020003" pitchFamily="2" charset="0"/>
                <a:ea typeface="+mn-ea"/>
                <a:cs typeface="+mn-cs"/>
              </a:rPr>
              <a:t>Házi feladat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lkshake" panose="02000505000000020003" pitchFamily="2" charset="0"/>
              <a:ea typeface="+mn-ea"/>
              <a:cs typeface="+mn-cs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80" y="3610332"/>
            <a:ext cx="1142884" cy="164993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330874" y="1720840"/>
            <a:ext cx="4737686" cy="3539430"/>
          </a:xfrm>
          <a:prstGeom prst="rect">
            <a:avLst/>
          </a:prstGeom>
          <a:solidFill>
            <a:srgbClr val="215D6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Ha megkereszteltek, kérd meg a szüleidet, hogy mutassák meg a keresztelési emléklapodat.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Kérd meg, hogy olvassák fel, hogy mi van ráírva!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 panose="020E0502030308020204" pitchFamily="34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-3001110" y="-3634155"/>
            <a:ext cx="15193110" cy="15193110"/>
            <a:chOff x="-2977662" y="-3845170"/>
            <a:chExt cx="15193110" cy="15193110"/>
          </a:xfrm>
        </p:grpSpPr>
        <p:sp>
          <p:nvSpPr>
            <p:cNvPr id="7" name="Ellipszis 6"/>
            <p:cNvSpPr/>
            <p:nvPr/>
          </p:nvSpPr>
          <p:spPr>
            <a:xfrm>
              <a:off x="-2977662" y="-3845170"/>
              <a:ext cx="15193110" cy="1519311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-2977662" y="-3048000"/>
              <a:ext cx="8229600" cy="12673818"/>
              <a:chOff x="-2977662" y="-3048000"/>
              <a:chExt cx="8229600" cy="12673818"/>
            </a:xfrm>
          </p:grpSpPr>
          <p:sp>
            <p:nvSpPr>
              <p:cNvPr id="3" name="Téglalap 2"/>
              <p:cNvSpPr/>
              <p:nvPr/>
            </p:nvSpPr>
            <p:spPr>
              <a:xfrm>
                <a:off x="-2977662" y="-3048000"/>
                <a:ext cx="8229600" cy="12673818"/>
              </a:xfrm>
              <a:prstGeom prst="rect">
                <a:avLst/>
              </a:prstGeom>
              <a:solidFill>
                <a:srgbClr val="215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cxnSp>
            <p:nvCxnSpPr>
              <p:cNvPr id="5" name="Egyenes összekötő 4"/>
              <p:cNvCxnSpPr/>
              <p:nvPr/>
            </p:nvCxnSpPr>
            <p:spPr>
              <a:xfrm flipH="1">
                <a:off x="5205046" y="556847"/>
                <a:ext cx="23446" cy="5322277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355" y="-5861"/>
            <a:ext cx="136464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8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8" y="1021611"/>
            <a:ext cx="6256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</a:t>
            </a:r>
            <a:r>
              <a:rPr lang="hu-HU" altLang="hu-HU" sz="6000" dirty="0" smtClean="0">
                <a:solidFill>
                  <a:schemeClr val="bg1"/>
                </a:solidFill>
                <a:cs typeface="Arial" panose="020B0604020202020204" pitchFamily="34" charset="0"/>
              </a:rPr>
              <a:t>békesség</a:t>
            </a: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8381B1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55166"/>
            <a:ext cx="12193057" cy="6968332"/>
          </a:xfrm>
          <a:prstGeom prst="rect">
            <a:avLst/>
          </a:prstGeom>
        </p:spPr>
      </p:pic>
      <p:sp>
        <p:nvSpPr>
          <p:cNvPr id="10" name="Szabadkézi sokszög 9"/>
          <p:cNvSpPr/>
          <p:nvPr/>
        </p:nvSpPr>
        <p:spPr>
          <a:xfrm>
            <a:off x="0" y="-55166"/>
            <a:ext cx="12192528" cy="6968332"/>
          </a:xfrm>
          <a:custGeom>
            <a:avLst/>
            <a:gdLst>
              <a:gd name="connsiteX0" fmla="*/ 9433560 w 12192528"/>
              <a:gd name="connsiteY0" fmla="*/ 1106726 h 6968332"/>
              <a:gd name="connsiteX1" fmla="*/ 7056120 w 12192528"/>
              <a:gd name="connsiteY1" fmla="*/ 3484166 h 6968332"/>
              <a:gd name="connsiteX2" fmla="*/ 9433560 w 12192528"/>
              <a:gd name="connsiteY2" fmla="*/ 5861606 h 6968332"/>
              <a:gd name="connsiteX3" fmla="*/ 11811000 w 12192528"/>
              <a:gd name="connsiteY3" fmla="*/ 3484166 h 6968332"/>
              <a:gd name="connsiteX4" fmla="*/ 9433560 w 12192528"/>
              <a:gd name="connsiteY4" fmla="*/ 1106726 h 6968332"/>
              <a:gd name="connsiteX5" fmla="*/ 0 w 12192528"/>
              <a:gd name="connsiteY5" fmla="*/ 0 h 6968332"/>
              <a:gd name="connsiteX6" fmla="*/ 12192528 w 12192528"/>
              <a:gd name="connsiteY6" fmla="*/ 0 h 6968332"/>
              <a:gd name="connsiteX7" fmla="*/ 12192528 w 12192528"/>
              <a:gd name="connsiteY7" fmla="*/ 6968332 h 6968332"/>
              <a:gd name="connsiteX8" fmla="*/ 0 w 12192528"/>
              <a:gd name="connsiteY8" fmla="*/ 6968332 h 696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528" h="6968332">
                <a:moveTo>
                  <a:pt x="9433560" y="1106726"/>
                </a:moveTo>
                <a:cubicBezTo>
                  <a:pt x="8120536" y="1106726"/>
                  <a:pt x="7056120" y="2171142"/>
                  <a:pt x="7056120" y="3484166"/>
                </a:cubicBezTo>
                <a:cubicBezTo>
                  <a:pt x="7056120" y="4797190"/>
                  <a:pt x="8120536" y="5861606"/>
                  <a:pt x="9433560" y="5861606"/>
                </a:cubicBezTo>
                <a:cubicBezTo>
                  <a:pt x="10746584" y="5861606"/>
                  <a:pt x="11811000" y="4797190"/>
                  <a:pt x="11811000" y="3484166"/>
                </a:cubicBezTo>
                <a:cubicBezTo>
                  <a:pt x="11811000" y="2171142"/>
                  <a:pt x="10746584" y="1106726"/>
                  <a:pt x="9433560" y="1106726"/>
                </a:cubicBezTo>
                <a:close/>
                <a:moveTo>
                  <a:pt x="0" y="0"/>
                </a:moveTo>
                <a:lnTo>
                  <a:pt x="12192528" y="0"/>
                </a:lnTo>
                <a:lnTo>
                  <a:pt x="12192528" y="6968332"/>
                </a:lnTo>
                <a:lnTo>
                  <a:pt x="0" y="6968332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459183" y="666315"/>
            <a:ext cx="589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Nézd meg a képet alaposan!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459183" y="1422521"/>
            <a:ext cx="589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Mi történik itt a jobb oldalon?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4363656" y="2354803"/>
            <a:ext cx="297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Ez egy keresztelés a templomban.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 rot="20461557">
            <a:off x="9945514" y="4508705"/>
            <a:ext cx="869170" cy="617449"/>
            <a:chOff x="9213995" y="4874466"/>
            <a:chExt cx="869170" cy="617449"/>
          </a:xfrm>
        </p:grpSpPr>
        <p:sp>
          <p:nvSpPr>
            <p:cNvPr id="2" name="Téglalap 1"/>
            <p:cNvSpPr/>
            <p:nvPr/>
          </p:nvSpPr>
          <p:spPr>
            <a:xfrm>
              <a:off x="9213995" y="4897755"/>
              <a:ext cx="86917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330608" y="4757853"/>
              <a:ext cx="617449" cy="8506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47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abadkézi sokszög 22"/>
          <p:cNvSpPr/>
          <p:nvPr/>
        </p:nvSpPr>
        <p:spPr>
          <a:xfrm>
            <a:off x="0" y="0"/>
            <a:ext cx="6257276" cy="6860361"/>
          </a:xfrm>
          <a:custGeom>
            <a:avLst/>
            <a:gdLst>
              <a:gd name="connsiteX0" fmla="*/ 0 w 6446520"/>
              <a:gd name="connsiteY0" fmla="*/ 0 h 6860361"/>
              <a:gd name="connsiteX1" fmla="*/ 4302158 w 6446520"/>
              <a:gd name="connsiteY1" fmla="*/ 0 h 6860361"/>
              <a:gd name="connsiteX2" fmla="*/ 4320571 w 6446520"/>
              <a:gd name="connsiteY2" fmla="*/ 11804 h 6860361"/>
              <a:gd name="connsiteX3" fmla="*/ 6446520 w 6446520"/>
              <a:gd name="connsiteY3" fmla="*/ 4010236 h 6860361"/>
              <a:gd name="connsiteX4" fmla="*/ 5623008 w 6446520"/>
              <a:gd name="connsiteY4" fmla="*/ 6706231 h 6860361"/>
              <a:gd name="connsiteX5" fmla="*/ 5513403 w 6446520"/>
              <a:gd name="connsiteY5" fmla="*/ 6860361 h 6860361"/>
              <a:gd name="connsiteX6" fmla="*/ 0 w 6446520"/>
              <a:gd name="connsiteY6" fmla="*/ 6860361 h 686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6520" h="6860361">
                <a:moveTo>
                  <a:pt x="0" y="0"/>
                </a:moveTo>
                <a:lnTo>
                  <a:pt x="4302158" y="0"/>
                </a:lnTo>
                <a:lnTo>
                  <a:pt x="4320571" y="11804"/>
                </a:lnTo>
                <a:cubicBezTo>
                  <a:pt x="5603216" y="878343"/>
                  <a:pt x="6446520" y="2345807"/>
                  <a:pt x="6446520" y="4010236"/>
                </a:cubicBezTo>
                <a:cubicBezTo>
                  <a:pt x="6446520" y="5008893"/>
                  <a:pt x="6142931" y="5936644"/>
                  <a:pt x="5623008" y="6706231"/>
                </a:cubicBezTo>
                <a:lnTo>
                  <a:pt x="5513403" y="6860361"/>
                </a:lnTo>
                <a:lnTo>
                  <a:pt x="0" y="6860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 23"/>
          <p:cNvSpPr/>
          <p:nvPr/>
        </p:nvSpPr>
        <p:spPr>
          <a:xfrm>
            <a:off x="0" y="-15240"/>
            <a:ext cx="5440680" cy="6878320"/>
          </a:xfrm>
          <a:custGeom>
            <a:avLst/>
            <a:gdLst>
              <a:gd name="connsiteX0" fmla="*/ 0 w 5629924"/>
              <a:gd name="connsiteY0" fmla="*/ 0 h 6878320"/>
              <a:gd name="connsiteX1" fmla="*/ 3522195 w 5629924"/>
              <a:gd name="connsiteY1" fmla="*/ 0 h 6878320"/>
              <a:gd name="connsiteX2" fmla="*/ 3773274 w 5629924"/>
              <a:gd name="connsiteY2" fmla="*/ 152534 h 6878320"/>
              <a:gd name="connsiteX3" fmla="*/ 5629924 w 5629924"/>
              <a:gd name="connsiteY3" fmla="*/ 3644475 h 6878320"/>
              <a:gd name="connsiteX4" fmla="*/ 4396511 w 5629924"/>
              <a:gd name="connsiteY4" fmla="*/ 6622199 h 6878320"/>
              <a:gd name="connsiteX5" fmla="*/ 4114706 w 5629924"/>
              <a:gd name="connsiteY5" fmla="*/ 6878320 h 6878320"/>
              <a:gd name="connsiteX6" fmla="*/ 0 w 5629924"/>
              <a:gd name="connsiteY6" fmla="*/ 687832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9924" h="6878320">
                <a:moveTo>
                  <a:pt x="0" y="0"/>
                </a:moveTo>
                <a:lnTo>
                  <a:pt x="3522195" y="0"/>
                </a:lnTo>
                <a:lnTo>
                  <a:pt x="3773274" y="152534"/>
                </a:lnTo>
                <a:cubicBezTo>
                  <a:pt x="4893444" y="909306"/>
                  <a:pt x="5629924" y="2190884"/>
                  <a:pt x="5629924" y="3644475"/>
                </a:cubicBezTo>
                <a:cubicBezTo>
                  <a:pt x="5629924" y="4807349"/>
                  <a:pt x="5158577" y="5860133"/>
                  <a:pt x="4396511" y="6622199"/>
                </a:cubicBezTo>
                <a:lnTo>
                  <a:pt x="4114706" y="6878320"/>
                </a:lnTo>
                <a:lnTo>
                  <a:pt x="0" y="6878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0" y="0"/>
            <a:ext cx="4946636" cy="6858000"/>
          </a:xfrm>
          <a:custGeom>
            <a:avLst/>
            <a:gdLst>
              <a:gd name="connsiteX0" fmla="*/ 0 w 4946636"/>
              <a:gd name="connsiteY0" fmla="*/ 0 h 6858000"/>
              <a:gd name="connsiteX1" fmla="*/ 2668785 w 4946636"/>
              <a:gd name="connsiteY1" fmla="*/ 0 h 6858000"/>
              <a:gd name="connsiteX2" fmla="*/ 2686817 w 4946636"/>
              <a:gd name="connsiteY2" fmla="*/ 6600 h 6858000"/>
              <a:gd name="connsiteX3" fmla="*/ 4946636 w 4946636"/>
              <a:gd name="connsiteY3" fmla="*/ 3415875 h 6858000"/>
              <a:gd name="connsiteX4" fmla="*/ 2686817 w 4946636"/>
              <a:gd name="connsiteY4" fmla="*/ 6825150 h 6858000"/>
              <a:gd name="connsiteX5" fmla="*/ 2597064 w 4946636"/>
              <a:gd name="connsiteY5" fmla="*/ 6858000 h 6858000"/>
              <a:gd name="connsiteX6" fmla="*/ 0 w 49466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6636" h="6858000">
                <a:moveTo>
                  <a:pt x="0" y="0"/>
                </a:moveTo>
                <a:lnTo>
                  <a:pt x="2668785" y="0"/>
                </a:lnTo>
                <a:lnTo>
                  <a:pt x="2686817" y="6600"/>
                </a:lnTo>
                <a:cubicBezTo>
                  <a:pt x="4014818" y="568297"/>
                  <a:pt x="4946636" y="1883267"/>
                  <a:pt x="4946636" y="3415875"/>
                </a:cubicBezTo>
                <a:cubicBezTo>
                  <a:pt x="4946636" y="4948483"/>
                  <a:pt x="4014818" y="6263453"/>
                  <a:pt x="2686817" y="6825150"/>
                </a:cubicBezTo>
                <a:lnTo>
                  <a:pt x="25970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EB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76876" y="1246082"/>
            <a:ext cx="448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bg1"/>
                </a:solidFill>
              </a:rPr>
              <a:t>Tudod-e?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573520" y="387147"/>
            <a:ext cx="4863488" cy="919401"/>
          </a:xfrm>
          <a:prstGeom prst="roundRect">
            <a:avLst/>
          </a:prstGeom>
          <a:solidFill>
            <a:srgbClr val="E8E8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A keresztelésre a szülők viszik el a kisgyermeküket a templomba.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571592" y="3515985"/>
            <a:ext cx="4863488" cy="1736646"/>
          </a:xfrm>
          <a:prstGeom prst="roundRect">
            <a:avLst/>
          </a:prstGeom>
          <a:solidFill>
            <a:srgbClr val="E8E8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7030A0"/>
                </a:solidFill>
              </a:rPr>
              <a:t>A </a:t>
            </a:r>
            <a:r>
              <a:rPr lang="hu-HU" sz="2400" dirty="0" smtClean="0">
                <a:solidFill>
                  <a:srgbClr val="7030A0"/>
                </a:solidFill>
              </a:rPr>
              <a:t>szülők, a </a:t>
            </a:r>
            <a:r>
              <a:rPr lang="hu-HU" sz="2400" dirty="0">
                <a:solidFill>
                  <a:srgbClr val="7030A0"/>
                </a:solidFill>
              </a:rPr>
              <a:t>keresztszülők </a:t>
            </a:r>
            <a:r>
              <a:rPr lang="hu-HU" sz="2400" dirty="0" smtClean="0">
                <a:solidFill>
                  <a:srgbClr val="7030A0"/>
                </a:solidFill>
              </a:rPr>
              <a:t>és a gyülekezet együtt megígérik</a:t>
            </a:r>
            <a:r>
              <a:rPr lang="hu-HU" sz="2400" dirty="0">
                <a:solidFill>
                  <a:srgbClr val="7030A0"/>
                </a:solidFill>
              </a:rPr>
              <a:t>, hogy megtanítják a kisgyermeket Isten szeretetére.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571592" y="2336832"/>
            <a:ext cx="4863488" cy="919401"/>
          </a:xfrm>
          <a:prstGeom prst="roundRect">
            <a:avLst/>
          </a:prstGeom>
          <a:solidFill>
            <a:srgbClr val="E8E8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7030A0"/>
                </a:solidFill>
              </a:rPr>
              <a:t>A </a:t>
            </a:r>
            <a:r>
              <a:rPr lang="hu-HU" sz="2400" dirty="0" smtClean="0">
                <a:solidFill>
                  <a:srgbClr val="7030A0"/>
                </a:solidFill>
              </a:rPr>
              <a:t>lelkész olvas a Bibliából, és </a:t>
            </a:r>
            <a:r>
              <a:rPr lang="hu-HU" sz="2400" dirty="0">
                <a:solidFill>
                  <a:srgbClr val="7030A0"/>
                </a:solidFill>
              </a:rPr>
              <a:t>egy kis vizet önt a gyermek fejére.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573520" y="1566301"/>
            <a:ext cx="4861560" cy="510778"/>
          </a:xfrm>
          <a:prstGeom prst="roundRect">
            <a:avLst/>
          </a:prstGeom>
          <a:solidFill>
            <a:srgbClr val="E8E8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7030A0"/>
                </a:solidFill>
              </a:rPr>
              <a:t>A keresztszülők is ott vannak.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573520" y="5620141"/>
            <a:ext cx="4861560" cy="510778"/>
          </a:xfrm>
          <a:prstGeom prst="roundRect">
            <a:avLst/>
          </a:prstGeom>
          <a:solidFill>
            <a:srgbClr val="E8E8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A lelkész megáldja a gyermeket.</a:t>
            </a:r>
            <a:endParaRPr lang="hu-HU" sz="2400" dirty="0">
              <a:solidFill>
                <a:srgbClr val="7030A0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0" y="2178727"/>
            <a:ext cx="4568144" cy="2474296"/>
            <a:chOff x="0" y="2178727"/>
            <a:chExt cx="4568144" cy="2474296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2"/>
            <a:srcRect b="5224"/>
            <a:stretch/>
          </p:blipFill>
          <p:spPr>
            <a:xfrm>
              <a:off x="0" y="2178727"/>
              <a:ext cx="4568144" cy="2474296"/>
            </a:xfrm>
            <a:prstGeom prst="rect">
              <a:avLst/>
            </a:prstGeom>
          </p:spPr>
        </p:pic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34868">
              <a:off x="3697275" y="3860116"/>
              <a:ext cx="374384" cy="314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62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abadkézi sokszög 22"/>
          <p:cNvSpPr/>
          <p:nvPr/>
        </p:nvSpPr>
        <p:spPr>
          <a:xfrm>
            <a:off x="0" y="0"/>
            <a:ext cx="6257276" cy="6860361"/>
          </a:xfrm>
          <a:custGeom>
            <a:avLst/>
            <a:gdLst>
              <a:gd name="connsiteX0" fmla="*/ 0 w 6446520"/>
              <a:gd name="connsiteY0" fmla="*/ 0 h 6860361"/>
              <a:gd name="connsiteX1" fmla="*/ 4302158 w 6446520"/>
              <a:gd name="connsiteY1" fmla="*/ 0 h 6860361"/>
              <a:gd name="connsiteX2" fmla="*/ 4320571 w 6446520"/>
              <a:gd name="connsiteY2" fmla="*/ 11804 h 6860361"/>
              <a:gd name="connsiteX3" fmla="*/ 6446520 w 6446520"/>
              <a:gd name="connsiteY3" fmla="*/ 4010236 h 6860361"/>
              <a:gd name="connsiteX4" fmla="*/ 5623008 w 6446520"/>
              <a:gd name="connsiteY4" fmla="*/ 6706231 h 6860361"/>
              <a:gd name="connsiteX5" fmla="*/ 5513403 w 6446520"/>
              <a:gd name="connsiteY5" fmla="*/ 6860361 h 6860361"/>
              <a:gd name="connsiteX6" fmla="*/ 0 w 6446520"/>
              <a:gd name="connsiteY6" fmla="*/ 6860361 h 686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6520" h="6860361">
                <a:moveTo>
                  <a:pt x="0" y="0"/>
                </a:moveTo>
                <a:lnTo>
                  <a:pt x="4302158" y="0"/>
                </a:lnTo>
                <a:lnTo>
                  <a:pt x="4320571" y="11804"/>
                </a:lnTo>
                <a:cubicBezTo>
                  <a:pt x="5603216" y="878343"/>
                  <a:pt x="6446520" y="2345807"/>
                  <a:pt x="6446520" y="4010236"/>
                </a:cubicBezTo>
                <a:cubicBezTo>
                  <a:pt x="6446520" y="5008893"/>
                  <a:pt x="6142931" y="5936644"/>
                  <a:pt x="5623008" y="6706231"/>
                </a:cubicBezTo>
                <a:lnTo>
                  <a:pt x="5513403" y="6860361"/>
                </a:lnTo>
                <a:lnTo>
                  <a:pt x="0" y="6860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 23"/>
          <p:cNvSpPr/>
          <p:nvPr/>
        </p:nvSpPr>
        <p:spPr>
          <a:xfrm>
            <a:off x="0" y="-15240"/>
            <a:ext cx="5440680" cy="6878320"/>
          </a:xfrm>
          <a:custGeom>
            <a:avLst/>
            <a:gdLst>
              <a:gd name="connsiteX0" fmla="*/ 0 w 5629924"/>
              <a:gd name="connsiteY0" fmla="*/ 0 h 6878320"/>
              <a:gd name="connsiteX1" fmla="*/ 3522195 w 5629924"/>
              <a:gd name="connsiteY1" fmla="*/ 0 h 6878320"/>
              <a:gd name="connsiteX2" fmla="*/ 3773274 w 5629924"/>
              <a:gd name="connsiteY2" fmla="*/ 152534 h 6878320"/>
              <a:gd name="connsiteX3" fmla="*/ 5629924 w 5629924"/>
              <a:gd name="connsiteY3" fmla="*/ 3644475 h 6878320"/>
              <a:gd name="connsiteX4" fmla="*/ 4396511 w 5629924"/>
              <a:gd name="connsiteY4" fmla="*/ 6622199 h 6878320"/>
              <a:gd name="connsiteX5" fmla="*/ 4114706 w 5629924"/>
              <a:gd name="connsiteY5" fmla="*/ 6878320 h 6878320"/>
              <a:gd name="connsiteX6" fmla="*/ 0 w 5629924"/>
              <a:gd name="connsiteY6" fmla="*/ 6878320 h 687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9924" h="6878320">
                <a:moveTo>
                  <a:pt x="0" y="0"/>
                </a:moveTo>
                <a:lnTo>
                  <a:pt x="3522195" y="0"/>
                </a:lnTo>
                <a:lnTo>
                  <a:pt x="3773274" y="152534"/>
                </a:lnTo>
                <a:cubicBezTo>
                  <a:pt x="4893444" y="909306"/>
                  <a:pt x="5629924" y="2190884"/>
                  <a:pt x="5629924" y="3644475"/>
                </a:cubicBezTo>
                <a:cubicBezTo>
                  <a:pt x="5629924" y="4807349"/>
                  <a:pt x="5158577" y="5860133"/>
                  <a:pt x="4396511" y="6622199"/>
                </a:cubicBezTo>
                <a:lnTo>
                  <a:pt x="4114706" y="6878320"/>
                </a:lnTo>
                <a:lnTo>
                  <a:pt x="0" y="6878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abadkézi sokszög 25"/>
          <p:cNvSpPr/>
          <p:nvPr/>
        </p:nvSpPr>
        <p:spPr>
          <a:xfrm>
            <a:off x="0" y="0"/>
            <a:ext cx="4946636" cy="6858000"/>
          </a:xfrm>
          <a:custGeom>
            <a:avLst/>
            <a:gdLst>
              <a:gd name="connsiteX0" fmla="*/ 0 w 4946636"/>
              <a:gd name="connsiteY0" fmla="*/ 0 h 6858000"/>
              <a:gd name="connsiteX1" fmla="*/ 2668785 w 4946636"/>
              <a:gd name="connsiteY1" fmla="*/ 0 h 6858000"/>
              <a:gd name="connsiteX2" fmla="*/ 2686817 w 4946636"/>
              <a:gd name="connsiteY2" fmla="*/ 6600 h 6858000"/>
              <a:gd name="connsiteX3" fmla="*/ 4946636 w 4946636"/>
              <a:gd name="connsiteY3" fmla="*/ 3415875 h 6858000"/>
              <a:gd name="connsiteX4" fmla="*/ 2686817 w 4946636"/>
              <a:gd name="connsiteY4" fmla="*/ 6825150 h 6858000"/>
              <a:gd name="connsiteX5" fmla="*/ 2597064 w 4946636"/>
              <a:gd name="connsiteY5" fmla="*/ 6858000 h 6858000"/>
              <a:gd name="connsiteX6" fmla="*/ 0 w 49466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6636" h="6858000">
                <a:moveTo>
                  <a:pt x="0" y="0"/>
                </a:moveTo>
                <a:lnTo>
                  <a:pt x="2668785" y="0"/>
                </a:lnTo>
                <a:lnTo>
                  <a:pt x="2686817" y="6600"/>
                </a:lnTo>
                <a:cubicBezTo>
                  <a:pt x="4014818" y="568297"/>
                  <a:pt x="4946636" y="1883267"/>
                  <a:pt x="4946636" y="3415875"/>
                </a:cubicBezTo>
                <a:cubicBezTo>
                  <a:pt x="4946636" y="4948483"/>
                  <a:pt x="4014818" y="6263453"/>
                  <a:pt x="2686817" y="6825150"/>
                </a:cubicBezTo>
                <a:lnTo>
                  <a:pt x="25970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EB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685925" y="1638440"/>
            <a:ext cx="48634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„…tegyetek tanítvánnyá minden népet,</a:t>
            </a:r>
          </a:p>
          <a:p>
            <a:r>
              <a:rPr lang="hu-HU" sz="3200" dirty="0">
                <a:solidFill>
                  <a:schemeClr val="bg1"/>
                </a:solidFill>
              </a:rPr>
              <a:t>m</a:t>
            </a:r>
            <a:r>
              <a:rPr lang="hu-HU" sz="3200" dirty="0" smtClean="0">
                <a:solidFill>
                  <a:schemeClr val="bg1"/>
                </a:solidFill>
              </a:rPr>
              <a:t>egkeresztelve őket az Atyának,</a:t>
            </a:r>
          </a:p>
          <a:p>
            <a:r>
              <a:rPr lang="hu-HU" sz="3200" dirty="0">
                <a:solidFill>
                  <a:schemeClr val="bg1"/>
                </a:solidFill>
              </a:rPr>
              <a:t>a</a:t>
            </a:r>
            <a:r>
              <a:rPr lang="hu-HU" sz="3200" dirty="0" smtClean="0">
                <a:solidFill>
                  <a:schemeClr val="bg1"/>
                </a:solidFill>
              </a:rPr>
              <a:t> Fiúnak és a Szentléleknek nevében…”</a:t>
            </a:r>
          </a:p>
          <a:p>
            <a:pPr algn="r"/>
            <a:r>
              <a:rPr lang="hu-HU" sz="2000" dirty="0" smtClean="0">
                <a:solidFill>
                  <a:schemeClr val="bg1"/>
                </a:solidFill>
              </a:rPr>
              <a:t>Máté evangéliuma 28,19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2178727"/>
            <a:ext cx="4568144" cy="2474296"/>
            <a:chOff x="0" y="2178727"/>
            <a:chExt cx="4568144" cy="2474296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3"/>
            <a:srcRect b="5224"/>
            <a:stretch/>
          </p:blipFill>
          <p:spPr>
            <a:xfrm>
              <a:off x="0" y="2178727"/>
              <a:ext cx="4568144" cy="2474296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73047">
              <a:off x="3775314" y="3809760"/>
              <a:ext cx="243250" cy="335134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11" name="Szövegdoboz 10"/>
          <p:cNvSpPr txBox="1"/>
          <p:nvPr/>
        </p:nvSpPr>
        <p:spPr>
          <a:xfrm>
            <a:off x="229854" y="1361829"/>
            <a:ext cx="448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keresztelőn ezt olvassa a lelkész:</a:t>
            </a:r>
          </a:p>
        </p:txBody>
      </p:sp>
    </p:spTree>
    <p:extLst>
      <p:ext uri="{BB962C8B-B14F-4D97-AF65-F5344CB8AC3E}">
        <p14:creationId xmlns:p14="http://schemas.microsoft.com/office/powerpoint/2010/main" val="18185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5" b="100000" l="8018" r="98511">
                        <a14:foregroundMark x1="48797" y1="23262" x2="49370" y2="37872"/>
                        <a14:foregroundMark x1="52119" y1="23972" x2="72967" y2="56028"/>
                        <a14:foregroundMark x1="61741" y1="28511" x2="58190" y2="39574"/>
                        <a14:foregroundMark x1="66667" y1="33191" x2="63345" y2="41986"/>
                        <a14:foregroundMark x1="32302" y1="37021" x2="36655" y2="37021"/>
                        <a14:foregroundMark x1="37457" y1="37589" x2="34364" y2="37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801" y="743802"/>
            <a:ext cx="6962048" cy="562227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120536" y="1894111"/>
            <a:ext cx="881148" cy="8811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543776" y="3858179"/>
            <a:ext cx="1245872" cy="12458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556383" y="2892702"/>
            <a:ext cx="1358840" cy="1358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33390" y="2334685"/>
            <a:ext cx="4659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Vajon mit takarnak el a körök?</a:t>
            </a:r>
          </a:p>
          <a:p>
            <a:r>
              <a:rPr lang="hu-HU" sz="2400" dirty="0" smtClean="0"/>
              <a:t>Olyan tárgyakat, amelyek </a:t>
            </a:r>
            <a:r>
              <a:rPr lang="hu-HU" sz="2400" dirty="0"/>
              <a:t>a</a:t>
            </a:r>
            <a:r>
              <a:rPr lang="hu-HU" sz="2400" dirty="0" smtClean="0"/>
              <a:t> kereszteléseken ott szoktak lenni a templomban.</a:t>
            </a:r>
          </a:p>
          <a:p>
            <a:r>
              <a:rPr lang="hu-HU" sz="2400" dirty="0" smtClean="0"/>
              <a:t>Melyek ezek a tárgyak?</a:t>
            </a:r>
          </a:p>
          <a:p>
            <a:r>
              <a:rPr lang="hu-HU" sz="2400" dirty="0" smtClean="0"/>
              <a:t>Gondolkozz!</a:t>
            </a:r>
          </a:p>
          <a:p>
            <a:r>
              <a:rPr lang="hu-HU" sz="2400" dirty="0" smtClean="0"/>
              <a:t>Kattints a körökre, és ellenőrizd, hogy jól gondoltad-e!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grpSp>
        <p:nvGrpSpPr>
          <p:cNvPr id="12" name="Csoportba foglalás 11"/>
          <p:cNvGrpSpPr/>
          <p:nvPr/>
        </p:nvGrpSpPr>
        <p:grpSpPr>
          <a:xfrm rot="20722597">
            <a:off x="8874447" y="3964750"/>
            <a:ext cx="1282600" cy="911146"/>
            <a:chOff x="9213995" y="4874466"/>
            <a:chExt cx="869170" cy="617449"/>
          </a:xfrm>
        </p:grpSpPr>
        <p:sp>
          <p:nvSpPr>
            <p:cNvPr id="13" name="Téglalap 12"/>
            <p:cNvSpPr/>
            <p:nvPr/>
          </p:nvSpPr>
          <p:spPr>
            <a:xfrm>
              <a:off x="9213995" y="4897755"/>
              <a:ext cx="86917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9330608" y="4757853"/>
              <a:ext cx="617449" cy="8506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9" name="Ellipszis 8"/>
          <p:cNvSpPr/>
          <p:nvPr/>
        </p:nvSpPr>
        <p:spPr>
          <a:xfrm>
            <a:off x="8780205" y="3659638"/>
            <a:ext cx="1528260" cy="15282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5" b="100000" l="8018" r="98511">
                        <a14:foregroundMark x1="48797" y1="23262" x2="49370" y2="37872"/>
                        <a14:foregroundMark x1="52119" y1="23972" x2="72967" y2="56028"/>
                        <a14:foregroundMark x1="61741" y1="28511" x2="58190" y2="39574"/>
                        <a14:foregroundMark x1="66667" y1="33191" x2="63345" y2="41986"/>
                        <a14:foregroundMark x1="32302" y1="37021" x2="36655" y2="37021"/>
                        <a14:foregroundMark x1="37457" y1="37589" x2="34364" y2="37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801" y="743802"/>
            <a:ext cx="6962048" cy="5622274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73047">
            <a:off x="9147977" y="3863033"/>
            <a:ext cx="780164" cy="107485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10" name="Szövegdoboz 9"/>
          <p:cNvSpPr txBox="1"/>
          <p:nvPr/>
        </p:nvSpPr>
        <p:spPr>
          <a:xfrm>
            <a:off x="333390" y="2334685"/>
            <a:ext cx="4659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Vajon mit takarnak el a körök?</a:t>
            </a:r>
          </a:p>
          <a:p>
            <a:r>
              <a:rPr lang="hu-HU" sz="2400" dirty="0"/>
              <a:t>Olyan tárgyakat, amelyek a kereszteléseken ott szoktak lenni a templomban.</a:t>
            </a:r>
          </a:p>
          <a:p>
            <a:r>
              <a:rPr lang="hu-HU" sz="2400" dirty="0"/>
              <a:t>Melyek ezek a tárgyak?</a:t>
            </a:r>
          </a:p>
          <a:p>
            <a:r>
              <a:rPr lang="hu-HU" sz="2400" dirty="0"/>
              <a:t>Gondolkozz!</a:t>
            </a:r>
          </a:p>
          <a:p>
            <a:r>
              <a:rPr lang="hu-HU" sz="2400" dirty="0"/>
              <a:t>Kattints a körökre, és ellenőrizd, hogy jól gondoltad-e!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4841804" y="-54160"/>
            <a:ext cx="7400892" cy="6894576"/>
            <a:chOff x="-4177842" y="-195473"/>
            <a:chExt cx="7400892" cy="6894576"/>
          </a:xfrm>
        </p:grpSpPr>
        <p:sp>
          <p:nvSpPr>
            <p:cNvPr id="9" name="Szabadkézi sokszög 8"/>
            <p:cNvSpPr/>
            <p:nvPr/>
          </p:nvSpPr>
          <p:spPr>
            <a:xfrm>
              <a:off x="-4177842" y="-195473"/>
              <a:ext cx="7400892" cy="6894576"/>
            </a:xfrm>
            <a:custGeom>
              <a:avLst/>
              <a:gdLst>
                <a:gd name="connsiteX0" fmla="*/ 3964528 w 7162800"/>
                <a:gd name="connsiteY0" fmla="*/ 2929706 h 6858000"/>
                <a:gd name="connsiteX1" fmla="*/ 3219581 w 7162800"/>
                <a:gd name="connsiteY1" fmla="*/ 3674653 h 6858000"/>
                <a:gd name="connsiteX2" fmla="*/ 3964528 w 7162800"/>
                <a:gd name="connsiteY2" fmla="*/ 4419600 h 6858000"/>
                <a:gd name="connsiteX3" fmla="*/ 4709475 w 7162800"/>
                <a:gd name="connsiteY3" fmla="*/ 3674653 h 6858000"/>
                <a:gd name="connsiteX4" fmla="*/ 3964528 w 7162800"/>
                <a:gd name="connsiteY4" fmla="*/ 2929706 h 6858000"/>
                <a:gd name="connsiteX5" fmla="*/ 0 w 7162800"/>
                <a:gd name="connsiteY5" fmla="*/ 0 h 6858000"/>
                <a:gd name="connsiteX6" fmla="*/ 7162800 w 7162800"/>
                <a:gd name="connsiteY6" fmla="*/ 0 h 6858000"/>
                <a:gd name="connsiteX7" fmla="*/ 7162800 w 7162800"/>
                <a:gd name="connsiteY7" fmla="*/ 6858000 h 6858000"/>
                <a:gd name="connsiteX8" fmla="*/ 0 w 7162800"/>
                <a:gd name="connsiteY8" fmla="*/ 6858000 h 6858000"/>
                <a:gd name="connsiteX0" fmla="*/ 3964528 w 7894320"/>
                <a:gd name="connsiteY0" fmla="*/ 2929706 h 6858000"/>
                <a:gd name="connsiteX1" fmla="*/ 3219581 w 7894320"/>
                <a:gd name="connsiteY1" fmla="*/ 3674653 h 6858000"/>
                <a:gd name="connsiteX2" fmla="*/ 3964528 w 7894320"/>
                <a:gd name="connsiteY2" fmla="*/ 4419600 h 6858000"/>
                <a:gd name="connsiteX3" fmla="*/ 4709475 w 7894320"/>
                <a:gd name="connsiteY3" fmla="*/ 3674653 h 6858000"/>
                <a:gd name="connsiteX4" fmla="*/ 3964528 w 7894320"/>
                <a:gd name="connsiteY4" fmla="*/ 2929706 h 6858000"/>
                <a:gd name="connsiteX5" fmla="*/ 0 w 7894320"/>
                <a:gd name="connsiteY5" fmla="*/ 0 h 6858000"/>
                <a:gd name="connsiteX6" fmla="*/ 7894320 w 7894320"/>
                <a:gd name="connsiteY6" fmla="*/ 9144 h 6858000"/>
                <a:gd name="connsiteX7" fmla="*/ 7162800 w 7894320"/>
                <a:gd name="connsiteY7" fmla="*/ 6858000 h 6858000"/>
                <a:gd name="connsiteX8" fmla="*/ 0 w 7894320"/>
                <a:gd name="connsiteY8" fmla="*/ 6858000 h 6858000"/>
                <a:gd name="connsiteX9" fmla="*/ 0 w 7894320"/>
                <a:gd name="connsiteY9" fmla="*/ 0 h 6858000"/>
                <a:gd name="connsiteX0" fmla="*/ 3964528 w 7921752"/>
                <a:gd name="connsiteY0" fmla="*/ 2929706 h 6894576"/>
                <a:gd name="connsiteX1" fmla="*/ 3219581 w 7921752"/>
                <a:gd name="connsiteY1" fmla="*/ 3674653 h 6894576"/>
                <a:gd name="connsiteX2" fmla="*/ 3964528 w 7921752"/>
                <a:gd name="connsiteY2" fmla="*/ 4419600 h 6894576"/>
                <a:gd name="connsiteX3" fmla="*/ 4709475 w 7921752"/>
                <a:gd name="connsiteY3" fmla="*/ 3674653 h 6894576"/>
                <a:gd name="connsiteX4" fmla="*/ 3964528 w 7921752"/>
                <a:gd name="connsiteY4" fmla="*/ 2929706 h 6894576"/>
                <a:gd name="connsiteX5" fmla="*/ 0 w 7921752"/>
                <a:gd name="connsiteY5" fmla="*/ 0 h 6894576"/>
                <a:gd name="connsiteX6" fmla="*/ 7894320 w 7921752"/>
                <a:gd name="connsiteY6" fmla="*/ 9144 h 6894576"/>
                <a:gd name="connsiteX7" fmla="*/ 7921752 w 7921752"/>
                <a:gd name="connsiteY7" fmla="*/ 6894576 h 6894576"/>
                <a:gd name="connsiteX8" fmla="*/ 0 w 7921752"/>
                <a:gd name="connsiteY8" fmla="*/ 6858000 h 6894576"/>
                <a:gd name="connsiteX9" fmla="*/ 0 w 7921752"/>
                <a:gd name="connsiteY9" fmla="*/ 0 h 6894576"/>
                <a:gd name="connsiteX0" fmla="*/ 3964528 w 7921752"/>
                <a:gd name="connsiteY0" fmla="*/ 2929706 h 6894576"/>
                <a:gd name="connsiteX1" fmla="*/ 3219581 w 7921752"/>
                <a:gd name="connsiteY1" fmla="*/ 3674653 h 6894576"/>
                <a:gd name="connsiteX2" fmla="*/ 3964528 w 7921752"/>
                <a:gd name="connsiteY2" fmla="*/ 4419600 h 6894576"/>
                <a:gd name="connsiteX3" fmla="*/ 4709475 w 7921752"/>
                <a:gd name="connsiteY3" fmla="*/ 3674653 h 6894576"/>
                <a:gd name="connsiteX4" fmla="*/ 3964528 w 7921752"/>
                <a:gd name="connsiteY4" fmla="*/ 2929706 h 6894576"/>
                <a:gd name="connsiteX5" fmla="*/ 520860 w 7921752"/>
                <a:gd name="connsiteY5" fmla="*/ 0 h 6894576"/>
                <a:gd name="connsiteX6" fmla="*/ 7894320 w 7921752"/>
                <a:gd name="connsiteY6" fmla="*/ 9144 h 6894576"/>
                <a:gd name="connsiteX7" fmla="*/ 7921752 w 7921752"/>
                <a:gd name="connsiteY7" fmla="*/ 6894576 h 6894576"/>
                <a:gd name="connsiteX8" fmla="*/ 0 w 7921752"/>
                <a:gd name="connsiteY8" fmla="*/ 6858000 h 6894576"/>
                <a:gd name="connsiteX9" fmla="*/ 520860 w 7921752"/>
                <a:gd name="connsiteY9" fmla="*/ 0 h 6894576"/>
                <a:gd name="connsiteX0" fmla="*/ 3443668 w 7400892"/>
                <a:gd name="connsiteY0" fmla="*/ 2929706 h 6894576"/>
                <a:gd name="connsiteX1" fmla="*/ 2698721 w 7400892"/>
                <a:gd name="connsiteY1" fmla="*/ 3674653 h 6894576"/>
                <a:gd name="connsiteX2" fmla="*/ 3443668 w 7400892"/>
                <a:gd name="connsiteY2" fmla="*/ 4419600 h 6894576"/>
                <a:gd name="connsiteX3" fmla="*/ 4188615 w 7400892"/>
                <a:gd name="connsiteY3" fmla="*/ 3674653 h 6894576"/>
                <a:gd name="connsiteX4" fmla="*/ 3443668 w 7400892"/>
                <a:gd name="connsiteY4" fmla="*/ 2929706 h 6894576"/>
                <a:gd name="connsiteX5" fmla="*/ 0 w 7400892"/>
                <a:gd name="connsiteY5" fmla="*/ 0 h 6894576"/>
                <a:gd name="connsiteX6" fmla="*/ 7373460 w 7400892"/>
                <a:gd name="connsiteY6" fmla="*/ 9144 h 6894576"/>
                <a:gd name="connsiteX7" fmla="*/ 7400892 w 7400892"/>
                <a:gd name="connsiteY7" fmla="*/ 6894576 h 6894576"/>
                <a:gd name="connsiteX8" fmla="*/ 1 w 7400892"/>
                <a:gd name="connsiteY8" fmla="*/ 6881149 h 6894576"/>
                <a:gd name="connsiteX9" fmla="*/ 0 w 7400892"/>
                <a:gd name="connsiteY9" fmla="*/ 0 h 68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00892" h="6894576">
                  <a:moveTo>
                    <a:pt x="3443668" y="2929706"/>
                  </a:moveTo>
                  <a:cubicBezTo>
                    <a:pt x="3032245" y="2929706"/>
                    <a:pt x="2698721" y="3263230"/>
                    <a:pt x="2698721" y="3674653"/>
                  </a:cubicBezTo>
                  <a:cubicBezTo>
                    <a:pt x="2698721" y="4086076"/>
                    <a:pt x="3032245" y="4419600"/>
                    <a:pt x="3443668" y="4419600"/>
                  </a:cubicBezTo>
                  <a:cubicBezTo>
                    <a:pt x="3855091" y="4419600"/>
                    <a:pt x="4188615" y="4086076"/>
                    <a:pt x="4188615" y="3674653"/>
                  </a:cubicBezTo>
                  <a:cubicBezTo>
                    <a:pt x="4188615" y="3263230"/>
                    <a:pt x="3855091" y="2929706"/>
                    <a:pt x="3443668" y="2929706"/>
                  </a:cubicBezTo>
                  <a:close/>
                  <a:moveTo>
                    <a:pt x="0" y="0"/>
                  </a:moveTo>
                  <a:lnTo>
                    <a:pt x="7373460" y="9144"/>
                  </a:lnTo>
                  <a:lnTo>
                    <a:pt x="7400892" y="6894576"/>
                  </a:lnTo>
                  <a:lnTo>
                    <a:pt x="1" y="6881149"/>
                  </a:lnTo>
                  <a:cubicBezTo>
                    <a:pt x="1" y="4587433"/>
                    <a:pt x="0" y="229371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-2743294" y="4737979"/>
              <a:ext cx="4116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6">
                      <a:lumMod val="50000"/>
                    </a:schemeClr>
                  </a:solidFill>
                </a:rPr>
                <a:t>Ez virág az úrasztalán.</a:t>
              </a:r>
              <a:endParaRPr lang="hu-HU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4946365" y="-54160"/>
            <a:ext cx="7296331" cy="6892724"/>
            <a:chOff x="5617029" y="0"/>
            <a:chExt cx="7296331" cy="6892724"/>
          </a:xfrm>
        </p:grpSpPr>
        <p:sp>
          <p:nvSpPr>
            <p:cNvPr id="14" name="Szabadkézi sokszög 13"/>
            <p:cNvSpPr/>
            <p:nvPr/>
          </p:nvSpPr>
          <p:spPr>
            <a:xfrm>
              <a:off x="5617029" y="0"/>
              <a:ext cx="7296331" cy="6892724"/>
            </a:xfrm>
            <a:custGeom>
              <a:avLst/>
              <a:gdLst>
                <a:gd name="connsiteX0" fmla="*/ 2939079 w 7162800"/>
                <a:gd name="connsiteY0" fmla="*/ 3751680 h 6858000"/>
                <a:gd name="connsiteX1" fmla="*/ 2363161 w 7162800"/>
                <a:gd name="connsiteY1" fmla="*/ 4327680 h 6858000"/>
                <a:gd name="connsiteX2" fmla="*/ 2939079 w 7162800"/>
                <a:gd name="connsiteY2" fmla="*/ 4903680 h 6858000"/>
                <a:gd name="connsiteX3" fmla="*/ 3514997 w 7162800"/>
                <a:gd name="connsiteY3" fmla="*/ 4327680 h 6858000"/>
                <a:gd name="connsiteX4" fmla="*/ 2939079 w 7162800"/>
                <a:gd name="connsiteY4" fmla="*/ 3751680 h 6858000"/>
                <a:gd name="connsiteX5" fmla="*/ 0 w 7162800"/>
                <a:gd name="connsiteY5" fmla="*/ 0 h 6858000"/>
                <a:gd name="connsiteX6" fmla="*/ 7162800 w 7162800"/>
                <a:gd name="connsiteY6" fmla="*/ 0 h 6858000"/>
                <a:gd name="connsiteX7" fmla="*/ 7162800 w 7162800"/>
                <a:gd name="connsiteY7" fmla="*/ 6858000 h 6858000"/>
                <a:gd name="connsiteX8" fmla="*/ 0 w 7162800"/>
                <a:gd name="connsiteY8" fmla="*/ 6858000 h 6858000"/>
                <a:gd name="connsiteX0" fmla="*/ 2939079 w 7162800"/>
                <a:gd name="connsiteY0" fmla="*/ 3751680 h 6858000"/>
                <a:gd name="connsiteX1" fmla="*/ 2363161 w 7162800"/>
                <a:gd name="connsiteY1" fmla="*/ 4327680 h 6858000"/>
                <a:gd name="connsiteX2" fmla="*/ 2939079 w 7162800"/>
                <a:gd name="connsiteY2" fmla="*/ 4903680 h 6858000"/>
                <a:gd name="connsiteX3" fmla="*/ 3514997 w 7162800"/>
                <a:gd name="connsiteY3" fmla="*/ 4327680 h 6858000"/>
                <a:gd name="connsiteX4" fmla="*/ 2939079 w 7162800"/>
                <a:gd name="connsiteY4" fmla="*/ 3751680 h 6858000"/>
                <a:gd name="connsiteX5" fmla="*/ 587829 w 7162800"/>
                <a:gd name="connsiteY5" fmla="*/ 0 h 6858000"/>
                <a:gd name="connsiteX6" fmla="*/ 7162800 w 7162800"/>
                <a:gd name="connsiteY6" fmla="*/ 0 h 6858000"/>
                <a:gd name="connsiteX7" fmla="*/ 7162800 w 7162800"/>
                <a:gd name="connsiteY7" fmla="*/ 6858000 h 6858000"/>
                <a:gd name="connsiteX8" fmla="*/ 0 w 7162800"/>
                <a:gd name="connsiteY8" fmla="*/ 6858000 h 6858000"/>
                <a:gd name="connsiteX9" fmla="*/ 587829 w 7162800"/>
                <a:gd name="connsiteY9" fmla="*/ 0 h 6858000"/>
                <a:gd name="connsiteX0" fmla="*/ 2351250 w 6574971"/>
                <a:gd name="connsiteY0" fmla="*/ 3751680 h 6858000"/>
                <a:gd name="connsiteX1" fmla="*/ 1775332 w 6574971"/>
                <a:gd name="connsiteY1" fmla="*/ 4327680 h 6858000"/>
                <a:gd name="connsiteX2" fmla="*/ 2351250 w 6574971"/>
                <a:gd name="connsiteY2" fmla="*/ 4903680 h 6858000"/>
                <a:gd name="connsiteX3" fmla="*/ 2927168 w 6574971"/>
                <a:gd name="connsiteY3" fmla="*/ 4327680 h 6858000"/>
                <a:gd name="connsiteX4" fmla="*/ 2351250 w 6574971"/>
                <a:gd name="connsiteY4" fmla="*/ 3751680 h 6858000"/>
                <a:gd name="connsiteX5" fmla="*/ 0 w 6574971"/>
                <a:gd name="connsiteY5" fmla="*/ 0 h 6858000"/>
                <a:gd name="connsiteX6" fmla="*/ 6574971 w 6574971"/>
                <a:gd name="connsiteY6" fmla="*/ 0 h 6858000"/>
                <a:gd name="connsiteX7" fmla="*/ 6574971 w 6574971"/>
                <a:gd name="connsiteY7" fmla="*/ 6858000 h 6858000"/>
                <a:gd name="connsiteX8" fmla="*/ 65314 w 6574971"/>
                <a:gd name="connsiteY8" fmla="*/ 6858000 h 6858000"/>
                <a:gd name="connsiteX9" fmla="*/ 0 w 6574971"/>
                <a:gd name="connsiteY9" fmla="*/ 0 h 6858000"/>
                <a:gd name="connsiteX0" fmla="*/ 2351250 w 7296331"/>
                <a:gd name="connsiteY0" fmla="*/ 3751680 h 6858000"/>
                <a:gd name="connsiteX1" fmla="*/ 1775332 w 7296331"/>
                <a:gd name="connsiteY1" fmla="*/ 4327680 h 6858000"/>
                <a:gd name="connsiteX2" fmla="*/ 2351250 w 7296331"/>
                <a:gd name="connsiteY2" fmla="*/ 4903680 h 6858000"/>
                <a:gd name="connsiteX3" fmla="*/ 2927168 w 7296331"/>
                <a:gd name="connsiteY3" fmla="*/ 4327680 h 6858000"/>
                <a:gd name="connsiteX4" fmla="*/ 2351250 w 7296331"/>
                <a:gd name="connsiteY4" fmla="*/ 3751680 h 6858000"/>
                <a:gd name="connsiteX5" fmla="*/ 0 w 7296331"/>
                <a:gd name="connsiteY5" fmla="*/ 0 h 6858000"/>
                <a:gd name="connsiteX6" fmla="*/ 7296331 w 7296331"/>
                <a:gd name="connsiteY6" fmla="*/ 0 h 6858000"/>
                <a:gd name="connsiteX7" fmla="*/ 6574971 w 7296331"/>
                <a:gd name="connsiteY7" fmla="*/ 6858000 h 6858000"/>
                <a:gd name="connsiteX8" fmla="*/ 65314 w 7296331"/>
                <a:gd name="connsiteY8" fmla="*/ 6858000 h 6858000"/>
                <a:gd name="connsiteX9" fmla="*/ 0 w 7296331"/>
                <a:gd name="connsiteY9" fmla="*/ 0 h 6858000"/>
                <a:gd name="connsiteX0" fmla="*/ 2351250 w 7296331"/>
                <a:gd name="connsiteY0" fmla="*/ 3751680 h 6892724"/>
                <a:gd name="connsiteX1" fmla="*/ 1775332 w 7296331"/>
                <a:gd name="connsiteY1" fmla="*/ 4327680 h 6892724"/>
                <a:gd name="connsiteX2" fmla="*/ 2351250 w 7296331"/>
                <a:gd name="connsiteY2" fmla="*/ 4903680 h 6892724"/>
                <a:gd name="connsiteX3" fmla="*/ 2927168 w 7296331"/>
                <a:gd name="connsiteY3" fmla="*/ 4327680 h 6892724"/>
                <a:gd name="connsiteX4" fmla="*/ 2351250 w 7296331"/>
                <a:gd name="connsiteY4" fmla="*/ 3751680 h 6892724"/>
                <a:gd name="connsiteX5" fmla="*/ 0 w 7296331"/>
                <a:gd name="connsiteY5" fmla="*/ 0 h 6892724"/>
                <a:gd name="connsiteX6" fmla="*/ 7296331 w 7296331"/>
                <a:gd name="connsiteY6" fmla="*/ 0 h 6892724"/>
                <a:gd name="connsiteX7" fmla="*/ 7269452 w 7296331"/>
                <a:gd name="connsiteY7" fmla="*/ 6892724 h 6892724"/>
                <a:gd name="connsiteX8" fmla="*/ 65314 w 7296331"/>
                <a:gd name="connsiteY8" fmla="*/ 6858000 h 6892724"/>
                <a:gd name="connsiteX9" fmla="*/ 0 w 7296331"/>
                <a:gd name="connsiteY9" fmla="*/ 0 h 689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96331" h="6892724">
                  <a:moveTo>
                    <a:pt x="2351250" y="3751680"/>
                  </a:moveTo>
                  <a:cubicBezTo>
                    <a:pt x="2033179" y="3751680"/>
                    <a:pt x="1775332" y="4009564"/>
                    <a:pt x="1775332" y="4327680"/>
                  </a:cubicBezTo>
                  <a:cubicBezTo>
                    <a:pt x="1775332" y="4645796"/>
                    <a:pt x="2033179" y="4903680"/>
                    <a:pt x="2351250" y="4903680"/>
                  </a:cubicBezTo>
                  <a:cubicBezTo>
                    <a:pt x="2669321" y="4903680"/>
                    <a:pt x="2927168" y="4645796"/>
                    <a:pt x="2927168" y="4327680"/>
                  </a:cubicBezTo>
                  <a:cubicBezTo>
                    <a:pt x="2927168" y="4009564"/>
                    <a:pt x="2669321" y="3751680"/>
                    <a:pt x="2351250" y="3751680"/>
                  </a:cubicBezTo>
                  <a:close/>
                  <a:moveTo>
                    <a:pt x="0" y="0"/>
                  </a:moveTo>
                  <a:lnTo>
                    <a:pt x="7296331" y="0"/>
                  </a:lnTo>
                  <a:lnTo>
                    <a:pt x="7269452" y="6892724"/>
                  </a:lnTo>
                  <a:lnTo>
                    <a:pt x="65314" y="6858000"/>
                  </a:lnTo>
                  <a:cubicBezTo>
                    <a:pt x="65314" y="4572000"/>
                    <a:pt x="0" y="228600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6757732" y="2905780"/>
              <a:ext cx="4116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6">
                      <a:lumMod val="50000"/>
                    </a:schemeClr>
                  </a:solidFill>
                </a:rPr>
                <a:t>Ez a Biblia.</a:t>
              </a:r>
              <a:endParaRPr lang="hu-HU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4775096" y="0"/>
            <a:ext cx="7467600" cy="6934200"/>
            <a:chOff x="5410200" y="-45720"/>
            <a:chExt cx="7467600" cy="6934200"/>
          </a:xfrm>
        </p:grpSpPr>
        <p:sp>
          <p:nvSpPr>
            <p:cNvPr id="17" name="Szabadkézi sokszög 16"/>
            <p:cNvSpPr/>
            <p:nvPr/>
          </p:nvSpPr>
          <p:spPr>
            <a:xfrm>
              <a:off x="5410200" y="-45720"/>
              <a:ext cx="7467600" cy="6934200"/>
            </a:xfrm>
            <a:custGeom>
              <a:avLst/>
              <a:gdLst>
                <a:gd name="connsiteX0" fmla="*/ 3005776 w 6888480"/>
                <a:gd name="connsiteY0" fmla="*/ 1889432 h 6858000"/>
                <a:gd name="connsiteX1" fmla="*/ 2560523 w 6888480"/>
                <a:gd name="connsiteY1" fmla="*/ 2334685 h 6858000"/>
                <a:gd name="connsiteX2" fmla="*/ 3005776 w 6888480"/>
                <a:gd name="connsiteY2" fmla="*/ 2779938 h 6858000"/>
                <a:gd name="connsiteX3" fmla="*/ 3451029 w 6888480"/>
                <a:gd name="connsiteY3" fmla="*/ 2334685 h 6858000"/>
                <a:gd name="connsiteX4" fmla="*/ 3005776 w 6888480"/>
                <a:gd name="connsiteY4" fmla="*/ 1889432 h 6858000"/>
                <a:gd name="connsiteX5" fmla="*/ 0 w 6888480"/>
                <a:gd name="connsiteY5" fmla="*/ 0 h 6858000"/>
                <a:gd name="connsiteX6" fmla="*/ 6888480 w 6888480"/>
                <a:gd name="connsiteY6" fmla="*/ 0 h 6858000"/>
                <a:gd name="connsiteX7" fmla="*/ 6888480 w 6888480"/>
                <a:gd name="connsiteY7" fmla="*/ 6858000 h 6858000"/>
                <a:gd name="connsiteX8" fmla="*/ 0 w 6888480"/>
                <a:gd name="connsiteY8" fmla="*/ 6858000 h 6858000"/>
                <a:gd name="connsiteX0" fmla="*/ 3005776 w 7467600"/>
                <a:gd name="connsiteY0" fmla="*/ 1889432 h 6858000"/>
                <a:gd name="connsiteX1" fmla="*/ 2560523 w 7467600"/>
                <a:gd name="connsiteY1" fmla="*/ 2334685 h 6858000"/>
                <a:gd name="connsiteX2" fmla="*/ 3005776 w 7467600"/>
                <a:gd name="connsiteY2" fmla="*/ 2779938 h 6858000"/>
                <a:gd name="connsiteX3" fmla="*/ 3451029 w 7467600"/>
                <a:gd name="connsiteY3" fmla="*/ 2334685 h 6858000"/>
                <a:gd name="connsiteX4" fmla="*/ 3005776 w 7467600"/>
                <a:gd name="connsiteY4" fmla="*/ 1889432 h 6858000"/>
                <a:gd name="connsiteX5" fmla="*/ 0 w 7467600"/>
                <a:gd name="connsiteY5" fmla="*/ 0 h 6858000"/>
                <a:gd name="connsiteX6" fmla="*/ 7467600 w 7467600"/>
                <a:gd name="connsiteY6" fmla="*/ 0 h 6858000"/>
                <a:gd name="connsiteX7" fmla="*/ 6888480 w 7467600"/>
                <a:gd name="connsiteY7" fmla="*/ 6858000 h 6858000"/>
                <a:gd name="connsiteX8" fmla="*/ 0 w 7467600"/>
                <a:gd name="connsiteY8" fmla="*/ 6858000 h 6858000"/>
                <a:gd name="connsiteX9" fmla="*/ 0 w 7467600"/>
                <a:gd name="connsiteY9" fmla="*/ 0 h 6858000"/>
                <a:gd name="connsiteX0" fmla="*/ 3005776 w 7498080"/>
                <a:gd name="connsiteY0" fmla="*/ 1889432 h 6888480"/>
                <a:gd name="connsiteX1" fmla="*/ 2560523 w 7498080"/>
                <a:gd name="connsiteY1" fmla="*/ 2334685 h 6888480"/>
                <a:gd name="connsiteX2" fmla="*/ 3005776 w 7498080"/>
                <a:gd name="connsiteY2" fmla="*/ 2779938 h 6888480"/>
                <a:gd name="connsiteX3" fmla="*/ 3451029 w 7498080"/>
                <a:gd name="connsiteY3" fmla="*/ 2334685 h 6888480"/>
                <a:gd name="connsiteX4" fmla="*/ 3005776 w 7498080"/>
                <a:gd name="connsiteY4" fmla="*/ 1889432 h 6888480"/>
                <a:gd name="connsiteX5" fmla="*/ 0 w 7498080"/>
                <a:gd name="connsiteY5" fmla="*/ 0 h 6888480"/>
                <a:gd name="connsiteX6" fmla="*/ 7467600 w 7498080"/>
                <a:gd name="connsiteY6" fmla="*/ 0 h 6888480"/>
                <a:gd name="connsiteX7" fmla="*/ 7498080 w 7498080"/>
                <a:gd name="connsiteY7" fmla="*/ 6888480 h 6888480"/>
                <a:gd name="connsiteX8" fmla="*/ 0 w 7498080"/>
                <a:gd name="connsiteY8" fmla="*/ 6858000 h 6888480"/>
                <a:gd name="connsiteX9" fmla="*/ 0 w 7498080"/>
                <a:gd name="connsiteY9" fmla="*/ 0 h 6888480"/>
                <a:gd name="connsiteX0" fmla="*/ 3005776 w 7498080"/>
                <a:gd name="connsiteY0" fmla="*/ 1889432 h 6888480"/>
                <a:gd name="connsiteX1" fmla="*/ 2560523 w 7498080"/>
                <a:gd name="connsiteY1" fmla="*/ 2334685 h 6888480"/>
                <a:gd name="connsiteX2" fmla="*/ 3005776 w 7498080"/>
                <a:gd name="connsiteY2" fmla="*/ 2779938 h 6888480"/>
                <a:gd name="connsiteX3" fmla="*/ 3451029 w 7498080"/>
                <a:gd name="connsiteY3" fmla="*/ 2334685 h 6888480"/>
                <a:gd name="connsiteX4" fmla="*/ 3005776 w 7498080"/>
                <a:gd name="connsiteY4" fmla="*/ 1889432 h 6888480"/>
                <a:gd name="connsiteX5" fmla="*/ 0 w 7498080"/>
                <a:gd name="connsiteY5" fmla="*/ 0 h 6888480"/>
                <a:gd name="connsiteX6" fmla="*/ 7467600 w 7498080"/>
                <a:gd name="connsiteY6" fmla="*/ 0 h 6888480"/>
                <a:gd name="connsiteX7" fmla="*/ 7498080 w 7498080"/>
                <a:gd name="connsiteY7" fmla="*/ 6888480 h 6888480"/>
                <a:gd name="connsiteX8" fmla="*/ 106680 w 7498080"/>
                <a:gd name="connsiteY8" fmla="*/ 6858000 h 6888480"/>
                <a:gd name="connsiteX9" fmla="*/ 0 w 7498080"/>
                <a:gd name="connsiteY9" fmla="*/ 0 h 6888480"/>
                <a:gd name="connsiteX0" fmla="*/ 2899096 w 7391400"/>
                <a:gd name="connsiteY0" fmla="*/ 1935152 h 6934200"/>
                <a:gd name="connsiteX1" fmla="*/ 2453843 w 7391400"/>
                <a:gd name="connsiteY1" fmla="*/ 2380405 h 6934200"/>
                <a:gd name="connsiteX2" fmla="*/ 2899096 w 7391400"/>
                <a:gd name="connsiteY2" fmla="*/ 2825658 h 6934200"/>
                <a:gd name="connsiteX3" fmla="*/ 3344349 w 7391400"/>
                <a:gd name="connsiteY3" fmla="*/ 2380405 h 6934200"/>
                <a:gd name="connsiteX4" fmla="*/ 2899096 w 7391400"/>
                <a:gd name="connsiteY4" fmla="*/ 1935152 h 6934200"/>
                <a:gd name="connsiteX5" fmla="*/ 45720 w 7391400"/>
                <a:gd name="connsiteY5" fmla="*/ 0 h 6934200"/>
                <a:gd name="connsiteX6" fmla="*/ 7360920 w 7391400"/>
                <a:gd name="connsiteY6" fmla="*/ 45720 h 6934200"/>
                <a:gd name="connsiteX7" fmla="*/ 7391400 w 7391400"/>
                <a:gd name="connsiteY7" fmla="*/ 6934200 h 6934200"/>
                <a:gd name="connsiteX8" fmla="*/ 0 w 7391400"/>
                <a:gd name="connsiteY8" fmla="*/ 6903720 h 6934200"/>
                <a:gd name="connsiteX9" fmla="*/ 45720 w 7391400"/>
                <a:gd name="connsiteY9" fmla="*/ 0 h 6934200"/>
                <a:gd name="connsiteX0" fmla="*/ 2899096 w 7452360"/>
                <a:gd name="connsiteY0" fmla="*/ 1935152 h 6934200"/>
                <a:gd name="connsiteX1" fmla="*/ 2453843 w 7452360"/>
                <a:gd name="connsiteY1" fmla="*/ 2380405 h 6934200"/>
                <a:gd name="connsiteX2" fmla="*/ 2899096 w 7452360"/>
                <a:gd name="connsiteY2" fmla="*/ 2825658 h 6934200"/>
                <a:gd name="connsiteX3" fmla="*/ 3344349 w 7452360"/>
                <a:gd name="connsiteY3" fmla="*/ 2380405 h 6934200"/>
                <a:gd name="connsiteX4" fmla="*/ 2899096 w 7452360"/>
                <a:gd name="connsiteY4" fmla="*/ 1935152 h 6934200"/>
                <a:gd name="connsiteX5" fmla="*/ 45720 w 7452360"/>
                <a:gd name="connsiteY5" fmla="*/ 0 h 6934200"/>
                <a:gd name="connsiteX6" fmla="*/ 7452360 w 7452360"/>
                <a:gd name="connsiteY6" fmla="*/ 30480 h 6934200"/>
                <a:gd name="connsiteX7" fmla="*/ 7391400 w 7452360"/>
                <a:gd name="connsiteY7" fmla="*/ 6934200 h 6934200"/>
                <a:gd name="connsiteX8" fmla="*/ 0 w 7452360"/>
                <a:gd name="connsiteY8" fmla="*/ 6903720 h 6934200"/>
                <a:gd name="connsiteX9" fmla="*/ 45720 w 7452360"/>
                <a:gd name="connsiteY9" fmla="*/ 0 h 6934200"/>
                <a:gd name="connsiteX0" fmla="*/ 2899096 w 7467600"/>
                <a:gd name="connsiteY0" fmla="*/ 1935152 h 6934200"/>
                <a:gd name="connsiteX1" fmla="*/ 2453843 w 7467600"/>
                <a:gd name="connsiteY1" fmla="*/ 2380405 h 6934200"/>
                <a:gd name="connsiteX2" fmla="*/ 2899096 w 7467600"/>
                <a:gd name="connsiteY2" fmla="*/ 2825658 h 6934200"/>
                <a:gd name="connsiteX3" fmla="*/ 3344349 w 7467600"/>
                <a:gd name="connsiteY3" fmla="*/ 2380405 h 6934200"/>
                <a:gd name="connsiteX4" fmla="*/ 2899096 w 7467600"/>
                <a:gd name="connsiteY4" fmla="*/ 1935152 h 6934200"/>
                <a:gd name="connsiteX5" fmla="*/ 45720 w 7467600"/>
                <a:gd name="connsiteY5" fmla="*/ 0 h 6934200"/>
                <a:gd name="connsiteX6" fmla="*/ 7452360 w 7467600"/>
                <a:gd name="connsiteY6" fmla="*/ 30480 h 6934200"/>
                <a:gd name="connsiteX7" fmla="*/ 7467600 w 7467600"/>
                <a:gd name="connsiteY7" fmla="*/ 6934200 h 6934200"/>
                <a:gd name="connsiteX8" fmla="*/ 0 w 7467600"/>
                <a:gd name="connsiteY8" fmla="*/ 6903720 h 6934200"/>
                <a:gd name="connsiteX9" fmla="*/ 45720 w 7467600"/>
                <a:gd name="connsiteY9" fmla="*/ 0 h 693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7600" h="6934200">
                  <a:moveTo>
                    <a:pt x="2899096" y="1935152"/>
                  </a:moveTo>
                  <a:cubicBezTo>
                    <a:pt x="2653190" y="1935152"/>
                    <a:pt x="2453843" y="2134499"/>
                    <a:pt x="2453843" y="2380405"/>
                  </a:cubicBezTo>
                  <a:cubicBezTo>
                    <a:pt x="2453843" y="2626311"/>
                    <a:pt x="2653190" y="2825658"/>
                    <a:pt x="2899096" y="2825658"/>
                  </a:cubicBezTo>
                  <a:cubicBezTo>
                    <a:pt x="3145002" y="2825658"/>
                    <a:pt x="3344349" y="2626311"/>
                    <a:pt x="3344349" y="2380405"/>
                  </a:cubicBezTo>
                  <a:cubicBezTo>
                    <a:pt x="3344349" y="2134499"/>
                    <a:pt x="3145002" y="1935152"/>
                    <a:pt x="2899096" y="1935152"/>
                  </a:cubicBezTo>
                  <a:close/>
                  <a:moveTo>
                    <a:pt x="45720" y="0"/>
                  </a:moveTo>
                  <a:lnTo>
                    <a:pt x="7452360" y="30480"/>
                  </a:lnTo>
                  <a:lnTo>
                    <a:pt x="7467600" y="6934200"/>
                  </a:lnTo>
                  <a:lnTo>
                    <a:pt x="0" y="690372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6849172" y="2905780"/>
              <a:ext cx="4116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6">
                      <a:lumMod val="50000"/>
                    </a:schemeClr>
                  </a:solidFill>
                </a:rPr>
                <a:t>Ez a keresztelő kancsó.</a:t>
              </a:r>
              <a:endParaRPr lang="hu-HU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4724400" y="0"/>
            <a:ext cx="7467600" cy="6934200"/>
            <a:chOff x="-9331366" y="438507"/>
            <a:chExt cx="7467600" cy="6934200"/>
          </a:xfrm>
        </p:grpSpPr>
        <p:sp>
          <p:nvSpPr>
            <p:cNvPr id="29" name="Szabadkézi sokszög 28"/>
            <p:cNvSpPr/>
            <p:nvPr/>
          </p:nvSpPr>
          <p:spPr>
            <a:xfrm>
              <a:off x="-9331366" y="438507"/>
              <a:ext cx="7467600" cy="6934200"/>
            </a:xfrm>
            <a:custGeom>
              <a:avLst/>
              <a:gdLst>
                <a:gd name="connsiteX0" fmla="*/ 45720 w 7467600"/>
                <a:gd name="connsiteY0" fmla="*/ 0 h 6934200"/>
                <a:gd name="connsiteX1" fmla="*/ 7452360 w 7467600"/>
                <a:gd name="connsiteY1" fmla="*/ 30480 h 6934200"/>
                <a:gd name="connsiteX2" fmla="*/ 7467600 w 7467600"/>
                <a:gd name="connsiteY2" fmla="*/ 6934200 h 6934200"/>
                <a:gd name="connsiteX3" fmla="*/ 0 w 7467600"/>
                <a:gd name="connsiteY3" fmla="*/ 6903720 h 6934200"/>
                <a:gd name="connsiteX4" fmla="*/ 45720 w 7467600"/>
                <a:gd name="connsiteY4" fmla="*/ 0 h 6934200"/>
                <a:gd name="connsiteX5" fmla="*/ 4805607 w 7467600"/>
                <a:gd name="connsiteY5" fmla="*/ 3640902 h 6934200"/>
                <a:gd name="connsiteX6" fmla="*/ 4055671 w 7467600"/>
                <a:gd name="connsiteY6" fmla="*/ 4390838 h 6934200"/>
                <a:gd name="connsiteX7" fmla="*/ 4805607 w 7467600"/>
                <a:gd name="connsiteY7" fmla="*/ 5140774 h 6934200"/>
                <a:gd name="connsiteX8" fmla="*/ 5555543 w 7467600"/>
                <a:gd name="connsiteY8" fmla="*/ 4390838 h 6934200"/>
                <a:gd name="connsiteX9" fmla="*/ 4805607 w 7467600"/>
                <a:gd name="connsiteY9" fmla="*/ 3640902 h 693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67600" h="6934200">
                  <a:moveTo>
                    <a:pt x="45720" y="0"/>
                  </a:moveTo>
                  <a:lnTo>
                    <a:pt x="7452360" y="30480"/>
                  </a:lnTo>
                  <a:lnTo>
                    <a:pt x="7467600" y="6934200"/>
                  </a:lnTo>
                  <a:lnTo>
                    <a:pt x="0" y="6903720"/>
                  </a:lnTo>
                  <a:lnTo>
                    <a:pt x="45720" y="0"/>
                  </a:lnTo>
                  <a:close/>
                  <a:moveTo>
                    <a:pt x="4805607" y="3640902"/>
                  </a:moveTo>
                  <a:cubicBezTo>
                    <a:pt x="4391429" y="3640902"/>
                    <a:pt x="4055671" y="3976660"/>
                    <a:pt x="4055671" y="4390838"/>
                  </a:cubicBezTo>
                  <a:cubicBezTo>
                    <a:pt x="4055671" y="4805016"/>
                    <a:pt x="4391429" y="5140774"/>
                    <a:pt x="4805607" y="5140774"/>
                  </a:cubicBezTo>
                  <a:cubicBezTo>
                    <a:pt x="5219785" y="5140774"/>
                    <a:pt x="5555543" y="4805016"/>
                    <a:pt x="5555543" y="4390838"/>
                  </a:cubicBezTo>
                  <a:cubicBezTo>
                    <a:pt x="5555543" y="3976660"/>
                    <a:pt x="5219785" y="3640902"/>
                    <a:pt x="4805607" y="3640902"/>
                  </a:cubicBez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-7842239" y="2729960"/>
              <a:ext cx="41165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chemeClr val="accent6">
                      <a:lumMod val="50000"/>
                    </a:schemeClr>
                  </a:solidFill>
                </a:rPr>
                <a:t>Ez a keresztelési emléklap.</a:t>
              </a:r>
              <a:endParaRPr lang="hu-HU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1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5" b="100000" l="8018" r="98511">
                        <a14:foregroundMark x1="48797" y1="23262" x2="49370" y2="37872"/>
                        <a14:foregroundMark x1="52119" y1="23972" x2="72967" y2="56028"/>
                        <a14:foregroundMark x1="61741" y1="28511" x2="58190" y2="39574"/>
                        <a14:foregroundMark x1="66667" y1="33191" x2="63345" y2="41986"/>
                        <a14:foregroundMark x1="32302" y1="37021" x2="36655" y2="37021"/>
                        <a14:foregroundMark x1="37457" y1="37589" x2="34364" y2="37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9801" y="743802"/>
            <a:ext cx="6962048" cy="562227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134889" y="1894111"/>
            <a:ext cx="881148" cy="881148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6743199" y="3822310"/>
            <a:ext cx="1000264" cy="1000264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7614843" y="2925928"/>
            <a:ext cx="1358840" cy="135884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98687" y="2877961"/>
            <a:ext cx="4659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Biblia, keresztelő kancsó és keresztelési emléklap mindig van a </a:t>
            </a:r>
            <a:r>
              <a:rPr lang="hu-HU" sz="2400" dirty="0"/>
              <a:t>k</a:t>
            </a:r>
            <a:r>
              <a:rPr lang="hu-HU" sz="2400" dirty="0" smtClean="0"/>
              <a:t>ereszteléseken. </a:t>
            </a:r>
            <a:endParaRPr lang="hu-HU" sz="2400" dirty="0"/>
          </a:p>
          <a:p>
            <a:r>
              <a:rPr lang="hu-HU" sz="2400" dirty="0" smtClean="0"/>
              <a:t>Sok helyen virággal díszítik a templomot.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8703265" y="3819003"/>
            <a:ext cx="1358840" cy="135884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Csoportba foglalás 11"/>
          <p:cNvGrpSpPr/>
          <p:nvPr/>
        </p:nvGrpSpPr>
        <p:grpSpPr>
          <a:xfrm rot="20791319">
            <a:off x="8833793" y="4133035"/>
            <a:ext cx="1028696" cy="730776"/>
            <a:chOff x="9213995" y="4874466"/>
            <a:chExt cx="869170" cy="617449"/>
          </a:xfrm>
        </p:grpSpPr>
        <p:sp>
          <p:nvSpPr>
            <p:cNvPr id="13" name="Téglalap 12"/>
            <p:cNvSpPr/>
            <p:nvPr/>
          </p:nvSpPr>
          <p:spPr>
            <a:xfrm>
              <a:off x="9213995" y="4897755"/>
              <a:ext cx="86917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9330608" y="4757853"/>
              <a:ext cx="617449" cy="8506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0333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B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b="18830"/>
          <a:stretch/>
        </p:blipFill>
        <p:spPr>
          <a:xfrm>
            <a:off x="0" y="1201835"/>
            <a:ext cx="12193057" cy="565616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3683454" y="431735"/>
            <a:ext cx="591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Nézd meg a képet alaposan!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694017" y="1050184"/>
            <a:ext cx="5915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Kik vannak jelen a keresztelésen?</a:t>
            </a:r>
          </a:p>
          <a:p>
            <a:r>
              <a:rPr lang="hu-HU" sz="2800" dirty="0" smtClean="0"/>
              <a:t>Kattints, és ellenőrizd, hogy helyesen gondoltad-e!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6206"/>
            <a:ext cx="1389081" cy="1368000"/>
          </a:xfrm>
          <a:prstGeom prst="rect">
            <a:avLst/>
          </a:prstGeom>
        </p:spPr>
      </p:pic>
      <p:sp>
        <p:nvSpPr>
          <p:cNvPr id="30" name="Lekerekített téglalap 29"/>
          <p:cNvSpPr/>
          <p:nvPr/>
        </p:nvSpPr>
        <p:spPr>
          <a:xfrm>
            <a:off x="10813538" y="3171975"/>
            <a:ext cx="1182550" cy="577709"/>
          </a:xfrm>
          <a:prstGeom prst="roundRect">
            <a:avLst/>
          </a:prstGeom>
          <a:solidFill>
            <a:srgbClr val="EDE946"/>
          </a:solidFill>
          <a:ln>
            <a:noFill/>
          </a:ln>
          <a:effectLst>
            <a:outerShdw dist="38100" dir="2700000" algn="tl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szülők</a:t>
            </a:r>
            <a:endParaRPr lang="hu-HU" sz="2400" dirty="0">
              <a:solidFill>
                <a:schemeClr val="tx1"/>
              </a:solidFill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 rot="20461557">
            <a:off x="10048867" y="5752211"/>
            <a:ext cx="869170" cy="617449"/>
            <a:chOff x="9213995" y="4874466"/>
            <a:chExt cx="869170" cy="617449"/>
          </a:xfrm>
        </p:grpSpPr>
        <p:sp>
          <p:nvSpPr>
            <p:cNvPr id="16" name="Téglalap 15"/>
            <p:cNvSpPr/>
            <p:nvPr/>
          </p:nvSpPr>
          <p:spPr>
            <a:xfrm>
              <a:off x="9213995" y="4897755"/>
              <a:ext cx="869170" cy="563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330608" y="4757853"/>
              <a:ext cx="617449" cy="850675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</p:grpSp>
      <p:sp>
        <p:nvSpPr>
          <p:cNvPr id="31" name="Lekerekített téglalap 30"/>
          <p:cNvSpPr/>
          <p:nvPr/>
        </p:nvSpPr>
        <p:spPr>
          <a:xfrm>
            <a:off x="8322197" y="2640563"/>
            <a:ext cx="2294373" cy="577709"/>
          </a:xfrm>
          <a:prstGeom prst="roundRect">
            <a:avLst/>
          </a:prstGeom>
          <a:solidFill>
            <a:srgbClr val="EDE946"/>
          </a:solidFill>
          <a:ln>
            <a:noFill/>
          </a:ln>
          <a:effectLst>
            <a:outerShdw dist="38100" dir="2700000" algn="tl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keresztszülők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5972536" y="4247524"/>
            <a:ext cx="1358763" cy="577709"/>
          </a:xfrm>
          <a:prstGeom prst="roundRect">
            <a:avLst/>
          </a:prstGeom>
          <a:solidFill>
            <a:srgbClr val="EDE946"/>
          </a:solidFill>
          <a:ln>
            <a:noFill/>
          </a:ln>
          <a:effectLst>
            <a:outerShdw dist="38100" dir="2700000" algn="tl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lelkész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1389081" y="2883120"/>
            <a:ext cx="2294373" cy="577709"/>
          </a:xfrm>
          <a:prstGeom prst="roundRect">
            <a:avLst/>
          </a:prstGeom>
          <a:solidFill>
            <a:srgbClr val="EDE946"/>
          </a:solidFill>
          <a:ln>
            <a:noFill/>
          </a:ln>
          <a:effectLst>
            <a:outerShdw dist="38100" dir="2700000" algn="tl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gyülekezet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8540088" y="5096272"/>
            <a:ext cx="2590626" cy="926880"/>
          </a:xfrm>
          <a:prstGeom prst="roundRect">
            <a:avLst/>
          </a:prstGeom>
          <a:solidFill>
            <a:srgbClr val="EDE946"/>
          </a:solidFill>
          <a:ln>
            <a:noFill/>
          </a:ln>
          <a:effectLst>
            <a:outerShdw dist="38100" dir="2700000" algn="tl" rotWithShape="0">
              <a:schemeClr val="bg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akit </a:t>
            </a:r>
            <a:r>
              <a:rPr lang="hu-HU" sz="2400" dirty="0">
                <a:solidFill>
                  <a:schemeClr val="tx1"/>
                </a:solidFill>
              </a:rPr>
              <a:t>megkeresztelnek</a:t>
            </a:r>
          </a:p>
        </p:txBody>
      </p:sp>
    </p:spTree>
    <p:extLst>
      <p:ext uri="{BB962C8B-B14F-4D97-AF65-F5344CB8AC3E}">
        <p14:creationId xmlns:p14="http://schemas.microsoft.com/office/powerpoint/2010/main" val="11804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29" grpId="0" animBg="1"/>
      <p:bldP spid="29" grpId="1" animBg="1"/>
      <p:bldP spid="29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16182</TotalTime>
  <Words>455</Words>
  <Application>Microsoft Office PowerPoint</Application>
  <PresentationFormat>Szélesvásznú</PresentationFormat>
  <Paragraphs>77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Maiandra GD</vt:lpstr>
      <vt:lpstr>Milkshake</vt:lpstr>
      <vt:lpstr>Times New Roman</vt:lpstr>
      <vt:lpstr>Wingdings 3</vt:lpstr>
      <vt:lpstr>Office Theme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1365</cp:revision>
  <dcterms:created xsi:type="dcterms:W3CDTF">2020-04-05T07:55:46Z</dcterms:created>
  <dcterms:modified xsi:type="dcterms:W3CDTF">2021-05-19T04:23:27Z</dcterms:modified>
</cp:coreProperties>
</file>