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0" r:id="rId2"/>
    <p:sldId id="371" r:id="rId3"/>
    <p:sldId id="446" r:id="rId4"/>
    <p:sldId id="456" r:id="rId5"/>
    <p:sldId id="461" r:id="rId6"/>
    <p:sldId id="455" r:id="rId7"/>
    <p:sldId id="457" r:id="rId8"/>
    <p:sldId id="458" r:id="rId9"/>
    <p:sldId id="459" r:id="rId10"/>
    <p:sldId id="460" r:id="rId11"/>
    <p:sldId id="462" r:id="rId12"/>
    <p:sldId id="463" r:id="rId13"/>
    <p:sldId id="453" r:id="rId14"/>
    <p:sldId id="45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A3B3"/>
    <a:srgbClr val="73CB8A"/>
    <a:srgbClr val="389851"/>
    <a:srgbClr val="A62368"/>
    <a:srgbClr val="C17849"/>
    <a:srgbClr val="FAF8C5"/>
    <a:srgbClr val="F5F296"/>
    <a:srgbClr val="FDC54A"/>
    <a:srgbClr val="7793A0"/>
    <a:srgbClr val="E9E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2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1267" y="456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app=desktop&amp;v=5C8uzzOZGnc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84B3B5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szövegeket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internetkapcsolat.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E0CF2F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800" dirty="0" smtClean="0">
                <a:solidFill>
                  <a:prstClr val="white"/>
                </a:solidFill>
                <a:cs typeface="Arial" panose="020B0604020202020204" pitchFamily="34" charset="0"/>
              </a:rPr>
              <a:t>MAGYAR REFORMÁTUSOK VAGYUNK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soportba foglalás 13"/>
          <p:cNvGrpSpPr/>
          <p:nvPr/>
        </p:nvGrpSpPr>
        <p:grpSpPr>
          <a:xfrm>
            <a:off x="492880" y="872308"/>
            <a:ext cx="11206241" cy="1430341"/>
            <a:chOff x="797679" y="640819"/>
            <a:chExt cx="11206241" cy="1430341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797679" y="961579"/>
              <a:ext cx="5356681" cy="1109581"/>
              <a:chOff x="145860" y="332591"/>
              <a:chExt cx="5356681" cy="1109581"/>
            </a:xfrm>
            <a:effectLst>
              <a:outerShdw blurRad="50800" dist="38100" algn="l" rotWithShape="0">
                <a:srgbClr val="215351">
                  <a:alpha val="40000"/>
                </a:srgbClr>
              </a:outerShdw>
            </a:effectLst>
          </p:grpSpPr>
          <p:sp>
            <p:nvSpPr>
              <p:cNvPr id="3" name="Téglalap 2"/>
              <p:cNvSpPr/>
              <p:nvPr/>
            </p:nvSpPr>
            <p:spPr>
              <a:xfrm rot="21265007">
                <a:off x="145860" y="733847"/>
                <a:ext cx="1990599" cy="708325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" name="Csoportba foglalás 3"/>
              <p:cNvGrpSpPr/>
              <p:nvPr/>
            </p:nvGrpSpPr>
            <p:grpSpPr>
              <a:xfrm rot="21265007">
                <a:off x="1028705" y="332591"/>
                <a:ext cx="4473836" cy="972941"/>
                <a:chOff x="900983" y="370683"/>
                <a:chExt cx="3391262" cy="1471252"/>
              </a:xfrm>
              <a:effectLst>
                <a:outerShdw blurRad="152400" dist="114300" dir="1800000" algn="tl" rotWithShape="0">
                  <a:srgbClr val="368885">
                    <a:alpha val="40000"/>
                  </a:srgbClr>
                </a:outerShdw>
              </a:effectLst>
            </p:grpSpPr>
            <p:sp>
              <p:nvSpPr>
                <p:cNvPr id="5" name="Háromszög 4"/>
                <p:cNvSpPr/>
                <p:nvPr/>
              </p:nvSpPr>
              <p:spPr>
                <a:xfrm rot="15730234">
                  <a:off x="783462" y="911768"/>
                  <a:ext cx="1060283" cy="800051"/>
                </a:xfrm>
                <a:prstGeom prst="triangle">
                  <a:avLst>
                    <a:gd name="adj" fmla="val 48158"/>
                  </a:avLst>
                </a:prstGeom>
                <a:solidFill>
                  <a:srgbClr val="84B3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" name="Téglalap 5"/>
                <p:cNvSpPr/>
                <p:nvPr/>
              </p:nvSpPr>
              <p:spPr>
                <a:xfrm>
                  <a:off x="900983" y="370683"/>
                  <a:ext cx="3391262" cy="1015663"/>
                </a:xfrm>
                <a:prstGeom prst="rect">
                  <a:avLst/>
                </a:prstGeom>
                <a:solidFill>
                  <a:srgbClr val="BDDE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7" name="Csoportba foglalás 6"/>
            <p:cNvGrpSpPr/>
            <p:nvPr/>
          </p:nvGrpSpPr>
          <p:grpSpPr>
            <a:xfrm flipH="1">
              <a:off x="6647239" y="949320"/>
              <a:ext cx="5356681" cy="1109581"/>
              <a:chOff x="145860" y="332591"/>
              <a:chExt cx="5356681" cy="1109581"/>
            </a:xfrm>
            <a:effectLst>
              <a:outerShdw blurRad="50800" dist="38100" algn="l" rotWithShape="0">
                <a:srgbClr val="215351">
                  <a:alpha val="40000"/>
                </a:srgbClr>
              </a:outerShdw>
            </a:effectLst>
          </p:grpSpPr>
          <p:sp>
            <p:nvSpPr>
              <p:cNvPr id="8" name="Téglalap 7"/>
              <p:cNvSpPr/>
              <p:nvPr/>
            </p:nvSpPr>
            <p:spPr>
              <a:xfrm rot="21265007">
                <a:off x="145860" y="733847"/>
                <a:ext cx="1990599" cy="708325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" name="Csoportba foglalás 8"/>
              <p:cNvGrpSpPr/>
              <p:nvPr/>
            </p:nvGrpSpPr>
            <p:grpSpPr>
              <a:xfrm rot="21265007">
                <a:off x="1028705" y="332591"/>
                <a:ext cx="4473836" cy="972941"/>
                <a:chOff x="900983" y="370683"/>
                <a:chExt cx="3391262" cy="1471252"/>
              </a:xfrm>
              <a:effectLst>
                <a:outerShdw blurRad="152400" dist="114300" dir="1800000" algn="tl" rotWithShape="0">
                  <a:srgbClr val="368885">
                    <a:alpha val="40000"/>
                  </a:srgbClr>
                </a:outerShdw>
              </a:effectLst>
            </p:grpSpPr>
            <p:sp>
              <p:nvSpPr>
                <p:cNvPr id="10" name="Háromszög 9"/>
                <p:cNvSpPr/>
                <p:nvPr/>
              </p:nvSpPr>
              <p:spPr>
                <a:xfrm rot="15730234">
                  <a:off x="783462" y="911768"/>
                  <a:ext cx="1060283" cy="800051"/>
                </a:xfrm>
                <a:prstGeom prst="triangle">
                  <a:avLst>
                    <a:gd name="adj" fmla="val 48158"/>
                  </a:avLst>
                </a:prstGeom>
                <a:solidFill>
                  <a:srgbClr val="84B3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" name="Téglalap 10"/>
                <p:cNvSpPr/>
                <p:nvPr/>
              </p:nvSpPr>
              <p:spPr>
                <a:xfrm>
                  <a:off x="900983" y="370683"/>
                  <a:ext cx="3391262" cy="1015663"/>
                </a:xfrm>
                <a:prstGeom prst="rect">
                  <a:avLst/>
                </a:prstGeom>
                <a:solidFill>
                  <a:srgbClr val="BDDE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2" name="Lekerekített téglalap 11"/>
            <p:cNvSpPr/>
            <p:nvPr/>
          </p:nvSpPr>
          <p:spPr>
            <a:xfrm flipH="1">
              <a:off x="3096600" y="640819"/>
              <a:ext cx="6676289" cy="1229205"/>
            </a:xfrm>
            <a:prstGeom prst="roundRect">
              <a:avLst>
                <a:gd name="adj" fmla="val 5819"/>
              </a:avLst>
            </a:prstGeom>
            <a:solidFill>
              <a:srgbClr val="BDDEEB"/>
            </a:solidFill>
            <a:ln>
              <a:noFill/>
            </a:ln>
            <a:effectLst>
              <a:outerShdw dist="215900" dir="2700000" sx="98000" sy="98000" algn="tl" rotWithShape="0">
                <a:srgbClr val="7D7DC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>
                  <a:solidFill>
                    <a:schemeClr val="tx1"/>
                  </a:solidFill>
                </a:rPr>
                <a:t>Tudod-e, hogy mi van az evangélikus vagy a katolikus templomok tetején? Kattints a helyes válaszra! </a:t>
              </a:r>
            </a:p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Ha nem </a:t>
              </a:r>
              <a:r>
                <a:rPr lang="hu-HU" dirty="0" smtClean="0">
                  <a:solidFill>
                    <a:schemeClr val="tx1"/>
                  </a:solidFill>
                </a:rPr>
                <a:t>a jó válaszra </a:t>
              </a:r>
              <a:r>
                <a:rPr lang="hu-HU" dirty="0" err="1" smtClean="0">
                  <a:solidFill>
                    <a:schemeClr val="tx1"/>
                  </a:solidFill>
                </a:rPr>
                <a:t>kattintasz</a:t>
              </a:r>
              <a:r>
                <a:rPr lang="hu-HU" dirty="0" smtClean="0">
                  <a:solidFill>
                    <a:schemeClr val="tx1"/>
                  </a:solidFill>
                </a:rPr>
                <a:t>, nem történik semmi. 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Akkor </a:t>
              </a:r>
              <a:r>
                <a:rPr lang="hu-HU" dirty="0" smtClean="0">
                  <a:solidFill>
                    <a:schemeClr val="tx1"/>
                  </a:solidFill>
                </a:rPr>
                <a:t>próbáld újra! </a:t>
              </a:r>
            </a:p>
          </p:txBody>
        </p:sp>
      </p:grpSp>
      <p:pic>
        <p:nvPicPr>
          <p:cNvPr id="16" name="Kép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2062" y="3037121"/>
            <a:ext cx="1877248" cy="2445234"/>
          </a:xfrm>
          <a:prstGeom prst="rect">
            <a:avLst/>
          </a:prstGeom>
        </p:spPr>
      </p:pic>
      <p:pic>
        <p:nvPicPr>
          <p:cNvPr id="17" name="Kép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401" y="3037121"/>
            <a:ext cx="2409825" cy="241935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19" y="3388619"/>
            <a:ext cx="1444877" cy="1944793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4325109" y="2442888"/>
            <a:ext cx="380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Igen! Kereszt van az evangélikus és katolikus templomok tetején!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7" y="-2043"/>
            <a:ext cx="1391836" cy="1368000"/>
          </a:xfrm>
          <a:prstGeom prst="rect">
            <a:avLst/>
          </a:prstGeom>
        </p:spPr>
      </p:pic>
      <p:sp>
        <p:nvSpPr>
          <p:cNvPr id="13" name="Ellipszis 12"/>
          <p:cNvSpPr/>
          <p:nvPr/>
        </p:nvSpPr>
        <p:spPr>
          <a:xfrm rot="10800000" flipH="1" flipV="1">
            <a:off x="5388947" y="5995685"/>
            <a:ext cx="1504222" cy="6516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78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yolcágú csillag 11"/>
          <p:cNvSpPr/>
          <p:nvPr/>
        </p:nvSpPr>
        <p:spPr>
          <a:xfrm>
            <a:off x="-597826" y="558442"/>
            <a:ext cx="5992786" cy="5992786"/>
          </a:xfrm>
          <a:prstGeom prst="star8">
            <a:avLst>
              <a:gd name="adj" fmla="val 6352"/>
            </a:avLst>
          </a:prstGeom>
          <a:solidFill>
            <a:srgbClr val="F5F29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olcágú csillag 9"/>
          <p:cNvSpPr/>
          <p:nvPr/>
        </p:nvSpPr>
        <p:spPr>
          <a:xfrm>
            <a:off x="783923" y="1940191"/>
            <a:ext cx="3229288" cy="3229288"/>
          </a:xfrm>
          <a:prstGeom prst="star8">
            <a:avLst>
              <a:gd name="adj" fmla="val 17891"/>
            </a:avLst>
          </a:prstGeom>
          <a:solidFill>
            <a:srgbClr val="F5F296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986291">
            <a:off x="1187429" y="2436059"/>
            <a:ext cx="2395382" cy="2393192"/>
          </a:xfrm>
          <a:custGeom>
            <a:avLst/>
            <a:gdLst>
              <a:gd name="connsiteX0" fmla="*/ 3503469 w 6439836"/>
              <a:gd name="connsiteY0" fmla="*/ 2326241 h 6433950"/>
              <a:gd name="connsiteX1" fmla="*/ 2739655 w 6439836"/>
              <a:gd name="connsiteY1" fmla="*/ 3078789 h 6433950"/>
              <a:gd name="connsiteX2" fmla="*/ 3503469 w 6439836"/>
              <a:gd name="connsiteY2" fmla="*/ 3831337 h 6433950"/>
              <a:gd name="connsiteX3" fmla="*/ 4267283 w 6439836"/>
              <a:gd name="connsiteY3" fmla="*/ 3078789 h 6433950"/>
              <a:gd name="connsiteX4" fmla="*/ 3503469 w 6439836"/>
              <a:gd name="connsiteY4" fmla="*/ 2326241 h 6433950"/>
              <a:gd name="connsiteX5" fmla="*/ 0 w 6439836"/>
              <a:gd name="connsiteY5" fmla="*/ 0 h 6433950"/>
              <a:gd name="connsiteX6" fmla="*/ 6439836 w 6439836"/>
              <a:gd name="connsiteY6" fmla="*/ 0 h 6433950"/>
              <a:gd name="connsiteX7" fmla="*/ 6439836 w 6439836"/>
              <a:gd name="connsiteY7" fmla="*/ 6433950 h 6433950"/>
              <a:gd name="connsiteX8" fmla="*/ 0 w 6439836"/>
              <a:gd name="connsiteY8" fmla="*/ 6433950 h 64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9836" h="6433950">
                <a:moveTo>
                  <a:pt x="3503469" y="2326241"/>
                </a:moveTo>
                <a:cubicBezTo>
                  <a:pt x="3081626" y="2326241"/>
                  <a:pt x="2739655" y="2663168"/>
                  <a:pt x="2739655" y="3078789"/>
                </a:cubicBezTo>
                <a:cubicBezTo>
                  <a:pt x="2739655" y="3494410"/>
                  <a:pt x="3081626" y="3831337"/>
                  <a:pt x="3503469" y="3831337"/>
                </a:cubicBezTo>
                <a:cubicBezTo>
                  <a:pt x="3925312" y="3831337"/>
                  <a:pt x="4267283" y="3494410"/>
                  <a:pt x="4267283" y="3078789"/>
                </a:cubicBezTo>
                <a:cubicBezTo>
                  <a:pt x="4267283" y="2663168"/>
                  <a:pt x="3925312" y="2326241"/>
                  <a:pt x="3503469" y="2326241"/>
                </a:cubicBezTo>
                <a:close/>
                <a:moveTo>
                  <a:pt x="0" y="0"/>
                </a:moveTo>
                <a:lnTo>
                  <a:pt x="6439836" y="0"/>
                </a:lnTo>
                <a:lnTo>
                  <a:pt x="6439836" y="6433950"/>
                </a:lnTo>
                <a:lnTo>
                  <a:pt x="0" y="6433950"/>
                </a:lnTo>
                <a:close/>
              </a:path>
            </a:pathLst>
          </a:custGeom>
        </p:spPr>
      </p:pic>
      <p:sp>
        <p:nvSpPr>
          <p:cNvPr id="6" name="Szövegdoboz 5"/>
          <p:cNvSpPr txBox="1"/>
          <p:nvPr/>
        </p:nvSpPr>
        <p:spPr>
          <a:xfrm>
            <a:off x="6121901" y="1816569"/>
            <a:ext cx="5743821" cy="3046988"/>
          </a:xfrm>
          <a:prstGeom prst="rect">
            <a:avLst/>
          </a:prstGeom>
          <a:solidFill>
            <a:srgbClr val="A623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Álljatok körbe!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 Hittanoktató ránéz egy hittanosra, és köszön neki. A hittanos visszaköszön, majd egy másik társára néz, és köszön neki is.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Addig köszönjetek, amíg mindenki sorra nem kerül! Köszönés közben integethettek is egymásnak.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3703992" y="266995"/>
            <a:ext cx="2628020" cy="1841762"/>
          </a:xfrm>
          <a:prstGeom prst="wedgeEllipseCallout">
            <a:avLst>
              <a:gd name="adj1" fmla="val -66914"/>
              <a:gd name="adj2" fmla="val 72465"/>
            </a:avLst>
          </a:prstGeom>
          <a:solidFill>
            <a:srgbClr val="E9E7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3703992" y="4571368"/>
            <a:ext cx="2628020" cy="1841762"/>
          </a:xfrm>
          <a:prstGeom prst="wedgeEllipseCallout">
            <a:avLst>
              <a:gd name="adj1" fmla="val -65747"/>
              <a:gd name="adj2" fmla="val -56657"/>
            </a:avLst>
          </a:prstGeom>
          <a:solidFill>
            <a:srgbClr val="E9E7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455" y="105003"/>
            <a:ext cx="136245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981" y="481939"/>
            <a:ext cx="3874924" cy="54574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2983" y="2394188"/>
            <a:ext cx="349947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Amikor bemegyünk a templomba, tudjuk, hogy Isten köztünk van. Hallgasd meg ezt az éneket, és énekeld te is! </a:t>
            </a:r>
          </a:p>
          <a:p>
            <a:r>
              <a:rPr lang="hu-HU" sz="2400" dirty="0" smtClean="0"/>
              <a:t>Kattints a templomra!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678" y="0"/>
            <a:ext cx="1369012" cy="1368000"/>
          </a:xfrm>
          <a:prstGeom prst="rect">
            <a:avLst/>
          </a:prstGeom>
        </p:spPr>
      </p:pic>
      <p:sp>
        <p:nvSpPr>
          <p:cNvPr id="7" name="Nyolcágú csillag 6"/>
          <p:cNvSpPr/>
          <p:nvPr/>
        </p:nvSpPr>
        <p:spPr>
          <a:xfrm>
            <a:off x="3050127" y="684000"/>
            <a:ext cx="5992786" cy="5992786"/>
          </a:xfrm>
          <a:prstGeom prst="star8">
            <a:avLst>
              <a:gd name="adj" fmla="val 6352"/>
            </a:avLst>
          </a:prstGeom>
          <a:solidFill>
            <a:srgbClr val="F5F29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olcágú csillag 7"/>
          <p:cNvSpPr/>
          <p:nvPr/>
        </p:nvSpPr>
        <p:spPr>
          <a:xfrm>
            <a:off x="4431877" y="2118372"/>
            <a:ext cx="3229288" cy="3229288"/>
          </a:xfrm>
          <a:prstGeom prst="star8">
            <a:avLst>
              <a:gd name="adj" fmla="val 17891"/>
            </a:avLst>
          </a:prstGeom>
          <a:solidFill>
            <a:srgbClr val="F5F296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986291">
            <a:off x="4848828" y="2483796"/>
            <a:ext cx="2395382" cy="2393192"/>
          </a:xfrm>
          <a:custGeom>
            <a:avLst/>
            <a:gdLst>
              <a:gd name="connsiteX0" fmla="*/ 3503469 w 6439836"/>
              <a:gd name="connsiteY0" fmla="*/ 2326241 h 6433950"/>
              <a:gd name="connsiteX1" fmla="*/ 2739655 w 6439836"/>
              <a:gd name="connsiteY1" fmla="*/ 3078789 h 6433950"/>
              <a:gd name="connsiteX2" fmla="*/ 3503469 w 6439836"/>
              <a:gd name="connsiteY2" fmla="*/ 3831337 h 6433950"/>
              <a:gd name="connsiteX3" fmla="*/ 4267283 w 6439836"/>
              <a:gd name="connsiteY3" fmla="*/ 3078789 h 6433950"/>
              <a:gd name="connsiteX4" fmla="*/ 3503469 w 6439836"/>
              <a:gd name="connsiteY4" fmla="*/ 2326241 h 6433950"/>
              <a:gd name="connsiteX5" fmla="*/ 0 w 6439836"/>
              <a:gd name="connsiteY5" fmla="*/ 0 h 6433950"/>
              <a:gd name="connsiteX6" fmla="*/ 6439836 w 6439836"/>
              <a:gd name="connsiteY6" fmla="*/ 0 h 6433950"/>
              <a:gd name="connsiteX7" fmla="*/ 6439836 w 6439836"/>
              <a:gd name="connsiteY7" fmla="*/ 6433950 h 6433950"/>
              <a:gd name="connsiteX8" fmla="*/ 0 w 6439836"/>
              <a:gd name="connsiteY8" fmla="*/ 6433950 h 64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9836" h="6433950">
                <a:moveTo>
                  <a:pt x="3503469" y="2326241"/>
                </a:moveTo>
                <a:cubicBezTo>
                  <a:pt x="3081626" y="2326241"/>
                  <a:pt x="2739655" y="2663168"/>
                  <a:pt x="2739655" y="3078789"/>
                </a:cubicBezTo>
                <a:cubicBezTo>
                  <a:pt x="2739655" y="3494410"/>
                  <a:pt x="3081626" y="3831337"/>
                  <a:pt x="3503469" y="3831337"/>
                </a:cubicBezTo>
                <a:cubicBezTo>
                  <a:pt x="3925312" y="3831337"/>
                  <a:pt x="4267283" y="3494410"/>
                  <a:pt x="4267283" y="3078789"/>
                </a:cubicBezTo>
                <a:cubicBezTo>
                  <a:pt x="4267283" y="2663168"/>
                  <a:pt x="3925312" y="2326241"/>
                  <a:pt x="3503469" y="2326241"/>
                </a:cubicBezTo>
                <a:close/>
                <a:moveTo>
                  <a:pt x="0" y="0"/>
                </a:moveTo>
                <a:lnTo>
                  <a:pt x="6439836" y="0"/>
                </a:lnTo>
                <a:lnTo>
                  <a:pt x="6439836" y="6433950"/>
                </a:lnTo>
                <a:lnTo>
                  <a:pt x="0" y="6433950"/>
                </a:lnTo>
                <a:close/>
              </a:path>
            </a:pathLst>
          </a:custGeom>
        </p:spPr>
      </p:pic>
      <p:sp>
        <p:nvSpPr>
          <p:cNvPr id="10" name="Szövegdoboz 9"/>
          <p:cNvSpPr txBox="1"/>
          <p:nvPr/>
        </p:nvSpPr>
        <p:spPr>
          <a:xfrm>
            <a:off x="5590713" y="3476081"/>
            <a:ext cx="918575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C000"/>
                </a:solidFill>
              </a:rPr>
              <a:t>ISTEN</a:t>
            </a:r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3FA3B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3FA3B3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3FA3B3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3FA3B3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3FA3B3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3FA3B3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3FA3B3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3FA3B3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727" y="3202805"/>
            <a:ext cx="2388140" cy="3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Kép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49" y="1111767"/>
            <a:ext cx="6025303" cy="3354726"/>
          </a:xfrm>
          <a:prstGeom prst="rect">
            <a:avLst/>
          </a:prstGeom>
        </p:spPr>
      </p:pic>
      <p:sp>
        <p:nvSpPr>
          <p:cNvPr id="49" name="Szabadkézi sokszög 48"/>
          <p:cNvSpPr/>
          <p:nvPr/>
        </p:nvSpPr>
        <p:spPr>
          <a:xfrm>
            <a:off x="0" y="-49381"/>
            <a:ext cx="12192000" cy="6907381"/>
          </a:xfrm>
          <a:custGeom>
            <a:avLst/>
            <a:gdLst>
              <a:gd name="connsiteX0" fmla="*/ 0 w 12192000"/>
              <a:gd name="connsiteY0" fmla="*/ 0 h 6904733"/>
              <a:gd name="connsiteX1" fmla="*/ 12192000 w 12192000"/>
              <a:gd name="connsiteY1" fmla="*/ 0 h 6904733"/>
              <a:gd name="connsiteX2" fmla="*/ 12192000 w 12192000"/>
              <a:gd name="connsiteY2" fmla="*/ 6904733 h 6904733"/>
              <a:gd name="connsiteX3" fmla="*/ 8754969 w 12192000"/>
              <a:gd name="connsiteY3" fmla="*/ 6904733 h 6904733"/>
              <a:gd name="connsiteX4" fmla="*/ 8754969 w 12192000"/>
              <a:gd name="connsiteY4" fmla="*/ 2381346 h 6904733"/>
              <a:gd name="connsiteX5" fmla="*/ 8754425 w 12192000"/>
              <a:gd name="connsiteY5" fmla="*/ 2381346 h 6904733"/>
              <a:gd name="connsiteX6" fmla="*/ 8754970 w 12192000"/>
              <a:gd name="connsiteY6" fmla="*/ 2375771 h 6904733"/>
              <a:gd name="connsiteX7" fmla="*/ 6096000 w 12192000"/>
              <a:gd name="connsiteY7" fmla="*/ 1002219 h 6904733"/>
              <a:gd name="connsiteX8" fmla="*/ 3437030 w 12192000"/>
              <a:gd name="connsiteY8" fmla="*/ 2375771 h 6904733"/>
              <a:gd name="connsiteX9" fmla="*/ 3437575 w 12192000"/>
              <a:gd name="connsiteY9" fmla="*/ 2381346 h 6904733"/>
              <a:gd name="connsiteX10" fmla="*/ 3437030 w 12192000"/>
              <a:gd name="connsiteY10" fmla="*/ 2381346 h 6904733"/>
              <a:gd name="connsiteX11" fmla="*/ 3437030 w 12192000"/>
              <a:gd name="connsiteY11" fmla="*/ 6904733 h 6904733"/>
              <a:gd name="connsiteX12" fmla="*/ 0 w 12192000"/>
              <a:gd name="connsiteY12" fmla="*/ 6904733 h 6904733"/>
              <a:gd name="connsiteX13" fmla="*/ 0 w 12192000"/>
              <a:gd name="connsiteY13" fmla="*/ 0 h 690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904733">
                <a:moveTo>
                  <a:pt x="0" y="0"/>
                </a:moveTo>
                <a:lnTo>
                  <a:pt x="12192000" y="0"/>
                </a:lnTo>
                <a:lnTo>
                  <a:pt x="12192000" y="6904733"/>
                </a:lnTo>
                <a:lnTo>
                  <a:pt x="8754969" y="6904733"/>
                </a:lnTo>
                <a:lnTo>
                  <a:pt x="8754969" y="2381346"/>
                </a:lnTo>
                <a:lnTo>
                  <a:pt x="8754425" y="2381346"/>
                </a:lnTo>
                <a:lnTo>
                  <a:pt x="8754970" y="2375771"/>
                </a:lnTo>
                <a:cubicBezTo>
                  <a:pt x="8754970" y="1617179"/>
                  <a:pt x="7564509" y="1002219"/>
                  <a:pt x="6096000" y="1002219"/>
                </a:cubicBezTo>
                <a:cubicBezTo>
                  <a:pt x="4627491" y="1002219"/>
                  <a:pt x="3437030" y="1617179"/>
                  <a:pt x="3437030" y="2375771"/>
                </a:cubicBezTo>
                <a:lnTo>
                  <a:pt x="3437575" y="2381346"/>
                </a:lnTo>
                <a:lnTo>
                  <a:pt x="3437030" y="2381346"/>
                </a:lnTo>
                <a:lnTo>
                  <a:pt x="3437030" y="6904733"/>
                </a:lnTo>
                <a:lnTo>
                  <a:pt x="0" y="6904733"/>
                </a:lnTo>
                <a:lnTo>
                  <a:pt x="0" y="0"/>
                </a:lnTo>
                <a:close/>
              </a:path>
            </a:pathLst>
          </a:custGeom>
          <a:solidFill>
            <a:srgbClr val="D9A979"/>
          </a:solidFill>
          <a:ln>
            <a:noFill/>
          </a:ln>
          <a:effectLst>
            <a:innerShdw blurRad="1270000">
              <a:srgbClr val="A3692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492879" y="656779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57" name="Téglalap 56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Csoportba foglalás 57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59" name="Háromszög 58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7021" t="4273" r="12452" b="1343"/>
          <a:stretch/>
        </p:blipFill>
        <p:spPr>
          <a:xfrm>
            <a:off x="6495185" y="1570205"/>
            <a:ext cx="2046489" cy="5329399"/>
          </a:xfrm>
          <a:prstGeom prst="rect">
            <a:avLst/>
          </a:prstGeom>
          <a:effectLst/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940" t="6952" b="919"/>
          <a:stretch/>
        </p:blipFill>
        <p:spPr>
          <a:xfrm>
            <a:off x="3758082" y="1532081"/>
            <a:ext cx="2216817" cy="5343213"/>
          </a:xfrm>
          <a:prstGeom prst="rect">
            <a:avLst/>
          </a:prstGeom>
          <a:effectLst/>
        </p:spPr>
      </p:pic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9" name="Csoportba foglalás 38"/>
          <p:cNvGrpSpPr/>
          <p:nvPr/>
        </p:nvGrpSpPr>
        <p:grpSpPr>
          <a:xfrm flipH="1">
            <a:off x="6342439" y="644520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40" name="Téglalap 39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42" name="Háromszög 41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5" name="Lekerekített téglalap 44"/>
          <p:cNvSpPr/>
          <p:nvPr/>
        </p:nvSpPr>
        <p:spPr>
          <a:xfrm flipH="1">
            <a:off x="3622160" y="261272"/>
            <a:ext cx="4798721" cy="1229205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Zsófi és Tomi megérkeznek </a:t>
            </a:r>
            <a:r>
              <a:rPr lang="hu-HU" sz="2400" dirty="0" smtClean="0">
                <a:solidFill>
                  <a:schemeClr val="tx1"/>
                </a:solidFill>
              </a:rPr>
              <a:t>a hittanórára. </a:t>
            </a:r>
            <a:r>
              <a:rPr lang="hu-HU" sz="2400" dirty="0" smtClean="0">
                <a:solidFill>
                  <a:schemeClr val="tx1"/>
                </a:solidFill>
              </a:rPr>
              <a:t>Köszönnek.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22" name="Kép 2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0000"/>
            <a:ext cx="1548000" cy="1548000"/>
          </a:xfrm>
          <a:prstGeom prst="rect">
            <a:avLst/>
          </a:prstGeom>
        </p:spPr>
      </p:pic>
      <p:sp>
        <p:nvSpPr>
          <p:cNvPr id="4" name="Ellipszis buborék 3"/>
          <p:cNvSpPr/>
          <p:nvPr/>
        </p:nvSpPr>
        <p:spPr>
          <a:xfrm>
            <a:off x="8894477" y="792756"/>
            <a:ext cx="2628020" cy="1841762"/>
          </a:xfrm>
          <a:prstGeom prst="wedgeEllipseCallout">
            <a:avLst>
              <a:gd name="adj1" fmla="val -75411"/>
              <a:gd name="adj2" fmla="val 2234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1" name="Ellipszis buborék 20"/>
          <p:cNvSpPr/>
          <p:nvPr/>
        </p:nvSpPr>
        <p:spPr>
          <a:xfrm>
            <a:off x="840983" y="782473"/>
            <a:ext cx="2628020" cy="1841762"/>
          </a:xfrm>
          <a:prstGeom prst="wedgeEllipseCallout">
            <a:avLst>
              <a:gd name="adj1" fmla="val 76558"/>
              <a:gd name="adj2" fmla="val 318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Kép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49" y="1111767"/>
            <a:ext cx="6025303" cy="3354726"/>
          </a:xfrm>
          <a:prstGeom prst="rect">
            <a:avLst/>
          </a:prstGeom>
        </p:spPr>
      </p:pic>
      <p:sp>
        <p:nvSpPr>
          <p:cNvPr id="49" name="Szabadkézi sokszög 48"/>
          <p:cNvSpPr/>
          <p:nvPr/>
        </p:nvSpPr>
        <p:spPr>
          <a:xfrm>
            <a:off x="0" y="-49381"/>
            <a:ext cx="12192000" cy="6907381"/>
          </a:xfrm>
          <a:custGeom>
            <a:avLst/>
            <a:gdLst>
              <a:gd name="connsiteX0" fmla="*/ 0 w 12192000"/>
              <a:gd name="connsiteY0" fmla="*/ 0 h 6904733"/>
              <a:gd name="connsiteX1" fmla="*/ 12192000 w 12192000"/>
              <a:gd name="connsiteY1" fmla="*/ 0 h 6904733"/>
              <a:gd name="connsiteX2" fmla="*/ 12192000 w 12192000"/>
              <a:gd name="connsiteY2" fmla="*/ 6904733 h 6904733"/>
              <a:gd name="connsiteX3" fmla="*/ 8754969 w 12192000"/>
              <a:gd name="connsiteY3" fmla="*/ 6904733 h 6904733"/>
              <a:gd name="connsiteX4" fmla="*/ 8754969 w 12192000"/>
              <a:gd name="connsiteY4" fmla="*/ 2381346 h 6904733"/>
              <a:gd name="connsiteX5" fmla="*/ 8754425 w 12192000"/>
              <a:gd name="connsiteY5" fmla="*/ 2381346 h 6904733"/>
              <a:gd name="connsiteX6" fmla="*/ 8754970 w 12192000"/>
              <a:gd name="connsiteY6" fmla="*/ 2375771 h 6904733"/>
              <a:gd name="connsiteX7" fmla="*/ 6096000 w 12192000"/>
              <a:gd name="connsiteY7" fmla="*/ 1002219 h 6904733"/>
              <a:gd name="connsiteX8" fmla="*/ 3437030 w 12192000"/>
              <a:gd name="connsiteY8" fmla="*/ 2375771 h 6904733"/>
              <a:gd name="connsiteX9" fmla="*/ 3437575 w 12192000"/>
              <a:gd name="connsiteY9" fmla="*/ 2381346 h 6904733"/>
              <a:gd name="connsiteX10" fmla="*/ 3437030 w 12192000"/>
              <a:gd name="connsiteY10" fmla="*/ 2381346 h 6904733"/>
              <a:gd name="connsiteX11" fmla="*/ 3437030 w 12192000"/>
              <a:gd name="connsiteY11" fmla="*/ 6904733 h 6904733"/>
              <a:gd name="connsiteX12" fmla="*/ 0 w 12192000"/>
              <a:gd name="connsiteY12" fmla="*/ 6904733 h 6904733"/>
              <a:gd name="connsiteX13" fmla="*/ 0 w 12192000"/>
              <a:gd name="connsiteY13" fmla="*/ 0 h 690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904733">
                <a:moveTo>
                  <a:pt x="0" y="0"/>
                </a:moveTo>
                <a:lnTo>
                  <a:pt x="12192000" y="0"/>
                </a:lnTo>
                <a:lnTo>
                  <a:pt x="12192000" y="6904733"/>
                </a:lnTo>
                <a:lnTo>
                  <a:pt x="8754969" y="6904733"/>
                </a:lnTo>
                <a:lnTo>
                  <a:pt x="8754969" y="2381346"/>
                </a:lnTo>
                <a:lnTo>
                  <a:pt x="8754425" y="2381346"/>
                </a:lnTo>
                <a:lnTo>
                  <a:pt x="8754970" y="2375771"/>
                </a:lnTo>
                <a:cubicBezTo>
                  <a:pt x="8754970" y="1617179"/>
                  <a:pt x="7564509" y="1002219"/>
                  <a:pt x="6096000" y="1002219"/>
                </a:cubicBezTo>
                <a:cubicBezTo>
                  <a:pt x="4627491" y="1002219"/>
                  <a:pt x="3437030" y="1617179"/>
                  <a:pt x="3437030" y="2375771"/>
                </a:cubicBezTo>
                <a:lnTo>
                  <a:pt x="3437575" y="2381346"/>
                </a:lnTo>
                <a:lnTo>
                  <a:pt x="3437030" y="2381346"/>
                </a:lnTo>
                <a:lnTo>
                  <a:pt x="3437030" y="6904733"/>
                </a:lnTo>
                <a:lnTo>
                  <a:pt x="0" y="6904733"/>
                </a:lnTo>
                <a:lnTo>
                  <a:pt x="0" y="0"/>
                </a:lnTo>
                <a:close/>
              </a:path>
            </a:pathLst>
          </a:custGeom>
          <a:solidFill>
            <a:srgbClr val="D9A979"/>
          </a:solidFill>
          <a:ln>
            <a:noFill/>
          </a:ln>
          <a:effectLst>
            <a:innerShdw blurRad="1270000">
              <a:srgbClr val="A3692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492879" y="656779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57" name="Téglalap 56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Csoportba foglalás 57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59" name="Háromszög 58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7021" t="4273" r="12452" b="1343"/>
          <a:stretch/>
        </p:blipFill>
        <p:spPr>
          <a:xfrm>
            <a:off x="6495185" y="1570205"/>
            <a:ext cx="2046489" cy="5329399"/>
          </a:xfrm>
          <a:prstGeom prst="rect">
            <a:avLst/>
          </a:prstGeom>
          <a:effectLst/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940" t="6952" b="919"/>
          <a:stretch/>
        </p:blipFill>
        <p:spPr>
          <a:xfrm>
            <a:off x="3786791" y="1443165"/>
            <a:ext cx="2216817" cy="5343213"/>
          </a:xfrm>
          <a:prstGeom prst="rect">
            <a:avLst/>
          </a:prstGeom>
          <a:effectLst/>
        </p:spPr>
      </p:pic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9" name="Csoportba foglalás 38"/>
          <p:cNvGrpSpPr/>
          <p:nvPr/>
        </p:nvGrpSpPr>
        <p:grpSpPr>
          <a:xfrm flipH="1">
            <a:off x="6342439" y="644520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40" name="Téglalap 39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42" name="Háromszög 41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5" name="Lekerekített téglalap 44"/>
          <p:cNvSpPr/>
          <p:nvPr/>
        </p:nvSpPr>
        <p:spPr>
          <a:xfrm flipH="1">
            <a:off x="3622160" y="261272"/>
            <a:ext cx="4798721" cy="1229205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Zsófi és Tomi </a:t>
            </a:r>
            <a:r>
              <a:rPr lang="hu-HU" sz="2400" dirty="0" smtClean="0">
                <a:solidFill>
                  <a:schemeClr val="tx1"/>
                </a:solidFill>
              </a:rPr>
              <a:t>elmennek </a:t>
            </a:r>
            <a:r>
              <a:rPr lang="hu-HU" sz="2400" smtClean="0">
                <a:solidFill>
                  <a:schemeClr val="tx1"/>
                </a:solidFill>
              </a:rPr>
              <a:t>a hittanóráról</a:t>
            </a:r>
            <a:r>
              <a:rPr lang="hu-HU" sz="2400" smtClean="0">
                <a:solidFill>
                  <a:schemeClr val="tx1"/>
                </a:solidFill>
              </a:rPr>
              <a:t>. </a:t>
            </a:r>
            <a:r>
              <a:rPr lang="hu-HU" sz="2400" dirty="0" smtClean="0">
                <a:solidFill>
                  <a:schemeClr val="tx1"/>
                </a:solidFill>
              </a:rPr>
              <a:t>Elköszönnek</a:t>
            </a:r>
            <a:r>
              <a:rPr lang="hu-H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" name="Kép 2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0000"/>
            <a:ext cx="1548000" cy="1548000"/>
          </a:xfrm>
          <a:prstGeom prst="rect">
            <a:avLst/>
          </a:prstGeom>
        </p:spPr>
      </p:pic>
      <p:sp>
        <p:nvSpPr>
          <p:cNvPr id="4" name="Ellipszis buborék 3"/>
          <p:cNvSpPr/>
          <p:nvPr/>
        </p:nvSpPr>
        <p:spPr>
          <a:xfrm>
            <a:off x="2928626" y="1670659"/>
            <a:ext cx="2628020" cy="1841762"/>
          </a:xfrm>
          <a:prstGeom prst="wedgeEllipseCallout">
            <a:avLst>
              <a:gd name="adj1" fmla="val -75411"/>
              <a:gd name="adj2" fmla="val 2234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1" name="Ellipszis buborék 20"/>
          <p:cNvSpPr/>
          <p:nvPr/>
        </p:nvSpPr>
        <p:spPr>
          <a:xfrm>
            <a:off x="5589298" y="1807806"/>
            <a:ext cx="2628020" cy="1841762"/>
          </a:xfrm>
          <a:prstGeom prst="wedgeEllipseCallout">
            <a:avLst>
              <a:gd name="adj1" fmla="val 65824"/>
              <a:gd name="adj2" fmla="val 593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022E-16 L 0.39245 0.2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6263 0.266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38" y="133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Csoportba foglalás 55"/>
          <p:cNvGrpSpPr/>
          <p:nvPr/>
        </p:nvGrpSpPr>
        <p:grpSpPr>
          <a:xfrm>
            <a:off x="492879" y="656779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57" name="Téglalap 56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Csoportba foglalás 57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59" name="Háromszög 58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5" name="Csoportba foglalás 4"/>
          <p:cNvGrpSpPr/>
          <p:nvPr/>
        </p:nvGrpSpPr>
        <p:grpSpPr>
          <a:xfrm>
            <a:off x="4232154" y="2351491"/>
            <a:ext cx="3845244" cy="3018492"/>
            <a:chOff x="4153404" y="3518345"/>
            <a:chExt cx="3845244" cy="3018492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2"/>
            <a:srcRect l="17021" t="4273" r="12452" b="1343"/>
            <a:stretch/>
          </p:blipFill>
          <p:spPr>
            <a:xfrm>
              <a:off x="6853018" y="3553429"/>
              <a:ext cx="1145630" cy="2983408"/>
            </a:xfrm>
            <a:prstGeom prst="rect">
              <a:avLst/>
            </a:prstGeom>
            <a:effectLst/>
          </p:spPr>
        </p:pic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3"/>
            <a:srcRect l="8940" t="6952" b="919"/>
            <a:stretch/>
          </p:blipFill>
          <p:spPr>
            <a:xfrm>
              <a:off x="4153404" y="3518345"/>
              <a:ext cx="1240980" cy="2991142"/>
            </a:xfrm>
            <a:prstGeom prst="rect">
              <a:avLst/>
            </a:prstGeom>
            <a:effectLst/>
          </p:spPr>
        </p:pic>
      </p:grpSp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9" name="Csoportba foglalás 38"/>
          <p:cNvGrpSpPr/>
          <p:nvPr/>
        </p:nvGrpSpPr>
        <p:grpSpPr>
          <a:xfrm flipH="1">
            <a:off x="6342439" y="644520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40" name="Téglalap 39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42" name="Háromszög 41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5" name="Lekerekített téglalap 44"/>
          <p:cNvSpPr/>
          <p:nvPr/>
        </p:nvSpPr>
        <p:spPr>
          <a:xfrm flipH="1">
            <a:off x="3622160" y="261272"/>
            <a:ext cx="4798721" cy="1229205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Vannak olyan helyek, ahol így köszönnek a reformátusok: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Ellipszis buborék 3"/>
          <p:cNvSpPr/>
          <p:nvPr/>
        </p:nvSpPr>
        <p:spPr>
          <a:xfrm>
            <a:off x="8792054" y="2207140"/>
            <a:ext cx="2628020" cy="1841762"/>
          </a:xfrm>
          <a:prstGeom prst="wedgeEllipseCallout">
            <a:avLst>
              <a:gd name="adj1" fmla="val -82370"/>
              <a:gd name="adj2" fmla="val -2432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Istennek dicsőség!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1" name="Ellipszis buborék 20"/>
          <p:cNvSpPr/>
          <p:nvPr/>
        </p:nvSpPr>
        <p:spPr>
          <a:xfrm>
            <a:off x="476385" y="1968647"/>
            <a:ext cx="2628020" cy="1841762"/>
          </a:xfrm>
          <a:prstGeom prst="wedgeEllipseCallout">
            <a:avLst>
              <a:gd name="adj1" fmla="val 99522"/>
              <a:gd name="adj2" fmla="val -54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 flipH="1">
            <a:off x="3530719" y="5632704"/>
            <a:ext cx="4798721" cy="655670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Próbáljátok ki ezt a köszönést is!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645279" y="809179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7" name="Téglalap 6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" name="Csoportba foglalás 7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9" name="Háromszög 8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" name="Csoportba foglalás 10"/>
          <p:cNvGrpSpPr/>
          <p:nvPr/>
        </p:nvGrpSpPr>
        <p:grpSpPr>
          <a:xfrm flipH="1">
            <a:off x="6494839" y="796920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12" name="Téglalap 11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3" name="Csoportba foglalás 12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14" name="Háromszög 13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6" name="Lekerekített téglalap 15"/>
          <p:cNvSpPr/>
          <p:nvPr/>
        </p:nvSpPr>
        <p:spPr>
          <a:xfrm flipH="1">
            <a:off x="3774560" y="413672"/>
            <a:ext cx="4798721" cy="1229205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Zsófi és Tomi templomba megy. Ott </a:t>
            </a:r>
            <a:r>
              <a:rPr lang="hu-HU" sz="2400" dirty="0" smtClean="0">
                <a:solidFill>
                  <a:schemeClr val="tx1"/>
                </a:solidFill>
              </a:rPr>
              <a:t>is így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köszönnek: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61" y="2187422"/>
            <a:ext cx="2935173" cy="4740372"/>
          </a:xfrm>
          <a:prstGeom prst="rect">
            <a:avLst/>
          </a:prstGeom>
        </p:spPr>
      </p:pic>
      <p:sp>
        <p:nvSpPr>
          <p:cNvPr id="17" name="Ellipszis buborék 16"/>
          <p:cNvSpPr/>
          <p:nvPr/>
        </p:nvSpPr>
        <p:spPr>
          <a:xfrm>
            <a:off x="9391739" y="2066797"/>
            <a:ext cx="2628020" cy="1841762"/>
          </a:xfrm>
          <a:prstGeom prst="wedgeEllipseCallout">
            <a:avLst>
              <a:gd name="adj1" fmla="val -34473"/>
              <a:gd name="adj2" fmla="val 647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326568" y="2066797"/>
            <a:ext cx="2628020" cy="1841762"/>
          </a:xfrm>
          <a:prstGeom prst="wedgeEllipseCallout">
            <a:avLst>
              <a:gd name="adj1" fmla="val 41265"/>
              <a:gd name="adj2" fmla="val 577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Áldás békesség!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/>
          <a:srcRect b="8420"/>
          <a:stretch/>
        </p:blipFill>
        <p:spPr>
          <a:xfrm>
            <a:off x="8213177" y="7037408"/>
            <a:ext cx="2912720" cy="3039674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4"/>
          <a:srcRect b="10274"/>
          <a:stretch/>
        </p:blipFill>
        <p:spPr>
          <a:xfrm>
            <a:off x="178999" y="6823620"/>
            <a:ext cx="2610506" cy="29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6693 -0.40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20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08763 -0.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18" y="918708"/>
            <a:ext cx="3874924" cy="5457463"/>
          </a:xfrm>
          <a:prstGeom prst="rect">
            <a:avLst/>
          </a:prstGeom>
        </p:spPr>
      </p:pic>
      <p:grpSp>
        <p:nvGrpSpPr>
          <p:cNvPr id="21" name="Csoportba foglalás 20"/>
          <p:cNvGrpSpPr/>
          <p:nvPr/>
        </p:nvGrpSpPr>
        <p:grpSpPr>
          <a:xfrm>
            <a:off x="8310880" y="2663721"/>
            <a:ext cx="3749040" cy="1967438"/>
            <a:chOff x="8310880" y="2663721"/>
            <a:chExt cx="3749040" cy="1967438"/>
          </a:xfrm>
        </p:grpSpPr>
        <p:sp>
          <p:nvSpPr>
            <p:cNvPr id="14" name="Téglalap 13"/>
            <p:cNvSpPr/>
            <p:nvPr/>
          </p:nvSpPr>
          <p:spPr>
            <a:xfrm>
              <a:off x="8669695" y="2663721"/>
              <a:ext cx="3031410" cy="1967438"/>
            </a:xfrm>
            <a:prstGeom prst="rect">
              <a:avLst/>
            </a:prstGeom>
            <a:solidFill>
              <a:srgbClr val="FBF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5" name="Téglalap 4"/>
            <p:cNvSpPr/>
            <p:nvPr/>
          </p:nvSpPr>
          <p:spPr>
            <a:xfrm>
              <a:off x="8310880" y="2956560"/>
              <a:ext cx="3749040" cy="1381760"/>
            </a:xfrm>
            <a:prstGeom prst="rect">
              <a:avLst/>
            </a:prstGeom>
            <a:solidFill>
              <a:srgbClr val="F5F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Az emberek istentiszteletre mennek az Úr házába.</a:t>
              </a: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230593" y="2663721"/>
            <a:ext cx="3749040" cy="1967438"/>
            <a:chOff x="230593" y="2663721"/>
            <a:chExt cx="3749040" cy="1967438"/>
          </a:xfrm>
        </p:grpSpPr>
        <p:sp>
          <p:nvSpPr>
            <p:cNvPr id="13" name="Téglalap 12"/>
            <p:cNvSpPr/>
            <p:nvPr/>
          </p:nvSpPr>
          <p:spPr>
            <a:xfrm>
              <a:off x="589408" y="2663721"/>
              <a:ext cx="3031410" cy="1967438"/>
            </a:xfrm>
            <a:prstGeom prst="rect">
              <a:avLst/>
            </a:prstGeom>
            <a:solidFill>
              <a:srgbClr val="EDE94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30593" y="2956560"/>
              <a:ext cx="3749040" cy="1381760"/>
            </a:xfrm>
            <a:prstGeom prst="rect">
              <a:avLst/>
            </a:prstGeom>
            <a:solidFill>
              <a:srgbClr val="F5F29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Ez az Isten háza, </a:t>
              </a:r>
            </a:p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amit templomnak nevezünk.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8310880" y="408587"/>
            <a:ext cx="3749040" cy="776339"/>
            <a:chOff x="230593" y="2663721"/>
            <a:chExt cx="3749040" cy="1967438"/>
          </a:xfrm>
        </p:grpSpPr>
        <p:sp>
          <p:nvSpPr>
            <p:cNvPr id="11" name="Téglalap 10"/>
            <p:cNvSpPr/>
            <p:nvPr/>
          </p:nvSpPr>
          <p:spPr>
            <a:xfrm>
              <a:off x="589408" y="2663721"/>
              <a:ext cx="3031410" cy="1967438"/>
            </a:xfrm>
            <a:prstGeom prst="rect">
              <a:avLst/>
            </a:prstGeom>
            <a:solidFill>
              <a:srgbClr val="EDE94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30593" y="2956560"/>
              <a:ext cx="3749040" cy="1381760"/>
            </a:xfrm>
            <a:prstGeom prst="rect">
              <a:avLst/>
            </a:prstGeom>
            <a:solidFill>
              <a:srgbClr val="F5F29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Te szoktál templomba menni?</a:t>
              </a:r>
            </a:p>
          </p:txBody>
        </p:sp>
      </p:grp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75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33455" t="9253" r="2568" b="36240"/>
          <a:stretch/>
        </p:blipFill>
        <p:spPr>
          <a:xfrm>
            <a:off x="4582401" y="2692993"/>
            <a:ext cx="3183038" cy="381944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2"/>
          <a:srcRect l="33455" t="1876" r="2568" b="36239"/>
          <a:stretch/>
        </p:blipFill>
        <p:spPr>
          <a:xfrm>
            <a:off x="4582401" y="2176041"/>
            <a:ext cx="3183038" cy="4336397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645279" y="809179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11" name="Téglalap 10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2" name="Csoportba foglalás 11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16" name="Háromszög 15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Téglalap 16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" name="Csoportba foglalás 17"/>
          <p:cNvGrpSpPr/>
          <p:nvPr/>
        </p:nvGrpSpPr>
        <p:grpSpPr>
          <a:xfrm flipH="1">
            <a:off x="6494839" y="796920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19" name="Téglalap 18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0" name="Csoportba foglalás 19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22" name="Háromszög 21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Téglalap 22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24" name="Lekerekített téglalap 23"/>
          <p:cNvSpPr/>
          <p:nvPr/>
        </p:nvSpPr>
        <p:spPr>
          <a:xfrm flipH="1">
            <a:off x="3774560" y="413672"/>
            <a:ext cx="4798721" cy="1229205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sx="98000" sy="98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hiányzik a templom tetejéről?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Fogj egy képzeletbeli ceruzát,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és </a:t>
            </a:r>
            <a:r>
              <a:rPr lang="hu-HU" sz="2400" dirty="0" smtClean="0">
                <a:solidFill>
                  <a:schemeClr val="tx1"/>
                </a:solidFill>
              </a:rPr>
              <a:t>rajzold oda!</a:t>
            </a: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" y="0"/>
            <a:ext cx="896231" cy="899179"/>
          </a:xfrm>
          <a:prstGeom prst="rect">
            <a:avLst/>
          </a:prstGeom>
        </p:spPr>
      </p:pic>
      <p:sp>
        <p:nvSpPr>
          <p:cNvPr id="26" name="Lekerekített téglalap 25"/>
          <p:cNvSpPr/>
          <p:nvPr/>
        </p:nvSpPr>
        <p:spPr>
          <a:xfrm flipH="1">
            <a:off x="911726" y="3208117"/>
            <a:ext cx="2258979" cy="1945748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Kattints, </a:t>
            </a:r>
            <a:r>
              <a:rPr lang="hu-HU" sz="2400" dirty="0" smtClean="0">
                <a:solidFill>
                  <a:schemeClr val="tx1"/>
                </a:solidFill>
              </a:rPr>
              <a:t>és ellenőrizd, hogy jót rajzoltál-e!</a:t>
            </a:r>
          </a:p>
        </p:txBody>
      </p:sp>
      <p:sp>
        <p:nvSpPr>
          <p:cNvPr id="28" name="Lekerekített téglalap 27"/>
          <p:cNvSpPr/>
          <p:nvPr/>
        </p:nvSpPr>
        <p:spPr>
          <a:xfrm flipH="1">
            <a:off x="9042597" y="3208117"/>
            <a:ext cx="2258979" cy="1945748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református templomok tetején általában csillag van.</a:t>
            </a:r>
          </a:p>
        </p:txBody>
      </p:sp>
    </p:spTree>
    <p:extLst>
      <p:ext uri="{BB962C8B-B14F-4D97-AF65-F5344CB8AC3E}">
        <p14:creationId xmlns:p14="http://schemas.microsoft.com/office/powerpoint/2010/main" val="14256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3455" t="9253" r="2568" b="36240"/>
          <a:stretch/>
        </p:blipFill>
        <p:spPr>
          <a:xfrm>
            <a:off x="4480157" y="1947874"/>
            <a:ext cx="3183038" cy="381944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150" y="1382694"/>
            <a:ext cx="599442" cy="780811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 flipH="1">
            <a:off x="670585" y="1947874"/>
            <a:ext cx="2686073" cy="3164948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Van olyan református templom, aminek a tetején kakas van.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Kattints!</a:t>
            </a:r>
          </a:p>
        </p:txBody>
      </p:sp>
      <p:sp>
        <p:nvSpPr>
          <p:cNvPr id="5" name="Lekerekített téglalap 4"/>
          <p:cNvSpPr/>
          <p:nvPr/>
        </p:nvSpPr>
        <p:spPr>
          <a:xfrm flipH="1">
            <a:off x="8457084" y="1947874"/>
            <a:ext cx="2686073" cy="3164948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Ismét vedd elő a képzeletbeli ceruzádat!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Most rajzold le a kakast!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22744" cy="1126437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 flipH="1">
            <a:off x="3650107" y="250226"/>
            <a:ext cx="5424444" cy="849878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1143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Egy kicsit nehezebb volt a kakast lerajzolni, mint a csillagot. </a:t>
            </a:r>
            <a:r>
              <a:rPr lang="hu-HU" sz="2400" dirty="0">
                <a:solidFill>
                  <a:schemeClr val="tx1"/>
                </a:solidFill>
              </a:rPr>
              <a:t>I</a:t>
            </a:r>
            <a:r>
              <a:rPr lang="hu-HU" sz="2400" dirty="0" smtClean="0">
                <a:solidFill>
                  <a:schemeClr val="tx1"/>
                </a:solidFill>
              </a:rPr>
              <a:t>gaz?</a:t>
            </a:r>
          </a:p>
        </p:txBody>
      </p:sp>
    </p:spTree>
    <p:extLst>
      <p:ext uri="{BB962C8B-B14F-4D97-AF65-F5344CB8AC3E}">
        <p14:creationId xmlns:p14="http://schemas.microsoft.com/office/powerpoint/2010/main" val="2231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15610</TotalTime>
  <Words>415</Words>
  <Application>Microsoft Office PowerPoint</Application>
  <PresentationFormat>Szélesvásznú</PresentationFormat>
  <Paragraphs>70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1320</cp:revision>
  <dcterms:created xsi:type="dcterms:W3CDTF">2020-04-05T07:55:46Z</dcterms:created>
  <dcterms:modified xsi:type="dcterms:W3CDTF">2021-06-07T06:02:11Z</dcterms:modified>
</cp:coreProperties>
</file>