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57" r:id="rId4"/>
    <p:sldId id="458" r:id="rId5"/>
    <p:sldId id="464" r:id="rId6"/>
    <p:sldId id="465" r:id="rId7"/>
    <p:sldId id="466" r:id="rId8"/>
    <p:sldId id="467" r:id="rId9"/>
    <p:sldId id="461" r:id="rId10"/>
    <p:sldId id="462" r:id="rId11"/>
    <p:sldId id="468" r:id="rId12"/>
    <p:sldId id="469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4D8337"/>
    <a:srgbClr val="58A88B"/>
    <a:srgbClr val="FFC000"/>
    <a:srgbClr val="F04D4B"/>
    <a:srgbClr val="E3F391"/>
    <a:srgbClr val="6D5BB1"/>
    <a:srgbClr val="CC0000"/>
    <a:srgbClr val="19567C"/>
    <a:srgbClr val="C3A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1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600" y="82"/>
      </p:cViewPr>
      <p:guideLst>
        <p:guide pos="3795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ofL5m8xV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ofL5m8xV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92D05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D95309"/>
                </a:solidFill>
                <a:cs typeface="Arial" panose="020B0604020202020204" pitchFamily="34" charset="0"/>
              </a:rPr>
              <a:t>valaki, aki felolvassa a szövegeket,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D95309"/>
                </a:solidFill>
                <a:cs typeface="Arial" panose="020B0604020202020204" pitchFamily="34" charset="0"/>
              </a:rPr>
              <a:t>internetkapcsolat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D95309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92D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92D050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>
                <a:solidFill>
                  <a:prstClr val="white"/>
                </a:solidFill>
                <a:cs typeface="Arial" panose="020B0604020202020204" pitchFamily="34" charset="0"/>
              </a:rPr>
              <a:t>ISTEN TEREMTETTE AZ EMBERT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2028181" y="488793"/>
            <a:ext cx="8135638" cy="157463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r>
              <a:rPr lang="hu-HU" sz="4400" dirty="0">
                <a:solidFill>
                  <a:schemeClr val="tx1"/>
                </a:solidFill>
              </a:rPr>
              <a:t>Melyik évszakban van a születésnapod?</a:t>
            </a: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464" y="0"/>
            <a:ext cx="1318953" cy="1296365"/>
          </a:xfrm>
          <a:prstGeom prst="rect">
            <a:avLst/>
          </a:prstGeom>
        </p:spPr>
      </p:pic>
      <p:grpSp>
        <p:nvGrpSpPr>
          <p:cNvPr id="44" name="Csoportba foglalás 43"/>
          <p:cNvGrpSpPr/>
          <p:nvPr/>
        </p:nvGrpSpPr>
        <p:grpSpPr>
          <a:xfrm>
            <a:off x="611910" y="2008210"/>
            <a:ext cx="2412710" cy="3021993"/>
            <a:chOff x="611910" y="491930"/>
            <a:chExt cx="2412710" cy="3021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Lekerekített téglalap 28"/>
            <p:cNvSpPr/>
            <p:nvPr/>
          </p:nvSpPr>
          <p:spPr>
            <a:xfrm>
              <a:off x="902328" y="2864815"/>
              <a:ext cx="1831875" cy="6491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Télen?</a:t>
              </a:r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611910" y="491930"/>
              <a:ext cx="2412710" cy="2412710"/>
              <a:chOff x="5017593" y="1168992"/>
              <a:chExt cx="3037248" cy="3037248"/>
            </a:xfrm>
          </p:grpSpPr>
          <p:sp>
            <p:nvSpPr>
              <p:cNvPr id="14" name="Ellipszis 13"/>
              <p:cNvSpPr/>
              <p:nvPr/>
            </p:nvSpPr>
            <p:spPr>
              <a:xfrm>
                <a:off x="5017593" y="1168992"/>
                <a:ext cx="3037248" cy="3037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85796" y="1394482"/>
                <a:ext cx="1500841" cy="2586267"/>
              </a:xfrm>
              <a:prstGeom prst="rect">
                <a:avLst/>
              </a:prstGeom>
            </p:spPr>
          </p:pic>
        </p:grpSp>
      </p:grpSp>
      <p:grpSp>
        <p:nvGrpSpPr>
          <p:cNvPr id="59" name="Csoportba foglalás 58"/>
          <p:cNvGrpSpPr/>
          <p:nvPr/>
        </p:nvGrpSpPr>
        <p:grpSpPr>
          <a:xfrm>
            <a:off x="9167381" y="2008210"/>
            <a:ext cx="2412710" cy="3021993"/>
            <a:chOff x="9167381" y="2529074"/>
            <a:chExt cx="2412710" cy="3021993"/>
          </a:xfrm>
        </p:grpSpPr>
        <p:grpSp>
          <p:nvGrpSpPr>
            <p:cNvPr id="52" name="Csoportba foglalás 51"/>
            <p:cNvGrpSpPr/>
            <p:nvPr/>
          </p:nvGrpSpPr>
          <p:grpSpPr>
            <a:xfrm>
              <a:off x="9167381" y="2529074"/>
              <a:ext cx="2412710" cy="3021993"/>
              <a:chOff x="9167381" y="2529074"/>
              <a:chExt cx="2412710" cy="30219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Lekerekített téglalap 31"/>
              <p:cNvSpPr/>
              <p:nvPr/>
            </p:nvSpPr>
            <p:spPr>
              <a:xfrm>
                <a:off x="9415678" y="4901959"/>
                <a:ext cx="1916116" cy="64910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dirty="0">
                    <a:solidFill>
                      <a:schemeClr val="tx1"/>
                    </a:solidFill>
                  </a:rPr>
                  <a:t>Ősszel?</a:t>
                </a:r>
              </a:p>
            </p:txBody>
          </p:sp>
          <p:sp>
            <p:nvSpPr>
              <p:cNvPr id="20" name="Ellipszis 19"/>
              <p:cNvSpPr/>
              <p:nvPr/>
            </p:nvSpPr>
            <p:spPr>
              <a:xfrm>
                <a:off x="9167381" y="2529074"/>
                <a:ext cx="2412710" cy="241271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49" name="Kép 4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77829" y="2616449"/>
              <a:ext cx="1553965" cy="2029689"/>
            </a:xfrm>
            <a:prstGeom prst="rect">
              <a:avLst/>
            </a:prstGeom>
            <a:noFill/>
          </p:spPr>
        </p:pic>
      </p:grpSp>
      <p:grpSp>
        <p:nvGrpSpPr>
          <p:cNvPr id="58" name="Csoportba foglalás 57"/>
          <p:cNvGrpSpPr/>
          <p:nvPr/>
        </p:nvGrpSpPr>
        <p:grpSpPr>
          <a:xfrm>
            <a:off x="6315558" y="2008210"/>
            <a:ext cx="2412710" cy="3021993"/>
            <a:chOff x="6315558" y="2529074"/>
            <a:chExt cx="2412710" cy="3021993"/>
          </a:xfrm>
        </p:grpSpPr>
        <p:grpSp>
          <p:nvGrpSpPr>
            <p:cNvPr id="46" name="Csoportba foglalás 45"/>
            <p:cNvGrpSpPr/>
            <p:nvPr/>
          </p:nvGrpSpPr>
          <p:grpSpPr>
            <a:xfrm>
              <a:off x="6315558" y="2529074"/>
              <a:ext cx="2412710" cy="3021993"/>
              <a:chOff x="6315558" y="491930"/>
              <a:chExt cx="2412710" cy="30219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Lekerekített téglalap 30"/>
              <p:cNvSpPr/>
              <p:nvPr/>
            </p:nvSpPr>
            <p:spPr>
              <a:xfrm>
                <a:off x="6530772" y="2864815"/>
                <a:ext cx="1916116" cy="649108"/>
              </a:xfrm>
              <a:prstGeom prst="roundRect">
                <a:avLst/>
              </a:prstGeom>
              <a:solidFill>
                <a:srgbClr val="F04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dirty="0">
                    <a:solidFill>
                      <a:schemeClr val="tx1"/>
                    </a:solidFill>
                  </a:rPr>
                  <a:t>Nyáron?</a:t>
                </a:r>
              </a:p>
            </p:txBody>
          </p:sp>
          <p:sp>
            <p:nvSpPr>
              <p:cNvPr id="18" name="Ellipszis 17"/>
              <p:cNvSpPr/>
              <p:nvPr/>
            </p:nvSpPr>
            <p:spPr>
              <a:xfrm>
                <a:off x="6315558" y="491930"/>
                <a:ext cx="2412710" cy="2412710"/>
              </a:xfrm>
              <a:prstGeom prst="ellipse">
                <a:avLst/>
              </a:prstGeom>
              <a:solidFill>
                <a:srgbClr val="F04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54" name="Kép 5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27250" y="2660026"/>
              <a:ext cx="1723159" cy="2150803"/>
            </a:xfrm>
            <a:prstGeom prst="rect">
              <a:avLst/>
            </a:prstGeom>
            <a:noFill/>
          </p:spPr>
        </p:pic>
      </p:grpSp>
      <p:grpSp>
        <p:nvGrpSpPr>
          <p:cNvPr id="57" name="Csoportba foglalás 56"/>
          <p:cNvGrpSpPr/>
          <p:nvPr/>
        </p:nvGrpSpPr>
        <p:grpSpPr>
          <a:xfrm>
            <a:off x="3463734" y="2008210"/>
            <a:ext cx="2412710" cy="3021993"/>
            <a:chOff x="3463734" y="2529074"/>
            <a:chExt cx="2412710" cy="3021993"/>
          </a:xfrm>
        </p:grpSpPr>
        <p:grpSp>
          <p:nvGrpSpPr>
            <p:cNvPr id="45" name="Csoportba foglalás 44"/>
            <p:cNvGrpSpPr/>
            <p:nvPr/>
          </p:nvGrpSpPr>
          <p:grpSpPr>
            <a:xfrm>
              <a:off x="3463734" y="2529074"/>
              <a:ext cx="2412710" cy="3021993"/>
              <a:chOff x="3463734" y="491930"/>
              <a:chExt cx="2412710" cy="30219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Lekerekített téglalap 29"/>
              <p:cNvSpPr/>
              <p:nvPr/>
            </p:nvSpPr>
            <p:spPr>
              <a:xfrm>
                <a:off x="3702993" y="2864815"/>
                <a:ext cx="1858989" cy="649108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dirty="0">
                    <a:solidFill>
                      <a:schemeClr val="tx1"/>
                    </a:solidFill>
                  </a:rPr>
                  <a:t>Tavasszal?</a:t>
                </a:r>
              </a:p>
            </p:txBody>
          </p:sp>
          <p:sp>
            <p:nvSpPr>
              <p:cNvPr id="35" name="Ellipszis 34"/>
              <p:cNvSpPr/>
              <p:nvPr/>
            </p:nvSpPr>
            <p:spPr>
              <a:xfrm>
                <a:off x="3463734" y="491930"/>
                <a:ext cx="2412710" cy="241271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3486" y="2675771"/>
              <a:ext cx="1238001" cy="2079492"/>
            </a:xfrm>
            <a:prstGeom prst="rect">
              <a:avLst/>
            </a:prstGeom>
          </p:spPr>
        </p:pic>
      </p:grpSp>
      <p:sp>
        <p:nvSpPr>
          <p:cNvPr id="60" name="Szövegdoboz 59"/>
          <p:cNvSpPr txBox="1"/>
          <p:nvPr/>
        </p:nvSpPr>
        <p:spPr>
          <a:xfrm>
            <a:off x="985657" y="5478672"/>
            <a:ext cx="1051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Akik ugyanabban az évszakban születtek, alkossanak egy csoportot!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1005422" y="6090401"/>
            <a:ext cx="1018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következő dián olvashatjátok, hogy mi lesz a feladata a csoportoknak.</a:t>
            </a:r>
          </a:p>
        </p:txBody>
      </p:sp>
    </p:spTree>
    <p:extLst>
      <p:ext uri="{BB962C8B-B14F-4D97-AF65-F5344CB8AC3E}">
        <p14:creationId xmlns:p14="http://schemas.microsoft.com/office/powerpoint/2010/main" val="12111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Csoportba foglalás 53"/>
          <p:cNvGrpSpPr/>
          <p:nvPr/>
        </p:nvGrpSpPr>
        <p:grpSpPr>
          <a:xfrm>
            <a:off x="760413" y="1597651"/>
            <a:ext cx="5271704" cy="2194328"/>
            <a:chOff x="207963" y="1597651"/>
            <a:chExt cx="5271704" cy="2194328"/>
          </a:xfrm>
        </p:grpSpPr>
        <p:sp>
          <p:nvSpPr>
            <p:cNvPr id="7" name="Lekerekített téglalap 6"/>
            <p:cNvSpPr/>
            <p:nvPr/>
          </p:nvSpPr>
          <p:spPr>
            <a:xfrm>
              <a:off x="2105422" y="1975020"/>
              <a:ext cx="3374245" cy="12562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Engem Isten teremtett!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Télen születtem,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amikor hó takarja be a fákat. Köszönöm, Istenem!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207963" y="1597651"/>
              <a:ext cx="1751916" cy="2194328"/>
              <a:chOff x="611910" y="491930"/>
              <a:chExt cx="2412710" cy="30219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Lekerekített téglalap 33"/>
              <p:cNvSpPr/>
              <p:nvPr/>
            </p:nvSpPr>
            <p:spPr>
              <a:xfrm>
                <a:off x="902328" y="2864815"/>
                <a:ext cx="1831875" cy="64910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200" dirty="0">
                    <a:solidFill>
                      <a:schemeClr val="tx1"/>
                    </a:solidFill>
                  </a:rPr>
                  <a:t>Télen</a:t>
                </a:r>
              </a:p>
            </p:txBody>
          </p:sp>
          <p:grpSp>
            <p:nvGrpSpPr>
              <p:cNvPr id="35" name="Csoportba foglalás 34"/>
              <p:cNvGrpSpPr/>
              <p:nvPr/>
            </p:nvGrpSpPr>
            <p:grpSpPr>
              <a:xfrm>
                <a:off x="611910" y="491930"/>
                <a:ext cx="2412710" cy="2412710"/>
                <a:chOff x="5017593" y="1168992"/>
                <a:chExt cx="3037248" cy="3037248"/>
              </a:xfrm>
            </p:grpSpPr>
            <p:sp>
              <p:nvSpPr>
                <p:cNvPr id="36" name="Ellipszis 35"/>
                <p:cNvSpPr/>
                <p:nvPr/>
              </p:nvSpPr>
              <p:spPr>
                <a:xfrm>
                  <a:off x="5017593" y="1168992"/>
                  <a:ext cx="3037248" cy="30372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/>
                </a:p>
              </p:txBody>
            </p:sp>
            <p:pic>
              <p:nvPicPr>
                <p:cNvPr id="37" name="Kép 36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785796" y="1394482"/>
                  <a:ext cx="1500841" cy="258626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7" name="Csoportba foglalás 56"/>
          <p:cNvGrpSpPr/>
          <p:nvPr/>
        </p:nvGrpSpPr>
        <p:grpSpPr>
          <a:xfrm>
            <a:off x="6487059" y="4204684"/>
            <a:ext cx="5038292" cy="2194328"/>
            <a:chOff x="6487059" y="4204684"/>
            <a:chExt cx="5038292" cy="2194328"/>
          </a:xfrm>
        </p:grpSpPr>
        <p:sp>
          <p:nvSpPr>
            <p:cNvPr id="6" name="Lekerekített téglalap 5"/>
            <p:cNvSpPr/>
            <p:nvPr/>
          </p:nvSpPr>
          <p:spPr>
            <a:xfrm>
              <a:off x="8643184" y="4568590"/>
              <a:ext cx="2882167" cy="129929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Engem Isten teremtett.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Ősszel születtem,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amikor beérik a termés.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Köszönöm, Istenem!</a:t>
              </a:r>
            </a:p>
          </p:txBody>
        </p:sp>
        <p:grpSp>
          <p:nvGrpSpPr>
            <p:cNvPr id="38" name="Csoportba foglalás 37"/>
            <p:cNvGrpSpPr/>
            <p:nvPr/>
          </p:nvGrpSpPr>
          <p:grpSpPr>
            <a:xfrm>
              <a:off x="6487059" y="4204684"/>
              <a:ext cx="1751916" cy="2194328"/>
              <a:chOff x="9167381" y="2529074"/>
              <a:chExt cx="2412710" cy="3021993"/>
            </a:xfrm>
          </p:grpSpPr>
          <p:grpSp>
            <p:nvGrpSpPr>
              <p:cNvPr id="39" name="Csoportba foglalás 38"/>
              <p:cNvGrpSpPr/>
              <p:nvPr/>
            </p:nvGrpSpPr>
            <p:grpSpPr>
              <a:xfrm>
                <a:off x="9167381" y="2529074"/>
                <a:ext cx="2412710" cy="3021993"/>
                <a:chOff x="9167381" y="2529074"/>
                <a:chExt cx="2412710" cy="302199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Lekerekített téglalap 40"/>
                <p:cNvSpPr/>
                <p:nvPr/>
              </p:nvSpPr>
              <p:spPr>
                <a:xfrm>
                  <a:off x="9415678" y="4901959"/>
                  <a:ext cx="1916116" cy="649108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2200" dirty="0">
                      <a:solidFill>
                        <a:schemeClr val="tx1"/>
                      </a:solidFill>
                    </a:rPr>
                    <a:t>Ősszel</a:t>
                  </a:r>
                </a:p>
              </p:txBody>
            </p:sp>
            <p:sp>
              <p:nvSpPr>
                <p:cNvPr id="42" name="Ellipszis 41"/>
                <p:cNvSpPr/>
                <p:nvPr/>
              </p:nvSpPr>
              <p:spPr>
                <a:xfrm>
                  <a:off x="9167381" y="2529074"/>
                  <a:ext cx="2412710" cy="241271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/>
                </a:p>
              </p:txBody>
            </p:sp>
          </p:grpSp>
          <p:pic>
            <p:nvPicPr>
              <p:cNvPr id="40" name="Kép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777829" y="2616449"/>
                <a:ext cx="1553965" cy="202968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6" name="Csoportba foglalás 55"/>
          <p:cNvGrpSpPr/>
          <p:nvPr/>
        </p:nvGrpSpPr>
        <p:grpSpPr>
          <a:xfrm>
            <a:off x="6511082" y="1597651"/>
            <a:ext cx="5582650" cy="2194328"/>
            <a:chOff x="6511082" y="1597651"/>
            <a:chExt cx="5582650" cy="2194328"/>
          </a:xfrm>
        </p:grpSpPr>
        <p:sp>
          <p:nvSpPr>
            <p:cNvPr id="5" name="Lekerekített téglalap 4"/>
            <p:cNvSpPr/>
            <p:nvPr/>
          </p:nvSpPr>
          <p:spPr>
            <a:xfrm>
              <a:off x="8489324" y="1975020"/>
              <a:ext cx="3604408" cy="1318124"/>
            </a:xfrm>
            <a:prstGeom prst="roundRect">
              <a:avLst/>
            </a:prstGeom>
            <a:solidFill>
              <a:srgbClr val="F04D4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Engem Isten teremtett!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Nyáron születtem,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amikor hűvös árnyékot adnak a fák.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Köszönöm, Istenem!</a:t>
              </a:r>
            </a:p>
          </p:txBody>
        </p:sp>
        <p:grpSp>
          <p:nvGrpSpPr>
            <p:cNvPr id="43" name="Csoportba foglalás 42"/>
            <p:cNvGrpSpPr/>
            <p:nvPr/>
          </p:nvGrpSpPr>
          <p:grpSpPr>
            <a:xfrm>
              <a:off x="6511082" y="1597651"/>
              <a:ext cx="1751916" cy="2194328"/>
              <a:chOff x="6315558" y="2529074"/>
              <a:chExt cx="2412710" cy="3021993"/>
            </a:xfrm>
          </p:grpSpPr>
          <p:grpSp>
            <p:nvGrpSpPr>
              <p:cNvPr id="44" name="Csoportba foglalás 43"/>
              <p:cNvGrpSpPr/>
              <p:nvPr/>
            </p:nvGrpSpPr>
            <p:grpSpPr>
              <a:xfrm>
                <a:off x="6315558" y="2529074"/>
                <a:ext cx="2412710" cy="3021993"/>
                <a:chOff x="6315558" y="491930"/>
                <a:chExt cx="2412710" cy="302199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Lekerekített téglalap 45"/>
                <p:cNvSpPr/>
                <p:nvPr/>
              </p:nvSpPr>
              <p:spPr>
                <a:xfrm>
                  <a:off x="6530772" y="2864815"/>
                  <a:ext cx="1916116" cy="649108"/>
                </a:xfrm>
                <a:prstGeom prst="roundRect">
                  <a:avLst/>
                </a:prstGeom>
                <a:solidFill>
                  <a:srgbClr val="F04D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2200" dirty="0">
                      <a:solidFill>
                        <a:schemeClr val="tx1"/>
                      </a:solidFill>
                    </a:rPr>
                    <a:t>Nyáron</a:t>
                  </a:r>
                </a:p>
              </p:txBody>
            </p:sp>
            <p:sp>
              <p:nvSpPr>
                <p:cNvPr id="47" name="Ellipszis 46"/>
                <p:cNvSpPr/>
                <p:nvPr/>
              </p:nvSpPr>
              <p:spPr>
                <a:xfrm>
                  <a:off x="6315558" y="491930"/>
                  <a:ext cx="2412710" cy="2412710"/>
                </a:xfrm>
                <a:prstGeom prst="ellipse">
                  <a:avLst/>
                </a:prstGeom>
                <a:solidFill>
                  <a:srgbClr val="F04D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200"/>
                </a:p>
              </p:txBody>
            </p:sp>
          </p:grpSp>
          <p:pic>
            <p:nvPicPr>
              <p:cNvPr id="45" name="Kép 4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27250" y="2660026"/>
                <a:ext cx="1723159" cy="215080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5" name="Csoportba foglalás 54"/>
          <p:cNvGrpSpPr/>
          <p:nvPr/>
        </p:nvGrpSpPr>
        <p:grpSpPr>
          <a:xfrm>
            <a:off x="760413" y="4204684"/>
            <a:ext cx="4844556" cy="2194328"/>
            <a:chOff x="255283" y="4115968"/>
            <a:chExt cx="4844556" cy="2194328"/>
          </a:xfrm>
        </p:grpSpPr>
        <p:sp>
          <p:nvSpPr>
            <p:cNvPr id="2" name="Lekerekített téglalap 1"/>
            <p:cNvSpPr/>
            <p:nvPr/>
          </p:nvSpPr>
          <p:spPr>
            <a:xfrm>
              <a:off x="2222120" y="4409867"/>
              <a:ext cx="2877719" cy="142909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Engem Isten teremtett!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Tavasszal születtem, </a:t>
              </a:r>
            </a:p>
            <a:p>
              <a:pPr algn="ctr"/>
              <a:r>
                <a:rPr lang="hu-HU" sz="1600" dirty="0">
                  <a:solidFill>
                    <a:schemeClr val="tx1"/>
                  </a:solidFill>
                </a:rPr>
                <a:t>amikor rügyeznek a fák. Köszönöm, Istenem!</a:t>
              </a:r>
            </a:p>
          </p:txBody>
        </p:sp>
        <p:grpSp>
          <p:nvGrpSpPr>
            <p:cNvPr id="48" name="Csoportba foglalás 47"/>
            <p:cNvGrpSpPr/>
            <p:nvPr/>
          </p:nvGrpSpPr>
          <p:grpSpPr>
            <a:xfrm>
              <a:off x="255283" y="4115968"/>
              <a:ext cx="1751916" cy="2194328"/>
              <a:chOff x="3463734" y="2529074"/>
              <a:chExt cx="2412710" cy="3021993"/>
            </a:xfrm>
          </p:grpSpPr>
          <p:grpSp>
            <p:nvGrpSpPr>
              <p:cNvPr id="49" name="Csoportba foglalás 48"/>
              <p:cNvGrpSpPr/>
              <p:nvPr/>
            </p:nvGrpSpPr>
            <p:grpSpPr>
              <a:xfrm>
                <a:off x="3463734" y="2529074"/>
                <a:ext cx="2412710" cy="3021993"/>
                <a:chOff x="3463734" y="491930"/>
                <a:chExt cx="2412710" cy="302199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Lekerekített téglalap 50"/>
                <p:cNvSpPr/>
                <p:nvPr/>
              </p:nvSpPr>
              <p:spPr>
                <a:xfrm>
                  <a:off x="3702993" y="2864815"/>
                  <a:ext cx="1858989" cy="649108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2000" dirty="0">
                      <a:solidFill>
                        <a:schemeClr val="tx1"/>
                      </a:solidFill>
                    </a:rPr>
                    <a:t>Tavasszal</a:t>
                  </a:r>
                </a:p>
              </p:txBody>
            </p:sp>
            <p:sp>
              <p:nvSpPr>
                <p:cNvPr id="52" name="Ellipszis 51"/>
                <p:cNvSpPr/>
                <p:nvPr/>
              </p:nvSpPr>
              <p:spPr>
                <a:xfrm>
                  <a:off x="3463734" y="491930"/>
                  <a:ext cx="2412710" cy="241271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pic>
            <p:nvPicPr>
              <p:cNvPr id="50" name="Kép 4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13486" y="2675771"/>
                <a:ext cx="1238001" cy="2079492"/>
              </a:xfrm>
              <a:prstGeom prst="rect">
                <a:avLst/>
              </a:prstGeom>
            </p:spPr>
          </p:pic>
        </p:grpSp>
      </p:grpSp>
      <p:sp>
        <p:nvSpPr>
          <p:cNvPr id="4" name="Lekerekített téglalap 3"/>
          <p:cNvSpPr/>
          <p:nvPr/>
        </p:nvSpPr>
        <p:spPr>
          <a:xfrm>
            <a:off x="2310442" y="532307"/>
            <a:ext cx="8853931" cy="878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A Hittanoktató felolvassa egyesével a csoportok szövegét,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a csoporttagok együtt mondják utána.</a:t>
            </a:r>
          </a:p>
        </p:txBody>
      </p:sp>
      <p:pic>
        <p:nvPicPr>
          <p:cNvPr id="53" name="Kép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698" y="-36932"/>
            <a:ext cx="1417039" cy="1368000"/>
          </a:xfrm>
          <a:prstGeom prst="rect">
            <a:avLst/>
          </a:prstGeom>
        </p:spPr>
      </p:pic>
      <p:sp>
        <p:nvSpPr>
          <p:cNvPr id="32" name="Lekerekített téglalap 3">
            <a:extLst>
              <a:ext uri="{FF2B5EF4-FFF2-40B4-BE49-F238E27FC236}">
                <a16:creationId xmlns:a16="http://schemas.microsoft.com/office/drawing/2014/main" id="{057D613D-B0BE-49AC-8826-97679318FBCA}"/>
              </a:ext>
            </a:extLst>
          </p:cNvPr>
          <p:cNvSpPr/>
          <p:nvPr/>
        </p:nvSpPr>
        <p:spPr>
          <a:xfrm>
            <a:off x="2568818" y="148934"/>
            <a:ext cx="7884528" cy="365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Imádkozás menete:</a:t>
            </a:r>
          </a:p>
        </p:txBody>
      </p:sp>
    </p:spTree>
    <p:extLst>
      <p:ext uri="{BB962C8B-B14F-4D97-AF65-F5344CB8AC3E}">
        <p14:creationId xmlns:p14="http://schemas.microsoft.com/office/powerpoint/2010/main" val="15007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2987444"/>
            <a:ext cx="7214886" cy="3870556"/>
          </a:xfrm>
          <a:prstGeom prst="rect">
            <a:avLst/>
          </a:prstGeom>
        </p:spPr>
      </p:pic>
      <p:sp>
        <p:nvSpPr>
          <p:cNvPr id="5" name="Szövegdoboz 4">
            <a:hlinkClick r:id="rId3"/>
          </p:cNvPr>
          <p:cNvSpPr txBox="1"/>
          <p:nvPr/>
        </p:nvSpPr>
        <p:spPr>
          <a:xfrm>
            <a:off x="1878979" y="1456079"/>
            <a:ext cx="8434065" cy="1341656"/>
          </a:xfrm>
          <a:prstGeom prst="roundRect">
            <a:avLst>
              <a:gd name="adj" fmla="val 50000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Amit Isten alkotott, mind jó! </a:t>
            </a:r>
          </a:p>
          <a:p>
            <a:pPr algn="ctr"/>
            <a:r>
              <a:rPr lang="hu-HU" sz="2800" u="sng" dirty="0">
                <a:solidFill>
                  <a:schemeClr val="bg1"/>
                </a:solidFill>
              </a:rPr>
              <a:t>Kattints ide</a:t>
            </a:r>
            <a:r>
              <a:rPr lang="hu-HU" sz="2800" dirty="0">
                <a:solidFill>
                  <a:schemeClr val="bg1"/>
                </a:solidFill>
              </a:rPr>
              <a:t>, és most énekeljétek el mutogatással!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90" y="5501549"/>
            <a:ext cx="1379910" cy="1368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1430449" y="399095"/>
            <a:ext cx="9331124" cy="629483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Isten alkotott minket! Ez csodálatos!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01549"/>
            <a:ext cx="137103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hittanórán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06354" y="2524021"/>
            <a:ext cx="3600000" cy="3600001"/>
            <a:chOff x="5672780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672780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92D050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2987444"/>
            <a:ext cx="7214886" cy="3870556"/>
          </a:xfrm>
          <a:prstGeom prst="rect">
            <a:avLst/>
          </a:prstGeom>
        </p:spPr>
      </p:pic>
      <p:sp>
        <p:nvSpPr>
          <p:cNvPr id="5" name="Szövegdoboz 4">
            <a:hlinkClick r:id="rId3"/>
          </p:cNvPr>
          <p:cNvSpPr txBox="1"/>
          <p:nvPr/>
        </p:nvSpPr>
        <p:spPr>
          <a:xfrm>
            <a:off x="1878979" y="1456079"/>
            <a:ext cx="8434065" cy="1341656"/>
          </a:xfrm>
          <a:prstGeom prst="roundRect">
            <a:avLst>
              <a:gd name="adj" fmla="val 50000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Amit Isten alkotott, mind jó! Erről szól egy ének. </a:t>
            </a:r>
            <a:r>
              <a:rPr lang="hu-HU" sz="2800" u="sng" dirty="0">
                <a:solidFill>
                  <a:schemeClr val="bg1"/>
                </a:solidFill>
              </a:rPr>
              <a:t>Kattints ide</a:t>
            </a:r>
            <a:r>
              <a:rPr lang="hu-HU" sz="2800" dirty="0">
                <a:solidFill>
                  <a:schemeClr val="bg1"/>
                </a:solidFill>
              </a:rPr>
              <a:t>, és tanuld meg az éneket!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90" y="5501549"/>
            <a:ext cx="1379910" cy="1368000"/>
          </a:xfrm>
          <a:prstGeom prst="rect">
            <a:avLst/>
          </a:prstGeom>
        </p:spPr>
      </p:pic>
      <p:sp>
        <p:nvSpPr>
          <p:cNvPr id="27" name="Szövegdoboz 26">
            <a:hlinkClick r:id="rId3"/>
          </p:cNvPr>
          <p:cNvSpPr txBox="1"/>
          <p:nvPr/>
        </p:nvSpPr>
        <p:spPr>
          <a:xfrm>
            <a:off x="1430449" y="399095"/>
            <a:ext cx="9331124" cy="629483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Isten alkotta az oroszlánokat, a medvét, a kengurut!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" y="5501549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578"/>
          <a:stretch/>
        </p:blipFill>
        <p:spPr>
          <a:xfrm>
            <a:off x="1604218" y="0"/>
            <a:ext cx="10587782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778222" y="3327401"/>
            <a:ext cx="2635556" cy="1777365"/>
          </a:xfrm>
          <a:prstGeom prst="roundRect">
            <a:avLst>
              <a:gd name="adj" fmla="val 30158"/>
            </a:avLst>
          </a:prstGeom>
          <a:solidFill>
            <a:srgbClr val="009166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Nézzétek meg jól a képet!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Soroljatok fel mindent a rajzon,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amit Isten alkotott!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0"/>
            <a:ext cx="1604218" cy="1645920"/>
          </a:xfrm>
          <a:custGeom>
            <a:avLst/>
            <a:gdLst>
              <a:gd name="connsiteX0" fmla="*/ 0 w 1513840"/>
              <a:gd name="connsiteY0" fmla="*/ 0 h 1696720"/>
              <a:gd name="connsiteX1" fmla="*/ 1513840 w 1513840"/>
              <a:gd name="connsiteY1" fmla="*/ 0 h 1696720"/>
              <a:gd name="connsiteX2" fmla="*/ 1513840 w 1513840"/>
              <a:gd name="connsiteY2" fmla="*/ 1696720 h 1696720"/>
              <a:gd name="connsiteX3" fmla="*/ 0 w 1513840"/>
              <a:gd name="connsiteY3" fmla="*/ 1696720 h 1696720"/>
              <a:gd name="connsiteX4" fmla="*/ 0 w 1513840"/>
              <a:gd name="connsiteY4" fmla="*/ 0 h 1696720"/>
              <a:gd name="connsiteX0" fmla="*/ 10160 w 1524000"/>
              <a:gd name="connsiteY0" fmla="*/ 0 h 1696720"/>
              <a:gd name="connsiteX1" fmla="*/ 1524000 w 1524000"/>
              <a:gd name="connsiteY1" fmla="*/ 0 h 1696720"/>
              <a:gd name="connsiteX2" fmla="*/ 1524000 w 1524000"/>
              <a:gd name="connsiteY2" fmla="*/ 1696720 h 1696720"/>
              <a:gd name="connsiteX3" fmla="*/ 0 w 1524000"/>
              <a:gd name="connsiteY3" fmla="*/ 1270000 h 1696720"/>
              <a:gd name="connsiteX4" fmla="*/ 10160 w 1524000"/>
              <a:gd name="connsiteY4" fmla="*/ 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696720">
                <a:moveTo>
                  <a:pt x="10160" y="0"/>
                </a:moveTo>
                <a:lnTo>
                  <a:pt x="1524000" y="0"/>
                </a:lnTo>
                <a:lnTo>
                  <a:pt x="1524000" y="1696720"/>
                </a:lnTo>
                <a:lnTo>
                  <a:pt x="0" y="1270000"/>
                </a:lnTo>
                <a:cubicBezTo>
                  <a:pt x="3387" y="846667"/>
                  <a:pt x="6773" y="423333"/>
                  <a:pt x="10160" y="0"/>
                </a:cubicBezTo>
                <a:close/>
              </a:path>
            </a:pathLst>
          </a:custGeom>
          <a:solidFill>
            <a:srgbClr val="A9D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2"/>
          <p:cNvSpPr/>
          <p:nvPr/>
        </p:nvSpPr>
        <p:spPr>
          <a:xfrm>
            <a:off x="-126163" y="6286500"/>
            <a:ext cx="1886383" cy="615660"/>
          </a:xfrm>
          <a:custGeom>
            <a:avLst/>
            <a:gdLst>
              <a:gd name="connsiteX0" fmla="*/ 0 w 1513840"/>
              <a:gd name="connsiteY0" fmla="*/ 0 h 1696720"/>
              <a:gd name="connsiteX1" fmla="*/ 1513840 w 1513840"/>
              <a:gd name="connsiteY1" fmla="*/ 0 h 1696720"/>
              <a:gd name="connsiteX2" fmla="*/ 1513840 w 1513840"/>
              <a:gd name="connsiteY2" fmla="*/ 1696720 h 1696720"/>
              <a:gd name="connsiteX3" fmla="*/ 0 w 1513840"/>
              <a:gd name="connsiteY3" fmla="*/ 1696720 h 1696720"/>
              <a:gd name="connsiteX4" fmla="*/ 0 w 1513840"/>
              <a:gd name="connsiteY4" fmla="*/ 0 h 1696720"/>
              <a:gd name="connsiteX0" fmla="*/ 10160 w 1524000"/>
              <a:gd name="connsiteY0" fmla="*/ 0 h 1696720"/>
              <a:gd name="connsiteX1" fmla="*/ 1524000 w 1524000"/>
              <a:gd name="connsiteY1" fmla="*/ 0 h 1696720"/>
              <a:gd name="connsiteX2" fmla="*/ 1524000 w 1524000"/>
              <a:gd name="connsiteY2" fmla="*/ 1696720 h 1696720"/>
              <a:gd name="connsiteX3" fmla="*/ 0 w 1524000"/>
              <a:gd name="connsiteY3" fmla="*/ 1270000 h 1696720"/>
              <a:gd name="connsiteX4" fmla="*/ 10160 w 1524000"/>
              <a:gd name="connsiteY4" fmla="*/ 0 h 1696720"/>
              <a:gd name="connsiteX0" fmla="*/ 10160 w 1524000"/>
              <a:gd name="connsiteY0" fmla="*/ 0 h 1270000"/>
              <a:gd name="connsiteX1" fmla="*/ 1524000 w 1524000"/>
              <a:gd name="connsiteY1" fmla="*/ 0 h 1270000"/>
              <a:gd name="connsiteX2" fmla="*/ 1524000 w 1524000"/>
              <a:gd name="connsiteY2" fmla="*/ 1027653 h 1270000"/>
              <a:gd name="connsiteX3" fmla="*/ 0 w 1524000"/>
              <a:gd name="connsiteY3" fmla="*/ 1270000 h 1270000"/>
              <a:gd name="connsiteX4" fmla="*/ 10160 w 1524000"/>
              <a:gd name="connsiteY4" fmla="*/ 0 h 1270000"/>
              <a:gd name="connsiteX0" fmla="*/ 270234 w 1524000"/>
              <a:gd name="connsiteY0" fmla="*/ 216462 h 1270000"/>
              <a:gd name="connsiteX1" fmla="*/ 1524000 w 1524000"/>
              <a:gd name="connsiteY1" fmla="*/ 0 h 1270000"/>
              <a:gd name="connsiteX2" fmla="*/ 1524000 w 1524000"/>
              <a:gd name="connsiteY2" fmla="*/ 1027653 h 1270000"/>
              <a:gd name="connsiteX3" fmla="*/ 0 w 1524000"/>
              <a:gd name="connsiteY3" fmla="*/ 1270000 h 1270000"/>
              <a:gd name="connsiteX4" fmla="*/ 270234 w 1524000"/>
              <a:gd name="connsiteY4" fmla="*/ 216462 h 1270000"/>
              <a:gd name="connsiteX0" fmla="*/ 270234 w 1524000"/>
              <a:gd name="connsiteY0" fmla="*/ 216462 h 1270000"/>
              <a:gd name="connsiteX1" fmla="*/ 1524000 w 1524000"/>
              <a:gd name="connsiteY1" fmla="*/ 0 h 1270000"/>
              <a:gd name="connsiteX2" fmla="*/ 1524000 w 1524000"/>
              <a:gd name="connsiteY2" fmla="*/ 1027653 h 1270000"/>
              <a:gd name="connsiteX3" fmla="*/ 0 w 1524000"/>
              <a:gd name="connsiteY3" fmla="*/ 1270000 h 1270000"/>
              <a:gd name="connsiteX4" fmla="*/ 270234 w 1524000"/>
              <a:gd name="connsiteY4" fmla="*/ 216462 h 1270000"/>
              <a:gd name="connsiteX0" fmla="*/ 178922 w 1432688"/>
              <a:gd name="connsiteY0" fmla="*/ 216462 h 1073215"/>
              <a:gd name="connsiteX1" fmla="*/ 1432688 w 1432688"/>
              <a:gd name="connsiteY1" fmla="*/ 0 h 1073215"/>
              <a:gd name="connsiteX2" fmla="*/ 1432688 w 1432688"/>
              <a:gd name="connsiteY2" fmla="*/ 1027653 h 1073215"/>
              <a:gd name="connsiteX3" fmla="*/ 2314 w 1432688"/>
              <a:gd name="connsiteY3" fmla="*/ 1073215 h 1073215"/>
              <a:gd name="connsiteX4" fmla="*/ 178922 w 1432688"/>
              <a:gd name="connsiteY4" fmla="*/ 216462 h 1073215"/>
              <a:gd name="connsiteX0" fmla="*/ 322248 w 1430374"/>
              <a:gd name="connsiteY0" fmla="*/ 393570 h 1073215"/>
              <a:gd name="connsiteX1" fmla="*/ 1430374 w 1430374"/>
              <a:gd name="connsiteY1" fmla="*/ 0 h 1073215"/>
              <a:gd name="connsiteX2" fmla="*/ 1430374 w 1430374"/>
              <a:gd name="connsiteY2" fmla="*/ 1027653 h 1073215"/>
              <a:gd name="connsiteX3" fmla="*/ 0 w 1430374"/>
              <a:gd name="connsiteY3" fmla="*/ 1073215 h 1073215"/>
              <a:gd name="connsiteX4" fmla="*/ 322248 w 1430374"/>
              <a:gd name="connsiteY4" fmla="*/ 393570 h 1073215"/>
              <a:gd name="connsiteX0" fmla="*/ 326652 w 1434778"/>
              <a:gd name="connsiteY0" fmla="*/ 393570 h 1073215"/>
              <a:gd name="connsiteX1" fmla="*/ 1434778 w 1434778"/>
              <a:gd name="connsiteY1" fmla="*/ 0 h 1073215"/>
              <a:gd name="connsiteX2" fmla="*/ 1434778 w 1434778"/>
              <a:gd name="connsiteY2" fmla="*/ 1027653 h 1073215"/>
              <a:gd name="connsiteX3" fmla="*/ 4404 w 1434778"/>
              <a:gd name="connsiteY3" fmla="*/ 1073215 h 1073215"/>
              <a:gd name="connsiteX4" fmla="*/ 326652 w 1434778"/>
              <a:gd name="connsiteY4" fmla="*/ 393570 h 1073215"/>
              <a:gd name="connsiteX0" fmla="*/ 447083 w 1555209"/>
              <a:gd name="connsiteY0" fmla="*/ 393570 h 1053536"/>
              <a:gd name="connsiteX1" fmla="*/ 1555209 w 1555209"/>
              <a:gd name="connsiteY1" fmla="*/ 0 h 1053536"/>
              <a:gd name="connsiteX2" fmla="*/ 1555209 w 1555209"/>
              <a:gd name="connsiteY2" fmla="*/ 1027653 h 1053536"/>
              <a:gd name="connsiteX3" fmla="*/ 0 w 1555209"/>
              <a:gd name="connsiteY3" fmla="*/ 1053536 h 1053536"/>
              <a:gd name="connsiteX4" fmla="*/ 447083 w 1555209"/>
              <a:gd name="connsiteY4" fmla="*/ 393570 h 1053536"/>
              <a:gd name="connsiteX0" fmla="*/ 0 w 1555209"/>
              <a:gd name="connsiteY0" fmla="*/ 1053536 h 1053536"/>
              <a:gd name="connsiteX1" fmla="*/ 1555209 w 1555209"/>
              <a:gd name="connsiteY1" fmla="*/ 0 h 1053536"/>
              <a:gd name="connsiteX2" fmla="*/ 1555209 w 1555209"/>
              <a:gd name="connsiteY2" fmla="*/ 1027653 h 1053536"/>
              <a:gd name="connsiteX3" fmla="*/ 0 w 1555209"/>
              <a:gd name="connsiteY3" fmla="*/ 1053536 h 1053536"/>
              <a:gd name="connsiteX0" fmla="*/ 0 w 1555209"/>
              <a:gd name="connsiteY0" fmla="*/ 1053536 h 1053536"/>
              <a:gd name="connsiteX1" fmla="*/ 1555209 w 1555209"/>
              <a:gd name="connsiteY1" fmla="*/ 0 h 1053536"/>
              <a:gd name="connsiteX2" fmla="*/ 1551597 w 1555209"/>
              <a:gd name="connsiteY2" fmla="*/ 97519 h 1053536"/>
              <a:gd name="connsiteX3" fmla="*/ 1555209 w 1555209"/>
              <a:gd name="connsiteY3" fmla="*/ 1027653 h 1053536"/>
              <a:gd name="connsiteX4" fmla="*/ 0 w 1555209"/>
              <a:gd name="connsiteY4" fmla="*/ 1053536 h 1053536"/>
              <a:gd name="connsiteX0" fmla="*/ 0 w 1555209"/>
              <a:gd name="connsiteY0" fmla="*/ 1027626 h 1027626"/>
              <a:gd name="connsiteX1" fmla="*/ 1507269 w 1555209"/>
              <a:gd name="connsiteY1" fmla="*/ 0 h 1027626"/>
              <a:gd name="connsiteX2" fmla="*/ 1551597 w 1555209"/>
              <a:gd name="connsiteY2" fmla="*/ 71609 h 1027626"/>
              <a:gd name="connsiteX3" fmla="*/ 1555209 w 1555209"/>
              <a:gd name="connsiteY3" fmla="*/ 1001743 h 1027626"/>
              <a:gd name="connsiteX4" fmla="*/ 0 w 1555209"/>
              <a:gd name="connsiteY4" fmla="*/ 1027626 h 1027626"/>
              <a:gd name="connsiteX0" fmla="*/ 0 w 1661174"/>
              <a:gd name="connsiteY0" fmla="*/ 1027626 h 1027626"/>
              <a:gd name="connsiteX1" fmla="*/ 1507269 w 1661174"/>
              <a:gd name="connsiteY1" fmla="*/ 0 h 1027626"/>
              <a:gd name="connsiteX2" fmla="*/ 1661174 w 1661174"/>
              <a:gd name="connsiteY2" fmla="*/ 71609 h 1027626"/>
              <a:gd name="connsiteX3" fmla="*/ 1555209 w 1661174"/>
              <a:gd name="connsiteY3" fmla="*/ 1001743 h 1027626"/>
              <a:gd name="connsiteX4" fmla="*/ 0 w 1661174"/>
              <a:gd name="connsiteY4" fmla="*/ 1027626 h 1027626"/>
              <a:gd name="connsiteX0" fmla="*/ 0 w 1695417"/>
              <a:gd name="connsiteY0" fmla="*/ 1046701 h 1046701"/>
              <a:gd name="connsiteX1" fmla="*/ 1507269 w 1695417"/>
              <a:gd name="connsiteY1" fmla="*/ 19075 h 1046701"/>
              <a:gd name="connsiteX2" fmla="*/ 1695417 w 1695417"/>
              <a:gd name="connsiteY2" fmla="*/ 0 h 1046701"/>
              <a:gd name="connsiteX3" fmla="*/ 1555209 w 1695417"/>
              <a:gd name="connsiteY3" fmla="*/ 1020818 h 1046701"/>
              <a:gd name="connsiteX4" fmla="*/ 0 w 1695417"/>
              <a:gd name="connsiteY4" fmla="*/ 1046701 h 10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17" h="1046701">
                <a:moveTo>
                  <a:pt x="0" y="1046701"/>
                </a:moveTo>
                <a:cubicBezTo>
                  <a:pt x="0" y="875426"/>
                  <a:pt x="1248068" y="23389"/>
                  <a:pt x="1507269" y="19075"/>
                </a:cubicBezTo>
                <a:lnTo>
                  <a:pt x="1695417" y="0"/>
                </a:lnTo>
                <a:lnTo>
                  <a:pt x="1555209" y="1020818"/>
                </a:lnTo>
                <a:lnTo>
                  <a:pt x="0" y="1046701"/>
                </a:lnTo>
                <a:close/>
              </a:path>
            </a:pathLst>
          </a:custGeom>
          <a:solidFill>
            <a:srgbClr val="9FC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391"/>
            <a:ext cx="1417039" cy="1368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413778" y="2475502"/>
            <a:ext cx="2635556" cy="777597"/>
          </a:xfrm>
          <a:prstGeom prst="roundRect">
            <a:avLst>
              <a:gd name="adj" fmla="val 30158"/>
            </a:avLst>
          </a:prstGeom>
          <a:solidFill>
            <a:srgbClr val="009166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Minden állatot megtaláltatok?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55664" y="2799814"/>
            <a:ext cx="2635556" cy="777597"/>
          </a:xfrm>
          <a:prstGeom prst="roundRect">
            <a:avLst>
              <a:gd name="adj" fmla="val 30158"/>
            </a:avLst>
          </a:prstGeom>
          <a:solidFill>
            <a:srgbClr val="009166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Minden növényt észre vettetek?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925975" y="4030698"/>
            <a:ext cx="3175888" cy="1110853"/>
          </a:xfrm>
          <a:prstGeom prst="roundRect">
            <a:avLst>
              <a:gd name="adj" fmla="val 30158"/>
            </a:avLst>
          </a:prstGeom>
          <a:solidFill>
            <a:srgbClr val="009166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Minden természetben található dolgot felsoroltatok?</a:t>
            </a:r>
          </a:p>
        </p:txBody>
      </p:sp>
    </p:spTree>
    <p:extLst>
      <p:ext uri="{BB962C8B-B14F-4D97-AF65-F5344CB8AC3E}">
        <p14:creationId xmlns:p14="http://schemas.microsoft.com/office/powerpoint/2010/main" val="30268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0"/>
            <a:ext cx="12203574" cy="6858000"/>
            <a:chOff x="0" y="0"/>
            <a:chExt cx="12203574" cy="6858000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2"/>
            <a:srcRect l="578"/>
            <a:stretch/>
          </p:blipFill>
          <p:spPr>
            <a:xfrm>
              <a:off x="0" y="0"/>
              <a:ext cx="10587782" cy="6858000"/>
            </a:xfrm>
            <a:prstGeom prst="rect">
              <a:avLst/>
            </a:prstGeom>
          </p:spPr>
        </p:pic>
        <p:sp>
          <p:nvSpPr>
            <p:cNvPr id="3" name="Téglalap 2"/>
            <p:cNvSpPr/>
            <p:nvPr/>
          </p:nvSpPr>
          <p:spPr>
            <a:xfrm>
              <a:off x="10485120" y="0"/>
              <a:ext cx="1718454" cy="1539240"/>
            </a:xfrm>
            <a:custGeom>
              <a:avLst/>
              <a:gdLst>
                <a:gd name="connsiteX0" fmla="*/ 0 w 1513840"/>
                <a:gd name="connsiteY0" fmla="*/ 0 h 1696720"/>
                <a:gd name="connsiteX1" fmla="*/ 1513840 w 1513840"/>
                <a:gd name="connsiteY1" fmla="*/ 0 h 1696720"/>
                <a:gd name="connsiteX2" fmla="*/ 1513840 w 1513840"/>
                <a:gd name="connsiteY2" fmla="*/ 1696720 h 1696720"/>
                <a:gd name="connsiteX3" fmla="*/ 0 w 1513840"/>
                <a:gd name="connsiteY3" fmla="*/ 1696720 h 1696720"/>
                <a:gd name="connsiteX4" fmla="*/ 0 w 1513840"/>
                <a:gd name="connsiteY4" fmla="*/ 0 h 1696720"/>
                <a:gd name="connsiteX0" fmla="*/ 10160 w 1524000"/>
                <a:gd name="connsiteY0" fmla="*/ 0 h 1696720"/>
                <a:gd name="connsiteX1" fmla="*/ 1524000 w 1524000"/>
                <a:gd name="connsiteY1" fmla="*/ 0 h 1696720"/>
                <a:gd name="connsiteX2" fmla="*/ 1524000 w 1524000"/>
                <a:gd name="connsiteY2" fmla="*/ 1696720 h 1696720"/>
                <a:gd name="connsiteX3" fmla="*/ 0 w 1524000"/>
                <a:gd name="connsiteY3" fmla="*/ 1270000 h 1696720"/>
                <a:gd name="connsiteX4" fmla="*/ 10160 w 1524000"/>
                <a:gd name="connsiteY4" fmla="*/ 0 h 1696720"/>
                <a:gd name="connsiteX0" fmla="*/ 10160 w 1534995"/>
                <a:gd name="connsiteY0" fmla="*/ 0 h 1270000"/>
                <a:gd name="connsiteX1" fmla="*/ 1524000 w 1534995"/>
                <a:gd name="connsiteY1" fmla="*/ 0 h 1270000"/>
                <a:gd name="connsiteX2" fmla="*/ 1534995 w 1534995"/>
                <a:gd name="connsiteY2" fmla="*/ 887819 h 1270000"/>
                <a:gd name="connsiteX3" fmla="*/ 0 w 1534995"/>
                <a:gd name="connsiteY3" fmla="*/ 1270000 h 1270000"/>
                <a:gd name="connsiteX4" fmla="*/ 10160 w 1534995"/>
                <a:gd name="connsiteY4" fmla="*/ 0 h 1270000"/>
                <a:gd name="connsiteX0" fmla="*/ 10160 w 1534995"/>
                <a:gd name="connsiteY0" fmla="*/ 0 h 1270000"/>
                <a:gd name="connsiteX1" fmla="*/ 1524000 w 1534995"/>
                <a:gd name="connsiteY1" fmla="*/ 0 h 1270000"/>
                <a:gd name="connsiteX2" fmla="*/ 1534995 w 1534995"/>
                <a:gd name="connsiteY2" fmla="*/ 887819 h 1270000"/>
                <a:gd name="connsiteX3" fmla="*/ 0 w 1534995"/>
                <a:gd name="connsiteY3" fmla="*/ 1270000 h 1270000"/>
                <a:gd name="connsiteX4" fmla="*/ 10160 w 1534995"/>
                <a:gd name="connsiteY4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995" h="1270000">
                  <a:moveTo>
                    <a:pt x="10160" y="0"/>
                  </a:moveTo>
                  <a:lnTo>
                    <a:pt x="1524000" y="0"/>
                  </a:lnTo>
                  <a:lnTo>
                    <a:pt x="1534995" y="887819"/>
                  </a:lnTo>
                  <a:cubicBezTo>
                    <a:pt x="869388" y="817921"/>
                    <a:pt x="511665" y="1142606"/>
                    <a:pt x="0" y="1270000"/>
                  </a:cubicBezTo>
                  <a:cubicBezTo>
                    <a:pt x="3387" y="846667"/>
                    <a:pt x="6773" y="423333"/>
                    <a:pt x="10160" y="0"/>
                  </a:cubicBezTo>
                  <a:close/>
                </a:path>
              </a:pathLst>
            </a:custGeom>
            <a:solidFill>
              <a:srgbClr val="A9D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3087868" y="4234727"/>
            <a:ext cx="3108960" cy="369332"/>
          </a:xfrm>
          <a:prstGeom prst="homePlate">
            <a:avLst/>
          </a:prstGeom>
          <a:solidFill>
            <a:srgbClr val="009166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Ő Ádám. Isten teremtette.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35386" y="4463556"/>
            <a:ext cx="3455043" cy="369332"/>
          </a:xfrm>
          <a:prstGeom prst="homePlate">
            <a:avLst/>
          </a:prstGeom>
          <a:solidFill>
            <a:srgbClr val="009166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Ő Éva. Őt is Isten teremtette.</a:t>
            </a:r>
          </a:p>
        </p:txBody>
      </p:sp>
      <p:sp>
        <p:nvSpPr>
          <p:cNvPr id="6" name="Ellipszis buborék 5"/>
          <p:cNvSpPr/>
          <p:nvPr/>
        </p:nvSpPr>
        <p:spPr>
          <a:xfrm>
            <a:off x="3750200" y="358845"/>
            <a:ext cx="3418791" cy="2175594"/>
          </a:xfrm>
          <a:prstGeom prst="wedgeEllipseCallout">
            <a:avLst>
              <a:gd name="adj1" fmla="val 112170"/>
              <a:gd name="adj2" fmla="val -60860"/>
            </a:avLst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6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C000"/>
                </a:solidFill>
              </a:rPr>
              <a:t>Ádám és Éva! Megáldalak benneteket!</a:t>
            </a:r>
          </a:p>
        </p:txBody>
      </p:sp>
      <p:sp>
        <p:nvSpPr>
          <p:cNvPr id="10" name="Ellipszis buborék 9"/>
          <p:cNvSpPr/>
          <p:nvPr/>
        </p:nvSpPr>
        <p:spPr>
          <a:xfrm>
            <a:off x="8149181" y="1253406"/>
            <a:ext cx="3418791" cy="2175594"/>
          </a:xfrm>
          <a:prstGeom prst="wedgeEllipseCallout">
            <a:avLst>
              <a:gd name="adj1" fmla="val 63417"/>
              <a:gd name="adj2" fmla="val -101294"/>
            </a:avLst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C000"/>
                </a:solidFill>
              </a:rPr>
              <a:t>Szülessen sok utódotok!</a:t>
            </a:r>
          </a:p>
          <a:p>
            <a:pPr algn="ctr"/>
            <a:r>
              <a:rPr lang="hu-HU" dirty="0">
                <a:solidFill>
                  <a:srgbClr val="FFC000"/>
                </a:solidFill>
              </a:rPr>
              <a:t>Gondoskodjatok az állatokról és növényekről!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1393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8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0"/>
            <a:ext cx="12203574" cy="6858000"/>
            <a:chOff x="0" y="0"/>
            <a:chExt cx="12203574" cy="6858000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2"/>
            <a:srcRect l="578"/>
            <a:stretch/>
          </p:blipFill>
          <p:spPr>
            <a:xfrm>
              <a:off x="0" y="0"/>
              <a:ext cx="10587782" cy="6858000"/>
            </a:xfrm>
            <a:prstGeom prst="rect">
              <a:avLst/>
            </a:prstGeom>
          </p:spPr>
        </p:pic>
        <p:sp>
          <p:nvSpPr>
            <p:cNvPr id="3" name="Téglalap 2"/>
            <p:cNvSpPr/>
            <p:nvPr/>
          </p:nvSpPr>
          <p:spPr>
            <a:xfrm>
              <a:off x="10485120" y="0"/>
              <a:ext cx="1718454" cy="1539240"/>
            </a:xfrm>
            <a:custGeom>
              <a:avLst/>
              <a:gdLst>
                <a:gd name="connsiteX0" fmla="*/ 0 w 1513840"/>
                <a:gd name="connsiteY0" fmla="*/ 0 h 1696720"/>
                <a:gd name="connsiteX1" fmla="*/ 1513840 w 1513840"/>
                <a:gd name="connsiteY1" fmla="*/ 0 h 1696720"/>
                <a:gd name="connsiteX2" fmla="*/ 1513840 w 1513840"/>
                <a:gd name="connsiteY2" fmla="*/ 1696720 h 1696720"/>
                <a:gd name="connsiteX3" fmla="*/ 0 w 1513840"/>
                <a:gd name="connsiteY3" fmla="*/ 1696720 h 1696720"/>
                <a:gd name="connsiteX4" fmla="*/ 0 w 1513840"/>
                <a:gd name="connsiteY4" fmla="*/ 0 h 1696720"/>
                <a:gd name="connsiteX0" fmla="*/ 10160 w 1524000"/>
                <a:gd name="connsiteY0" fmla="*/ 0 h 1696720"/>
                <a:gd name="connsiteX1" fmla="*/ 1524000 w 1524000"/>
                <a:gd name="connsiteY1" fmla="*/ 0 h 1696720"/>
                <a:gd name="connsiteX2" fmla="*/ 1524000 w 1524000"/>
                <a:gd name="connsiteY2" fmla="*/ 1696720 h 1696720"/>
                <a:gd name="connsiteX3" fmla="*/ 0 w 1524000"/>
                <a:gd name="connsiteY3" fmla="*/ 1270000 h 1696720"/>
                <a:gd name="connsiteX4" fmla="*/ 10160 w 1524000"/>
                <a:gd name="connsiteY4" fmla="*/ 0 h 1696720"/>
                <a:gd name="connsiteX0" fmla="*/ 10160 w 1534995"/>
                <a:gd name="connsiteY0" fmla="*/ 0 h 1270000"/>
                <a:gd name="connsiteX1" fmla="*/ 1524000 w 1534995"/>
                <a:gd name="connsiteY1" fmla="*/ 0 h 1270000"/>
                <a:gd name="connsiteX2" fmla="*/ 1534995 w 1534995"/>
                <a:gd name="connsiteY2" fmla="*/ 887819 h 1270000"/>
                <a:gd name="connsiteX3" fmla="*/ 0 w 1534995"/>
                <a:gd name="connsiteY3" fmla="*/ 1270000 h 1270000"/>
                <a:gd name="connsiteX4" fmla="*/ 10160 w 1534995"/>
                <a:gd name="connsiteY4" fmla="*/ 0 h 1270000"/>
                <a:gd name="connsiteX0" fmla="*/ 10160 w 1534995"/>
                <a:gd name="connsiteY0" fmla="*/ 0 h 1270000"/>
                <a:gd name="connsiteX1" fmla="*/ 1524000 w 1534995"/>
                <a:gd name="connsiteY1" fmla="*/ 0 h 1270000"/>
                <a:gd name="connsiteX2" fmla="*/ 1534995 w 1534995"/>
                <a:gd name="connsiteY2" fmla="*/ 887819 h 1270000"/>
                <a:gd name="connsiteX3" fmla="*/ 0 w 1534995"/>
                <a:gd name="connsiteY3" fmla="*/ 1270000 h 1270000"/>
                <a:gd name="connsiteX4" fmla="*/ 10160 w 1534995"/>
                <a:gd name="connsiteY4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995" h="1270000">
                  <a:moveTo>
                    <a:pt x="10160" y="0"/>
                  </a:moveTo>
                  <a:lnTo>
                    <a:pt x="1524000" y="0"/>
                  </a:lnTo>
                  <a:lnTo>
                    <a:pt x="1534995" y="887819"/>
                  </a:lnTo>
                  <a:cubicBezTo>
                    <a:pt x="869388" y="817921"/>
                    <a:pt x="511665" y="1142606"/>
                    <a:pt x="0" y="1270000"/>
                  </a:cubicBezTo>
                  <a:cubicBezTo>
                    <a:pt x="3387" y="846667"/>
                    <a:pt x="6773" y="423333"/>
                    <a:pt x="10160" y="0"/>
                  </a:cubicBezTo>
                  <a:close/>
                </a:path>
              </a:pathLst>
            </a:custGeom>
            <a:solidFill>
              <a:srgbClr val="A9D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697029" y="3508602"/>
            <a:ext cx="3408960" cy="1147882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Téged is Isten alkotott!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321888" y="409051"/>
            <a:ext cx="5207654" cy="999768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Keress egy tükröt! Nézd meg benne magad nagyon alaposan!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294400" y="1651625"/>
            <a:ext cx="3099666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Figyeld meg a szemed!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294400" y="2332628"/>
            <a:ext cx="3099666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Figyeld meg a szád!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294400" y="3023264"/>
            <a:ext cx="3099666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Figyeld meg az orrod!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294400" y="3736302"/>
            <a:ext cx="3099666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Most grimaszolj!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293891" y="4584113"/>
            <a:ext cx="6493396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Most csukd be a szemed, és idézd fel az arcodat!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697029" y="5641010"/>
            <a:ext cx="10392503" cy="629483"/>
          </a:xfrm>
          <a:prstGeom prst="roundRect">
            <a:avLst>
              <a:gd name="adj" fmla="val 30158"/>
            </a:avLst>
          </a:prstGeom>
          <a:solidFill>
            <a:schemeClr val="bg1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01A095"/>
                </a:solidFill>
              </a:rPr>
              <a:t>De jó, hogy Isten megalkotott téged! Csodálatos alkotása vagy!</a:t>
            </a:r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5355728" y="2084245"/>
            <a:ext cx="1478334" cy="1834248"/>
            <a:chOff x="2515190" y="1493136"/>
            <a:chExt cx="2164270" cy="2685326"/>
          </a:xfrm>
        </p:grpSpPr>
        <p:sp>
          <p:nvSpPr>
            <p:cNvPr id="28" name="Lekerekített téglalap 27"/>
            <p:cNvSpPr/>
            <p:nvPr/>
          </p:nvSpPr>
          <p:spPr>
            <a:xfrm>
              <a:off x="2615879" y="1493136"/>
              <a:ext cx="1956122" cy="2685326"/>
            </a:xfrm>
            <a:prstGeom prst="roundRect">
              <a:avLst/>
            </a:prstGeom>
            <a:gradFill flip="none" rotWithShape="1">
              <a:gsLst>
                <a:gs pos="3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4500000" scaled="0"/>
              <a:tileRect/>
            </a:gradFill>
            <a:ln w="127000">
              <a:solidFill>
                <a:srgbClr val="EEB5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"/>
            <p:cNvSpPr/>
            <p:nvPr/>
          </p:nvSpPr>
          <p:spPr>
            <a:xfrm rot="21329219">
              <a:off x="2638839" y="1733667"/>
              <a:ext cx="1903874" cy="1775470"/>
            </a:xfrm>
            <a:custGeom>
              <a:avLst/>
              <a:gdLst>
                <a:gd name="connsiteX0" fmla="*/ 0 w 2060293"/>
                <a:gd name="connsiteY0" fmla="*/ 0 h 1481560"/>
                <a:gd name="connsiteX1" fmla="*/ 2060293 w 2060293"/>
                <a:gd name="connsiteY1" fmla="*/ 0 h 1481560"/>
                <a:gd name="connsiteX2" fmla="*/ 2060293 w 2060293"/>
                <a:gd name="connsiteY2" fmla="*/ 1481560 h 1481560"/>
                <a:gd name="connsiteX3" fmla="*/ 0 w 2060293"/>
                <a:gd name="connsiteY3" fmla="*/ 1481560 h 1481560"/>
                <a:gd name="connsiteX4" fmla="*/ 0 w 2060293"/>
                <a:gd name="connsiteY4" fmla="*/ 0 h 1481560"/>
                <a:gd name="connsiteX0" fmla="*/ 0 w 2060293"/>
                <a:gd name="connsiteY0" fmla="*/ 0 h 1481560"/>
                <a:gd name="connsiteX1" fmla="*/ 2060293 w 2060293"/>
                <a:gd name="connsiteY1" fmla="*/ 0 h 1481560"/>
                <a:gd name="connsiteX2" fmla="*/ 2048719 w 2060293"/>
                <a:gd name="connsiteY2" fmla="*/ 358816 h 1481560"/>
                <a:gd name="connsiteX3" fmla="*/ 0 w 2060293"/>
                <a:gd name="connsiteY3" fmla="*/ 1481560 h 1481560"/>
                <a:gd name="connsiteX4" fmla="*/ 0 w 2060293"/>
                <a:gd name="connsiteY4" fmla="*/ 0 h 1481560"/>
                <a:gd name="connsiteX0" fmla="*/ 0 w 2060293"/>
                <a:gd name="connsiteY0" fmla="*/ 763929 h 1481560"/>
                <a:gd name="connsiteX1" fmla="*/ 2060293 w 2060293"/>
                <a:gd name="connsiteY1" fmla="*/ 0 h 1481560"/>
                <a:gd name="connsiteX2" fmla="*/ 2048719 w 2060293"/>
                <a:gd name="connsiteY2" fmla="*/ 358816 h 1481560"/>
                <a:gd name="connsiteX3" fmla="*/ 0 w 2060293"/>
                <a:gd name="connsiteY3" fmla="*/ 1481560 h 1481560"/>
                <a:gd name="connsiteX4" fmla="*/ 0 w 2060293"/>
                <a:gd name="connsiteY4" fmla="*/ 763929 h 1481560"/>
                <a:gd name="connsiteX0" fmla="*/ 0 w 2100958"/>
                <a:gd name="connsiteY0" fmla="*/ 944607 h 1662238"/>
                <a:gd name="connsiteX1" fmla="*/ 2100958 w 2100958"/>
                <a:gd name="connsiteY1" fmla="*/ 0 h 1662238"/>
                <a:gd name="connsiteX2" fmla="*/ 2048719 w 2100958"/>
                <a:gd name="connsiteY2" fmla="*/ 539494 h 1662238"/>
                <a:gd name="connsiteX3" fmla="*/ 0 w 2100958"/>
                <a:gd name="connsiteY3" fmla="*/ 1662238 h 1662238"/>
                <a:gd name="connsiteX4" fmla="*/ 0 w 2100958"/>
                <a:gd name="connsiteY4" fmla="*/ 944607 h 1662238"/>
                <a:gd name="connsiteX0" fmla="*/ 0 w 2058126"/>
                <a:gd name="connsiteY0" fmla="*/ 874825 h 1592456"/>
                <a:gd name="connsiteX1" fmla="*/ 2058126 w 2058126"/>
                <a:gd name="connsiteY1" fmla="*/ 0 h 1592456"/>
                <a:gd name="connsiteX2" fmla="*/ 2048719 w 2058126"/>
                <a:gd name="connsiteY2" fmla="*/ 469712 h 1592456"/>
                <a:gd name="connsiteX3" fmla="*/ 0 w 2058126"/>
                <a:gd name="connsiteY3" fmla="*/ 1592456 h 1592456"/>
                <a:gd name="connsiteX4" fmla="*/ 0 w 2058126"/>
                <a:gd name="connsiteY4" fmla="*/ 874825 h 1592456"/>
                <a:gd name="connsiteX0" fmla="*/ 0 w 2070135"/>
                <a:gd name="connsiteY0" fmla="*/ 874825 h 1592456"/>
                <a:gd name="connsiteX1" fmla="*/ 2058126 w 2070135"/>
                <a:gd name="connsiteY1" fmla="*/ 0 h 1592456"/>
                <a:gd name="connsiteX2" fmla="*/ 2070135 w 2070135"/>
                <a:gd name="connsiteY2" fmla="*/ 469712 h 1592456"/>
                <a:gd name="connsiteX3" fmla="*/ 0 w 2070135"/>
                <a:gd name="connsiteY3" fmla="*/ 1592456 h 1592456"/>
                <a:gd name="connsiteX4" fmla="*/ 0 w 2070135"/>
                <a:gd name="connsiteY4" fmla="*/ 874825 h 1592456"/>
                <a:gd name="connsiteX0" fmla="*/ 0 w 2070135"/>
                <a:gd name="connsiteY0" fmla="*/ 874825 h 1484611"/>
                <a:gd name="connsiteX1" fmla="*/ 2058126 w 2070135"/>
                <a:gd name="connsiteY1" fmla="*/ 0 h 1484611"/>
                <a:gd name="connsiteX2" fmla="*/ 2070135 w 2070135"/>
                <a:gd name="connsiteY2" fmla="*/ 469712 h 1484611"/>
                <a:gd name="connsiteX3" fmla="*/ 0 w 2070135"/>
                <a:gd name="connsiteY3" fmla="*/ 1484611 h 1484611"/>
                <a:gd name="connsiteX4" fmla="*/ 0 w 2070135"/>
                <a:gd name="connsiteY4" fmla="*/ 874825 h 1484611"/>
                <a:gd name="connsiteX0" fmla="*/ 0 w 2070135"/>
                <a:gd name="connsiteY0" fmla="*/ 874825 h 1825591"/>
                <a:gd name="connsiteX1" fmla="*/ 2058126 w 2070135"/>
                <a:gd name="connsiteY1" fmla="*/ 0 h 1825591"/>
                <a:gd name="connsiteX2" fmla="*/ 2070135 w 2070135"/>
                <a:gd name="connsiteY2" fmla="*/ 469712 h 1825591"/>
                <a:gd name="connsiteX3" fmla="*/ 0 w 2070135"/>
                <a:gd name="connsiteY3" fmla="*/ 1825591 h 1825591"/>
                <a:gd name="connsiteX4" fmla="*/ 0 w 2070135"/>
                <a:gd name="connsiteY4" fmla="*/ 874825 h 1825591"/>
                <a:gd name="connsiteX0" fmla="*/ 0 w 2061212"/>
                <a:gd name="connsiteY0" fmla="*/ 874825 h 1825591"/>
                <a:gd name="connsiteX1" fmla="*/ 2058126 w 2061212"/>
                <a:gd name="connsiteY1" fmla="*/ 0 h 1825591"/>
                <a:gd name="connsiteX2" fmla="*/ 2061212 w 2061212"/>
                <a:gd name="connsiteY2" fmla="*/ 771043 h 1825591"/>
                <a:gd name="connsiteX3" fmla="*/ 0 w 2061212"/>
                <a:gd name="connsiteY3" fmla="*/ 1825591 h 1825591"/>
                <a:gd name="connsiteX4" fmla="*/ 0 w 2061212"/>
                <a:gd name="connsiteY4" fmla="*/ 874825 h 1825591"/>
                <a:gd name="connsiteX0" fmla="*/ 0 w 2136046"/>
                <a:gd name="connsiteY0" fmla="*/ 874825 h 1825591"/>
                <a:gd name="connsiteX1" fmla="*/ 2058126 w 2136046"/>
                <a:gd name="connsiteY1" fmla="*/ 0 h 1825591"/>
                <a:gd name="connsiteX2" fmla="*/ 2061212 w 2136046"/>
                <a:gd name="connsiteY2" fmla="*/ 771043 h 1825591"/>
                <a:gd name="connsiteX3" fmla="*/ 0 w 2136046"/>
                <a:gd name="connsiteY3" fmla="*/ 1825591 h 1825591"/>
                <a:gd name="connsiteX4" fmla="*/ 0 w 2136046"/>
                <a:gd name="connsiteY4" fmla="*/ 874825 h 1825591"/>
                <a:gd name="connsiteX0" fmla="*/ 0 w 2147016"/>
                <a:gd name="connsiteY0" fmla="*/ 874825 h 1825591"/>
                <a:gd name="connsiteX1" fmla="*/ 2058126 w 2147016"/>
                <a:gd name="connsiteY1" fmla="*/ 0 h 1825591"/>
                <a:gd name="connsiteX2" fmla="*/ 2097848 w 2147016"/>
                <a:gd name="connsiteY2" fmla="*/ 761681 h 1825591"/>
                <a:gd name="connsiteX3" fmla="*/ 0 w 2147016"/>
                <a:gd name="connsiteY3" fmla="*/ 1825591 h 1825591"/>
                <a:gd name="connsiteX4" fmla="*/ 0 w 2147016"/>
                <a:gd name="connsiteY4" fmla="*/ 874825 h 1825591"/>
                <a:gd name="connsiteX0" fmla="*/ 82521 w 2229537"/>
                <a:gd name="connsiteY0" fmla="*/ 874825 h 1847644"/>
                <a:gd name="connsiteX1" fmla="*/ 2140647 w 2229537"/>
                <a:gd name="connsiteY1" fmla="*/ 0 h 1847644"/>
                <a:gd name="connsiteX2" fmla="*/ 2180369 w 2229537"/>
                <a:gd name="connsiteY2" fmla="*/ 761681 h 1847644"/>
                <a:gd name="connsiteX3" fmla="*/ 1 w 2229537"/>
                <a:gd name="connsiteY3" fmla="*/ 1847644 h 1847644"/>
                <a:gd name="connsiteX4" fmla="*/ 82521 w 2229537"/>
                <a:gd name="connsiteY4" fmla="*/ 874825 h 184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537" h="1847644">
                  <a:moveTo>
                    <a:pt x="82521" y="874825"/>
                  </a:moveTo>
                  <a:lnTo>
                    <a:pt x="2140647" y="0"/>
                  </a:lnTo>
                  <a:cubicBezTo>
                    <a:pt x="2314671" y="22561"/>
                    <a:pt x="2179340" y="504667"/>
                    <a:pt x="2180369" y="761681"/>
                  </a:cubicBezTo>
                  <a:lnTo>
                    <a:pt x="1" y="1847644"/>
                  </a:lnTo>
                  <a:lnTo>
                    <a:pt x="82521" y="87482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Téglalap 2"/>
            <p:cNvSpPr/>
            <p:nvPr/>
          </p:nvSpPr>
          <p:spPr>
            <a:xfrm rot="20190114">
              <a:off x="2515190" y="2905800"/>
              <a:ext cx="2164270" cy="529083"/>
            </a:xfrm>
            <a:custGeom>
              <a:avLst/>
              <a:gdLst>
                <a:gd name="connsiteX0" fmla="*/ 0 w 2060293"/>
                <a:gd name="connsiteY0" fmla="*/ 0 h 1481560"/>
                <a:gd name="connsiteX1" fmla="*/ 2060293 w 2060293"/>
                <a:gd name="connsiteY1" fmla="*/ 0 h 1481560"/>
                <a:gd name="connsiteX2" fmla="*/ 2060293 w 2060293"/>
                <a:gd name="connsiteY2" fmla="*/ 1481560 h 1481560"/>
                <a:gd name="connsiteX3" fmla="*/ 0 w 2060293"/>
                <a:gd name="connsiteY3" fmla="*/ 1481560 h 1481560"/>
                <a:gd name="connsiteX4" fmla="*/ 0 w 2060293"/>
                <a:gd name="connsiteY4" fmla="*/ 0 h 1481560"/>
                <a:gd name="connsiteX0" fmla="*/ 0 w 2060293"/>
                <a:gd name="connsiteY0" fmla="*/ 0 h 1481560"/>
                <a:gd name="connsiteX1" fmla="*/ 2060293 w 2060293"/>
                <a:gd name="connsiteY1" fmla="*/ 0 h 1481560"/>
                <a:gd name="connsiteX2" fmla="*/ 2048719 w 2060293"/>
                <a:gd name="connsiteY2" fmla="*/ 358816 h 1481560"/>
                <a:gd name="connsiteX3" fmla="*/ 0 w 2060293"/>
                <a:gd name="connsiteY3" fmla="*/ 1481560 h 1481560"/>
                <a:gd name="connsiteX4" fmla="*/ 0 w 2060293"/>
                <a:gd name="connsiteY4" fmla="*/ 0 h 1481560"/>
                <a:gd name="connsiteX0" fmla="*/ 0 w 2060293"/>
                <a:gd name="connsiteY0" fmla="*/ 763929 h 1481560"/>
                <a:gd name="connsiteX1" fmla="*/ 2060293 w 2060293"/>
                <a:gd name="connsiteY1" fmla="*/ 0 h 1481560"/>
                <a:gd name="connsiteX2" fmla="*/ 2048719 w 2060293"/>
                <a:gd name="connsiteY2" fmla="*/ 358816 h 1481560"/>
                <a:gd name="connsiteX3" fmla="*/ 0 w 2060293"/>
                <a:gd name="connsiteY3" fmla="*/ 1481560 h 1481560"/>
                <a:gd name="connsiteX4" fmla="*/ 0 w 2060293"/>
                <a:gd name="connsiteY4" fmla="*/ 763929 h 1481560"/>
                <a:gd name="connsiteX0" fmla="*/ 0 w 2160235"/>
                <a:gd name="connsiteY0" fmla="*/ 670124 h 1481560"/>
                <a:gd name="connsiteX1" fmla="*/ 2160235 w 2160235"/>
                <a:gd name="connsiteY1" fmla="*/ 0 h 1481560"/>
                <a:gd name="connsiteX2" fmla="*/ 2148661 w 2160235"/>
                <a:gd name="connsiteY2" fmla="*/ 358816 h 1481560"/>
                <a:gd name="connsiteX3" fmla="*/ 99942 w 2160235"/>
                <a:gd name="connsiteY3" fmla="*/ 1481560 h 1481560"/>
                <a:gd name="connsiteX4" fmla="*/ 0 w 2160235"/>
                <a:gd name="connsiteY4" fmla="*/ 670124 h 1481560"/>
                <a:gd name="connsiteX0" fmla="*/ 0 w 2160235"/>
                <a:gd name="connsiteY0" fmla="*/ 670124 h 1285422"/>
                <a:gd name="connsiteX1" fmla="*/ 2160235 w 2160235"/>
                <a:gd name="connsiteY1" fmla="*/ 0 h 1285422"/>
                <a:gd name="connsiteX2" fmla="*/ 2148661 w 2160235"/>
                <a:gd name="connsiteY2" fmla="*/ 358816 h 1285422"/>
                <a:gd name="connsiteX3" fmla="*/ 7139 w 2160235"/>
                <a:gd name="connsiteY3" fmla="*/ 1285422 h 1285422"/>
                <a:gd name="connsiteX4" fmla="*/ 0 w 2160235"/>
                <a:gd name="connsiteY4" fmla="*/ 670124 h 1285422"/>
                <a:gd name="connsiteX0" fmla="*/ 0 w 2148661"/>
                <a:gd name="connsiteY0" fmla="*/ 1258539 h 1873837"/>
                <a:gd name="connsiteX1" fmla="*/ 2088848 w 2148661"/>
                <a:gd name="connsiteY1" fmla="*/ 0 h 1873837"/>
                <a:gd name="connsiteX2" fmla="*/ 2148661 w 2148661"/>
                <a:gd name="connsiteY2" fmla="*/ 947231 h 1873837"/>
                <a:gd name="connsiteX3" fmla="*/ 7139 w 2148661"/>
                <a:gd name="connsiteY3" fmla="*/ 1873837 h 1873837"/>
                <a:gd name="connsiteX4" fmla="*/ 0 w 2148661"/>
                <a:gd name="connsiteY4" fmla="*/ 1258539 h 1873837"/>
                <a:gd name="connsiteX0" fmla="*/ 0 w 2088848"/>
                <a:gd name="connsiteY0" fmla="*/ 1258539 h 1873837"/>
                <a:gd name="connsiteX1" fmla="*/ 2088848 w 2088848"/>
                <a:gd name="connsiteY1" fmla="*/ 0 h 1873837"/>
                <a:gd name="connsiteX2" fmla="*/ 2077274 w 2088848"/>
                <a:gd name="connsiteY2" fmla="*/ 631704 h 1873837"/>
                <a:gd name="connsiteX3" fmla="*/ 7139 w 2088848"/>
                <a:gd name="connsiteY3" fmla="*/ 1873837 h 1873837"/>
                <a:gd name="connsiteX4" fmla="*/ 0 w 2088848"/>
                <a:gd name="connsiteY4" fmla="*/ 1258539 h 1873837"/>
                <a:gd name="connsiteX0" fmla="*/ 0 w 2356352"/>
                <a:gd name="connsiteY0" fmla="*/ 1436130 h 2051428"/>
                <a:gd name="connsiteX1" fmla="*/ 2356352 w 2356352"/>
                <a:gd name="connsiteY1" fmla="*/ -1 h 2051428"/>
                <a:gd name="connsiteX2" fmla="*/ 2077274 w 2356352"/>
                <a:gd name="connsiteY2" fmla="*/ 809295 h 2051428"/>
                <a:gd name="connsiteX3" fmla="*/ 7139 w 2356352"/>
                <a:gd name="connsiteY3" fmla="*/ 2051428 h 2051428"/>
                <a:gd name="connsiteX4" fmla="*/ 0 w 2356352"/>
                <a:gd name="connsiteY4" fmla="*/ 1436130 h 2051428"/>
                <a:gd name="connsiteX0" fmla="*/ 0 w 2356352"/>
                <a:gd name="connsiteY0" fmla="*/ 1436130 h 2051428"/>
                <a:gd name="connsiteX1" fmla="*/ 2356352 w 2356352"/>
                <a:gd name="connsiteY1" fmla="*/ -1 h 2051428"/>
                <a:gd name="connsiteX2" fmla="*/ 2232689 w 2356352"/>
                <a:gd name="connsiteY2" fmla="*/ 781677 h 2051428"/>
                <a:gd name="connsiteX3" fmla="*/ 7139 w 2356352"/>
                <a:gd name="connsiteY3" fmla="*/ 2051428 h 2051428"/>
                <a:gd name="connsiteX4" fmla="*/ 0 w 2356352"/>
                <a:gd name="connsiteY4" fmla="*/ 1436130 h 2051428"/>
                <a:gd name="connsiteX0" fmla="*/ 39933 w 2349306"/>
                <a:gd name="connsiteY0" fmla="*/ 1399159 h 2051428"/>
                <a:gd name="connsiteX1" fmla="*/ 2349306 w 2349306"/>
                <a:gd name="connsiteY1" fmla="*/ -1 h 2051428"/>
                <a:gd name="connsiteX2" fmla="*/ 2225643 w 2349306"/>
                <a:gd name="connsiteY2" fmla="*/ 781677 h 2051428"/>
                <a:gd name="connsiteX3" fmla="*/ 93 w 2349306"/>
                <a:gd name="connsiteY3" fmla="*/ 2051428 h 2051428"/>
                <a:gd name="connsiteX4" fmla="*/ 39933 w 2349306"/>
                <a:gd name="connsiteY4" fmla="*/ 1399159 h 2051428"/>
                <a:gd name="connsiteX0" fmla="*/ 70226 w 2379599"/>
                <a:gd name="connsiteY0" fmla="*/ 1399159 h 2050596"/>
                <a:gd name="connsiteX1" fmla="*/ 2379599 w 2379599"/>
                <a:gd name="connsiteY1" fmla="*/ -1 h 2050596"/>
                <a:gd name="connsiteX2" fmla="*/ 2255936 w 2379599"/>
                <a:gd name="connsiteY2" fmla="*/ 781677 h 2050596"/>
                <a:gd name="connsiteX3" fmla="*/ 55 w 2379599"/>
                <a:gd name="connsiteY3" fmla="*/ 2050596 h 2050596"/>
                <a:gd name="connsiteX4" fmla="*/ 70226 w 2379599"/>
                <a:gd name="connsiteY4" fmla="*/ 1399159 h 2050596"/>
                <a:gd name="connsiteX0" fmla="*/ 70226 w 2362154"/>
                <a:gd name="connsiteY0" fmla="*/ 1406016 h 2057453"/>
                <a:gd name="connsiteX1" fmla="*/ 2362154 w 2362154"/>
                <a:gd name="connsiteY1" fmla="*/ 0 h 2057453"/>
                <a:gd name="connsiteX2" fmla="*/ 2255936 w 2362154"/>
                <a:gd name="connsiteY2" fmla="*/ 788534 h 2057453"/>
                <a:gd name="connsiteX3" fmla="*/ 55 w 2362154"/>
                <a:gd name="connsiteY3" fmla="*/ 2057453 h 2057453"/>
                <a:gd name="connsiteX4" fmla="*/ 70226 w 2362154"/>
                <a:gd name="connsiteY4" fmla="*/ 1406016 h 2057453"/>
                <a:gd name="connsiteX0" fmla="*/ 70226 w 2370938"/>
                <a:gd name="connsiteY0" fmla="*/ 1542376 h 2193813"/>
                <a:gd name="connsiteX1" fmla="*/ 2370938 w 2370938"/>
                <a:gd name="connsiteY1" fmla="*/ 2 h 2193813"/>
                <a:gd name="connsiteX2" fmla="*/ 2255936 w 2370938"/>
                <a:gd name="connsiteY2" fmla="*/ 924894 h 2193813"/>
                <a:gd name="connsiteX3" fmla="*/ 55 w 2370938"/>
                <a:gd name="connsiteY3" fmla="*/ 2193813 h 2193813"/>
                <a:gd name="connsiteX4" fmla="*/ 70226 w 2370938"/>
                <a:gd name="connsiteY4" fmla="*/ 1542376 h 2193813"/>
                <a:gd name="connsiteX0" fmla="*/ 70226 w 2370938"/>
                <a:gd name="connsiteY0" fmla="*/ 1542376 h 2193813"/>
                <a:gd name="connsiteX1" fmla="*/ 2370938 w 2370938"/>
                <a:gd name="connsiteY1" fmla="*/ 2 h 2193813"/>
                <a:gd name="connsiteX2" fmla="*/ 2282372 w 2370938"/>
                <a:gd name="connsiteY2" fmla="*/ 914438 h 2193813"/>
                <a:gd name="connsiteX3" fmla="*/ 55 w 2370938"/>
                <a:gd name="connsiteY3" fmla="*/ 2193813 h 2193813"/>
                <a:gd name="connsiteX4" fmla="*/ 70226 w 2370938"/>
                <a:gd name="connsiteY4" fmla="*/ 1542376 h 2193813"/>
                <a:gd name="connsiteX0" fmla="*/ 72927 w 2373639"/>
                <a:gd name="connsiteY0" fmla="*/ 1542376 h 2362305"/>
                <a:gd name="connsiteX1" fmla="*/ 2373639 w 2373639"/>
                <a:gd name="connsiteY1" fmla="*/ 2 h 2362305"/>
                <a:gd name="connsiteX2" fmla="*/ 2285073 w 2373639"/>
                <a:gd name="connsiteY2" fmla="*/ 914438 h 2362305"/>
                <a:gd name="connsiteX3" fmla="*/ 53 w 2373639"/>
                <a:gd name="connsiteY3" fmla="*/ 2362306 h 2362305"/>
                <a:gd name="connsiteX4" fmla="*/ 72927 w 2373639"/>
                <a:gd name="connsiteY4" fmla="*/ 1542376 h 2362305"/>
                <a:gd name="connsiteX0" fmla="*/ 72874 w 2373586"/>
                <a:gd name="connsiteY0" fmla="*/ 1542376 h 2362305"/>
                <a:gd name="connsiteX1" fmla="*/ 2373586 w 2373586"/>
                <a:gd name="connsiteY1" fmla="*/ 2 h 2362305"/>
                <a:gd name="connsiteX2" fmla="*/ 2285020 w 2373586"/>
                <a:gd name="connsiteY2" fmla="*/ 914438 h 2362305"/>
                <a:gd name="connsiteX3" fmla="*/ 0 w 2373586"/>
                <a:gd name="connsiteY3" fmla="*/ 2362306 h 2362305"/>
                <a:gd name="connsiteX4" fmla="*/ 72874 w 2373586"/>
                <a:gd name="connsiteY4" fmla="*/ 1542376 h 2362305"/>
                <a:gd name="connsiteX0" fmla="*/ 80982 w 2381694"/>
                <a:gd name="connsiteY0" fmla="*/ 1542376 h 2397797"/>
                <a:gd name="connsiteX1" fmla="*/ 2381694 w 2381694"/>
                <a:gd name="connsiteY1" fmla="*/ 2 h 2397797"/>
                <a:gd name="connsiteX2" fmla="*/ 2293128 w 2381694"/>
                <a:gd name="connsiteY2" fmla="*/ 914438 h 2397797"/>
                <a:gd name="connsiteX3" fmla="*/ 0 w 2381694"/>
                <a:gd name="connsiteY3" fmla="*/ 2397795 h 2397797"/>
                <a:gd name="connsiteX4" fmla="*/ 80982 w 2381694"/>
                <a:gd name="connsiteY4" fmla="*/ 1542376 h 2397797"/>
                <a:gd name="connsiteX0" fmla="*/ 80982 w 2381694"/>
                <a:gd name="connsiteY0" fmla="*/ 1542376 h 2397797"/>
                <a:gd name="connsiteX1" fmla="*/ 2381694 w 2381694"/>
                <a:gd name="connsiteY1" fmla="*/ 2 h 2397797"/>
                <a:gd name="connsiteX2" fmla="*/ 2293128 w 2381694"/>
                <a:gd name="connsiteY2" fmla="*/ 914438 h 2397797"/>
                <a:gd name="connsiteX3" fmla="*/ 0 w 2381694"/>
                <a:gd name="connsiteY3" fmla="*/ 2397795 h 2397797"/>
                <a:gd name="connsiteX4" fmla="*/ 80982 w 2381694"/>
                <a:gd name="connsiteY4" fmla="*/ 1542376 h 2397797"/>
                <a:gd name="connsiteX0" fmla="*/ 80982 w 2388900"/>
                <a:gd name="connsiteY0" fmla="*/ 1678367 h 2533788"/>
                <a:gd name="connsiteX1" fmla="*/ 2388900 w 2388900"/>
                <a:gd name="connsiteY1" fmla="*/ 0 h 2533788"/>
                <a:gd name="connsiteX2" fmla="*/ 2293128 w 2388900"/>
                <a:gd name="connsiteY2" fmla="*/ 1050429 h 2533788"/>
                <a:gd name="connsiteX3" fmla="*/ 0 w 2388900"/>
                <a:gd name="connsiteY3" fmla="*/ 2533786 h 2533788"/>
                <a:gd name="connsiteX4" fmla="*/ 80982 w 2388900"/>
                <a:gd name="connsiteY4" fmla="*/ 1678367 h 2533788"/>
                <a:gd name="connsiteX0" fmla="*/ 80982 w 2388900"/>
                <a:gd name="connsiteY0" fmla="*/ 1678367 h 2533788"/>
                <a:gd name="connsiteX1" fmla="*/ 2388900 w 2388900"/>
                <a:gd name="connsiteY1" fmla="*/ 0 h 2533788"/>
                <a:gd name="connsiteX2" fmla="*/ 2297294 w 2388900"/>
                <a:gd name="connsiteY2" fmla="*/ 976707 h 2533788"/>
                <a:gd name="connsiteX3" fmla="*/ 0 w 2388900"/>
                <a:gd name="connsiteY3" fmla="*/ 2533786 h 2533788"/>
                <a:gd name="connsiteX4" fmla="*/ 80982 w 2388900"/>
                <a:gd name="connsiteY4" fmla="*/ 1678367 h 2533788"/>
                <a:gd name="connsiteX0" fmla="*/ 80982 w 2389689"/>
                <a:gd name="connsiteY0" fmla="*/ 1717720 h 2573141"/>
                <a:gd name="connsiteX1" fmla="*/ 2389689 w 2389689"/>
                <a:gd name="connsiteY1" fmla="*/ -1 h 2573141"/>
                <a:gd name="connsiteX2" fmla="*/ 2297294 w 2389689"/>
                <a:gd name="connsiteY2" fmla="*/ 1016060 h 2573141"/>
                <a:gd name="connsiteX3" fmla="*/ 0 w 2389689"/>
                <a:gd name="connsiteY3" fmla="*/ 2573139 h 2573141"/>
                <a:gd name="connsiteX4" fmla="*/ 80982 w 2389689"/>
                <a:gd name="connsiteY4" fmla="*/ 1717720 h 2573141"/>
                <a:gd name="connsiteX0" fmla="*/ 80982 w 2406412"/>
                <a:gd name="connsiteY0" fmla="*/ 1746862 h 2602283"/>
                <a:gd name="connsiteX1" fmla="*/ 2406412 w 2406412"/>
                <a:gd name="connsiteY1" fmla="*/ -1 h 2602283"/>
                <a:gd name="connsiteX2" fmla="*/ 2297294 w 2406412"/>
                <a:gd name="connsiteY2" fmla="*/ 1045202 h 2602283"/>
                <a:gd name="connsiteX3" fmla="*/ 0 w 2406412"/>
                <a:gd name="connsiteY3" fmla="*/ 2602281 h 2602283"/>
                <a:gd name="connsiteX4" fmla="*/ 80982 w 2406412"/>
                <a:gd name="connsiteY4" fmla="*/ 1746862 h 2602283"/>
                <a:gd name="connsiteX0" fmla="*/ 80982 w 2406412"/>
                <a:gd name="connsiteY0" fmla="*/ 1746862 h 2602283"/>
                <a:gd name="connsiteX1" fmla="*/ 2406412 w 2406412"/>
                <a:gd name="connsiteY1" fmla="*/ -1 h 2602283"/>
                <a:gd name="connsiteX2" fmla="*/ 2303208 w 2406412"/>
                <a:gd name="connsiteY2" fmla="*/ 985054 h 2602283"/>
                <a:gd name="connsiteX3" fmla="*/ 0 w 2406412"/>
                <a:gd name="connsiteY3" fmla="*/ 2602281 h 2602283"/>
                <a:gd name="connsiteX4" fmla="*/ 80982 w 2406412"/>
                <a:gd name="connsiteY4" fmla="*/ 1746862 h 260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6412" h="2602283">
                  <a:moveTo>
                    <a:pt x="80982" y="1746862"/>
                  </a:moveTo>
                  <a:lnTo>
                    <a:pt x="2406412" y="-1"/>
                  </a:lnTo>
                  <a:lnTo>
                    <a:pt x="2303208" y="985054"/>
                  </a:lnTo>
                  <a:lnTo>
                    <a:pt x="0" y="2602281"/>
                  </a:lnTo>
                  <a:cubicBezTo>
                    <a:pt x="26589" y="2360946"/>
                    <a:pt x="53128" y="2118588"/>
                    <a:pt x="80982" y="174686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7" name="Kép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51"/>
            <a:ext cx="1064031" cy="10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0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3276 -0.3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doboz 18"/>
          <p:cNvSpPr txBox="1"/>
          <p:nvPr/>
        </p:nvSpPr>
        <p:spPr>
          <a:xfrm>
            <a:off x="5187589" y="402878"/>
            <a:ext cx="6229126" cy="999768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sz="2400" dirty="0"/>
              <a:t>Most </a:t>
            </a:r>
            <a:r>
              <a:rPr lang="hu-HU" sz="2400" dirty="0" err="1"/>
              <a:t>válassz</a:t>
            </a:r>
            <a:r>
              <a:rPr lang="hu-HU" sz="2400" dirty="0"/>
              <a:t> egy párt magadnak! És nézzétek meg alaposan egymást!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4267570" cy="2400508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5781975" y="1850321"/>
            <a:ext cx="5040354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Figyeld meg a párod szemét!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781975" y="2531324"/>
            <a:ext cx="5040354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Figyeld meg a párod száját!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781975" y="3221960"/>
            <a:ext cx="5040354" cy="481370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Figyeld meg a párod orrát!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5781975" y="3934998"/>
            <a:ext cx="5040354" cy="851654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Figyeld meg, hogyan néz ki a párod, </a:t>
            </a:r>
          </a:p>
          <a:p>
            <a:r>
              <a:rPr lang="hu-HU" dirty="0"/>
              <a:t>ha grimaszol!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56225" y="3301198"/>
            <a:ext cx="2571708" cy="1147882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 társadat is Isten alkotta!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04" y="2091006"/>
            <a:ext cx="1467729" cy="1956972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2428673" y="5272543"/>
            <a:ext cx="7334655" cy="1073825"/>
          </a:xfrm>
          <a:prstGeom prst="roundRect">
            <a:avLst>
              <a:gd name="adj" fmla="val 30158"/>
            </a:avLst>
          </a:prstGeom>
          <a:solidFill>
            <a:schemeClr val="bg1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solidFill>
                  <a:srgbClr val="01A095"/>
                </a:solidFill>
              </a:rPr>
              <a:t>De jó, hogy Isten megalkotta a többieket! </a:t>
            </a:r>
          </a:p>
          <a:p>
            <a:pPr algn="ctr"/>
            <a:r>
              <a:rPr lang="hu-HU" sz="2600" dirty="0">
                <a:solidFill>
                  <a:srgbClr val="01A095"/>
                </a:solidFill>
              </a:rPr>
              <a:t>Ők is Isten csodálatos alkotásai!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0942"/>
            <a:ext cx="1051206" cy="10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6" b="99657" l="4566" r="89978">
                        <a14:foregroundMark x1="18151" y1="63886" x2="17261" y2="75200"/>
                        <a14:foregroundMark x1="32851" y1="34400" x2="32851" y2="34400"/>
                        <a14:foregroundMark x1="32517" y1="19657" x2="32517" y2="19657"/>
                        <a14:foregroundMark x1="32517" y1="21371" x2="32517" y2="21371"/>
                        <a14:foregroundMark x1="32405" y1="24000" x2="32405" y2="24000"/>
                        <a14:foregroundMark x1="32628" y1="27200" x2="32628" y2="27200"/>
                        <a14:foregroundMark x1="32517" y1="25943" x2="32517" y2="25943"/>
                        <a14:foregroundMark x1="32628" y1="25029" x2="32628" y2="25029"/>
                        <a14:foregroundMark x1="32517" y1="22857" x2="32517" y2="22857"/>
                        <a14:foregroundMark x1="32405" y1="22171" x2="32405" y2="22171"/>
                        <a14:foregroundMark x1="37082" y1="14629" x2="37082" y2="14629"/>
                        <a14:foregroundMark x1="37528" y1="13943" x2="37528" y2="13943"/>
                        <a14:foregroundMark x1="36303" y1="13714" x2="36303" y2="13714"/>
                        <a14:foregroundMark x1="36303" y1="13714" x2="36303" y2="13714"/>
                        <a14:foregroundMark x1="30624" y1="16229" x2="30624" y2="16229"/>
                        <a14:foregroundMark x1="31403" y1="16343" x2="31403" y2="16343"/>
                        <a14:foregroundMark x1="32851" y1="17714" x2="32851" y2="17714"/>
                        <a14:foregroundMark x1="32739" y1="18286" x2="34967" y2="15543"/>
                        <a14:foregroundMark x1="32517" y1="17714" x2="34410" y2="17600"/>
                        <a14:foregroundMark x1="33185" y1="18057" x2="33185" y2="18057"/>
                        <a14:foregroundMark x1="32851" y1="31429" x2="32851" y2="31429"/>
                        <a14:foregroundMark x1="32851" y1="32229" x2="32851" y2="32229"/>
                        <a14:foregroundMark x1="32739" y1="33029" x2="32739" y2="33029"/>
                        <a14:foregroundMark x1="32851" y1="33371" x2="32851" y2="33371"/>
                        <a14:foregroundMark x1="32517" y1="27886" x2="32517" y2="27886"/>
                        <a14:foregroundMark x1="32628" y1="28343" x2="32628" y2="28343"/>
                        <a14:foregroundMark x1="32739" y1="30171" x2="32739" y2="30171"/>
                        <a14:foregroundMark x1="32851" y1="31543" x2="32962" y2="34514"/>
                        <a14:foregroundMark x1="74053" y1="19314" x2="74053" y2="19314"/>
                        <a14:foregroundMark x1="75947" y1="16114" x2="75947" y2="16114"/>
                        <a14:foregroundMark x1="74833" y1="32229" x2="74833" y2="32229"/>
                        <a14:foregroundMark x1="74722" y1="31429" x2="74722" y2="31429"/>
                        <a14:foregroundMark x1="73163" y1="28571" x2="73163" y2="28571"/>
                        <a14:foregroundMark x1="73051" y1="27314" x2="72829" y2="24457"/>
                        <a14:foregroundMark x1="73163" y1="27429" x2="73051" y2="32800"/>
                        <a14:foregroundMark x1="72494" y1="27543" x2="71604" y2="31429"/>
                        <a14:foregroundMark x1="72829" y1="27886" x2="72829" y2="31314"/>
                        <a14:backgroundMark x1="33296" y1="31086" x2="33185" y2="34171"/>
                        <a14:backgroundMark x1="32962" y1="31886" x2="32962" y2="31886"/>
                        <a14:backgroundMark x1="74165" y1="31314" x2="74388" y2="32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47694" y="932111"/>
            <a:ext cx="5817437" cy="566843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11582" y="3792325"/>
            <a:ext cx="4705298" cy="629483"/>
          </a:xfrm>
          <a:prstGeom prst="roundRect">
            <a:avLst>
              <a:gd name="adj" fmla="val 30158"/>
            </a:avLst>
          </a:prstGeom>
          <a:solidFill>
            <a:srgbClr val="9FD7C7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Isten ismer téged!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11582" y="5443527"/>
            <a:ext cx="4705298" cy="629483"/>
          </a:xfrm>
          <a:prstGeom prst="roundRect">
            <a:avLst>
              <a:gd name="adj" fmla="val 30158"/>
            </a:avLst>
          </a:prstGeom>
          <a:solidFill>
            <a:srgbClr val="9FD7C7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Isten mindig veled van!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11582" y="4592455"/>
            <a:ext cx="4705298" cy="629483"/>
          </a:xfrm>
          <a:prstGeom prst="roundRect">
            <a:avLst>
              <a:gd name="adj" fmla="val 30158"/>
            </a:avLst>
          </a:prstGeom>
          <a:solidFill>
            <a:srgbClr val="9FD7C7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Isten szeret téged!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" y="5763287"/>
            <a:ext cx="666440" cy="96937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0912210" y="2315604"/>
            <a:ext cx="773486" cy="1016547"/>
          </a:xfrm>
          <a:prstGeom prst="rect">
            <a:avLst/>
          </a:prstGeom>
        </p:spPr>
      </p:pic>
      <p:grpSp>
        <p:nvGrpSpPr>
          <p:cNvPr id="49" name="Csoportba foglalás 48"/>
          <p:cNvGrpSpPr/>
          <p:nvPr/>
        </p:nvGrpSpPr>
        <p:grpSpPr>
          <a:xfrm>
            <a:off x="8185358" y="106881"/>
            <a:ext cx="4029792" cy="1382310"/>
            <a:chOff x="6188146" y="139881"/>
            <a:chExt cx="5996957" cy="2057092"/>
          </a:xfrm>
        </p:grpSpPr>
        <p:sp>
          <p:nvSpPr>
            <p:cNvPr id="38" name="Háromszög 37"/>
            <p:cNvSpPr/>
            <p:nvPr/>
          </p:nvSpPr>
          <p:spPr>
            <a:xfrm rot="12649971" flipH="1">
              <a:off x="6642015" y="469550"/>
              <a:ext cx="527805" cy="57600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Háromszög 38"/>
            <p:cNvSpPr/>
            <p:nvPr/>
          </p:nvSpPr>
          <p:spPr>
            <a:xfrm rot="12193461" flipH="1">
              <a:off x="7320873" y="816345"/>
              <a:ext cx="564534" cy="576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9"/>
            <p:cNvSpPr/>
            <p:nvPr/>
          </p:nvSpPr>
          <p:spPr>
            <a:xfrm rot="11863766" flipH="1">
              <a:off x="8018341" y="1063347"/>
              <a:ext cx="564534" cy="576000"/>
            </a:xfrm>
            <a:prstGeom prst="triangle">
              <a:avLst/>
            </a:prstGeom>
            <a:solidFill>
              <a:srgbClr val="C2A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áromszög 40"/>
            <p:cNvSpPr/>
            <p:nvPr/>
          </p:nvSpPr>
          <p:spPr>
            <a:xfrm rot="11462816" flipH="1">
              <a:off x="8700910" y="1249218"/>
              <a:ext cx="564534" cy="576000"/>
            </a:xfrm>
            <a:prstGeom prst="triangle">
              <a:avLst/>
            </a:prstGeom>
            <a:solidFill>
              <a:srgbClr val="8DC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Háromszög 41"/>
            <p:cNvSpPr/>
            <p:nvPr/>
          </p:nvSpPr>
          <p:spPr>
            <a:xfrm rot="11668737" flipH="1">
              <a:off x="9411263" y="1399306"/>
              <a:ext cx="564534" cy="576000"/>
            </a:xfrm>
            <a:prstGeom prst="triangle">
              <a:avLst/>
            </a:prstGeom>
            <a:solidFill>
              <a:srgbClr val="F6C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Háromszög 42"/>
            <p:cNvSpPr/>
            <p:nvPr/>
          </p:nvSpPr>
          <p:spPr>
            <a:xfrm rot="11067967" flipH="1">
              <a:off x="10106014" y="1511103"/>
              <a:ext cx="564534" cy="576000"/>
            </a:xfrm>
            <a:prstGeom prst="triangle">
              <a:avLst/>
            </a:prstGeom>
            <a:solidFill>
              <a:srgbClr val="F0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Háromszög 43"/>
            <p:cNvSpPr/>
            <p:nvPr/>
          </p:nvSpPr>
          <p:spPr>
            <a:xfrm rot="11009223" flipH="1">
              <a:off x="10815665" y="1599281"/>
              <a:ext cx="564534" cy="576000"/>
            </a:xfrm>
            <a:prstGeom prst="triangle">
              <a:avLst/>
            </a:prstGeom>
            <a:solidFill>
              <a:srgbClr val="7E8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Háromszög 44"/>
            <p:cNvSpPr/>
            <p:nvPr/>
          </p:nvSpPr>
          <p:spPr>
            <a:xfrm rot="13159127" flipH="1">
              <a:off x="6188146" y="139881"/>
              <a:ext cx="497178" cy="513545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 rot="11707554" flipH="1" flipV="1">
              <a:off x="6223472" y="784542"/>
              <a:ext cx="5961631" cy="521278"/>
            </a:xfrm>
            <a:custGeom>
              <a:avLst/>
              <a:gdLst>
                <a:gd name="connsiteX0" fmla="*/ 0 w 3938818"/>
                <a:gd name="connsiteY0" fmla="*/ 1691679 h 1956046"/>
                <a:gd name="connsiteX1" fmla="*/ 3902520 w 3938818"/>
                <a:gd name="connsiteY1" fmla="*/ 0 h 1956046"/>
                <a:gd name="connsiteX2" fmla="*/ 3925581 w 3938818"/>
                <a:gd name="connsiteY2" fmla="*/ 99285 h 1956046"/>
                <a:gd name="connsiteX3" fmla="*/ 3938818 w 3938818"/>
                <a:gd name="connsiteY3" fmla="*/ 271518 h 1956046"/>
                <a:gd name="connsiteX4" fmla="*/ 1375015 w 3938818"/>
                <a:gd name="connsiteY4" fmla="*/ 1956046 h 1956046"/>
                <a:gd name="connsiteX5" fmla="*/ 152954 w 3938818"/>
                <a:gd name="connsiteY5" fmla="*/ 1752733 h 1956046"/>
                <a:gd name="connsiteX0" fmla="*/ 0 w 3938818"/>
                <a:gd name="connsiteY0" fmla="*/ 1593564 h 1857931"/>
                <a:gd name="connsiteX1" fmla="*/ 2307243 w 3938818"/>
                <a:gd name="connsiteY1" fmla="*/ 615559 h 1857931"/>
                <a:gd name="connsiteX2" fmla="*/ 3925581 w 3938818"/>
                <a:gd name="connsiteY2" fmla="*/ 1170 h 1857931"/>
                <a:gd name="connsiteX3" fmla="*/ 3938818 w 3938818"/>
                <a:gd name="connsiteY3" fmla="*/ 173403 h 1857931"/>
                <a:gd name="connsiteX4" fmla="*/ 1375015 w 3938818"/>
                <a:gd name="connsiteY4" fmla="*/ 1857931 h 1857931"/>
                <a:gd name="connsiteX5" fmla="*/ 152954 w 3938818"/>
                <a:gd name="connsiteY5" fmla="*/ 1654618 h 1857931"/>
                <a:gd name="connsiteX6" fmla="*/ 0 w 3938818"/>
                <a:gd name="connsiteY6" fmla="*/ 1593564 h 1857931"/>
                <a:gd name="connsiteX0" fmla="*/ 0 w 3938818"/>
                <a:gd name="connsiteY0" fmla="*/ 1593564 h 1859577"/>
                <a:gd name="connsiteX1" fmla="*/ 2307243 w 3938818"/>
                <a:gd name="connsiteY1" fmla="*/ 615559 h 1859577"/>
                <a:gd name="connsiteX2" fmla="*/ 3925581 w 3938818"/>
                <a:gd name="connsiteY2" fmla="*/ 1170 h 1859577"/>
                <a:gd name="connsiteX3" fmla="*/ 3938818 w 3938818"/>
                <a:gd name="connsiteY3" fmla="*/ 173403 h 1859577"/>
                <a:gd name="connsiteX4" fmla="*/ 2730991 w 3938818"/>
                <a:gd name="connsiteY4" fmla="*/ 1627810 h 1859577"/>
                <a:gd name="connsiteX5" fmla="*/ 1375015 w 3938818"/>
                <a:gd name="connsiteY5" fmla="*/ 1857931 h 1859577"/>
                <a:gd name="connsiteX6" fmla="*/ 152954 w 3938818"/>
                <a:gd name="connsiteY6" fmla="*/ 1654618 h 1859577"/>
                <a:gd name="connsiteX7" fmla="*/ 0 w 3938818"/>
                <a:gd name="connsiteY7" fmla="*/ 1593564 h 1859577"/>
                <a:gd name="connsiteX0" fmla="*/ 0 w 3929769"/>
                <a:gd name="connsiteY0" fmla="*/ 1593564 h 1859577"/>
                <a:gd name="connsiteX1" fmla="*/ 2307243 w 3929769"/>
                <a:gd name="connsiteY1" fmla="*/ 615559 h 1859577"/>
                <a:gd name="connsiteX2" fmla="*/ 3925581 w 3929769"/>
                <a:gd name="connsiteY2" fmla="*/ 1170 h 1859577"/>
                <a:gd name="connsiteX3" fmla="*/ 2730991 w 3929769"/>
                <a:gd name="connsiteY3" fmla="*/ 1627810 h 1859577"/>
                <a:gd name="connsiteX4" fmla="*/ 1375015 w 3929769"/>
                <a:gd name="connsiteY4" fmla="*/ 1857931 h 1859577"/>
                <a:gd name="connsiteX5" fmla="*/ 152954 w 3929769"/>
                <a:gd name="connsiteY5" fmla="*/ 1654618 h 1859577"/>
                <a:gd name="connsiteX6" fmla="*/ 0 w 3929769"/>
                <a:gd name="connsiteY6" fmla="*/ 1593564 h 1859577"/>
                <a:gd name="connsiteX0" fmla="*/ 0 w 2794733"/>
                <a:gd name="connsiteY0" fmla="*/ 978005 h 1244018"/>
                <a:gd name="connsiteX1" fmla="*/ 2307243 w 2794733"/>
                <a:gd name="connsiteY1" fmla="*/ 0 h 1244018"/>
                <a:gd name="connsiteX2" fmla="*/ 2730991 w 2794733"/>
                <a:gd name="connsiteY2" fmla="*/ 1012251 h 1244018"/>
                <a:gd name="connsiteX3" fmla="*/ 1375015 w 2794733"/>
                <a:gd name="connsiteY3" fmla="*/ 1242372 h 1244018"/>
                <a:gd name="connsiteX4" fmla="*/ 152954 w 2794733"/>
                <a:gd name="connsiteY4" fmla="*/ 1039059 h 1244018"/>
                <a:gd name="connsiteX5" fmla="*/ 0 w 2794733"/>
                <a:gd name="connsiteY5" fmla="*/ 978005 h 1244018"/>
                <a:gd name="connsiteX0" fmla="*/ 0 w 2763672"/>
                <a:gd name="connsiteY0" fmla="*/ 978005 h 1244018"/>
                <a:gd name="connsiteX1" fmla="*/ 2307243 w 2763672"/>
                <a:gd name="connsiteY1" fmla="*/ 0 h 1244018"/>
                <a:gd name="connsiteX2" fmla="*/ 2730991 w 2763672"/>
                <a:gd name="connsiteY2" fmla="*/ 1012251 h 1244018"/>
                <a:gd name="connsiteX3" fmla="*/ 1375015 w 2763672"/>
                <a:gd name="connsiteY3" fmla="*/ 1242372 h 1244018"/>
                <a:gd name="connsiteX4" fmla="*/ 152954 w 2763672"/>
                <a:gd name="connsiteY4" fmla="*/ 1039059 h 1244018"/>
                <a:gd name="connsiteX5" fmla="*/ 0 w 2763672"/>
                <a:gd name="connsiteY5" fmla="*/ 978005 h 1244018"/>
                <a:gd name="connsiteX0" fmla="*/ 0 w 2750020"/>
                <a:gd name="connsiteY0" fmla="*/ 978005 h 1244018"/>
                <a:gd name="connsiteX1" fmla="*/ 2307243 w 2750020"/>
                <a:gd name="connsiteY1" fmla="*/ 0 h 1244018"/>
                <a:gd name="connsiteX2" fmla="*/ 2730991 w 2750020"/>
                <a:gd name="connsiteY2" fmla="*/ 1012251 h 1244018"/>
                <a:gd name="connsiteX3" fmla="*/ 1375015 w 2750020"/>
                <a:gd name="connsiteY3" fmla="*/ 1242372 h 1244018"/>
                <a:gd name="connsiteX4" fmla="*/ 152954 w 2750020"/>
                <a:gd name="connsiteY4" fmla="*/ 1039059 h 1244018"/>
                <a:gd name="connsiteX5" fmla="*/ 0 w 2750020"/>
                <a:gd name="connsiteY5" fmla="*/ 978005 h 1244018"/>
                <a:gd name="connsiteX0" fmla="*/ 0 w 2733092"/>
                <a:gd name="connsiteY0" fmla="*/ 978005 h 1244018"/>
                <a:gd name="connsiteX1" fmla="*/ 2307243 w 2733092"/>
                <a:gd name="connsiteY1" fmla="*/ 0 h 1244018"/>
                <a:gd name="connsiteX2" fmla="*/ 2730991 w 2733092"/>
                <a:gd name="connsiteY2" fmla="*/ 1012251 h 1244018"/>
                <a:gd name="connsiteX3" fmla="*/ 1375015 w 2733092"/>
                <a:gd name="connsiteY3" fmla="*/ 1242372 h 1244018"/>
                <a:gd name="connsiteX4" fmla="*/ 152954 w 2733092"/>
                <a:gd name="connsiteY4" fmla="*/ 1039059 h 1244018"/>
                <a:gd name="connsiteX5" fmla="*/ 0 w 2733092"/>
                <a:gd name="connsiteY5" fmla="*/ 978005 h 1244018"/>
                <a:gd name="connsiteX0" fmla="*/ 0 w 2733016"/>
                <a:gd name="connsiteY0" fmla="*/ 991989 h 1258002"/>
                <a:gd name="connsiteX1" fmla="*/ 2301181 w 2733016"/>
                <a:gd name="connsiteY1" fmla="*/ 0 h 1258002"/>
                <a:gd name="connsiteX2" fmla="*/ 2730991 w 2733016"/>
                <a:gd name="connsiteY2" fmla="*/ 1026235 h 1258002"/>
                <a:gd name="connsiteX3" fmla="*/ 1375015 w 2733016"/>
                <a:gd name="connsiteY3" fmla="*/ 1256356 h 1258002"/>
                <a:gd name="connsiteX4" fmla="*/ 152954 w 2733016"/>
                <a:gd name="connsiteY4" fmla="*/ 1053043 h 1258002"/>
                <a:gd name="connsiteX5" fmla="*/ 0 w 2733016"/>
                <a:gd name="connsiteY5" fmla="*/ 991989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5" fmla="*/ 2392621 w 2733016"/>
                <a:gd name="connsiteY5" fmla="*/ 91440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0" fmla="*/ 2730991 w 2730991"/>
                <a:gd name="connsiteY0" fmla="*/ 34246 h 266013"/>
                <a:gd name="connsiteX1" fmla="*/ 1375015 w 2730991"/>
                <a:gd name="connsiteY1" fmla="*/ 264367 h 266013"/>
                <a:gd name="connsiteX2" fmla="*/ 152954 w 2730991"/>
                <a:gd name="connsiteY2" fmla="*/ 61054 h 266013"/>
                <a:gd name="connsiteX3" fmla="*/ 0 w 2730991"/>
                <a:gd name="connsiteY3" fmla="*/ 0 h 266013"/>
                <a:gd name="connsiteX0" fmla="*/ 2730991 w 2730991"/>
                <a:gd name="connsiteY0" fmla="*/ 34246 h 61054"/>
                <a:gd name="connsiteX1" fmla="*/ 152954 w 2730991"/>
                <a:gd name="connsiteY1" fmla="*/ 61054 h 61054"/>
                <a:gd name="connsiteX2" fmla="*/ 0 w 2730991"/>
                <a:gd name="connsiteY2" fmla="*/ 0 h 61054"/>
                <a:gd name="connsiteX0" fmla="*/ 2730991 w 2730991"/>
                <a:gd name="connsiteY0" fmla="*/ 34246 h 34246"/>
                <a:gd name="connsiteX1" fmla="*/ 0 w 2730991"/>
                <a:gd name="connsiteY1" fmla="*/ 0 h 34246"/>
                <a:gd name="connsiteX0" fmla="*/ 2730991 w 2730991"/>
                <a:gd name="connsiteY0" fmla="*/ 34246 h 184995"/>
                <a:gd name="connsiteX1" fmla="*/ 0 w 2730991"/>
                <a:gd name="connsiteY1" fmla="*/ 0 h 184995"/>
                <a:gd name="connsiteX0" fmla="*/ 2730991 w 2730991"/>
                <a:gd name="connsiteY0" fmla="*/ 34246 h 268885"/>
                <a:gd name="connsiteX1" fmla="*/ 0 w 2730991"/>
                <a:gd name="connsiteY1" fmla="*/ 0 h 268885"/>
                <a:gd name="connsiteX0" fmla="*/ 2730991 w 2730991"/>
                <a:gd name="connsiteY0" fmla="*/ 34246 h 264847"/>
                <a:gd name="connsiteX1" fmla="*/ 0 w 2730991"/>
                <a:gd name="connsiteY1" fmla="*/ 0 h 264847"/>
                <a:gd name="connsiteX0" fmla="*/ 2730991 w 2730991"/>
                <a:gd name="connsiteY0" fmla="*/ 34246 h 285133"/>
                <a:gd name="connsiteX1" fmla="*/ 0 w 2730991"/>
                <a:gd name="connsiteY1" fmla="*/ 0 h 285133"/>
                <a:gd name="connsiteX0" fmla="*/ 2730991 w 2730991"/>
                <a:gd name="connsiteY0" fmla="*/ 34246 h 336830"/>
                <a:gd name="connsiteX1" fmla="*/ 0 w 2730991"/>
                <a:gd name="connsiteY1" fmla="*/ 0 h 33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0991" h="336830">
                  <a:moveTo>
                    <a:pt x="2730991" y="34246"/>
                  </a:moveTo>
                  <a:cubicBezTo>
                    <a:pt x="1753670" y="436675"/>
                    <a:pt x="588298" y="449996"/>
                    <a:pt x="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Háromszög 47"/>
            <p:cNvSpPr/>
            <p:nvPr/>
          </p:nvSpPr>
          <p:spPr>
            <a:xfrm rot="10800000" flipH="1">
              <a:off x="11545156" y="1620973"/>
              <a:ext cx="564534" cy="576000"/>
            </a:xfrm>
            <a:prstGeom prst="triangle">
              <a:avLst/>
            </a:prstGeom>
            <a:solidFill>
              <a:srgbClr val="C194C3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" y="23472"/>
            <a:ext cx="4051572" cy="1580068"/>
          </a:xfrm>
          <a:prstGeom prst="rect">
            <a:avLst/>
          </a:prstGeom>
        </p:spPr>
      </p:pic>
      <p:sp>
        <p:nvSpPr>
          <p:cNvPr id="47" name="Szabadkézi sokszög 46"/>
          <p:cNvSpPr/>
          <p:nvPr/>
        </p:nvSpPr>
        <p:spPr>
          <a:xfrm flipH="1">
            <a:off x="4989616" y="7726267"/>
            <a:ext cx="45720" cy="1159298"/>
          </a:xfrm>
          <a:custGeom>
            <a:avLst/>
            <a:gdLst>
              <a:gd name="connsiteX0" fmla="*/ 0 w 130544"/>
              <a:gd name="connsiteY0" fmla="*/ 0 h 1435261"/>
              <a:gd name="connsiteX1" fmla="*/ 69448 w 130544"/>
              <a:gd name="connsiteY1" fmla="*/ 69448 h 1435261"/>
              <a:gd name="connsiteX2" fmla="*/ 81023 w 130544"/>
              <a:gd name="connsiteY2" fmla="*/ 555585 h 1435261"/>
              <a:gd name="connsiteX3" fmla="*/ 92597 w 130544"/>
              <a:gd name="connsiteY3" fmla="*/ 590309 h 1435261"/>
              <a:gd name="connsiteX4" fmla="*/ 104172 w 130544"/>
              <a:gd name="connsiteY4" fmla="*/ 659757 h 1435261"/>
              <a:gd name="connsiteX5" fmla="*/ 127321 w 130544"/>
              <a:gd name="connsiteY5" fmla="*/ 706056 h 1435261"/>
              <a:gd name="connsiteX6" fmla="*/ 127321 w 130544"/>
              <a:gd name="connsiteY6" fmla="*/ 1435261 h 1435261"/>
              <a:gd name="connsiteX0" fmla="*/ 0 w 61096"/>
              <a:gd name="connsiteY0" fmla="*/ 0 h 1365813"/>
              <a:gd name="connsiteX1" fmla="*/ 11575 w 61096"/>
              <a:gd name="connsiteY1" fmla="*/ 486137 h 1365813"/>
              <a:gd name="connsiteX2" fmla="*/ 23149 w 61096"/>
              <a:gd name="connsiteY2" fmla="*/ 520861 h 1365813"/>
              <a:gd name="connsiteX3" fmla="*/ 34724 w 61096"/>
              <a:gd name="connsiteY3" fmla="*/ 590309 h 1365813"/>
              <a:gd name="connsiteX4" fmla="*/ 57873 w 61096"/>
              <a:gd name="connsiteY4" fmla="*/ 636608 h 1365813"/>
              <a:gd name="connsiteX5" fmla="*/ 57873 w 61096"/>
              <a:gd name="connsiteY5" fmla="*/ 1365813 h 1365813"/>
              <a:gd name="connsiteX0" fmla="*/ 0 w 57873"/>
              <a:gd name="connsiteY0" fmla="*/ 0 h 1365813"/>
              <a:gd name="connsiteX1" fmla="*/ 11575 w 57873"/>
              <a:gd name="connsiteY1" fmla="*/ 486137 h 1365813"/>
              <a:gd name="connsiteX2" fmla="*/ 23149 w 57873"/>
              <a:gd name="connsiteY2" fmla="*/ 520861 h 1365813"/>
              <a:gd name="connsiteX3" fmla="*/ 34724 w 57873"/>
              <a:gd name="connsiteY3" fmla="*/ 590309 h 1365813"/>
              <a:gd name="connsiteX4" fmla="*/ 57873 w 57873"/>
              <a:gd name="connsiteY4" fmla="*/ 1365813 h 1365813"/>
              <a:gd name="connsiteX0" fmla="*/ 0 w 57873"/>
              <a:gd name="connsiteY0" fmla="*/ 0 h 1365813"/>
              <a:gd name="connsiteX1" fmla="*/ 11575 w 57873"/>
              <a:gd name="connsiteY1" fmla="*/ 486137 h 1365813"/>
              <a:gd name="connsiteX2" fmla="*/ 23149 w 57873"/>
              <a:gd name="connsiteY2" fmla="*/ 520861 h 1365813"/>
              <a:gd name="connsiteX3" fmla="*/ 57873 w 57873"/>
              <a:gd name="connsiteY3" fmla="*/ 1365813 h 1365813"/>
              <a:gd name="connsiteX0" fmla="*/ 0 w 57873"/>
              <a:gd name="connsiteY0" fmla="*/ 0 h 1365813"/>
              <a:gd name="connsiteX1" fmla="*/ 11575 w 57873"/>
              <a:gd name="connsiteY1" fmla="*/ 486137 h 1365813"/>
              <a:gd name="connsiteX2" fmla="*/ 23149 w 57873"/>
              <a:gd name="connsiteY2" fmla="*/ 520861 h 1365813"/>
              <a:gd name="connsiteX3" fmla="*/ 57873 w 57873"/>
              <a:gd name="connsiteY3" fmla="*/ 1365813 h 1365813"/>
              <a:gd name="connsiteX0" fmla="*/ 0 w 61456"/>
              <a:gd name="connsiteY0" fmla="*/ 0 h 1365813"/>
              <a:gd name="connsiteX1" fmla="*/ 11575 w 61456"/>
              <a:gd name="connsiteY1" fmla="*/ 486137 h 1365813"/>
              <a:gd name="connsiteX2" fmla="*/ 33474 w 61456"/>
              <a:gd name="connsiteY2" fmla="*/ 606307 h 1365813"/>
              <a:gd name="connsiteX3" fmla="*/ 57873 w 61456"/>
              <a:gd name="connsiteY3" fmla="*/ 1365813 h 1365813"/>
              <a:gd name="connsiteX0" fmla="*/ 30522 w 88395"/>
              <a:gd name="connsiteY0" fmla="*/ 0 h 1365813"/>
              <a:gd name="connsiteX1" fmla="*/ 799 w 88395"/>
              <a:gd name="connsiteY1" fmla="*/ 422053 h 1365813"/>
              <a:gd name="connsiteX2" fmla="*/ 63996 w 88395"/>
              <a:gd name="connsiteY2" fmla="*/ 606307 h 1365813"/>
              <a:gd name="connsiteX3" fmla="*/ 88395 w 88395"/>
              <a:gd name="connsiteY3" fmla="*/ 1365813 h 1365813"/>
              <a:gd name="connsiteX0" fmla="*/ 30522 w 88395"/>
              <a:gd name="connsiteY0" fmla="*/ 0 h 1365813"/>
              <a:gd name="connsiteX1" fmla="*/ 799 w 88395"/>
              <a:gd name="connsiteY1" fmla="*/ 422053 h 1365813"/>
              <a:gd name="connsiteX2" fmla="*/ 70879 w 88395"/>
              <a:gd name="connsiteY2" fmla="*/ 962331 h 1365813"/>
              <a:gd name="connsiteX3" fmla="*/ 88395 w 88395"/>
              <a:gd name="connsiteY3" fmla="*/ 1365813 h 1365813"/>
              <a:gd name="connsiteX0" fmla="*/ 0 w 57873"/>
              <a:gd name="connsiteY0" fmla="*/ 0 h 1365813"/>
              <a:gd name="connsiteX1" fmla="*/ 18458 w 57873"/>
              <a:gd name="connsiteY1" fmla="*/ 436294 h 1365813"/>
              <a:gd name="connsiteX2" fmla="*/ 40357 w 57873"/>
              <a:gd name="connsiteY2" fmla="*/ 962331 h 1365813"/>
              <a:gd name="connsiteX3" fmla="*/ 57873 w 57873"/>
              <a:gd name="connsiteY3" fmla="*/ 1365813 h 1365813"/>
              <a:gd name="connsiteX0" fmla="*/ 0 w 59426"/>
              <a:gd name="connsiteY0" fmla="*/ 0 h 1365813"/>
              <a:gd name="connsiteX1" fmla="*/ 18458 w 59426"/>
              <a:gd name="connsiteY1" fmla="*/ 436294 h 1365813"/>
              <a:gd name="connsiteX2" fmla="*/ 57564 w 59426"/>
              <a:gd name="connsiteY2" fmla="*/ 962331 h 1365813"/>
              <a:gd name="connsiteX3" fmla="*/ 57873 w 59426"/>
              <a:gd name="connsiteY3" fmla="*/ 1365813 h 1365813"/>
              <a:gd name="connsiteX0" fmla="*/ 0 w 70963"/>
              <a:gd name="connsiteY0" fmla="*/ 0 h 1365813"/>
              <a:gd name="connsiteX1" fmla="*/ 18458 w 70963"/>
              <a:gd name="connsiteY1" fmla="*/ 436294 h 1365813"/>
              <a:gd name="connsiteX2" fmla="*/ 57564 w 70963"/>
              <a:gd name="connsiteY2" fmla="*/ 962331 h 1365813"/>
              <a:gd name="connsiteX3" fmla="*/ 57873 w 70963"/>
              <a:gd name="connsiteY3" fmla="*/ 1365813 h 136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3" h="1365813">
                <a:moveTo>
                  <a:pt x="0" y="0"/>
                </a:moveTo>
                <a:cubicBezTo>
                  <a:pt x="7041" y="161939"/>
                  <a:pt x="11261" y="274362"/>
                  <a:pt x="18458" y="436294"/>
                </a:cubicBezTo>
                <a:cubicBezTo>
                  <a:pt x="19000" y="448483"/>
                  <a:pt x="23463" y="807411"/>
                  <a:pt x="57564" y="962331"/>
                </a:cubicBezTo>
                <a:cubicBezTo>
                  <a:pt x="90898" y="1113765"/>
                  <a:pt x="50639" y="1189781"/>
                  <a:pt x="57873" y="136581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754" y="6600550"/>
            <a:ext cx="902126" cy="1292012"/>
          </a:xfrm>
          <a:prstGeom prst="rect">
            <a:avLst/>
          </a:prstGeom>
        </p:spPr>
      </p:pic>
      <p:sp>
        <p:nvSpPr>
          <p:cNvPr id="52" name="Szövegdoboz 51"/>
          <p:cNvSpPr txBox="1"/>
          <p:nvPr/>
        </p:nvSpPr>
        <p:spPr>
          <a:xfrm>
            <a:off x="647617" y="2333083"/>
            <a:ext cx="5207654" cy="1147882"/>
          </a:xfrm>
          <a:prstGeom prst="roundRect">
            <a:avLst>
              <a:gd name="adj" fmla="val 30158"/>
            </a:avLst>
          </a:prstGeom>
          <a:solidFill>
            <a:srgbClr val="8DC4B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Isten örül annak, hogy megszülettél!</a:t>
            </a:r>
          </a:p>
        </p:txBody>
      </p:sp>
      <p:pic>
        <p:nvPicPr>
          <p:cNvPr id="66" name="Kép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9" y="0"/>
            <a:ext cx="919061" cy="9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2.96296E-6 L -0.00039 0.00023 C 0.00027 -0.00879 0.00092 -0.01805 0.00196 -0.02708 L 0.00404 -0.04444 C 0.00456 -0.0544 0.00508 -0.06412 0.0056 -0.07291 C 0.00612 -0.08842 -0.0039 -0.13264 -0.00338 -0.14629 C -0.00234 -0.16435 0.01823 -0.20509 0.01889 -0.22338 C 0.02136 -0.26504 0.00274 -0.29722 0.0017 -0.34977 C 0.00014 -0.39375 0.02058 -0.4544 0.02058 -0.49027 C 0.01836 -0.52708 -4.79167E-6 -0.56389 -0.00312 -0.60115 C -0.02747 -0.6831 0.01628 -0.84514 0.0168 -0.9118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4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-0.00039 0.00023 C 0.00026 -0.0088 0.00091 -0.01805 0.00195 -0.02708 L 0.00403 -0.04444 C 0.00456 -0.0544 0.00508 -0.06412 0.0056 -0.07292 C 0.00612 -0.08842 -0.00391 -0.13264 -0.00339 -0.1463 C -0.00235 -0.16435 0.01823 -0.20509 0.01888 -0.22338 C 0.02135 -0.26505 0.00273 -0.29722 0.00169 -0.34977 C 0.00013 -0.39375 0.02057 -0.4544 0.02057 -0.49028 C 0.01836 -0.52708 2.29167E-6 -0.56389 -0.00313 -0.60116 C -0.02748 -0.6831 0.01627 -0.84514 0.01679 -0.9118 " pathEditMode="relative" rAng="0" ptsTypes="AAAAAAAAAAA">
                                      <p:cBhvr>
                                        <p:cTn id="1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06356" y="5677632"/>
            <a:ext cx="5207654" cy="629483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Tanuld meg az aranymondást!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5" b="98378" l="3426" r="859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5159" y="2477108"/>
            <a:ext cx="3468291" cy="3098157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8173783" y="101538"/>
            <a:ext cx="4029792" cy="1382310"/>
            <a:chOff x="6188146" y="139881"/>
            <a:chExt cx="5996957" cy="2057092"/>
          </a:xfrm>
        </p:grpSpPr>
        <p:sp>
          <p:nvSpPr>
            <p:cNvPr id="6" name="Háromszög 5"/>
            <p:cNvSpPr/>
            <p:nvPr/>
          </p:nvSpPr>
          <p:spPr>
            <a:xfrm rot="12649971" flipH="1">
              <a:off x="6642015" y="469550"/>
              <a:ext cx="527805" cy="57600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áromszög 6"/>
            <p:cNvSpPr/>
            <p:nvPr/>
          </p:nvSpPr>
          <p:spPr>
            <a:xfrm rot="12193461" flipH="1">
              <a:off x="7320873" y="816345"/>
              <a:ext cx="564534" cy="576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áromszög 7"/>
            <p:cNvSpPr/>
            <p:nvPr/>
          </p:nvSpPr>
          <p:spPr>
            <a:xfrm rot="11863766" flipH="1">
              <a:off x="8018341" y="1063347"/>
              <a:ext cx="564534" cy="576000"/>
            </a:xfrm>
            <a:prstGeom prst="triangle">
              <a:avLst/>
            </a:prstGeom>
            <a:solidFill>
              <a:srgbClr val="C2A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Háromszög 8"/>
            <p:cNvSpPr/>
            <p:nvPr/>
          </p:nvSpPr>
          <p:spPr>
            <a:xfrm rot="11462816" flipH="1">
              <a:off x="8700910" y="1249218"/>
              <a:ext cx="564534" cy="576000"/>
            </a:xfrm>
            <a:prstGeom prst="triangle">
              <a:avLst/>
            </a:prstGeom>
            <a:solidFill>
              <a:srgbClr val="8DC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áromszög 9"/>
            <p:cNvSpPr/>
            <p:nvPr/>
          </p:nvSpPr>
          <p:spPr>
            <a:xfrm rot="11668737" flipH="1">
              <a:off x="9411263" y="1399306"/>
              <a:ext cx="564534" cy="576000"/>
            </a:xfrm>
            <a:prstGeom prst="triangle">
              <a:avLst/>
            </a:prstGeom>
            <a:solidFill>
              <a:srgbClr val="F6C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Háromszög 10"/>
            <p:cNvSpPr/>
            <p:nvPr/>
          </p:nvSpPr>
          <p:spPr>
            <a:xfrm rot="11067967" flipH="1">
              <a:off x="10106014" y="1511103"/>
              <a:ext cx="564534" cy="576000"/>
            </a:xfrm>
            <a:prstGeom prst="triangle">
              <a:avLst/>
            </a:prstGeom>
            <a:solidFill>
              <a:srgbClr val="F0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áromszög 11"/>
            <p:cNvSpPr/>
            <p:nvPr/>
          </p:nvSpPr>
          <p:spPr>
            <a:xfrm rot="11009223" flipH="1">
              <a:off x="10815665" y="1599281"/>
              <a:ext cx="564534" cy="576000"/>
            </a:xfrm>
            <a:prstGeom prst="triangle">
              <a:avLst/>
            </a:prstGeom>
            <a:solidFill>
              <a:srgbClr val="7E8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Háromszög 12"/>
            <p:cNvSpPr/>
            <p:nvPr/>
          </p:nvSpPr>
          <p:spPr>
            <a:xfrm rot="13159127" flipH="1">
              <a:off x="6188146" y="139881"/>
              <a:ext cx="497178" cy="513545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 rot="11707554" flipH="1" flipV="1">
              <a:off x="6223472" y="784542"/>
              <a:ext cx="5961631" cy="521278"/>
            </a:xfrm>
            <a:custGeom>
              <a:avLst/>
              <a:gdLst>
                <a:gd name="connsiteX0" fmla="*/ 0 w 3938818"/>
                <a:gd name="connsiteY0" fmla="*/ 1691679 h 1956046"/>
                <a:gd name="connsiteX1" fmla="*/ 3902520 w 3938818"/>
                <a:gd name="connsiteY1" fmla="*/ 0 h 1956046"/>
                <a:gd name="connsiteX2" fmla="*/ 3925581 w 3938818"/>
                <a:gd name="connsiteY2" fmla="*/ 99285 h 1956046"/>
                <a:gd name="connsiteX3" fmla="*/ 3938818 w 3938818"/>
                <a:gd name="connsiteY3" fmla="*/ 271518 h 1956046"/>
                <a:gd name="connsiteX4" fmla="*/ 1375015 w 3938818"/>
                <a:gd name="connsiteY4" fmla="*/ 1956046 h 1956046"/>
                <a:gd name="connsiteX5" fmla="*/ 152954 w 3938818"/>
                <a:gd name="connsiteY5" fmla="*/ 1752733 h 1956046"/>
                <a:gd name="connsiteX0" fmla="*/ 0 w 3938818"/>
                <a:gd name="connsiteY0" fmla="*/ 1593564 h 1857931"/>
                <a:gd name="connsiteX1" fmla="*/ 2307243 w 3938818"/>
                <a:gd name="connsiteY1" fmla="*/ 615559 h 1857931"/>
                <a:gd name="connsiteX2" fmla="*/ 3925581 w 3938818"/>
                <a:gd name="connsiteY2" fmla="*/ 1170 h 1857931"/>
                <a:gd name="connsiteX3" fmla="*/ 3938818 w 3938818"/>
                <a:gd name="connsiteY3" fmla="*/ 173403 h 1857931"/>
                <a:gd name="connsiteX4" fmla="*/ 1375015 w 3938818"/>
                <a:gd name="connsiteY4" fmla="*/ 1857931 h 1857931"/>
                <a:gd name="connsiteX5" fmla="*/ 152954 w 3938818"/>
                <a:gd name="connsiteY5" fmla="*/ 1654618 h 1857931"/>
                <a:gd name="connsiteX6" fmla="*/ 0 w 3938818"/>
                <a:gd name="connsiteY6" fmla="*/ 1593564 h 1857931"/>
                <a:gd name="connsiteX0" fmla="*/ 0 w 3938818"/>
                <a:gd name="connsiteY0" fmla="*/ 1593564 h 1859577"/>
                <a:gd name="connsiteX1" fmla="*/ 2307243 w 3938818"/>
                <a:gd name="connsiteY1" fmla="*/ 615559 h 1859577"/>
                <a:gd name="connsiteX2" fmla="*/ 3925581 w 3938818"/>
                <a:gd name="connsiteY2" fmla="*/ 1170 h 1859577"/>
                <a:gd name="connsiteX3" fmla="*/ 3938818 w 3938818"/>
                <a:gd name="connsiteY3" fmla="*/ 173403 h 1859577"/>
                <a:gd name="connsiteX4" fmla="*/ 2730991 w 3938818"/>
                <a:gd name="connsiteY4" fmla="*/ 1627810 h 1859577"/>
                <a:gd name="connsiteX5" fmla="*/ 1375015 w 3938818"/>
                <a:gd name="connsiteY5" fmla="*/ 1857931 h 1859577"/>
                <a:gd name="connsiteX6" fmla="*/ 152954 w 3938818"/>
                <a:gd name="connsiteY6" fmla="*/ 1654618 h 1859577"/>
                <a:gd name="connsiteX7" fmla="*/ 0 w 3938818"/>
                <a:gd name="connsiteY7" fmla="*/ 1593564 h 1859577"/>
                <a:gd name="connsiteX0" fmla="*/ 0 w 3929769"/>
                <a:gd name="connsiteY0" fmla="*/ 1593564 h 1859577"/>
                <a:gd name="connsiteX1" fmla="*/ 2307243 w 3929769"/>
                <a:gd name="connsiteY1" fmla="*/ 615559 h 1859577"/>
                <a:gd name="connsiteX2" fmla="*/ 3925581 w 3929769"/>
                <a:gd name="connsiteY2" fmla="*/ 1170 h 1859577"/>
                <a:gd name="connsiteX3" fmla="*/ 2730991 w 3929769"/>
                <a:gd name="connsiteY3" fmla="*/ 1627810 h 1859577"/>
                <a:gd name="connsiteX4" fmla="*/ 1375015 w 3929769"/>
                <a:gd name="connsiteY4" fmla="*/ 1857931 h 1859577"/>
                <a:gd name="connsiteX5" fmla="*/ 152954 w 3929769"/>
                <a:gd name="connsiteY5" fmla="*/ 1654618 h 1859577"/>
                <a:gd name="connsiteX6" fmla="*/ 0 w 3929769"/>
                <a:gd name="connsiteY6" fmla="*/ 1593564 h 1859577"/>
                <a:gd name="connsiteX0" fmla="*/ 0 w 2794733"/>
                <a:gd name="connsiteY0" fmla="*/ 978005 h 1244018"/>
                <a:gd name="connsiteX1" fmla="*/ 2307243 w 2794733"/>
                <a:gd name="connsiteY1" fmla="*/ 0 h 1244018"/>
                <a:gd name="connsiteX2" fmla="*/ 2730991 w 2794733"/>
                <a:gd name="connsiteY2" fmla="*/ 1012251 h 1244018"/>
                <a:gd name="connsiteX3" fmla="*/ 1375015 w 2794733"/>
                <a:gd name="connsiteY3" fmla="*/ 1242372 h 1244018"/>
                <a:gd name="connsiteX4" fmla="*/ 152954 w 2794733"/>
                <a:gd name="connsiteY4" fmla="*/ 1039059 h 1244018"/>
                <a:gd name="connsiteX5" fmla="*/ 0 w 2794733"/>
                <a:gd name="connsiteY5" fmla="*/ 978005 h 1244018"/>
                <a:gd name="connsiteX0" fmla="*/ 0 w 2763672"/>
                <a:gd name="connsiteY0" fmla="*/ 978005 h 1244018"/>
                <a:gd name="connsiteX1" fmla="*/ 2307243 w 2763672"/>
                <a:gd name="connsiteY1" fmla="*/ 0 h 1244018"/>
                <a:gd name="connsiteX2" fmla="*/ 2730991 w 2763672"/>
                <a:gd name="connsiteY2" fmla="*/ 1012251 h 1244018"/>
                <a:gd name="connsiteX3" fmla="*/ 1375015 w 2763672"/>
                <a:gd name="connsiteY3" fmla="*/ 1242372 h 1244018"/>
                <a:gd name="connsiteX4" fmla="*/ 152954 w 2763672"/>
                <a:gd name="connsiteY4" fmla="*/ 1039059 h 1244018"/>
                <a:gd name="connsiteX5" fmla="*/ 0 w 2763672"/>
                <a:gd name="connsiteY5" fmla="*/ 978005 h 1244018"/>
                <a:gd name="connsiteX0" fmla="*/ 0 w 2750020"/>
                <a:gd name="connsiteY0" fmla="*/ 978005 h 1244018"/>
                <a:gd name="connsiteX1" fmla="*/ 2307243 w 2750020"/>
                <a:gd name="connsiteY1" fmla="*/ 0 h 1244018"/>
                <a:gd name="connsiteX2" fmla="*/ 2730991 w 2750020"/>
                <a:gd name="connsiteY2" fmla="*/ 1012251 h 1244018"/>
                <a:gd name="connsiteX3" fmla="*/ 1375015 w 2750020"/>
                <a:gd name="connsiteY3" fmla="*/ 1242372 h 1244018"/>
                <a:gd name="connsiteX4" fmla="*/ 152954 w 2750020"/>
                <a:gd name="connsiteY4" fmla="*/ 1039059 h 1244018"/>
                <a:gd name="connsiteX5" fmla="*/ 0 w 2750020"/>
                <a:gd name="connsiteY5" fmla="*/ 978005 h 1244018"/>
                <a:gd name="connsiteX0" fmla="*/ 0 w 2733092"/>
                <a:gd name="connsiteY0" fmla="*/ 978005 h 1244018"/>
                <a:gd name="connsiteX1" fmla="*/ 2307243 w 2733092"/>
                <a:gd name="connsiteY1" fmla="*/ 0 h 1244018"/>
                <a:gd name="connsiteX2" fmla="*/ 2730991 w 2733092"/>
                <a:gd name="connsiteY2" fmla="*/ 1012251 h 1244018"/>
                <a:gd name="connsiteX3" fmla="*/ 1375015 w 2733092"/>
                <a:gd name="connsiteY3" fmla="*/ 1242372 h 1244018"/>
                <a:gd name="connsiteX4" fmla="*/ 152954 w 2733092"/>
                <a:gd name="connsiteY4" fmla="*/ 1039059 h 1244018"/>
                <a:gd name="connsiteX5" fmla="*/ 0 w 2733092"/>
                <a:gd name="connsiteY5" fmla="*/ 978005 h 1244018"/>
                <a:gd name="connsiteX0" fmla="*/ 0 w 2733016"/>
                <a:gd name="connsiteY0" fmla="*/ 991989 h 1258002"/>
                <a:gd name="connsiteX1" fmla="*/ 2301181 w 2733016"/>
                <a:gd name="connsiteY1" fmla="*/ 0 h 1258002"/>
                <a:gd name="connsiteX2" fmla="*/ 2730991 w 2733016"/>
                <a:gd name="connsiteY2" fmla="*/ 1026235 h 1258002"/>
                <a:gd name="connsiteX3" fmla="*/ 1375015 w 2733016"/>
                <a:gd name="connsiteY3" fmla="*/ 1256356 h 1258002"/>
                <a:gd name="connsiteX4" fmla="*/ 152954 w 2733016"/>
                <a:gd name="connsiteY4" fmla="*/ 1053043 h 1258002"/>
                <a:gd name="connsiteX5" fmla="*/ 0 w 2733016"/>
                <a:gd name="connsiteY5" fmla="*/ 991989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5" fmla="*/ 2392621 w 2733016"/>
                <a:gd name="connsiteY5" fmla="*/ 91440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0" fmla="*/ 2730991 w 2730991"/>
                <a:gd name="connsiteY0" fmla="*/ 34246 h 266013"/>
                <a:gd name="connsiteX1" fmla="*/ 1375015 w 2730991"/>
                <a:gd name="connsiteY1" fmla="*/ 264367 h 266013"/>
                <a:gd name="connsiteX2" fmla="*/ 152954 w 2730991"/>
                <a:gd name="connsiteY2" fmla="*/ 61054 h 266013"/>
                <a:gd name="connsiteX3" fmla="*/ 0 w 2730991"/>
                <a:gd name="connsiteY3" fmla="*/ 0 h 266013"/>
                <a:gd name="connsiteX0" fmla="*/ 2730991 w 2730991"/>
                <a:gd name="connsiteY0" fmla="*/ 34246 h 61054"/>
                <a:gd name="connsiteX1" fmla="*/ 152954 w 2730991"/>
                <a:gd name="connsiteY1" fmla="*/ 61054 h 61054"/>
                <a:gd name="connsiteX2" fmla="*/ 0 w 2730991"/>
                <a:gd name="connsiteY2" fmla="*/ 0 h 61054"/>
                <a:gd name="connsiteX0" fmla="*/ 2730991 w 2730991"/>
                <a:gd name="connsiteY0" fmla="*/ 34246 h 34246"/>
                <a:gd name="connsiteX1" fmla="*/ 0 w 2730991"/>
                <a:gd name="connsiteY1" fmla="*/ 0 h 34246"/>
                <a:gd name="connsiteX0" fmla="*/ 2730991 w 2730991"/>
                <a:gd name="connsiteY0" fmla="*/ 34246 h 184995"/>
                <a:gd name="connsiteX1" fmla="*/ 0 w 2730991"/>
                <a:gd name="connsiteY1" fmla="*/ 0 h 184995"/>
                <a:gd name="connsiteX0" fmla="*/ 2730991 w 2730991"/>
                <a:gd name="connsiteY0" fmla="*/ 34246 h 268885"/>
                <a:gd name="connsiteX1" fmla="*/ 0 w 2730991"/>
                <a:gd name="connsiteY1" fmla="*/ 0 h 268885"/>
                <a:gd name="connsiteX0" fmla="*/ 2730991 w 2730991"/>
                <a:gd name="connsiteY0" fmla="*/ 34246 h 264847"/>
                <a:gd name="connsiteX1" fmla="*/ 0 w 2730991"/>
                <a:gd name="connsiteY1" fmla="*/ 0 h 264847"/>
                <a:gd name="connsiteX0" fmla="*/ 2730991 w 2730991"/>
                <a:gd name="connsiteY0" fmla="*/ 34246 h 285133"/>
                <a:gd name="connsiteX1" fmla="*/ 0 w 2730991"/>
                <a:gd name="connsiteY1" fmla="*/ 0 h 285133"/>
                <a:gd name="connsiteX0" fmla="*/ 2730991 w 2730991"/>
                <a:gd name="connsiteY0" fmla="*/ 34246 h 336830"/>
                <a:gd name="connsiteX1" fmla="*/ 0 w 2730991"/>
                <a:gd name="connsiteY1" fmla="*/ 0 h 33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0991" h="336830">
                  <a:moveTo>
                    <a:pt x="2730991" y="34246"/>
                  </a:moveTo>
                  <a:cubicBezTo>
                    <a:pt x="1753670" y="436675"/>
                    <a:pt x="588298" y="449996"/>
                    <a:pt x="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áromszög 14"/>
            <p:cNvSpPr/>
            <p:nvPr/>
          </p:nvSpPr>
          <p:spPr>
            <a:xfrm rot="10800000" flipH="1">
              <a:off x="11545156" y="1620973"/>
              <a:ext cx="564534" cy="576000"/>
            </a:xfrm>
            <a:prstGeom prst="triangle">
              <a:avLst/>
            </a:prstGeom>
            <a:solidFill>
              <a:srgbClr val="C194C3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1587378" y="2661920"/>
            <a:ext cx="6045610" cy="2036564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/>
          <a:scene3d>
            <a:camera prst="orthographicFront"/>
            <a:lightRig rig="threePt" dir="t"/>
          </a:scene3d>
          <a:sp3d prstMaterial="matte">
            <a:bevelT w="33655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Neveden szólítottalak, enyém vagy!</a:t>
            </a:r>
          </a:p>
          <a:p>
            <a:pPr algn="r"/>
            <a:r>
              <a:rPr lang="hu-HU" sz="2400" dirty="0">
                <a:solidFill>
                  <a:schemeClr val="bg1"/>
                </a:solidFill>
              </a:rPr>
              <a:t>Ézsaiás könyve 43,1</a:t>
            </a: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183240" flipH="1" flipV="1">
            <a:off x="8156411" y="1643393"/>
            <a:ext cx="773486" cy="1016547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5"/>
          <a:srcRect l="1077" t="887" r="2783" b="-887"/>
          <a:stretch/>
        </p:blipFill>
        <p:spPr>
          <a:xfrm>
            <a:off x="0" y="5478950"/>
            <a:ext cx="1368000" cy="136800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2006356" y="1068010"/>
            <a:ext cx="5207654" cy="629483"/>
          </a:xfrm>
          <a:prstGeom prst="roundRect">
            <a:avLst>
              <a:gd name="adj" fmla="val 30158"/>
            </a:avLst>
          </a:prstGeom>
          <a:solidFill>
            <a:srgbClr val="01A0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Isten ezt mondja a Bibliában: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21888" y="-35276"/>
            <a:ext cx="2518048" cy="941836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183240" flipV="1">
            <a:off x="380927" y="1740185"/>
            <a:ext cx="805961" cy="10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17900</TotalTime>
  <Words>534</Words>
  <Application>Microsoft Office PowerPoint</Application>
  <PresentationFormat>Szélesvásznú</PresentationFormat>
  <Paragraphs>97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1583</cp:revision>
  <dcterms:created xsi:type="dcterms:W3CDTF">2020-04-05T07:55:46Z</dcterms:created>
  <dcterms:modified xsi:type="dcterms:W3CDTF">2021-06-17T20:38:02Z</dcterms:modified>
</cp:coreProperties>
</file>