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0" r:id="rId2"/>
    <p:sldId id="371" r:id="rId3"/>
    <p:sldId id="456" r:id="rId4"/>
    <p:sldId id="460" r:id="rId5"/>
    <p:sldId id="461" r:id="rId6"/>
    <p:sldId id="457" r:id="rId7"/>
    <p:sldId id="462" r:id="rId8"/>
    <p:sldId id="458" r:id="rId9"/>
    <p:sldId id="463" r:id="rId10"/>
    <p:sldId id="453" r:id="rId11"/>
    <p:sldId id="454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78A"/>
    <a:srgbClr val="FFFFD9"/>
    <a:srgbClr val="FFFFAF"/>
    <a:srgbClr val="91ACF1"/>
    <a:srgbClr val="D7DA90"/>
    <a:srgbClr val="FF8A15"/>
    <a:srgbClr val="FFCC99"/>
    <a:srgbClr val="58A88B"/>
    <a:srgbClr val="70840E"/>
    <a:srgbClr val="E3F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2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1254" y="936"/>
      </p:cViewPr>
      <p:guideLst>
        <p:guide pos="3795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5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sodaklikk.com/index.php?p=content&amp;data=OzdEbQe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64000">
              <a:srgbClr val="4DD4D7"/>
            </a:gs>
            <a:gs pos="100000">
              <a:srgbClr val="30C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934B9C"/>
                </a:solidFill>
                <a:cs typeface="Arial" panose="020B0604020202020204" pitchFamily="34" charset="0"/>
              </a:rPr>
              <a:t>valaki, aki felolvassa a </a:t>
            </a:r>
            <a:r>
              <a:rPr lang="hu-HU" sz="2800" b="1">
                <a:solidFill>
                  <a:srgbClr val="934B9C"/>
                </a:solidFill>
                <a:cs typeface="Arial" panose="020B0604020202020204" pitchFamily="34" charset="0"/>
              </a:rPr>
              <a:t>szövegeket,</a:t>
            </a:r>
            <a:endParaRPr lang="hu-HU" sz="2800" b="1" dirty="0">
              <a:solidFill>
                <a:srgbClr val="934B9C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934B9C"/>
                </a:solidFill>
                <a:cs typeface="Arial" panose="020B0604020202020204" pitchFamily="34" charset="0"/>
              </a:rPr>
              <a:t>olló,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934B9C"/>
                </a:solidFill>
                <a:cs typeface="Arial" panose="020B0604020202020204" pitchFamily="34" charset="0"/>
              </a:rPr>
              <a:t>papírlap (színes is lehet)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934B9C"/>
                </a:solidFill>
                <a:cs typeface="Arial" panose="020B0604020202020204" pitchFamily="34" charset="0"/>
              </a:rPr>
              <a:t>ragasztó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800" b="1" dirty="0">
              <a:solidFill>
                <a:srgbClr val="D95309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>
                <a:solidFill>
                  <a:prstClr val="white"/>
                </a:solidFill>
                <a:cs typeface="Arial" panose="020B0604020202020204" pitchFamily="34" charset="0"/>
              </a:rPr>
              <a:t>EMBEREK KÖRÜLÖTTEM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C9FA"/>
            </a:gs>
            <a:gs pos="100000">
              <a:srgbClr val="2254C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hittanórán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C9FA"/>
            </a:gs>
            <a:gs pos="100000">
              <a:srgbClr val="2254C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06354" y="2524021"/>
            <a:ext cx="3600000" cy="3600001"/>
            <a:chOff x="5672780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672780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56654CE-67FF-4493-BD61-1EBA1183EE78}"/>
              </a:ext>
            </a:extLst>
          </p:cNvPr>
          <p:cNvSpPr txBox="1"/>
          <p:nvPr/>
        </p:nvSpPr>
        <p:spPr>
          <a:xfrm>
            <a:off x="342900" y="381000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ének forrása:</a:t>
            </a:r>
          </a:p>
          <a:p>
            <a:r>
              <a:rPr lang="hu-HU" dirty="0"/>
              <a:t>Kicsiny kis fény c. énekeskönyv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64000">
              <a:srgbClr val="4DD4D7"/>
            </a:gs>
            <a:gs pos="100000">
              <a:srgbClr val="30C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D2EDF0"/>
            </a:gs>
            <a:gs pos="67000">
              <a:srgbClr val="D9D3E0"/>
            </a:gs>
            <a:gs pos="100000">
              <a:srgbClr val="D2ED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873" r="898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6357" y="89592"/>
            <a:ext cx="2436833" cy="15133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873" r="898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40316" y="7568"/>
            <a:ext cx="2568913" cy="1595344"/>
          </a:xfrm>
          <a:prstGeom prst="rect">
            <a:avLst/>
          </a:prstGeom>
        </p:spPr>
      </p:pic>
      <p:grpSp>
        <p:nvGrpSpPr>
          <p:cNvPr id="10" name="Csoportba foglalás 9"/>
          <p:cNvGrpSpPr/>
          <p:nvPr/>
        </p:nvGrpSpPr>
        <p:grpSpPr>
          <a:xfrm>
            <a:off x="0" y="0"/>
            <a:ext cx="12192000" cy="6873431"/>
            <a:chOff x="0" y="0"/>
            <a:chExt cx="12192000" cy="6873431"/>
          </a:xfrm>
        </p:grpSpPr>
        <p:sp>
          <p:nvSpPr>
            <p:cNvPr id="5" name="Téglalap 4"/>
            <p:cNvSpPr/>
            <p:nvPr/>
          </p:nvSpPr>
          <p:spPr>
            <a:xfrm>
              <a:off x="7338349" y="3507129"/>
              <a:ext cx="4853651" cy="3366302"/>
            </a:xfrm>
            <a:prstGeom prst="rect">
              <a:avLst/>
            </a:prstGeom>
            <a:solidFill>
              <a:srgbClr val="C6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815332" cy="6873431"/>
            </a:xfrm>
            <a:prstGeom prst="rect">
              <a:avLst/>
            </a:prstGeom>
          </p:spPr>
        </p:pic>
      </p:grpSp>
      <p:sp>
        <p:nvSpPr>
          <p:cNvPr id="2" name="Szövegdoboz 1"/>
          <p:cNvSpPr txBox="1"/>
          <p:nvPr/>
        </p:nvSpPr>
        <p:spPr>
          <a:xfrm>
            <a:off x="6829499" y="3061732"/>
            <a:ext cx="4755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Nézd meg a képet!</a:t>
            </a:r>
          </a:p>
          <a:p>
            <a:r>
              <a:rPr lang="hu-HU" sz="2400" dirty="0"/>
              <a:t>Beszél meg a padtársaddal, </a:t>
            </a:r>
          </a:p>
          <a:p>
            <a:r>
              <a:rPr lang="hu-HU" sz="2400" dirty="0"/>
              <a:t>hogy mit láttok!</a:t>
            </a:r>
          </a:p>
          <a:p>
            <a:endParaRPr lang="hu-HU" sz="2400" dirty="0">
              <a:solidFill>
                <a:srgbClr val="DF4D26"/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44" l="9873" r="898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4277" y="-26722"/>
            <a:ext cx="2568913" cy="178440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36" y="-26722"/>
            <a:ext cx="1400164" cy="136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168944" y="5667824"/>
            <a:ext cx="547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DF4D26"/>
                </a:solidFill>
              </a:rPr>
              <a:t>Mit mindent csinálnak az emberek</a:t>
            </a:r>
          </a:p>
          <a:p>
            <a:r>
              <a:rPr lang="hu-HU" sz="2400" dirty="0">
                <a:solidFill>
                  <a:srgbClr val="DF4D26"/>
                </a:solidFill>
              </a:rPr>
              <a:t>ebben a nagy házban?</a:t>
            </a:r>
          </a:p>
        </p:txBody>
      </p:sp>
      <p:sp>
        <p:nvSpPr>
          <p:cNvPr id="15" name="Téglalap 14"/>
          <p:cNvSpPr/>
          <p:nvPr/>
        </p:nvSpPr>
        <p:spPr>
          <a:xfrm>
            <a:off x="6168944" y="4831550"/>
            <a:ext cx="5474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DF4D26"/>
                </a:solidFill>
              </a:rPr>
              <a:t>Mit csinálnak az emberek az utcán?</a:t>
            </a:r>
          </a:p>
        </p:txBody>
      </p:sp>
    </p:spTree>
    <p:extLst>
      <p:ext uri="{BB962C8B-B14F-4D97-AF65-F5344CB8AC3E}">
        <p14:creationId xmlns:p14="http://schemas.microsoft.com/office/powerpoint/2010/main" val="32497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/>
          <p:nvPr/>
        </p:nvSpPr>
        <p:spPr>
          <a:xfrm rot="5400000">
            <a:off x="3895446" y="1380281"/>
            <a:ext cx="4705908" cy="4402238"/>
          </a:xfrm>
          <a:custGeom>
            <a:avLst/>
            <a:gdLst>
              <a:gd name="connsiteX0" fmla="*/ 1989524 w 3003196"/>
              <a:gd name="connsiteY0" fmla="*/ 0 h 2837877"/>
              <a:gd name="connsiteX1" fmla="*/ 2086088 w 3003196"/>
              <a:gd name="connsiteY1" fmla="*/ 35343 h 2837877"/>
              <a:gd name="connsiteX2" fmla="*/ 3003196 w 3003196"/>
              <a:gd name="connsiteY2" fmla="*/ 1418938 h 2837877"/>
              <a:gd name="connsiteX3" fmla="*/ 2086088 w 3003196"/>
              <a:gd name="connsiteY3" fmla="*/ 2802533 h 2837877"/>
              <a:gd name="connsiteX4" fmla="*/ 1989524 w 3003196"/>
              <a:gd name="connsiteY4" fmla="*/ 2837876 h 2837877"/>
              <a:gd name="connsiteX5" fmla="*/ 1501599 w 3003196"/>
              <a:gd name="connsiteY5" fmla="*/ 1418938 h 2837877"/>
              <a:gd name="connsiteX6" fmla="*/ 1013674 w 3003196"/>
              <a:gd name="connsiteY6" fmla="*/ 0 h 2837877"/>
              <a:gd name="connsiteX7" fmla="*/ 1501599 w 3003196"/>
              <a:gd name="connsiteY7" fmla="*/ 1418938 h 2837877"/>
              <a:gd name="connsiteX8" fmla="*/ 1013674 w 3003196"/>
              <a:gd name="connsiteY8" fmla="*/ 2837877 h 2837877"/>
              <a:gd name="connsiteX9" fmla="*/ 917108 w 3003196"/>
              <a:gd name="connsiteY9" fmla="*/ 2802533 h 2837877"/>
              <a:gd name="connsiteX10" fmla="*/ 0 w 3003196"/>
              <a:gd name="connsiteY10" fmla="*/ 1418938 h 2837877"/>
              <a:gd name="connsiteX11" fmla="*/ 917108 w 3003196"/>
              <a:gd name="connsiteY11" fmla="*/ 35343 h 283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196" h="2837877">
                <a:moveTo>
                  <a:pt x="1989524" y="0"/>
                </a:moveTo>
                <a:lnTo>
                  <a:pt x="2086088" y="35343"/>
                </a:lnTo>
                <a:cubicBezTo>
                  <a:pt x="2625034" y="263298"/>
                  <a:pt x="3003196" y="796956"/>
                  <a:pt x="3003196" y="1418938"/>
                </a:cubicBezTo>
                <a:cubicBezTo>
                  <a:pt x="3003196" y="2040921"/>
                  <a:pt x="2625034" y="2574578"/>
                  <a:pt x="2086088" y="2802533"/>
                </a:cubicBezTo>
                <a:lnTo>
                  <a:pt x="1989524" y="2837876"/>
                </a:lnTo>
                <a:lnTo>
                  <a:pt x="1501599" y="1418938"/>
                </a:lnTo>
                <a:close/>
                <a:moveTo>
                  <a:pt x="1013674" y="0"/>
                </a:moveTo>
                <a:lnTo>
                  <a:pt x="1501599" y="1418938"/>
                </a:lnTo>
                <a:lnTo>
                  <a:pt x="1013674" y="2837877"/>
                </a:lnTo>
                <a:lnTo>
                  <a:pt x="917108" y="2802533"/>
                </a:lnTo>
                <a:cubicBezTo>
                  <a:pt x="378162" y="2574578"/>
                  <a:pt x="0" y="2040921"/>
                  <a:pt x="0" y="1418938"/>
                </a:cubicBezTo>
                <a:cubicBezTo>
                  <a:pt x="0" y="796956"/>
                  <a:pt x="378162" y="263298"/>
                  <a:pt x="917108" y="35343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53975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4000">
                  <a:srgbClr val="4DD4D7"/>
                </a:gs>
                <a:gs pos="100000">
                  <a:srgbClr val="30C7F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 rot="5400000">
            <a:off x="3353675" y="882570"/>
            <a:ext cx="5769994" cy="5397660"/>
          </a:xfrm>
          <a:custGeom>
            <a:avLst/>
            <a:gdLst>
              <a:gd name="connsiteX0" fmla="*/ 2427476 w 3808282"/>
              <a:gd name="connsiteY0" fmla="*/ 274628 h 3562536"/>
              <a:gd name="connsiteX1" fmla="*/ 2522869 w 3808282"/>
              <a:gd name="connsiteY1" fmla="*/ 0 h 3562536"/>
              <a:gd name="connsiteX2" fmla="*/ 2645319 w 3808282"/>
              <a:gd name="connsiteY2" fmla="*/ 44368 h 3562536"/>
              <a:gd name="connsiteX3" fmla="*/ 3808282 w 3808282"/>
              <a:gd name="connsiteY3" fmla="*/ 1781267 h 3562536"/>
              <a:gd name="connsiteX4" fmla="*/ 2645319 w 3808282"/>
              <a:gd name="connsiteY4" fmla="*/ 3518167 h 3562536"/>
              <a:gd name="connsiteX5" fmla="*/ 2522869 w 3808282"/>
              <a:gd name="connsiteY5" fmla="*/ 3562535 h 3562536"/>
              <a:gd name="connsiteX6" fmla="*/ 2427477 w 3808282"/>
              <a:gd name="connsiteY6" fmla="*/ 3287908 h 3562536"/>
              <a:gd name="connsiteX7" fmla="*/ 2525461 w 3808282"/>
              <a:gd name="connsiteY7" fmla="*/ 3252045 h 3562536"/>
              <a:gd name="connsiteX8" fmla="*/ 3500357 w 3808282"/>
              <a:gd name="connsiteY8" fmla="*/ 1781268 h 3562536"/>
              <a:gd name="connsiteX9" fmla="*/ 2525461 w 3808282"/>
              <a:gd name="connsiteY9" fmla="*/ 310491 h 3562536"/>
              <a:gd name="connsiteX10" fmla="*/ 0 w 3808282"/>
              <a:gd name="connsiteY10" fmla="*/ 1781267 h 3562536"/>
              <a:gd name="connsiteX11" fmla="*/ 1162963 w 3808282"/>
              <a:gd name="connsiteY11" fmla="*/ 44368 h 3562536"/>
              <a:gd name="connsiteX12" fmla="*/ 1285416 w 3808282"/>
              <a:gd name="connsiteY12" fmla="*/ 0 h 3562536"/>
              <a:gd name="connsiteX13" fmla="*/ 1380808 w 3808282"/>
              <a:gd name="connsiteY13" fmla="*/ 274627 h 3562536"/>
              <a:gd name="connsiteX14" fmla="*/ 1282822 w 3808282"/>
              <a:gd name="connsiteY14" fmla="*/ 310491 h 3562536"/>
              <a:gd name="connsiteX15" fmla="*/ 307925 w 3808282"/>
              <a:gd name="connsiteY15" fmla="*/ 1781268 h 3562536"/>
              <a:gd name="connsiteX16" fmla="*/ 1282822 w 3808282"/>
              <a:gd name="connsiteY16" fmla="*/ 3252045 h 3562536"/>
              <a:gd name="connsiteX17" fmla="*/ 1380808 w 3808282"/>
              <a:gd name="connsiteY17" fmla="*/ 3287909 h 3562536"/>
              <a:gd name="connsiteX18" fmla="*/ 1285416 w 3808282"/>
              <a:gd name="connsiteY18" fmla="*/ 3562536 h 3562536"/>
              <a:gd name="connsiteX19" fmla="*/ 1162963 w 3808282"/>
              <a:gd name="connsiteY19" fmla="*/ 3518167 h 3562536"/>
              <a:gd name="connsiteX20" fmla="*/ 0 w 3808282"/>
              <a:gd name="connsiteY20" fmla="*/ 1781267 h 356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08282" h="3562536">
                <a:moveTo>
                  <a:pt x="2427476" y="274628"/>
                </a:moveTo>
                <a:lnTo>
                  <a:pt x="2522869" y="0"/>
                </a:lnTo>
                <a:lnTo>
                  <a:pt x="2645319" y="44368"/>
                </a:lnTo>
                <a:cubicBezTo>
                  <a:pt x="3328744" y="330532"/>
                  <a:pt x="3808282" y="1000461"/>
                  <a:pt x="3808282" y="1781267"/>
                </a:cubicBezTo>
                <a:cubicBezTo>
                  <a:pt x="3808282" y="2562075"/>
                  <a:pt x="3328744" y="3232003"/>
                  <a:pt x="2645319" y="3518167"/>
                </a:cubicBezTo>
                <a:lnTo>
                  <a:pt x="2522869" y="3562535"/>
                </a:lnTo>
                <a:lnTo>
                  <a:pt x="2427477" y="3287908"/>
                </a:lnTo>
                <a:lnTo>
                  <a:pt x="2525461" y="3252045"/>
                </a:lnTo>
                <a:cubicBezTo>
                  <a:pt x="3098367" y="3009727"/>
                  <a:pt x="3500357" y="2442443"/>
                  <a:pt x="3500357" y="1781268"/>
                </a:cubicBezTo>
                <a:cubicBezTo>
                  <a:pt x="3500357" y="1120094"/>
                  <a:pt x="3098367" y="552809"/>
                  <a:pt x="2525461" y="310491"/>
                </a:cubicBezTo>
                <a:close/>
                <a:moveTo>
                  <a:pt x="0" y="1781267"/>
                </a:moveTo>
                <a:cubicBezTo>
                  <a:pt x="0" y="1000461"/>
                  <a:pt x="479538" y="330532"/>
                  <a:pt x="1162963" y="44368"/>
                </a:cubicBezTo>
                <a:lnTo>
                  <a:pt x="1285416" y="0"/>
                </a:lnTo>
                <a:lnTo>
                  <a:pt x="1380808" y="274627"/>
                </a:lnTo>
                <a:lnTo>
                  <a:pt x="1282822" y="310491"/>
                </a:lnTo>
                <a:cubicBezTo>
                  <a:pt x="709916" y="552809"/>
                  <a:pt x="307925" y="1120094"/>
                  <a:pt x="307925" y="1781268"/>
                </a:cubicBezTo>
                <a:cubicBezTo>
                  <a:pt x="307925" y="2442443"/>
                  <a:pt x="709916" y="3009727"/>
                  <a:pt x="1282822" y="3252045"/>
                </a:cubicBezTo>
                <a:lnTo>
                  <a:pt x="1380808" y="3287909"/>
                </a:lnTo>
                <a:lnTo>
                  <a:pt x="1285416" y="3562536"/>
                </a:lnTo>
                <a:lnTo>
                  <a:pt x="1162963" y="3518167"/>
                </a:lnTo>
                <a:cubicBezTo>
                  <a:pt x="479538" y="3232003"/>
                  <a:pt x="0" y="2562075"/>
                  <a:pt x="0" y="1781267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5032771" y="2432689"/>
            <a:ext cx="2431258" cy="2297424"/>
          </a:xfrm>
          <a:custGeom>
            <a:avLst/>
            <a:gdLst>
              <a:gd name="connsiteX0" fmla="*/ 1989524 w 3003196"/>
              <a:gd name="connsiteY0" fmla="*/ 0 h 2837877"/>
              <a:gd name="connsiteX1" fmla="*/ 2086088 w 3003196"/>
              <a:gd name="connsiteY1" fmla="*/ 35343 h 2837877"/>
              <a:gd name="connsiteX2" fmla="*/ 3003196 w 3003196"/>
              <a:gd name="connsiteY2" fmla="*/ 1418938 h 2837877"/>
              <a:gd name="connsiteX3" fmla="*/ 2086088 w 3003196"/>
              <a:gd name="connsiteY3" fmla="*/ 2802533 h 2837877"/>
              <a:gd name="connsiteX4" fmla="*/ 1989524 w 3003196"/>
              <a:gd name="connsiteY4" fmla="*/ 2837876 h 2837877"/>
              <a:gd name="connsiteX5" fmla="*/ 1501599 w 3003196"/>
              <a:gd name="connsiteY5" fmla="*/ 1418938 h 2837877"/>
              <a:gd name="connsiteX6" fmla="*/ 1013674 w 3003196"/>
              <a:gd name="connsiteY6" fmla="*/ 0 h 2837877"/>
              <a:gd name="connsiteX7" fmla="*/ 1501599 w 3003196"/>
              <a:gd name="connsiteY7" fmla="*/ 1418938 h 2837877"/>
              <a:gd name="connsiteX8" fmla="*/ 1013674 w 3003196"/>
              <a:gd name="connsiteY8" fmla="*/ 2837877 h 2837877"/>
              <a:gd name="connsiteX9" fmla="*/ 917108 w 3003196"/>
              <a:gd name="connsiteY9" fmla="*/ 2802533 h 2837877"/>
              <a:gd name="connsiteX10" fmla="*/ 0 w 3003196"/>
              <a:gd name="connsiteY10" fmla="*/ 1418938 h 2837877"/>
              <a:gd name="connsiteX11" fmla="*/ 917108 w 3003196"/>
              <a:gd name="connsiteY11" fmla="*/ 35343 h 283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03196" h="2837877">
                <a:moveTo>
                  <a:pt x="1989524" y="0"/>
                </a:moveTo>
                <a:lnTo>
                  <a:pt x="2086088" y="35343"/>
                </a:lnTo>
                <a:cubicBezTo>
                  <a:pt x="2625034" y="263298"/>
                  <a:pt x="3003196" y="796956"/>
                  <a:pt x="3003196" y="1418938"/>
                </a:cubicBezTo>
                <a:cubicBezTo>
                  <a:pt x="3003196" y="2040921"/>
                  <a:pt x="2625034" y="2574578"/>
                  <a:pt x="2086088" y="2802533"/>
                </a:cubicBezTo>
                <a:lnTo>
                  <a:pt x="1989524" y="2837876"/>
                </a:lnTo>
                <a:lnTo>
                  <a:pt x="1501599" y="1418938"/>
                </a:lnTo>
                <a:close/>
                <a:moveTo>
                  <a:pt x="1013674" y="0"/>
                </a:moveTo>
                <a:lnTo>
                  <a:pt x="1501599" y="1418938"/>
                </a:lnTo>
                <a:lnTo>
                  <a:pt x="1013674" y="2837877"/>
                </a:lnTo>
                <a:lnTo>
                  <a:pt x="917108" y="2802533"/>
                </a:lnTo>
                <a:cubicBezTo>
                  <a:pt x="378162" y="2574578"/>
                  <a:pt x="0" y="2040921"/>
                  <a:pt x="0" y="1418938"/>
                </a:cubicBezTo>
                <a:cubicBezTo>
                  <a:pt x="0" y="796956"/>
                  <a:pt x="378162" y="263298"/>
                  <a:pt x="917108" y="35343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64000">
                <a:srgbClr val="4DD4D7"/>
              </a:gs>
              <a:gs pos="100000">
                <a:srgbClr val="30C7FF"/>
              </a:gs>
            </a:gsLst>
            <a:lin ang="2700000" scaled="1"/>
          </a:gradFill>
          <a:ln w="53975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4000">
                  <a:srgbClr val="4DD4D7"/>
                </a:gs>
                <a:gs pos="100000">
                  <a:srgbClr val="30C7F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197752" y="1530752"/>
            <a:ext cx="4101296" cy="41012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382947" y="1715947"/>
            <a:ext cx="3730906" cy="3730906"/>
          </a:xfrm>
          <a:prstGeom prst="ellipse">
            <a:avLst/>
          </a:prstGeom>
          <a:solidFill>
            <a:schemeClr val="bg1"/>
          </a:solidFill>
          <a:ln w="53975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4000">
                  <a:srgbClr val="4DD4D7"/>
                </a:gs>
                <a:gs pos="100000">
                  <a:srgbClr val="30C7FF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718337" y="2051337"/>
            <a:ext cx="3060126" cy="3060126"/>
          </a:xfrm>
          <a:prstGeom prst="ellipse">
            <a:avLst/>
          </a:prstGeom>
          <a:noFill/>
          <a:ln w="50800"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4000">
                  <a:srgbClr val="4DD4D7"/>
                </a:gs>
                <a:gs pos="100000">
                  <a:srgbClr val="30C7FF"/>
                </a:gs>
              </a:gsLst>
              <a:lin ang="27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kerekített téglalap 12"/>
          <p:cNvSpPr/>
          <p:nvPr/>
        </p:nvSpPr>
        <p:spPr>
          <a:xfrm>
            <a:off x="892265" y="2879577"/>
            <a:ext cx="10692814" cy="1206040"/>
          </a:xfrm>
          <a:prstGeom prst="roundRect">
            <a:avLst>
              <a:gd name="adj" fmla="val 50000"/>
            </a:avLst>
          </a:prstGeom>
          <a:pattFill prst="dkHorz">
            <a:fgClr>
              <a:srgbClr val="EEF6FC"/>
            </a:fgClr>
            <a:bgClr>
              <a:schemeClr val="bg1"/>
            </a:bgClr>
          </a:pattFill>
          <a:ln>
            <a:noFill/>
          </a:ln>
          <a:effectLst>
            <a:outerShdw blurRad="622300" dist="38100" dir="2700000" algn="tl" rotWithShape="0">
              <a:srgbClr val="C77AB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9D7193"/>
                </a:solidFill>
              </a:rPr>
              <a:t>Emberek élnek körülöttünk. Van, aki a családtagunk. Van, aki a rokonunk. </a:t>
            </a:r>
          </a:p>
          <a:p>
            <a:pPr algn="ctr"/>
            <a:r>
              <a:rPr lang="hu-HU" sz="2400" dirty="0">
                <a:solidFill>
                  <a:srgbClr val="9D7193"/>
                </a:solidFill>
              </a:rPr>
              <a:t>Van, aki a barátunk. Van, aki az iskolatársunk.</a:t>
            </a:r>
          </a:p>
          <a:p>
            <a:pPr algn="ctr"/>
            <a:r>
              <a:rPr lang="hu-HU" sz="2400" dirty="0">
                <a:solidFill>
                  <a:srgbClr val="9D7193"/>
                </a:solidFill>
              </a:rPr>
              <a:t>Játsszunk egyet!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ánk 158"/>
          <p:cNvSpPr>
            <a:spLocks/>
          </p:cNvSpPr>
          <p:nvPr/>
        </p:nvSpPr>
        <p:spPr>
          <a:xfrm>
            <a:off x="4288454" y="2370942"/>
            <a:ext cx="3615092" cy="3615092"/>
          </a:xfrm>
          <a:prstGeom prst="donut">
            <a:avLst>
              <a:gd name="adj" fmla="val 5256"/>
            </a:avLst>
          </a:prstGeom>
          <a:gradFill flip="none" rotWithShape="1">
            <a:gsLst>
              <a:gs pos="0">
                <a:srgbClr val="44D0E3"/>
              </a:gs>
              <a:gs pos="89000">
                <a:srgbClr val="328DC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algn="ctr"/>
            <a:endParaRPr lang="hu-HU" sz="2300" kern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56" name="Csoportba foglalás 255"/>
          <p:cNvGrpSpPr/>
          <p:nvPr/>
        </p:nvGrpSpPr>
        <p:grpSpPr>
          <a:xfrm>
            <a:off x="4547251" y="2632979"/>
            <a:ext cx="3238954" cy="3269300"/>
            <a:chOff x="8124427" y="-1139550"/>
            <a:chExt cx="3709248" cy="3744000"/>
          </a:xfrm>
        </p:grpSpPr>
        <p:sp>
          <p:nvSpPr>
            <p:cNvPr id="182" name="Szabadkézi sokszög 181"/>
            <p:cNvSpPr/>
            <p:nvPr/>
          </p:nvSpPr>
          <p:spPr>
            <a:xfrm>
              <a:off x="9954987" y="-1130543"/>
              <a:ext cx="1169391" cy="1657363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Szabadkézi sokszög 183"/>
            <p:cNvSpPr/>
            <p:nvPr/>
          </p:nvSpPr>
          <p:spPr>
            <a:xfrm rot="2700000">
              <a:off x="10420965" y="-398679"/>
              <a:ext cx="1172615" cy="1652805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5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Szabadkézi sokszög 184"/>
            <p:cNvSpPr/>
            <p:nvPr/>
          </p:nvSpPr>
          <p:spPr>
            <a:xfrm flipH="1">
              <a:off x="8682987" y="-1139550"/>
              <a:ext cx="1169391" cy="1657363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7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6" name="Szabadkézi sokszög 185"/>
            <p:cNvSpPr/>
            <p:nvPr/>
          </p:nvSpPr>
          <p:spPr>
            <a:xfrm rot="16200000" flipH="1">
              <a:off x="8364522" y="459738"/>
              <a:ext cx="1172615" cy="1652805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B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Szabadkézi sokszög 186"/>
            <p:cNvSpPr/>
            <p:nvPr/>
          </p:nvSpPr>
          <p:spPr>
            <a:xfrm rot="8100000" flipH="1">
              <a:off x="10412197" y="43382"/>
              <a:ext cx="1172615" cy="1652806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8" name="Szabadkézi sokszög 187"/>
            <p:cNvSpPr/>
            <p:nvPr/>
          </p:nvSpPr>
          <p:spPr>
            <a:xfrm rot="8100000">
              <a:off x="9521537" y="947087"/>
              <a:ext cx="1169391" cy="1657363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9" name="Szabadkézi sokszög 188"/>
            <p:cNvSpPr/>
            <p:nvPr/>
          </p:nvSpPr>
          <p:spPr>
            <a:xfrm rot="13500000" flipH="1">
              <a:off x="9096090" y="927778"/>
              <a:ext cx="1169391" cy="1657363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D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Szabadkézi sokszög 190"/>
            <p:cNvSpPr/>
            <p:nvPr/>
          </p:nvSpPr>
          <p:spPr>
            <a:xfrm rot="5400000" flipH="1" flipV="1">
              <a:off x="8365331" y="-822144"/>
              <a:ext cx="1172615" cy="1652805"/>
            </a:xfrm>
            <a:custGeom>
              <a:avLst/>
              <a:gdLst>
                <a:gd name="connsiteX0" fmla="*/ 0 w 1159957"/>
                <a:gd name="connsiteY0" fmla="*/ 0 h 1639472"/>
                <a:gd name="connsiteX1" fmla="*/ 129561 w 1159957"/>
                <a:gd name="connsiteY1" fmla="*/ 6542 h 1639472"/>
                <a:gd name="connsiteX2" fmla="*/ 1143604 w 1159957"/>
                <a:gd name="connsiteY2" fmla="*/ 463065 h 1639472"/>
                <a:gd name="connsiteX3" fmla="*/ 1159957 w 1159957"/>
                <a:gd name="connsiteY3" fmla="*/ 479515 h 1639472"/>
                <a:gd name="connsiteX4" fmla="*/ 0 w 1159957"/>
                <a:gd name="connsiteY4" fmla="*/ 1639472 h 1639472"/>
                <a:gd name="connsiteX5" fmla="*/ 0 w 1159957"/>
                <a:gd name="connsiteY5" fmla="*/ 0 h 163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9957" h="1639472">
                  <a:moveTo>
                    <a:pt x="0" y="0"/>
                  </a:moveTo>
                  <a:lnTo>
                    <a:pt x="129561" y="6542"/>
                  </a:lnTo>
                  <a:cubicBezTo>
                    <a:pt x="518919" y="46084"/>
                    <a:pt x="870863" y="212187"/>
                    <a:pt x="1143604" y="463065"/>
                  </a:cubicBezTo>
                  <a:lnTo>
                    <a:pt x="1159957" y="479515"/>
                  </a:lnTo>
                  <a:lnTo>
                    <a:pt x="0" y="163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4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Szövegdoboz 193"/>
            <p:cNvSpPr txBox="1"/>
            <p:nvPr/>
          </p:nvSpPr>
          <p:spPr>
            <a:xfrm rot="1748534">
              <a:off x="10031764" y="-520905"/>
              <a:ext cx="996117" cy="65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/>
                <a:t>1. </a:t>
              </a:r>
            </a:p>
          </p:txBody>
        </p:sp>
        <p:sp>
          <p:nvSpPr>
            <p:cNvPr id="195" name="Szövegdoboz 194"/>
            <p:cNvSpPr txBox="1"/>
            <p:nvPr/>
          </p:nvSpPr>
          <p:spPr>
            <a:xfrm rot="4381540">
              <a:off x="10483652" y="178526"/>
              <a:ext cx="998863" cy="65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600" dirty="0"/>
                <a:t>2. </a:t>
              </a:r>
            </a:p>
          </p:txBody>
        </p:sp>
        <p:sp>
          <p:nvSpPr>
            <p:cNvPr id="197" name="Szövegdoboz 196"/>
            <p:cNvSpPr txBox="1"/>
            <p:nvPr/>
          </p:nvSpPr>
          <p:spPr>
            <a:xfrm rot="6900572">
              <a:off x="10470422" y="824591"/>
              <a:ext cx="998863" cy="65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/>
                <a:t>3. </a:t>
              </a:r>
            </a:p>
          </p:txBody>
        </p:sp>
        <p:sp>
          <p:nvSpPr>
            <p:cNvPr id="198" name="Szövegdoboz 197"/>
            <p:cNvSpPr txBox="1"/>
            <p:nvPr/>
          </p:nvSpPr>
          <p:spPr>
            <a:xfrm rot="9794853">
              <a:off x="9788068" y="1395024"/>
              <a:ext cx="996117" cy="65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/>
                <a:t>4. </a:t>
              </a:r>
            </a:p>
          </p:txBody>
        </p:sp>
        <p:sp>
          <p:nvSpPr>
            <p:cNvPr id="199" name="Szövegdoboz 198"/>
            <p:cNvSpPr txBox="1"/>
            <p:nvPr/>
          </p:nvSpPr>
          <p:spPr>
            <a:xfrm rot="12244758">
              <a:off x="8970164" y="1308213"/>
              <a:ext cx="996117" cy="65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/>
                <a:t>5. </a:t>
              </a:r>
            </a:p>
          </p:txBody>
        </p:sp>
        <p:sp>
          <p:nvSpPr>
            <p:cNvPr id="200" name="Szövegdoboz 199"/>
            <p:cNvSpPr txBox="1"/>
            <p:nvPr/>
          </p:nvSpPr>
          <p:spPr>
            <a:xfrm rot="14809809">
              <a:off x="8397088" y="727378"/>
              <a:ext cx="998863" cy="65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/>
                <a:t>6. </a:t>
              </a:r>
            </a:p>
          </p:txBody>
        </p:sp>
        <p:sp>
          <p:nvSpPr>
            <p:cNvPr id="201" name="Szövegdoboz 200"/>
            <p:cNvSpPr txBox="1"/>
            <p:nvPr/>
          </p:nvSpPr>
          <p:spPr>
            <a:xfrm rot="17573350">
              <a:off x="8458421" y="-118046"/>
              <a:ext cx="998863" cy="65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/>
                <a:t>7. </a:t>
              </a:r>
            </a:p>
          </p:txBody>
        </p:sp>
        <p:sp>
          <p:nvSpPr>
            <p:cNvPr id="202" name="Szövegdoboz 201"/>
            <p:cNvSpPr txBox="1"/>
            <p:nvPr/>
          </p:nvSpPr>
          <p:spPr>
            <a:xfrm rot="19636948">
              <a:off x="9033471" y="-666938"/>
              <a:ext cx="996117" cy="65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600" dirty="0"/>
                <a:t>8. </a:t>
              </a:r>
            </a:p>
          </p:txBody>
        </p:sp>
      </p:grpSp>
      <p:sp>
        <p:nvSpPr>
          <p:cNvPr id="193" name="Ötszög 192"/>
          <p:cNvSpPr/>
          <p:nvPr/>
        </p:nvSpPr>
        <p:spPr>
          <a:xfrm rot="5340000">
            <a:off x="5693084" y="2314504"/>
            <a:ext cx="805832" cy="350042"/>
          </a:xfrm>
          <a:prstGeom prst="homePlate">
            <a:avLst/>
          </a:prstGeom>
          <a:gradFill flip="none" rotWithShape="1">
            <a:gsLst>
              <a:gs pos="54000">
                <a:srgbClr val="44D0E3"/>
              </a:gs>
              <a:gs pos="19000">
                <a:srgbClr val="9CDC57"/>
              </a:gs>
              <a:gs pos="89000">
                <a:srgbClr val="328DC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algn="ctr"/>
            <a:endParaRPr lang="hu-HU" sz="2300" kern="0">
              <a:solidFill>
                <a:srgbClr val="70AD47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257" name="Folyamatábra: Bekötés 256"/>
          <p:cNvSpPr/>
          <p:nvPr/>
        </p:nvSpPr>
        <p:spPr>
          <a:xfrm rot="900000">
            <a:off x="5829887" y="3876996"/>
            <a:ext cx="532226" cy="526786"/>
          </a:xfrm>
          <a:prstGeom prst="flowChartConnector">
            <a:avLst/>
          </a:prstGeom>
          <a:gradFill flip="none" rotWithShape="1">
            <a:gsLst>
              <a:gs pos="54000">
                <a:srgbClr val="44D0E3"/>
              </a:gs>
              <a:gs pos="19000">
                <a:srgbClr val="9CDC57"/>
              </a:gs>
              <a:gs pos="89000">
                <a:srgbClr val="328DC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67" name="Csoportba foglalás 266"/>
          <p:cNvGrpSpPr/>
          <p:nvPr/>
        </p:nvGrpSpPr>
        <p:grpSpPr>
          <a:xfrm>
            <a:off x="8960341" y="63848"/>
            <a:ext cx="1979304" cy="1781105"/>
            <a:chOff x="186022" y="364206"/>
            <a:chExt cx="2071575" cy="1909726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471105" y="364206"/>
              <a:ext cx="1786492" cy="1909726"/>
              <a:chOff x="4048100" y="1242756"/>
              <a:chExt cx="4400600" cy="4704156"/>
            </a:xfrm>
          </p:grpSpPr>
          <p:sp>
            <p:nvSpPr>
              <p:cNvPr id="5" name="Szabadkézi sokszög 4"/>
              <p:cNvSpPr/>
              <p:nvPr/>
            </p:nvSpPr>
            <p:spPr>
              <a:xfrm rot="5400000">
                <a:off x="3896322" y="1394534"/>
                <a:ext cx="4704156" cy="4400600"/>
              </a:xfrm>
              <a:custGeom>
                <a:avLst/>
                <a:gdLst>
                  <a:gd name="connsiteX0" fmla="*/ 2427476 w 3808282"/>
                  <a:gd name="connsiteY0" fmla="*/ 274628 h 3562536"/>
                  <a:gd name="connsiteX1" fmla="*/ 2522869 w 3808282"/>
                  <a:gd name="connsiteY1" fmla="*/ 0 h 3562536"/>
                  <a:gd name="connsiteX2" fmla="*/ 2645319 w 3808282"/>
                  <a:gd name="connsiteY2" fmla="*/ 44368 h 3562536"/>
                  <a:gd name="connsiteX3" fmla="*/ 3808282 w 3808282"/>
                  <a:gd name="connsiteY3" fmla="*/ 1781267 h 3562536"/>
                  <a:gd name="connsiteX4" fmla="*/ 2645319 w 3808282"/>
                  <a:gd name="connsiteY4" fmla="*/ 3518167 h 3562536"/>
                  <a:gd name="connsiteX5" fmla="*/ 2522869 w 3808282"/>
                  <a:gd name="connsiteY5" fmla="*/ 3562535 h 3562536"/>
                  <a:gd name="connsiteX6" fmla="*/ 2427477 w 3808282"/>
                  <a:gd name="connsiteY6" fmla="*/ 3287908 h 3562536"/>
                  <a:gd name="connsiteX7" fmla="*/ 2525461 w 3808282"/>
                  <a:gd name="connsiteY7" fmla="*/ 3252045 h 3562536"/>
                  <a:gd name="connsiteX8" fmla="*/ 3500357 w 3808282"/>
                  <a:gd name="connsiteY8" fmla="*/ 1781268 h 3562536"/>
                  <a:gd name="connsiteX9" fmla="*/ 2525461 w 3808282"/>
                  <a:gd name="connsiteY9" fmla="*/ 310491 h 3562536"/>
                  <a:gd name="connsiteX10" fmla="*/ 0 w 3808282"/>
                  <a:gd name="connsiteY10" fmla="*/ 1781267 h 3562536"/>
                  <a:gd name="connsiteX11" fmla="*/ 1162963 w 3808282"/>
                  <a:gd name="connsiteY11" fmla="*/ 44368 h 3562536"/>
                  <a:gd name="connsiteX12" fmla="*/ 1285416 w 3808282"/>
                  <a:gd name="connsiteY12" fmla="*/ 0 h 3562536"/>
                  <a:gd name="connsiteX13" fmla="*/ 1380808 w 3808282"/>
                  <a:gd name="connsiteY13" fmla="*/ 274627 h 3562536"/>
                  <a:gd name="connsiteX14" fmla="*/ 1282822 w 3808282"/>
                  <a:gd name="connsiteY14" fmla="*/ 310491 h 3562536"/>
                  <a:gd name="connsiteX15" fmla="*/ 307925 w 3808282"/>
                  <a:gd name="connsiteY15" fmla="*/ 1781268 h 3562536"/>
                  <a:gd name="connsiteX16" fmla="*/ 1282822 w 3808282"/>
                  <a:gd name="connsiteY16" fmla="*/ 3252045 h 3562536"/>
                  <a:gd name="connsiteX17" fmla="*/ 1380808 w 3808282"/>
                  <a:gd name="connsiteY17" fmla="*/ 3287909 h 3562536"/>
                  <a:gd name="connsiteX18" fmla="*/ 1285416 w 3808282"/>
                  <a:gd name="connsiteY18" fmla="*/ 3562536 h 3562536"/>
                  <a:gd name="connsiteX19" fmla="*/ 1162963 w 3808282"/>
                  <a:gd name="connsiteY19" fmla="*/ 3518167 h 3562536"/>
                  <a:gd name="connsiteX20" fmla="*/ 0 w 3808282"/>
                  <a:gd name="connsiteY20" fmla="*/ 1781267 h 356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08282" h="3562536">
                    <a:moveTo>
                      <a:pt x="2427476" y="274628"/>
                    </a:moveTo>
                    <a:lnTo>
                      <a:pt x="2522869" y="0"/>
                    </a:lnTo>
                    <a:lnTo>
                      <a:pt x="2645319" y="44368"/>
                    </a:lnTo>
                    <a:cubicBezTo>
                      <a:pt x="3328744" y="330532"/>
                      <a:pt x="3808282" y="1000461"/>
                      <a:pt x="3808282" y="1781267"/>
                    </a:cubicBezTo>
                    <a:cubicBezTo>
                      <a:pt x="3808282" y="2562075"/>
                      <a:pt x="3328744" y="3232003"/>
                      <a:pt x="2645319" y="3518167"/>
                    </a:cubicBezTo>
                    <a:lnTo>
                      <a:pt x="2522869" y="3562535"/>
                    </a:lnTo>
                    <a:lnTo>
                      <a:pt x="2427477" y="3287908"/>
                    </a:lnTo>
                    <a:lnTo>
                      <a:pt x="2525461" y="3252045"/>
                    </a:lnTo>
                    <a:cubicBezTo>
                      <a:pt x="3098367" y="3009727"/>
                      <a:pt x="3500357" y="2442443"/>
                      <a:pt x="3500357" y="1781268"/>
                    </a:cubicBezTo>
                    <a:cubicBezTo>
                      <a:pt x="3500357" y="1120094"/>
                      <a:pt x="3098367" y="552809"/>
                      <a:pt x="2525461" y="310491"/>
                    </a:cubicBezTo>
                    <a:close/>
                    <a:moveTo>
                      <a:pt x="0" y="1781267"/>
                    </a:moveTo>
                    <a:cubicBezTo>
                      <a:pt x="0" y="1000461"/>
                      <a:pt x="479538" y="330532"/>
                      <a:pt x="1162963" y="44368"/>
                    </a:cubicBezTo>
                    <a:lnTo>
                      <a:pt x="1285416" y="0"/>
                    </a:lnTo>
                    <a:lnTo>
                      <a:pt x="1380808" y="274627"/>
                    </a:lnTo>
                    <a:lnTo>
                      <a:pt x="1282822" y="310491"/>
                    </a:lnTo>
                    <a:cubicBezTo>
                      <a:pt x="709916" y="552809"/>
                      <a:pt x="307925" y="1120094"/>
                      <a:pt x="307925" y="1781268"/>
                    </a:cubicBezTo>
                    <a:cubicBezTo>
                      <a:pt x="307925" y="2442443"/>
                      <a:pt x="709916" y="3009727"/>
                      <a:pt x="1282822" y="3252045"/>
                    </a:cubicBezTo>
                    <a:lnTo>
                      <a:pt x="1380808" y="3287909"/>
                    </a:lnTo>
                    <a:lnTo>
                      <a:pt x="1285416" y="3562536"/>
                    </a:lnTo>
                    <a:lnTo>
                      <a:pt x="1162963" y="3518167"/>
                    </a:lnTo>
                    <a:cubicBezTo>
                      <a:pt x="479538" y="3232003"/>
                      <a:pt x="0" y="2562075"/>
                      <a:pt x="0" y="17812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64000">
                    <a:srgbClr val="4DD4D7"/>
                  </a:gs>
                  <a:gs pos="100000">
                    <a:srgbClr val="30C7FF"/>
                  </a:gs>
                </a:gsLst>
                <a:lin ang="2700000" scaled="1"/>
              </a:gradFill>
              <a:ln w="539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sp>
            <p:nvSpPr>
              <p:cNvPr id="6" name="Ellipszis 5"/>
              <p:cNvSpPr/>
              <p:nvPr/>
            </p:nvSpPr>
            <p:spPr>
              <a:xfrm>
                <a:off x="4286400" y="1650834"/>
                <a:ext cx="3924000" cy="3888000"/>
              </a:xfrm>
              <a:prstGeom prst="ellipse">
                <a:avLst/>
              </a:prstGeom>
              <a:pattFill prst="dkHorz">
                <a:fgClr>
                  <a:srgbClr val="EEF6FC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sp>
            <p:nvSpPr>
              <p:cNvPr id="10" name="Ellipszis 9"/>
              <p:cNvSpPr/>
              <p:nvPr/>
            </p:nvSpPr>
            <p:spPr>
              <a:xfrm>
                <a:off x="4358400" y="1704834"/>
                <a:ext cx="3780000" cy="3780000"/>
              </a:xfrm>
              <a:prstGeom prst="ellipse">
                <a:avLst/>
              </a:prstGeom>
              <a:noFill/>
              <a:ln w="127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  <a:tileRect/>
                </a:gra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pic>
            <p:nvPicPr>
              <p:cNvPr id="11" name="Kép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356" b="95805" l="9615" r="89744">
                            <a14:backgroundMark x1="61325" y1="3859" x2="64957" y2="2701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42320" y="1664408"/>
                <a:ext cx="2860651" cy="3643051"/>
              </a:xfrm>
              <a:prstGeom prst="rect">
                <a:avLst/>
              </a:prstGeom>
            </p:spPr>
          </p:pic>
        </p:grpSp>
        <p:sp>
          <p:nvSpPr>
            <p:cNvPr id="258" name="Ellipszis 257"/>
            <p:cNvSpPr/>
            <p:nvPr/>
          </p:nvSpPr>
          <p:spPr>
            <a:xfrm>
              <a:off x="186022" y="955004"/>
              <a:ext cx="692584" cy="692584"/>
            </a:xfrm>
            <a:prstGeom prst="ellipse">
              <a:avLst/>
            </a:prstGeom>
            <a:solidFill>
              <a:srgbClr val="FED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1. </a:t>
              </a:r>
            </a:p>
          </p:txBody>
        </p:sp>
      </p:grpSp>
      <p:grpSp>
        <p:nvGrpSpPr>
          <p:cNvPr id="268" name="Csoportba foglalás 267"/>
          <p:cNvGrpSpPr/>
          <p:nvPr/>
        </p:nvGrpSpPr>
        <p:grpSpPr>
          <a:xfrm>
            <a:off x="9871725" y="1782648"/>
            <a:ext cx="2038289" cy="1781105"/>
            <a:chOff x="2521616" y="319996"/>
            <a:chExt cx="2133310" cy="1909726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2868434" y="319996"/>
              <a:ext cx="1786492" cy="1909726"/>
              <a:chOff x="3393363" y="314306"/>
              <a:chExt cx="2261332" cy="2417320"/>
            </a:xfrm>
          </p:grpSpPr>
          <p:grpSp>
            <p:nvGrpSpPr>
              <p:cNvPr id="12" name="Csoportba foglalás 11"/>
              <p:cNvGrpSpPr/>
              <p:nvPr/>
            </p:nvGrpSpPr>
            <p:grpSpPr>
              <a:xfrm>
                <a:off x="3393363" y="314306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13" name="Szabadkézi sokszög 12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14" name="Ellipszis 13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15" name="Ellipszis 14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</p:grpSp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508" b="100000" l="0" r="100000">
                            <a14:foregroundMark x1="48376" y1="52261" x2="48376" y2="52261"/>
                            <a14:foregroundMark x1="45129" y1="40503" x2="45129" y2="40503"/>
                            <a14:foregroundMark x1="22731" y1="74573" x2="22731" y2="74573"/>
                            <a14:foregroundMark x1="30475" y1="68945" x2="30475" y2="68945"/>
                            <a14:foregroundMark x1="26561" y1="70854" x2="26561" y2="70854"/>
                            <a14:foregroundMark x1="37386" y1="77789" x2="43464" y2="80503"/>
                            <a14:backgroundMark x1="34721" y1="75075" x2="34721" y2="75075"/>
                            <a14:backgroundMark x1="56703" y1="38090" x2="56703" y2="38090"/>
                            <a14:backgroundMark x1="51041" y1="42312" x2="58951" y2="36181"/>
                            <a14:backgroundMark x1="35887" y1="76583" x2="35887" y2="76583"/>
                            <a14:backgroundMark x1="42881" y1="77085" x2="42881" y2="7708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60058" y="641491"/>
                <a:ext cx="2127943" cy="1762951"/>
              </a:xfrm>
              <a:prstGeom prst="rect">
                <a:avLst/>
              </a:prstGeom>
            </p:spPr>
          </p:pic>
        </p:grpSp>
        <p:sp>
          <p:nvSpPr>
            <p:cNvPr id="260" name="Ellipszis 259"/>
            <p:cNvSpPr/>
            <p:nvPr/>
          </p:nvSpPr>
          <p:spPr>
            <a:xfrm>
              <a:off x="2521616" y="928567"/>
              <a:ext cx="692584" cy="692584"/>
            </a:xfrm>
            <a:prstGeom prst="ellipse">
              <a:avLst/>
            </a:prstGeom>
            <a:solidFill>
              <a:srgbClr val="EF5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2. </a:t>
              </a:r>
            </a:p>
          </p:txBody>
        </p:sp>
      </p:grpSp>
      <p:grpSp>
        <p:nvGrpSpPr>
          <p:cNvPr id="269" name="Csoportba foglalás 268"/>
          <p:cNvGrpSpPr/>
          <p:nvPr/>
        </p:nvGrpSpPr>
        <p:grpSpPr>
          <a:xfrm>
            <a:off x="9853128" y="3777523"/>
            <a:ext cx="2056886" cy="1781105"/>
            <a:chOff x="5469224" y="364206"/>
            <a:chExt cx="2152774" cy="1909726"/>
          </a:xfrm>
        </p:grpSpPr>
        <p:grpSp>
          <p:nvGrpSpPr>
            <p:cNvPr id="65" name="Csoportba foglalás 64"/>
            <p:cNvGrpSpPr/>
            <p:nvPr/>
          </p:nvGrpSpPr>
          <p:grpSpPr>
            <a:xfrm>
              <a:off x="5835506" y="364206"/>
              <a:ext cx="1786492" cy="1909726"/>
              <a:chOff x="9336297" y="3256747"/>
              <a:chExt cx="2261332" cy="2417320"/>
            </a:xfrm>
          </p:grpSpPr>
          <p:grpSp>
            <p:nvGrpSpPr>
              <p:cNvPr id="55" name="Csoportba foglalás 54"/>
              <p:cNvGrpSpPr/>
              <p:nvPr/>
            </p:nvGrpSpPr>
            <p:grpSpPr>
              <a:xfrm>
                <a:off x="9336297" y="3256747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56" name="Szabadkézi sokszög 55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7" name="Ellipszis 56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8" name="Ellipszis 57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pic>
            <p:nvPicPr>
              <p:cNvPr id="59" name="Kép 5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52" b="100000" l="1080" r="96761">
                            <a14:foregroundMark x1="52901" y1="19694" x2="54386" y2="70897"/>
                            <a14:foregroundMark x1="79622" y1="14223" x2="85830" y2="84683"/>
                            <a14:foregroundMark x1="14575" y1="93435" x2="37112" y2="91247"/>
                            <a14:foregroundMark x1="33333" y1="20350" x2="37247" y2="87965"/>
                            <a14:foregroundMark x1="18623" y1="89059" x2="34278" y2="86871"/>
                            <a14:foregroundMark x1="46829" y1="86652" x2="64103" y2="83370"/>
                            <a14:foregroundMark x1="61673" y1="17724" x2="64642" y2="81619"/>
                            <a14:foregroundMark x1="64642" y1="81619" x2="64642" y2="81619"/>
                            <a14:foregroundMark x1="85695" y1="21007" x2="85290" y2="64551"/>
                            <a14:foregroundMark x1="76653" y1="21225" x2="79622" y2="45514"/>
                            <a14:foregroundMark x1="75034" y1="83151" x2="90823" y2="77899"/>
                            <a14:foregroundMark x1="92713" y1="71772" x2="90013" y2="10284"/>
                            <a14:foregroundMark x1="48583" y1="88403" x2="62483" y2="85558"/>
                            <a14:foregroundMark x1="64912" y1="64989" x2="65452" y2="82932"/>
                            <a14:foregroundMark x1="15250" y1="94967" x2="23482" y2="93873"/>
                          </a14:backgroundRemoval>
                        </a14:imgEffect>
                      </a14:imgLayer>
                    </a14:imgProps>
                  </a:ext>
                </a:extLst>
              </a:blip>
              <a:srcRect l="68388"/>
              <a:stretch/>
            </p:blipFill>
            <p:spPr>
              <a:xfrm rot="314225">
                <a:off x="10001106" y="3433057"/>
                <a:ext cx="1117334" cy="2179874"/>
              </a:xfrm>
              <a:prstGeom prst="rect">
                <a:avLst/>
              </a:prstGeom>
            </p:spPr>
          </p:pic>
        </p:grpSp>
        <p:sp>
          <p:nvSpPr>
            <p:cNvPr id="261" name="Ellipszis 260"/>
            <p:cNvSpPr/>
            <p:nvPr/>
          </p:nvSpPr>
          <p:spPr>
            <a:xfrm>
              <a:off x="5469224" y="948400"/>
              <a:ext cx="692584" cy="692584"/>
            </a:xfrm>
            <a:prstGeom prst="ellipse">
              <a:avLst/>
            </a:prstGeom>
            <a:solidFill>
              <a:srgbClr val="EFE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3. </a:t>
              </a:r>
            </a:p>
          </p:txBody>
        </p:sp>
      </p:grpSp>
      <p:grpSp>
        <p:nvGrpSpPr>
          <p:cNvPr id="272" name="Csoportba foglalás 271"/>
          <p:cNvGrpSpPr/>
          <p:nvPr/>
        </p:nvGrpSpPr>
        <p:grpSpPr>
          <a:xfrm>
            <a:off x="7829253" y="4790699"/>
            <a:ext cx="2085419" cy="1781103"/>
            <a:chOff x="126907" y="2439598"/>
            <a:chExt cx="2182637" cy="1909724"/>
          </a:xfrm>
        </p:grpSpPr>
        <p:grpSp>
          <p:nvGrpSpPr>
            <p:cNvPr id="62" name="Csoportba foglalás 61"/>
            <p:cNvGrpSpPr/>
            <p:nvPr/>
          </p:nvGrpSpPr>
          <p:grpSpPr>
            <a:xfrm>
              <a:off x="520038" y="2439598"/>
              <a:ext cx="1789506" cy="1909724"/>
              <a:chOff x="558353" y="3387387"/>
              <a:chExt cx="2265148" cy="2417320"/>
            </a:xfrm>
          </p:grpSpPr>
          <p:grpSp>
            <p:nvGrpSpPr>
              <p:cNvPr id="26" name="Csoportba foglalás 25"/>
              <p:cNvGrpSpPr/>
              <p:nvPr/>
            </p:nvGrpSpPr>
            <p:grpSpPr>
              <a:xfrm>
                <a:off x="562169" y="3387387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27" name="Szabadkézi sokszög 26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Ellipszis 27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Ellipszis 28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pic>
            <p:nvPicPr>
              <p:cNvPr id="30" name="Kép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70" b="89944" l="9823" r="97839">
                            <a14:foregroundMark x1="75049" y1="15456" x2="83301" y2="65922"/>
                            <a14:foregroundMark x1="87623" y1="31099" x2="88605" y2="450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8353" y="3637662"/>
                <a:ext cx="2014314" cy="2125120"/>
              </a:xfrm>
              <a:prstGeom prst="rect">
                <a:avLst/>
              </a:prstGeom>
            </p:spPr>
          </p:pic>
        </p:grpSp>
        <p:sp>
          <p:nvSpPr>
            <p:cNvPr id="262" name="Ellipszis 261"/>
            <p:cNvSpPr/>
            <p:nvPr/>
          </p:nvSpPr>
          <p:spPr>
            <a:xfrm>
              <a:off x="126907" y="3017604"/>
              <a:ext cx="692584" cy="692584"/>
            </a:xfrm>
            <a:prstGeom prst="ellipse">
              <a:avLst/>
            </a:prstGeom>
            <a:solidFill>
              <a:srgbClr val="EE9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4. </a:t>
              </a:r>
            </a:p>
          </p:txBody>
        </p:sp>
      </p:grpSp>
      <p:sp>
        <p:nvSpPr>
          <p:cNvPr id="275" name="Szövegdoboz 274"/>
          <p:cNvSpPr txBox="1"/>
          <p:nvPr/>
        </p:nvSpPr>
        <p:spPr>
          <a:xfrm>
            <a:off x="3219911" y="177996"/>
            <a:ext cx="5871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Nézd meg a képeket!</a:t>
            </a:r>
          </a:p>
          <a:p>
            <a:pPr algn="ctr"/>
            <a:r>
              <a:rPr lang="hu-HU" sz="1600" dirty="0"/>
              <a:t>Ha rákattintasz a kerékre, akkor elindul, ha ismét rákattintasz, megáll. Minden szám egy képet jelent</a:t>
            </a:r>
            <a:r>
              <a:rPr lang="hu-HU" sz="1600" b="1" dirty="0"/>
              <a:t>. </a:t>
            </a:r>
          </a:p>
          <a:p>
            <a:pPr algn="ctr"/>
            <a:r>
              <a:rPr lang="hu-HU" b="1" dirty="0"/>
              <a:t>Pörgess kétszer! </a:t>
            </a:r>
          </a:p>
          <a:p>
            <a:pPr algn="ctr"/>
            <a:r>
              <a:rPr lang="hu-HU" b="1" dirty="0"/>
              <a:t>Keresd meg a két képet!</a:t>
            </a:r>
            <a:r>
              <a:rPr lang="hu-HU" dirty="0"/>
              <a:t> </a:t>
            </a:r>
          </a:p>
          <a:p>
            <a:r>
              <a:rPr lang="hu-HU" sz="1600" dirty="0"/>
              <a:t>Ha ugyanazt a számot kaptad, pörgess újra!</a:t>
            </a:r>
          </a:p>
          <a:p>
            <a:pPr algn="ctr"/>
            <a:r>
              <a:rPr lang="hu-HU" b="1" dirty="0"/>
              <a:t>Válaszolj a kérdésekre! Kattints ide a kérdésekért!</a:t>
            </a:r>
          </a:p>
        </p:txBody>
      </p:sp>
      <p:grpSp>
        <p:nvGrpSpPr>
          <p:cNvPr id="346" name="Csoportba foglalás 345"/>
          <p:cNvGrpSpPr/>
          <p:nvPr/>
        </p:nvGrpSpPr>
        <p:grpSpPr>
          <a:xfrm>
            <a:off x="2051644" y="4790699"/>
            <a:ext cx="2057201" cy="1781105"/>
            <a:chOff x="2631353" y="2395388"/>
            <a:chExt cx="2153104" cy="1909726"/>
          </a:xfrm>
        </p:grpSpPr>
        <p:grpSp>
          <p:nvGrpSpPr>
            <p:cNvPr id="347" name="Csoportba foglalás 346"/>
            <p:cNvGrpSpPr/>
            <p:nvPr/>
          </p:nvGrpSpPr>
          <p:grpSpPr>
            <a:xfrm>
              <a:off x="2997965" y="2395388"/>
              <a:ext cx="1786492" cy="1909726"/>
              <a:chOff x="3270908" y="3304886"/>
              <a:chExt cx="2261332" cy="2417320"/>
            </a:xfrm>
          </p:grpSpPr>
          <p:grpSp>
            <p:nvGrpSpPr>
              <p:cNvPr id="349" name="Csoportba foglalás 348"/>
              <p:cNvGrpSpPr/>
              <p:nvPr/>
            </p:nvGrpSpPr>
            <p:grpSpPr>
              <a:xfrm>
                <a:off x="3270908" y="3304886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351" name="Szabadkézi sokszög 350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52" name="Ellipszis 351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53" name="Ellipszis 352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</p:grpSp>
          <p:pic>
            <p:nvPicPr>
              <p:cNvPr id="350" name="Kép 3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024" b="97840" l="3026" r="91354">
                            <a14:foregroundMark x1="73055" y1="20194" x2="77666" y2="82613"/>
                            <a14:foregroundMark x1="74640" y1="83801" x2="26657" y2="8682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371813">
                <a:off x="3671604" y="3539552"/>
                <a:ext cx="1459940" cy="1947988"/>
              </a:xfrm>
              <a:prstGeom prst="rect">
                <a:avLst/>
              </a:prstGeom>
            </p:spPr>
          </p:pic>
        </p:grpSp>
        <p:sp>
          <p:nvSpPr>
            <p:cNvPr id="348" name="Ellipszis 347"/>
            <p:cNvSpPr/>
            <p:nvPr/>
          </p:nvSpPr>
          <p:spPr>
            <a:xfrm>
              <a:off x="2631353" y="3003958"/>
              <a:ext cx="692584" cy="692584"/>
            </a:xfrm>
            <a:prstGeom prst="ellipse">
              <a:avLst/>
            </a:prstGeom>
            <a:solidFill>
              <a:srgbClr val="A6D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5. </a:t>
              </a:r>
            </a:p>
          </p:txBody>
        </p:sp>
      </p:grpSp>
      <p:grpSp>
        <p:nvGrpSpPr>
          <p:cNvPr id="354" name="Csoportba foglalás 353"/>
          <p:cNvGrpSpPr/>
          <p:nvPr/>
        </p:nvGrpSpPr>
        <p:grpSpPr>
          <a:xfrm>
            <a:off x="223938" y="3777523"/>
            <a:ext cx="2071494" cy="1781105"/>
            <a:chOff x="5389584" y="2553488"/>
            <a:chExt cx="2168063" cy="1909726"/>
          </a:xfrm>
        </p:grpSpPr>
        <p:grpSp>
          <p:nvGrpSpPr>
            <p:cNvPr id="355" name="Csoportba foglalás 354"/>
            <p:cNvGrpSpPr/>
            <p:nvPr/>
          </p:nvGrpSpPr>
          <p:grpSpPr>
            <a:xfrm>
              <a:off x="5771155" y="2553488"/>
              <a:ext cx="1786492" cy="1909726"/>
              <a:chOff x="8827345" y="75964"/>
              <a:chExt cx="2261332" cy="2417320"/>
            </a:xfrm>
          </p:grpSpPr>
          <p:grpSp>
            <p:nvGrpSpPr>
              <p:cNvPr id="357" name="Csoportba foglalás 356"/>
              <p:cNvGrpSpPr/>
              <p:nvPr/>
            </p:nvGrpSpPr>
            <p:grpSpPr>
              <a:xfrm>
                <a:off x="8827345" y="75964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363" name="Szabadkézi sokszög 362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64" name="Ellipszis 363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65" name="Ellipszis 364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</p:grpSp>
          <p:grpSp>
            <p:nvGrpSpPr>
              <p:cNvPr id="358" name="Csoportba foglalás 357"/>
              <p:cNvGrpSpPr/>
              <p:nvPr/>
            </p:nvGrpSpPr>
            <p:grpSpPr>
              <a:xfrm>
                <a:off x="8827345" y="75964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360" name="Szabadkézi sokszög 359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61" name="Ellipszis 360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62" name="Ellipszis 361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</p:grpSp>
          <p:pic>
            <p:nvPicPr>
              <p:cNvPr id="359" name="Kép 35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52" b="100000" l="1080" r="96761">
                            <a14:foregroundMark x1="52901" y1="19694" x2="54386" y2="70897"/>
                            <a14:foregroundMark x1="79622" y1="14223" x2="85830" y2="84683"/>
                            <a14:foregroundMark x1="14575" y1="93435" x2="37112" y2="91247"/>
                            <a14:foregroundMark x1="33333" y1="20350" x2="37247" y2="87965"/>
                            <a14:foregroundMark x1="18623" y1="89059" x2="34278" y2="86871"/>
                            <a14:foregroundMark x1="46829" y1="86652" x2="64103" y2="83370"/>
                            <a14:foregroundMark x1="61673" y1="17724" x2="64642" y2="81619"/>
                            <a14:foregroundMark x1="64642" y1="81619" x2="64642" y2="81619"/>
                            <a14:foregroundMark x1="85695" y1="21007" x2="85290" y2="64551"/>
                            <a14:foregroundMark x1="76653" y1="21225" x2="79622" y2="45514"/>
                            <a14:foregroundMark x1="75034" y1="83151" x2="90823" y2="77899"/>
                            <a14:foregroundMark x1="92713" y1="71772" x2="90013" y2="10284"/>
                            <a14:foregroundMark x1="48583" y1="88403" x2="62483" y2="85558"/>
                            <a14:foregroundMark x1="64912" y1="64989" x2="65452" y2="82932"/>
                            <a14:foregroundMark x1="15250" y1="94967" x2="23482" y2="93873"/>
                          </a14:backgroundRemoval>
                        </a14:imgEffect>
                      </a14:imgLayer>
                    </a14:imgProps>
                  </a:ext>
                </a:extLst>
              </a:blip>
              <a:srcRect r="60204"/>
              <a:stretch/>
            </p:blipFill>
            <p:spPr>
              <a:xfrm rot="314225">
                <a:off x="9147338" y="107032"/>
                <a:ext cx="1374326" cy="2129852"/>
              </a:xfrm>
              <a:prstGeom prst="rect">
                <a:avLst/>
              </a:prstGeom>
            </p:spPr>
          </p:pic>
        </p:grpSp>
        <p:sp>
          <p:nvSpPr>
            <p:cNvPr id="356" name="Ellipszis 355"/>
            <p:cNvSpPr/>
            <p:nvPr/>
          </p:nvSpPr>
          <p:spPr>
            <a:xfrm>
              <a:off x="5389584" y="3162059"/>
              <a:ext cx="692584" cy="692584"/>
            </a:xfrm>
            <a:prstGeom prst="ellipse">
              <a:avLst/>
            </a:prstGeom>
            <a:solidFill>
              <a:srgbClr val="87B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6. </a:t>
              </a:r>
            </a:p>
          </p:txBody>
        </p:sp>
      </p:grpSp>
      <p:sp>
        <p:nvSpPr>
          <p:cNvPr id="276" name="Szövegdoboz 275"/>
          <p:cNvSpPr txBox="1"/>
          <p:nvPr/>
        </p:nvSpPr>
        <p:spPr>
          <a:xfrm>
            <a:off x="2498339" y="2812274"/>
            <a:ext cx="1808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Szerinted honnan ismerik egymást?</a:t>
            </a:r>
          </a:p>
        </p:txBody>
      </p:sp>
      <p:grpSp>
        <p:nvGrpSpPr>
          <p:cNvPr id="366" name="Csoportba foglalás 365"/>
          <p:cNvGrpSpPr/>
          <p:nvPr/>
        </p:nvGrpSpPr>
        <p:grpSpPr>
          <a:xfrm>
            <a:off x="218126" y="1782648"/>
            <a:ext cx="2022960" cy="1781105"/>
            <a:chOff x="318250" y="4570449"/>
            <a:chExt cx="2117266" cy="1909726"/>
          </a:xfrm>
        </p:grpSpPr>
        <p:grpSp>
          <p:nvGrpSpPr>
            <p:cNvPr id="367" name="Csoportba foglalás 366"/>
            <p:cNvGrpSpPr/>
            <p:nvPr/>
          </p:nvGrpSpPr>
          <p:grpSpPr>
            <a:xfrm>
              <a:off x="649024" y="4570449"/>
              <a:ext cx="1786492" cy="1909726"/>
              <a:chOff x="6575991" y="3149165"/>
              <a:chExt cx="2261332" cy="2417320"/>
            </a:xfrm>
          </p:grpSpPr>
          <p:grpSp>
            <p:nvGrpSpPr>
              <p:cNvPr id="369" name="Csoportba foglalás 368"/>
              <p:cNvGrpSpPr/>
              <p:nvPr/>
            </p:nvGrpSpPr>
            <p:grpSpPr>
              <a:xfrm>
                <a:off x="6575991" y="3149165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371" name="Szabadkézi sokszög 370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72" name="Ellipszis 371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73" name="Ellipszis 372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</p:grpSp>
          <p:pic>
            <p:nvPicPr>
              <p:cNvPr id="370" name="Kép 36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99" b="100000" l="2881" r="89712">
                            <a14:foregroundMark x1="11934" y1="10537" x2="11934" y2="10537"/>
                            <a14:foregroundMark x1="23045" y1="6362" x2="23045" y2="6362"/>
                            <a14:foregroundMark x1="42387" y1="6362" x2="42387" y2="6362"/>
                            <a14:foregroundMark x1="70782" y1="7952" x2="70782" y2="7952"/>
                            <a14:foregroundMark x1="84774" y1="15308" x2="84774" y2="15308"/>
                            <a14:foregroundMark x1="61728" y1="7157" x2="61728" y2="7157"/>
                            <a14:foregroundMark x1="75720" y1="31014" x2="75720" y2="31014"/>
                            <a14:foregroundMark x1="74486" y1="23658" x2="81481" y2="85686"/>
                            <a14:foregroundMark x1="75309" y1="84891" x2="83128" y2="88469"/>
                            <a14:foregroundMark x1="15226" y1="14115" x2="15226" y2="14115"/>
                            <a14:foregroundMark x1="23045" y1="9543" x2="23045" y2="9543"/>
                            <a14:foregroundMark x1="37449" y1="6759" x2="37449" y2="6759"/>
                            <a14:foregroundMark x1="29218" y1="10934" x2="29218" y2="10934"/>
                            <a14:foregroundMark x1="26337" y1="12326" x2="26337" y2="12326"/>
                            <a14:foregroundMark x1="81481" y1="14911" x2="81481" y2="14911"/>
                            <a14:backgroundMark x1="58848" y1="8151" x2="58848" y2="815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97421" y="3303726"/>
                <a:ext cx="1018473" cy="2108198"/>
              </a:xfrm>
              <a:prstGeom prst="rect">
                <a:avLst/>
              </a:prstGeom>
            </p:spPr>
          </p:pic>
        </p:grpSp>
        <p:sp>
          <p:nvSpPr>
            <p:cNvPr id="368" name="Ellipszis 367"/>
            <p:cNvSpPr/>
            <p:nvPr/>
          </p:nvSpPr>
          <p:spPr>
            <a:xfrm>
              <a:off x="318250" y="5207638"/>
              <a:ext cx="692584" cy="692584"/>
            </a:xfrm>
            <a:prstGeom prst="ellipse">
              <a:avLst/>
            </a:prstGeom>
            <a:solidFill>
              <a:srgbClr val="934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7. </a:t>
              </a:r>
            </a:p>
          </p:txBody>
        </p:sp>
      </p:grpSp>
      <p:grpSp>
        <p:nvGrpSpPr>
          <p:cNvPr id="374" name="Csoportba foglalás 373"/>
          <p:cNvGrpSpPr/>
          <p:nvPr/>
        </p:nvGrpSpPr>
        <p:grpSpPr>
          <a:xfrm>
            <a:off x="1125657" y="101716"/>
            <a:ext cx="2065714" cy="1781105"/>
            <a:chOff x="2748415" y="4570449"/>
            <a:chExt cx="2162013" cy="1909726"/>
          </a:xfrm>
        </p:grpSpPr>
        <p:grpSp>
          <p:nvGrpSpPr>
            <p:cNvPr id="375" name="Csoportba foglalás 374"/>
            <p:cNvGrpSpPr/>
            <p:nvPr/>
          </p:nvGrpSpPr>
          <p:grpSpPr>
            <a:xfrm>
              <a:off x="3123936" y="4570449"/>
              <a:ext cx="1786492" cy="1909726"/>
              <a:chOff x="6115343" y="200489"/>
              <a:chExt cx="2261332" cy="2417320"/>
            </a:xfrm>
          </p:grpSpPr>
          <p:grpSp>
            <p:nvGrpSpPr>
              <p:cNvPr id="377" name="Csoportba foglalás 376"/>
              <p:cNvGrpSpPr/>
              <p:nvPr/>
            </p:nvGrpSpPr>
            <p:grpSpPr>
              <a:xfrm>
                <a:off x="6115343" y="200489"/>
                <a:ext cx="2261332" cy="2417320"/>
                <a:chOff x="4048100" y="1242756"/>
                <a:chExt cx="4400600" cy="4704156"/>
              </a:xfrm>
            </p:grpSpPr>
            <p:sp>
              <p:nvSpPr>
                <p:cNvPr id="379" name="Szabadkézi sokszög 378"/>
                <p:cNvSpPr/>
                <p:nvPr/>
              </p:nvSpPr>
              <p:spPr>
                <a:xfrm rot="5400000">
                  <a:off x="3896322" y="1394534"/>
                  <a:ext cx="4704156" cy="4400600"/>
                </a:xfrm>
                <a:custGeom>
                  <a:avLst/>
                  <a:gdLst>
                    <a:gd name="connsiteX0" fmla="*/ 2427476 w 3808282"/>
                    <a:gd name="connsiteY0" fmla="*/ 274628 h 3562536"/>
                    <a:gd name="connsiteX1" fmla="*/ 2522869 w 3808282"/>
                    <a:gd name="connsiteY1" fmla="*/ 0 h 3562536"/>
                    <a:gd name="connsiteX2" fmla="*/ 2645319 w 3808282"/>
                    <a:gd name="connsiteY2" fmla="*/ 44368 h 3562536"/>
                    <a:gd name="connsiteX3" fmla="*/ 3808282 w 3808282"/>
                    <a:gd name="connsiteY3" fmla="*/ 1781267 h 3562536"/>
                    <a:gd name="connsiteX4" fmla="*/ 2645319 w 3808282"/>
                    <a:gd name="connsiteY4" fmla="*/ 3518167 h 3562536"/>
                    <a:gd name="connsiteX5" fmla="*/ 2522869 w 3808282"/>
                    <a:gd name="connsiteY5" fmla="*/ 3562535 h 3562536"/>
                    <a:gd name="connsiteX6" fmla="*/ 2427477 w 3808282"/>
                    <a:gd name="connsiteY6" fmla="*/ 3287908 h 3562536"/>
                    <a:gd name="connsiteX7" fmla="*/ 2525461 w 3808282"/>
                    <a:gd name="connsiteY7" fmla="*/ 3252045 h 3562536"/>
                    <a:gd name="connsiteX8" fmla="*/ 3500357 w 3808282"/>
                    <a:gd name="connsiteY8" fmla="*/ 1781268 h 3562536"/>
                    <a:gd name="connsiteX9" fmla="*/ 2525461 w 3808282"/>
                    <a:gd name="connsiteY9" fmla="*/ 310491 h 3562536"/>
                    <a:gd name="connsiteX10" fmla="*/ 0 w 3808282"/>
                    <a:gd name="connsiteY10" fmla="*/ 1781267 h 3562536"/>
                    <a:gd name="connsiteX11" fmla="*/ 1162963 w 3808282"/>
                    <a:gd name="connsiteY11" fmla="*/ 44368 h 3562536"/>
                    <a:gd name="connsiteX12" fmla="*/ 1285416 w 3808282"/>
                    <a:gd name="connsiteY12" fmla="*/ 0 h 3562536"/>
                    <a:gd name="connsiteX13" fmla="*/ 1380808 w 3808282"/>
                    <a:gd name="connsiteY13" fmla="*/ 274627 h 3562536"/>
                    <a:gd name="connsiteX14" fmla="*/ 1282822 w 3808282"/>
                    <a:gd name="connsiteY14" fmla="*/ 310491 h 3562536"/>
                    <a:gd name="connsiteX15" fmla="*/ 307925 w 3808282"/>
                    <a:gd name="connsiteY15" fmla="*/ 1781268 h 3562536"/>
                    <a:gd name="connsiteX16" fmla="*/ 1282822 w 3808282"/>
                    <a:gd name="connsiteY16" fmla="*/ 3252045 h 3562536"/>
                    <a:gd name="connsiteX17" fmla="*/ 1380808 w 3808282"/>
                    <a:gd name="connsiteY17" fmla="*/ 3287909 h 3562536"/>
                    <a:gd name="connsiteX18" fmla="*/ 1285416 w 3808282"/>
                    <a:gd name="connsiteY18" fmla="*/ 3562536 h 3562536"/>
                    <a:gd name="connsiteX19" fmla="*/ 1162963 w 3808282"/>
                    <a:gd name="connsiteY19" fmla="*/ 3518167 h 3562536"/>
                    <a:gd name="connsiteX20" fmla="*/ 0 w 3808282"/>
                    <a:gd name="connsiteY20" fmla="*/ 1781267 h 3562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08282" h="3562536">
                      <a:moveTo>
                        <a:pt x="2427476" y="274628"/>
                      </a:moveTo>
                      <a:lnTo>
                        <a:pt x="2522869" y="0"/>
                      </a:lnTo>
                      <a:lnTo>
                        <a:pt x="2645319" y="44368"/>
                      </a:lnTo>
                      <a:cubicBezTo>
                        <a:pt x="3328744" y="330532"/>
                        <a:pt x="3808282" y="1000461"/>
                        <a:pt x="3808282" y="1781267"/>
                      </a:cubicBezTo>
                      <a:cubicBezTo>
                        <a:pt x="3808282" y="2562075"/>
                        <a:pt x="3328744" y="3232003"/>
                        <a:pt x="2645319" y="3518167"/>
                      </a:cubicBezTo>
                      <a:lnTo>
                        <a:pt x="2522869" y="3562535"/>
                      </a:lnTo>
                      <a:lnTo>
                        <a:pt x="2427477" y="3287908"/>
                      </a:lnTo>
                      <a:lnTo>
                        <a:pt x="2525461" y="3252045"/>
                      </a:lnTo>
                      <a:cubicBezTo>
                        <a:pt x="3098367" y="3009727"/>
                        <a:pt x="3500357" y="2442443"/>
                        <a:pt x="3500357" y="1781268"/>
                      </a:cubicBezTo>
                      <a:cubicBezTo>
                        <a:pt x="3500357" y="1120094"/>
                        <a:pt x="3098367" y="552809"/>
                        <a:pt x="2525461" y="310491"/>
                      </a:cubicBezTo>
                      <a:close/>
                      <a:moveTo>
                        <a:pt x="0" y="1781267"/>
                      </a:moveTo>
                      <a:cubicBezTo>
                        <a:pt x="0" y="1000461"/>
                        <a:pt x="479538" y="330532"/>
                        <a:pt x="1162963" y="44368"/>
                      </a:cubicBezTo>
                      <a:lnTo>
                        <a:pt x="1285416" y="0"/>
                      </a:lnTo>
                      <a:lnTo>
                        <a:pt x="1380808" y="274627"/>
                      </a:lnTo>
                      <a:lnTo>
                        <a:pt x="1282822" y="310491"/>
                      </a:lnTo>
                      <a:cubicBezTo>
                        <a:pt x="709916" y="552809"/>
                        <a:pt x="307925" y="1120094"/>
                        <a:pt x="307925" y="1781268"/>
                      </a:cubicBezTo>
                      <a:cubicBezTo>
                        <a:pt x="307925" y="2442443"/>
                        <a:pt x="709916" y="3009727"/>
                        <a:pt x="1282822" y="3252045"/>
                      </a:cubicBezTo>
                      <a:lnTo>
                        <a:pt x="1380808" y="3287909"/>
                      </a:lnTo>
                      <a:lnTo>
                        <a:pt x="1285416" y="3562536"/>
                      </a:lnTo>
                      <a:lnTo>
                        <a:pt x="1162963" y="3518167"/>
                      </a:lnTo>
                      <a:cubicBezTo>
                        <a:pt x="479538" y="3232003"/>
                        <a:pt x="0" y="2562075"/>
                        <a:pt x="0" y="178126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64000">
                      <a:srgbClr val="4DD4D7"/>
                    </a:gs>
                    <a:gs pos="100000">
                      <a:srgbClr val="30C7FF"/>
                    </a:gs>
                  </a:gsLst>
                  <a:lin ang="2700000" scaled="1"/>
                </a:gradFill>
                <a:ln w="539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80" name="Ellipszis 379"/>
                <p:cNvSpPr/>
                <p:nvPr/>
              </p:nvSpPr>
              <p:spPr>
                <a:xfrm>
                  <a:off x="4286400" y="1650834"/>
                  <a:ext cx="3924000" cy="3888000"/>
                </a:xfrm>
                <a:prstGeom prst="ellipse">
                  <a:avLst/>
                </a:prstGeom>
                <a:pattFill prst="dkHorz">
                  <a:fgClr>
                    <a:srgbClr val="EEF6FC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  <p:sp>
              <p:nvSpPr>
                <p:cNvPr id="381" name="Ellipszis 380"/>
                <p:cNvSpPr/>
                <p:nvPr/>
              </p:nvSpPr>
              <p:spPr>
                <a:xfrm>
                  <a:off x="4358400" y="1704834"/>
                  <a:ext cx="3780000" cy="3780000"/>
                </a:xfrm>
                <a:prstGeom prst="ellipse">
                  <a:avLst/>
                </a:prstGeom>
                <a:noFill/>
                <a:ln w="12700">
                  <a:gradFill flip="none" rotWithShape="1">
                    <a:gsLst>
                      <a:gs pos="0">
                        <a:schemeClr val="accent4">
                          <a:lumMod val="75000"/>
                        </a:schemeClr>
                      </a:gs>
                      <a:gs pos="64000">
                        <a:srgbClr val="4DD4D7"/>
                      </a:gs>
                      <a:gs pos="100000">
                        <a:srgbClr val="30C7FF"/>
                      </a:gs>
                    </a:gsLst>
                    <a:lin ang="2700000" scaled="1"/>
                    <a:tileRect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/>
                </a:p>
              </p:txBody>
            </p:sp>
          </p:grpSp>
          <p:pic>
            <p:nvPicPr>
              <p:cNvPr id="378" name="Kép 37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0" b="94350" l="4784" r="96605">
                            <a14:foregroundMark x1="78704" y1="12793" x2="85648" y2="82090"/>
                            <a14:foregroundMark x1="26235" y1="80490" x2="80247" y2="7739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330183">
                <a:off x="6512985" y="348074"/>
                <a:ext cx="1466049" cy="2122151"/>
              </a:xfrm>
              <a:prstGeom prst="rect">
                <a:avLst/>
              </a:prstGeom>
            </p:spPr>
          </p:pic>
        </p:grpSp>
        <p:sp>
          <p:nvSpPr>
            <p:cNvPr id="376" name="Ellipszis 375"/>
            <p:cNvSpPr/>
            <p:nvPr/>
          </p:nvSpPr>
          <p:spPr>
            <a:xfrm>
              <a:off x="2748415" y="5154041"/>
              <a:ext cx="692584" cy="692584"/>
            </a:xfrm>
            <a:prstGeom prst="ellipse">
              <a:avLst/>
            </a:prstGeom>
            <a:solidFill>
              <a:srgbClr val="C77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8. </a:t>
              </a:r>
            </a:p>
          </p:txBody>
        </p:sp>
      </p:grpSp>
      <p:sp>
        <p:nvSpPr>
          <p:cNvPr id="277" name="Szövegdoboz 276"/>
          <p:cNvSpPr txBox="1"/>
          <p:nvPr/>
        </p:nvSpPr>
        <p:spPr>
          <a:xfrm>
            <a:off x="3828630" y="6018421"/>
            <a:ext cx="465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Használd a képzeletedet!</a:t>
            </a:r>
          </a:p>
          <a:p>
            <a:pPr algn="ctr"/>
            <a:r>
              <a:rPr lang="hu-HU" dirty="0"/>
              <a:t>Minél érdekesebb válaszokat találj ki!</a:t>
            </a:r>
          </a:p>
        </p:txBody>
      </p:sp>
      <p:sp>
        <p:nvSpPr>
          <p:cNvPr id="382" name="Szövegdoboz 381"/>
          <p:cNvSpPr txBox="1"/>
          <p:nvPr/>
        </p:nvSpPr>
        <p:spPr>
          <a:xfrm>
            <a:off x="7945089" y="2874440"/>
            <a:ext cx="2331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Vajon rokonok?</a:t>
            </a:r>
          </a:p>
          <a:p>
            <a:r>
              <a:rPr lang="hu-HU" sz="2400" dirty="0"/>
              <a:t>Barátok?</a:t>
            </a:r>
          </a:p>
          <a:p>
            <a:r>
              <a:rPr lang="hu-HU" sz="2400" dirty="0"/>
              <a:t>Iskolatársak?</a:t>
            </a:r>
          </a:p>
          <a:p>
            <a:r>
              <a:rPr lang="hu-HU" sz="2400" dirty="0"/>
              <a:t>Szomszédok?</a:t>
            </a:r>
          </a:p>
        </p:txBody>
      </p:sp>
      <p:pic>
        <p:nvPicPr>
          <p:cNvPr id="383" name="Kép 38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611" y="9187"/>
            <a:ext cx="1036550" cy="1018798"/>
          </a:xfrm>
          <a:prstGeom prst="rect">
            <a:avLst/>
          </a:prstGeom>
        </p:spPr>
      </p:pic>
      <p:pic>
        <p:nvPicPr>
          <p:cNvPr id="384" name="Kép 3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13054" y="9187"/>
            <a:ext cx="1178946" cy="11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</p:childTnLst>
        </p:cTn>
      </p:par>
    </p:tnLst>
    <p:bldLst>
      <p:bldP spid="275" grpId="0"/>
      <p:bldP spid="276" grpId="0"/>
      <p:bldP spid="277" grpId="0"/>
      <p:bldP spid="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/>
          <p:cNvSpPr/>
          <p:nvPr/>
        </p:nvSpPr>
        <p:spPr>
          <a:xfrm>
            <a:off x="2718129" y="251152"/>
            <a:ext cx="7012559" cy="1613053"/>
          </a:xfrm>
          <a:prstGeom prst="roundRect">
            <a:avLst>
              <a:gd name="adj" fmla="val 50000"/>
            </a:avLst>
          </a:prstGeom>
          <a:pattFill prst="dkHorz">
            <a:fgClr>
              <a:srgbClr val="EEF6FC"/>
            </a:fgClr>
            <a:bgClr>
              <a:schemeClr val="bg1"/>
            </a:bgClr>
          </a:pattFill>
          <a:ln>
            <a:noFill/>
          </a:ln>
          <a:effectLst>
            <a:outerShdw blurRad="622300" dist="38100" dir="2700000" algn="tl" rotWithShape="0">
              <a:srgbClr val="C77AB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Alkossatok párokat!</a:t>
            </a:r>
          </a:p>
          <a:p>
            <a:pPr algn="ctr"/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Soroljátok fel egymás 3 jó tulajdonságát!</a:t>
            </a:r>
          </a:p>
          <a:p>
            <a:pPr algn="ctr"/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Kattints, és olvasd el, hogy a képen látható osztálytársak miket mondtak egymásnak!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0"/>
            <a:ext cx="1419932" cy="138731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6538" y="2128265"/>
            <a:ext cx="2928300" cy="15504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62153"/>
            <a:ext cx="3779700" cy="2020067"/>
          </a:xfrm>
          <a:prstGeom prst="rect">
            <a:avLst/>
          </a:prstGeom>
        </p:spPr>
      </p:pic>
      <p:sp>
        <p:nvSpPr>
          <p:cNvPr id="13" name="Lekerekített téglalap 12"/>
          <p:cNvSpPr/>
          <p:nvPr/>
        </p:nvSpPr>
        <p:spPr>
          <a:xfrm>
            <a:off x="4502559" y="5286040"/>
            <a:ext cx="7012559" cy="1206040"/>
          </a:xfrm>
          <a:prstGeom prst="roundRect">
            <a:avLst>
              <a:gd name="adj" fmla="val 50000"/>
            </a:avLst>
          </a:prstGeom>
          <a:pattFill prst="dkHorz">
            <a:fgClr>
              <a:srgbClr val="EEF6FC"/>
            </a:fgClr>
            <a:bgClr>
              <a:schemeClr val="bg1"/>
            </a:bgClr>
          </a:pattFill>
          <a:ln>
            <a:noFill/>
          </a:ln>
          <a:effectLst>
            <a:outerShdw blurRad="622300" dist="38100" dir="2700000" algn="tl" rotWithShape="0">
              <a:srgbClr val="C77AB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accent2">
                    <a:lumMod val="50000"/>
                  </a:schemeClr>
                </a:solidFill>
              </a:rPr>
              <a:t>Gyűjtsétek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össze, hogy mennyi jó tulajdonság van a csoportotokban!</a:t>
            </a:r>
          </a:p>
        </p:txBody>
      </p:sp>
      <p:sp>
        <p:nvSpPr>
          <p:cNvPr id="2" name="Beszédbuborék: ellipszis 1">
            <a:extLst>
              <a:ext uri="{FF2B5EF4-FFF2-40B4-BE49-F238E27FC236}">
                <a16:creationId xmlns:a16="http://schemas.microsoft.com/office/drawing/2014/main" id="{A3147878-01A5-45E5-9392-510B58784CED}"/>
              </a:ext>
            </a:extLst>
          </p:cNvPr>
          <p:cNvSpPr/>
          <p:nvPr/>
        </p:nvSpPr>
        <p:spPr>
          <a:xfrm>
            <a:off x="286075" y="3057236"/>
            <a:ext cx="1829051" cy="1480998"/>
          </a:xfrm>
          <a:prstGeom prst="wedgeEllipseCallout">
            <a:avLst>
              <a:gd name="adj1" fmla="val -4119"/>
              <a:gd name="adj2" fmla="val 7005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Vidám, vicces és kedves vagy.</a:t>
            </a:r>
          </a:p>
        </p:txBody>
      </p:sp>
      <p:sp>
        <p:nvSpPr>
          <p:cNvPr id="12" name="Beszédbuborék: ellipszis 11">
            <a:extLst>
              <a:ext uri="{FF2B5EF4-FFF2-40B4-BE49-F238E27FC236}">
                <a16:creationId xmlns:a16="http://schemas.microsoft.com/office/drawing/2014/main" id="{542973CE-2339-4D84-9244-F4A621A28250}"/>
              </a:ext>
            </a:extLst>
          </p:cNvPr>
          <p:cNvSpPr/>
          <p:nvPr/>
        </p:nvSpPr>
        <p:spPr>
          <a:xfrm>
            <a:off x="2354852" y="3103417"/>
            <a:ext cx="2147707" cy="1480998"/>
          </a:xfrm>
          <a:prstGeom prst="wedgeEllipseCallout">
            <a:avLst>
              <a:gd name="adj1" fmla="val -18258"/>
              <a:gd name="adj2" fmla="val 7317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Bátor, barátságos és ügyes vagy.</a:t>
            </a:r>
          </a:p>
        </p:txBody>
      </p:sp>
      <p:sp>
        <p:nvSpPr>
          <p:cNvPr id="14" name="Beszédbuborék: ellipszis 13">
            <a:extLst>
              <a:ext uri="{FF2B5EF4-FFF2-40B4-BE49-F238E27FC236}">
                <a16:creationId xmlns:a16="http://schemas.microsoft.com/office/drawing/2014/main" id="{59D77DE7-D4BD-48EE-AEA6-79324D3AA6ED}"/>
              </a:ext>
            </a:extLst>
          </p:cNvPr>
          <p:cNvSpPr/>
          <p:nvPr/>
        </p:nvSpPr>
        <p:spPr>
          <a:xfrm>
            <a:off x="10044293" y="251153"/>
            <a:ext cx="2147707" cy="1480998"/>
          </a:xfrm>
          <a:prstGeom prst="wedgeEllipseCallout">
            <a:avLst>
              <a:gd name="adj1" fmla="val -23849"/>
              <a:gd name="adj2" fmla="val 6693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Figyelmes, kitartó és jószívű vagy. </a:t>
            </a:r>
          </a:p>
        </p:txBody>
      </p:sp>
      <p:sp>
        <p:nvSpPr>
          <p:cNvPr id="15" name="Beszédbuborék: ellipszis 14">
            <a:extLst>
              <a:ext uri="{FF2B5EF4-FFF2-40B4-BE49-F238E27FC236}">
                <a16:creationId xmlns:a16="http://schemas.microsoft.com/office/drawing/2014/main" id="{70AE50A8-65E9-47A1-A943-F37B37E67DDB}"/>
              </a:ext>
            </a:extLst>
          </p:cNvPr>
          <p:cNvSpPr/>
          <p:nvPr/>
        </p:nvSpPr>
        <p:spPr>
          <a:xfrm>
            <a:off x="5103261" y="2638571"/>
            <a:ext cx="2586182" cy="1873102"/>
          </a:xfrm>
          <a:prstGeom prst="wedgeEllipseCallout">
            <a:avLst>
              <a:gd name="adj1" fmla="val 70989"/>
              <a:gd name="adj2" fmla="val -2573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Szeretsz játszani, türelmes vagy és könnyen feltalálod magad. </a:t>
            </a:r>
          </a:p>
        </p:txBody>
      </p:sp>
    </p:spTree>
    <p:extLst>
      <p:ext uri="{BB962C8B-B14F-4D97-AF65-F5344CB8AC3E}">
        <p14:creationId xmlns:p14="http://schemas.microsoft.com/office/powerpoint/2010/main" val="395375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zis 18"/>
          <p:cNvSpPr/>
          <p:nvPr/>
        </p:nvSpPr>
        <p:spPr>
          <a:xfrm>
            <a:off x="2885440" y="154940"/>
            <a:ext cx="6725920" cy="67259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47782" y="2605800"/>
            <a:ext cx="11896437" cy="1646400"/>
            <a:chOff x="329900" y="2788919"/>
            <a:chExt cx="11191063" cy="905197"/>
          </a:xfrm>
        </p:grpSpPr>
        <p:sp>
          <p:nvSpPr>
            <p:cNvPr id="13" name="Lekerekített téglalap 12"/>
            <p:cNvSpPr/>
            <p:nvPr/>
          </p:nvSpPr>
          <p:spPr>
            <a:xfrm>
              <a:off x="329900" y="2788919"/>
              <a:ext cx="2341880" cy="905197"/>
            </a:xfrm>
            <a:prstGeom prst="roundRect">
              <a:avLst>
                <a:gd name="adj" fmla="val 24856"/>
              </a:avLst>
            </a:prstGeom>
            <a:pattFill prst="dkHorz">
              <a:fgClr>
                <a:srgbClr val="EEF6FC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Mindannyian Isten teremtményei vagyunk!</a:t>
              </a:r>
            </a:p>
          </p:txBody>
        </p:sp>
        <p:sp>
          <p:nvSpPr>
            <p:cNvPr id="30" name="Lekerekített téglalap 29"/>
            <p:cNvSpPr/>
            <p:nvPr/>
          </p:nvSpPr>
          <p:spPr>
            <a:xfrm>
              <a:off x="9179083" y="2788919"/>
              <a:ext cx="2341880" cy="905197"/>
            </a:xfrm>
            <a:prstGeom prst="roundRect">
              <a:avLst>
                <a:gd name="adj" fmla="val 24856"/>
              </a:avLst>
            </a:prstGeom>
            <a:pattFill prst="dkHorz">
              <a:fgClr>
                <a:srgbClr val="EEF6FC"/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Különbözőek vagyunk. </a:t>
              </a:r>
            </a:p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És ez jó!</a:t>
              </a:r>
            </a:p>
          </p:txBody>
        </p:sp>
      </p:grpSp>
      <p:sp>
        <p:nvSpPr>
          <p:cNvPr id="36" name="Ellipszis 35"/>
          <p:cNvSpPr/>
          <p:nvPr/>
        </p:nvSpPr>
        <p:spPr>
          <a:xfrm>
            <a:off x="4683889" y="2016889"/>
            <a:ext cx="3129022" cy="31290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67089">
            <a:off x="-2566676" y="-2429725"/>
            <a:ext cx="5105820" cy="4788394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14" y="289560"/>
            <a:ext cx="6439836" cy="643395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194" y="-2151148"/>
            <a:ext cx="5105820" cy="4788394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34794">
            <a:off x="9470550" y="4329312"/>
            <a:ext cx="5105820" cy="4788394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35395">
            <a:off x="-2552911" y="4463934"/>
            <a:ext cx="5105820" cy="47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A15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" y="804145"/>
            <a:ext cx="1079239" cy="108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130"/>
            <a:ext cx="1048523" cy="1044000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5F3F2D31-62B5-4EB0-96D1-3C5A22310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5395">
            <a:off x="4686402" y="-123910"/>
            <a:ext cx="8059674" cy="755860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698509" y="1142393"/>
            <a:ext cx="4467498" cy="4451408"/>
          </a:xfrm>
          <a:prstGeom prst="ellipse">
            <a:avLst/>
          </a:prstGeom>
          <a:solidFill>
            <a:srgbClr val="E3F39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4"/>
          <p:cNvSpPr/>
          <p:nvPr/>
        </p:nvSpPr>
        <p:spPr>
          <a:xfrm>
            <a:off x="7604623" y="279141"/>
            <a:ext cx="1831285" cy="2191266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4"/>
          <p:cNvSpPr/>
          <p:nvPr/>
        </p:nvSpPr>
        <p:spPr>
          <a:xfrm rot="1660518" flipH="1">
            <a:off x="9040668" y="570114"/>
            <a:ext cx="1522718" cy="2014205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4"/>
          <p:cNvSpPr/>
          <p:nvPr/>
        </p:nvSpPr>
        <p:spPr>
          <a:xfrm rot="3106652" flipH="1">
            <a:off x="9899143" y="1215457"/>
            <a:ext cx="1655260" cy="2211306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4"/>
          <p:cNvSpPr/>
          <p:nvPr/>
        </p:nvSpPr>
        <p:spPr>
          <a:xfrm rot="18730871">
            <a:off x="6439726" y="894477"/>
            <a:ext cx="1647654" cy="2211306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rgbClr val="F04D4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4"/>
          <p:cNvSpPr/>
          <p:nvPr/>
        </p:nvSpPr>
        <p:spPr>
          <a:xfrm rot="16200000">
            <a:off x="5921741" y="2199314"/>
            <a:ext cx="1647654" cy="2211306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4"/>
          <p:cNvSpPr/>
          <p:nvPr/>
        </p:nvSpPr>
        <p:spPr>
          <a:xfrm rot="14776382">
            <a:off x="6156767" y="3373546"/>
            <a:ext cx="1647654" cy="2211306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4"/>
          <p:cNvSpPr/>
          <p:nvPr/>
        </p:nvSpPr>
        <p:spPr>
          <a:xfrm rot="1886051" flipV="1">
            <a:off x="7269212" y="4359457"/>
            <a:ext cx="1591693" cy="1868267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  <a:gd name="connsiteX0" fmla="*/ 827391 w 4616153"/>
              <a:gd name="connsiteY0" fmla="*/ 699158 h 6299350"/>
              <a:gd name="connsiteX1" fmla="*/ 2090153 w 4616153"/>
              <a:gd name="connsiteY1" fmla="*/ 2426358 h 6299350"/>
              <a:gd name="connsiteX2" fmla="*/ 2303513 w 4616153"/>
              <a:gd name="connsiteY2" fmla="*/ 8278 h 6299350"/>
              <a:gd name="connsiteX3" fmla="*/ 2779068 w 4616153"/>
              <a:gd name="connsiteY3" fmla="*/ 2419899 h 6299350"/>
              <a:gd name="connsiteX4" fmla="*/ 3400793 w 4616153"/>
              <a:gd name="connsiteY4" fmla="*/ 465478 h 6299350"/>
              <a:gd name="connsiteX5" fmla="*/ 3339833 w 4616153"/>
              <a:gd name="connsiteY5" fmla="*/ 2660038 h 6299350"/>
              <a:gd name="connsiteX6" fmla="*/ 4528553 w 4616153"/>
              <a:gd name="connsiteY6" fmla="*/ 1583078 h 6299350"/>
              <a:gd name="connsiteX7" fmla="*/ 3736633 w 4616153"/>
              <a:gd name="connsiteY7" fmla="*/ 3632029 h 6299350"/>
              <a:gd name="connsiteX8" fmla="*/ 3329673 w 4616153"/>
              <a:gd name="connsiteY8" fmla="*/ 4986678 h 6299350"/>
              <a:gd name="connsiteX9" fmla="*/ 3370313 w 4616153"/>
              <a:gd name="connsiteY9" fmla="*/ 6073798 h 6299350"/>
              <a:gd name="connsiteX10" fmla="*/ 1805673 w 4616153"/>
              <a:gd name="connsiteY10" fmla="*/ 6299350 h 6299350"/>
              <a:gd name="connsiteX11" fmla="*/ 1853551 w 4616153"/>
              <a:gd name="connsiteY11" fmla="*/ 4968390 h 6299350"/>
              <a:gd name="connsiteX12" fmla="*/ 942073 w 4616153"/>
              <a:gd name="connsiteY12" fmla="*/ 4051958 h 6299350"/>
              <a:gd name="connsiteX13" fmla="*/ 78473 w 4616153"/>
              <a:gd name="connsiteY13" fmla="*/ 2761638 h 6299350"/>
              <a:gd name="connsiteX14" fmla="*/ 1460233 w 4616153"/>
              <a:gd name="connsiteY14" fmla="*/ 3350918 h 6299350"/>
              <a:gd name="connsiteX15" fmla="*/ 827391 w 4616153"/>
              <a:gd name="connsiteY15" fmla="*/ 699158 h 6299350"/>
              <a:gd name="connsiteX0" fmla="*/ 827391 w 4616153"/>
              <a:gd name="connsiteY0" fmla="*/ 699158 h 6299350"/>
              <a:gd name="connsiteX1" fmla="*/ 2090153 w 4616153"/>
              <a:gd name="connsiteY1" fmla="*/ 2426358 h 6299350"/>
              <a:gd name="connsiteX2" fmla="*/ 2303513 w 4616153"/>
              <a:gd name="connsiteY2" fmla="*/ 8278 h 6299350"/>
              <a:gd name="connsiteX3" fmla="*/ 2779068 w 4616153"/>
              <a:gd name="connsiteY3" fmla="*/ 2419899 h 6299350"/>
              <a:gd name="connsiteX4" fmla="*/ 3366029 w 4616153"/>
              <a:gd name="connsiteY4" fmla="*/ 816993 h 6299350"/>
              <a:gd name="connsiteX5" fmla="*/ 3339833 w 4616153"/>
              <a:gd name="connsiteY5" fmla="*/ 2660038 h 6299350"/>
              <a:gd name="connsiteX6" fmla="*/ 4528553 w 4616153"/>
              <a:gd name="connsiteY6" fmla="*/ 1583078 h 6299350"/>
              <a:gd name="connsiteX7" fmla="*/ 3736633 w 4616153"/>
              <a:gd name="connsiteY7" fmla="*/ 3632029 h 6299350"/>
              <a:gd name="connsiteX8" fmla="*/ 3329673 w 4616153"/>
              <a:gd name="connsiteY8" fmla="*/ 4986678 h 6299350"/>
              <a:gd name="connsiteX9" fmla="*/ 3370313 w 4616153"/>
              <a:gd name="connsiteY9" fmla="*/ 6073798 h 6299350"/>
              <a:gd name="connsiteX10" fmla="*/ 1805673 w 4616153"/>
              <a:gd name="connsiteY10" fmla="*/ 6299350 h 6299350"/>
              <a:gd name="connsiteX11" fmla="*/ 1853551 w 4616153"/>
              <a:gd name="connsiteY11" fmla="*/ 4968390 h 6299350"/>
              <a:gd name="connsiteX12" fmla="*/ 942073 w 4616153"/>
              <a:gd name="connsiteY12" fmla="*/ 4051958 h 6299350"/>
              <a:gd name="connsiteX13" fmla="*/ 78473 w 4616153"/>
              <a:gd name="connsiteY13" fmla="*/ 2761638 h 6299350"/>
              <a:gd name="connsiteX14" fmla="*/ 1460233 w 4616153"/>
              <a:gd name="connsiteY14" fmla="*/ 3350918 h 6299350"/>
              <a:gd name="connsiteX15" fmla="*/ 827391 w 4616153"/>
              <a:gd name="connsiteY15" fmla="*/ 699158 h 6299350"/>
              <a:gd name="connsiteX0" fmla="*/ 827391 w 4616153"/>
              <a:gd name="connsiteY0" fmla="*/ 231179 h 5831371"/>
              <a:gd name="connsiteX1" fmla="*/ 2090153 w 4616153"/>
              <a:gd name="connsiteY1" fmla="*/ 1958379 h 5831371"/>
              <a:gd name="connsiteX2" fmla="*/ 2235982 w 4616153"/>
              <a:gd name="connsiteY2" fmla="*/ 9996 h 5831371"/>
              <a:gd name="connsiteX3" fmla="*/ 2779068 w 4616153"/>
              <a:gd name="connsiteY3" fmla="*/ 1951920 h 5831371"/>
              <a:gd name="connsiteX4" fmla="*/ 3366029 w 4616153"/>
              <a:gd name="connsiteY4" fmla="*/ 349014 h 5831371"/>
              <a:gd name="connsiteX5" fmla="*/ 3339833 w 4616153"/>
              <a:gd name="connsiteY5" fmla="*/ 2192059 h 5831371"/>
              <a:gd name="connsiteX6" fmla="*/ 4528553 w 4616153"/>
              <a:gd name="connsiteY6" fmla="*/ 1115099 h 5831371"/>
              <a:gd name="connsiteX7" fmla="*/ 3736633 w 4616153"/>
              <a:gd name="connsiteY7" fmla="*/ 3164050 h 5831371"/>
              <a:gd name="connsiteX8" fmla="*/ 3329673 w 4616153"/>
              <a:gd name="connsiteY8" fmla="*/ 4518699 h 5831371"/>
              <a:gd name="connsiteX9" fmla="*/ 3370313 w 4616153"/>
              <a:gd name="connsiteY9" fmla="*/ 5605819 h 5831371"/>
              <a:gd name="connsiteX10" fmla="*/ 1805673 w 4616153"/>
              <a:gd name="connsiteY10" fmla="*/ 5831371 h 5831371"/>
              <a:gd name="connsiteX11" fmla="*/ 1853551 w 4616153"/>
              <a:gd name="connsiteY11" fmla="*/ 4500411 h 5831371"/>
              <a:gd name="connsiteX12" fmla="*/ 942073 w 4616153"/>
              <a:gd name="connsiteY12" fmla="*/ 3583979 h 5831371"/>
              <a:gd name="connsiteX13" fmla="*/ 78473 w 4616153"/>
              <a:gd name="connsiteY13" fmla="*/ 2293659 h 5831371"/>
              <a:gd name="connsiteX14" fmla="*/ 1460233 w 4616153"/>
              <a:gd name="connsiteY14" fmla="*/ 2882939 h 5831371"/>
              <a:gd name="connsiteX15" fmla="*/ 827391 w 4616153"/>
              <a:gd name="connsiteY15" fmla="*/ 231179 h 5831371"/>
              <a:gd name="connsiteX0" fmla="*/ 991143 w 4616153"/>
              <a:gd name="connsiteY0" fmla="*/ 469576 h 5831371"/>
              <a:gd name="connsiteX1" fmla="*/ 2090153 w 4616153"/>
              <a:gd name="connsiteY1" fmla="*/ 1958379 h 5831371"/>
              <a:gd name="connsiteX2" fmla="*/ 2235982 w 4616153"/>
              <a:gd name="connsiteY2" fmla="*/ 9996 h 5831371"/>
              <a:gd name="connsiteX3" fmla="*/ 2779068 w 4616153"/>
              <a:gd name="connsiteY3" fmla="*/ 1951920 h 5831371"/>
              <a:gd name="connsiteX4" fmla="*/ 3366029 w 4616153"/>
              <a:gd name="connsiteY4" fmla="*/ 349014 h 5831371"/>
              <a:gd name="connsiteX5" fmla="*/ 3339833 w 4616153"/>
              <a:gd name="connsiteY5" fmla="*/ 2192059 h 5831371"/>
              <a:gd name="connsiteX6" fmla="*/ 4528553 w 4616153"/>
              <a:gd name="connsiteY6" fmla="*/ 1115099 h 5831371"/>
              <a:gd name="connsiteX7" fmla="*/ 3736633 w 4616153"/>
              <a:gd name="connsiteY7" fmla="*/ 3164050 h 5831371"/>
              <a:gd name="connsiteX8" fmla="*/ 3329673 w 4616153"/>
              <a:gd name="connsiteY8" fmla="*/ 4518699 h 5831371"/>
              <a:gd name="connsiteX9" fmla="*/ 3370313 w 4616153"/>
              <a:gd name="connsiteY9" fmla="*/ 5605819 h 5831371"/>
              <a:gd name="connsiteX10" fmla="*/ 1805673 w 4616153"/>
              <a:gd name="connsiteY10" fmla="*/ 5831371 h 5831371"/>
              <a:gd name="connsiteX11" fmla="*/ 1853551 w 4616153"/>
              <a:gd name="connsiteY11" fmla="*/ 4500411 h 5831371"/>
              <a:gd name="connsiteX12" fmla="*/ 942073 w 4616153"/>
              <a:gd name="connsiteY12" fmla="*/ 3583979 h 5831371"/>
              <a:gd name="connsiteX13" fmla="*/ 78473 w 4616153"/>
              <a:gd name="connsiteY13" fmla="*/ 2293659 h 5831371"/>
              <a:gd name="connsiteX14" fmla="*/ 1460233 w 4616153"/>
              <a:gd name="connsiteY14" fmla="*/ 2882939 h 5831371"/>
              <a:gd name="connsiteX15" fmla="*/ 991143 w 4616153"/>
              <a:gd name="connsiteY15" fmla="*/ 469576 h 5831371"/>
              <a:gd name="connsiteX0" fmla="*/ 830423 w 4455433"/>
              <a:gd name="connsiteY0" fmla="*/ 469576 h 5831371"/>
              <a:gd name="connsiteX1" fmla="*/ 1929433 w 4455433"/>
              <a:gd name="connsiteY1" fmla="*/ 1958379 h 5831371"/>
              <a:gd name="connsiteX2" fmla="*/ 2075262 w 4455433"/>
              <a:gd name="connsiteY2" fmla="*/ 9996 h 5831371"/>
              <a:gd name="connsiteX3" fmla="*/ 2618348 w 4455433"/>
              <a:gd name="connsiteY3" fmla="*/ 1951920 h 5831371"/>
              <a:gd name="connsiteX4" fmla="*/ 3205309 w 4455433"/>
              <a:gd name="connsiteY4" fmla="*/ 349014 h 5831371"/>
              <a:gd name="connsiteX5" fmla="*/ 3179113 w 4455433"/>
              <a:gd name="connsiteY5" fmla="*/ 2192059 h 5831371"/>
              <a:gd name="connsiteX6" fmla="*/ 4367833 w 4455433"/>
              <a:gd name="connsiteY6" fmla="*/ 1115099 h 5831371"/>
              <a:gd name="connsiteX7" fmla="*/ 3575913 w 4455433"/>
              <a:gd name="connsiteY7" fmla="*/ 3164050 h 5831371"/>
              <a:gd name="connsiteX8" fmla="*/ 3168953 w 4455433"/>
              <a:gd name="connsiteY8" fmla="*/ 4518699 h 5831371"/>
              <a:gd name="connsiteX9" fmla="*/ 3209593 w 4455433"/>
              <a:gd name="connsiteY9" fmla="*/ 5605819 h 5831371"/>
              <a:gd name="connsiteX10" fmla="*/ 1644953 w 4455433"/>
              <a:gd name="connsiteY10" fmla="*/ 5831371 h 5831371"/>
              <a:gd name="connsiteX11" fmla="*/ 1692831 w 4455433"/>
              <a:gd name="connsiteY11" fmla="*/ 4500411 h 5831371"/>
              <a:gd name="connsiteX12" fmla="*/ 781353 w 4455433"/>
              <a:gd name="connsiteY12" fmla="*/ 3583979 h 5831371"/>
              <a:gd name="connsiteX13" fmla="*/ 91457 w 4455433"/>
              <a:gd name="connsiteY13" fmla="*/ 2194683 h 5831371"/>
              <a:gd name="connsiteX14" fmla="*/ 1299513 w 4455433"/>
              <a:gd name="connsiteY14" fmla="*/ 2882939 h 5831371"/>
              <a:gd name="connsiteX15" fmla="*/ 830423 w 4455433"/>
              <a:gd name="connsiteY15" fmla="*/ 469576 h 5831371"/>
              <a:gd name="connsiteX0" fmla="*/ 830423 w 4455433"/>
              <a:gd name="connsiteY0" fmla="*/ 469576 h 5657290"/>
              <a:gd name="connsiteX1" fmla="*/ 1929433 w 4455433"/>
              <a:gd name="connsiteY1" fmla="*/ 1958379 h 5657290"/>
              <a:gd name="connsiteX2" fmla="*/ 2075262 w 4455433"/>
              <a:gd name="connsiteY2" fmla="*/ 9996 h 5657290"/>
              <a:gd name="connsiteX3" fmla="*/ 2618348 w 4455433"/>
              <a:gd name="connsiteY3" fmla="*/ 1951920 h 5657290"/>
              <a:gd name="connsiteX4" fmla="*/ 3205309 w 4455433"/>
              <a:gd name="connsiteY4" fmla="*/ 349014 h 5657290"/>
              <a:gd name="connsiteX5" fmla="*/ 3179113 w 4455433"/>
              <a:gd name="connsiteY5" fmla="*/ 2192059 h 5657290"/>
              <a:gd name="connsiteX6" fmla="*/ 4367833 w 4455433"/>
              <a:gd name="connsiteY6" fmla="*/ 1115099 h 5657290"/>
              <a:gd name="connsiteX7" fmla="*/ 3575913 w 4455433"/>
              <a:gd name="connsiteY7" fmla="*/ 3164050 h 5657290"/>
              <a:gd name="connsiteX8" fmla="*/ 3168953 w 4455433"/>
              <a:gd name="connsiteY8" fmla="*/ 4518699 h 5657290"/>
              <a:gd name="connsiteX9" fmla="*/ 3209593 w 4455433"/>
              <a:gd name="connsiteY9" fmla="*/ 5605819 h 5657290"/>
              <a:gd name="connsiteX10" fmla="*/ 1714488 w 4455433"/>
              <a:gd name="connsiteY10" fmla="*/ 5128339 h 5657290"/>
              <a:gd name="connsiteX11" fmla="*/ 1692831 w 4455433"/>
              <a:gd name="connsiteY11" fmla="*/ 4500411 h 5657290"/>
              <a:gd name="connsiteX12" fmla="*/ 781353 w 4455433"/>
              <a:gd name="connsiteY12" fmla="*/ 3583979 h 5657290"/>
              <a:gd name="connsiteX13" fmla="*/ 91457 w 4455433"/>
              <a:gd name="connsiteY13" fmla="*/ 2194683 h 5657290"/>
              <a:gd name="connsiteX14" fmla="*/ 1299513 w 4455433"/>
              <a:gd name="connsiteY14" fmla="*/ 2882939 h 5657290"/>
              <a:gd name="connsiteX15" fmla="*/ 830423 w 4455433"/>
              <a:gd name="connsiteY15" fmla="*/ 469576 h 5657290"/>
              <a:gd name="connsiteX0" fmla="*/ 830423 w 4455433"/>
              <a:gd name="connsiteY0" fmla="*/ 469576 h 5322135"/>
              <a:gd name="connsiteX1" fmla="*/ 1929433 w 4455433"/>
              <a:gd name="connsiteY1" fmla="*/ 1958379 h 5322135"/>
              <a:gd name="connsiteX2" fmla="*/ 2075262 w 4455433"/>
              <a:gd name="connsiteY2" fmla="*/ 9996 h 5322135"/>
              <a:gd name="connsiteX3" fmla="*/ 2618348 w 4455433"/>
              <a:gd name="connsiteY3" fmla="*/ 1951920 h 5322135"/>
              <a:gd name="connsiteX4" fmla="*/ 3205309 w 4455433"/>
              <a:gd name="connsiteY4" fmla="*/ 349014 h 5322135"/>
              <a:gd name="connsiteX5" fmla="*/ 3179113 w 4455433"/>
              <a:gd name="connsiteY5" fmla="*/ 2192059 h 5322135"/>
              <a:gd name="connsiteX6" fmla="*/ 4367833 w 4455433"/>
              <a:gd name="connsiteY6" fmla="*/ 1115099 h 5322135"/>
              <a:gd name="connsiteX7" fmla="*/ 3575913 w 4455433"/>
              <a:gd name="connsiteY7" fmla="*/ 3164050 h 5322135"/>
              <a:gd name="connsiteX8" fmla="*/ 3168953 w 4455433"/>
              <a:gd name="connsiteY8" fmla="*/ 4518699 h 5322135"/>
              <a:gd name="connsiteX9" fmla="*/ 2976375 w 4455433"/>
              <a:gd name="connsiteY9" fmla="*/ 5241153 h 5322135"/>
              <a:gd name="connsiteX10" fmla="*/ 1714488 w 4455433"/>
              <a:gd name="connsiteY10" fmla="*/ 5128339 h 5322135"/>
              <a:gd name="connsiteX11" fmla="*/ 1692831 w 4455433"/>
              <a:gd name="connsiteY11" fmla="*/ 4500411 h 5322135"/>
              <a:gd name="connsiteX12" fmla="*/ 781353 w 4455433"/>
              <a:gd name="connsiteY12" fmla="*/ 3583979 h 5322135"/>
              <a:gd name="connsiteX13" fmla="*/ 91457 w 4455433"/>
              <a:gd name="connsiteY13" fmla="*/ 2194683 h 5322135"/>
              <a:gd name="connsiteX14" fmla="*/ 1299513 w 4455433"/>
              <a:gd name="connsiteY14" fmla="*/ 2882939 h 5322135"/>
              <a:gd name="connsiteX15" fmla="*/ 830423 w 4455433"/>
              <a:gd name="connsiteY15" fmla="*/ 469576 h 532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5433" h="5322135">
                <a:moveTo>
                  <a:pt x="830423" y="469576"/>
                </a:moveTo>
                <a:cubicBezTo>
                  <a:pt x="1542597" y="310403"/>
                  <a:pt x="1308699" y="1700992"/>
                  <a:pt x="1929433" y="1958379"/>
                </a:cubicBezTo>
                <a:cubicBezTo>
                  <a:pt x="2132633" y="1524886"/>
                  <a:pt x="1638382" y="433329"/>
                  <a:pt x="2075262" y="9996"/>
                </a:cubicBezTo>
                <a:cubicBezTo>
                  <a:pt x="2631060" y="-163630"/>
                  <a:pt x="2391441" y="1982400"/>
                  <a:pt x="2618348" y="1951920"/>
                </a:cubicBezTo>
                <a:cubicBezTo>
                  <a:pt x="2804615" y="1315227"/>
                  <a:pt x="2947922" y="355787"/>
                  <a:pt x="3205309" y="349014"/>
                </a:cubicBezTo>
                <a:cubicBezTo>
                  <a:pt x="3677749" y="582694"/>
                  <a:pt x="3140166" y="1709459"/>
                  <a:pt x="3179113" y="2192059"/>
                </a:cubicBezTo>
                <a:cubicBezTo>
                  <a:pt x="3180806" y="2600152"/>
                  <a:pt x="4118913" y="947459"/>
                  <a:pt x="4367833" y="1115099"/>
                </a:cubicBezTo>
                <a:cubicBezTo>
                  <a:pt x="4748833" y="1435139"/>
                  <a:pt x="3775726" y="2596783"/>
                  <a:pt x="3575913" y="3164050"/>
                </a:cubicBezTo>
                <a:cubicBezTo>
                  <a:pt x="3376100" y="3731317"/>
                  <a:pt x="3605833" y="3666952"/>
                  <a:pt x="3168953" y="4518699"/>
                </a:cubicBezTo>
                <a:cubicBezTo>
                  <a:pt x="3118153" y="4964046"/>
                  <a:pt x="3308268" y="4978348"/>
                  <a:pt x="2976375" y="5241153"/>
                </a:cubicBezTo>
                <a:cubicBezTo>
                  <a:pt x="2644482" y="5503958"/>
                  <a:pt x="1862295" y="5034867"/>
                  <a:pt x="1714488" y="5128339"/>
                </a:cubicBezTo>
                <a:lnTo>
                  <a:pt x="1692831" y="4500411"/>
                </a:lnTo>
                <a:cubicBezTo>
                  <a:pt x="902044" y="3985299"/>
                  <a:pt x="802879" y="3663904"/>
                  <a:pt x="781353" y="3583979"/>
                </a:cubicBezTo>
                <a:cubicBezTo>
                  <a:pt x="505827" y="3189094"/>
                  <a:pt x="-262450" y="2589230"/>
                  <a:pt x="91457" y="2194683"/>
                </a:cubicBezTo>
                <a:cubicBezTo>
                  <a:pt x="303124" y="1891576"/>
                  <a:pt x="1294920" y="3543339"/>
                  <a:pt x="1299513" y="2882939"/>
                </a:cubicBezTo>
                <a:cubicBezTo>
                  <a:pt x="1417072" y="1850006"/>
                  <a:pt x="438544" y="659229"/>
                  <a:pt x="830423" y="4695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4"/>
          <p:cNvSpPr/>
          <p:nvPr/>
        </p:nvSpPr>
        <p:spPr>
          <a:xfrm rot="10419538">
            <a:off x="8611786" y="4268998"/>
            <a:ext cx="1647654" cy="2211306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rgbClr val="C59EE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4"/>
          <p:cNvSpPr/>
          <p:nvPr/>
        </p:nvSpPr>
        <p:spPr>
          <a:xfrm rot="7877777">
            <a:off x="9720852" y="3731744"/>
            <a:ext cx="1591693" cy="1868267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  <a:gd name="connsiteX0" fmla="*/ 827391 w 4616153"/>
              <a:gd name="connsiteY0" fmla="*/ 699158 h 6299350"/>
              <a:gd name="connsiteX1" fmla="*/ 2090153 w 4616153"/>
              <a:gd name="connsiteY1" fmla="*/ 2426358 h 6299350"/>
              <a:gd name="connsiteX2" fmla="*/ 2303513 w 4616153"/>
              <a:gd name="connsiteY2" fmla="*/ 8278 h 6299350"/>
              <a:gd name="connsiteX3" fmla="*/ 2779068 w 4616153"/>
              <a:gd name="connsiteY3" fmla="*/ 2419899 h 6299350"/>
              <a:gd name="connsiteX4" fmla="*/ 3400793 w 4616153"/>
              <a:gd name="connsiteY4" fmla="*/ 465478 h 6299350"/>
              <a:gd name="connsiteX5" fmla="*/ 3339833 w 4616153"/>
              <a:gd name="connsiteY5" fmla="*/ 2660038 h 6299350"/>
              <a:gd name="connsiteX6" fmla="*/ 4528553 w 4616153"/>
              <a:gd name="connsiteY6" fmla="*/ 1583078 h 6299350"/>
              <a:gd name="connsiteX7" fmla="*/ 3736633 w 4616153"/>
              <a:gd name="connsiteY7" fmla="*/ 3632029 h 6299350"/>
              <a:gd name="connsiteX8" fmla="*/ 3329673 w 4616153"/>
              <a:gd name="connsiteY8" fmla="*/ 4986678 h 6299350"/>
              <a:gd name="connsiteX9" fmla="*/ 3370313 w 4616153"/>
              <a:gd name="connsiteY9" fmla="*/ 6073798 h 6299350"/>
              <a:gd name="connsiteX10" fmla="*/ 1805673 w 4616153"/>
              <a:gd name="connsiteY10" fmla="*/ 6299350 h 6299350"/>
              <a:gd name="connsiteX11" fmla="*/ 1853551 w 4616153"/>
              <a:gd name="connsiteY11" fmla="*/ 4968390 h 6299350"/>
              <a:gd name="connsiteX12" fmla="*/ 942073 w 4616153"/>
              <a:gd name="connsiteY12" fmla="*/ 4051958 h 6299350"/>
              <a:gd name="connsiteX13" fmla="*/ 78473 w 4616153"/>
              <a:gd name="connsiteY13" fmla="*/ 2761638 h 6299350"/>
              <a:gd name="connsiteX14" fmla="*/ 1460233 w 4616153"/>
              <a:gd name="connsiteY14" fmla="*/ 3350918 h 6299350"/>
              <a:gd name="connsiteX15" fmla="*/ 827391 w 4616153"/>
              <a:gd name="connsiteY15" fmla="*/ 699158 h 6299350"/>
              <a:gd name="connsiteX0" fmla="*/ 827391 w 4616153"/>
              <a:gd name="connsiteY0" fmla="*/ 699158 h 6299350"/>
              <a:gd name="connsiteX1" fmla="*/ 2090153 w 4616153"/>
              <a:gd name="connsiteY1" fmla="*/ 2426358 h 6299350"/>
              <a:gd name="connsiteX2" fmla="*/ 2303513 w 4616153"/>
              <a:gd name="connsiteY2" fmla="*/ 8278 h 6299350"/>
              <a:gd name="connsiteX3" fmla="*/ 2779068 w 4616153"/>
              <a:gd name="connsiteY3" fmla="*/ 2419899 h 6299350"/>
              <a:gd name="connsiteX4" fmla="*/ 3366029 w 4616153"/>
              <a:gd name="connsiteY4" fmla="*/ 816993 h 6299350"/>
              <a:gd name="connsiteX5" fmla="*/ 3339833 w 4616153"/>
              <a:gd name="connsiteY5" fmla="*/ 2660038 h 6299350"/>
              <a:gd name="connsiteX6" fmla="*/ 4528553 w 4616153"/>
              <a:gd name="connsiteY6" fmla="*/ 1583078 h 6299350"/>
              <a:gd name="connsiteX7" fmla="*/ 3736633 w 4616153"/>
              <a:gd name="connsiteY7" fmla="*/ 3632029 h 6299350"/>
              <a:gd name="connsiteX8" fmla="*/ 3329673 w 4616153"/>
              <a:gd name="connsiteY8" fmla="*/ 4986678 h 6299350"/>
              <a:gd name="connsiteX9" fmla="*/ 3370313 w 4616153"/>
              <a:gd name="connsiteY9" fmla="*/ 6073798 h 6299350"/>
              <a:gd name="connsiteX10" fmla="*/ 1805673 w 4616153"/>
              <a:gd name="connsiteY10" fmla="*/ 6299350 h 6299350"/>
              <a:gd name="connsiteX11" fmla="*/ 1853551 w 4616153"/>
              <a:gd name="connsiteY11" fmla="*/ 4968390 h 6299350"/>
              <a:gd name="connsiteX12" fmla="*/ 942073 w 4616153"/>
              <a:gd name="connsiteY12" fmla="*/ 4051958 h 6299350"/>
              <a:gd name="connsiteX13" fmla="*/ 78473 w 4616153"/>
              <a:gd name="connsiteY13" fmla="*/ 2761638 h 6299350"/>
              <a:gd name="connsiteX14" fmla="*/ 1460233 w 4616153"/>
              <a:gd name="connsiteY14" fmla="*/ 3350918 h 6299350"/>
              <a:gd name="connsiteX15" fmla="*/ 827391 w 4616153"/>
              <a:gd name="connsiteY15" fmla="*/ 699158 h 6299350"/>
              <a:gd name="connsiteX0" fmla="*/ 827391 w 4616153"/>
              <a:gd name="connsiteY0" fmla="*/ 231179 h 5831371"/>
              <a:gd name="connsiteX1" fmla="*/ 2090153 w 4616153"/>
              <a:gd name="connsiteY1" fmla="*/ 1958379 h 5831371"/>
              <a:gd name="connsiteX2" fmla="*/ 2235982 w 4616153"/>
              <a:gd name="connsiteY2" fmla="*/ 9996 h 5831371"/>
              <a:gd name="connsiteX3" fmla="*/ 2779068 w 4616153"/>
              <a:gd name="connsiteY3" fmla="*/ 1951920 h 5831371"/>
              <a:gd name="connsiteX4" fmla="*/ 3366029 w 4616153"/>
              <a:gd name="connsiteY4" fmla="*/ 349014 h 5831371"/>
              <a:gd name="connsiteX5" fmla="*/ 3339833 w 4616153"/>
              <a:gd name="connsiteY5" fmla="*/ 2192059 h 5831371"/>
              <a:gd name="connsiteX6" fmla="*/ 4528553 w 4616153"/>
              <a:gd name="connsiteY6" fmla="*/ 1115099 h 5831371"/>
              <a:gd name="connsiteX7" fmla="*/ 3736633 w 4616153"/>
              <a:gd name="connsiteY7" fmla="*/ 3164050 h 5831371"/>
              <a:gd name="connsiteX8" fmla="*/ 3329673 w 4616153"/>
              <a:gd name="connsiteY8" fmla="*/ 4518699 h 5831371"/>
              <a:gd name="connsiteX9" fmla="*/ 3370313 w 4616153"/>
              <a:gd name="connsiteY9" fmla="*/ 5605819 h 5831371"/>
              <a:gd name="connsiteX10" fmla="*/ 1805673 w 4616153"/>
              <a:gd name="connsiteY10" fmla="*/ 5831371 h 5831371"/>
              <a:gd name="connsiteX11" fmla="*/ 1853551 w 4616153"/>
              <a:gd name="connsiteY11" fmla="*/ 4500411 h 5831371"/>
              <a:gd name="connsiteX12" fmla="*/ 942073 w 4616153"/>
              <a:gd name="connsiteY12" fmla="*/ 3583979 h 5831371"/>
              <a:gd name="connsiteX13" fmla="*/ 78473 w 4616153"/>
              <a:gd name="connsiteY13" fmla="*/ 2293659 h 5831371"/>
              <a:gd name="connsiteX14" fmla="*/ 1460233 w 4616153"/>
              <a:gd name="connsiteY14" fmla="*/ 2882939 h 5831371"/>
              <a:gd name="connsiteX15" fmla="*/ 827391 w 4616153"/>
              <a:gd name="connsiteY15" fmla="*/ 231179 h 5831371"/>
              <a:gd name="connsiteX0" fmla="*/ 991143 w 4616153"/>
              <a:gd name="connsiteY0" fmla="*/ 469576 h 5831371"/>
              <a:gd name="connsiteX1" fmla="*/ 2090153 w 4616153"/>
              <a:gd name="connsiteY1" fmla="*/ 1958379 h 5831371"/>
              <a:gd name="connsiteX2" fmla="*/ 2235982 w 4616153"/>
              <a:gd name="connsiteY2" fmla="*/ 9996 h 5831371"/>
              <a:gd name="connsiteX3" fmla="*/ 2779068 w 4616153"/>
              <a:gd name="connsiteY3" fmla="*/ 1951920 h 5831371"/>
              <a:gd name="connsiteX4" fmla="*/ 3366029 w 4616153"/>
              <a:gd name="connsiteY4" fmla="*/ 349014 h 5831371"/>
              <a:gd name="connsiteX5" fmla="*/ 3339833 w 4616153"/>
              <a:gd name="connsiteY5" fmla="*/ 2192059 h 5831371"/>
              <a:gd name="connsiteX6" fmla="*/ 4528553 w 4616153"/>
              <a:gd name="connsiteY6" fmla="*/ 1115099 h 5831371"/>
              <a:gd name="connsiteX7" fmla="*/ 3736633 w 4616153"/>
              <a:gd name="connsiteY7" fmla="*/ 3164050 h 5831371"/>
              <a:gd name="connsiteX8" fmla="*/ 3329673 w 4616153"/>
              <a:gd name="connsiteY8" fmla="*/ 4518699 h 5831371"/>
              <a:gd name="connsiteX9" fmla="*/ 3370313 w 4616153"/>
              <a:gd name="connsiteY9" fmla="*/ 5605819 h 5831371"/>
              <a:gd name="connsiteX10" fmla="*/ 1805673 w 4616153"/>
              <a:gd name="connsiteY10" fmla="*/ 5831371 h 5831371"/>
              <a:gd name="connsiteX11" fmla="*/ 1853551 w 4616153"/>
              <a:gd name="connsiteY11" fmla="*/ 4500411 h 5831371"/>
              <a:gd name="connsiteX12" fmla="*/ 942073 w 4616153"/>
              <a:gd name="connsiteY12" fmla="*/ 3583979 h 5831371"/>
              <a:gd name="connsiteX13" fmla="*/ 78473 w 4616153"/>
              <a:gd name="connsiteY13" fmla="*/ 2293659 h 5831371"/>
              <a:gd name="connsiteX14" fmla="*/ 1460233 w 4616153"/>
              <a:gd name="connsiteY14" fmla="*/ 2882939 h 5831371"/>
              <a:gd name="connsiteX15" fmla="*/ 991143 w 4616153"/>
              <a:gd name="connsiteY15" fmla="*/ 469576 h 5831371"/>
              <a:gd name="connsiteX0" fmla="*/ 830423 w 4455433"/>
              <a:gd name="connsiteY0" fmla="*/ 469576 h 5831371"/>
              <a:gd name="connsiteX1" fmla="*/ 1929433 w 4455433"/>
              <a:gd name="connsiteY1" fmla="*/ 1958379 h 5831371"/>
              <a:gd name="connsiteX2" fmla="*/ 2075262 w 4455433"/>
              <a:gd name="connsiteY2" fmla="*/ 9996 h 5831371"/>
              <a:gd name="connsiteX3" fmla="*/ 2618348 w 4455433"/>
              <a:gd name="connsiteY3" fmla="*/ 1951920 h 5831371"/>
              <a:gd name="connsiteX4" fmla="*/ 3205309 w 4455433"/>
              <a:gd name="connsiteY4" fmla="*/ 349014 h 5831371"/>
              <a:gd name="connsiteX5" fmla="*/ 3179113 w 4455433"/>
              <a:gd name="connsiteY5" fmla="*/ 2192059 h 5831371"/>
              <a:gd name="connsiteX6" fmla="*/ 4367833 w 4455433"/>
              <a:gd name="connsiteY6" fmla="*/ 1115099 h 5831371"/>
              <a:gd name="connsiteX7" fmla="*/ 3575913 w 4455433"/>
              <a:gd name="connsiteY7" fmla="*/ 3164050 h 5831371"/>
              <a:gd name="connsiteX8" fmla="*/ 3168953 w 4455433"/>
              <a:gd name="connsiteY8" fmla="*/ 4518699 h 5831371"/>
              <a:gd name="connsiteX9" fmla="*/ 3209593 w 4455433"/>
              <a:gd name="connsiteY9" fmla="*/ 5605819 h 5831371"/>
              <a:gd name="connsiteX10" fmla="*/ 1644953 w 4455433"/>
              <a:gd name="connsiteY10" fmla="*/ 5831371 h 5831371"/>
              <a:gd name="connsiteX11" fmla="*/ 1692831 w 4455433"/>
              <a:gd name="connsiteY11" fmla="*/ 4500411 h 5831371"/>
              <a:gd name="connsiteX12" fmla="*/ 781353 w 4455433"/>
              <a:gd name="connsiteY12" fmla="*/ 3583979 h 5831371"/>
              <a:gd name="connsiteX13" fmla="*/ 91457 w 4455433"/>
              <a:gd name="connsiteY13" fmla="*/ 2194683 h 5831371"/>
              <a:gd name="connsiteX14" fmla="*/ 1299513 w 4455433"/>
              <a:gd name="connsiteY14" fmla="*/ 2882939 h 5831371"/>
              <a:gd name="connsiteX15" fmla="*/ 830423 w 4455433"/>
              <a:gd name="connsiteY15" fmla="*/ 469576 h 5831371"/>
              <a:gd name="connsiteX0" fmla="*/ 830423 w 4455433"/>
              <a:gd name="connsiteY0" fmla="*/ 469576 h 5657290"/>
              <a:gd name="connsiteX1" fmla="*/ 1929433 w 4455433"/>
              <a:gd name="connsiteY1" fmla="*/ 1958379 h 5657290"/>
              <a:gd name="connsiteX2" fmla="*/ 2075262 w 4455433"/>
              <a:gd name="connsiteY2" fmla="*/ 9996 h 5657290"/>
              <a:gd name="connsiteX3" fmla="*/ 2618348 w 4455433"/>
              <a:gd name="connsiteY3" fmla="*/ 1951920 h 5657290"/>
              <a:gd name="connsiteX4" fmla="*/ 3205309 w 4455433"/>
              <a:gd name="connsiteY4" fmla="*/ 349014 h 5657290"/>
              <a:gd name="connsiteX5" fmla="*/ 3179113 w 4455433"/>
              <a:gd name="connsiteY5" fmla="*/ 2192059 h 5657290"/>
              <a:gd name="connsiteX6" fmla="*/ 4367833 w 4455433"/>
              <a:gd name="connsiteY6" fmla="*/ 1115099 h 5657290"/>
              <a:gd name="connsiteX7" fmla="*/ 3575913 w 4455433"/>
              <a:gd name="connsiteY7" fmla="*/ 3164050 h 5657290"/>
              <a:gd name="connsiteX8" fmla="*/ 3168953 w 4455433"/>
              <a:gd name="connsiteY8" fmla="*/ 4518699 h 5657290"/>
              <a:gd name="connsiteX9" fmla="*/ 3209593 w 4455433"/>
              <a:gd name="connsiteY9" fmla="*/ 5605819 h 5657290"/>
              <a:gd name="connsiteX10" fmla="*/ 1714488 w 4455433"/>
              <a:gd name="connsiteY10" fmla="*/ 5128339 h 5657290"/>
              <a:gd name="connsiteX11" fmla="*/ 1692831 w 4455433"/>
              <a:gd name="connsiteY11" fmla="*/ 4500411 h 5657290"/>
              <a:gd name="connsiteX12" fmla="*/ 781353 w 4455433"/>
              <a:gd name="connsiteY12" fmla="*/ 3583979 h 5657290"/>
              <a:gd name="connsiteX13" fmla="*/ 91457 w 4455433"/>
              <a:gd name="connsiteY13" fmla="*/ 2194683 h 5657290"/>
              <a:gd name="connsiteX14" fmla="*/ 1299513 w 4455433"/>
              <a:gd name="connsiteY14" fmla="*/ 2882939 h 5657290"/>
              <a:gd name="connsiteX15" fmla="*/ 830423 w 4455433"/>
              <a:gd name="connsiteY15" fmla="*/ 469576 h 5657290"/>
              <a:gd name="connsiteX0" fmla="*/ 830423 w 4455433"/>
              <a:gd name="connsiteY0" fmla="*/ 469576 h 5322135"/>
              <a:gd name="connsiteX1" fmla="*/ 1929433 w 4455433"/>
              <a:gd name="connsiteY1" fmla="*/ 1958379 h 5322135"/>
              <a:gd name="connsiteX2" fmla="*/ 2075262 w 4455433"/>
              <a:gd name="connsiteY2" fmla="*/ 9996 h 5322135"/>
              <a:gd name="connsiteX3" fmla="*/ 2618348 w 4455433"/>
              <a:gd name="connsiteY3" fmla="*/ 1951920 h 5322135"/>
              <a:gd name="connsiteX4" fmla="*/ 3205309 w 4455433"/>
              <a:gd name="connsiteY4" fmla="*/ 349014 h 5322135"/>
              <a:gd name="connsiteX5" fmla="*/ 3179113 w 4455433"/>
              <a:gd name="connsiteY5" fmla="*/ 2192059 h 5322135"/>
              <a:gd name="connsiteX6" fmla="*/ 4367833 w 4455433"/>
              <a:gd name="connsiteY6" fmla="*/ 1115099 h 5322135"/>
              <a:gd name="connsiteX7" fmla="*/ 3575913 w 4455433"/>
              <a:gd name="connsiteY7" fmla="*/ 3164050 h 5322135"/>
              <a:gd name="connsiteX8" fmla="*/ 3168953 w 4455433"/>
              <a:gd name="connsiteY8" fmla="*/ 4518699 h 5322135"/>
              <a:gd name="connsiteX9" fmla="*/ 2976375 w 4455433"/>
              <a:gd name="connsiteY9" fmla="*/ 5241153 h 5322135"/>
              <a:gd name="connsiteX10" fmla="*/ 1714488 w 4455433"/>
              <a:gd name="connsiteY10" fmla="*/ 5128339 h 5322135"/>
              <a:gd name="connsiteX11" fmla="*/ 1692831 w 4455433"/>
              <a:gd name="connsiteY11" fmla="*/ 4500411 h 5322135"/>
              <a:gd name="connsiteX12" fmla="*/ 781353 w 4455433"/>
              <a:gd name="connsiteY12" fmla="*/ 3583979 h 5322135"/>
              <a:gd name="connsiteX13" fmla="*/ 91457 w 4455433"/>
              <a:gd name="connsiteY13" fmla="*/ 2194683 h 5322135"/>
              <a:gd name="connsiteX14" fmla="*/ 1299513 w 4455433"/>
              <a:gd name="connsiteY14" fmla="*/ 2882939 h 5322135"/>
              <a:gd name="connsiteX15" fmla="*/ 830423 w 4455433"/>
              <a:gd name="connsiteY15" fmla="*/ 469576 h 532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5433" h="5322135">
                <a:moveTo>
                  <a:pt x="830423" y="469576"/>
                </a:moveTo>
                <a:cubicBezTo>
                  <a:pt x="1542597" y="310403"/>
                  <a:pt x="1308699" y="1700992"/>
                  <a:pt x="1929433" y="1958379"/>
                </a:cubicBezTo>
                <a:cubicBezTo>
                  <a:pt x="2132633" y="1524886"/>
                  <a:pt x="1638382" y="433329"/>
                  <a:pt x="2075262" y="9996"/>
                </a:cubicBezTo>
                <a:cubicBezTo>
                  <a:pt x="2631060" y="-163630"/>
                  <a:pt x="2391441" y="1982400"/>
                  <a:pt x="2618348" y="1951920"/>
                </a:cubicBezTo>
                <a:cubicBezTo>
                  <a:pt x="2804615" y="1315227"/>
                  <a:pt x="2947922" y="355787"/>
                  <a:pt x="3205309" y="349014"/>
                </a:cubicBezTo>
                <a:cubicBezTo>
                  <a:pt x="3677749" y="582694"/>
                  <a:pt x="3140166" y="1709459"/>
                  <a:pt x="3179113" y="2192059"/>
                </a:cubicBezTo>
                <a:cubicBezTo>
                  <a:pt x="3180806" y="2600152"/>
                  <a:pt x="4118913" y="947459"/>
                  <a:pt x="4367833" y="1115099"/>
                </a:cubicBezTo>
                <a:cubicBezTo>
                  <a:pt x="4748833" y="1435139"/>
                  <a:pt x="3775726" y="2596783"/>
                  <a:pt x="3575913" y="3164050"/>
                </a:cubicBezTo>
                <a:cubicBezTo>
                  <a:pt x="3376100" y="3731317"/>
                  <a:pt x="3605833" y="3666952"/>
                  <a:pt x="3168953" y="4518699"/>
                </a:cubicBezTo>
                <a:cubicBezTo>
                  <a:pt x="3118153" y="4964046"/>
                  <a:pt x="3308268" y="4978348"/>
                  <a:pt x="2976375" y="5241153"/>
                </a:cubicBezTo>
                <a:cubicBezTo>
                  <a:pt x="2644482" y="5503958"/>
                  <a:pt x="1862295" y="5034867"/>
                  <a:pt x="1714488" y="5128339"/>
                </a:cubicBezTo>
                <a:lnTo>
                  <a:pt x="1692831" y="4500411"/>
                </a:lnTo>
                <a:cubicBezTo>
                  <a:pt x="902044" y="3985299"/>
                  <a:pt x="802879" y="3663904"/>
                  <a:pt x="781353" y="3583979"/>
                </a:cubicBezTo>
                <a:cubicBezTo>
                  <a:pt x="505827" y="3189094"/>
                  <a:pt x="-262450" y="2589230"/>
                  <a:pt x="91457" y="2194683"/>
                </a:cubicBezTo>
                <a:cubicBezTo>
                  <a:pt x="303124" y="1891576"/>
                  <a:pt x="1294920" y="3543339"/>
                  <a:pt x="1299513" y="2882939"/>
                </a:cubicBezTo>
                <a:cubicBezTo>
                  <a:pt x="1417072" y="1850006"/>
                  <a:pt x="438544" y="659229"/>
                  <a:pt x="830423" y="469576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4"/>
          <p:cNvSpPr/>
          <p:nvPr/>
        </p:nvSpPr>
        <p:spPr>
          <a:xfrm rot="17025079" flipV="1">
            <a:off x="10157030" y="2725198"/>
            <a:ext cx="1591693" cy="1868267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  <a:gd name="connsiteX0" fmla="*/ 827391 w 4616153"/>
              <a:gd name="connsiteY0" fmla="*/ 699158 h 6299350"/>
              <a:gd name="connsiteX1" fmla="*/ 2090153 w 4616153"/>
              <a:gd name="connsiteY1" fmla="*/ 2426358 h 6299350"/>
              <a:gd name="connsiteX2" fmla="*/ 2303513 w 4616153"/>
              <a:gd name="connsiteY2" fmla="*/ 8278 h 6299350"/>
              <a:gd name="connsiteX3" fmla="*/ 2779068 w 4616153"/>
              <a:gd name="connsiteY3" fmla="*/ 2419899 h 6299350"/>
              <a:gd name="connsiteX4" fmla="*/ 3400793 w 4616153"/>
              <a:gd name="connsiteY4" fmla="*/ 465478 h 6299350"/>
              <a:gd name="connsiteX5" fmla="*/ 3339833 w 4616153"/>
              <a:gd name="connsiteY5" fmla="*/ 2660038 h 6299350"/>
              <a:gd name="connsiteX6" fmla="*/ 4528553 w 4616153"/>
              <a:gd name="connsiteY6" fmla="*/ 1583078 h 6299350"/>
              <a:gd name="connsiteX7" fmla="*/ 3736633 w 4616153"/>
              <a:gd name="connsiteY7" fmla="*/ 3632029 h 6299350"/>
              <a:gd name="connsiteX8" fmla="*/ 3329673 w 4616153"/>
              <a:gd name="connsiteY8" fmla="*/ 4986678 h 6299350"/>
              <a:gd name="connsiteX9" fmla="*/ 3370313 w 4616153"/>
              <a:gd name="connsiteY9" fmla="*/ 6073798 h 6299350"/>
              <a:gd name="connsiteX10" fmla="*/ 1805673 w 4616153"/>
              <a:gd name="connsiteY10" fmla="*/ 6299350 h 6299350"/>
              <a:gd name="connsiteX11" fmla="*/ 1853551 w 4616153"/>
              <a:gd name="connsiteY11" fmla="*/ 4968390 h 6299350"/>
              <a:gd name="connsiteX12" fmla="*/ 942073 w 4616153"/>
              <a:gd name="connsiteY12" fmla="*/ 4051958 h 6299350"/>
              <a:gd name="connsiteX13" fmla="*/ 78473 w 4616153"/>
              <a:gd name="connsiteY13" fmla="*/ 2761638 h 6299350"/>
              <a:gd name="connsiteX14" fmla="*/ 1460233 w 4616153"/>
              <a:gd name="connsiteY14" fmla="*/ 3350918 h 6299350"/>
              <a:gd name="connsiteX15" fmla="*/ 827391 w 4616153"/>
              <a:gd name="connsiteY15" fmla="*/ 699158 h 6299350"/>
              <a:gd name="connsiteX0" fmla="*/ 827391 w 4616153"/>
              <a:gd name="connsiteY0" fmla="*/ 699158 h 6299350"/>
              <a:gd name="connsiteX1" fmla="*/ 2090153 w 4616153"/>
              <a:gd name="connsiteY1" fmla="*/ 2426358 h 6299350"/>
              <a:gd name="connsiteX2" fmla="*/ 2303513 w 4616153"/>
              <a:gd name="connsiteY2" fmla="*/ 8278 h 6299350"/>
              <a:gd name="connsiteX3" fmla="*/ 2779068 w 4616153"/>
              <a:gd name="connsiteY3" fmla="*/ 2419899 h 6299350"/>
              <a:gd name="connsiteX4" fmla="*/ 3366029 w 4616153"/>
              <a:gd name="connsiteY4" fmla="*/ 816993 h 6299350"/>
              <a:gd name="connsiteX5" fmla="*/ 3339833 w 4616153"/>
              <a:gd name="connsiteY5" fmla="*/ 2660038 h 6299350"/>
              <a:gd name="connsiteX6" fmla="*/ 4528553 w 4616153"/>
              <a:gd name="connsiteY6" fmla="*/ 1583078 h 6299350"/>
              <a:gd name="connsiteX7" fmla="*/ 3736633 w 4616153"/>
              <a:gd name="connsiteY7" fmla="*/ 3632029 h 6299350"/>
              <a:gd name="connsiteX8" fmla="*/ 3329673 w 4616153"/>
              <a:gd name="connsiteY8" fmla="*/ 4986678 h 6299350"/>
              <a:gd name="connsiteX9" fmla="*/ 3370313 w 4616153"/>
              <a:gd name="connsiteY9" fmla="*/ 6073798 h 6299350"/>
              <a:gd name="connsiteX10" fmla="*/ 1805673 w 4616153"/>
              <a:gd name="connsiteY10" fmla="*/ 6299350 h 6299350"/>
              <a:gd name="connsiteX11" fmla="*/ 1853551 w 4616153"/>
              <a:gd name="connsiteY11" fmla="*/ 4968390 h 6299350"/>
              <a:gd name="connsiteX12" fmla="*/ 942073 w 4616153"/>
              <a:gd name="connsiteY12" fmla="*/ 4051958 h 6299350"/>
              <a:gd name="connsiteX13" fmla="*/ 78473 w 4616153"/>
              <a:gd name="connsiteY13" fmla="*/ 2761638 h 6299350"/>
              <a:gd name="connsiteX14" fmla="*/ 1460233 w 4616153"/>
              <a:gd name="connsiteY14" fmla="*/ 3350918 h 6299350"/>
              <a:gd name="connsiteX15" fmla="*/ 827391 w 4616153"/>
              <a:gd name="connsiteY15" fmla="*/ 699158 h 6299350"/>
              <a:gd name="connsiteX0" fmla="*/ 827391 w 4616153"/>
              <a:gd name="connsiteY0" fmla="*/ 231179 h 5831371"/>
              <a:gd name="connsiteX1" fmla="*/ 2090153 w 4616153"/>
              <a:gd name="connsiteY1" fmla="*/ 1958379 h 5831371"/>
              <a:gd name="connsiteX2" fmla="*/ 2235982 w 4616153"/>
              <a:gd name="connsiteY2" fmla="*/ 9996 h 5831371"/>
              <a:gd name="connsiteX3" fmla="*/ 2779068 w 4616153"/>
              <a:gd name="connsiteY3" fmla="*/ 1951920 h 5831371"/>
              <a:gd name="connsiteX4" fmla="*/ 3366029 w 4616153"/>
              <a:gd name="connsiteY4" fmla="*/ 349014 h 5831371"/>
              <a:gd name="connsiteX5" fmla="*/ 3339833 w 4616153"/>
              <a:gd name="connsiteY5" fmla="*/ 2192059 h 5831371"/>
              <a:gd name="connsiteX6" fmla="*/ 4528553 w 4616153"/>
              <a:gd name="connsiteY6" fmla="*/ 1115099 h 5831371"/>
              <a:gd name="connsiteX7" fmla="*/ 3736633 w 4616153"/>
              <a:gd name="connsiteY7" fmla="*/ 3164050 h 5831371"/>
              <a:gd name="connsiteX8" fmla="*/ 3329673 w 4616153"/>
              <a:gd name="connsiteY8" fmla="*/ 4518699 h 5831371"/>
              <a:gd name="connsiteX9" fmla="*/ 3370313 w 4616153"/>
              <a:gd name="connsiteY9" fmla="*/ 5605819 h 5831371"/>
              <a:gd name="connsiteX10" fmla="*/ 1805673 w 4616153"/>
              <a:gd name="connsiteY10" fmla="*/ 5831371 h 5831371"/>
              <a:gd name="connsiteX11" fmla="*/ 1853551 w 4616153"/>
              <a:gd name="connsiteY11" fmla="*/ 4500411 h 5831371"/>
              <a:gd name="connsiteX12" fmla="*/ 942073 w 4616153"/>
              <a:gd name="connsiteY12" fmla="*/ 3583979 h 5831371"/>
              <a:gd name="connsiteX13" fmla="*/ 78473 w 4616153"/>
              <a:gd name="connsiteY13" fmla="*/ 2293659 h 5831371"/>
              <a:gd name="connsiteX14" fmla="*/ 1460233 w 4616153"/>
              <a:gd name="connsiteY14" fmla="*/ 2882939 h 5831371"/>
              <a:gd name="connsiteX15" fmla="*/ 827391 w 4616153"/>
              <a:gd name="connsiteY15" fmla="*/ 231179 h 5831371"/>
              <a:gd name="connsiteX0" fmla="*/ 991143 w 4616153"/>
              <a:gd name="connsiteY0" fmla="*/ 469576 h 5831371"/>
              <a:gd name="connsiteX1" fmla="*/ 2090153 w 4616153"/>
              <a:gd name="connsiteY1" fmla="*/ 1958379 h 5831371"/>
              <a:gd name="connsiteX2" fmla="*/ 2235982 w 4616153"/>
              <a:gd name="connsiteY2" fmla="*/ 9996 h 5831371"/>
              <a:gd name="connsiteX3" fmla="*/ 2779068 w 4616153"/>
              <a:gd name="connsiteY3" fmla="*/ 1951920 h 5831371"/>
              <a:gd name="connsiteX4" fmla="*/ 3366029 w 4616153"/>
              <a:gd name="connsiteY4" fmla="*/ 349014 h 5831371"/>
              <a:gd name="connsiteX5" fmla="*/ 3339833 w 4616153"/>
              <a:gd name="connsiteY5" fmla="*/ 2192059 h 5831371"/>
              <a:gd name="connsiteX6" fmla="*/ 4528553 w 4616153"/>
              <a:gd name="connsiteY6" fmla="*/ 1115099 h 5831371"/>
              <a:gd name="connsiteX7" fmla="*/ 3736633 w 4616153"/>
              <a:gd name="connsiteY7" fmla="*/ 3164050 h 5831371"/>
              <a:gd name="connsiteX8" fmla="*/ 3329673 w 4616153"/>
              <a:gd name="connsiteY8" fmla="*/ 4518699 h 5831371"/>
              <a:gd name="connsiteX9" fmla="*/ 3370313 w 4616153"/>
              <a:gd name="connsiteY9" fmla="*/ 5605819 h 5831371"/>
              <a:gd name="connsiteX10" fmla="*/ 1805673 w 4616153"/>
              <a:gd name="connsiteY10" fmla="*/ 5831371 h 5831371"/>
              <a:gd name="connsiteX11" fmla="*/ 1853551 w 4616153"/>
              <a:gd name="connsiteY11" fmla="*/ 4500411 h 5831371"/>
              <a:gd name="connsiteX12" fmla="*/ 942073 w 4616153"/>
              <a:gd name="connsiteY12" fmla="*/ 3583979 h 5831371"/>
              <a:gd name="connsiteX13" fmla="*/ 78473 w 4616153"/>
              <a:gd name="connsiteY13" fmla="*/ 2293659 h 5831371"/>
              <a:gd name="connsiteX14" fmla="*/ 1460233 w 4616153"/>
              <a:gd name="connsiteY14" fmla="*/ 2882939 h 5831371"/>
              <a:gd name="connsiteX15" fmla="*/ 991143 w 4616153"/>
              <a:gd name="connsiteY15" fmla="*/ 469576 h 5831371"/>
              <a:gd name="connsiteX0" fmla="*/ 830423 w 4455433"/>
              <a:gd name="connsiteY0" fmla="*/ 469576 h 5831371"/>
              <a:gd name="connsiteX1" fmla="*/ 1929433 w 4455433"/>
              <a:gd name="connsiteY1" fmla="*/ 1958379 h 5831371"/>
              <a:gd name="connsiteX2" fmla="*/ 2075262 w 4455433"/>
              <a:gd name="connsiteY2" fmla="*/ 9996 h 5831371"/>
              <a:gd name="connsiteX3" fmla="*/ 2618348 w 4455433"/>
              <a:gd name="connsiteY3" fmla="*/ 1951920 h 5831371"/>
              <a:gd name="connsiteX4" fmla="*/ 3205309 w 4455433"/>
              <a:gd name="connsiteY4" fmla="*/ 349014 h 5831371"/>
              <a:gd name="connsiteX5" fmla="*/ 3179113 w 4455433"/>
              <a:gd name="connsiteY5" fmla="*/ 2192059 h 5831371"/>
              <a:gd name="connsiteX6" fmla="*/ 4367833 w 4455433"/>
              <a:gd name="connsiteY6" fmla="*/ 1115099 h 5831371"/>
              <a:gd name="connsiteX7" fmla="*/ 3575913 w 4455433"/>
              <a:gd name="connsiteY7" fmla="*/ 3164050 h 5831371"/>
              <a:gd name="connsiteX8" fmla="*/ 3168953 w 4455433"/>
              <a:gd name="connsiteY8" fmla="*/ 4518699 h 5831371"/>
              <a:gd name="connsiteX9" fmla="*/ 3209593 w 4455433"/>
              <a:gd name="connsiteY9" fmla="*/ 5605819 h 5831371"/>
              <a:gd name="connsiteX10" fmla="*/ 1644953 w 4455433"/>
              <a:gd name="connsiteY10" fmla="*/ 5831371 h 5831371"/>
              <a:gd name="connsiteX11" fmla="*/ 1692831 w 4455433"/>
              <a:gd name="connsiteY11" fmla="*/ 4500411 h 5831371"/>
              <a:gd name="connsiteX12" fmla="*/ 781353 w 4455433"/>
              <a:gd name="connsiteY12" fmla="*/ 3583979 h 5831371"/>
              <a:gd name="connsiteX13" fmla="*/ 91457 w 4455433"/>
              <a:gd name="connsiteY13" fmla="*/ 2194683 h 5831371"/>
              <a:gd name="connsiteX14" fmla="*/ 1299513 w 4455433"/>
              <a:gd name="connsiteY14" fmla="*/ 2882939 h 5831371"/>
              <a:gd name="connsiteX15" fmla="*/ 830423 w 4455433"/>
              <a:gd name="connsiteY15" fmla="*/ 469576 h 5831371"/>
              <a:gd name="connsiteX0" fmla="*/ 830423 w 4455433"/>
              <a:gd name="connsiteY0" fmla="*/ 469576 h 5657290"/>
              <a:gd name="connsiteX1" fmla="*/ 1929433 w 4455433"/>
              <a:gd name="connsiteY1" fmla="*/ 1958379 h 5657290"/>
              <a:gd name="connsiteX2" fmla="*/ 2075262 w 4455433"/>
              <a:gd name="connsiteY2" fmla="*/ 9996 h 5657290"/>
              <a:gd name="connsiteX3" fmla="*/ 2618348 w 4455433"/>
              <a:gd name="connsiteY3" fmla="*/ 1951920 h 5657290"/>
              <a:gd name="connsiteX4" fmla="*/ 3205309 w 4455433"/>
              <a:gd name="connsiteY4" fmla="*/ 349014 h 5657290"/>
              <a:gd name="connsiteX5" fmla="*/ 3179113 w 4455433"/>
              <a:gd name="connsiteY5" fmla="*/ 2192059 h 5657290"/>
              <a:gd name="connsiteX6" fmla="*/ 4367833 w 4455433"/>
              <a:gd name="connsiteY6" fmla="*/ 1115099 h 5657290"/>
              <a:gd name="connsiteX7" fmla="*/ 3575913 w 4455433"/>
              <a:gd name="connsiteY7" fmla="*/ 3164050 h 5657290"/>
              <a:gd name="connsiteX8" fmla="*/ 3168953 w 4455433"/>
              <a:gd name="connsiteY8" fmla="*/ 4518699 h 5657290"/>
              <a:gd name="connsiteX9" fmla="*/ 3209593 w 4455433"/>
              <a:gd name="connsiteY9" fmla="*/ 5605819 h 5657290"/>
              <a:gd name="connsiteX10" fmla="*/ 1714488 w 4455433"/>
              <a:gd name="connsiteY10" fmla="*/ 5128339 h 5657290"/>
              <a:gd name="connsiteX11" fmla="*/ 1692831 w 4455433"/>
              <a:gd name="connsiteY11" fmla="*/ 4500411 h 5657290"/>
              <a:gd name="connsiteX12" fmla="*/ 781353 w 4455433"/>
              <a:gd name="connsiteY12" fmla="*/ 3583979 h 5657290"/>
              <a:gd name="connsiteX13" fmla="*/ 91457 w 4455433"/>
              <a:gd name="connsiteY13" fmla="*/ 2194683 h 5657290"/>
              <a:gd name="connsiteX14" fmla="*/ 1299513 w 4455433"/>
              <a:gd name="connsiteY14" fmla="*/ 2882939 h 5657290"/>
              <a:gd name="connsiteX15" fmla="*/ 830423 w 4455433"/>
              <a:gd name="connsiteY15" fmla="*/ 469576 h 5657290"/>
              <a:gd name="connsiteX0" fmla="*/ 830423 w 4455433"/>
              <a:gd name="connsiteY0" fmla="*/ 469576 h 5322135"/>
              <a:gd name="connsiteX1" fmla="*/ 1929433 w 4455433"/>
              <a:gd name="connsiteY1" fmla="*/ 1958379 h 5322135"/>
              <a:gd name="connsiteX2" fmla="*/ 2075262 w 4455433"/>
              <a:gd name="connsiteY2" fmla="*/ 9996 h 5322135"/>
              <a:gd name="connsiteX3" fmla="*/ 2618348 w 4455433"/>
              <a:gd name="connsiteY3" fmla="*/ 1951920 h 5322135"/>
              <a:gd name="connsiteX4" fmla="*/ 3205309 w 4455433"/>
              <a:gd name="connsiteY4" fmla="*/ 349014 h 5322135"/>
              <a:gd name="connsiteX5" fmla="*/ 3179113 w 4455433"/>
              <a:gd name="connsiteY5" fmla="*/ 2192059 h 5322135"/>
              <a:gd name="connsiteX6" fmla="*/ 4367833 w 4455433"/>
              <a:gd name="connsiteY6" fmla="*/ 1115099 h 5322135"/>
              <a:gd name="connsiteX7" fmla="*/ 3575913 w 4455433"/>
              <a:gd name="connsiteY7" fmla="*/ 3164050 h 5322135"/>
              <a:gd name="connsiteX8" fmla="*/ 3168953 w 4455433"/>
              <a:gd name="connsiteY8" fmla="*/ 4518699 h 5322135"/>
              <a:gd name="connsiteX9" fmla="*/ 2976375 w 4455433"/>
              <a:gd name="connsiteY9" fmla="*/ 5241153 h 5322135"/>
              <a:gd name="connsiteX10" fmla="*/ 1714488 w 4455433"/>
              <a:gd name="connsiteY10" fmla="*/ 5128339 h 5322135"/>
              <a:gd name="connsiteX11" fmla="*/ 1692831 w 4455433"/>
              <a:gd name="connsiteY11" fmla="*/ 4500411 h 5322135"/>
              <a:gd name="connsiteX12" fmla="*/ 781353 w 4455433"/>
              <a:gd name="connsiteY12" fmla="*/ 3583979 h 5322135"/>
              <a:gd name="connsiteX13" fmla="*/ 91457 w 4455433"/>
              <a:gd name="connsiteY13" fmla="*/ 2194683 h 5322135"/>
              <a:gd name="connsiteX14" fmla="*/ 1299513 w 4455433"/>
              <a:gd name="connsiteY14" fmla="*/ 2882939 h 5322135"/>
              <a:gd name="connsiteX15" fmla="*/ 830423 w 4455433"/>
              <a:gd name="connsiteY15" fmla="*/ 469576 h 532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55433" h="5322135">
                <a:moveTo>
                  <a:pt x="830423" y="469576"/>
                </a:moveTo>
                <a:cubicBezTo>
                  <a:pt x="1542597" y="310403"/>
                  <a:pt x="1308699" y="1700992"/>
                  <a:pt x="1929433" y="1958379"/>
                </a:cubicBezTo>
                <a:cubicBezTo>
                  <a:pt x="2132633" y="1524886"/>
                  <a:pt x="1638382" y="433329"/>
                  <a:pt x="2075262" y="9996"/>
                </a:cubicBezTo>
                <a:cubicBezTo>
                  <a:pt x="2631060" y="-163630"/>
                  <a:pt x="2391441" y="1982400"/>
                  <a:pt x="2618348" y="1951920"/>
                </a:cubicBezTo>
                <a:cubicBezTo>
                  <a:pt x="2804615" y="1315227"/>
                  <a:pt x="2947922" y="355787"/>
                  <a:pt x="3205309" y="349014"/>
                </a:cubicBezTo>
                <a:cubicBezTo>
                  <a:pt x="3677749" y="582694"/>
                  <a:pt x="3140166" y="1709459"/>
                  <a:pt x="3179113" y="2192059"/>
                </a:cubicBezTo>
                <a:cubicBezTo>
                  <a:pt x="3180806" y="2600152"/>
                  <a:pt x="4118913" y="947459"/>
                  <a:pt x="4367833" y="1115099"/>
                </a:cubicBezTo>
                <a:cubicBezTo>
                  <a:pt x="4748833" y="1435139"/>
                  <a:pt x="3775726" y="2596783"/>
                  <a:pt x="3575913" y="3164050"/>
                </a:cubicBezTo>
                <a:cubicBezTo>
                  <a:pt x="3376100" y="3731317"/>
                  <a:pt x="3605833" y="3666952"/>
                  <a:pt x="3168953" y="4518699"/>
                </a:cubicBezTo>
                <a:cubicBezTo>
                  <a:pt x="3118153" y="4964046"/>
                  <a:pt x="3308268" y="4978348"/>
                  <a:pt x="2976375" y="5241153"/>
                </a:cubicBezTo>
                <a:cubicBezTo>
                  <a:pt x="2644482" y="5503958"/>
                  <a:pt x="1862295" y="5034867"/>
                  <a:pt x="1714488" y="5128339"/>
                </a:cubicBezTo>
                <a:lnTo>
                  <a:pt x="1692831" y="4500411"/>
                </a:lnTo>
                <a:cubicBezTo>
                  <a:pt x="902044" y="3985299"/>
                  <a:pt x="802879" y="3663904"/>
                  <a:pt x="781353" y="3583979"/>
                </a:cubicBezTo>
                <a:cubicBezTo>
                  <a:pt x="505827" y="3189094"/>
                  <a:pt x="-262450" y="2589230"/>
                  <a:pt x="91457" y="2194683"/>
                </a:cubicBezTo>
                <a:cubicBezTo>
                  <a:pt x="303124" y="1891576"/>
                  <a:pt x="1294920" y="3543339"/>
                  <a:pt x="1299513" y="2882939"/>
                </a:cubicBezTo>
                <a:cubicBezTo>
                  <a:pt x="1417072" y="1850006"/>
                  <a:pt x="438544" y="659229"/>
                  <a:pt x="830423" y="46957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7976627" y="3025830"/>
            <a:ext cx="1968365" cy="823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>
                <a:solidFill>
                  <a:srgbClr val="92D050"/>
                </a:solidFill>
                <a:latin typeface="Arial Rounded MT Bold" panose="020F0704030504030204" pitchFamily="34" charset="0"/>
              </a:rPr>
              <a:t>HÁLA</a:t>
            </a:r>
          </a:p>
        </p:txBody>
      </p:sp>
      <p:sp>
        <p:nvSpPr>
          <p:cNvPr id="27" name="Szabadkézi sokszög 26"/>
          <p:cNvSpPr/>
          <p:nvPr/>
        </p:nvSpPr>
        <p:spPr>
          <a:xfrm>
            <a:off x="170" y="402247"/>
            <a:ext cx="5180849" cy="684000"/>
          </a:xfrm>
          <a:custGeom>
            <a:avLst/>
            <a:gdLst>
              <a:gd name="connsiteX0" fmla="*/ 0 w 4236868"/>
              <a:gd name="connsiteY0" fmla="*/ 0 h 684000"/>
              <a:gd name="connsiteX1" fmla="*/ 3891682 w 4236868"/>
              <a:gd name="connsiteY1" fmla="*/ 0 h 684000"/>
              <a:gd name="connsiteX2" fmla="*/ 3917410 w 4236868"/>
              <a:gd name="connsiteY2" fmla="*/ 0 h 684000"/>
              <a:gd name="connsiteX3" fmla="*/ 3917410 w 4236868"/>
              <a:gd name="connsiteY3" fmla="*/ 2570 h 684000"/>
              <a:gd name="connsiteX4" fmla="*/ 3961249 w 4236868"/>
              <a:gd name="connsiteY4" fmla="*/ 6948 h 684000"/>
              <a:gd name="connsiteX5" fmla="*/ 4236868 w 4236868"/>
              <a:gd name="connsiteY5" fmla="*/ 342000 h 684000"/>
              <a:gd name="connsiteX6" fmla="*/ 3961249 w 4236868"/>
              <a:gd name="connsiteY6" fmla="*/ 677052 h 684000"/>
              <a:gd name="connsiteX7" fmla="*/ 3917410 w 4236868"/>
              <a:gd name="connsiteY7" fmla="*/ 681430 h 684000"/>
              <a:gd name="connsiteX8" fmla="*/ 3917410 w 4236868"/>
              <a:gd name="connsiteY8" fmla="*/ 684000 h 684000"/>
              <a:gd name="connsiteX9" fmla="*/ 3891682 w 4236868"/>
              <a:gd name="connsiteY9" fmla="*/ 684000 h 684000"/>
              <a:gd name="connsiteX10" fmla="*/ 0 w 4236868"/>
              <a:gd name="connsiteY10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868" h="684000">
                <a:moveTo>
                  <a:pt x="0" y="0"/>
                </a:moveTo>
                <a:lnTo>
                  <a:pt x="3891682" y="0"/>
                </a:lnTo>
                <a:lnTo>
                  <a:pt x="3917410" y="0"/>
                </a:lnTo>
                <a:lnTo>
                  <a:pt x="3917410" y="2570"/>
                </a:lnTo>
                <a:lnTo>
                  <a:pt x="3961249" y="6948"/>
                </a:lnTo>
                <a:cubicBezTo>
                  <a:pt x="4118545" y="38839"/>
                  <a:pt x="4236868" y="176729"/>
                  <a:pt x="4236868" y="342000"/>
                </a:cubicBezTo>
                <a:cubicBezTo>
                  <a:pt x="4236868" y="507271"/>
                  <a:pt x="4118545" y="645161"/>
                  <a:pt x="3961249" y="677052"/>
                </a:cubicBezTo>
                <a:lnTo>
                  <a:pt x="3917410" y="681430"/>
                </a:lnTo>
                <a:lnTo>
                  <a:pt x="3917410" y="684000"/>
                </a:lnTo>
                <a:lnTo>
                  <a:pt x="3891682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dirty="0"/>
              <a:t>Mindenki rajzolja körbe a kezét egy színes lapra! Vágjátok ki a rajzot!</a:t>
            </a:r>
          </a:p>
        </p:txBody>
      </p:sp>
      <p:sp>
        <p:nvSpPr>
          <p:cNvPr id="29" name="Téglalap 4"/>
          <p:cNvSpPr/>
          <p:nvPr/>
        </p:nvSpPr>
        <p:spPr>
          <a:xfrm>
            <a:off x="4562370" y="124984"/>
            <a:ext cx="1371888" cy="1567193"/>
          </a:xfrm>
          <a:custGeom>
            <a:avLst/>
            <a:gdLst>
              <a:gd name="connsiteX0" fmla="*/ 0 w 5184522"/>
              <a:gd name="connsiteY0" fmla="*/ 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0 w 5184522"/>
              <a:gd name="connsiteY4" fmla="*/ 0 h 6758432"/>
              <a:gd name="connsiteX0" fmla="*/ 1117600 w 5184522"/>
              <a:gd name="connsiteY0" fmla="*/ 914400 h 6758432"/>
              <a:gd name="connsiteX1" fmla="*/ 5184522 w 5184522"/>
              <a:gd name="connsiteY1" fmla="*/ 0 h 6758432"/>
              <a:gd name="connsiteX2" fmla="*/ 5184522 w 5184522"/>
              <a:gd name="connsiteY2" fmla="*/ 6758432 h 6758432"/>
              <a:gd name="connsiteX3" fmla="*/ 0 w 5184522"/>
              <a:gd name="connsiteY3" fmla="*/ 6758432 h 6758432"/>
              <a:gd name="connsiteX4" fmla="*/ 1117600 w 5184522"/>
              <a:gd name="connsiteY4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5184522 w 5184522"/>
              <a:gd name="connsiteY2" fmla="*/ 0 h 6758432"/>
              <a:gd name="connsiteX3" fmla="*/ 5184522 w 5184522"/>
              <a:gd name="connsiteY3" fmla="*/ 6758432 h 6758432"/>
              <a:gd name="connsiteX4" fmla="*/ 0 w 5184522"/>
              <a:gd name="connsiteY4" fmla="*/ 6758432 h 6758432"/>
              <a:gd name="connsiteX5" fmla="*/ 1117600 w 5184522"/>
              <a:gd name="connsiteY5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5184522 w 5184522"/>
              <a:gd name="connsiteY3" fmla="*/ 0 h 6758432"/>
              <a:gd name="connsiteX4" fmla="*/ 5184522 w 5184522"/>
              <a:gd name="connsiteY4" fmla="*/ 6758432 h 6758432"/>
              <a:gd name="connsiteX5" fmla="*/ 0 w 5184522"/>
              <a:gd name="connsiteY5" fmla="*/ 6758432 h 6758432"/>
              <a:gd name="connsiteX6" fmla="*/ 1117600 w 5184522"/>
              <a:gd name="connsiteY6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461642 w 5184522"/>
              <a:gd name="connsiteY1" fmla="*/ 266192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117600 w 5184522"/>
              <a:gd name="connsiteY7" fmla="*/ 914400 h 6758432"/>
              <a:gd name="connsiteX0" fmla="*/ 1117600 w 5184522"/>
              <a:gd name="connsiteY0" fmla="*/ 914400 h 6758432"/>
              <a:gd name="connsiteX1" fmla="*/ 2380362 w 5184522"/>
              <a:gd name="connsiteY1" fmla="*/ 2641600 h 6758432"/>
              <a:gd name="connsiteX2" fmla="*/ 2593722 w 5184522"/>
              <a:gd name="connsiteY2" fmla="*/ 223520 h 6758432"/>
              <a:gd name="connsiteX3" fmla="*/ 3172842 w 5184522"/>
              <a:gd name="connsiteY3" fmla="*/ 2631440 h 6758432"/>
              <a:gd name="connsiteX4" fmla="*/ 5184522 w 5184522"/>
              <a:gd name="connsiteY4" fmla="*/ 0 h 6758432"/>
              <a:gd name="connsiteX5" fmla="*/ 5184522 w 5184522"/>
              <a:gd name="connsiteY5" fmla="*/ 6758432 h 6758432"/>
              <a:gd name="connsiteX6" fmla="*/ 0 w 5184522"/>
              <a:gd name="connsiteY6" fmla="*/ 6758432 h 6758432"/>
              <a:gd name="connsiteX7" fmla="*/ 1770762 w 5184522"/>
              <a:gd name="connsiteY7" fmla="*/ 3495040 h 6758432"/>
              <a:gd name="connsiteX8" fmla="*/ 1117600 w 5184522"/>
              <a:gd name="connsiteY8" fmla="*/ 914400 h 6758432"/>
              <a:gd name="connsiteX0" fmla="*/ 1459136 w 5526058"/>
              <a:gd name="connsiteY0" fmla="*/ 914400 h 6758432"/>
              <a:gd name="connsiteX1" fmla="*/ 2721898 w 5526058"/>
              <a:gd name="connsiteY1" fmla="*/ 2641600 h 6758432"/>
              <a:gd name="connsiteX2" fmla="*/ 2935258 w 5526058"/>
              <a:gd name="connsiteY2" fmla="*/ 223520 h 6758432"/>
              <a:gd name="connsiteX3" fmla="*/ 3514378 w 5526058"/>
              <a:gd name="connsiteY3" fmla="*/ 2631440 h 6758432"/>
              <a:gd name="connsiteX4" fmla="*/ 5526058 w 5526058"/>
              <a:gd name="connsiteY4" fmla="*/ 0 h 6758432"/>
              <a:gd name="connsiteX5" fmla="*/ 5526058 w 5526058"/>
              <a:gd name="connsiteY5" fmla="*/ 6758432 h 6758432"/>
              <a:gd name="connsiteX6" fmla="*/ 341536 w 5526058"/>
              <a:gd name="connsiteY6" fmla="*/ 6758432 h 6758432"/>
              <a:gd name="connsiteX7" fmla="*/ 456218 w 5526058"/>
              <a:gd name="connsiteY7" fmla="*/ 3596640 h 6758432"/>
              <a:gd name="connsiteX8" fmla="*/ 2112298 w 5526058"/>
              <a:gd name="connsiteY8" fmla="*/ 3495040 h 6758432"/>
              <a:gd name="connsiteX9" fmla="*/ 1459136 w 5526058"/>
              <a:gd name="connsiteY9" fmla="*/ 914400 h 6758432"/>
              <a:gd name="connsiteX0" fmla="*/ 1368102 w 5435024"/>
              <a:gd name="connsiteY0" fmla="*/ 914400 h 6758432"/>
              <a:gd name="connsiteX1" fmla="*/ 2630864 w 5435024"/>
              <a:gd name="connsiteY1" fmla="*/ 2641600 h 6758432"/>
              <a:gd name="connsiteX2" fmla="*/ 2844224 w 5435024"/>
              <a:gd name="connsiteY2" fmla="*/ 223520 h 6758432"/>
              <a:gd name="connsiteX3" fmla="*/ 3423344 w 5435024"/>
              <a:gd name="connsiteY3" fmla="*/ 2631440 h 6758432"/>
              <a:gd name="connsiteX4" fmla="*/ 5435024 w 5435024"/>
              <a:gd name="connsiteY4" fmla="*/ 0 h 6758432"/>
              <a:gd name="connsiteX5" fmla="*/ 5435024 w 5435024"/>
              <a:gd name="connsiteY5" fmla="*/ 6758432 h 6758432"/>
              <a:gd name="connsiteX6" fmla="*/ 250502 w 5435024"/>
              <a:gd name="connsiteY6" fmla="*/ 6758432 h 6758432"/>
              <a:gd name="connsiteX7" fmla="*/ 1269424 w 5435024"/>
              <a:gd name="connsiteY7" fmla="*/ 4318000 h 6758432"/>
              <a:gd name="connsiteX8" fmla="*/ 365184 w 5435024"/>
              <a:gd name="connsiteY8" fmla="*/ 3596640 h 6758432"/>
              <a:gd name="connsiteX9" fmla="*/ 2021264 w 5435024"/>
              <a:gd name="connsiteY9" fmla="*/ 3495040 h 6758432"/>
              <a:gd name="connsiteX10" fmla="*/ 1368102 w 5435024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64930 w 5131852"/>
              <a:gd name="connsiteY0" fmla="*/ 914400 h 6758432"/>
              <a:gd name="connsiteX1" fmla="*/ 2327692 w 5131852"/>
              <a:gd name="connsiteY1" fmla="*/ 2641600 h 6758432"/>
              <a:gd name="connsiteX2" fmla="*/ 2541052 w 5131852"/>
              <a:gd name="connsiteY2" fmla="*/ 223520 h 6758432"/>
              <a:gd name="connsiteX3" fmla="*/ 3120172 w 5131852"/>
              <a:gd name="connsiteY3" fmla="*/ 2631440 h 6758432"/>
              <a:gd name="connsiteX4" fmla="*/ 5131852 w 5131852"/>
              <a:gd name="connsiteY4" fmla="*/ 0 h 6758432"/>
              <a:gd name="connsiteX5" fmla="*/ 5131852 w 5131852"/>
              <a:gd name="connsiteY5" fmla="*/ 6758432 h 6758432"/>
              <a:gd name="connsiteX6" fmla="*/ 2009810 w 5131852"/>
              <a:gd name="connsiteY6" fmla="*/ 5285232 h 6758432"/>
              <a:gd name="connsiteX7" fmla="*/ 966252 w 5131852"/>
              <a:gd name="connsiteY7" fmla="*/ 4318000 h 6758432"/>
              <a:gd name="connsiteX8" fmla="*/ 62012 w 5131852"/>
              <a:gd name="connsiteY8" fmla="*/ 3596640 h 6758432"/>
              <a:gd name="connsiteX9" fmla="*/ 1718092 w 5131852"/>
              <a:gd name="connsiteY9" fmla="*/ 3495040 h 6758432"/>
              <a:gd name="connsiteX10" fmla="*/ 1064930 w 5131852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758432"/>
              <a:gd name="connsiteX1" fmla="*/ 2321018 w 5125178"/>
              <a:gd name="connsiteY1" fmla="*/ 2641600 h 6758432"/>
              <a:gd name="connsiteX2" fmla="*/ 2534378 w 5125178"/>
              <a:gd name="connsiteY2" fmla="*/ 223520 h 6758432"/>
              <a:gd name="connsiteX3" fmla="*/ 3113498 w 5125178"/>
              <a:gd name="connsiteY3" fmla="*/ 2631440 h 6758432"/>
              <a:gd name="connsiteX4" fmla="*/ 5125178 w 5125178"/>
              <a:gd name="connsiteY4" fmla="*/ 0 h 6758432"/>
              <a:gd name="connsiteX5" fmla="*/ 5125178 w 5125178"/>
              <a:gd name="connsiteY5" fmla="*/ 6758432 h 6758432"/>
              <a:gd name="connsiteX6" fmla="*/ 2003136 w 5125178"/>
              <a:gd name="connsiteY6" fmla="*/ 5285232 h 6758432"/>
              <a:gd name="connsiteX7" fmla="*/ 1142458 w 5125178"/>
              <a:gd name="connsiteY7" fmla="*/ 4399280 h 6758432"/>
              <a:gd name="connsiteX8" fmla="*/ 55338 w 5125178"/>
              <a:gd name="connsiteY8" fmla="*/ 3596640 h 6758432"/>
              <a:gd name="connsiteX9" fmla="*/ 1711418 w 5125178"/>
              <a:gd name="connsiteY9" fmla="*/ 3495040 h 6758432"/>
              <a:gd name="connsiteX10" fmla="*/ 1058256 w 5125178"/>
              <a:gd name="connsiteY10" fmla="*/ 914400 h 675843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514592"/>
              <a:gd name="connsiteX1" fmla="*/ 2321018 w 5125178"/>
              <a:gd name="connsiteY1" fmla="*/ 2641600 h 6514592"/>
              <a:gd name="connsiteX2" fmla="*/ 2534378 w 5125178"/>
              <a:gd name="connsiteY2" fmla="*/ 223520 h 6514592"/>
              <a:gd name="connsiteX3" fmla="*/ 3113498 w 5125178"/>
              <a:gd name="connsiteY3" fmla="*/ 2631440 h 6514592"/>
              <a:gd name="connsiteX4" fmla="*/ 5125178 w 5125178"/>
              <a:gd name="connsiteY4" fmla="*/ 0 h 6514592"/>
              <a:gd name="connsiteX5" fmla="*/ 2036538 w 5125178"/>
              <a:gd name="connsiteY5" fmla="*/ 6514592 h 6514592"/>
              <a:gd name="connsiteX6" fmla="*/ 2003136 w 5125178"/>
              <a:gd name="connsiteY6" fmla="*/ 5285232 h 6514592"/>
              <a:gd name="connsiteX7" fmla="*/ 1142458 w 5125178"/>
              <a:gd name="connsiteY7" fmla="*/ 4399280 h 6514592"/>
              <a:gd name="connsiteX8" fmla="*/ 55338 w 5125178"/>
              <a:gd name="connsiteY8" fmla="*/ 3596640 h 6514592"/>
              <a:gd name="connsiteX9" fmla="*/ 1711418 w 5125178"/>
              <a:gd name="connsiteY9" fmla="*/ 3495040 h 6514592"/>
              <a:gd name="connsiteX10" fmla="*/ 1058256 w 5125178"/>
              <a:gd name="connsiteY10" fmla="*/ 914400 h 6514592"/>
              <a:gd name="connsiteX0" fmla="*/ 1058256 w 5125178"/>
              <a:gd name="connsiteY0" fmla="*/ 914400 h 6812983"/>
              <a:gd name="connsiteX1" fmla="*/ 2321018 w 5125178"/>
              <a:gd name="connsiteY1" fmla="*/ 2641600 h 6812983"/>
              <a:gd name="connsiteX2" fmla="*/ 2534378 w 5125178"/>
              <a:gd name="connsiteY2" fmla="*/ 223520 h 6812983"/>
              <a:gd name="connsiteX3" fmla="*/ 3113498 w 5125178"/>
              <a:gd name="connsiteY3" fmla="*/ 2631440 h 6812983"/>
              <a:gd name="connsiteX4" fmla="*/ 5125178 w 5125178"/>
              <a:gd name="connsiteY4" fmla="*/ 0 h 6812983"/>
              <a:gd name="connsiteX5" fmla="*/ 3601178 w 5125178"/>
              <a:gd name="connsiteY5" fmla="*/ 6289040 h 6812983"/>
              <a:gd name="connsiteX6" fmla="*/ 2036538 w 5125178"/>
              <a:gd name="connsiteY6" fmla="*/ 6514592 h 6812983"/>
              <a:gd name="connsiteX7" fmla="*/ 2003136 w 5125178"/>
              <a:gd name="connsiteY7" fmla="*/ 5285232 h 6812983"/>
              <a:gd name="connsiteX8" fmla="*/ 1142458 w 5125178"/>
              <a:gd name="connsiteY8" fmla="*/ 4399280 h 6812983"/>
              <a:gd name="connsiteX9" fmla="*/ 55338 w 5125178"/>
              <a:gd name="connsiteY9" fmla="*/ 3596640 h 6812983"/>
              <a:gd name="connsiteX10" fmla="*/ 1711418 w 5125178"/>
              <a:gd name="connsiteY10" fmla="*/ 3495040 h 6812983"/>
              <a:gd name="connsiteX11" fmla="*/ 1058256 w 5125178"/>
              <a:gd name="connsiteY11" fmla="*/ 914400 h 6812983"/>
              <a:gd name="connsiteX0" fmla="*/ 1058256 w 5136277"/>
              <a:gd name="connsiteY0" fmla="*/ 914400 h 6514592"/>
              <a:gd name="connsiteX1" fmla="*/ 2321018 w 5136277"/>
              <a:gd name="connsiteY1" fmla="*/ 2641600 h 6514592"/>
              <a:gd name="connsiteX2" fmla="*/ 2534378 w 5136277"/>
              <a:gd name="connsiteY2" fmla="*/ 223520 h 6514592"/>
              <a:gd name="connsiteX3" fmla="*/ 3113498 w 5136277"/>
              <a:gd name="connsiteY3" fmla="*/ 2631440 h 6514592"/>
              <a:gd name="connsiteX4" fmla="*/ 5125178 w 5136277"/>
              <a:gd name="connsiteY4" fmla="*/ 0 h 6514592"/>
              <a:gd name="connsiteX5" fmla="*/ 3560538 w 5136277"/>
              <a:gd name="connsiteY5" fmla="*/ 5201920 h 6514592"/>
              <a:gd name="connsiteX6" fmla="*/ 3601178 w 5136277"/>
              <a:gd name="connsiteY6" fmla="*/ 6289040 h 6514592"/>
              <a:gd name="connsiteX7" fmla="*/ 2036538 w 5136277"/>
              <a:gd name="connsiteY7" fmla="*/ 6514592 h 6514592"/>
              <a:gd name="connsiteX8" fmla="*/ 2003136 w 5136277"/>
              <a:gd name="connsiteY8" fmla="*/ 5285232 h 6514592"/>
              <a:gd name="connsiteX9" fmla="*/ 1142458 w 5136277"/>
              <a:gd name="connsiteY9" fmla="*/ 4399280 h 6514592"/>
              <a:gd name="connsiteX10" fmla="*/ 55338 w 5136277"/>
              <a:gd name="connsiteY10" fmla="*/ 3596640 h 6514592"/>
              <a:gd name="connsiteX11" fmla="*/ 1711418 w 5136277"/>
              <a:gd name="connsiteY11" fmla="*/ 3495040 h 6514592"/>
              <a:gd name="connsiteX12" fmla="*/ 1058256 w 5136277"/>
              <a:gd name="connsiteY12" fmla="*/ 914400 h 6514592"/>
              <a:gd name="connsiteX0" fmla="*/ 1058256 w 5137151"/>
              <a:gd name="connsiteY0" fmla="*/ 914400 h 6514592"/>
              <a:gd name="connsiteX1" fmla="*/ 2321018 w 5137151"/>
              <a:gd name="connsiteY1" fmla="*/ 2641600 h 6514592"/>
              <a:gd name="connsiteX2" fmla="*/ 2534378 w 5137151"/>
              <a:gd name="connsiteY2" fmla="*/ 223520 h 6514592"/>
              <a:gd name="connsiteX3" fmla="*/ 3113498 w 5137151"/>
              <a:gd name="connsiteY3" fmla="*/ 2631440 h 6514592"/>
              <a:gd name="connsiteX4" fmla="*/ 5125178 w 5137151"/>
              <a:gd name="connsiteY4" fmla="*/ 0 h 6514592"/>
              <a:gd name="connsiteX5" fmla="*/ 3946618 w 5137151"/>
              <a:gd name="connsiteY5" fmla="*/ 4521200 h 6514592"/>
              <a:gd name="connsiteX6" fmla="*/ 3560538 w 5137151"/>
              <a:gd name="connsiteY6" fmla="*/ 5201920 h 6514592"/>
              <a:gd name="connsiteX7" fmla="*/ 3601178 w 5137151"/>
              <a:gd name="connsiteY7" fmla="*/ 6289040 h 6514592"/>
              <a:gd name="connsiteX8" fmla="*/ 2036538 w 5137151"/>
              <a:gd name="connsiteY8" fmla="*/ 6514592 h 6514592"/>
              <a:gd name="connsiteX9" fmla="*/ 2003136 w 5137151"/>
              <a:gd name="connsiteY9" fmla="*/ 5285232 h 6514592"/>
              <a:gd name="connsiteX10" fmla="*/ 1142458 w 5137151"/>
              <a:gd name="connsiteY10" fmla="*/ 4399280 h 6514592"/>
              <a:gd name="connsiteX11" fmla="*/ 55338 w 5137151"/>
              <a:gd name="connsiteY11" fmla="*/ 3596640 h 6514592"/>
              <a:gd name="connsiteX12" fmla="*/ 1711418 w 5137151"/>
              <a:gd name="connsiteY12" fmla="*/ 3495040 h 6514592"/>
              <a:gd name="connsiteX13" fmla="*/ 1058256 w 5137151"/>
              <a:gd name="connsiteY13" fmla="*/ 914400 h 6514592"/>
              <a:gd name="connsiteX0" fmla="*/ 1058256 w 5145875"/>
              <a:gd name="connsiteY0" fmla="*/ 914400 h 6514592"/>
              <a:gd name="connsiteX1" fmla="*/ 2321018 w 5145875"/>
              <a:gd name="connsiteY1" fmla="*/ 2641600 h 6514592"/>
              <a:gd name="connsiteX2" fmla="*/ 2534378 w 5145875"/>
              <a:gd name="connsiteY2" fmla="*/ 223520 h 6514592"/>
              <a:gd name="connsiteX3" fmla="*/ 3113498 w 5145875"/>
              <a:gd name="connsiteY3" fmla="*/ 2631440 h 6514592"/>
              <a:gd name="connsiteX4" fmla="*/ 5125178 w 5145875"/>
              <a:gd name="connsiteY4" fmla="*/ 0 h 6514592"/>
              <a:gd name="connsiteX5" fmla="*/ 3905978 w 5145875"/>
              <a:gd name="connsiteY5" fmla="*/ 3616960 h 6514592"/>
              <a:gd name="connsiteX6" fmla="*/ 3946618 w 5145875"/>
              <a:gd name="connsiteY6" fmla="*/ 4521200 h 6514592"/>
              <a:gd name="connsiteX7" fmla="*/ 3560538 w 5145875"/>
              <a:gd name="connsiteY7" fmla="*/ 5201920 h 6514592"/>
              <a:gd name="connsiteX8" fmla="*/ 3601178 w 5145875"/>
              <a:gd name="connsiteY8" fmla="*/ 6289040 h 6514592"/>
              <a:gd name="connsiteX9" fmla="*/ 2036538 w 5145875"/>
              <a:gd name="connsiteY9" fmla="*/ 6514592 h 6514592"/>
              <a:gd name="connsiteX10" fmla="*/ 2003136 w 5145875"/>
              <a:gd name="connsiteY10" fmla="*/ 5285232 h 6514592"/>
              <a:gd name="connsiteX11" fmla="*/ 1142458 w 5145875"/>
              <a:gd name="connsiteY11" fmla="*/ 4399280 h 6514592"/>
              <a:gd name="connsiteX12" fmla="*/ 55338 w 5145875"/>
              <a:gd name="connsiteY12" fmla="*/ 3596640 h 6514592"/>
              <a:gd name="connsiteX13" fmla="*/ 1711418 w 5145875"/>
              <a:gd name="connsiteY13" fmla="*/ 3495040 h 6514592"/>
              <a:gd name="connsiteX14" fmla="*/ 1058256 w 5145875"/>
              <a:gd name="connsiteY14" fmla="*/ 914400 h 6514592"/>
              <a:gd name="connsiteX0" fmla="*/ 1058256 w 3979697"/>
              <a:gd name="connsiteY0" fmla="*/ 705362 h 6305554"/>
              <a:gd name="connsiteX1" fmla="*/ 2321018 w 3979697"/>
              <a:gd name="connsiteY1" fmla="*/ 2432562 h 6305554"/>
              <a:gd name="connsiteX2" fmla="*/ 2534378 w 3979697"/>
              <a:gd name="connsiteY2" fmla="*/ 14482 h 6305554"/>
              <a:gd name="connsiteX3" fmla="*/ 3113498 w 3979697"/>
              <a:gd name="connsiteY3" fmla="*/ 2422402 h 6305554"/>
              <a:gd name="connsiteX4" fmla="*/ 3672298 w 3979697"/>
              <a:gd name="connsiteY4" fmla="*/ 512322 h 6305554"/>
              <a:gd name="connsiteX5" fmla="*/ 3905978 w 3979697"/>
              <a:gd name="connsiteY5" fmla="*/ 3407922 h 6305554"/>
              <a:gd name="connsiteX6" fmla="*/ 3946618 w 3979697"/>
              <a:gd name="connsiteY6" fmla="*/ 4312162 h 6305554"/>
              <a:gd name="connsiteX7" fmla="*/ 3560538 w 3979697"/>
              <a:gd name="connsiteY7" fmla="*/ 4992882 h 6305554"/>
              <a:gd name="connsiteX8" fmla="*/ 3601178 w 3979697"/>
              <a:gd name="connsiteY8" fmla="*/ 6080002 h 6305554"/>
              <a:gd name="connsiteX9" fmla="*/ 2036538 w 3979697"/>
              <a:gd name="connsiteY9" fmla="*/ 6305554 h 6305554"/>
              <a:gd name="connsiteX10" fmla="*/ 2003136 w 3979697"/>
              <a:gd name="connsiteY10" fmla="*/ 5076194 h 6305554"/>
              <a:gd name="connsiteX11" fmla="*/ 1142458 w 3979697"/>
              <a:gd name="connsiteY11" fmla="*/ 4190242 h 6305554"/>
              <a:gd name="connsiteX12" fmla="*/ 55338 w 3979697"/>
              <a:gd name="connsiteY12" fmla="*/ 3387602 h 6305554"/>
              <a:gd name="connsiteX13" fmla="*/ 1711418 w 3979697"/>
              <a:gd name="connsiteY13" fmla="*/ 3286002 h 6305554"/>
              <a:gd name="connsiteX14" fmla="*/ 1058256 w 3979697"/>
              <a:gd name="connsiteY14" fmla="*/ 705362 h 6305554"/>
              <a:gd name="connsiteX0" fmla="*/ 1058256 w 3990769"/>
              <a:gd name="connsiteY0" fmla="*/ 705362 h 6305554"/>
              <a:gd name="connsiteX1" fmla="*/ 2321018 w 3990769"/>
              <a:gd name="connsiteY1" fmla="*/ 2432562 h 6305554"/>
              <a:gd name="connsiteX2" fmla="*/ 2534378 w 3990769"/>
              <a:gd name="connsiteY2" fmla="*/ 14482 h 6305554"/>
              <a:gd name="connsiteX3" fmla="*/ 3113498 w 3990769"/>
              <a:gd name="connsiteY3" fmla="*/ 2422402 h 6305554"/>
              <a:gd name="connsiteX4" fmla="*/ 3672298 w 3990769"/>
              <a:gd name="connsiteY4" fmla="*/ 512322 h 6305554"/>
              <a:gd name="connsiteX5" fmla="*/ 3509738 w 3990769"/>
              <a:gd name="connsiteY5" fmla="*/ 2524002 h 6305554"/>
              <a:gd name="connsiteX6" fmla="*/ 3905978 w 3990769"/>
              <a:gd name="connsiteY6" fmla="*/ 3407922 h 6305554"/>
              <a:gd name="connsiteX7" fmla="*/ 3946618 w 3990769"/>
              <a:gd name="connsiteY7" fmla="*/ 4312162 h 6305554"/>
              <a:gd name="connsiteX8" fmla="*/ 3560538 w 3990769"/>
              <a:gd name="connsiteY8" fmla="*/ 4992882 h 6305554"/>
              <a:gd name="connsiteX9" fmla="*/ 3601178 w 3990769"/>
              <a:gd name="connsiteY9" fmla="*/ 6080002 h 6305554"/>
              <a:gd name="connsiteX10" fmla="*/ 2036538 w 3990769"/>
              <a:gd name="connsiteY10" fmla="*/ 6305554 h 6305554"/>
              <a:gd name="connsiteX11" fmla="*/ 2003136 w 3990769"/>
              <a:gd name="connsiteY11" fmla="*/ 5076194 h 6305554"/>
              <a:gd name="connsiteX12" fmla="*/ 1142458 w 3990769"/>
              <a:gd name="connsiteY12" fmla="*/ 4190242 h 6305554"/>
              <a:gd name="connsiteX13" fmla="*/ 55338 w 3990769"/>
              <a:gd name="connsiteY13" fmla="*/ 3387602 h 6305554"/>
              <a:gd name="connsiteX14" fmla="*/ 1711418 w 3990769"/>
              <a:gd name="connsiteY14" fmla="*/ 3286002 h 6305554"/>
              <a:gd name="connsiteX15" fmla="*/ 1058256 w 3990769"/>
              <a:gd name="connsiteY15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894369"/>
              <a:gd name="connsiteY0" fmla="*/ 705362 h 6305554"/>
              <a:gd name="connsiteX1" fmla="*/ 2321018 w 4894369"/>
              <a:gd name="connsiteY1" fmla="*/ 2432562 h 6305554"/>
              <a:gd name="connsiteX2" fmla="*/ 2534378 w 4894369"/>
              <a:gd name="connsiteY2" fmla="*/ 14482 h 6305554"/>
              <a:gd name="connsiteX3" fmla="*/ 3113498 w 4894369"/>
              <a:gd name="connsiteY3" fmla="*/ 2422402 h 6305554"/>
              <a:gd name="connsiteX4" fmla="*/ 3672298 w 4894369"/>
              <a:gd name="connsiteY4" fmla="*/ 512322 h 6305554"/>
              <a:gd name="connsiteX5" fmla="*/ 3509738 w 4894369"/>
              <a:gd name="connsiteY5" fmla="*/ 2524002 h 6305554"/>
              <a:gd name="connsiteX6" fmla="*/ 4891498 w 4894369"/>
              <a:gd name="connsiteY6" fmla="*/ 1426722 h 6305554"/>
              <a:gd name="connsiteX7" fmla="*/ 3905978 w 4894369"/>
              <a:gd name="connsiteY7" fmla="*/ 3407922 h 6305554"/>
              <a:gd name="connsiteX8" fmla="*/ 3946618 w 4894369"/>
              <a:gd name="connsiteY8" fmla="*/ 4312162 h 6305554"/>
              <a:gd name="connsiteX9" fmla="*/ 3560538 w 4894369"/>
              <a:gd name="connsiteY9" fmla="*/ 4992882 h 6305554"/>
              <a:gd name="connsiteX10" fmla="*/ 3601178 w 4894369"/>
              <a:gd name="connsiteY10" fmla="*/ 6080002 h 6305554"/>
              <a:gd name="connsiteX11" fmla="*/ 2036538 w 4894369"/>
              <a:gd name="connsiteY11" fmla="*/ 6305554 h 6305554"/>
              <a:gd name="connsiteX12" fmla="*/ 2003136 w 4894369"/>
              <a:gd name="connsiteY12" fmla="*/ 5076194 h 6305554"/>
              <a:gd name="connsiteX13" fmla="*/ 1142458 w 4894369"/>
              <a:gd name="connsiteY13" fmla="*/ 4190242 h 6305554"/>
              <a:gd name="connsiteX14" fmla="*/ 55338 w 4894369"/>
              <a:gd name="connsiteY14" fmla="*/ 3387602 h 6305554"/>
              <a:gd name="connsiteX15" fmla="*/ 1711418 w 4894369"/>
              <a:gd name="connsiteY15" fmla="*/ 3286002 h 6305554"/>
              <a:gd name="connsiteX16" fmla="*/ 1058256 w 4894369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62665"/>
              <a:gd name="connsiteY0" fmla="*/ 705362 h 6305554"/>
              <a:gd name="connsiteX1" fmla="*/ 2321018 w 4762665"/>
              <a:gd name="connsiteY1" fmla="*/ 2432562 h 6305554"/>
              <a:gd name="connsiteX2" fmla="*/ 2534378 w 4762665"/>
              <a:gd name="connsiteY2" fmla="*/ 14482 h 6305554"/>
              <a:gd name="connsiteX3" fmla="*/ 3113498 w 4762665"/>
              <a:gd name="connsiteY3" fmla="*/ 2422402 h 6305554"/>
              <a:gd name="connsiteX4" fmla="*/ 3672298 w 4762665"/>
              <a:gd name="connsiteY4" fmla="*/ 512322 h 6305554"/>
              <a:gd name="connsiteX5" fmla="*/ 3509738 w 4762665"/>
              <a:gd name="connsiteY5" fmla="*/ 2524002 h 6305554"/>
              <a:gd name="connsiteX6" fmla="*/ 4759418 w 4762665"/>
              <a:gd name="connsiteY6" fmla="*/ 1589282 h 6305554"/>
              <a:gd name="connsiteX7" fmla="*/ 3905978 w 4762665"/>
              <a:gd name="connsiteY7" fmla="*/ 3407922 h 6305554"/>
              <a:gd name="connsiteX8" fmla="*/ 3946618 w 4762665"/>
              <a:gd name="connsiteY8" fmla="*/ 4312162 h 6305554"/>
              <a:gd name="connsiteX9" fmla="*/ 3560538 w 4762665"/>
              <a:gd name="connsiteY9" fmla="*/ 4992882 h 6305554"/>
              <a:gd name="connsiteX10" fmla="*/ 3601178 w 4762665"/>
              <a:gd name="connsiteY10" fmla="*/ 6080002 h 6305554"/>
              <a:gd name="connsiteX11" fmla="*/ 2036538 w 4762665"/>
              <a:gd name="connsiteY11" fmla="*/ 6305554 h 6305554"/>
              <a:gd name="connsiteX12" fmla="*/ 2003136 w 4762665"/>
              <a:gd name="connsiteY12" fmla="*/ 5076194 h 6305554"/>
              <a:gd name="connsiteX13" fmla="*/ 1142458 w 4762665"/>
              <a:gd name="connsiteY13" fmla="*/ 4190242 h 6305554"/>
              <a:gd name="connsiteX14" fmla="*/ 55338 w 4762665"/>
              <a:gd name="connsiteY14" fmla="*/ 3387602 h 6305554"/>
              <a:gd name="connsiteX15" fmla="*/ 1711418 w 4762665"/>
              <a:gd name="connsiteY15" fmla="*/ 3286002 h 6305554"/>
              <a:gd name="connsiteX16" fmla="*/ 1058256 w 4762665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19024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058256 w 4781309"/>
              <a:gd name="connsiteY0" fmla="*/ 705362 h 6305554"/>
              <a:gd name="connsiteX1" fmla="*/ 2321018 w 4781309"/>
              <a:gd name="connsiteY1" fmla="*/ 2432562 h 6305554"/>
              <a:gd name="connsiteX2" fmla="*/ 2534378 w 4781309"/>
              <a:gd name="connsiteY2" fmla="*/ 14482 h 6305554"/>
              <a:gd name="connsiteX3" fmla="*/ 3113498 w 4781309"/>
              <a:gd name="connsiteY3" fmla="*/ 2422402 h 6305554"/>
              <a:gd name="connsiteX4" fmla="*/ 3672298 w 4781309"/>
              <a:gd name="connsiteY4" fmla="*/ 512322 h 6305554"/>
              <a:gd name="connsiteX5" fmla="*/ 3509738 w 4781309"/>
              <a:gd name="connsiteY5" fmla="*/ 2524002 h 6305554"/>
              <a:gd name="connsiteX6" fmla="*/ 4759418 w 4781309"/>
              <a:gd name="connsiteY6" fmla="*/ 1589282 h 6305554"/>
              <a:gd name="connsiteX7" fmla="*/ 3905978 w 4781309"/>
              <a:gd name="connsiteY7" fmla="*/ 3407922 h 6305554"/>
              <a:gd name="connsiteX8" fmla="*/ 3946618 w 4781309"/>
              <a:gd name="connsiteY8" fmla="*/ 4312162 h 6305554"/>
              <a:gd name="connsiteX9" fmla="*/ 3560538 w 4781309"/>
              <a:gd name="connsiteY9" fmla="*/ 4992882 h 6305554"/>
              <a:gd name="connsiteX10" fmla="*/ 3601178 w 4781309"/>
              <a:gd name="connsiteY10" fmla="*/ 6080002 h 6305554"/>
              <a:gd name="connsiteX11" fmla="*/ 2036538 w 4781309"/>
              <a:gd name="connsiteY11" fmla="*/ 6305554 h 6305554"/>
              <a:gd name="connsiteX12" fmla="*/ 2003136 w 4781309"/>
              <a:gd name="connsiteY12" fmla="*/ 5076194 h 6305554"/>
              <a:gd name="connsiteX13" fmla="*/ 1142458 w 4781309"/>
              <a:gd name="connsiteY13" fmla="*/ 4200402 h 6305554"/>
              <a:gd name="connsiteX14" fmla="*/ 55338 w 4781309"/>
              <a:gd name="connsiteY14" fmla="*/ 3387602 h 6305554"/>
              <a:gd name="connsiteX15" fmla="*/ 1711418 w 4781309"/>
              <a:gd name="connsiteY15" fmla="*/ 3286002 h 6305554"/>
              <a:gd name="connsiteX16" fmla="*/ 1058256 w 4781309"/>
              <a:gd name="connsiteY16" fmla="*/ 705362 h 6305554"/>
              <a:gd name="connsiteX0" fmla="*/ 1334798 w 5057851"/>
              <a:gd name="connsiteY0" fmla="*/ 705362 h 6305554"/>
              <a:gd name="connsiteX1" fmla="*/ 2597560 w 5057851"/>
              <a:gd name="connsiteY1" fmla="*/ 2432562 h 6305554"/>
              <a:gd name="connsiteX2" fmla="*/ 2810920 w 5057851"/>
              <a:gd name="connsiteY2" fmla="*/ 14482 h 6305554"/>
              <a:gd name="connsiteX3" fmla="*/ 3390040 w 5057851"/>
              <a:gd name="connsiteY3" fmla="*/ 2422402 h 6305554"/>
              <a:gd name="connsiteX4" fmla="*/ 3948840 w 5057851"/>
              <a:gd name="connsiteY4" fmla="*/ 512322 h 6305554"/>
              <a:gd name="connsiteX5" fmla="*/ 3786280 w 5057851"/>
              <a:gd name="connsiteY5" fmla="*/ 2524002 h 6305554"/>
              <a:gd name="connsiteX6" fmla="*/ 5035960 w 5057851"/>
              <a:gd name="connsiteY6" fmla="*/ 1589282 h 6305554"/>
              <a:gd name="connsiteX7" fmla="*/ 4182520 w 5057851"/>
              <a:gd name="connsiteY7" fmla="*/ 3407922 h 6305554"/>
              <a:gd name="connsiteX8" fmla="*/ 4223160 w 5057851"/>
              <a:gd name="connsiteY8" fmla="*/ 4312162 h 6305554"/>
              <a:gd name="connsiteX9" fmla="*/ 3837080 w 5057851"/>
              <a:gd name="connsiteY9" fmla="*/ 4992882 h 6305554"/>
              <a:gd name="connsiteX10" fmla="*/ 3877720 w 5057851"/>
              <a:gd name="connsiteY10" fmla="*/ 6080002 h 6305554"/>
              <a:gd name="connsiteX11" fmla="*/ 2313080 w 5057851"/>
              <a:gd name="connsiteY11" fmla="*/ 6305554 h 6305554"/>
              <a:gd name="connsiteX12" fmla="*/ 2279678 w 5057851"/>
              <a:gd name="connsiteY12" fmla="*/ 5076194 h 6305554"/>
              <a:gd name="connsiteX13" fmla="*/ 1419000 w 5057851"/>
              <a:gd name="connsiteY13" fmla="*/ 4200402 h 6305554"/>
              <a:gd name="connsiteX14" fmla="*/ 47400 w 5057851"/>
              <a:gd name="connsiteY14" fmla="*/ 3316482 h 6305554"/>
              <a:gd name="connsiteX15" fmla="*/ 1987960 w 5057851"/>
              <a:gd name="connsiteY15" fmla="*/ 3286002 h 6305554"/>
              <a:gd name="connsiteX16" fmla="*/ 1334798 w 5057851"/>
              <a:gd name="connsiteY16" fmla="*/ 705362 h 6305554"/>
              <a:gd name="connsiteX0" fmla="*/ 1225869 w 4948922"/>
              <a:gd name="connsiteY0" fmla="*/ 705362 h 6305554"/>
              <a:gd name="connsiteX1" fmla="*/ 2488631 w 4948922"/>
              <a:gd name="connsiteY1" fmla="*/ 2432562 h 6305554"/>
              <a:gd name="connsiteX2" fmla="*/ 2701991 w 4948922"/>
              <a:gd name="connsiteY2" fmla="*/ 14482 h 6305554"/>
              <a:gd name="connsiteX3" fmla="*/ 3281111 w 4948922"/>
              <a:gd name="connsiteY3" fmla="*/ 2422402 h 6305554"/>
              <a:gd name="connsiteX4" fmla="*/ 3839911 w 4948922"/>
              <a:gd name="connsiteY4" fmla="*/ 512322 h 6305554"/>
              <a:gd name="connsiteX5" fmla="*/ 3677351 w 4948922"/>
              <a:gd name="connsiteY5" fmla="*/ 2524002 h 6305554"/>
              <a:gd name="connsiteX6" fmla="*/ 4927031 w 4948922"/>
              <a:gd name="connsiteY6" fmla="*/ 1589282 h 6305554"/>
              <a:gd name="connsiteX7" fmla="*/ 4073591 w 4948922"/>
              <a:gd name="connsiteY7" fmla="*/ 3407922 h 6305554"/>
              <a:gd name="connsiteX8" fmla="*/ 4114231 w 4948922"/>
              <a:gd name="connsiteY8" fmla="*/ 4312162 h 6305554"/>
              <a:gd name="connsiteX9" fmla="*/ 3728151 w 4948922"/>
              <a:gd name="connsiteY9" fmla="*/ 4992882 h 6305554"/>
              <a:gd name="connsiteX10" fmla="*/ 3768791 w 4948922"/>
              <a:gd name="connsiteY10" fmla="*/ 6080002 h 6305554"/>
              <a:gd name="connsiteX11" fmla="*/ 2204151 w 4948922"/>
              <a:gd name="connsiteY11" fmla="*/ 6305554 h 6305554"/>
              <a:gd name="connsiteX12" fmla="*/ 2170749 w 4948922"/>
              <a:gd name="connsiteY12" fmla="*/ 5076194 h 6305554"/>
              <a:gd name="connsiteX13" fmla="*/ 1310071 w 4948922"/>
              <a:gd name="connsiteY13" fmla="*/ 4200402 h 6305554"/>
              <a:gd name="connsiteX14" fmla="*/ 50231 w 4948922"/>
              <a:gd name="connsiteY14" fmla="*/ 2747522 h 6305554"/>
              <a:gd name="connsiteX15" fmla="*/ 1879031 w 4948922"/>
              <a:gd name="connsiteY15" fmla="*/ 3286002 h 6305554"/>
              <a:gd name="connsiteX16" fmla="*/ 1225869 w 4948922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3839911 w 4998037"/>
              <a:gd name="connsiteY4" fmla="*/ 5123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362 h 6305554"/>
              <a:gd name="connsiteX1" fmla="*/ 2488631 w 4998037"/>
              <a:gd name="connsiteY1" fmla="*/ 2432562 h 6305554"/>
              <a:gd name="connsiteX2" fmla="*/ 2701991 w 4998037"/>
              <a:gd name="connsiteY2" fmla="*/ 14482 h 6305554"/>
              <a:gd name="connsiteX3" fmla="*/ 3281111 w 4998037"/>
              <a:gd name="connsiteY3" fmla="*/ 2422402 h 6305554"/>
              <a:gd name="connsiteX4" fmla="*/ 4032951 w 4998037"/>
              <a:gd name="connsiteY4" fmla="*/ 563122 h 6305554"/>
              <a:gd name="connsiteX5" fmla="*/ 3677351 w 4998037"/>
              <a:gd name="connsiteY5" fmla="*/ 2524002 h 6305554"/>
              <a:gd name="connsiteX6" fmla="*/ 4927031 w 4998037"/>
              <a:gd name="connsiteY6" fmla="*/ 1589282 h 6305554"/>
              <a:gd name="connsiteX7" fmla="*/ 4073591 w 4998037"/>
              <a:gd name="connsiteY7" fmla="*/ 3407922 h 6305554"/>
              <a:gd name="connsiteX8" fmla="*/ 4114231 w 4998037"/>
              <a:gd name="connsiteY8" fmla="*/ 4312162 h 6305554"/>
              <a:gd name="connsiteX9" fmla="*/ 3728151 w 4998037"/>
              <a:gd name="connsiteY9" fmla="*/ 4992882 h 6305554"/>
              <a:gd name="connsiteX10" fmla="*/ 3768791 w 4998037"/>
              <a:gd name="connsiteY10" fmla="*/ 6080002 h 6305554"/>
              <a:gd name="connsiteX11" fmla="*/ 2204151 w 4998037"/>
              <a:gd name="connsiteY11" fmla="*/ 6305554 h 6305554"/>
              <a:gd name="connsiteX12" fmla="*/ 2170749 w 4998037"/>
              <a:gd name="connsiteY12" fmla="*/ 5076194 h 6305554"/>
              <a:gd name="connsiteX13" fmla="*/ 1310071 w 4998037"/>
              <a:gd name="connsiteY13" fmla="*/ 4200402 h 6305554"/>
              <a:gd name="connsiteX14" fmla="*/ 50231 w 4998037"/>
              <a:gd name="connsiteY14" fmla="*/ 2747522 h 6305554"/>
              <a:gd name="connsiteX15" fmla="*/ 1879031 w 4998037"/>
              <a:gd name="connsiteY15" fmla="*/ 3286002 h 6305554"/>
              <a:gd name="connsiteX16" fmla="*/ 1225869 w 4998037"/>
              <a:gd name="connsiteY16" fmla="*/ 705362 h 6305554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4114231 w 4998037"/>
              <a:gd name="connsiteY8" fmla="*/ 43122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5869 w 4998037"/>
              <a:gd name="connsiteY0" fmla="*/ 705466 h 6305658"/>
              <a:gd name="connsiteX1" fmla="*/ 2488631 w 4998037"/>
              <a:gd name="connsiteY1" fmla="*/ 2432666 h 6305658"/>
              <a:gd name="connsiteX2" fmla="*/ 2701991 w 4998037"/>
              <a:gd name="connsiteY2" fmla="*/ 14586 h 6305658"/>
              <a:gd name="connsiteX3" fmla="*/ 3220151 w 4998037"/>
              <a:gd name="connsiteY3" fmla="*/ 2402186 h 6305658"/>
              <a:gd name="connsiteX4" fmla="*/ 4032951 w 4998037"/>
              <a:gd name="connsiteY4" fmla="*/ 563226 h 6305658"/>
              <a:gd name="connsiteX5" fmla="*/ 3677351 w 4998037"/>
              <a:gd name="connsiteY5" fmla="*/ 2524106 h 6305658"/>
              <a:gd name="connsiteX6" fmla="*/ 4927031 w 4998037"/>
              <a:gd name="connsiteY6" fmla="*/ 1589386 h 6305658"/>
              <a:gd name="connsiteX7" fmla="*/ 4073591 w 4998037"/>
              <a:gd name="connsiteY7" fmla="*/ 3408026 h 6305658"/>
              <a:gd name="connsiteX8" fmla="*/ 3911031 w 4998037"/>
              <a:gd name="connsiteY8" fmla="*/ 4413866 h 6305658"/>
              <a:gd name="connsiteX9" fmla="*/ 3728151 w 4998037"/>
              <a:gd name="connsiteY9" fmla="*/ 4992986 h 6305658"/>
              <a:gd name="connsiteX10" fmla="*/ 3768791 w 4998037"/>
              <a:gd name="connsiteY10" fmla="*/ 6080106 h 6305658"/>
              <a:gd name="connsiteX11" fmla="*/ 2204151 w 4998037"/>
              <a:gd name="connsiteY11" fmla="*/ 6305658 h 6305658"/>
              <a:gd name="connsiteX12" fmla="*/ 2170749 w 4998037"/>
              <a:gd name="connsiteY12" fmla="*/ 5076298 h 6305658"/>
              <a:gd name="connsiteX13" fmla="*/ 1310071 w 4998037"/>
              <a:gd name="connsiteY13" fmla="*/ 4200506 h 6305658"/>
              <a:gd name="connsiteX14" fmla="*/ 50231 w 4998037"/>
              <a:gd name="connsiteY14" fmla="*/ 2747626 h 6305658"/>
              <a:gd name="connsiteX15" fmla="*/ 1879031 w 4998037"/>
              <a:gd name="connsiteY15" fmla="*/ 3286106 h 6305658"/>
              <a:gd name="connsiteX16" fmla="*/ 1225869 w 4998037"/>
              <a:gd name="connsiteY16" fmla="*/ 705466 h 6305658"/>
              <a:gd name="connsiteX0" fmla="*/ 1223778 w 4995946"/>
              <a:gd name="connsiteY0" fmla="*/ 705466 h 6305658"/>
              <a:gd name="connsiteX1" fmla="*/ 2486540 w 4995946"/>
              <a:gd name="connsiteY1" fmla="*/ 2432666 h 6305658"/>
              <a:gd name="connsiteX2" fmla="*/ 2699900 w 4995946"/>
              <a:gd name="connsiteY2" fmla="*/ 14586 h 6305658"/>
              <a:gd name="connsiteX3" fmla="*/ 3218060 w 4995946"/>
              <a:gd name="connsiteY3" fmla="*/ 2402186 h 6305658"/>
              <a:gd name="connsiteX4" fmla="*/ 4030860 w 4995946"/>
              <a:gd name="connsiteY4" fmla="*/ 563226 h 6305658"/>
              <a:gd name="connsiteX5" fmla="*/ 3675260 w 4995946"/>
              <a:gd name="connsiteY5" fmla="*/ 2524106 h 6305658"/>
              <a:gd name="connsiteX6" fmla="*/ 4924940 w 4995946"/>
              <a:gd name="connsiteY6" fmla="*/ 1589386 h 6305658"/>
              <a:gd name="connsiteX7" fmla="*/ 4071500 w 4995946"/>
              <a:gd name="connsiteY7" fmla="*/ 3408026 h 6305658"/>
              <a:gd name="connsiteX8" fmla="*/ 3908940 w 4995946"/>
              <a:gd name="connsiteY8" fmla="*/ 4413866 h 6305658"/>
              <a:gd name="connsiteX9" fmla="*/ 3726060 w 4995946"/>
              <a:gd name="connsiteY9" fmla="*/ 4992986 h 6305658"/>
              <a:gd name="connsiteX10" fmla="*/ 3766700 w 4995946"/>
              <a:gd name="connsiteY10" fmla="*/ 6080106 h 6305658"/>
              <a:gd name="connsiteX11" fmla="*/ 2202060 w 4995946"/>
              <a:gd name="connsiteY11" fmla="*/ 6305658 h 6305658"/>
              <a:gd name="connsiteX12" fmla="*/ 2168658 w 4995946"/>
              <a:gd name="connsiteY12" fmla="*/ 5076298 h 6305658"/>
              <a:gd name="connsiteX13" fmla="*/ 1389260 w 4995946"/>
              <a:gd name="connsiteY13" fmla="*/ 4200506 h 6305658"/>
              <a:gd name="connsiteX14" fmla="*/ 48140 w 4995946"/>
              <a:gd name="connsiteY14" fmla="*/ 2747626 h 6305658"/>
              <a:gd name="connsiteX15" fmla="*/ 1876940 w 4995946"/>
              <a:gd name="connsiteY15" fmla="*/ 3286106 h 6305658"/>
              <a:gd name="connsiteX16" fmla="*/ 1223778 w 4995946"/>
              <a:gd name="connsiteY16" fmla="*/ 705466 h 6305658"/>
              <a:gd name="connsiteX0" fmla="*/ 1432395 w 5204563"/>
              <a:gd name="connsiteY0" fmla="*/ 705466 h 6305658"/>
              <a:gd name="connsiteX1" fmla="*/ 2695157 w 5204563"/>
              <a:gd name="connsiteY1" fmla="*/ 2432666 h 6305658"/>
              <a:gd name="connsiteX2" fmla="*/ 2908517 w 5204563"/>
              <a:gd name="connsiteY2" fmla="*/ 14586 h 6305658"/>
              <a:gd name="connsiteX3" fmla="*/ 3426677 w 5204563"/>
              <a:gd name="connsiteY3" fmla="*/ 2402186 h 6305658"/>
              <a:gd name="connsiteX4" fmla="*/ 4239477 w 5204563"/>
              <a:gd name="connsiteY4" fmla="*/ 563226 h 6305658"/>
              <a:gd name="connsiteX5" fmla="*/ 3883877 w 5204563"/>
              <a:gd name="connsiteY5" fmla="*/ 2524106 h 6305658"/>
              <a:gd name="connsiteX6" fmla="*/ 5133557 w 5204563"/>
              <a:gd name="connsiteY6" fmla="*/ 1589386 h 6305658"/>
              <a:gd name="connsiteX7" fmla="*/ 4280117 w 5204563"/>
              <a:gd name="connsiteY7" fmla="*/ 3408026 h 6305658"/>
              <a:gd name="connsiteX8" fmla="*/ 4117557 w 5204563"/>
              <a:gd name="connsiteY8" fmla="*/ 4413866 h 6305658"/>
              <a:gd name="connsiteX9" fmla="*/ 3934677 w 5204563"/>
              <a:gd name="connsiteY9" fmla="*/ 4992986 h 6305658"/>
              <a:gd name="connsiteX10" fmla="*/ 3975317 w 5204563"/>
              <a:gd name="connsiteY10" fmla="*/ 6080106 h 6305658"/>
              <a:gd name="connsiteX11" fmla="*/ 2410677 w 5204563"/>
              <a:gd name="connsiteY11" fmla="*/ 6305658 h 6305658"/>
              <a:gd name="connsiteX12" fmla="*/ 2377275 w 5204563"/>
              <a:gd name="connsiteY12" fmla="*/ 5076298 h 6305658"/>
              <a:gd name="connsiteX13" fmla="*/ 1597877 w 5204563"/>
              <a:gd name="connsiteY13" fmla="*/ 4200506 h 6305658"/>
              <a:gd name="connsiteX14" fmla="*/ 43397 w 5204563"/>
              <a:gd name="connsiteY14" fmla="*/ 2727306 h 6305658"/>
              <a:gd name="connsiteX15" fmla="*/ 2085557 w 5204563"/>
              <a:gd name="connsiteY15" fmla="*/ 3286106 h 6305658"/>
              <a:gd name="connsiteX16" fmla="*/ 1432395 w 5204563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97751 w 4916757"/>
              <a:gd name="connsiteY15" fmla="*/ 32861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951671 w 4916757"/>
              <a:gd name="connsiteY4" fmla="*/ 56322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596071 w 4916757"/>
              <a:gd name="connsiteY5" fmla="*/ 252410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829751 w 4916757"/>
              <a:gd name="connsiteY8" fmla="*/ 44138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44589 w 4916757"/>
              <a:gd name="connsiteY0" fmla="*/ 705466 h 6305658"/>
              <a:gd name="connsiteX1" fmla="*/ 2407351 w 4916757"/>
              <a:gd name="connsiteY1" fmla="*/ 2432666 h 6305658"/>
              <a:gd name="connsiteX2" fmla="*/ 2620711 w 4916757"/>
              <a:gd name="connsiteY2" fmla="*/ 14586 h 6305658"/>
              <a:gd name="connsiteX3" fmla="*/ 3138871 w 4916757"/>
              <a:gd name="connsiteY3" fmla="*/ 2402186 h 6305658"/>
              <a:gd name="connsiteX4" fmla="*/ 3717991 w 4916757"/>
              <a:gd name="connsiteY4" fmla="*/ 471786 h 6305658"/>
              <a:gd name="connsiteX5" fmla="*/ 3657031 w 4916757"/>
              <a:gd name="connsiteY5" fmla="*/ 2666346 h 6305658"/>
              <a:gd name="connsiteX6" fmla="*/ 4845751 w 4916757"/>
              <a:gd name="connsiteY6" fmla="*/ 1589386 h 6305658"/>
              <a:gd name="connsiteX7" fmla="*/ 3992311 w 4916757"/>
              <a:gd name="connsiteY7" fmla="*/ 3408026 h 6305658"/>
              <a:gd name="connsiteX8" fmla="*/ 3951671 w 4916757"/>
              <a:gd name="connsiteY8" fmla="*/ 4617066 h 6305658"/>
              <a:gd name="connsiteX9" fmla="*/ 3646871 w 4916757"/>
              <a:gd name="connsiteY9" fmla="*/ 4992986 h 6305658"/>
              <a:gd name="connsiteX10" fmla="*/ 3687511 w 4916757"/>
              <a:gd name="connsiteY10" fmla="*/ 6080106 h 6305658"/>
              <a:gd name="connsiteX11" fmla="*/ 2122871 w 4916757"/>
              <a:gd name="connsiteY11" fmla="*/ 6305658 h 6305658"/>
              <a:gd name="connsiteX12" fmla="*/ 2089469 w 4916757"/>
              <a:gd name="connsiteY12" fmla="*/ 5076298 h 6305658"/>
              <a:gd name="connsiteX13" fmla="*/ 1310071 w 4916757"/>
              <a:gd name="connsiteY13" fmla="*/ 4200506 h 6305658"/>
              <a:gd name="connsiteX14" fmla="*/ 50231 w 4916757"/>
              <a:gd name="connsiteY14" fmla="*/ 3428346 h 6305658"/>
              <a:gd name="connsiteX15" fmla="*/ 1767271 w 4916757"/>
              <a:gd name="connsiteY15" fmla="*/ 3438506 h 6305658"/>
              <a:gd name="connsiteX16" fmla="*/ 1144589 w 4916757"/>
              <a:gd name="connsiteY16" fmla="*/ 705466 h 6305658"/>
              <a:gd name="connsiteX0" fmla="*/ 1153511 w 4925679"/>
              <a:gd name="connsiteY0" fmla="*/ 705466 h 6305658"/>
              <a:gd name="connsiteX1" fmla="*/ 2416273 w 4925679"/>
              <a:gd name="connsiteY1" fmla="*/ 2432666 h 6305658"/>
              <a:gd name="connsiteX2" fmla="*/ 2629633 w 4925679"/>
              <a:gd name="connsiteY2" fmla="*/ 14586 h 6305658"/>
              <a:gd name="connsiteX3" fmla="*/ 3147793 w 4925679"/>
              <a:gd name="connsiteY3" fmla="*/ 2402186 h 6305658"/>
              <a:gd name="connsiteX4" fmla="*/ 3726913 w 4925679"/>
              <a:gd name="connsiteY4" fmla="*/ 471786 h 6305658"/>
              <a:gd name="connsiteX5" fmla="*/ 3665953 w 4925679"/>
              <a:gd name="connsiteY5" fmla="*/ 2666346 h 6305658"/>
              <a:gd name="connsiteX6" fmla="*/ 4854673 w 4925679"/>
              <a:gd name="connsiteY6" fmla="*/ 1589386 h 6305658"/>
              <a:gd name="connsiteX7" fmla="*/ 4001233 w 4925679"/>
              <a:gd name="connsiteY7" fmla="*/ 3408026 h 6305658"/>
              <a:gd name="connsiteX8" fmla="*/ 3960593 w 4925679"/>
              <a:gd name="connsiteY8" fmla="*/ 4617066 h 6305658"/>
              <a:gd name="connsiteX9" fmla="*/ 3655793 w 4925679"/>
              <a:gd name="connsiteY9" fmla="*/ 4992986 h 6305658"/>
              <a:gd name="connsiteX10" fmla="*/ 3696433 w 4925679"/>
              <a:gd name="connsiteY10" fmla="*/ 6080106 h 6305658"/>
              <a:gd name="connsiteX11" fmla="*/ 2131793 w 4925679"/>
              <a:gd name="connsiteY11" fmla="*/ 6305658 h 6305658"/>
              <a:gd name="connsiteX12" fmla="*/ 2098391 w 4925679"/>
              <a:gd name="connsiteY12" fmla="*/ 5076298 h 6305658"/>
              <a:gd name="connsiteX13" fmla="*/ 1318993 w 4925679"/>
              <a:gd name="connsiteY13" fmla="*/ 4200506 h 6305658"/>
              <a:gd name="connsiteX14" fmla="*/ 59153 w 4925679"/>
              <a:gd name="connsiteY14" fmla="*/ 3428346 h 6305658"/>
              <a:gd name="connsiteX15" fmla="*/ 1776193 w 4925679"/>
              <a:gd name="connsiteY15" fmla="*/ 3438506 h 6305658"/>
              <a:gd name="connsiteX16" fmla="*/ 1153511 w 4925679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63337 w 4928423"/>
              <a:gd name="connsiteY8" fmla="*/ 461706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28423"/>
              <a:gd name="connsiteY0" fmla="*/ 705466 h 6305658"/>
              <a:gd name="connsiteX1" fmla="*/ 2419017 w 4928423"/>
              <a:gd name="connsiteY1" fmla="*/ 2432666 h 6305658"/>
              <a:gd name="connsiteX2" fmla="*/ 2632377 w 4928423"/>
              <a:gd name="connsiteY2" fmla="*/ 14586 h 6305658"/>
              <a:gd name="connsiteX3" fmla="*/ 3150537 w 4928423"/>
              <a:gd name="connsiteY3" fmla="*/ 2402186 h 6305658"/>
              <a:gd name="connsiteX4" fmla="*/ 3729657 w 4928423"/>
              <a:gd name="connsiteY4" fmla="*/ 471786 h 6305658"/>
              <a:gd name="connsiteX5" fmla="*/ 3668697 w 4928423"/>
              <a:gd name="connsiteY5" fmla="*/ 2666346 h 6305658"/>
              <a:gd name="connsiteX6" fmla="*/ 4857417 w 4928423"/>
              <a:gd name="connsiteY6" fmla="*/ 1589386 h 6305658"/>
              <a:gd name="connsiteX7" fmla="*/ 4003977 w 4928423"/>
              <a:gd name="connsiteY7" fmla="*/ 3408026 h 6305658"/>
              <a:gd name="connsiteX8" fmla="*/ 3973497 w 4928423"/>
              <a:gd name="connsiteY8" fmla="*/ 4241146 h 6305658"/>
              <a:gd name="connsiteX9" fmla="*/ 3658537 w 4928423"/>
              <a:gd name="connsiteY9" fmla="*/ 4992986 h 6305658"/>
              <a:gd name="connsiteX10" fmla="*/ 3699177 w 4928423"/>
              <a:gd name="connsiteY10" fmla="*/ 6080106 h 6305658"/>
              <a:gd name="connsiteX11" fmla="*/ 2134537 w 4928423"/>
              <a:gd name="connsiteY11" fmla="*/ 6305658 h 6305658"/>
              <a:gd name="connsiteX12" fmla="*/ 2101135 w 4928423"/>
              <a:gd name="connsiteY12" fmla="*/ 5076298 h 6305658"/>
              <a:gd name="connsiteX13" fmla="*/ 1250617 w 4928423"/>
              <a:gd name="connsiteY13" fmla="*/ 4261466 h 6305658"/>
              <a:gd name="connsiteX14" fmla="*/ 61897 w 4928423"/>
              <a:gd name="connsiteY14" fmla="*/ 3428346 h 6305658"/>
              <a:gd name="connsiteX15" fmla="*/ 1778937 w 4928423"/>
              <a:gd name="connsiteY15" fmla="*/ 3438506 h 6305658"/>
              <a:gd name="connsiteX16" fmla="*/ 1156255 w 4928423"/>
              <a:gd name="connsiteY16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1156255 w 4940941"/>
              <a:gd name="connsiteY0" fmla="*/ 705466 h 6305658"/>
              <a:gd name="connsiteX1" fmla="*/ 2419017 w 4940941"/>
              <a:gd name="connsiteY1" fmla="*/ 2432666 h 6305658"/>
              <a:gd name="connsiteX2" fmla="*/ 2632377 w 4940941"/>
              <a:gd name="connsiteY2" fmla="*/ 14586 h 6305658"/>
              <a:gd name="connsiteX3" fmla="*/ 3150537 w 4940941"/>
              <a:gd name="connsiteY3" fmla="*/ 2402186 h 6305658"/>
              <a:gd name="connsiteX4" fmla="*/ 3729657 w 4940941"/>
              <a:gd name="connsiteY4" fmla="*/ 471786 h 6305658"/>
              <a:gd name="connsiteX5" fmla="*/ 3668697 w 4940941"/>
              <a:gd name="connsiteY5" fmla="*/ 2666346 h 6305658"/>
              <a:gd name="connsiteX6" fmla="*/ 4857417 w 4940941"/>
              <a:gd name="connsiteY6" fmla="*/ 1589386 h 6305658"/>
              <a:gd name="connsiteX7" fmla="*/ 4003977 w 4940941"/>
              <a:gd name="connsiteY7" fmla="*/ 3408026 h 6305658"/>
              <a:gd name="connsiteX8" fmla="*/ 3658537 w 4940941"/>
              <a:gd name="connsiteY8" fmla="*/ 4992986 h 6305658"/>
              <a:gd name="connsiteX9" fmla="*/ 3699177 w 4940941"/>
              <a:gd name="connsiteY9" fmla="*/ 6080106 h 6305658"/>
              <a:gd name="connsiteX10" fmla="*/ 2134537 w 4940941"/>
              <a:gd name="connsiteY10" fmla="*/ 6305658 h 6305658"/>
              <a:gd name="connsiteX11" fmla="*/ 2101135 w 4940941"/>
              <a:gd name="connsiteY11" fmla="*/ 5076298 h 6305658"/>
              <a:gd name="connsiteX12" fmla="*/ 1250617 w 4940941"/>
              <a:gd name="connsiteY12" fmla="*/ 4261466 h 6305658"/>
              <a:gd name="connsiteX13" fmla="*/ 61897 w 4940941"/>
              <a:gd name="connsiteY13" fmla="*/ 3428346 h 6305658"/>
              <a:gd name="connsiteX14" fmla="*/ 1778937 w 4940941"/>
              <a:gd name="connsiteY14" fmla="*/ 3438506 h 6305658"/>
              <a:gd name="connsiteX15" fmla="*/ 1156255 w 4940941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28721 w 4613407"/>
              <a:gd name="connsiteY0" fmla="*/ 705466 h 6305658"/>
              <a:gd name="connsiteX1" fmla="*/ 2091483 w 4613407"/>
              <a:gd name="connsiteY1" fmla="*/ 2432666 h 6305658"/>
              <a:gd name="connsiteX2" fmla="*/ 2304843 w 4613407"/>
              <a:gd name="connsiteY2" fmla="*/ 14586 h 6305658"/>
              <a:gd name="connsiteX3" fmla="*/ 2823003 w 4613407"/>
              <a:gd name="connsiteY3" fmla="*/ 2402186 h 6305658"/>
              <a:gd name="connsiteX4" fmla="*/ 3402123 w 4613407"/>
              <a:gd name="connsiteY4" fmla="*/ 471786 h 6305658"/>
              <a:gd name="connsiteX5" fmla="*/ 3341163 w 4613407"/>
              <a:gd name="connsiteY5" fmla="*/ 2666346 h 6305658"/>
              <a:gd name="connsiteX6" fmla="*/ 4529883 w 4613407"/>
              <a:gd name="connsiteY6" fmla="*/ 1589386 h 6305658"/>
              <a:gd name="connsiteX7" fmla="*/ 3676443 w 4613407"/>
              <a:gd name="connsiteY7" fmla="*/ 3408026 h 6305658"/>
              <a:gd name="connsiteX8" fmla="*/ 3331003 w 4613407"/>
              <a:gd name="connsiteY8" fmla="*/ 4992986 h 6305658"/>
              <a:gd name="connsiteX9" fmla="*/ 3371643 w 4613407"/>
              <a:gd name="connsiteY9" fmla="*/ 6080106 h 6305658"/>
              <a:gd name="connsiteX10" fmla="*/ 1807003 w 4613407"/>
              <a:gd name="connsiteY10" fmla="*/ 6305658 h 6305658"/>
              <a:gd name="connsiteX11" fmla="*/ 1773601 w 4613407"/>
              <a:gd name="connsiteY11" fmla="*/ 5076298 h 6305658"/>
              <a:gd name="connsiteX12" fmla="*/ 923083 w 4613407"/>
              <a:gd name="connsiteY12" fmla="*/ 4261466 h 6305658"/>
              <a:gd name="connsiteX13" fmla="*/ 79803 w 4613407"/>
              <a:gd name="connsiteY13" fmla="*/ 2767946 h 6305658"/>
              <a:gd name="connsiteX14" fmla="*/ 1451403 w 4613407"/>
              <a:gd name="connsiteY14" fmla="*/ 3438506 h 6305658"/>
              <a:gd name="connsiteX15" fmla="*/ 828721 w 4613407"/>
              <a:gd name="connsiteY15" fmla="*/ 705466 h 6305658"/>
              <a:gd name="connsiteX0" fmla="*/ 818655 w 4603341"/>
              <a:gd name="connsiteY0" fmla="*/ 705466 h 6305658"/>
              <a:gd name="connsiteX1" fmla="*/ 2081417 w 4603341"/>
              <a:gd name="connsiteY1" fmla="*/ 2432666 h 6305658"/>
              <a:gd name="connsiteX2" fmla="*/ 2294777 w 4603341"/>
              <a:gd name="connsiteY2" fmla="*/ 14586 h 6305658"/>
              <a:gd name="connsiteX3" fmla="*/ 2812937 w 4603341"/>
              <a:gd name="connsiteY3" fmla="*/ 2402186 h 6305658"/>
              <a:gd name="connsiteX4" fmla="*/ 3392057 w 4603341"/>
              <a:gd name="connsiteY4" fmla="*/ 471786 h 6305658"/>
              <a:gd name="connsiteX5" fmla="*/ 3331097 w 4603341"/>
              <a:gd name="connsiteY5" fmla="*/ 2666346 h 6305658"/>
              <a:gd name="connsiteX6" fmla="*/ 4519817 w 4603341"/>
              <a:gd name="connsiteY6" fmla="*/ 1589386 h 6305658"/>
              <a:gd name="connsiteX7" fmla="*/ 3666377 w 4603341"/>
              <a:gd name="connsiteY7" fmla="*/ 3408026 h 6305658"/>
              <a:gd name="connsiteX8" fmla="*/ 3320937 w 4603341"/>
              <a:gd name="connsiteY8" fmla="*/ 4992986 h 6305658"/>
              <a:gd name="connsiteX9" fmla="*/ 3361577 w 4603341"/>
              <a:gd name="connsiteY9" fmla="*/ 6080106 h 6305658"/>
              <a:gd name="connsiteX10" fmla="*/ 1796937 w 4603341"/>
              <a:gd name="connsiteY10" fmla="*/ 6305658 h 6305658"/>
              <a:gd name="connsiteX11" fmla="*/ 1763535 w 4603341"/>
              <a:gd name="connsiteY11" fmla="*/ 5076298 h 6305658"/>
              <a:gd name="connsiteX12" fmla="*/ 1085737 w 4603341"/>
              <a:gd name="connsiteY12" fmla="*/ 4180186 h 6305658"/>
              <a:gd name="connsiteX13" fmla="*/ 69737 w 4603341"/>
              <a:gd name="connsiteY13" fmla="*/ 2767946 h 6305658"/>
              <a:gd name="connsiteX14" fmla="*/ 1441337 w 4603341"/>
              <a:gd name="connsiteY14" fmla="*/ 3438506 h 6305658"/>
              <a:gd name="connsiteX15" fmla="*/ 818655 w 4603341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764057 w 4603863"/>
              <a:gd name="connsiteY11" fmla="*/ 50762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19177 w 4603863"/>
              <a:gd name="connsiteY0" fmla="*/ 705466 h 6305658"/>
              <a:gd name="connsiteX1" fmla="*/ 2081939 w 4603863"/>
              <a:gd name="connsiteY1" fmla="*/ 2432666 h 6305658"/>
              <a:gd name="connsiteX2" fmla="*/ 2295299 w 4603863"/>
              <a:gd name="connsiteY2" fmla="*/ 14586 h 6305658"/>
              <a:gd name="connsiteX3" fmla="*/ 2813459 w 4603863"/>
              <a:gd name="connsiteY3" fmla="*/ 2402186 h 6305658"/>
              <a:gd name="connsiteX4" fmla="*/ 3392579 w 4603863"/>
              <a:gd name="connsiteY4" fmla="*/ 471786 h 6305658"/>
              <a:gd name="connsiteX5" fmla="*/ 3331619 w 4603863"/>
              <a:gd name="connsiteY5" fmla="*/ 2666346 h 6305658"/>
              <a:gd name="connsiteX6" fmla="*/ 4520339 w 4603863"/>
              <a:gd name="connsiteY6" fmla="*/ 1589386 h 6305658"/>
              <a:gd name="connsiteX7" fmla="*/ 3666899 w 4603863"/>
              <a:gd name="connsiteY7" fmla="*/ 3408026 h 6305658"/>
              <a:gd name="connsiteX8" fmla="*/ 3321459 w 4603863"/>
              <a:gd name="connsiteY8" fmla="*/ 4992986 h 6305658"/>
              <a:gd name="connsiteX9" fmla="*/ 3362099 w 4603863"/>
              <a:gd name="connsiteY9" fmla="*/ 6080106 h 6305658"/>
              <a:gd name="connsiteX10" fmla="*/ 1797459 w 4603863"/>
              <a:gd name="connsiteY10" fmla="*/ 6305658 h 6305658"/>
              <a:gd name="connsiteX11" fmla="*/ 1845337 w 4603863"/>
              <a:gd name="connsiteY11" fmla="*/ 4974698 h 6305658"/>
              <a:gd name="connsiteX12" fmla="*/ 1076099 w 4603863"/>
              <a:gd name="connsiteY12" fmla="*/ 4251306 h 6305658"/>
              <a:gd name="connsiteX13" fmla="*/ 70259 w 4603863"/>
              <a:gd name="connsiteY13" fmla="*/ 2767946 h 6305658"/>
              <a:gd name="connsiteX14" fmla="*/ 1441859 w 4603863"/>
              <a:gd name="connsiteY14" fmla="*/ 3438506 h 6305658"/>
              <a:gd name="connsiteX15" fmla="*/ 819177 w 4603863"/>
              <a:gd name="connsiteY15" fmla="*/ 705466 h 6305658"/>
              <a:gd name="connsiteX0" fmla="*/ 826742 w 4611428"/>
              <a:gd name="connsiteY0" fmla="*/ 705466 h 6305658"/>
              <a:gd name="connsiteX1" fmla="*/ 2089504 w 4611428"/>
              <a:gd name="connsiteY1" fmla="*/ 2432666 h 6305658"/>
              <a:gd name="connsiteX2" fmla="*/ 2302864 w 4611428"/>
              <a:gd name="connsiteY2" fmla="*/ 14586 h 6305658"/>
              <a:gd name="connsiteX3" fmla="*/ 2821024 w 4611428"/>
              <a:gd name="connsiteY3" fmla="*/ 2402186 h 6305658"/>
              <a:gd name="connsiteX4" fmla="*/ 3400144 w 4611428"/>
              <a:gd name="connsiteY4" fmla="*/ 471786 h 6305658"/>
              <a:gd name="connsiteX5" fmla="*/ 3339184 w 4611428"/>
              <a:gd name="connsiteY5" fmla="*/ 2666346 h 6305658"/>
              <a:gd name="connsiteX6" fmla="*/ 4527904 w 4611428"/>
              <a:gd name="connsiteY6" fmla="*/ 1589386 h 6305658"/>
              <a:gd name="connsiteX7" fmla="*/ 3674464 w 4611428"/>
              <a:gd name="connsiteY7" fmla="*/ 3408026 h 6305658"/>
              <a:gd name="connsiteX8" fmla="*/ 3329024 w 4611428"/>
              <a:gd name="connsiteY8" fmla="*/ 4992986 h 6305658"/>
              <a:gd name="connsiteX9" fmla="*/ 3369664 w 4611428"/>
              <a:gd name="connsiteY9" fmla="*/ 6080106 h 6305658"/>
              <a:gd name="connsiteX10" fmla="*/ 1805024 w 4611428"/>
              <a:gd name="connsiteY10" fmla="*/ 6305658 h 6305658"/>
              <a:gd name="connsiteX11" fmla="*/ 1852902 w 4611428"/>
              <a:gd name="connsiteY11" fmla="*/ 4974698 h 6305658"/>
              <a:gd name="connsiteX12" fmla="*/ 951584 w 4611428"/>
              <a:gd name="connsiteY12" fmla="*/ 4017626 h 6305658"/>
              <a:gd name="connsiteX13" fmla="*/ 77824 w 4611428"/>
              <a:gd name="connsiteY13" fmla="*/ 2767946 h 6305658"/>
              <a:gd name="connsiteX14" fmla="*/ 1449424 w 4611428"/>
              <a:gd name="connsiteY14" fmla="*/ 3438506 h 6305658"/>
              <a:gd name="connsiteX15" fmla="*/ 826742 w 461142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2482 w 4607168"/>
              <a:gd name="connsiteY0" fmla="*/ 705466 h 6305658"/>
              <a:gd name="connsiteX1" fmla="*/ 2085244 w 4607168"/>
              <a:gd name="connsiteY1" fmla="*/ 2432666 h 6305658"/>
              <a:gd name="connsiteX2" fmla="*/ 2298604 w 4607168"/>
              <a:gd name="connsiteY2" fmla="*/ 14586 h 6305658"/>
              <a:gd name="connsiteX3" fmla="*/ 2816764 w 4607168"/>
              <a:gd name="connsiteY3" fmla="*/ 2402186 h 6305658"/>
              <a:gd name="connsiteX4" fmla="*/ 3395884 w 4607168"/>
              <a:gd name="connsiteY4" fmla="*/ 471786 h 6305658"/>
              <a:gd name="connsiteX5" fmla="*/ 3334924 w 4607168"/>
              <a:gd name="connsiteY5" fmla="*/ 2666346 h 6305658"/>
              <a:gd name="connsiteX6" fmla="*/ 4523644 w 4607168"/>
              <a:gd name="connsiteY6" fmla="*/ 1589386 h 6305658"/>
              <a:gd name="connsiteX7" fmla="*/ 3670204 w 4607168"/>
              <a:gd name="connsiteY7" fmla="*/ 3408026 h 6305658"/>
              <a:gd name="connsiteX8" fmla="*/ 3324764 w 4607168"/>
              <a:gd name="connsiteY8" fmla="*/ 4992986 h 6305658"/>
              <a:gd name="connsiteX9" fmla="*/ 3365404 w 4607168"/>
              <a:gd name="connsiteY9" fmla="*/ 6080106 h 6305658"/>
              <a:gd name="connsiteX10" fmla="*/ 1800764 w 4607168"/>
              <a:gd name="connsiteY10" fmla="*/ 6305658 h 6305658"/>
              <a:gd name="connsiteX11" fmla="*/ 1848642 w 4607168"/>
              <a:gd name="connsiteY11" fmla="*/ 4974698 h 6305658"/>
              <a:gd name="connsiteX12" fmla="*/ 1018444 w 4607168"/>
              <a:gd name="connsiteY12" fmla="*/ 3966826 h 6305658"/>
              <a:gd name="connsiteX13" fmla="*/ 73564 w 4607168"/>
              <a:gd name="connsiteY13" fmla="*/ 2767946 h 6305658"/>
              <a:gd name="connsiteX14" fmla="*/ 1445164 w 4607168"/>
              <a:gd name="connsiteY14" fmla="*/ 3438506 h 6305658"/>
              <a:gd name="connsiteX15" fmla="*/ 822482 w 4607168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50073 w 4612077"/>
              <a:gd name="connsiteY14" fmla="*/ 3438506 h 6305658"/>
              <a:gd name="connsiteX15" fmla="*/ 827391 w 4612077"/>
              <a:gd name="connsiteY15" fmla="*/ 705466 h 6305658"/>
              <a:gd name="connsiteX0" fmla="*/ 827391 w 4612077"/>
              <a:gd name="connsiteY0" fmla="*/ 705466 h 6305658"/>
              <a:gd name="connsiteX1" fmla="*/ 2090153 w 4612077"/>
              <a:gd name="connsiteY1" fmla="*/ 2432666 h 6305658"/>
              <a:gd name="connsiteX2" fmla="*/ 2303513 w 4612077"/>
              <a:gd name="connsiteY2" fmla="*/ 14586 h 6305658"/>
              <a:gd name="connsiteX3" fmla="*/ 2821673 w 4612077"/>
              <a:gd name="connsiteY3" fmla="*/ 2402186 h 6305658"/>
              <a:gd name="connsiteX4" fmla="*/ 3400793 w 4612077"/>
              <a:gd name="connsiteY4" fmla="*/ 471786 h 6305658"/>
              <a:gd name="connsiteX5" fmla="*/ 3339833 w 4612077"/>
              <a:gd name="connsiteY5" fmla="*/ 2666346 h 6305658"/>
              <a:gd name="connsiteX6" fmla="*/ 4528553 w 4612077"/>
              <a:gd name="connsiteY6" fmla="*/ 1589386 h 6305658"/>
              <a:gd name="connsiteX7" fmla="*/ 3675113 w 4612077"/>
              <a:gd name="connsiteY7" fmla="*/ 3408026 h 6305658"/>
              <a:gd name="connsiteX8" fmla="*/ 3329673 w 4612077"/>
              <a:gd name="connsiteY8" fmla="*/ 4992986 h 6305658"/>
              <a:gd name="connsiteX9" fmla="*/ 3370313 w 4612077"/>
              <a:gd name="connsiteY9" fmla="*/ 6080106 h 6305658"/>
              <a:gd name="connsiteX10" fmla="*/ 1805673 w 4612077"/>
              <a:gd name="connsiteY10" fmla="*/ 6305658 h 6305658"/>
              <a:gd name="connsiteX11" fmla="*/ 1853551 w 4612077"/>
              <a:gd name="connsiteY11" fmla="*/ 4974698 h 6305658"/>
              <a:gd name="connsiteX12" fmla="*/ 942073 w 4612077"/>
              <a:gd name="connsiteY12" fmla="*/ 4058266 h 6305658"/>
              <a:gd name="connsiteX13" fmla="*/ 78473 w 4612077"/>
              <a:gd name="connsiteY13" fmla="*/ 2767946 h 6305658"/>
              <a:gd name="connsiteX14" fmla="*/ 1460233 w 4612077"/>
              <a:gd name="connsiteY14" fmla="*/ 3357226 h 6305658"/>
              <a:gd name="connsiteX15" fmla="*/ 827391 w 4612077"/>
              <a:gd name="connsiteY15" fmla="*/ 705466 h 6305658"/>
              <a:gd name="connsiteX0" fmla="*/ 827391 w 4612077"/>
              <a:gd name="connsiteY0" fmla="*/ 705344 h 6305536"/>
              <a:gd name="connsiteX1" fmla="*/ 2090153 w 4612077"/>
              <a:gd name="connsiteY1" fmla="*/ 2432544 h 6305536"/>
              <a:gd name="connsiteX2" fmla="*/ 2303513 w 4612077"/>
              <a:gd name="connsiteY2" fmla="*/ 14464 h 6305536"/>
              <a:gd name="connsiteX3" fmla="*/ 2779068 w 4612077"/>
              <a:gd name="connsiteY3" fmla="*/ 2426085 h 6305536"/>
              <a:gd name="connsiteX4" fmla="*/ 3400793 w 4612077"/>
              <a:gd name="connsiteY4" fmla="*/ 471664 h 6305536"/>
              <a:gd name="connsiteX5" fmla="*/ 3339833 w 4612077"/>
              <a:gd name="connsiteY5" fmla="*/ 2666224 h 6305536"/>
              <a:gd name="connsiteX6" fmla="*/ 4528553 w 4612077"/>
              <a:gd name="connsiteY6" fmla="*/ 1589264 h 6305536"/>
              <a:gd name="connsiteX7" fmla="*/ 3675113 w 4612077"/>
              <a:gd name="connsiteY7" fmla="*/ 3407904 h 6305536"/>
              <a:gd name="connsiteX8" fmla="*/ 3329673 w 4612077"/>
              <a:gd name="connsiteY8" fmla="*/ 4992864 h 6305536"/>
              <a:gd name="connsiteX9" fmla="*/ 3370313 w 4612077"/>
              <a:gd name="connsiteY9" fmla="*/ 6079984 h 6305536"/>
              <a:gd name="connsiteX10" fmla="*/ 1805673 w 4612077"/>
              <a:gd name="connsiteY10" fmla="*/ 6305536 h 6305536"/>
              <a:gd name="connsiteX11" fmla="*/ 1853551 w 4612077"/>
              <a:gd name="connsiteY11" fmla="*/ 4974576 h 6305536"/>
              <a:gd name="connsiteX12" fmla="*/ 942073 w 4612077"/>
              <a:gd name="connsiteY12" fmla="*/ 4058144 h 6305536"/>
              <a:gd name="connsiteX13" fmla="*/ 78473 w 4612077"/>
              <a:gd name="connsiteY13" fmla="*/ 2767824 h 6305536"/>
              <a:gd name="connsiteX14" fmla="*/ 1460233 w 4612077"/>
              <a:gd name="connsiteY14" fmla="*/ 3357104 h 6305536"/>
              <a:gd name="connsiteX15" fmla="*/ 827391 w 4612077"/>
              <a:gd name="connsiteY15" fmla="*/ 705344 h 6305536"/>
              <a:gd name="connsiteX0" fmla="*/ 827391 w 4612077"/>
              <a:gd name="connsiteY0" fmla="*/ 699158 h 6299350"/>
              <a:gd name="connsiteX1" fmla="*/ 2090153 w 4612077"/>
              <a:gd name="connsiteY1" fmla="*/ 2426358 h 6299350"/>
              <a:gd name="connsiteX2" fmla="*/ 2303513 w 4612077"/>
              <a:gd name="connsiteY2" fmla="*/ 8278 h 6299350"/>
              <a:gd name="connsiteX3" fmla="*/ 2779068 w 4612077"/>
              <a:gd name="connsiteY3" fmla="*/ 2419899 h 6299350"/>
              <a:gd name="connsiteX4" fmla="*/ 3400793 w 4612077"/>
              <a:gd name="connsiteY4" fmla="*/ 465478 h 6299350"/>
              <a:gd name="connsiteX5" fmla="*/ 3339833 w 4612077"/>
              <a:gd name="connsiteY5" fmla="*/ 2660038 h 6299350"/>
              <a:gd name="connsiteX6" fmla="*/ 4528553 w 4612077"/>
              <a:gd name="connsiteY6" fmla="*/ 1583078 h 6299350"/>
              <a:gd name="connsiteX7" fmla="*/ 3675113 w 4612077"/>
              <a:gd name="connsiteY7" fmla="*/ 3401718 h 6299350"/>
              <a:gd name="connsiteX8" fmla="*/ 3329673 w 4612077"/>
              <a:gd name="connsiteY8" fmla="*/ 4986678 h 6299350"/>
              <a:gd name="connsiteX9" fmla="*/ 3370313 w 4612077"/>
              <a:gd name="connsiteY9" fmla="*/ 6073798 h 6299350"/>
              <a:gd name="connsiteX10" fmla="*/ 1805673 w 4612077"/>
              <a:gd name="connsiteY10" fmla="*/ 6299350 h 6299350"/>
              <a:gd name="connsiteX11" fmla="*/ 1853551 w 4612077"/>
              <a:gd name="connsiteY11" fmla="*/ 4968390 h 6299350"/>
              <a:gd name="connsiteX12" fmla="*/ 942073 w 4612077"/>
              <a:gd name="connsiteY12" fmla="*/ 4051958 h 6299350"/>
              <a:gd name="connsiteX13" fmla="*/ 78473 w 4612077"/>
              <a:gd name="connsiteY13" fmla="*/ 2761638 h 6299350"/>
              <a:gd name="connsiteX14" fmla="*/ 1460233 w 4612077"/>
              <a:gd name="connsiteY14" fmla="*/ 3350918 h 6299350"/>
              <a:gd name="connsiteX15" fmla="*/ 827391 w 4612077"/>
              <a:gd name="connsiteY15" fmla="*/ 699158 h 62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2077" h="6299350">
                <a:moveTo>
                  <a:pt x="827391" y="699158"/>
                </a:moveTo>
                <a:cubicBezTo>
                  <a:pt x="1539565" y="539985"/>
                  <a:pt x="1469419" y="2168971"/>
                  <a:pt x="2090153" y="2426358"/>
                </a:cubicBezTo>
                <a:cubicBezTo>
                  <a:pt x="2293353" y="1992865"/>
                  <a:pt x="1866633" y="431611"/>
                  <a:pt x="2303513" y="8278"/>
                </a:cubicBezTo>
                <a:cubicBezTo>
                  <a:pt x="2859311" y="-165348"/>
                  <a:pt x="2552161" y="2450379"/>
                  <a:pt x="2779068" y="2419899"/>
                </a:cubicBezTo>
                <a:cubicBezTo>
                  <a:pt x="2965335" y="1783206"/>
                  <a:pt x="3143406" y="472251"/>
                  <a:pt x="3400793" y="465478"/>
                </a:cubicBezTo>
                <a:cubicBezTo>
                  <a:pt x="3873233" y="699158"/>
                  <a:pt x="3300886" y="2177438"/>
                  <a:pt x="3339833" y="2660038"/>
                </a:cubicBezTo>
                <a:cubicBezTo>
                  <a:pt x="3341526" y="3068131"/>
                  <a:pt x="4279633" y="1415438"/>
                  <a:pt x="4528553" y="1583078"/>
                </a:cubicBezTo>
                <a:cubicBezTo>
                  <a:pt x="4909553" y="1903118"/>
                  <a:pt x="3874926" y="2834451"/>
                  <a:pt x="3675113" y="3401718"/>
                </a:cubicBezTo>
                <a:cubicBezTo>
                  <a:pt x="3475300" y="3968985"/>
                  <a:pt x="3766553" y="4134931"/>
                  <a:pt x="3329673" y="4986678"/>
                </a:cubicBezTo>
                <a:cubicBezTo>
                  <a:pt x="3278873" y="5432025"/>
                  <a:pt x="3702206" y="5810993"/>
                  <a:pt x="3370313" y="6073798"/>
                </a:cubicBezTo>
                <a:cubicBezTo>
                  <a:pt x="3038420" y="6336603"/>
                  <a:pt x="1953480" y="6205878"/>
                  <a:pt x="1805673" y="6299350"/>
                </a:cubicBezTo>
                <a:lnTo>
                  <a:pt x="1853551" y="4968390"/>
                </a:lnTo>
                <a:cubicBezTo>
                  <a:pt x="1062764" y="4453278"/>
                  <a:pt x="963599" y="4131883"/>
                  <a:pt x="942073" y="4051958"/>
                </a:cubicBezTo>
                <a:cubicBezTo>
                  <a:pt x="666547" y="3657073"/>
                  <a:pt x="-275434" y="3156185"/>
                  <a:pt x="78473" y="2761638"/>
                </a:cubicBezTo>
                <a:cubicBezTo>
                  <a:pt x="290140" y="2458531"/>
                  <a:pt x="1455640" y="4011318"/>
                  <a:pt x="1460233" y="3350918"/>
                </a:cubicBezTo>
                <a:cubicBezTo>
                  <a:pt x="1577792" y="2317985"/>
                  <a:pt x="435512" y="888811"/>
                  <a:pt x="827391" y="69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46112 w 1371888"/>
                      <a:gd name="connsiteY0" fmla="*/ 173941 h 1567193"/>
                      <a:gd name="connsiteX1" fmla="*/ 621727 w 1371888"/>
                      <a:gd name="connsiteY1" fmla="*/ 603645 h 1567193"/>
                      <a:gd name="connsiteX2" fmla="*/ 685192 w 1371888"/>
                      <a:gd name="connsiteY2" fmla="*/ 2059 h 1567193"/>
                      <a:gd name="connsiteX3" fmla="*/ 826649 w 1371888"/>
                      <a:gd name="connsiteY3" fmla="*/ 602038 h 1567193"/>
                      <a:gd name="connsiteX4" fmla="*/ 1011584 w 1371888"/>
                      <a:gd name="connsiteY4" fmla="*/ 115804 h 1567193"/>
                      <a:gd name="connsiteX5" fmla="*/ 993451 w 1371888"/>
                      <a:gd name="connsiteY5" fmla="*/ 661781 h 1567193"/>
                      <a:gd name="connsiteX6" fmla="*/ 1347043 w 1371888"/>
                      <a:gd name="connsiteY6" fmla="*/ 393848 h 1567193"/>
                      <a:gd name="connsiteX7" fmla="*/ 1093182 w 1371888"/>
                      <a:gd name="connsiteY7" fmla="*/ 846301 h 1567193"/>
                      <a:gd name="connsiteX8" fmla="*/ 990429 w 1371888"/>
                      <a:gd name="connsiteY8" fmla="*/ 1240617 h 1567193"/>
                      <a:gd name="connsiteX9" fmla="*/ 1002518 w 1371888"/>
                      <a:gd name="connsiteY9" fmla="*/ 1511078 h 1567193"/>
                      <a:gd name="connsiteX10" fmla="*/ 537107 w 1371888"/>
                      <a:gd name="connsiteY10" fmla="*/ 1567193 h 1567193"/>
                      <a:gd name="connsiteX11" fmla="*/ 551349 w 1371888"/>
                      <a:gd name="connsiteY11" fmla="*/ 1236068 h 1567193"/>
                      <a:gd name="connsiteX12" fmla="*/ 280224 w 1371888"/>
                      <a:gd name="connsiteY12" fmla="*/ 1008072 h 1567193"/>
                      <a:gd name="connsiteX13" fmla="*/ 23342 w 1371888"/>
                      <a:gd name="connsiteY13" fmla="*/ 687058 h 1567193"/>
                      <a:gd name="connsiteX14" fmla="*/ 434354 w 1371888"/>
                      <a:gd name="connsiteY14" fmla="*/ 833663 h 1567193"/>
                      <a:gd name="connsiteX15" fmla="*/ 246112 w 1371888"/>
                      <a:gd name="connsiteY15" fmla="*/ 173941 h 1567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71888" h="1567193" fill="none" extrusionOk="0">
                        <a:moveTo>
                          <a:pt x="246112" y="173941"/>
                        </a:moveTo>
                        <a:cubicBezTo>
                          <a:pt x="473403" y="136850"/>
                          <a:pt x="393582" y="541401"/>
                          <a:pt x="621727" y="603645"/>
                        </a:cubicBezTo>
                        <a:cubicBezTo>
                          <a:pt x="685604" y="489607"/>
                          <a:pt x="529275" y="120730"/>
                          <a:pt x="685192" y="2059"/>
                        </a:cubicBezTo>
                        <a:cubicBezTo>
                          <a:pt x="852760" y="-41612"/>
                          <a:pt x="760905" y="626244"/>
                          <a:pt x="826649" y="602038"/>
                        </a:cubicBezTo>
                        <a:cubicBezTo>
                          <a:pt x="899568" y="437746"/>
                          <a:pt x="934382" y="100216"/>
                          <a:pt x="1011584" y="115804"/>
                        </a:cubicBezTo>
                        <a:cubicBezTo>
                          <a:pt x="1179254" y="179600"/>
                          <a:pt x="979514" y="544648"/>
                          <a:pt x="993451" y="661781"/>
                        </a:cubicBezTo>
                        <a:cubicBezTo>
                          <a:pt x="998393" y="749660"/>
                          <a:pt x="1286396" y="366625"/>
                          <a:pt x="1347043" y="393848"/>
                        </a:cubicBezTo>
                        <a:cubicBezTo>
                          <a:pt x="1463402" y="483052"/>
                          <a:pt x="1170039" y="711270"/>
                          <a:pt x="1093182" y="846301"/>
                        </a:cubicBezTo>
                        <a:cubicBezTo>
                          <a:pt x="1034463" y="989840"/>
                          <a:pt x="1139545" y="1023080"/>
                          <a:pt x="990429" y="1240617"/>
                        </a:cubicBezTo>
                        <a:cubicBezTo>
                          <a:pt x="986967" y="1348859"/>
                          <a:pt x="1122765" y="1463429"/>
                          <a:pt x="1002518" y="1511078"/>
                        </a:cubicBezTo>
                        <a:cubicBezTo>
                          <a:pt x="892909" y="1572733"/>
                          <a:pt x="578321" y="1546724"/>
                          <a:pt x="537107" y="1567193"/>
                        </a:cubicBezTo>
                        <a:cubicBezTo>
                          <a:pt x="547776" y="1406389"/>
                          <a:pt x="546710" y="1380666"/>
                          <a:pt x="551349" y="1236068"/>
                        </a:cubicBezTo>
                        <a:cubicBezTo>
                          <a:pt x="317206" y="1106852"/>
                          <a:pt x="284856" y="1028949"/>
                          <a:pt x="280224" y="1008072"/>
                        </a:cubicBezTo>
                        <a:cubicBezTo>
                          <a:pt x="203616" y="924321"/>
                          <a:pt x="-53297" y="779534"/>
                          <a:pt x="23342" y="687058"/>
                        </a:cubicBezTo>
                        <a:cubicBezTo>
                          <a:pt x="81479" y="629702"/>
                          <a:pt x="462882" y="1006535"/>
                          <a:pt x="434354" y="833663"/>
                        </a:cubicBezTo>
                        <a:cubicBezTo>
                          <a:pt x="462894" y="555722"/>
                          <a:pt x="149601" y="221762"/>
                          <a:pt x="246112" y="173941"/>
                        </a:cubicBezTo>
                        <a:close/>
                      </a:path>
                      <a:path w="1371888" h="1567193" stroke="0" extrusionOk="0">
                        <a:moveTo>
                          <a:pt x="246112" y="173941"/>
                        </a:moveTo>
                        <a:cubicBezTo>
                          <a:pt x="418588" y="110060"/>
                          <a:pt x="431455" y="541723"/>
                          <a:pt x="621727" y="603645"/>
                        </a:cubicBezTo>
                        <a:cubicBezTo>
                          <a:pt x="697119" y="498944"/>
                          <a:pt x="538826" y="107900"/>
                          <a:pt x="685192" y="2059"/>
                        </a:cubicBezTo>
                        <a:cubicBezTo>
                          <a:pt x="842878" y="-33677"/>
                          <a:pt x="758385" y="613870"/>
                          <a:pt x="826649" y="602038"/>
                        </a:cubicBezTo>
                        <a:cubicBezTo>
                          <a:pt x="869038" y="436515"/>
                          <a:pt x="938834" y="119310"/>
                          <a:pt x="1011584" y="115804"/>
                        </a:cubicBezTo>
                        <a:cubicBezTo>
                          <a:pt x="1156254" y="174432"/>
                          <a:pt x="985390" y="534465"/>
                          <a:pt x="993451" y="661781"/>
                        </a:cubicBezTo>
                        <a:cubicBezTo>
                          <a:pt x="978825" y="760992"/>
                          <a:pt x="1266717" y="358057"/>
                          <a:pt x="1347043" y="393848"/>
                        </a:cubicBezTo>
                        <a:cubicBezTo>
                          <a:pt x="1459597" y="466069"/>
                          <a:pt x="1133440" y="731824"/>
                          <a:pt x="1093182" y="846301"/>
                        </a:cubicBezTo>
                        <a:cubicBezTo>
                          <a:pt x="1040845" y="991403"/>
                          <a:pt x="1129275" y="1030852"/>
                          <a:pt x="990429" y="1240617"/>
                        </a:cubicBezTo>
                        <a:cubicBezTo>
                          <a:pt x="955722" y="1348244"/>
                          <a:pt x="1112906" y="1455235"/>
                          <a:pt x="1002518" y="1511078"/>
                        </a:cubicBezTo>
                        <a:cubicBezTo>
                          <a:pt x="910219" y="1586026"/>
                          <a:pt x="581375" y="1547062"/>
                          <a:pt x="537107" y="1567193"/>
                        </a:cubicBezTo>
                        <a:cubicBezTo>
                          <a:pt x="548258" y="1447673"/>
                          <a:pt x="539180" y="1307094"/>
                          <a:pt x="551349" y="1236068"/>
                        </a:cubicBezTo>
                        <a:cubicBezTo>
                          <a:pt x="317196" y="1106586"/>
                          <a:pt x="282994" y="1026551"/>
                          <a:pt x="280224" y="1008072"/>
                        </a:cubicBezTo>
                        <a:cubicBezTo>
                          <a:pt x="186952" y="881611"/>
                          <a:pt x="-96133" y="771834"/>
                          <a:pt x="23342" y="687058"/>
                        </a:cubicBezTo>
                        <a:cubicBezTo>
                          <a:pt x="72154" y="590497"/>
                          <a:pt x="422946" y="1035766"/>
                          <a:pt x="434354" y="833663"/>
                        </a:cubicBezTo>
                        <a:cubicBezTo>
                          <a:pt x="467192" y="570272"/>
                          <a:pt x="148162" y="217342"/>
                          <a:pt x="246112" y="17394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abadkézi sokszög 29"/>
          <p:cNvSpPr/>
          <p:nvPr/>
        </p:nvSpPr>
        <p:spPr>
          <a:xfrm>
            <a:off x="11034" y="1497903"/>
            <a:ext cx="5180849" cy="684000"/>
          </a:xfrm>
          <a:custGeom>
            <a:avLst/>
            <a:gdLst>
              <a:gd name="connsiteX0" fmla="*/ 0 w 4236868"/>
              <a:gd name="connsiteY0" fmla="*/ 0 h 684000"/>
              <a:gd name="connsiteX1" fmla="*/ 3891682 w 4236868"/>
              <a:gd name="connsiteY1" fmla="*/ 0 h 684000"/>
              <a:gd name="connsiteX2" fmla="*/ 3917410 w 4236868"/>
              <a:gd name="connsiteY2" fmla="*/ 0 h 684000"/>
              <a:gd name="connsiteX3" fmla="*/ 3917410 w 4236868"/>
              <a:gd name="connsiteY3" fmla="*/ 2570 h 684000"/>
              <a:gd name="connsiteX4" fmla="*/ 3961249 w 4236868"/>
              <a:gd name="connsiteY4" fmla="*/ 6948 h 684000"/>
              <a:gd name="connsiteX5" fmla="*/ 4236868 w 4236868"/>
              <a:gd name="connsiteY5" fmla="*/ 342000 h 684000"/>
              <a:gd name="connsiteX6" fmla="*/ 3961249 w 4236868"/>
              <a:gd name="connsiteY6" fmla="*/ 677052 h 684000"/>
              <a:gd name="connsiteX7" fmla="*/ 3917410 w 4236868"/>
              <a:gd name="connsiteY7" fmla="*/ 681430 h 684000"/>
              <a:gd name="connsiteX8" fmla="*/ 3917410 w 4236868"/>
              <a:gd name="connsiteY8" fmla="*/ 684000 h 684000"/>
              <a:gd name="connsiteX9" fmla="*/ 3891682 w 4236868"/>
              <a:gd name="connsiteY9" fmla="*/ 684000 h 684000"/>
              <a:gd name="connsiteX10" fmla="*/ 0 w 4236868"/>
              <a:gd name="connsiteY10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868" h="684000">
                <a:moveTo>
                  <a:pt x="0" y="0"/>
                </a:moveTo>
                <a:lnTo>
                  <a:pt x="3891682" y="0"/>
                </a:lnTo>
                <a:lnTo>
                  <a:pt x="3917410" y="0"/>
                </a:lnTo>
                <a:lnTo>
                  <a:pt x="3917410" y="2570"/>
                </a:lnTo>
                <a:lnTo>
                  <a:pt x="3961249" y="6948"/>
                </a:lnTo>
                <a:cubicBezTo>
                  <a:pt x="4118545" y="38839"/>
                  <a:pt x="4236868" y="176729"/>
                  <a:pt x="4236868" y="342000"/>
                </a:cubicBezTo>
                <a:cubicBezTo>
                  <a:pt x="4236868" y="507271"/>
                  <a:pt x="4118545" y="645161"/>
                  <a:pt x="3961249" y="677052"/>
                </a:cubicBezTo>
                <a:lnTo>
                  <a:pt x="3917410" y="681430"/>
                </a:lnTo>
                <a:lnTo>
                  <a:pt x="3917410" y="684000"/>
                </a:lnTo>
                <a:lnTo>
                  <a:pt x="3891682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dirty="0"/>
              <a:t>Ragasszátok egy közös kör alakú lapra a kivágott kezeket! </a:t>
            </a:r>
          </a:p>
        </p:txBody>
      </p:sp>
      <p:sp>
        <p:nvSpPr>
          <p:cNvPr id="37" name="Szabadkézi sokszög 36"/>
          <p:cNvSpPr/>
          <p:nvPr/>
        </p:nvSpPr>
        <p:spPr>
          <a:xfrm>
            <a:off x="11034" y="2593559"/>
            <a:ext cx="5180849" cy="684000"/>
          </a:xfrm>
          <a:custGeom>
            <a:avLst/>
            <a:gdLst>
              <a:gd name="connsiteX0" fmla="*/ 0 w 4236868"/>
              <a:gd name="connsiteY0" fmla="*/ 0 h 684000"/>
              <a:gd name="connsiteX1" fmla="*/ 3891682 w 4236868"/>
              <a:gd name="connsiteY1" fmla="*/ 0 h 684000"/>
              <a:gd name="connsiteX2" fmla="*/ 3917410 w 4236868"/>
              <a:gd name="connsiteY2" fmla="*/ 0 h 684000"/>
              <a:gd name="connsiteX3" fmla="*/ 3917410 w 4236868"/>
              <a:gd name="connsiteY3" fmla="*/ 2570 h 684000"/>
              <a:gd name="connsiteX4" fmla="*/ 3961249 w 4236868"/>
              <a:gd name="connsiteY4" fmla="*/ 6948 h 684000"/>
              <a:gd name="connsiteX5" fmla="*/ 4236868 w 4236868"/>
              <a:gd name="connsiteY5" fmla="*/ 342000 h 684000"/>
              <a:gd name="connsiteX6" fmla="*/ 3961249 w 4236868"/>
              <a:gd name="connsiteY6" fmla="*/ 677052 h 684000"/>
              <a:gd name="connsiteX7" fmla="*/ 3917410 w 4236868"/>
              <a:gd name="connsiteY7" fmla="*/ 681430 h 684000"/>
              <a:gd name="connsiteX8" fmla="*/ 3917410 w 4236868"/>
              <a:gd name="connsiteY8" fmla="*/ 684000 h 684000"/>
              <a:gd name="connsiteX9" fmla="*/ 3891682 w 4236868"/>
              <a:gd name="connsiteY9" fmla="*/ 684000 h 684000"/>
              <a:gd name="connsiteX10" fmla="*/ 0 w 4236868"/>
              <a:gd name="connsiteY10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868" h="684000">
                <a:moveTo>
                  <a:pt x="0" y="0"/>
                </a:moveTo>
                <a:lnTo>
                  <a:pt x="3891682" y="0"/>
                </a:lnTo>
                <a:lnTo>
                  <a:pt x="3917410" y="0"/>
                </a:lnTo>
                <a:lnTo>
                  <a:pt x="3917410" y="2570"/>
                </a:lnTo>
                <a:lnTo>
                  <a:pt x="3961249" y="6948"/>
                </a:lnTo>
                <a:cubicBezTo>
                  <a:pt x="4118545" y="38839"/>
                  <a:pt x="4236868" y="176729"/>
                  <a:pt x="4236868" y="342000"/>
                </a:cubicBezTo>
                <a:cubicBezTo>
                  <a:pt x="4236868" y="507271"/>
                  <a:pt x="4118545" y="645161"/>
                  <a:pt x="3961249" y="677052"/>
                </a:cubicBezTo>
                <a:lnTo>
                  <a:pt x="3917410" y="681430"/>
                </a:lnTo>
                <a:lnTo>
                  <a:pt x="3917410" y="684000"/>
                </a:lnTo>
                <a:lnTo>
                  <a:pt x="3891682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2400" dirty="0"/>
              <a:t>Egy kis papírra írjátok fel: HÁLA!</a:t>
            </a:r>
          </a:p>
        </p:txBody>
      </p:sp>
      <p:sp>
        <p:nvSpPr>
          <p:cNvPr id="38" name="Szabadkézi sokszög 37"/>
          <p:cNvSpPr/>
          <p:nvPr/>
        </p:nvSpPr>
        <p:spPr>
          <a:xfrm>
            <a:off x="170" y="3655394"/>
            <a:ext cx="5180849" cy="684000"/>
          </a:xfrm>
          <a:custGeom>
            <a:avLst/>
            <a:gdLst>
              <a:gd name="connsiteX0" fmla="*/ 0 w 4236868"/>
              <a:gd name="connsiteY0" fmla="*/ 0 h 684000"/>
              <a:gd name="connsiteX1" fmla="*/ 3891682 w 4236868"/>
              <a:gd name="connsiteY1" fmla="*/ 0 h 684000"/>
              <a:gd name="connsiteX2" fmla="*/ 3917410 w 4236868"/>
              <a:gd name="connsiteY2" fmla="*/ 0 h 684000"/>
              <a:gd name="connsiteX3" fmla="*/ 3917410 w 4236868"/>
              <a:gd name="connsiteY3" fmla="*/ 2570 h 684000"/>
              <a:gd name="connsiteX4" fmla="*/ 3961249 w 4236868"/>
              <a:gd name="connsiteY4" fmla="*/ 6948 h 684000"/>
              <a:gd name="connsiteX5" fmla="*/ 4236868 w 4236868"/>
              <a:gd name="connsiteY5" fmla="*/ 342000 h 684000"/>
              <a:gd name="connsiteX6" fmla="*/ 3961249 w 4236868"/>
              <a:gd name="connsiteY6" fmla="*/ 677052 h 684000"/>
              <a:gd name="connsiteX7" fmla="*/ 3917410 w 4236868"/>
              <a:gd name="connsiteY7" fmla="*/ 681430 h 684000"/>
              <a:gd name="connsiteX8" fmla="*/ 3917410 w 4236868"/>
              <a:gd name="connsiteY8" fmla="*/ 684000 h 684000"/>
              <a:gd name="connsiteX9" fmla="*/ 3891682 w 4236868"/>
              <a:gd name="connsiteY9" fmla="*/ 684000 h 684000"/>
              <a:gd name="connsiteX10" fmla="*/ 0 w 4236868"/>
              <a:gd name="connsiteY10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868" h="684000">
                <a:moveTo>
                  <a:pt x="0" y="0"/>
                </a:moveTo>
                <a:lnTo>
                  <a:pt x="3891682" y="0"/>
                </a:lnTo>
                <a:lnTo>
                  <a:pt x="3917410" y="0"/>
                </a:lnTo>
                <a:lnTo>
                  <a:pt x="3917410" y="2570"/>
                </a:lnTo>
                <a:lnTo>
                  <a:pt x="3961249" y="6948"/>
                </a:lnTo>
                <a:cubicBezTo>
                  <a:pt x="4118545" y="38839"/>
                  <a:pt x="4236868" y="176729"/>
                  <a:pt x="4236868" y="342000"/>
                </a:cubicBezTo>
                <a:cubicBezTo>
                  <a:pt x="4236868" y="507271"/>
                  <a:pt x="4118545" y="645161"/>
                  <a:pt x="3961249" y="677052"/>
                </a:cubicBezTo>
                <a:lnTo>
                  <a:pt x="3917410" y="681430"/>
                </a:lnTo>
                <a:lnTo>
                  <a:pt x="3917410" y="684000"/>
                </a:lnTo>
                <a:lnTo>
                  <a:pt x="3891682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dirty="0"/>
              <a:t>Ragasszátok fel a kör közepére ezt a kis lapot! Álljatok körbe a hálát adó kezek köré. </a:t>
            </a:r>
          </a:p>
        </p:txBody>
      </p:sp>
      <p:sp>
        <p:nvSpPr>
          <p:cNvPr id="39" name="Szabadkézi sokszög 38"/>
          <p:cNvSpPr/>
          <p:nvPr/>
        </p:nvSpPr>
        <p:spPr>
          <a:xfrm>
            <a:off x="11034" y="4784871"/>
            <a:ext cx="5180849" cy="684000"/>
          </a:xfrm>
          <a:custGeom>
            <a:avLst/>
            <a:gdLst>
              <a:gd name="connsiteX0" fmla="*/ 0 w 4236868"/>
              <a:gd name="connsiteY0" fmla="*/ 0 h 684000"/>
              <a:gd name="connsiteX1" fmla="*/ 3891682 w 4236868"/>
              <a:gd name="connsiteY1" fmla="*/ 0 h 684000"/>
              <a:gd name="connsiteX2" fmla="*/ 3917410 w 4236868"/>
              <a:gd name="connsiteY2" fmla="*/ 0 h 684000"/>
              <a:gd name="connsiteX3" fmla="*/ 3917410 w 4236868"/>
              <a:gd name="connsiteY3" fmla="*/ 2570 h 684000"/>
              <a:gd name="connsiteX4" fmla="*/ 3961249 w 4236868"/>
              <a:gd name="connsiteY4" fmla="*/ 6948 h 684000"/>
              <a:gd name="connsiteX5" fmla="*/ 4236868 w 4236868"/>
              <a:gd name="connsiteY5" fmla="*/ 342000 h 684000"/>
              <a:gd name="connsiteX6" fmla="*/ 3961249 w 4236868"/>
              <a:gd name="connsiteY6" fmla="*/ 677052 h 684000"/>
              <a:gd name="connsiteX7" fmla="*/ 3917410 w 4236868"/>
              <a:gd name="connsiteY7" fmla="*/ 681430 h 684000"/>
              <a:gd name="connsiteX8" fmla="*/ 3917410 w 4236868"/>
              <a:gd name="connsiteY8" fmla="*/ 684000 h 684000"/>
              <a:gd name="connsiteX9" fmla="*/ 3891682 w 4236868"/>
              <a:gd name="connsiteY9" fmla="*/ 684000 h 684000"/>
              <a:gd name="connsiteX10" fmla="*/ 0 w 4236868"/>
              <a:gd name="connsiteY10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868" h="684000">
                <a:moveTo>
                  <a:pt x="0" y="0"/>
                </a:moveTo>
                <a:lnTo>
                  <a:pt x="3891682" y="0"/>
                </a:lnTo>
                <a:lnTo>
                  <a:pt x="3917410" y="0"/>
                </a:lnTo>
                <a:lnTo>
                  <a:pt x="3917410" y="2570"/>
                </a:lnTo>
                <a:lnTo>
                  <a:pt x="3961249" y="6948"/>
                </a:lnTo>
                <a:cubicBezTo>
                  <a:pt x="4118545" y="38839"/>
                  <a:pt x="4236868" y="176729"/>
                  <a:pt x="4236868" y="342000"/>
                </a:cubicBezTo>
                <a:cubicBezTo>
                  <a:pt x="4236868" y="507271"/>
                  <a:pt x="4118545" y="645161"/>
                  <a:pt x="3961249" y="677052"/>
                </a:cubicBezTo>
                <a:lnTo>
                  <a:pt x="3917410" y="681430"/>
                </a:lnTo>
                <a:lnTo>
                  <a:pt x="3917410" y="684000"/>
                </a:lnTo>
                <a:lnTo>
                  <a:pt x="3891682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dirty="0"/>
              <a:t>Mindenki mondjon egy olyan tulajdonságot, amit kedvel a többiekben!</a:t>
            </a:r>
          </a:p>
        </p:txBody>
      </p:sp>
      <p:sp>
        <p:nvSpPr>
          <p:cNvPr id="40" name="Szabadkézi sokszög 39"/>
          <p:cNvSpPr/>
          <p:nvPr/>
        </p:nvSpPr>
        <p:spPr>
          <a:xfrm>
            <a:off x="-32346" y="5880529"/>
            <a:ext cx="5180849" cy="684000"/>
          </a:xfrm>
          <a:custGeom>
            <a:avLst/>
            <a:gdLst>
              <a:gd name="connsiteX0" fmla="*/ 0 w 4236868"/>
              <a:gd name="connsiteY0" fmla="*/ 0 h 684000"/>
              <a:gd name="connsiteX1" fmla="*/ 3891682 w 4236868"/>
              <a:gd name="connsiteY1" fmla="*/ 0 h 684000"/>
              <a:gd name="connsiteX2" fmla="*/ 3917410 w 4236868"/>
              <a:gd name="connsiteY2" fmla="*/ 0 h 684000"/>
              <a:gd name="connsiteX3" fmla="*/ 3917410 w 4236868"/>
              <a:gd name="connsiteY3" fmla="*/ 2570 h 684000"/>
              <a:gd name="connsiteX4" fmla="*/ 3961249 w 4236868"/>
              <a:gd name="connsiteY4" fmla="*/ 6948 h 684000"/>
              <a:gd name="connsiteX5" fmla="*/ 4236868 w 4236868"/>
              <a:gd name="connsiteY5" fmla="*/ 342000 h 684000"/>
              <a:gd name="connsiteX6" fmla="*/ 3961249 w 4236868"/>
              <a:gd name="connsiteY6" fmla="*/ 677052 h 684000"/>
              <a:gd name="connsiteX7" fmla="*/ 3917410 w 4236868"/>
              <a:gd name="connsiteY7" fmla="*/ 681430 h 684000"/>
              <a:gd name="connsiteX8" fmla="*/ 3917410 w 4236868"/>
              <a:gd name="connsiteY8" fmla="*/ 684000 h 684000"/>
              <a:gd name="connsiteX9" fmla="*/ 3891682 w 4236868"/>
              <a:gd name="connsiteY9" fmla="*/ 684000 h 684000"/>
              <a:gd name="connsiteX10" fmla="*/ 0 w 4236868"/>
              <a:gd name="connsiteY10" fmla="*/ 68400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868" h="684000">
                <a:moveTo>
                  <a:pt x="0" y="0"/>
                </a:moveTo>
                <a:lnTo>
                  <a:pt x="3891682" y="0"/>
                </a:lnTo>
                <a:lnTo>
                  <a:pt x="3917410" y="0"/>
                </a:lnTo>
                <a:lnTo>
                  <a:pt x="3917410" y="2570"/>
                </a:lnTo>
                <a:lnTo>
                  <a:pt x="3961249" y="6948"/>
                </a:lnTo>
                <a:cubicBezTo>
                  <a:pt x="4118545" y="38839"/>
                  <a:pt x="4236868" y="176729"/>
                  <a:pt x="4236868" y="342000"/>
                </a:cubicBezTo>
                <a:cubicBezTo>
                  <a:pt x="4236868" y="507271"/>
                  <a:pt x="4118545" y="645161"/>
                  <a:pt x="3961249" y="677052"/>
                </a:cubicBezTo>
                <a:lnTo>
                  <a:pt x="3917410" y="681430"/>
                </a:lnTo>
                <a:lnTo>
                  <a:pt x="3917410" y="684000"/>
                </a:lnTo>
                <a:lnTo>
                  <a:pt x="3891682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58A8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2400" dirty="0"/>
              <a:t>Köszönjétek meg Istennek, hogy vannak társaitok, barátaitok!</a:t>
            </a:r>
          </a:p>
        </p:txBody>
      </p:sp>
    </p:spTree>
    <p:extLst>
      <p:ext uri="{BB962C8B-B14F-4D97-AF65-F5344CB8AC3E}">
        <p14:creationId xmlns:p14="http://schemas.microsoft.com/office/powerpoint/2010/main" val="37268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3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27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hlinkClick r:id="rId2"/>
            <a:extLst>
              <a:ext uri="{FF2B5EF4-FFF2-40B4-BE49-F238E27FC236}">
                <a16:creationId xmlns:a16="http://schemas.microsoft.com/office/drawing/2014/main" id="{C270F71F-1AD5-40AD-87D0-22361CD7DBD7}"/>
              </a:ext>
            </a:extLst>
          </p:cNvPr>
          <p:cNvSpPr/>
          <p:nvPr/>
        </p:nvSpPr>
        <p:spPr>
          <a:xfrm>
            <a:off x="1117681" y="358670"/>
            <a:ext cx="7467196" cy="6258674"/>
          </a:xfrm>
          <a:custGeom>
            <a:avLst/>
            <a:gdLst>
              <a:gd name="connsiteX0" fmla="*/ 0 w 6741459"/>
              <a:gd name="connsiteY0" fmla="*/ 0 h 6087036"/>
              <a:gd name="connsiteX1" fmla="*/ 6741459 w 6741459"/>
              <a:gd name="connsiteY1" fmla="*/ 0 h 6087036"/>
              <a:gd name="connsiteX2" fmla="*/ 6741459 w 6741459"/>
              <a:gd name="connsiteY2" fmla="*/ 6087036 h 6087036"/>
              <a:gd name="connsiteX3" fmla="*/ 0 w 6741459"/>
              <a:gd name="connsiteY3" fmla="*/ 6087036 h 6087036"/>
              <a:gd name="connsiteX4" fmla="*/ 0 w 6741459"/>
              <a:gd name="connsiteY4" fmla="*/ 0 h 6087036"/>
              <a:gd name="connsiteX0" fmla="*/ 0 w 6741459"/>
              <a:gd name="connsiteY0" fmla="*/ 141111 h 6228147"/>
              <a:gd name="connsiteX1" fmla="*/ 6741459 w 6741459"/>
              <a:gd name="connsiteY1" fmla="*/ 141111 h 6228147"/>
              <a:gd name="connsiteX2" fmla="*/ 6741459 w 6741459"/>
              <a:gd name="connsiteY2" fmla="*/ 6228147 h 6228147"/>
              <a:gd name="connsiteX3" fmla="*/ 0 w 6741459"/>
              <a:gd name="connsiteY3" fmla="*/ 6228147 h 6228147"/>
              <a:gd name="connsiteX4" fmla="*/ 0 w 6741459"/>
              <a:gd name="connsiteY4" fmla="*/ 141111 h 6228147"/>
              <a:gd name="connsiteX0" fmla="*/ 0 w 6797903"/>
              <a:gd name="connsiteY0" fmla="*/ 141111 h 6228147"/>
              <a:gd name="connsiteX1" fmla="*/ 6741459 w 6797903"/>
              <a:gd name="connsiteY1" fmla="*/ 141111 h 6228147"/>
              <a:gd name="connsiteX2" fmla="*/ 6741459 w 6797903"/>
              <a:gd name="connsiteY2" fmla="*/ 6228147 h 6228147"/>
              <a:gd name="connsiteX3" fmla="*/ 0 w 6797903"/>
              <a:gd name="connsiteY3" fmla="*/ 6228147 h 6228147"/>
              <a:gd name="connsiteX4" fmla="*/ 0 w 6797903"/>
              <a:gd name="connsiteY4" fmla="*/ 141111 h 6228147"/>
              <a:gd name="connsiteX0" fmla="*/ 146755 w 6944658"/>
              <a:gd name="connsiteY0" fmla="*/ 141111 h 6228147"/>
              <a:gd name="connsiteX1" fmla="*/ 6888214 w 6944658"/>
              <a:gd name="connsiteY1" fmla="*/ 141111 h 6228147"/>
              <a:gd name="connsiteX2" fmla="*/ 6888214 w 6944658"/>
              <a:gd name="connsiteY2" fmla="*/ 6228147 h 6228147"/>
              <a:gd name="connsiteX3" fmla="*/ 146755 w 6944658"/>
              <a:gd name="connsiteY3" fmla="*/ 6228147 h 6228147"/>
              <a:gd name="connsiteX4" fmla="*/ 146755 w 6944658"/>
              <a:gd name="connsiteY4" fmla="*/ 141111 h 6228147"/>
              <a:gd name="connsiteX0" fmla="*/ 146755 w 6944658"/>
              <a:gd name="connsiteY0" fmla="*/ 141111 h 6312813"/>
              <a:gd name="connsiteX1" fmla="*/ 6888214 w 6944658"/>
              <a:gd name="connsiteY1" fmla="*/ 141111 h 6312813"/>
              <a:gd name="connsiteX2" fmla="*/ 6888214 w 6944658"/>
              <a:gd name="connsiteY2" fmla="*/ 6228147 h 6312813"/>
              <a:gd name="connsiteX3" fmla="*/ 146755 w 6944658"/>
              <a:gd name="connsiteY3" fmla="*/ 6228147 h 6312813"/>
              <a:gd name="connsiteX4" fmla="*/ 146755 w 6944658"/>
              <a:gd name="connsiteY4" fmla="*/ 141111 h 6312813"/>
              <a:gd name="connsiteX0" fmla="*/ 507919 w 7305822"/>
              <a:gd name="connsiteY0" fmla="*/ 141111 h 6312813"/>
              <a:gd name="connsiteX1" fmla="*/ 7249378 w 7305822"/>
              <a:gd name="connsiteY1" fmla="*/ 141111 h 6312813"/>
              <a:gd name="connsiteX2" fmla="*/ 7249378 w 7305822"/>
              <a:gd name="connsiteY2" fmla="*/ 6228147 h 6312813"/>
              <a:gd name="connsiteX3" fmla="*/ 507919 w 7305822"/>
              <a:gd name="connsiteY3" fmla="*/ 6228147 h 6312813"/>
              <a:gd name="connsiteX4" fmla="*/ 482519 w 7305822"/>
              <a:gd name="connsiteY4" fmla="*/ 797030 h 6312813"/>
              <a:gd name="connsiteX5" fmla="*/ 507919 w 7305822"/>
              <a:gd name="connsiteY5" fmla="*/ 141111 h 6312813"/>
              <a:gd name="connsiteX0" fmla="*/ 507919 w 7305822"/>
              <a:gd name="connsiteY0" fmla="*/ 141111 h 6312813"/>
              <a:gd name="connsiteX1" fmla="*/ 7249378 w 7305822"/>
              <a:gd name="connsiteY1" fmla="*/ 141111 h 6312813"/>
              <a:gd name="connsiteX2" fmla="*/ 7249378 w 7305822"/>
              <a:gd name="connsiteY2" fmla="*/ 6228147 h 6312813"/>
              <a:gd name="connsiteX3" fmla="*/ 507919 w 7305822"/>
              <a:gd name="connsiteY3" fmla="*/ 6228147 h 6312813"/>
              <a:gd name="connsiteX4" fmla="*/ 482519 w 7305822"/>
              <a:gd name="connsiteY4" fmla="*/ 797030 h 6312813"/>
              <a:gd name="connsiteX5" fmla="*/ 507919 w 7305822"/>
              <a:gd name="connsiteY5" fmla="*/ 141111 h 6312813"/>
              <a:gd name="connsiteX0" fmla="*/ 479196 w 7277099"/>
              <a:gd name="connsiteY0" fmla="*/ 141111 h 6312813"/>
              <a:gd name="connsiteX1" fmla="*/ 7220655 w 7277099"/>
              <a:gd name="connsiteY1" fmla="*/ 141111 h 6312813"/>
              <a:gd name="connsiteX2" fmla="*/ 7220655 w 7277099"/>
              <a:gd name="connsiteY2" fmla="*/ 6228147 h 6312813"/>
              <a:gd name="connsiteX3" fmla="*/ 479196 w 7277099"/>
              <a:gd name="connsiteY3" fmla="*/ 6228147 h 6312813"/>
              <a:gd name="connsiteX4" fmla="*/ 568096 w 7277099"/>
              <a:gd name="connsiteY4" fmla="*/ 1546330 h 6312813"/>
              <a:gd name="connsiteX5" fmla="*/ 479196 w 7277099"/>
              <a:gd name="connsiteY5" fmla="*/ 141111 h 6312813"/>
              <a:gd name="connsiteX0" fmla="*/ 479196 w 7277099"/>
              <a:gd name="connsiteY0" fmla="*/ 141111 h 6312813"/>
              <a:gd name="connsiteX1" fmla="*/ 7220655 w 7277099"/>
              <a:gd name="connsiteY1" fmla="*/ 141111 h 6312813"/>
              <a:gd name="connsiteX2" fmla="*/ 7220655 w 7277099"/>
              <a:gd name="connsiteY2" fmla="*/ 6228147 h 6312813"/>
              <a:gd name="connsiteX3" fmla="*/ 479196 w 7277099"/>
              <a:gd name="connsiteY3" fmla="*/ 6228147 h 6312813"/>
              <a:gd name="connsiteX4" fmla="*/ 568096 w 7277099"/>
              <a:gd name="connsiteY4" fmla="*/ 1546330 h 6312813"/>
              <a:gd name="connsiteX5" fmla="*/ 479196 w 7277099"/>
              <a:gd name="connsiteY5" fmla="*/ 141111 h 6312813"/>
              <a:gd name="connsiteX0" fmla="*/ 507919 w 7305822"/>
              <a:gd name="connsiteY0" fmla="*/ 141111 h 6312813"/>
              <a:gd name="connsiteX1" fmla="*/ 7249378 w 7305822"/>
              <a:gd name="connsiteY1" fmla="*/ 141111 h 6312813"/>
              <a:gd name="connsiteX2" fmla="*/ 7249378 w 7305822"/>
              <a:gd name="connsiteY2" fmla="*/ 6228147 h 6312813"/>
              <a:gd name="connsiteX3" fmla="*/ 507919 w 7305822"/>
              <a:gd name="connsiteY3" fmla="*/ 6228147 h 6312813"/>
              <a:gd name="connsiteX4" fmla="*/ 482519 w 7305822"/>
              <a:gd name="connsiteY4" fmla="*/ 1495530 h 6312813"/>
              <a:gd name="connsiteX5" fmla="*/ 507919 w 7305822"/>
              <a:gd name="connsiteY5" fmla="*/ 141111 h 6312813"/>
              <a:gd name="connsiteX0" fmla="*/ 507919 w 7305822"/>
              <a:gd name="connsiteY0" fmla="*/ 141111 h 6312813"/>
              <a:gd name="connsiteX1" fmla="*/ 7249378 w 7305822"/>
              <a:gd name="connsiteY1" fmla="*/ 141111 h 6312813"/>
              <a:gd name="connsiteX2" fmla="*/ 7249378 w 7305822"/>
              <a:gd name="connsiteY2" fmla="*/ 6228147 h 6312813"/>
              <a:gd name="connsiteX3" fmla="*/ 507919 w 7305822"/>
              <a:gd name="connsiteY3" fmla="*/ 6228147 h 6312813"/>
              <a:gd name="connsiteX4" fmla="*/ 482519 w 7305822"/>
              <a:gd name="connsiteY4" fmla="*/ 1495530 h 6312813"/>
              <a:gd name="connsiteX5" fmla="*/ 507919 w 7305822"/>
              <a:gd name="connsiteY5" fmla="*/ 141111 h 6312813"/>
              <a:gd name="connsiteX0" fmla="*/ 507919 w 7467196"/>
              <a:gd name="connsiteY0" fmla="*/ 141111 h 6312813"/>
              <a:gd name="connsiteX1" fmla="*/ 7249378 w 7467196"/>
              <a:gd name="connsiteY1" fmla="*/ 141111 h 6312813"/>
              <a:gd name="connsiteX2" fmla="*/ 7249378 w 7467196"/>
              <a:gd name="connsiteY2" fmla="*/ 6228147 h 6312813"/>
              <a:gd name="connsiteX3" fmla="*/ 507919 w 7467196"/>
              <a:gd name="connsiteY3" fmla="*/ 6228147 h 6312813"/>
              <a:gd name="connsiteX4" fmla="*/ 482519 w 7467196"/>
              <a:gd name="connsiteY4" fmla="*/ 1495530 h 6312813"/>
              <a:gd name="connsiteX5" fmla="*/ 507919 w 7467196"/>
              <a:gd name="connsiteY5" fmla="*/ 141111 h 6312813"/>
              <a:gd name="connsiteX0" fmla="*/ 507919 w 7467196"/>
              <a:gd name="connsiteY0" fmla="*/ 141111 h 6258674"/>
              <a:gd name="connsiteX1" fmla="*/ 7249378 w 7467196"/>
              <a:gd name="connsiteY1" fmla="*/ 141111 h 6258674"/>
              <a:gd name="connsiteX2" fmla="*/ 7249378 w 7467196"/>
              <a:gd name="connsiteY2" fmla="*/ 6228147 h 6258674"/>
              <a:gd name="connsiteX3" fmla="*/ 507919 w 7467196"/>
              <a:gd name="connsiteY3" fmla="*/ 6228147 h 6258674"/>
              <a:gd name="connsiteX4" fmla="*/ 482519 w 7467196"/>
              <a:gd name="connsiteY4" fmla="*/ 1495530 h 6258674"/>
              <a:gd name="connsiteX5" fmla="*/ 507919 w 7467196"/>
              <a:gd name="connsiteY5" fmla="*/ 141111 h 625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7196" h="6258674">
                <a:moveTo>
                  <a:pt x="507919" y="141111"/>
                </a:moveTo>
                <a:cubicBezTo>
                  <a:pt x="2755072" y="141111"/>
                  <a:pt x="4710125" y="-176389"/>
                  <a:pt x="7249378" y="141111"/>
                </a:cubicBezTo>
                <a:cubicBezTo>
                  <a:pt x="7376378" y="2170123"/>
                  <a:pt x="7668478" y="5024635"/>
                  <a:pt x="7249378" y="6228147"/>
                </a:cubicBezTo>
                <a:cubicBezTo>
                  <a:pt x="4900625" y="5631247"/>
                  <a:pt x="2640772" y="6418647"/>
                  <a:pt x="507919" y="6228147"/>
                </a:cubicBezTo>
                <a:cubicBezTo>
                  <a:pt x="-619891" y="5322961"/>
                  <a:pt x="482519" y="2510036"/>
                  <a:pt x="482519" y="1495530"/>
                </a:cubicBezTo>
                <a:cubicBezTo>
                  <a:pt x="571419" y="722324"/>
                  <a:pt x="586609" y="656831"/>
                  <a:pt x="507919" y="141111"/>
                </a:cubicBezTo>
                <a:close/>
              </a:path>
            </a:pathLst>
          </a:custGeom>
          <a:solidFill>
            <a:srgbClr val="FFFFD9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>
            <a:hlinkClick r:id="rId2"/>
            <a:extLst>
              <a:ext uri="{FF2B5EF4-FFF2-40B4-BE49-F238E27FC236}">
                <a16:creationId xmlns:a16="http://schemas.microsoft.com/office/drawing/2014/main" id="{832674CB-7692-4D93-86FD-F9F95A759A81}"/>
              </a:ext>
            </a:extLst>
          </p:cNvPr>
          <p:cNvSpPr txBox="1"/>
          <p:nvPr/>
        </p:nvSpPr>
        <p:spPr>
          <a:xfrm>
            <a:off x="1974461" y="570276"/>
            <a:ext cx="6096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678A"/>
                </a:solidFill>
              </a:rPr>
              <a:t>Énekelj együtt azokkal, akik szeretik Istent!</a:t>
            </a:r>
          </a:p>
          <a:p>
            <a:r>
              <a:rPr lang="hu-HU" sz="2000" b="1" dirty="0">
                <a:solidFill>
                  <a:srgbClr val="00678A"/>
                </a:solidFill>
              </a:rPr>
              <a:t>Kattints ide, és hallgasd meg az éneket!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1. A szívem együtt dalol a kismadárral.</a:t>
            </a:r>
          </a:p>
          <a:p>
            <a:r>
              <a:rPr lang="hu-HU" dirty="0"/>
              <a:t>Szívem együtt ragyog a napsugárral.</a:t>
            </a:r>
          </a:p>
          <a:p>
            <a:r>
              <a:rPr lang="hu-HU" b="1" dirty="0"/>
              <a:t>Szívem együtt örül mindazokkal, kik Jézust szeretik.</a:t>
            </a:r>
          </a:p>
          <a:p>
            <a:endParaRPr lang="hu-HU" dirty="0"/>
          </a:p>
          <a:p>
            <a:r>
              <a:rPr lang="hu-HU" dirty="0"/>
              <a:t>Refrén: Gond és bánat messze van már, </a:t>
            </a:r>
          </a:p>
          <a:p>
            <a:r>
              <a:rPr lang="hu-HU" dirty="0"/>
              <a:t>mert a szívem szabad, vidám. </a:t>
            </a:r>
          </a:p>
          <a:p>
            <a:r>
              <a:rPr lang="hu-HU" dirty="0"/>
              <a:t>Jézus Krisztus szívet adott, mellyel szeretni tudok.</a:t>
            </a:r>
          </a:p>
          <a:p>
            <a:endParaRPr lang="hu-HU" dirty="0"/>
          </a:p>
          <a:p>
            <a:r>
              <a:rPr lang="hu-HU" dirty="0"/>
              <a:t>2. A madarak nem vetnek, nem aratnak,</a:t>
            </a:r>
          </a:p>
          <a:p>
            <a:r>
              <a:rPr lang="hu-HU" dirty="0"/>
              <a:t>Sem pedig a csűrbe nem takarnak,</a:t>
            </a:r>
          </a:p>
          <a:p>
            <a:r>
              <a:rPr lang="hu-HU" dirty="0"/>
              <a:t>Isten mégis szemmel tartja őket, </a:t>
            </a:r>
          </a:p>
          <a:p>
            <a:r>
              <a:rPr lang="hu-HU" dirty="0"/>
              <a:t>Mert Ő gondot visel.</a:t>
            </a:r>
          </a:p>
          <a:p>
            <a:endParaRPr lang="hu-HU" dirty="0"/>
          </a:p>
          <a:p>
            <a:r>
              <a:rPr lang="hu-HU" dirty="0"/>
              <a:t>Refrén: Gond és bánat messze van már, </a:t>
            </a:r>
          </a:p>
          <a:p>
            <a:r>
              <a:rPr lang="hu-HU"/>
              <a:t>mert </a:t>
            </a:r>
            <a:r>
              <a:rPr lang="hu-HU" dirty="0"/>
              <a:t>a szívem szabad, vidám</a:t>
            </a:r>
            <a:r>
              <a:rPr lang="hu-HU"/>
              <a:t>. </a:t>
            </a:r>
          </a:p>
          <a:p>
            <a:r>
              <a:rPr lang="hu-HU"/>
              <a:t>Jézus </a:t>
            </a:r>
            <a:r>
              <a:rPr lang="hu-HU" dirty="0"/>
              <a:t>Krisztus szívet adott, mellyel szeretni tudok.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D4D4C38-8B86-440C-84D9-9A868BFA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FDA453B-01C7-4F11-8262-F3AB16FA7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35395">
            <a:off x="8751594" y="2250947"/>
            <a:ext cx="3143276" cy="2947860"/>
          </a:xfrm>
          <a:prstGeom prst="rect">
            <a:avLst/>
          </a:prstGeom>
        </p:spPr>
      </p:pic>
      <p:sp>
        <p:nvSpPr>
          <p:cNvPr id="14" name="Ellipszis 13">
            <a:extLst>
              <a:ext uri="{FF2B5EF4-FFF2-40B4-BE49-F238E27FC236}">
                <a16:creationId xmlns:a16="http://schemas.microsoft.com/office/drawing/2014/main" id="{8ED81867-5721-4D09-84A5-56EFC8775579}"/>
              </a:ext>
            </a:extLst>
          </p:cNvPr>
          <p:cNvSpPr/>
          <p:nvPr/>
        </p:nvSpPr>
        <p:spPr>
          <a:xfrm>
            <a:off x="10640159" y="-851980"/>
            <a:ext cx="2470168" cy="2463800"/>
          </a:xfrm>
          <a:prstGeom prst="ellipse">
            <a:avLst/>
          </a:prstGeom>
          <a:solidFill>
            <a:srgbClr val="FFFFAF"/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9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18398</TotalTime>
  <Words>599</Words>
  <Application>Microsoft Office PowerPoint</Application>
  <PresentationFormat>Szélesvásznú</PresentationFormat>
  <Paragraphs>107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1656</cp:revision>
  <dcterms:created xsi:type="dcterms:W3CDTF">2020-04-05T07:55:46Z</dcterms:created>
  <dcterms:modified xsi:type="dcterms:W3CDTF">2021-06-23T08:17:26Z</dcterms:modified>
</cp:coreProperties>
</file>