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70" r:id="rId2"/>
    <p:sldId id="371" r:id="rId3"/>
    <p:sldId id="456" r:id="rId4"/>
    <p:sldId id="464" r:id="rId5"/>
    <p:sldId id="460" r:id="rId6"/>
    <p:sldId id="461" r:id="rId7"/>
    <p:sldId id="462" r:id="rId8"/>
    <p:sldId id="475" r:id="rId9"/>
    <p:sldId id="468" r:id="rId10"/>
    <p:sldId id="466" r:id="rId11"/>
    <p:sldId id="470" r:id="rId12"/>
    <p:sldId id="469" r:id="rId13"/>
    <p:sldId id="473" r:id="rId14"/>
    <p:sldId id="474" r:id="rId15"/>
    <p:sldId id="472" r:id="rId16"/>
    <p:sldId id="453" r:id="rId17"/>
    <p:sldId id="454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C8B88"/>
    <a:srgbClr val="ABE4F9"/>
    <a:srgbClr val="3F77BB"/>
    <a:srgbClr val="EDE81D"/>
    <a:srgbClr val="F9F49E"/>
    <a:srgbClr val="73C160"/>
    <a:srgbClr val="CBE48A"/>
    <a:srgbClr val="46B753"/>
    <a:srgbClr val="E78970"/>
    <a:srgbClr val="E05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17" autoAdjust="0"/>
    <p:restoredTop sz="94434" autoAdjust="0"/>
  </p:normalViewPr>
  <p:slideViewPr>
    <p:cSldViewPr snapToGrid="0">
      <p:cViewPr>
        <p:scale>
          <a:sx n="40" d="100"/>
          <a:sy n="40" d="100"/>
        </p:scale>
        <p:origin x="762" y="73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2020.11.17.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slide" Target="slide12.xml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26.wdp"/><Relationship Id="rId7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10" Type="http://schemas.openxmlformats.org/officeDocument/2006/relationships/slide" Target="slide15.xml"/><Relationship Id="rId4" Type="http://schemas.openxmlformats.org/officeDocument/2006/relationships/image" Target="../media/image5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1.png"/><Relationship Id="rId7" Type="http://schemas.openxmlformats.org/officeDocument/2006/relationships/image" Target="../media/image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8.wdp"/><Relationship Id="rId5" Type="http://schemas.openxmlformats.org/officeDocument/2006/relationships/image" Target="../media/image43.png"/><Relationship Id="rId10" Type="http://schemas.openxmlformats.org/officeDocument/2006/relationships/slide" Target="slide15.xml"/><Relationship Id="rId4" Type="http://schemas.openxmlformats.org/officeDocument/2006/relationships/image" Target="../media/image52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microsoft.com/office/2007/relationships/hdphoto" Target="../media/hdphoto25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15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8.wdp"/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40.png"/><Relationship Id="rId4" Type="http://schemas.microsoft.com/office/2007/relationships/hdphoto" Target="../media/hdphoto4.wdp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4.png"/><Relationship Id="rId18" Type="http://schemas.microsoft.com/office/2007/relationships/hdphoto" Target="../media/hdphoto11.wdp"/><Relationship Id="rId26" Type="http://schemas.microsoft.com/office/2007/relationships/hdphoto" Target="../media/hdphoto14.wdp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17" Type="http://schemas.openxmlformats.org/officeDocument/2006/relationships/image" Target="../media/image16.png"/><Relationship Id="rId25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microsoft.com/office/2007/relationships/hdphoto" Target="../media/hdphoto10.wdp"/><Relationship Id="rId20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microsoft.com/office/2007/relationships/hdphoto" Target="../media/hdphoto4.wdp"/><Relationship Id="rId5" Type="http://schemas.microsoft.com/office/2007/relationships/hdphoto" Target="../media/hdphoto5.wdp"/><Relationship Id="rId15" Type="http://schemas.openxmlformats.org/officeDocument/2006/relationships/image" Target="../media/image15.png"/><Relationship Id="rId23" Type="http://schemas.openxmlformats.org/officeDocument/2006/relationships/image" Target="../media/image7.png"/><Relationship Id="rId28" Type="http://schemas.openxmlformats.org/officeDocument/2006/relationships/image" Target="../media/image21.png"/><Relationship Id="rId10" Type="http://schemas.microsoft.com/office/2007/relationships/hdphoto" Target="../media/hdphoto7.wdp"/><Relationship Id="rId19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microsoft.com/office/2007/relationships/hdphoto" Target="../media/hdphoto9.wdp"/><Relationship Id="rId22" Type="http://schemas.microsoft.com/office/2007/relationships/hdphoto" Target="../media/hdphoto13.wdp"/><Relationship Id="rId27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microsoft.com/office/2007/relationships/hdphoto" Target="../media/hdphoto15.wdp"/><Relationship Id="rId10" Type="http://schemas.microsoft.com/office/2007/relationships/hdphoto" Target="../media/hdphoto17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22.wdp"/><Relationship Id="rId18" Type="http://schemas.openxmlformats.org/officeDocument/2006/relationships/image" Target="../media/image8.png"/><Relationship Id="rId3" Type="http://schemas.openxmlformats.org/officeDocument/2006/relationships/image" Target="../media/image29.png"/><Relationship Id="rId7" Type="http://schemas.microsoft.com/office/2007/relationships/hdphoto" Target="../media/hdphoto19.wdp"/><Relationship Id="rId12" Type="http://schemas.openxmlformats.org/officeDocument/2006/relationships/image" Target="../media/image34.png"/><Relationship Id="rId17" Type="http://schemas.microsoft.com/office/2007/relationships/hdphoto" Target="../media/hdphoto24.wdp"/><Relationship Id="rId2" Type="http://schemas.openxmlformats.org/officeDocument/2006/relationships/image" Target="../media/image28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5" Type="http://schemas.microsoft.com/office/2007/relationships/hdphoto" Target="../media/hdphoto23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20.wdp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4.wdp"/><Relationship Id="rId3" Type="http://schemas.openxmlformats.org/officeDocument/2006/relationships/image" Target="../media/image40.pn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6.wdp"/><Relationship Id="rId11" Type="http://schemas.microsoft.com/office/2007/relationships/hdphoto" Target="../media/hdphoto28.wdp"/><Relationship Id="rId5" Type="http://schemas.openxmlformats.org/officeDocument/2006/relationships/image" Target="../media/image41.png"/><Relationship Id="rId10" Type="http://schemas.openxmlformats.org/officeDocument/2006/relationships/image" Target="../media/image43.png"/><Relationship Id="rId4" Type="http://schemas.microsoft.com/office/2007/relationships/hdphoto" Target="../media/hdphoto25.wdp"/><Relationship Id="rId9" Type="http://schemas.microsoft.com/office/2007/relationships/hdphoto" Target="../media/hdphoto27.wdp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EDE81D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szövegeket</a:t>
            </a: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, ha szükséges.</a:t>
            </a: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rgbClr val="F9F4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EDE81D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ÓVJUK A TERMÉSZETET!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2036293" y="5549260"/>
            <a:ext cx="5907887" cy="798481"/>
          </a:xfrm>
          <a:prstGeom prst="roundRect">
            <a:avLst/>
          </a:prstGeom>
          <a:solidFill>
            <a:srgbClr val="EDE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/>
          </a:p>
          <a:p>
            <a:pPr algn="ctr"/>
            <a:r>
              <a:rPr lang="hu-HU" sz="2800" dirty="0" smtClean="0"/>
              <a:t>Melyik helyen lennél szívesen? </a:t>
            </a:r>
          </a:p>
          <a:p>
            <a:pPr algn="ctr"/>
            <a:r>
              <a:rPr lang="hu-HU" sz="2800" dirty="0" smtClean="0"/>
              <a:t>Kattints rá!</a:t>
            </a:r>
          </a:p>
          <a:p>
            <a:pPr algn="ctr"/>
            <a:endParaRPr lang="hu-HU" sz="2800" dirty="0"/>
          </a:p>
        </p:txBody>
      </p:sp>
      <p:pic>
        <p:nvPicPr>
          <p:cNvPr id="410" name="Kép 40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66" y="321430"/>
            <a:ext cx="3733800" cy="3260887"/>
          </a:xfrm>
          <a:prstGeom prst="rect">
            <a:avLst/>
          </a:prstGeom>
        </p:spPr>
      </p:pic>
      <p:pic>
        <p:nvPicPr>
          <p:cNvPr id="411" name="Kép 4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6831" y="321430"/>
            <a:ext cx="4517528" cy="2121592"/>
          </a:xfrm>
          <a:prstGeom prst="rect">
            <a:avLst/>
          </a:prstGeom>
        </p:spPr>
      </p:pic>
      <p:pic>
        <p:nvPicPr>
          <p:cNvPr id="412" name="Kép 4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3915" y="2689138"/>
            <a:ext cx="4809142" cy="2188878"/>
          </a:xfrm>
          <a:prstGeom prst="rect">
            <a:avLst/>
          </a:prstGeom>
        </p:spPr>
      </p:pic>
      <p:pic>
        <p:nvPicPr>
          <p:cNvPr id="413" name="Kép 4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13057" y="4589119"/>
            <a:ext cx="3743268" cy="2066723"/>
          </a:xfrm>
          <a:prstGeom prst="rect">
            <a:avLst/>
          </a:prstGeom>
        </p:spPr>
      </p:pic>
      <p:pic>
        <p:nvPicPr>
          <p:cNvPr id="414" name="Kép 4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170122"/>
            <a:ext cx="1567417" cy="15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48A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-55750" y="1644588"/>
            <a:ext cx="3877123" cy="3625654"/>
            <a:chOff x="8472223" y="756360"/>
            <a:chExt cx="3314123" cy="2820355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8472223" y="984201"/>
              <a:ext cx="3314123" cy="2592514"/>
              <a:chOff x="7888899" y="1567526"/>
              <a:chExt cx="3314123" cy="2592514"/>
            </a:xfrm>
          </p:grpSpPr>
          <p:grpSp>
            <p:nvGrpSpPr>
              <p:cNvPr id="9" name="Csoportba foglalás 8"/>
              <p:cNvGrpSpPr/>
              <p:nvPr/>
            </p:nvGrpSpPr>
            <p:grpSpPr>
              <a:xfrm>
                <a:off x="7888899" y="1567526"/>
                <a:ext cx="3314123" cy="2592514"/>
                <a:chOff x="7810071" y="1488698"/>
                <a:chExt cx="3314123" cy="2592514"/>
              </a:xfrm>
            </p:grpSpPr>
            <p:pic>
              <p:nvPicPr>
                <p:cNvPr id="11" name="Kép 1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508" b="92462" l="2548" r="97452">
                              <a14:backgroundMark x1="54352" y1="74121" x2="95117" y2="33668"/>
                              <a14:backgroundMark x1="89384" y1="75628" x2="78344" y2="503"/>
                              <a14:backgroundMark x1="52654" y1="56281" x2="91720" y2="36935"/>
                              <a14:backgroundMark x1="69002" y1="83668" x2="99575" y2="48492"/>
                              <a14:backgroundMark x1="64119" y1="81407" x2="88110" y2="46734"/>
                              <a14:backgroundMark x1="57962" y1="48995" x2="81316" y2="28392"/>
                              <a14:backgroundMark x1="76433" y1="81910" x2="85775" y2="40955"/>
                              <a14:backgroundMark x1="68577" y1="68342" x2="85350" y2="72111"/>
                              <a14:backgroundMark x1="54777" y1="45226" x2="75159" y2="44221"/>
                              <a14:backgroundMark x1="73885" y1="25377" x2="65817" y2="4849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r="29242" b="12238"/>
                <a:stretch/>
              </p:blipFill>
              <p:spPr>
                <a:xfrm>
                  <a:off x="7810071" y="1488698"/>
                  <a:ext cx="2196363" cy="2301959"/>
                </a:xfrm>
                <a:prstGeom prst="rect">
                  <a:avLst/>
                </a:prstGeom>
              </p:spPr>
            </p:pic>
            <p:pic>
              <p:nvPicPr>
                <p:cNvPr id="12" name="Kép 11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flipH="1">
                  <a:off x="8856285" y="1660890"/>
                  <a:ext cx="2267909" cy="2420322"/>
                </a:xfrm>
                <a:prstGeom prst="rect">
                  <a:avLst/>
                </a:prstGeom>
              </p:spPr>
            </p:pic>
          </p:grpSp>
          <p:sp>
            <p:nvSpPr>
              <p:cNvPr id="10" name="Ellipszis 4"/>
              <p:cNvSpPr/>
              <p:nvPr/>
            </p:nvSpPr>
            <p:spPr>
              <a:xfrm>
                <a:off x="8390548" y="2322503"/>
                <a:ext cx="2261691" cy="964094"/>
              </a:xfrm>
              <a:custGeom>
                <a:avLst/>
                <a:gdLst>
                  <a:gd name="connsiteX0" fmla="*/ 0 w 9201150"/>
                  <a:gd name="connsiteY0" fmla="*/ 964406 h 1928812"/>
                  <a:gd name="connsiteX1" fmla="*/ 4600575 w 9201150"/>
                  <a:gd name="connsiteY1" fmla="*/ 0 h 1928812"/>
                  <a:gd name="connsiteX2" fmla="*/ 9201150 w 9201150"/>
                  <a:gd name="connsiteY2" fmla="*/ 964406 h 1928812"/>
                  <a:gd name="connsiteX3" fmla="*/ 4600575 w 9201150"/>
                  <a:gd name="connsiteY3" fmla="*/ 1928812 h 1928812"/>
                  <a:gd name="connsiteX4" fmla="*/ 0 w 9201150"/>
                  <a:gd name="connsiteY4" fmla="*/ 964406 h 1928812"/>
                  <a:gd name="connsiteX0" fmla="*/ 0 w 9236122"/>
                  <a:gd name="connsiteY0" fmla="*/ 964406 h 2865218"/>
                  <a:gd name="connsiteX1" fmla="*/ 4600575 w 9236122"/>
                  <a:gd name="connsiteY1" fmla="*/ 0 h 2865218"/>
                  <a:gd name="connsiteX2" fmla="*/ 9201150 w 9236122"/>
                  <a:gd name="connsiteY2" fmla="*/ 964406 h 2865218"/>
                  <a:gd name="connsiteX3" fmla="*/ 7158037 w 9236122"/>
                  <a:gd name="connsiteY3" fmla="*/ 2843212 h 2865218"/>
                  <a:gd name="connsiteX4" fmla="*/ 4600575 w 9236122"/>
                  <a:gd name="connsiteY4" fmla="*/ 1928812 h 2865218"/>
                  <a:gd name="connsiteX5" fmla="*/ 0 w 9236122"/>
                  <a:gd name="connsiteY5" fmla="*/ 964406 h 2865218"/>
                  <a:gd name="connsiteX0" fmla="*/ 6764 w 9242886"/>
                  <a:gd name="connsiteY0" fmla="*/ 964406 h 2874739"/>
                  <a:gd name="connsiteX1" fmla="*/ 4607339 w 9242886"/>
                  <a:gd name="connsiteY1" fmla="*/ 0 h 2874739"/>
                  <a:gd name="connsiteX2" fmla="*/ 9207914 w 9242886"/>
                  <a:gd name="connsiteY2" fmla="*/ 964406 h 2874739"/>
                  <a:gd name="connsiteX3" fmla="*/ 7164801 w 9242886"/>
                  <a:gd name="connsiteY3" fmla="*/ 2843212 h 2874739"/>
                  <a:gd name="connsiteX4" fmla="*/ 3664364 w 9242886"/>
                  <a:gd name="connsiteY4" fmla="*/ 2200274 h 2874739"/>
                  <a:gd name="connsiteX5" fmla="*/ 6764 w 9242886"/>
                  <a:gd name="connsiteY5" fmla="*/ 964406 h 2874739"/>
                  <a:gd name="connsiteX0" fmla="*/ 93387 w 9329509"/>
                  <a:gd name="connsiteY0" fmla="*/ 1241032 h 3151365"/>
                  <a:gd name="connsiteX1" fmla="*/ 1393549 w 9329509"/>
                  <a:gd name="connsiteY1" fmla="*/ 62313 h 3151365"/>
                  <a:gd name="connsiteX2" fmla="*/ 4693962 w 9329509"/>
                  <a:gd name="connsiteY2" fmla="*/ 276626 h 3151365"/>
                  <a:gd name="connsiteX3" fmla="*/ 9294537 w 9329509"/>
                  <a:gd name="connsiteY3" fmla="*/ 1241032 h 3151365"/>
                  <a:gd name="connsiteX4" fmla="*/ 7251424 w 9329509"/>
                  <a:gd name="connsiteY4" fmla="*/ 3119838 h 3151365"/>
                  <a:gd name="connsiteX5" fmla="*/ 3750987 w 9329509"/>
                  <a:gd name="connsiteY5" fmla="*/ 2476900 h 3151365"/>
                  <a:gd name="connsiteX6" fmla="*/ 93387 w 9329509"/>
                  <a:gd name="connsiteY6" fmla="*/ 1241032 h 3151365"/>
                  <a:gd name="connsiteX0" fmla="*/ 93387 w 9329509"/>
                  <a:gd name="connsiteY0" fmla="*/ 1551322 h 3461655"/>
                  <a:gd name="connsiteX1" fmla="*/ 1393549 w 9329509"/>
                  <a:gd name="connsiteY1" fmla="*/ 372603 h 3461655"/>
                  <a:gd name="connsiteX2" fmla="*/ 7265712 w 9329509"/>
                  <a:gd name="connsiteY2" fmla="*/ 58278 h 3461655"/>
                  <a:gd name="connsiteX3" fmla="*/ 9294537 w 9329509"/>
                  <a:gd name="connsiteY3" fmla="*/ 1551322 h 3461655"/>
                  <a:gd name="connsiteX4" fmla="*/ 7251424 w 9329509"/>
                  <a:gd name="connsiteY4" fmla="*/ 3430128 h 3461655"/>
                  <a:gd name="connsiteX5" fmla="*/ 3750987 w 9329509"/>
                  <a:gd name="connsiteY5" fmla="*/ 2787190 h 3461655"/>
                  <a:gd name="connsiteX6" fmla="*/ 93387 w 9329509"/>
                  <a:gd name="connsiteY6" fmla="*/ 1551322 h 3461655"/>
                  <a:gd name="connsiteX0" fmla="*/ 93387 w 9317526"/>
                  <a:gd name="connsiteY0" fmla="*/ 1551322 h 3430558"/>
                  <a:gd name="connsiteX1" fmla="*/ 1393549 w 9317526"/>
                  <a:gd name="connsiteY1" fmla="*/ 372603 h 3430558"/>
                  <a:gd name="connsiteX2" fmla="*/ 7265712 w 9317526"/>
                  <a:gd name="connsiteY2" fmla="*/ 58278 h 3430558"/>
                  <a:gd name="connsiteX3" fmla="*/ 9294537 w 9317526"/>
                  <a:gd name="connsiteY3" fmla="*/ 1551322 h 3430558"/>
                  <a:gd name="connsiteX4" fmla="*/ 7937225 w 9317526"/>
                  <a:gd name="connsiteY4" fmla="*/ 2258553 h 3430558"/>
                  <a:gd name="connsiteX5" fmla="*/ 7251424 w 9317526"/>
                  <a:gd name="connsiteY5" fmla="*/ 3430128 h 3430558"/>
                  <a:gd name="connsiteX6" fmla="*/ 3750987 w 9317526"/>
                  <a:gd name="connsiteY6" fmla="*/ 2787190 h 3430558"/>
                  <a:gd name="connsiteX7" fmla="*/ 93387 w 9317526"/>
                  <a:gd name="connsiteY7" fmla="*/ 1551322 h 3430558"/>
                  <a:gd name="connsiteX0" fmla="*/ 93387 w 9329388"/>
                  <a:gd name="connsiteY0" fmla="*/ 1551322 h 3430558"/>
                  <a:gd name="connsiteX1" fmla="*/ 1393549 w 9329388"/>
                  <a:gd name="connsiteY1" fmla="*/ 372603 h 3430558"/>
                  <a:gd name="connsiteX2" fmla="*/ 7265712 w 9329388"/>
                  <a:gd name="connsiteY2" fmla="*/ 58278 h 3430558"/>
                  <a:gd name="connsiteX3" fmla="*/ 9294537 w 9329388"/>
                  <a:gd name="connsiteY3" fmla="*/ 1551322 h 3430558"/>
                  <a:gd name="connsiteX4" fmla="*/ 8408713 w 9329388"/>
                  <a:gd name="connsiteY4" fmla="*/ 2487153 h 3430558"/>
                  <a:gd name="connsiteX5" fmla="*/ 7251424 w 9329388"/>
                  <a:gd name="connsiteY5" fmla="*/ 3430128 h 3430558"/>
                  <a:gd name="connsiteX6" fmla="*/ 3750987 w 9329388"/>
                  <a:gd name="connsiteY6" fmla="*/ 2787190 h 3430558"/>
                  <a:gd name="connsiteX7" fmla="*/ 93387 w 9329388"/>
                  <a:gd name="connsiteY7" fmla="*/ 1551322 h 3430558"/>
                  <a:gd name="connsiteX0" fmla="*/ 74716 w 9310717"/>
                  <a:gd name="connsiteY0" fmla="*/ 1551322 h 3430384"/>
                  <a:gd name="connsiteX1" fmla="*/ 1374878 w 9310717"/>
                  <a:gd name="connsiteY1" fmla="*/ 372603 h 3430384"/>
                  <a:gd name="connsiteX2" fmla="*/ 7247041 w 9310717"/>
                  <a:gd name="connsiteY2" fmla="*/ 58278 h 3430384"/>
                  <a:gd name="connsiteX3" fmla="*/ 9275866 w 9310717"/>
                  <a:gd name="connsiteY3" fmla="*/ 1551322 h 3430384"/>
                  <a:gd name="connsiteX4" fmla="*/ 8390042 w 9310717"/>
                  <a:gd name="connsiteY4" fmla="*/ 2487153 h 3430384"/>
                  <a:gd name="connsiteX5" fmla="*/ 7232753 w 9310717"/>
                  <a:gd name="connsiteY5" fmla="*/ 3430128 h 3430384"/>
                  <a:gd name="connsiteX6" fmla="*/ 3732316 w 9310717"/>
                  <a:gd name="connsiteY6" fmla="*/ 2787190 h 3430384"/>
                  <a:gd name="connsiteX7" fmla="*/ 546204 w 9310717"/>
                  <a:gd name="connsiteY7" fmla="*/ 3015790 h 3430384"/>
                  <a:gd name="connsiteX8" fmla="*/ 74716 w 9310717"/>
                  <a:gd name="connsiteY8" fmla="*/ 1551322 h 3430384"/>
                  <a:gd name="connsiteX0" fmla="*/ 22156 w 9786794"/>
                  <a:gd name="connsiteY0" fmla="*/ 1522747 h 3430384"/>
                  <a:gd name="connsiteX1" fmla="*/ 1850955 w 9786794"/>
                  <a:gd name="connsiteY1" fmla="*/ 372603 h 3430384"/>
                  <a:gd name="connsiteX2" fmla="*/ 7723118 w 9786794"/>
                  <a:gd name="connsiteY2" fmla="*/ 58278 h 3430384"/>
                  <a:gd name="connsiteX3" fmla="*/ 9751943 w 9786794"/>
                  <a:gd name="connsiteY3" fmla="*/ 1551322 h 3430384"/>
                  <a:gd name="connsiteX4" fmla="*/ 8866119 w 9786794"/>
                  <a:gd name="connsiteY4" fmla="*/ 2487153 h 3430384"/>
                  <a:gd name="connsiteX5" fmla="*/ 7708830 w 9786794"/>
                  <a:gd name="connsiteY5" fmla="*/ 3430128 h 3430384"/>
                  <a:gd name="connsiteX6" fmla="*/ 4208393 w 9786794"/>
                  <a:gd name="connsiteY6" fmla="*/ 2787190 h 3430384"/>
                  <a:gd name="connsiteX7" fmla="*/ 1022281 w 9786794"/>
                  <a:gd name="connsiteY7" fmla="*/ 3015790 h 3430384"/>
                  <a:gd name="connsiteX8" fmla="*/ 22156 w 9786794"/>
                  <a:gd name="connsiteY8" fmla="*/ 1522747 h 3430384"/>
                  <a:gd name="connsiteX0" fmla="*/ 19730 w 9784368"/>
                  <a:gd name="connsiteY0" fmla="*/ 1594098 h 3501735"/>
                  <a:gd name="connsiteX1" fmla="*/ 1791379 w 9784368"/>
                  <a:gd name="connsiteY1" fmla="*/ 186779 h 3501735"/>
                  <a:gd name="connsiteX2" fmla="*/ 7720692 w 9784368"/>
                  <a:gd name="connsiteY2" fmla="*/ 129629 h 3501735"/>
                  <a:gd name="connsiteX3" fmla="*/ 9749517 w 9784368"/>
                  <a:gd name="connsiteY3" fmla="*/ 1622673 h 3501735"/>
                  <a:gd name="connsiteX4" fmla="*/ 8863693 w 9784368"/>
                  <a:gd name="connsiteY4" fmla="*/ 2558504 h 3501735"/>
                  <a:gd name="connsiteX5" fmla="*/ 7706404 w 9784368"/>
                  <a:gd name="connsiteY5" fmla="*/ 3501479 h 3501735"/>
                  <a:gd name="connsiteX6" fmla="*/ 4205967 w 9784368"/>
                  <a:gd name="connsiteY6" fmla="*/ 2858541 h 3501735"/>
                  <a:gd name="connsiteX7" fmla="*/ 1019855 w 9784368"/>
                  <a:gd name="connsiteY7" fmla="*/ 3087141 h 3501735"/>
                  <a:gd name="connsiteX8" fmla="*/ 19730 w 9784368"/>
                  <a:gd name="connsiteY8" fmla="*/ 1594098 h 3501735"/>
                  <a:gd name="connsiteX0" fmla="*/ 19730 w 9750225"/>
                  <a:gd name="connsiteY0" fmla="*/ 1532770 h 3440407"/>
                  <a:gd name="connsiteX1" fmla="*/ 1791379 w 9750225"/>
                  <a:gd name="connsiteY1" fmla="*/ 125451 h 3440407"/>
                  <a:gd name="connsiteX2" fmla="*/ 7720692 w 9750225"/>
                  <a:gd name="connsiteY2" fmla="*/ 68301 h 3440407"/>
                  <a:gd name="connsiteX3" fmla="*/ 8963705 w 9750225"/>
                  <a:gd name="connsiteY3" fmla="*/ 696952 h 3440407"/>
                  <a:gd name="connsiteX4" fmla="*/ 9749517 w 9750225"/>
                  <a:gd name="connsiteY4" fmla="*/ 1561345 h 3440407"/>
                  <a:gd name="connsiteX5" fmla="*/ 8863693 w 9750225"/>
                  <a:gd name="connsiteY5" fmla="*/ 2497176 h 3440407"/>
                  <a:gd name="connsiteX6" fmla="*/ 7706404 w 9750225"/>
                  <a:gd name="connsiteY6" fmla="*/ 3440151 h 3440407"/>
                  <a:gd name="connsiteX7" fmla="*/ 4205967 w 9750225"/>
                  <a:gd name="connsiteY7" fmla="*/ 2797213 h 3440407"/>
                  <a:gd name="connsiteX8" fmla="*/ 1019855 w 9750225"/>
                  <a:gd name="connsiteY8" fmla="*/ 3025813 h 3440407"/>
                  <a:gd name="connsiteX9" fmla="*/ 19730 w 9750225"/>
                  <a:gd name="connsiteY9" fmla="*/ 1532770 h 3440407"/>
                  <a:gd name="connsiteX0" fmla="*/ 19730 w 9750225"/>
                  <a:gd name="connsiteY0" fmla="*/ 1665336 h 3572973"/>
                  <a:gd name="connsiteX1" fmla="*/ 1791379 w 9750225"/>
                  <a:gd name="connsiteY1" fmla="*/ 258017 h 3572973"/>
                  <a:gd name="connsiteX2" fmla="*/ 5834743 w 9750225"/>
                  <a:gd name="connsiteY2" fmla="*/ 843 h 3572973"/>
                  <a:gd name="connsiteX3" fmla="*/ 7720692 w 9750225"/>
                  <a:gd name="connsiteY3" fmla="*/ 200867 h 3572973"/>
                  <a:gd name="connsiteX4" fmla="*/ 8963705 w 9750225"/>
                  <a:gd name="connsiteY4" fmla="*/ 829518 h 3572973"/>
                  <a:gd name="connsiteX5" fmla="*/ 9749517 w 9750225"/>
                  <a:gd name="connsiteY5" fmla="*/ 1693911 h 3572973"/>
                  <a:gd name="connsiteX6" fmla="*/ 8863693 w 9750225"/>
                  <a:gd name="connsiteY6" fmla="*/ 2629742 h 3572973"/>
                  <a:gd name="connsiteX7" fmla="*/ 7706404 w 9750225"/>
                  <a:gd name="connsiteY7" fmla="*/ 3572717 h 3572973"/>
                  <a:gd name="connsiteX8" fmla="*/ 4205967 w 9750225"/>
                  <a:gd name="connsiteY8" fmla="*/ 2929779 h 3572973"/>
                  <a:gd name="connsiteX9" fmla="*/ 1019855 w 9750225"/>
                  <a:gd name="connsiteY9" fmla="*/ 3158379 h 3572973"/>
                  <a:gd name="connsiteX10" fmla="*/ 19730 w 9750225"/>
                  <a:gd name="connsiteY10" fmla="*/ 1665336 h 3572973"/>
                  <a:gd name="connsiteX0" fmla="*/ 19730 w 9750225"/>
                  <a:gd name="connsiteY0" fmla="*/ 1665336 h 3573351"/>
                  <a:gd name="connsiteX1" fmla="*/ 1791379 w 9750225"/>
                  <a:gd name="connsiteY1" fmla="*/ 258017 h 3573351"/>
                  <a:gd name="connsiteX2" fmla="*/ 5834743 w 9750225"/>
                  <a:gd name="connsiteY2" fmla="*/ 843 h 3573351"/>
                  <a:gd name="connsiteX3" fmla="*/ 7720692 w 9750225"/>
                  <a:gd name="connsiteY3" fmla="*/ 200867 h 3573351"/>
                  <a:gd name="connsiteX4" fmla="*/ 8963705 w 9750225"/>
                  <a:gd name="connsiteY4" fmla="*/ 829518 h 3573351"/>
                  <a:gd name="connsiteX5" fmla="*/ 9749517 w 9750225"/>
                  <a:gd name="connsiteY5" fmla="*/ 1693911 h 3573351"/>
                  <a:gd name="connsiteX6" fmla="*/ 8863693 w 9750225"/>
                  <a:gd name="connsiteY6" fmla="*/ 2629742 h 3573351"/>
                  <a:gd name="connsiteX7" fmla="*/ 7706404 w 9750225"/>
                  <a:gd name="connsiteY7" fmla="*/ 3572717 h 3573351"/>
                  <a:gd name="connsiteX8" fmla="*/ 4277405 w 9750225"/>
                  <a:gd name="connsiteY8" fmla="*/ 3286967 h 3573351"/>
                  <a:gd name="connsiteX9" fmla="*/ 1019855 w 9750225"/>
                  <a:gd name="connsiteY9" fmla="*/ 3158379 h 3573351"/>
                  <a:gd name="connsiteX10" fmla="*/ 19730 w 9750225"/>
                  <a:gd name="connsiteY10" fmla="*/ 1665336 h 357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50225" h="3573351">
                    <a:moveTo>
                      <a:pt x="19730" y="1665336"/>
                    </a:moveTo>
                    <a:cubicBezTo>
                      <a:pt x="148317" y="1181942"/>
                      <a:pt x="1024617" y="418751"/>
                      <a:pt x="1791379" y="258017"/>
                    </a:cubicBezTo>
                    <a:cubicBezTo>
                      <a:pt x="2762929" y="-349"/>
                      <a:pt x="4846524" y="10368"/>
                      <a:pt x="5834743" y="843"/>
                    </a:cubicBezTo>
                    <a:cubicBezTo>
                      <a:pt x="6822962" y="-8682"/>
                      <a:pt x="7199198" y="62755"/>
                      <a:pt x="7720692" y="200867"/>
                    </a:cubicBezTo>
                    <a:cubicBezTo>
                      <a:pt x="8242186" y="338979"/>
                      <a:pt x="8625568" y="580677"/>
                      <a:pt x="8963705" y="829518"/>
                    </a:cubicBezTo>
                    <a:cubicBezTo>
                      <a:pt x="9301842" y="1078359"/>
                      <a:pt x="9770948" y="1379586"/>
                      <a:pt x="9749517" y="1693911"/>
                    </a:cubicBezTo>
                    <a:cubicBezTo>
                      <a:pt x="9728086" y="2008236"/>
                      <a:pt x="9204212" y="2316608"/>
                      <a:pt x="8863693" y="2629742"/>
                    </a:cubicBezTo>
                    <a:cubicBezTo>
                      <a:pt x="8523174" y="2942876"/>
                      <a:pt x="8496979" y="3558430"/>
                      <a:pt x="7706404" y="3572717"/>
                    </a:cubicBezTo>
                    <a:cubicBezTo>
                      <a:pt x="6915829" y="3587004"/>
                      <a:pt x="5391830" y="3356023"/>
                      <a:pt x="4277405" y="3286967"/>
                    </a:cubicBezTo>
                    <a:cubicBezTo>
                      <a:pt x="3162980" y="3217911"/>
                      <a:pt x="1629455" y="3364357"/>
                      <a:pt x="1019855" y="3158379"/>
                    </a:cubicBezTo>
                    <a:cubicBezTo>
                      <a:pt x="410255" y="2952401"/>
                      <a:pt x="-108857" y="2148730"/>
                      <a:pt x="19730" y="1665336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400" dirty="0" smtClean="0"/>
                  <a:t>erdő</a:t>
                </a:r>
                <a:endParaRPr lang="hu-HU" sz="4400" dirty="0"/>
              </a:p>
            </p:txBody>
          </p:sp>
        </p:grpSp>
        <p:grpSp>
          <p:nvGrpSpPr>
            <p:cNvPr id="6" name="Csoportba foglalás 5"/>
            <p:cNvGrpSpPr/>
            <p:nvPr/>
          </p:nvGrpSpPr>
          <p:grpSpPr>
            <a:xfrm>
              <a:off x="10261330" y="756360"/>
              <a:ext cx="782122" cy="671692"/>
              <a:chOff x="-2793681" y="1383441"/>
              <a:chExt cx="3968840" cy="2982610"/>
            </a:xfrm>
          </p:grpSpPr>
          <p:pic>
            <p:nvPicPr>
              <p:cNvPr id="7" name="Kép 6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759" b="89985" l="2151" r="89862">
                            <a14:backgroundMark x1="7066" y1="59484" x2="71275" y2="78604"/>
                          </a14:backgroundRemoval>
                        </a14:imgEffect>
                      </a14:imgLayer>
                    </a14:imgProps>
                  </a:ext>
                </a:extLst>
              </a:blip>
              <a:srcRect b="33640"/>
              <a:stretch/>
            </p:blipFill>
            <p:spPr>
              <a:xfrm>
                <a:off x="-2793681" y="1699955"/>
                <a:ext cx="3968840" cy="2666096"/>
              </a:xfrm>
              <a:prstGeom prst="rect">
                <a:avLst/>
              </a:prstGeom>
            </p:spPr>
          </p:pic>
          <p:sp>
            <p:nvSpPr>
              <p:cNvPr id="8" name="Téglalap 21"/>
              <p:cNvSpPr/>
              <p:nvPr/>
            </p:nvSpPr>
            <p:spPr>
              <a:xfrm flipV="1">
                <a:off x="-1786390" y="1383441"/>
                <a:ext cx="1532823" cy="1768721"/>
              </a:xfrm>
              <a:custGeom>
                <a:avLst/>
                <a:gdLst>
                  <a:gd name="connsiteX0" fmla="*/ 0 w 1225238"/>
                  <a:gd name="connsiteY0" fmla="*/ 0 h 810702"/>
                  <a:gd name="connsiteX1" fmla="*/ 1225238 w 1225238"/>
                  <a:gd name="connsiteY1" fmla="*/ 0 h 810702"/>
                  <a:gd name="connsiteX2" fmla="*/ 1225238 w 1225238"/>
                  <a:gd name="connsiteY2" fmla="*/ 810702 h 810702"/>
                  <a:gd name="connsiteX3" fmla="*/ 0 w 1225238"/>
                  <a:gd name="connsiteY3" fmla="*/ 810702 h 810702"/>
                  <a:gd name="connsiteX4" fmla="*/ 0 w 1225238"/>
                  <a:gd name="connsiteY4" fmla="*/ 0 h 810702"/>
                  <a:gd name="connsiteX0" fmla="*/ 160935 w 1386173"/>
                  <a:gd name="connsiteY0" fmla="*/ 0 h 1439809"/>
                  <a:gd name="connsiteX1" fmla="*/ 1386173 w 1386173"/>
                  <a:gd name="connsiteY1" fmla="*/ 0 h 1439809"/>
                  <a:gd name="connsiteX2" fmla="*/ 1386173 w 1386173"/>
                  <a:gd name="connsiteY2" fmla="*/ 810702 h 1439809"/>
                  <a:gd name="connsiteX3" fmla="*/ 0 w 1386173"/>
                  <a:gd name="connsiteY3" fmla="*/ 1439809 h 1439809"/>
                  <a:gd name="connsiteX4" fmla="*/ 160935 w 1386173"/>
                  <a:gd name="connsiteY4" fmla="*/ 0 h 1439809"/>
                  <a:gd name="connsiteX0" fmla="*/ 219457 w 1386173"/>
                  <a:gd name="connsiteY0" fmla="*/ 0 h 1717786"/>
                  <a:gd name="connsiteX1" fmla="*/ 1386173 w 1386173"/>
                  <a:gd name="connsiteY1" fmla="*/ 277977 h 1717786"/>
                  <a:gd name="connsiteX2" fmla="*/ 1386173 w 1386173"/>
                  <a:gd name="connsiteY2" fmla="*/ 1088679 h 1717786"/>
                  <a:gd name="connsiteX3" fmla="*/ 0 w 1386173"/>
                  <a:gd name="connsiteY3" fmla="*/ 1717786 h 1717786"/>
                  <a:gd name="connsiteX4" fmla="*/ 219457 w 1386173"/>
                  <a:gd name="connsiteY4" fmla="*/ 0 h 1717786"/>
                  <a:gd name="connsiteX0" fmla="*/ 219457 w 1386173"/>
                  <a:gd name="connsiteY0" fmla="*/ 0 h 1717786"/>
                  <a:gd name="connsiteX1" fmla="*/ 1386173 w 1386173"/>
                  <a:gd name="connsiteY1" fmla="*/ 277977 h 1717786"/>
                  <a:gd name="connsiteX2" fmla="*/ 1386173 w 1386173"/>
                  <a:gd name="connsiteY2" fmla="*/ 1088679 h 1717786"/>
                  <a:gd name="connsiteX3" fmla="*/ 0 w 1386173"/>
                  <a:gd name="connsiteY3" fmla="*/ 1717786 h 1717786"/>
                  <a:gd name="connsiteX4" fmla="*/ 219457 w 1386173"/>
                  <a:gd name="connsiteY4" fmla="*/ 0 h 1717786"/>
                  <a:gd name="connsiteX0" fmla="*/ 219457 w 1510531"/>
                  <a:gd name="connsiteY0" fmla="*/ 0 h 1717786"/>
                  <a:gd name="connsiteX1" fmla="*/ 1510531 w 1510531"/>
                  <a:gd name="connsiteY1" fmla="*/ 21945 h 1717786"/>
                  <a:gd name="connsiteX2" fmla="*/ 1386173 w 1510531"/>
                  <a:gd name="connsiteY2" fmla="*/ 1088679 h 1717786"/>
                  <a:gd name="connsiteX3" fmla="*/ 0 w 1510531"/>
                  <a:gd name="connsiteY3" fmla="*/ 1717786 h 1717786"/>
                  <a:gd name="connsiteX4" fmla="*/ 219457 w 1510531"/>
                  <a:gd name="connsiteY4" fmla="*/ 0 h 1717786"/>
                  <a:gd name="connsiteX0" fmla="*/ 219457 w 1510531"/>
                  <a:gd name="connsiteY0" fmla="*/ 0 h 1717786"/>
                  <a:gd name="connsiteX1" fmla="*/ 1510531 w 1510531"/>
                  <a:gd name="connsiteY1" fmla="*/ 21945 h 1717786"/>
                  <a:gd name="connsiteX2" fmla="*/ 1174032 w 1510531"/>
                  <a:gd name="connsiteY2" fmla="*/ 818017 h 1717786"/>
                  <a:gd name="connsiteX3" fmla="*/ 0 w 1510531"/>
                  <a:gd name="connsiteY3" fmla="*/ 1717786 h 1717786"/>
                  <a:gd name="connsiteX4" fmla="*/ 219457 w 1510531"/>
                  <a:gd name="connsiteY4" fmla="*/ 0 h 1717786"/>
                  <a:gd name="connsiteX0" fmla="*/ 219457 w 1510531"/>
                  <a:gd name="connsiteY0" fmla="*/ 0 h 1717786"/>
                  <a:gd name="connsiteX1" fmla="*/ 1510531 w 1510531"/>
                  <a:gd name="connsiteY1" fmla="*/ 21945 h 1717786"/>
                  <a:gd name="connsiteX2" fmla="*/ 1378857 w 1510531"/>
                  <a:gd name="connsiteY2" fmla="*/ 766811 h 1717786"/>
                  <a:gd name="connsiteX3" fmla="*/ 0 w 1510531"/>
                  <a:gd name="connsiteY3" fmla="*/ 1717786 h 1717786"/>
                  <a:gd name="connsiteX4" fmla="*/ 219457 w 1510531"/>
                  <a:gd name="connsiteY4" fmla="*/ 0 h 1717786"/>
                  <a:gd name="connsiteX0" fmla="*/ 219457 w 1510531"/>
                  <a:gd name="connsiteY0" fmla="*/ 0 h 1717786"/>
                  <a:gd name="connsiteX1" fmla="*/ 1510531 w 1510531"/>
                  <a:gd name="connsiteY1" fmla="*/ 21945 h 1717786"/>
                  <a:gd name="connsiteX2" fmla="*/ 1378857 w 1510531"/>
                  <a:gd name="connsiteY2" fmla="*/ 766811 h 1717786"/>
                  <a:gd name="connsiteX3" fmla="*/ 1010887 w 1510531"/>
                  <a:gd name="connsiteY3" fmla="*/ 556908 h 1717786"/>
                  <a:gd name="connsiteX4" fmla="*/ 0 w 1510531"/>
                  <a:gd name="connsiteY4" fmla="*/ 1717786 h 1717786"/>
                  <a:gd name="connsiteX5" fmla="*/ 219457 w 1510531"/>
                  <a:gd name="connsiteY5" fmla="*/ 0 h 1717786"/>
                  <a:gd name="connsiteX0" fmla="*/ 219457 w 1510531"/>
                  <a:gd name="connsiteY0" fmla="*/ 0 h 1717786"/>
                  <a:gd name="connsiteX1" fmla="*/ 1510531 w 1510531"/>
                  <a:gd name="connsiteY1" fmla="*/ 21945 h 1717786"/>
                  <a:gd name="connsiteX2" fmla="*/ 1378857 w 1510531"/>
                  <a:gd name="connsiteY2" fmla="*/ 766811 h 1717786"/>
                  <a:gd name="connsiteX3" fmla="*/ 1010887 w 1510531"/>
                  <a:gd name="connsiteY3" fmla="*/ 556908 h 1717786"/>
                  <a:gd name="connsiteX4" fmla="*/ 0 w 1510531"/>
                  <a:gd name="connsiteY4" fmla="*/ 1717786 h 1717786"/>
                  <a:gd name="connsiteX5" fmla="*/ 219457 w 1510531"/>
                  <a:gd name="connsiteY5" fmla="*/ 0 h 1717786"/>
                  <a:gd name="connsiteX0" fmla="*/ 219457 w 1510531"/>
                  <a:gd name="connsiteY0" fmla="*/ 0 h 1717786"/>
                  <a:gd name="connsiteX1" fmla="*/ 1510531 w 1510531"/>
                  <a:gd name="connsiteY1" fmla="*/ 21945 h 1717786"/>
                  <a:gd name="connsiteX2" fmla="*/ 1378857 w 1510531"/>
                  <a:gd name="connsiteY2" fmla="*/ 766811 h 1717786"/>
                  <a:gd name="connsiteX3" fmla="*/ 1010887 w 1510531"/>
                  <a:gd name="connsiteY3" fmla="*/ 556908 h 1717786"/>
                  <a:gd name="connsiteX4" fmla="*/ 0 w 1510531"/>
                  <a:gd name="connsiteY4" fmla="*/ 1717786 h 1717786"/>
                  <a:gd name="connsiteX5" fmla="*/ 219457 w 1510531"/>
                  <a:gd name="connsiteY5" fmla="*/ 0 h 1717786"/>
                  <a:gd name="connsiteX0" fmla="*/ 219457 w 1510531"/>
                  <a:gd name="connsiteY0" fmla="*/ 0 h 1753212"/>
                  <a:gd name="connsiteX1" fmla="*/ 1510531 w 1510531"/>
                  <a:gd name="connsiteY1" fmla="*/ 21945 h 1753212"/>
                  <a:gd name="connsiteX2" fmla="*/ 1378857 w 1510531"/>
                  <a:gd name="connsiteY2" fmla="*/ 766811 h 1753212"/>
                  <a:gd name="connsiteX3" fmla="*/ 1010887 w 1510531"/>
                  <a:gd name="connsiteY3" fmla="*/ 556908 h 1753212"/>
                  <a:gd name="connsiteX4" fmla="*/ 630496 w 1510531"/>
                  <a:gd name="connsiteY4" fmla="*/ 915352 h 1753212"/>
                  <a:gd name="connsiteX5" fmla="*/ 0 w 1510531"/>
                  <a:gd name="connsiteY5" fmla="*/ 1717786 h 1753212"/>
                  <a:gd name="connsiteX6" fmla="*/ 219457 w 1510531"/>
                  <a:gd name="connsiteY6" fmla="*/ 0 h 1753212"/>
                  <a:gd name="connsiteX0" fmla="*/ 219457 w 1510531"/>
                  <a:gd name="connsiteY0" fmla="*/ 0 h 1753212"/>
                  <a:gd name="connsiteX1" fmla="*/ 1510531 w 1510531"/>
                  <a:gd name="connsiteY1" fmla="*/ 21945 h 1753212"/>
                  <a:gd name="connsiteX2" fmla="*/ 1378857 w 1510531"/>
                  <a:gd name="connsiteY2" fmla="*/ 766811 h 1753212"/>
                  <a:gd name="connsiteX3" fmla="*/ 1010887 w 1510531"/>
                  <a:gd name="connsiteY3" fmla="*/ 556908 h 1753212"/>
                  <a:gd name="connsiteX4" fmla="*/ 630496 w 1510531"/>
                  <a:gd name="connsiteY4" fmla="*/ 915352 h 1753212"/>
                  <a:gd name="connsiteX5" fmla="*/ 0 w 1510531"/>
                  <a:gd name="connsiteY5" fmla="*/ 1717786 h 1753212"/>
                  <a:gd name="connsiteX6" fmla="*/ 219457 w 1510531"/>
                  <a:gd name="connsiteY6" fmla="*/ 0 h 1753212"/>
                  <a:gd name="connsiteX0" fmla="*/ 219457 w 1510531"/>
                  <a:gd name="connsiteY0" fmla="*/ 0 h 1753212"/>
                  <a:gd name="connsiteX1" fmla="*/ 1510531 w 1510531"/>
                  <a:gd name="connsiteY1" fmla="*/ 21945 h 1753212"/>
                  <a:gd name="connsiteX2" fmla="*/ 1378857 w 1510531"/>
                  <a:gd name="connsiteY2" fmla="*/ 766811 h 1753212"/>
                  <a:gd name="connsiteX3" fmla="*/ 1010887 w 1510531"/>
                  <a:gd name="connsiteY3" fmla="*/ 556908 h 1753212"/>
                  <a:gd name="connsiteX4" fmla="*/ 630496 w 1510531"/>
                  <a:gd name="connsiteY4" fmla="*/ 915352 h 1753212"/>
                  <a:gd name="connsiteX5" fmla="*/ 0 w 1510531"/>
                  <a:gd name="connsiteY5" fmla="*/ 1717786 h 1753212"/>
                  <a:gd name="connsiteX6" fmla="*/ 219457 w 1510531"/>
                  <a:gd name="connsiteY6" fmla="*/ 0 h 1753212"/>
                  <a:gd name="connsiteX0" fmla="*/ 219457 w 1510531"/>
                  <a:gd name="connsiteY0" fmla="*/ 0 h 1768722"/>
                  <a:gd name="connsiteX1" fmla="*/ 1510531 w 1510531"/>
                  <a:gd name="connsiteY1" fmla="*/ 21945 h 1768722"/>
                  <a:gd name="connsiteX2" fmla="*/ 1378857 w 1510531"/>
                  <a:gd name="connsiteY2" fmla="*/ 766811 h 1768722"/>
                  <a:gd name="connsiteX3" fmla="*/ 1010887 w 1510531"/>
                  <a:gd name="connsiteY3" fmla="*/ 556908 h 1768722"/>
                  <a:gd name="connsiteX4" fmla="*/ 630496 w 1510531"/>
                  <a:gd name="connsiteY4" fmla="*/ 915352 h 1768722"/>
                  <a:gd name="connsiteX5" fmla="*/ 0 w 1510531"/>
                  <a:gd name="connsiteY5" fmla="*/ 1717786 h 1768722"/>
                  <a:gd name="connsiteX6" fmla="*/ 219457 w 1510531"/>
                  <a:gd name="connsiteY6" fmla="*/ 0 h 1768722"/>
                  <a:gd name="connsiteX0" fmla="*/ 219457 w 1510531"/>
                  <a:gd name="connsiteY0" fmla="*/ 0 h 1768722"/>
                  <a:gd name="connsiteX1" fmla="*/ 1510531 w 1510531"/>
                  <a:gd name="connsiteY1" fmla="*/ 21945 h 1768722"/>
                  <a:gd name="connsiteX2" fmla="*/ 1378857 w 1510531"/>
                  <a:gd name="connsiteY2" fmla="*/ 766811 h 1768722"/>
                  <a:gd name="connsiteX3" fmla="*/ 1010887 w 1510531"/>
                  <a:gd name="connsiteY3" fmla="*/ 556908 h 1768722"/>
                  <a:gd name="connsiteX4" fmla="*/ 630496 w 1510531"/>
                  <a:gd name="connsiteY4" fmla="*/ 915352 h 1768722"/>
                  <a:gd name="connsiteX5" fmla="*/ 0 w 1510531"/>
                  <a:gd name="connsiteY5" fmla="*/ 1717786 h 1768722"/>
                  <a:gd name="connsiteX6" fmla="*/ 219457 w 1510531"/>
                  <a:gd name="connsiteY6" fmla="*/ 0 h 1768722"/>
                  <a:gd name="connsiteX0" fmla="*/ 219457 w 1510531"/>
                  <a:gd name="connsiteY0" fmla="*/ 0 h 1768722"/>
                  <a:gd name="connsiteX1" fmla="*/ 1510531 w 1510531"/>
                  <a:gd name="connsiteY1" fmla="*/ 21945 h 1768722"/>
                  <a:gd name="connsiteX2" fmla="*/ 1378857 w 1510531"/>
                  <a:gd name="connsiteY2" fmla="*/ 766811 h 1768722"/>
                  <a:gd name="connsiteX3" fmla="*/ 996257 w 1510531"/>
                  <a:gd name="connsiteY3" fmla="*/ 615430 h 1768722"/>
                  <a:gd name="connsiteX4" fmla="*/ 630496 w 1510531"/>
                  <a:gd name="connsiteY4" fmla="*/ 915352 h 1768722"/>
                  <a:gd name="connsiteX5" fmla="*/ 0 w 1510531"/>
                  <a:gd name="connsiteY5" fmla="*/ 1717786 h 1768722"/>
                  <a:gd name="connsiteX6" fmla="*/ 219457 w 1510531"/>
                  <a:gd name="connsiteY6" fmla="*/ 0 h 1768722"/>
                  <a:gd name="connsiteX0" fmla="*/ 219457 w 1532476"/>
                  <a:gd name="connsiteY0" fmla="*/ 0 h 1768722"/>
                  <a:gd name="connsiteX1" fmla="*/ 1532476 w 1532476"/>
                  <a:gd name="connsiteY1" fmla="*/ 58521 h 1768722"/>
                  <a:gd name="connsiteX2" fmla="*/ 1378857 w 1532476"/>
                  <a:gd name="connsiteY2" fmla="*/ 766811 h 1768722"/>
                  <a:gd name="connsiteX3" fmla="*/ 996257 w 1532476"/>
                  <a:gd name="connsiteY3" fmla="*/ 615430 h 1768722"/>
                  <a:gd name="connsiteX4" fmla="*/ 630496 w 1532476"/>
                  <a:gd name="connsiteY4" fmla="*/ 915352 h 1768722"/>
                  <a:gd name="connsiteX5" fmla="*/ 0 w 1532476"/>
                  <a:gd name="connsiteY5" fmla="*/ 1717786 h 1768722"/>
                  <a:gd name="connsiteX6" fmla="*/ 219457 w 1532476"/>
                  <a:gd name="connsiteY6" fmla="*/ 0 h 1768722"/>
                  <a:gd name="connsiteX0" fmla="*/ 219457 w 1532824"/>
                  <a:gd name="connsiteY0" fmla="*/ 0 h 1768722"/>
                  <a:gd name="connsiteX1" fmla="*/ 1532476 w 1532824"/>
                  <a:gd name="connsiteY1" fmla="*/ 58521 h 1768722"/>
                  <a:gd name="connsiteX2" fmla="*/ 1378857 w 1532824"/>
                  <a:gd name="connsiteY2" fmla="*/ 766811 h 1768722"/>
                  <a:gd name="connsiteX3" fmla="*/ 996257 w 1532824"/>
                  <a:gd name="connsiteY3" fmla="*/ 615430 h 1768722"/>
                  <a:gd name="connsiteX4" fmla="*/ 630496 w 1532824"/>
                  <a:gd name="connsiteY4" fmla="*/ 915352 h 1768722"/>
                  <a:gd name="connsiteX5" fmla="*/ 0 w 1532824"/>
                  <a:gd name="connsiteY5" fmla="*/ 1717786 h 1768722"/>
                  <a:gd name="connsiteX6" fmla="*/ 219457 w 1532824"/>
                  <a:gd name="connsiteY6" fmla="*/ 0 h 1768722"/>
                  <a:gd name="connsiteX0" fmla="*/ 219457 w 1532824"/>
                  <a:gd name="connsiteY0" fmla="*/ 0 h 1768722"/>
                  <a:gd name="connsiteX1" fmla="*/ 1532476 w 1532824"/>
                  <a:gd name="connsiteY1" fmla="*/ 58521 h 1768722"/>
                  <a:gd name="connsiteX2" fmla="*/ 1378857 w 1532824"/>
                  <a:gd name="connsiteY2" fmla="*/ 766811 h 1768722"/>
                  <a:gd name="connsiteX3" fmla="*/ 996257 w 1532824"/>
                  <a:gd name="connsiteY3" fmla="*/ 615430 h 1768722"/>
                  <a:gd name="connsiteX4" fmla="*/ 630496 w 1532824"/>
                  <a:gd name="connsiteY4" fmla="*/ 915352 h 1768722"/>
                  <a:gd name="connsiteX5" fmla="*/ 0 w 1532824"/>
                  <a:gd name="connsiteY5" fmla="*/ 1717786 h 1768722"/>
                  <a:gd name="connsiteX6" fmla="*/ 219457 w 1532824"/>
                  <a:gd name="connsiteY6" fmla="*/ 0 h 1768722"/>
                  <a:gd name="connsiteX0" fmla="*/ 219457 w 1532824"/>
                  <a:gd name="connsiteY0" fmla="*/ 0 h 1768722"/>
                  <a:gd name="connsiteX1" fmla="*/ 1532476 w 1532824"/>
                  <a:gd name="connsiteY1" fmla="*/ 58521 h 1768722"/>
                  <a:gd name="connsiteX2" fmla="*/ 1378857 w 1532824"/>
                  <a:gd name="connsiteY2" fmla="*/ 766811 h 1768722"/>
                  <a:gd name="connsiteX3" fmla="*/ 996257 w 1532824"/>
                  <a:gd name="connsiteY3" fmla="*/ 615430 h 1768722"/>
                  <a:gd name="connsiteX4" fmla="*/ 630496 w 1532824"/>
                  <a:gd name="connsiteY4" fmla="*/ 915352 h 1768722"/>
                  <a:gd name="connsiteX5" fmla="*/ 0 w 1532824"/>
                  <a:gd name="connsiteY5" fmla="*/ 1717786 h 1768722"/>
                  <a:gd name="connsiteX6" fmla="*/ 219457 w 1532824"/>
                  <a:gd name="connsiteY6" fmla="*/ 0 h 1768722"/>
                  <a:gd name="connsiteX0" fmla="*/ 219457 w 1532824"/>
                  <a:gd name="connsiteY0" fmla="*/ 0 h 1768722"/>
                  <a:gd name="connsiteX1" fmla="*/ 1532476 w 1532824"/>
                  <a:gd name="connsiteY1" fmla="*/ 58521 h 1768722"/>
                  <a:gd name="connsiteX2" fmla="*/ 1378857 w 1532824"/>
                  <a:gd name="connsiteY2" fmla="*/ 766811 h 1768722"/>
                  <a:gd name="connsiteX3" fmla="*/ 996257 w 1532824"/>
                  <a:gd name="connsiteY3" fmla="*/ 615430 h 1768722"/>
                  <a:gd name="connsiteX4" fmla="*/ 630496 w 1532824"/>
                  <a:gd name="connsiteY4" fmla="*/ 915352 h 1768722"/>
                  <a:gd name="connsiteX5" fmla="*/ 0 w 1532824"/>
                  <a:gd name="connsiteY5" fmla="*/ 1717786 h 1768722"/>
                  <a:gd name="connsiteX6" fmla="*/ 219457 w 1532824"/>
                  <a:gd name="connsiteY6" fmla="*/ 0 h 176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2824" h="1768722">
                    <a:moveTo>
                      <a:pt x="219457" y="0"/>
                    </a:moveTo>
                    <a:cubicBezTo>
                      <a:pt x="598608" y="136550"/>
                      <a:pt x="889977" y="192633"/>
                      <a:pt x="1532476" y="58521"/>
                    </a:cubicBezTo>
                    <a:cubicBezTo>
                      <a:pt x="1539792" y="338510"/>
                      <a:pt x="1430063" y="530714"/>
                      <a:pt x="1378857" y="766811"/>
                    </a:cubicBezTo>
                    <a:cubicBezTo>
                      <a:pt x="1292776" y="933368"/>
                      <a:pt x="1023817" y="1173077"/>
                      <a:pt x="996257" y="615430"/>
                    </a:cubicBezTo>
                    <a:cubicBezTo>
                      <a:pt x="1010519" y="1126647"/>
                      <a:pt x="755086" y="1570435"/>
                      <a:pt x="630496" y="915352"/>
                    </a:cubicBezTo>
                    <a:cubicBezTo>
                      <a:pt x="608319" y="1430701"/>
                      <a:pt x="68506" y="1932524"/>
                      <a:pt x="0" y="1717786"/>
                    </a:cubicBezTo>
                    <a:cubicBezTo>
                      <a:pt x="73152" y="1145191"/>
                      <a:pt x="14631" y="594541"/>
                      <a:pt x="219457" y="0"/>
                    </a:cubicBezTo>
                    <a:close/>
                  </a:path>
                </a:pathLst>
              </a:custGeom>
              <a:solidFill>
                <a:srgbClr val="BF8B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sp>
        <p:nvSpPr>
          <p:cNvPr id="14" name="Szövegdoboz 13"/>
          <p:cNvSpPr txBox="1"/>
          <p:nvPr/>
        </p:nvSpPr>
        <p:spPr>
          <a:xfrm>
            <a:off x="3339467" y="386228"/>
            <a:ext cx="4891082" cy="1055608"/>
          </a:xfrm>
          <a:prstGeom prst="round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M</a:t>
            </a:r>
            <a:r>
              <a:rPr lang="hu-HU" sz="2800" dirty="0" smtClean="0"/>
              <a:t>it szeretsz az erdőben?</a:t>
            </a:r>
          </a:p>
          <a:p>
            <a:r>
              <a:rPr lang="hu-HU" sz="2800" dirty="0" smtClean="0"/>
              <a:t>Sorolj fel hangosan 3 dolgot!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339466" y="5156237"/>
            <a:ext cx="7513017" cy="1532334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Imádságban kérd Istent az erdők miatt!</a:t>
            </a:r>
          </a:p>
          <a:p>
            <a:r>
              <a:rPr lang="hu-HU" sz="2800" dirty="0"/>
              <a:t>S</a:t>
            </a:r>
            <a:r>
              <a:rPr lang="hu-HU" sz="2800" dirty="0" smtClean="0"/>
              <a:t>egítsen az embereknek, hogy </a:t>
            </a:r>
            <a:r>
              <a:rPr lang="hu-HU" sz="2800" dirty="0" smtClean="0"/>
              <a:t>őrizzék meg </a:t>
            </a:r>
            <a:r>
              <a:rPr lang="hu-HU" sz="2800" dirty="0" smtClean="0"/>
              <a:t>ezt a 3 szép és fontos dolgot!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9555" y="2748786"/>
            <a:ext cx="1363516" cy="13680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9601" y="187840"/>
            <a:ext cx="1417037" cy="1368000"/>
          </a:xfrm>
          <a:prstGeom prst="rect">
            <a:avLst/>
          </a:prstGeom>
        </p:spPr>
      </p:pic>
      <p:sp>
        <p:nvSpPr>
          <p:cNvPr id="116" name="Szövegdoboz 115"/>
          <p:cNvSpPr txBox="1"/>
          <p:nvPr/>
        </p:nvSpPr>
        <p:spPr>
          <a:xfrm>
            <a:off x="5359838" y="3137027"/>
            <a:ext cx="6295350" cy="578882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Rajzold le a </a:t>
            </a:r>
            <a:r>
              <a:rPr lang="hu-HU" sz="2800" dirty="0" smtClean="0"/>
              <a:t>füzetedbe ezt </a:t>
            </a:r>
            <a:r>
              <a:rPr lang="hu-HU" sz="2800" dirty="0"/>
              <a:t>a 3 dolgot!</a:t>
            </a:r>
          </a:p>
        </p:txBody>
      </p:sp>
      <p:pic>
        <p:nvPicPr>
          <p:cNvPr id="144" name="Kép 1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8925" y="5224865"/>
            <a:ext cx="1414158" cy="1368000"/>
          </a:xfrm>
          <a:prstGeom prst="rect">
            <a:avLst/>
          </a:prstGeom>
        </p:spPr>
      </p:pic>
      <p:sp>
        <p:nvSpPr>
          <p:cNvPr id="176" name="Szövegdoboz 175">
            <a:hlinkClick r:id="rId10" action="ppaction://hlinksldjump"/>
          </p:cNvPr>
          <p:cNvSpPr txBox="1"/>
          <p:nvPr/>
        </p:nvSpPr>
        <p:spPr>
          <a:xfrm>
            <a:off x="9003579" y="1158090"/>
            <a:ext cx="2651609" cy="1191816"/>
          </a:xfrm>
          <a:prstGeom prst="roundRect">
            <a:avLst/>
          </a:prstGeom>
          <a:solidFill>
            <a:srgbClr val="46B753"/>
          </a:solidFill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Kattints ide a folytatáshoz!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6" grpId="0" animBg="1"/>
      <p:bldP spid="1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5900388" y="2886154"/>
            <a:ext cx="4425018" cy="2106004"/>
            <a:chOff x="4345307" y="1147764"/>
            <a:chExt cx="3804792" cy="1853550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4368964" y="1147764"/>
              <a:ext cx="3781135" cy="1853550"/>
              <a:chOff x="4358193" y="1429120"/>
              <a:chExt cx="3781135" cy="1853550"/>
            </a:xfrm>
          </p:grpSpPr>
          <p:grpSp>
            <p:nvGrpSpPr>
              <p:cNvPr id="7" name="Csoportba foglalás 6"/>
              <p:cNvGrpSpPr/>
              <p:nvPr/>
            </p:nvGrpSpPr>
            <p:grpSpPr>
              <a:xfrm>
                <a:off x="4394660" y="1429120"/>
                <a:ext cx="3583446" cy="1654733"/>
                <a:chOff x="152400" y="782766"/>
                <a:chExt cx="12186077" cy="4448860"/>
              </a:xfrm>
            </p:grpSpPr>
            <p:grpSp>
              <p:nvGrpSpPr>
                <p:cNvPr id="17" name="Csoportba foglalás 16"/>
                <p:cNvGrpSpPr/>
                <p:nvPr/>
              </p:nvGrpSpPr>
              <p:grpSpPr>
                <a:xfrm>
                  <a:off x="152400" y="782766"/>
                  <a:ext cx="12186077" cy="4448860"/>
                  <a:chOff x="152400" y="782766"/>
                  <a:chExt cx="12186077" cy="4448860"/>
                </a:xfrm>
              </p:grpSpPr>
              <p:grpSp>
                <p:nvGrpSpPr>
                  <p:cNvPr id="20" name="Csoportba foglalás 19"/>
                  <p:cNvGrpSpPr/>
                  <p:nvPr/>
                </p:nvGrpSpPr>
                <p:grpSpPr>
                  <a:xfrm>
                    <a:off x="152400" y="814695"/>
                    <a:ext cx="5023359" cy="4416931"/>
                    <a:chOff x="-36027" y="674347"/>
                    <a:chExt cx="5023359" cy="4416931"/>
                  </a:xfrm>
                </p:grpSpPr>
                <p:sp>
                  <p:nvSpPr>
                    <p:cNvPr id="35" name="Háromszög 14"/>
                    <p:cNvSpPr/>
                    <p:nvPr/>
                  </p:nvSpPr>
                  <p:spPr>
                    <a:xfrm>
                      <a:off x="-36027" y="901079"/>
                      <a:ext cx="5023359" cy="4190199"/>
                    </a:xfrm>
                    <a:custGeom>
                      <a:avLst/>
                      <a:gdLst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4609629"/>
                        <a:gd name="connsiteY0" fmla="*/ 2995039 h 2995039"/>
                        <a:gd name="connsiteX1" fmla="*/ 1532305 w 4609629"/>
                        <a:gd name="connsiteY1" fmla="*/ 0 h 2995039"/>
                        <a:gd name="connsiteX2" fmla="*/ 4609629 w 4609629"/>
                        <a:gd name="connsiteY2" fmla="*/ 2868914 h 2995039"/>
                        <a:gd name="connsiteX3" fmla="*/ 0 w 4609629"/>
                        <a:gd name="connsiteY3" fmla="*/ 2995039 h 2995039"/>
                        <a:gd name="connsiteX0" fmla="*/ 0 w 4724767"/>
                        <a:gd name="connsiteY0" fmla="*/ 3052121 h 3052121"/>
                        <a:gd name="connsiteX1" fmla="*/ 1532305 w 4724767"/>
                        <a:gd name="connsiteY1" fmla="*/ 57082 h 3052121"/>
                        <a:gd name="connsiteX2" fmla="*/ 3327367 w 4724767"/>
                        <a:gd name="connsiteY2" fmla="*/ 1079733 h 3052121"/>
                        <a:gd name="connsiteX3" fmla="*/ 4609629 w 4724767"/>
                        <a:gd name="connsiteY3" fmla="*/ 2925996 h 3052121"/>
                        <a:gd name="connsiteX4" fmla="*/ 0 w 4724767"/>
                        <a:gd name="connsiteY4" fmla="*/ 3052121 h 3052121"/>
                        <a:gd name="connsiteX0" fmla="*/ 0 w 4724767"/>
                        <a:gd name="connsiteY0" fmla="*/ 2676415 h 2676415"/>
                        <a:gd name="connsiteX1" fmla="*/ 1153933 w 4724767"/>
                        <a:gd name="connsiteY1" fmla="*/ 91279 h 2676415"/>
                        <a:gd name="connsiteX2" fmla="*/ 3327367 w 4724767"/>
                        <a:gd name="connsiteY2" fmla="*/ 704027 h 2676415"/>
                        <a:gd name="connsiteX3" fmla="*/ 4609629 w 4724767"/>
                        <a:gd name="connsiteY3" fmla="*/ 2550290 h 2676415"/>
                        <a:gd name="connsiteX4" fmla="*/ 0 w 4724767"/>
                        <a:gd name="connsiteY4" fmla="*/ 2676415 h 2676415"/>
                        <a:gd name="connsiteX0" fmla="*/ 0 w 4724767"/>
                        <a:gd name="connsiteY0" fmla="*/ 2829588 h 2829588"/>
                        <a:gd name="connsiteX1" fmla="*/ 1153933 w 4724767"/>
                        <a:gd name="connsiteY1" fmla="*/ 244452 h 2829588"/>
                        <a:gd name="connsiteX2" fmla="*/ 3327367 w 4724767"/>
                        <a:gd name="connsiteY2" fmla="*/ 857200 h 2829588"/>
                        <a:gd name="connsiteX3" fmla="*/ 4609629 w 4724767"/>
                        <a:gd name="connsiteY3" fmla="*/ 2703463 h 2829588"/>
                        <a:gd name="connsiteX4" fmla="*/ 0 w 4724767"/>
                        <a:gd name="connsiteY4" fmla="*/ 2829588 h 2829588"/>
                        <a:gd name="connsiteX0" fmla="*/ 0 w 5055843"/>
                        <a:gd name="connsiteY0" fmla="*/ 2734995 h 2734995"/>
                        <a:gd name="connsiteX1" fmla="*/ 1485009 w 5055843"/>
                        <a:gd name="connsiteY1" fmla="*/ 244452 h 2734995"/>
                        <a:gd name="connsiteX2" fmla="*/ 3658443 w 5055843"/>
                        <a:gd name="connsiteY2" fmla="*/ 857200 h 2734995"/>
                        <a:gd name="connsiteX3" fmla="*/ 4940705 w 5055843"/>
                        <a:gd name="connsiteY3" fmla="*/ 2703463 h 2734995"/>
                        <a:gd name="connsiteX4" fmla="*/ 0 w 5055843"/>
                        <a:gd name="connsiteY4" fmla="*/ 2734995 h 2734995"/>
                        <a:gd name="connsiteX0" fmla="*/ 0 w 5055843"/>
                        <a:gd name="connsiteY0" fmla="*/ 2747950 h 2747950"/>
                        <a:gd name="connsiteX1" fmla="*/ 1753022 w 5055843"/>
                        <a:gd name="connsiteY1" fmla="*/ 241641 h 2747950"/>
                        <a:gd name="connsiteX2" fmla="*/ 3658443 w 5055843"/>
                        <a:gd name="connsiteY2" fmla="*/ 870155 h 2747950"/>
                        <a:gd name="connsiteX3" fmla="*/ 4940705 w 5055843"/>
                        <a:gd name="connsiteY3" fmla="*/ 2716418 h 2747950"/>
                        <a:gd name="connsiteX4" fmla="*/ 0 w 5055843"/>
                        <a:gd name="connsiteY4" fmla="*/ 2747950 h 2747950"/>
                        <a:gd name="connsiteX0" fmla="*/ 0 w 5050832"/>
                        <a:gd name="connsiteY0" fmla="*/ 2890107 h 2890107"/>
                        <a:gd name="connsiteX1" fmla="*/ 1753022 w 5050832"/>
                        <a:gd name="connsiteY1" fmla="*/ 383798 h 2890107"/>
                        <a:gd name="connsiteX2" fmla="*/ 2365671 w 5050832"/>
                        <a:gd name="connsiteY2" fmla="*/ 66382 h 2890107"/>
                        <a:gd name="connsiteX3" fmla="*/ 3658443 w 5050832"/>
                        <a:gd name="connsiteY3" fmla="*/ 1012312 h 2890107"/>
                        <a:gd name="connsiteX4" fmla="*/ 4940705 w 5050832"/>
                        <a:gd name="connsiteY4" fmla="*/ 2858575 h 2890107"/>
                        <a:gd name="connsiteX5" fmla="*/ 0 w 5050832"/>
                        <a:gd name="connsiteY5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322051 w 5050832"/>
                        <a:gd name="connsiteY1" fmla="*/ 1260287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4840762"/>
                        <a:gd name="connsiteY0" fmla="*/ 2958056 h 2958056"/>
                        <a:gd name="connsiteX1" fmla="*/ 111981 w 4840762"/>
                        <a:gd name="connsiteY1" fmla="*/ 1260287 h 2958056"/>
                        <a:gd name="connsiteX2" fmla="*/ 1542952 w 4840762"/>
                        <a:gd name="connsiteY2" fmla="*/ 383798 h 2958056"/>
                        <a:gd name="connsiteX3" fmla="*/ 2155601 w 4840762"/>
                        <a:gd name="connsiteY3" fmla="*/ 66382 h 2958056"/>
                        <a:gd name="connsiteX4" fmla="*/ 3448373 w 4840762"/>
                        <a:gd name="connsiteY4" fmla="*/ 1012312 h 2958056"/>
                        <a:gd name="connsiteX5" fmla="*/ 4730635 w 4840762"/>
                        <a:gd name="connsiteY5" fmla="*/ 2858575 h 2958056"/>
                        <a:gd name="connsiteX6" fmla="*/ 0 w 4840762"/>
                        <a:gd name="connsiteY6" fmla="*/ 2958056 h 2958056"/>
                        <a:gd name="connsiteX0" fmla="*/ 31885 w 4872647"/>
                        <a:gd name="connsiteY0" fmla="*/ 2958056 h 2958056"/>
                        <a:gd name="connsiteX1" fmla="*/ 143866 w 4872647"/>
                        <a:gd name="connsiteY1" fmla="*/ 1260287 h 2958056"/>
                        <a:gd name="connsiteX2" fmla="*/ 1574837 w 4872647"/>
                        <a:gd name="connsiteY2" fmla="*/ 383798 h 2958056"/>
                        <a:gd name="connsiteX3" fmla="*/ 2187486 w 4872647"/>
                        <a:gd name="connsiteY3" fmla="*/ 66382 h 2958056"/>
                        <a:gd name="connsiteX4" fmla="*/ 3480258 w 4872647"/>
                        <a:gd name="connsiteY4" fmla="*/ 1012312 h 2958056"/>
                        <a:gd name="connsiteX5" fmla="*/ 4762520 w 4872647"/>
                        <a:gd name="connsiteY5" fmla="*/ 2858575 h 2958056"/>
                        <a:gd name="connsiteX6" fmla="*/ 31885 w 4872647"/>
                        <a:gd name="connsiteY6" fmla="*/ 2958056 h 2958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872647" h="2958056">
                          <a:moveTo>
                            <a:pt x="31885" y="2958056"/>
                          </a:moveTo>
                          <a:cubicBezTo>
                            <a:pt x="42181" y="2578993"/>
                            <a:pt x="-99842" y="1639350"/>
                            <a:pt x="143866" y="1260287"/>
                          </a:cubicBezTo>
                          <a:lnTo>
                            <a:pt x="1574837" y="383798"/>
                          </a:lnTo>
                          <a:cubicBezTo>
                            <a:pt x="1966488" y="-73685"/>
                            <a:pt x="1869916" y="-38370"/>
                            <a:pt x="2187486" y="66382"/>
                          </a:cubicBezTo>
                          <a:cubicBezTo>
                            <a:pt x="2505056" y="171134"/>
                            <a:pt x="3048458" y="560085"/>
                            <a:pt x="3480258" y="1012312"/>
                          </a:cubicBezTo>
                          <a:cubicBezTo>
                            <a:pt x="3912058" y="1464539"/>
                            <a:pt x="5264530" y="2577140"/>
                            <a:pt x="4762520" y="2858575"/>
                          </a:cubicBezTo>
                          <a:lnTo>
                            <a:pt x="31885" y="2958056"/>
                          </a:lnTo>
                          <a:close/>
                        </a:path>
                      </a:pathLst>
                    </a:custGeom>
                    <a:solidFill>
                      <a:srgbClr val="D4624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grpSp>
                  <p:nvGrpSpPr>
                    <p:cNvPr id="36" name="Csoportba foglalás 35"/>
                    <p:cNvGrpSpPr/>
                    <p:nvPr/>
                  </p:nvGrpSpPr>
                  <p:grpSpPr>
                    <a:xfrm>
                      <a:off x="38419" y="674347"/>
                      <a:ext cx="4317761" cy="4060891"/>
                      <a:chOff x="38419" y="678445"/>
                      <a:chExt cx="4317761" cy="4060891"/>
                    </a:xfrm>
                  </p:grpSpPr>
                  <p:sp>
                    <p:nvSpPr>
                      <p:cNvPr id="37" name="Háromszög 14"/>
                      <p:cNvSpPr/>
                      <p:nvPr/>
                    </p:nvSpPr>
                    <p:spPr>
                      <a:xfrm rot="20533632">
                        <a:off x="2381379" y="678445"/>
                        <a:ext cx="1808156" cy="4060891"/>
                      </a:xfrm>
                      <a:custGeom>
                        <a:avLst/>
                        <a:gdLst>
                          <a:gd name="connsiteX0" fmla="*/ 0 w 3064609"/>
                          <a:gd name="connsiteY0" fmla="*/ 2995039 h 2995039"/>
                          <a:gd name="connsiteX1" fmla="*/ 1532305 w 3064609"/>
                          <a:gd name="connsiteY1" fmla="*/ 0 h 2995039"/>
                          <a:gd name="connsiteX2" fmla="*/ 3064609 w 3064609"/>
                          <a:gd name="connsiteY2" fmla="*/ 2995039 h 2995039"/>
                          <a:gd name="connsiteX3" fmla="*/ 0 w 3064609"/>
                          <a:gd name="connsiteY3" fmla="*/ 2995039 h 2995039"/>
                          <a:gd name="connsiteX0" fmla="*/ 0 w 3064609"/>
                          <a:gd name="connsiteY0" fmla="*/ 2995039 h 2995039"/>
                          <a:gd name="connsiteX1" fmla="*/ 1532305 w 3064609"/>
                          <a:gd name="connsiteY1" fmla="*/ 0 h 2995039"/>
                          <a:gd name="connsiteX2" fmla="*/ 3064609 w 3064609"/>
                          <a:gd name="connsiteY2" fmla="*/ 2995039 h 2995039"/>
                          <a:gd name="connsiteX3" fmla="*/ 0 w 3064609"/>
                          <a:gd name="connsiteY3" fmla="*/ 2995039 h 2995039"/>
                          <a:gd name="connsiteX0" fmla="*/ 0 w 4609629"/>
                          <a:gd name="connsiteY0" fmla="*/ 2995039 h 2995039"/>
                          <a:gd name="connsiteX1" fmla="*/ 1532305 w 4609629"/>
                          <a:gd name="connsiteY1" fmla="*/ 0 h 2995039"/>
                          <a:gd name="connsiteX2" fmla="*/ 4609629 w 4609629"/>
                          <a:gd name="connsiteY2" fmla="*/ 2868914 h 2995039"/>
                          <a:gd name="connsiteX3" fmla="*/ 0 w 4609629"/>
                          <a:gd name="connsiteY3" fmla="*/ 2995039 h 2995039"/>
                          <a:gd name="connsiteX0" fmla="*/ 0 w 4724767"/>
                          <a:gd name="connsiteY0" fmla="*/ 3052121 h 3052121"/>
                          <a:gd name="connsiteX1" fmla="*/ 1532305 w 4724767"/>
                          <a:gd name="connsiteY1" fmla="*/ 57082 h 3052121"/>
                          <a:gd name="connsiteX2" fmla="*/ 3327367 w 4724767"/>
                          <a:gd name="connsiteY2" fmla="*/ 1079733 h 3052121"/>
                          <a:gd name="connsiteX3" fmla="*/ 4609629 w 4724767"/>
                          <a:gd name="connsiteY3" fmla="*/ 2925996 h 3052121"/>
                          <a:gd name="connsiteX4" fmla="*/ 0 w 4724767"/>
                          <a:gd name="connsiteY4" fmla="*/ 3052121 h 3052121"/>
                          <a:gd name="connsiteX0" fmla="*/ 0 w 4724767"/>
                          <a:gd name="connsiteY0" fmla="*/ 2676415 h 2676415"/>
                          <a:gd name="connsiteX1" fmla="*/ 1153933 w 4724767"/>
                          <a:gd name="connsiteY1" fmla="*/ 91279 h 2676415"/>
                          <a:gd name="connsiteX2" fmla="*/ 3327367 w 4724767"/>
                          <a:gd name="connsiteY2" fmla="*/ 704027 h 2676415"/>
                          <a:gd name="connsiteX3" fmla="*/ 4609629 w 4724767"/>
                          <a:gd name="connsiteY3" fmla="*/ 2550290 h 2676415"/>
                          <a:gd name="connsiteX4" fmla="*/ 0 w 4724767"/>
                          <a:gd name="connsiteY4" fmla="*/ 2676415 h 2676415"/>
                          <a:gd name="connsiteX0" fmla="*/ 0 w 4724767"/>
                          <a:gd name="connsiteY0" fmla="*/ 2829588 h 2829588"/>
                          <a:gd name="connsiteX1" fmla="*/ 1153933 w 4724767"/>
                          <a:gd name="connsiteY1" fmla="*/ 244452 h 2829588"/>
                          <a:gd name="connsiteX2" fmla="*/ 3327367 w 4724767"/>
                          <a:gd name="connsiteY2" fmla="*/ 857200 h 2829588"/>
                          <a:gd name="connsiteX3" fmla="*/ 4609629 w 4724767"/>
                          <a:gd name="connsiteY3" fmla="*/ 2703463 h 2829588"/>
                          <a:gd name="connsiteX4" fmla="*/ 0 w 4724767"/>
                          <a:gd name="connsiteY4" fmla="*/ 2829588 h 2829588"/>
                          <a:gd name="connsiteX0" fmla="*/ 0 w 5055843"/>
                          <a:gd name="connsiteY0" fmla="*/ 2734995 h 2734995"/>
                          <a:gd name="connsiteX1" fmla="*/ 1485009 w 5055843"/>
                          <a:gd name="connsiteY1" fmla="*/ 244452 h 2734995"/>
                          <a:gd name="connsiteX2" fmla="*/ 3658443 w 5055843"/>
                          <a:gd name="connsiteY2" fmla="*/ 857200 h 2734995"/>
                          <a:gd name="connsiteX3" fmla="*/ 4940705 w 5055843"/>
                          <a:gd name="connsiteY3" fmla="*/ 2703463 h 2734995"/>
                          <a:gd name="connsiteX4" fmla="*/ 0 w 5055843"/>
                          <a:gd name="connsiteY4" fmla="*/ 2734995 h 2734995"/>
                          <a:gd name="connsiteX0" fmla="*/ 0 w 5055843"/>
                          <a:gd name="connsiteY0" fmla="*/ 2747950 h 2747950"/>
                          <a:gd name="connsiteX1" fmla="*/ 1753022 w 5055843"/>
                          <a:gd name="connsiteY1" fmla="*/ 241641 h 2747950"/>
                          <a:gd name="connsiteX2" fmla="*/ 3658443 w 5055843"/>
                          <a:gd name="connsiteY2" fmla="*/ 870155 h 2747950"/>
                          <a:gd name="connsiteX3" fmla="*/ 4940705 w 5055843"/>
                          <a:gd name="connsiteY3" fmla="*/ 2716418 h 2747950"/>
                          <a:gd name="connsiteX4" fmla="*/ 0 w 5055843"/>
                          <a:gd name="connsiteY4" fmla="*/ 2747950 h 2747950"/>
                          <a:gd name="connsiteX0" fmla="*/ 0 w 5050832"/>
                          <a:gd name="connsiteY0" fmla="*/ 2890107 h 2890107"/>
                          <a:gd name="connsiteX1" fmla="*/ 1753022 w 5050832"/>
                          <a:gd name="connsiteY1" fmla="*/ 383798 h 2890107"/>
                          <a:gd name="connsiteX2" fmla="*/ 2365671 w 5050832"/>
                          <a:gd name="connsiteY2" fmla="*/ 66382 h 2890107"/>
                          <a:gd name="connsiteX3" fmla="*/ 3658443 w 5050832"/>
                          <a:gd name="connsiteY3" fmla="*/ 1012312 h 2890107"/>
                          <a:gd name="connsiteX4" fmla="*/ 4940705 w 5050832"/>
                          <a:gd name="connsiteY4" fmla="*/ 2858575 h 2890107"/>
                          <a:gd name="connsiteX5" fmla="*/ 0 w 5050832"/>
                          <a:gd name="connsiteY5" fmla="*/ 2890107 h 2890107"/>
                          <a:gd name="connsiteX0" fmla="*/ 218001 w 3297811"/>
                          <a:gd name="connsiteY0" fmla="*/ 2785027 h 2858575"/>
                          <a:gd name="connsiteX1" fmla="*/ 1 w 3297811"/>
                          <a:gd name="connsiteY1" fmla="*/ 383798 h 2858575"/>
                          <a:gd name="connsiteX2" fmla="*/ 612650 w 3297811"/>
                          <a:gd name="connsiteY2" fmla="*/ 66382 h 2858575"/>
                          <a:gd name="connsiteX3" fmla="*/ 1905422 w 3297811"/>
                          <a:gd name="connsiteY3" fmla="*/ 1012312 h 2858575"/>
                          <a:gd name="connsiteX4" fmla="*/ 3187684 w 3297811"/>
                          <a:gd name="connsiteY4" fmla="*/ 2858575 h 2858575"/>
                          <a:gd name="connsiteX5" fmla="*/ 218001 w 3297811"/>
                          <a:gd name="connsiteY5" fmla="*/ 2785027 h 285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297811" h="2858575">
                            <a:moveTo>
                              <a:pt x="218001" y="2785027"/>
                            </a:moveTo>
                            <a:lnTo>
                              <a:pt x="1" y="383798"/>
                            </a:lnTo>
                            <a:cubicBezTo>
                              <a:pt x="391652" y="-73685"/>
                              <a:pt x="295080" y="-38370"/>
                              <a:pt x="612650" y="66382"/>
                            </a:cubicBezTo>
                            <a:cubicBezTo>
                              <a:pt x="930220" y="171134"/>
                              <a:pt x="1473622" y="560085"/>
                              <a:pt x="1905422" y="1012312"/>
                            </a:cubicBezTo>
                            <a:cubicBezTo>
                              <a:pt x="2337222" y="1464539"/>
                              <a:pt x="3689694" y="2577140"/>
                              <a:pt x="3187684" y="2858575"/>
                            </a:cubicBezTo>
                            <a:lnTo>
                              <a:pt x="218001" y="2785027"/>
                            </a:lnTo>
                            <a:close/>
                          </a:path>
                        </a:pathLst>
                      </a:custGeom>
                      <a:solidFill>
                        <a:srgbClr val="DC806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38" name="Háromszög 14"/>
                      <p:cNvSpPr/>
                      <p:nvPr/>
                    </p:nvSpPr>
                    <p:spPr>
                      <a:xfrm>
                        <a:off x="38419" y="1155585"/>
                        <a:ext cx="4317761" cy="3390456"/>
                      </a:xfrm>
                      <a:custGeom>
                        <a:avLst/>
                        <a:gdLst>
                          <a:gd name="connsiteX0" fmla="*/ 0 w 3064609"/>
                          <a:gd name="connsiteY0" fmla="*/ 2995039 h 2995039"/>
                          <a:gd name="connsiteX1" fmla="*/ 1532305 w 3064609"/>
                          <a:gd name="connsiteY1" fmla="*/ 0 h 2995039"/>
                          <a:gd name="connsiteX2" fmla="*/ 3064609 w 3064609"/>
                          <a:gd name="connsiteY2" fmla="*/ 2995039 h 2995039"/>
                          <a:gd name="connsiteX3" fmla="*/ 0 w 3064609"/>
                          <a:gd name="connsiteY3" fmla="*/ 2995039 h 2995039"/>
                          <a:gd name="connsiteX0" fmla="*/ 0 w 3064609"/>
                          <a:gd name="connsiteY0" fmla="*/ 2995039 h 2995039"/>
                          <a:gd name="connsiteX1" fmla="*/ 1532305 w 3064609"/>
                          <a:gd name="connsiteY1" fmla="*/ 0 h 2995039"/>
                          <a:gd name="connsiteX2" fmla="*/ 3064609 w 3064609"/>
                          <a:gd name="connsiteY2" fmla="*/ 2995039 h 2995039"/>
                          <a:gd name="connsiteX3" fmla="*/ 0 w 3064609"/>
                          <a:gd name="connsiteY3" fmla="*/ 2995039 h 2995039"/>
                          <a:gd name="connsiteX0" fmla="*/ 0 w 4609629"/>
                          <a:gd name="connsiteY0" fmla="*/ 2995039 h 2995039"/>
                          <a:gd name="connsiteX1" fmla="*/ 1532305 w 4609629"/>
                          <a:gd name="connsiteY1" fmla="*/ 0 h 2995039"/>
                          <a:gd name="connsiteX2" fmla="*/ 4609629 w 4609629"/>
                          <a:gd name="connsiteY2" fmla="*/ 2868914 h 2995039"/>
                          <a:gd name="connsiteX3" fmla="*/ 0 w 4609629"/>
                          <a:gd name="connsiteY3" fmla="*/ 2995039 h 2995039"/>
                          <a:gd name="connsiteX0" fmla="*/ 0 w 4724767"/>
                          <a:gd name="connsiteY0" fmla="*/ 3052121 h 3052121"/>
                          <a:gd name="connsiteX1" fmla="*/ 1532305 w 4724767"/>
                          <a:gd name="connsiteY1" fmla="*/ 57082 h 3052121"/>
                          <a:gd name="connsiteX2" fmla="*/ 3327367 w 4724767"/>
                          <a:gd name="connsiteY2" fmla="*/ 1079733 h 3052121"/>
                          <a:gd name="connsiteX3" fmla="*/ 4609629 w 4724767"/>
                          <a:gd name="connsiteY3" fmla="*/ 2925996 h 3052121"/>
                          <a:gd name="connsiteX4" fmla="*/ 0 w 4724767"/>
                          <a:gd name="connsiteY4" fmla="*/ 3052121 h 3052121"/>
                          <a:gd name="connsiteX0" fmla="*/ 0 w 4724767"/>
                          <a:gd name="connsiteY0" fmla="*/ 2676415 h 2676415"/>
                          <a:gd name="connsiteX1" fmla="*/ 1153933 w 4724767"/>
                          <a:gd name="connsiteY1" fmla="*/ 91279 h 2676415"/>
                          <a:gd name="connsiteX2" fmla="*/ 3327367 w 4724767"/>
                          <a:gd name="connsiteY2" fmla="*/ 704027 h 2676415"/>
                          <a:gd name="connsiteX3" fmla="*/ 4609629 w 4724767"/>
                          <a:gd name="connsiteY3" fmla="*/ 2550290 h 2676415"/>
                          <a:gd name="connsiteX4" fmla="*/ 0 w 4724767"/>
                          <a:gd name="connsiteY4" fmla="*/ 2676415 h 2676415"/>
                          <a:gd name="connsiteX0" fmla="*/ 0 w 4724767"/>
                          <a:gd name="connsiteY0" fmla="*/ 2829588 h 2829588"/>
                          <a:gd name="connsiteX1" fmla="*/ 1153933 w 4724767"/>
                          <a:gd name="connsiteY1" fmla="*/ 244452 h 2829588"/>
                          <a:gd name="connsiteX2" fmla="*/ 3327367 w 4724767"/>
                          <a:gd name="connsiteY2" fmla="*/ 857200 h 2829588"/>
                          <a:gd name="connsiteX3" fmla="*/ 4609629 w 4724767"/>
                          <a:gd name="connsiteY3" fmla="*/ 2703463 h 2829588"/>
                          <a:gd name="connsiteX4" fmla="*/ 0 w 4724767"/>
                          <a:gd name="connsiteY4" fmla="*/ 2829588 h 2829588"/>
                          <a:gd name="connsiteX0" fmla="*/ 0 w 5055843"/>
                          <a:gd name="connsiteY0" fmla="*/ 2734995 h 2734995"/>
                          <a:gd name="connsiteX1" fmla="*/ 1485009 w 5055843"/>
                          <a:gd name="connsiteY1" fmla="*/ 244452 h 2734995"/>
                          <a:gd name="connsiteX2" fmla="*/ 3658443 w 5055843"/>
                          <a:gd name="connsiteY2" fmla="*/ 857200 h 2734995"/>
                          <a:gd name="connsiteX3" fmla="*/ 4940705 w 5055843"/>
                          <a:gd name="connsiteY3" fmla="*/ 2703463 h 2734995"/>
                          <a:gd name="connsiteX4" fmla="*/ 0 w 5055843"/>
                          <a:gd name="connsiteY4" fmla="*/ 2734995 h 2734995"/>
                          <a:gd name="connsiteX0" fmla="*/ 0 w 5055843"/>
                          <a:gd name="connsiteY0" fmla="*/ 2747950 h 2747950"/>
                          <a:gd name="connsiteX1" fmla="*/ 1753022 w 5055843"/>
                          <a:gd name="connsiteY1" fmla="*/ 241641 h 2747950"/>
                          <a:gd name="connsiteX2" fmla="*/ 3658443 w 5055843"/>
                          <a:gd name="connsiteY2" fmla="*/ 870155 h 2747950"/>
                          <a:gd name="connsiteX3" fmla="*/ 4940705 w 5055843"/>
                          <a:gd name="connsiteY3" fmla="*/ 2716418 h 2747950"/>
                          <a:gd name="connsiteX4" fmla="*/ 0 w 5055843"/>
                          <a:gd name="connsiteY4" fmla="*/ 2747950 h 2747950"/>
                          <a:gd name="connsiteX0" fmla="*/ 0 w 5050832"/>
                          <a:gd name="connsiteY0" fmla="*/ 2890107 h 2890107"/>
                          <a:gd name="connsiteX1" fmla="*/ 1753022 w 5050832"/>
                          <a:gd name="connsiteY1" fmla="*/ 383798 h 2890107"/>
                          <a:gd name="connsiteX2" fmla="*/ 2365671 w 5050832"/>
                          <a:gd name="connsiteY2" fmla="*/ 66382 h 2890107"/>
                          <a:gd name="connsiteX3" fmla="*/ 3658443 w 5050832"/>
                          <a:gd name="connsiteY3" fmla="*/ 1012312 h 2890107"/>
                          <a:gd name="connsiteX4" fmla="*/ 4940705 w 5050832"/>
                          <a:gd name="connsiteY4" fmla="*/ 2858575 h 2890107"/>
                          <a:gd name="connsiteX5" fmla="*/ 0 w 5050832"/>
                          <a:gd name="connsiteY5" fmla="*/ 2890107 h 2890107"/>
                          <a:gd name="connsiteX0" fmla="*/ 0 w 5050832"/>
                          <a:gd name="connsiteY0" fmla="*/ 2890107 h 2890107"/>
                          <a:gd name="connsiteX1" fmla="*/ 153609 w 5050832"/>
                          <a:gd name="connsiteY1" fmla="*/ 1243300 h 2890107"/>
                          <a:gd name="connsiteX2" fmla="*/ 1753022 w 5050832"/>
                          <a:gd name="connsiteY2" fmla="*/ 383798 h 2890107"/>
                          <a:gd name="connsiteX3" fmla="*/ 2365671 w 5050832"/>
                          <a:gd name="connsiteY3" fmla="*/ 66382 h 2890107"/>
                          <a:gd name="connsiteX4" fmla="*/ 3658443 w 5050832"/>
                          <a:gd name="connsiteY4" fmla="*/ 1012312 h 2890107"/>
                          <a:gd name="connsiteX5" fmla="*/ 4940705 w 5050832"/>
                          <a:gd name="connsiteY5" fmla="*/ 2858575 h 2890107"/>
                          <a:gd name="connsiteX6" fmla="*/ 0 w 5050832"/>
                          <a:gd name="connsiteY6" fmla="*/ 2890107 h 2890107"/>
                          <a:gd name="connsiteX0" fmla="*/ 0 w 5050832"/>
                          <a:gd name="connsiteY0" fmla="*/ 2890107 h 2890107"/>
                          <a:gd name="connsiteX1" fmla="*/ 153609 w 5050832"/>
                          <a:gd name="connsiteY1" fmla="*/ 1243300 h 2890107"/>
                          <a:gd name="connsiteX2" fmla="*/ 1753022 w 5050832"/>
                          <a:gd name="connsiteY2" fmla="*/ 383798 h 2890107"/>
                          <a:gd name="connsiteX3" fmla="*/ 2365671 w 5050832"/>
                          <a:gd name="connsiteY3" fmla="*/ 66382 h 2890107"/>
                          <a:gd name="connsiteX4" fmla="*/ 3658443 w 5050832"/>
                          <a:gd name="connsiteY4" fmla="*/ 1012312 h 2890107"/>
                          <a:gd name="connsiteX5" fmla="*/ 4940705 w 5050832"/>
                          <a:gd name="connsiteY5" fmla="*/ 2858575 h 2890107"/>
                          <a:gd name="connsiteX6" fmla="*/ 0 w 5050832"/>
                          <a:gd name="connsiteY6" fmla="*/ 2890107 h 2890107"/>
                          <a:gd name="connsiteX0" fmla="*/ 0 w 5050832"/>
                          <a:gd name="connsiteY0" fmla="*/ 2890107 h 2890107"/>
                          <a:gd name="connsiteX1" fmla="*/ 322051 w 5050832"/>
                          <a:gd name="connsiteY1" fmla="*/ 1260287 h 2890107"/>
                          <a:gd name="connsiteX2" fmla="*/ 1753022 w 5050832"/>
                          <a:gd name="connsiteY2" fmla="*/ 383798 h 2890107"/>
                          <a:gd name="connsiteX3" fmla="*/ 2365671 w 5050832"/>
                          <a:gd name="connsiteY3" fmla="*/ 66382 h 2890107"/>
                          <a:gd name="connsiteX4" fmla="*/ 3658443 w 5050832"/>
                          <a:gd name="connsiteY4" fmla="*/ 1012312 h 2890107"/>
                          <a:gd name="connsiteX5" fmla="*/ 4940705 w 5050832"/>
                          <a:gd name="connsiteY5" fmla="*/ 2858575 h 2890107"/>
                          <a:gd name="connsiteX6" fmla="*/ 0 w 5050832"/>
                          <a:gd name="connsiteY6" fmla="*/ 2890107 h 2890107"/>
                          <a:gd name="connsiteX0" fmla="*/ 0 w 4840762"/>
                          <a:gd name="connsiteY0" fmla="*/ 2958056 h 2958056"/>
                          <a:gd name="connsiteX1" fmla="*/ 111981 w 4840762"/>
                          <a:gd name="connsiteY1" fmla="*/ 1260287 h 2958056"/>
                          <a:gd name="connsiteX2" fmla="*/ 1542952 w 4840762"/>
                          <a:gd name="connsiteY2" fmla="*/ 383798 h 2958056"/>
                          <a:gd name="connsiteX3" fmla="*/ 2155601 w 4840762"/>
                          <a:gd name="connsiteY3" fmla="*/ 66382 h 2958056"/>
                          <a:gd name="connsiteX4" fmla="*/ 3448373 w 4840762"/>
                          <a:gd name="connsiteY4" fmla="*/ 1012312 h 2958056"/>
                          <a:gd name="connsiteX5" fmla="*/ 4730635 w 4840762"/>
                          <a:gd name="connsiteY5" fmla="*/ 2858575 h 2958056"/>
                          <a:gd name="connsiteX6" fmla="*/ 0 w 4840762"/>
                          <a:gd name="connsiteY6" fmla="*/ 2958056 h 2958056"/>
                          <a:gd name="connsiteX0" fmla="*/ 31885 w 4872647"/>
                          <a:gd name="connsiteY0" fmla="*/ 2958056 h 2958056"/>
                          <a:gd name="connsiteX1" fmla="*/ 143866 w 4872647"/>
                          <a:gd name="connsiteY1" fmla="*/ 1260287 h 2958056"/>
                          <a:gd name="connsiteX2" fmla="*/ 1574837 w 4872647"/>
                          <a:gd name="connsiteY2" fmla="*/ 383798 h 2958056"/>
                          <a:gd name="connsiteX3" fmla="*/ 2187486 w 4872647"/>
                          <a:gd name="connsiteY3" fmla="*/ 66382 h 2958056"/>
                          <a:gd name="connsiteX4" fmla="*/ 3480258 w 4872647"/>
                          <a:gd name="connsiteY4" fmla="*/ 1012312 h 2958056"/>
                          <a:gd name="connsiteX5" fmla="*/ 4762520 w 4872647"/>
                          <a:gd name="connsiteY5" fmla="*/ 2858575 h 2958056"/>
                          <a:gd name="connsiteX6" fmla="*/ 31885 w 4872647"/>
                          <a:gd name="connsiteY6" fmla="*/ 2958056 h 2958056"/>
                          <a:gd name="connsiteX0" fmla="*/ 31885 w 5048746"/>
                          <a:gd name="connsiteY0" fmla="*/ 2958056 h 3223781"/>
                          <a:gd name="connsiteX1" fmla="*/ 143866 w 5048746"/>
                          <a:gd name="connsiteY1" fmla="*/ 1260287 h 3223781"/>
                          <a:gd name="connsiteX2" fmla="*/ 1574837 w 5048746"/>
                          <a:gd name="connsiteY2" fmla="*/ 383798 h 3223781"/>
                          <a:gd name="connsiteX3" fmla="*/ 2187486 w 5048746"/>
                          <a:gd name="connsiteY3" fmla="*/ 66382 h 3223781"/>
                          <a:gd name="connsiteX4" fmla="*/ 3480258 w 5048746"/>
                          <a:gd name="connsiteY4" fmla="*/ 1012312 h 3223781"/>
                          <a:gd name="connsiteX5" fmla="*/ 4949258 w 5048746"/>
                          <a:gd name="connsiteY5" fmla="*/ 3223781 h 3223781"/>
                          <a:gd name="connsiteX6" fmla="*/ 31885 w 5048746"/>
                          <a:gd name="connsiteY6" fmla="*/ 2958056 h 3223781"/>
                          <a:gd name="connsiteX0" fmla="*/ 115535 w 5007905"/>
                          <a:gd name="connsiteY0" fmla="*/ 3401521 h 3401521"/>
                          <a:gd name="connsiteX1" fmla="*/ 103025 w 5007905"/>
                          <a:gd name="connsiteY1" fmla="*/ 1260287 h 3401521"/>
                          <a:gd name="connsiteX2" fmla="*/ 1533996 w 5007905"/>
                          <a:gd name="connsiteY2" fmla="*/ 383798 h 3401521"/>
                          <a:gd name="connsiteX3" fmla="*/ 2146645 w 5007905"/>
                          <a:gd name="connsiteY3" fmla="*/ 66382 h 3401521"/>
                          <a:gd name="connsiteX4" fmla="*/ 3439417 w 5007905"/>
                          <a:gd name="connsiteY4" fmla="*/ 1012312 h 3401521"/>
                          <a:gd name="connsiteX5" fmla="*/ 4908417 w 5007905"/>
                          <a:gd name="connsiteY5" fmla="*/ 3223781 h 3401521"/>
                          <a:gd name="connsiteX6" fmla="*/ 115535 w 5007905"/>
                          <a:gd name="connsiteY6" fmla="*/ 3401521 h 3401521"/>
                          <a:gd name="connsiteX0" fmla="*/ 115534 w 4910872"/>
                          <a:gd name="connsiteY0" fmla="*/ 3401521 h 3594403"/>
                          <a:gd name="connsiteX1" fmla="*/ 103024 w 4910872"/>
                          <a:gd name="connsiteY1" fmla="*/ 1260287 h 3594403"/>
                          <a:gd name="connsiteX2" fmla="*/ 1533995 w 4910872"/>
                          <a:gd name="connsiteY2" fmla="*/ 383798 h 3594403"/>
                          <a:gd name="connsiteX3" fmla="*/ 2146644 w 4910872"/>
                          <a:gd name="connsiteY3" fmla="*/ 66382 h 3594403"/>
                          <a:gd name="connsiteX4" fmla="*/ 3439416 w 4910872"/>
                          <a:gd name="connsiteY4" fmla="*/ 1012312 h 3594403"/>
                          <a:gd name="connsiteX5" fmla="*/ 4908416 w 4910872"/>
                          <a:gd name="connsiteY5" fmla="*/ 3223781 h 3594403"/>
                          <a:gd name="connsiteX6" fmla="*/ 3352380 w 4910872"/>
                          <a:gd name="connsiteY6" fmla="*/ 3594403 h 3594403"/>
                          <a:gd name="connsiteX7" fmla="*/ 115534 w 4910872"/>
                          <a:gd name="connsiteY7" fmla="*/ 3401521 h 3594403"/>
                          <a:gd name="connsiteX0" fmla="*/ 0 w 5542293"/>
                          <a:gd name="connsiteY0" fmla="*/ 3662382 h 3675487"/>
                          <a:gd name="connsiteX1" fmla="*/ 734445 w 5542293"/>
                          <a:gd name="connsiteY1" fmla="*/ 1260287 h 3675487"/>
                          <a:gd name="connsiteX2" fmla="*/ 2165416 w 5542293"/>
                          <a:gd name="connsiteY2" fmla="*/ 383798 h 3675487"/>
                          <a:gd name="connsiteX3" fmla="*/ 2778065 w 5542293"/>
                          <a:gd name="connsiteY3" fmla="*/ 66382 h 3675487"/>
                          <a:gd name="connsiteX4" fmla="*/ 4070837 w 5542293"/>
                          <a:gd name="connsiteY4" fmla="*/ 1012312 h 3675487"/>
                          <a:gd name="connsiteX5" fmla="*/ 5539837 w 5542293"/>
                          <a:gd name="connsiteY5" fmla="*/ 3223781 h 3675487"/>
                          <a:gd name="connsiteX6" fmla="*/ 3983801 w 5542293"/>
                          <a:gd name="connsiteY6" fmla="*/ 3594403 h 3675487"/>
                          <a:gd name="connsiteX7" fmla="*/ 0 w 5542293"/>
                          <a:gd name="connsiteY7" fmla="*/ 3662382 h 3675487"/>
                          <a:gd name="connsiteX0" fmla="*/ 203452 w 5745745"/>
                          <a:gd name="connsiteY0" fmla="*/ 3662382 h 3675487"/>
                          <a:gd name="connsiteX1" fmla="*/ 676631 w 5745745"/>
                          <a:gd name="connsiteY1" fmla="*/ 2610227 h 3675487"/>
                          <a:gd name="connsiteX2" fmla="*/ 937897 w 5745745"/>
                          <a:gd name="connsiteY2" fmla="*/ 1260287 h 3675487"/>
                          <a:gd name="connsiteX3" fmla="*/ 2368868 w 5745745"/>
                          <a:gd name="connsiteY3" fmla="*/ 383798 h 3675487"/>
                          <a:gd name="connsiteX4" fmla="*/ 2981517 w 5745745"/>
                          <a:gd name="connsiteY4" fmla="*/ 66382 h 3675487"/>
                          <a:gd name="connsiteX5" fmla="*/ 4274289 w 5745745"/>
                          <a:gd name="connsiteY5" fmla="*/ 1012312 h 3675487"/>
                          <a:gd name="connsiteX6" fmla="*/ 5743289 w 5745745"/>
                          <a:gd name="connsiteY6" fmla="*/ 3223781 h 3675487"/>
                          <a:gd name="connsiteX7" fmla="*/ 4187253 w 5745745"/>
                          <a:gd name="connsiteY7" fmla="*/ 3594403 h 3675487"/>
                          <a:gd name="connsiteX8" fmla="*/ 203452 w 5745745"/>
                          <a:gd name="connsiteY8" fmla="*/ 3662382 h 3675487"/>
                          <a:gd name="connsiteX0" fmla="*/ 27057 w 5569350"/>
                          <a:gd name="connsiteY0" fmla="*/ 3662382 h 3675487"/>
                          <a:gd name="connsiteX1" fmla="*/ 500236 w 5569350"/>
                          <a:gd name="connsiteY1" fmla="*/ 2610227 h 3675487"/>
                          <a:gd name="connsiteX2" fmla="*/ 761502 w 5569350"/>
                          <a:gd name="connsiteY2" fmla="*/ 1260287 h 3675487"/>
                          <a:gd name="connsiteX3" fmla="*/ 2192473 w 5569350"/>
                          <a:gd name="connsiteY3" fmla="*/ 383798 h 3675487"/>
                          <a:gd name="connsiteX4" fmla="*/ 2805122 w 5569350"/>
                          <a:gd name="connsiteY4" fmla="*/ 66382 h 3675487"/>
                          <a:gd name="connsiteX5" fmla="*/ 4097894 w 5569350"/>
                          <a:gd name="connsiteY5" fmla="*/ 1012312 h 3675487"/>
                          <a:gd name="connsiteX6" fmla="*/ 5566894 w 5569350"/>
                          <a:gd name="connsiteY6" fmla="*/ 3223781 h 3675487"/>
                          <a:gd name="connsiteX7" fmla="*/ 4010858 w 5569350"/>
                          <a:gd name="connsiteY7" fmla="*/ 3594403 h 3675487"/>
                          <a:gd name="connsiteX8" fmla="*/ 27057 w 5569350"/>
                          <a:gd name="connsiteY8" fmla="*/ 3662382 h 3675487"/>
                          <a:gd name="connsiteX0" fmla="*/ 42262 w 5584555"/>
                          <a:gd name="connsiteY0" fmla="*/ 3662382 h 3675487"/>
                          <a:gd name="connsiteX1" fmla="*/ 293689 w 5584555"/>
                          <a:gd name="connsiteY1" fmla="*/ 2589575 h 3675487"/>
                          <a:gd name="connsiteX2" fmla="*/ 776707 w 5584555"/>
                          <a:gd name="connsiteY2" fmla="*/ 1260287 h 3675487"/>
                          <a:gd name="connsiteX3" fmla="*/ 2207678 w 5584555"/>
                          <a:gd name="connsiteY3" fmla="*/ 383798 h 3675487"/>
                          <a:gd name="connsiteX4" fmla="*/ 2820327 w 5584555"/>
                          <a:gd name="connsiteY4" fmla="*/ 66382 h 3675487"/>
                          <a:gd name="connsiteX5" fmla="*/ 4113099 w 5584555"/>
                          <a:gd name="connsiteY5" fmla="*/ 1012312 h 3675487"/>
                          <a:gd name="connsiteX6" fmla="*/ 5582099 w 5584555"/>
                          <a:gd name="connsiteY6" fmla="*/ 3223781 h 3675487"/>
                          <a:gd name="connsiteX7" fmla="*/ 4026063 w 5584555"/>
                          <a:gd name="connsiteY7" fmla="*/ 3594403 h 3675487"/>
                          <a:gd name="connsiteX8" fmla="*/ 42262 w 5584555"/>
                          <a:gd name="connsiteY8" fmla="*/ 3662382 h 3675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584555" h="3675487">
                            <a:moveTo>
                              <a:pt x="42262" y="3662382"/>
                            </a:moveTo>
                            <a:cubicBezTo>
                              <a:pt x="-105284" y="3529686"/>
                              <a:pt x="171282" y="2989924"/>
                              <a:pt x="293689" y="2589575"/>
                            </a:cubicBezTo>
                            <a:cubicBezTo>
                              <a:pt x="416096" y="2189226"/>
                              <a:pt x="464081" y="1580086"/>
                              <a:pt x="776707" y="1260287"/>
                            </a:cubicBezTo>
                            <a:lnTo>
                              <a:pt x="2207678" y="383798"/>
                            </a:lnTo>
                            <a:cubicBezTo>
                              <a:pt x="2599329" y="-73685"/>
                              <a:pt x="2502757" y="-38370"/>
                              <a:pt x="2820327" y="66382"/>
                            </a:cubicBezTo>
                            <a:cubicBezTo>
                              <a:pt x="3137897" y="171134"/>
                              <a:pt x="3681299" y="560085"/>
                              <a:pt x="4113099" y="1012312"/>
                            </a:cubicBezTo>
                            <a:cubicBezTo>
                              <a:pt x="4544899" y="1464539"/>
                              <a:pt x="5643290" y="2845605"/>
                              <a:pt x="5582099" y="3223781"/>
                            </a:cubicBezTo>
                            <a:cubicBezTo>
                              <a:pt x="4970051" y="3242977"/>
                              <a:pt x="4638111" y="3575207"/>
                              <a:pt x="4026063" y="3594403"/>
                            </a:cubicBezTo>
                            <a:cubicBezTo>
                              <a:pt x="2947114" y="3530109"/>
                              <a:pt x="1121211" y="3726676"/>
                              <a:pt x="42262" y="3662382"/>
                            </a:cubicBezTo>
                            <a:close/>
                          </a:path>
                        </a:pathLst>
                      </a:custGeom>
                      <a:gradFill>
                        <a:gsLst>
                          <a:gs pos="2649">
                            <a:srgbClr val="F58A66">
                              <a:alpha val="49000"/>
                            </a:srgbClr>
                          </a:gs>
                          <a:gs pos="97000">
                            <a:srgbClr val="F5A183">
                              <a:alpha val="24000"/>
                            </a:srgbClr>
                          </a:gs>
                        </a:gsLst>
                        <a:lin ang="162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39" name="Szabadkézi sokszög 38"/>
                      <p:cNvSpPr/>
                      <p:nvPr/>
                    </p:nvSpPr>
                    <p:spPr>
                      <a:xfrm rot="8803688">
                        <a:off x="2225108" y="998281"/>
                        <a:ext cx="626427" cy="1356463"/>
                      </a:xfrm>
                      <a:custGeom>
                        <a:avLst/>
                        <a:gdLst>
                          <a:gd name="connsiteX0" fmla="*/ 431783 w 626427"/>
                          <a:gd name="connsiteY0" fmla="*/ 1356463 h 1356463"/>
                          <a:gd name="connsiteX1" fmla="*/ 314159 w 626427"/>
                          <a:gd name="connsiteY1" fmla="*/ 1179639 h 1356463"/>
                          <a:gd name="connsiteX2" fmla="*/ 230899 w 626427"/>
                          <a:gd name="connsiteY2" fmla="*/ 938041 h 1356463"/>
                          <a:gd name="connsiteX3" fmla="*/ 83034 w 626427"/>
                          <a:gd name="connsiteY3" fmla="*/ 592189 h 1356463"/>
                          <a:gd name="connsiteX4" fmla="*/ 0 w 626427"/>
                          <a:gd name="connsiteY4" fmla="*/ 249868 h 1356463"/>
                          <a:gd name="connsiteX5" fmla="*/ 112851 w 626427"/>
                          <a:gd name="connsiteY5" fmla="*/ 370698 h 1356463"/>
                          <a:gd name="connsiteX6" fmla="*/ 183522 w 626427"/>
                          <a:gd name="connsiteY6" fmla="*/ 323975 h 1356463"/>
                          <a:gd name="connsiteX7" fmla="*/ 183940 w 626427"/>
                          <a:gd name="connsiteY7" fmla="*/ 323332 h 1356463"/>
                          <a:gd name="connsiteX8" fmla="*/ 183622 w 626427"/>
                          <a:gd name="connsiteY8" fmla="*/ 315769 h 1356463"/>
                          <a:gd name="connsiteX9" fmla="*/ 189676 w 626427"/>
                          <a:gd name="connsiteY9" fmla="*/ 314516 h 1356463"/>
                          <a:gd name="connsiteX10" fmla="*/ 199800 w 626427"/>
                          <a:gd name="connsiteY10" fmla="*/ 298955 h 1356463"/>
                          <a:gd name="connsiteX11" fmla="*/ 225992 w 626427"/>
                          <a:gd name="connsiteY11" fmla="*/ 0 h 1356463"/>
                          <a:gd name="connsiteX12" fmla="*/ 304789 w 626427"/>
                          <a:gd name="connsiteY12" fmla="*/ 201176 h 1356463"/>
                          <a:gd name="connsiteX13" fmla="*/ 310666 w 626427"/>
                          <a:gd name="connsiteY13" fmla="*/ 196760 h 1356463"/>
                          <a:gd name="connsiteX14" fmla="*/ 362568 w 626427"/>
                          <a:gd name="connsiteY14" fmla="*/ 182158 h 1356463"/>
                          <a:gd name="connsiteX15" fmla="*/ 368551 w 626427"/>
                          <a:gd name="connsiteY15" fmla="*/ 91727 h 1356463"/>
                          <a:gd name="connsiteX16" fmla="*/ 454309 w 626427"/>
                          <a:gd name="connsiteY16" fmla="*/ 192173 h 1356463"/>
                          <a:gd name="connsiteX17" fmla="*/ 500524 w 626427"/>
                          <a:gd name="connsiteY17" fmla="*/ 323934 h 1356463"/>
                          <a:gd name="connsiteX18" fmla="*/ 592953 w 626427"/>
                          <a:gd name="connsiteY18" fmla="*/ 514581 h 1356463"/>
                          <a:gd name="connsiteX19" fmla="*/ 626427 w 626427"/>
                          <a:gd name="connsiteY19" fmla="*/ 698801 h 1356463"/>
                          <a:gd name="connsiteX20" fmla="*/ 503648 w 626427"/>
                          <a:gd name="connsiteY20" fmla="*/ 708912 h 1356463"/>
                          <a:gd name="connsiteX21" fmla="*/ 502469 w 626427"/>
                          <a:gd name="connsiteY21" fmla="*/ 709966 h 1356463"/>
                          <a:gd name="connsiteX22" fmla="*/ 518655 w 626427"/>
                          <a:gd name="connsiteY22" fmla="*/ 743708 h 1356463"/>
                          <a:gd name="connsiteX23" fmla="*/ 572624 w 626427"/>
                          <a:gd name="connsiteY23" fmla="*/ 907297 h 1356463"/>
                          <a:gd name="connsiteX24" fmla="*/ 524922 w 626427"/>
                          <a:gd name="connsiteY24" fmla="*/ 968374 h 1356463"/>
                          <a:gd name="connsiteX25" fmla="*/ 450660 w 626427"/>
                          <a:gd name="connsiteY25" fmla="*/ 892832 h 1356463"/>
                          <a:gd name="connsiteX26" fmla="*/ 471912 w 626427"/>
                          <a:gd name="connsiteY26" fmla="*/ 994800 h 1356463"/>
                          <a:gd name="connsiteX27" fmla="*/ 479954 w 626427"/>
                          <a:gd name="connsiteY27" fmla="*/ 1126956 h 1356463"/>
                          <a:gd name="connsiteX28" fmla="*/ 415046 w 626427"/>
                          <a:gd name="connsiteY28" fmla="*/ 1185160 h 13564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</a:cxnLst>
                        <a:rect l="l" t="t" r="r" b="b"/>
                        <a:pathLst>
                          <a:path w="626427" h="1356463">
                            <a:moveTo>
                              <a:pt x="431783" y="1356463"/>
                            </a:moveTo>
                            <a:cubicBezTo>
                              <a:pt x="415824" y="1345815"/>
                              <a:pt x="347640" y="1249376"/>
                              <a:pt x="314159" y="1179639"/>
                            </a:cubicBezTo>
                            <a:cubicBezTo>
                              <a:pt x="280679" y="1109902"/>
                              <a:pt x="270275" y="1026220"/>
                              <a:pt x="230899" y="938041"/>
                            </a:cubicBezTo>
                            <a:cubicBezTo>
                              <a:pt x="193404" y="821155"/>
                              <a:pt x="120529" y="709074"/>
                              <a:pt x="83034" y="592189"/>
                            </a:cubicBezTo>
                            <a:lnTo>
                              <a:pt x="0" y="249868"/>
                            </a:lnTo>
                            <a:cubicBezTo>
                              <a:pt x="-302" y="200853"/>
                              <a:pt x="82264" y="358346"/>
                              <a:pt x="112851" y="370698"/>
                            </a:cubicBezTo>
                            <a:cubicBezTo>
                              <a:pt x="143438" y="383050"/>
                              <a:pt x="159393" y="373658"/>
                              <a:pt x="183522" y="323975"/>
                            </a:cubicBezTo>
                            <a:lnTo>
                              <a:pt x="183940" y="323332"/>
                            </a:lnTo>
                            <a:lnTo>
                              <a:pt x="183622" y="315769"/>
                            </a:lnTo>
                            <a:lnTo>
                              <a:pt x="189676" y="314516"/>
                            </a:lnTo>
                            <a:lnTo>
                              <a:pt x="199800" y="298955"/>
                            </a:lnTo>
                            <a:cubicBezTo>
                              <a:pt x="225594" y="223379"/>
                              <a:pt x="174602" y="39464"/>
                              <a:pt x="225992" y="0"/>
                            </a:cubicBezTo>
                            <a:lnTo>
                              <a:pt x="304789" y="201176"/>
                            </a:lnTo>
                            <a:lnTo>
                              <a:pt x="310666" y="196760"/>
                            </a:lnTo>
                            <a:cubicBezTo>
                              <a:pt x="327966" y="191893"/>
                              <a:pt x="350876" y="201110"/>
                              <a:pt x="362568" y="182158"/>
                            </a:cubicBezTo>
                            <a:lnTo>
                              <a:pt x="368551" y="91727"/>
                            </a:lnTo>
                            <a:cubicBezTo>
                              <a:pt x="381847" y="98404"/>
                              <a:pt x="432313" y="153472"/>
                              <a:pt x="454309" y="192173"/>
                            </a:cubicBezTo>
                            <a:cubicBezTo>
                              <a:pt x="476304" y="230874"/>
                              <a:pt x="475422" y="275207"/>
                              <a:pt x="500524" y="323934"/>
                            </a:cubicBezTo>
                            <a:cubicBezTo>
                              <a:pt x="520330" y="387483"/>
                              <a:pt x="573147" y="451032"/>
                              <a:pt x="592953" y="514581"/>
                            </a:cubicBezTo>
                            <a:lnTo>
                              <a:pt x="626427" y="698801"/>
                            </a:lnTo>
                            <a:cubicBezTo>
                              <a:pt x="620604" y="724358"/>
                              <a:pt x="543338" y="689881"/>
                              <a:pt x="503648" y="708912"/>
                            </a:cubicBezTo>
                            <a:lnTo>
                              <a:pt x="502469" y="709966"/>
                            </a:lnTo>
                            <a:lnTo>
                              <a:pt x="518655" y="743708"/>
                            </a:lnTo>
                            <a:cubicBezTo>
                              <a:pt x="548584" y="807803"/>
                              <a:pt x="572544" y="867115"/>
                              <a:pt x="572624" y="907297"/>
                            </a:cubicBezTo>
                            <a:cubicBezTo>
                              <a:pt x="548602" y="899922"/>
                              <a:pt x="548943" y="975749"/>
                              <a:pt x="524922" y="968374"/>
                            </a:cubicBezTo>
                            <a:lnTo>
                              <a:pt x="450660" y="892832"/>
                            </a:lnTo>
                            <a:cubicBezTo>
                              <a:pt x="430313" y="907900"/>
                              <a:pt x="459549" y="948785"/>
                              <a:pt x="471912" y="994800"/>
                            </a:cubicBezTo>
                            <a:cubicBezTo>
                              <a:pt x="484275" y="1040815"/>
                              <a:pt x="485869" y="1095713"/>
                              <a:pt x="479954" y="1126956"/>
                            </a:cubicBezTo>
                            <a:cubicBezTo>
                              <a:pt x="469716" y="1176851"/>
                              <a:pt x="425283" y="1135265"/>
                              <a:pt x="415046" y="1185160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</p:grpSp>
              </p:grpSp>
              <p:grpSp>
                <p:nvGrpSpPr>
                  <p:cNvPr id="21" name="Csoportba foglalás 20"/>
                  <p:cNvGrpSpPr/>
                  <p:nvPr/>
                </p:nvGrpSpPr>
                <p:grpSpPr>
                  <a:xfrm>
                    <a:off x="3159821" y="875387"/>
                    <a:ext cx="5197865" cy="4249501"/>
                    <a:chOff x="4118387" y="463097"/>
                    <a:chExt cx="5197865" cy="4249501"/>
                  </a:xfrm>
                </p:grpSpPr>
                <p:sp>
                  <p:nvSpPr>
                    <p:cNvPr id="29" name="Háromszög 14"/>
                    <p:cNvSpPr/>
                    <p:nvPr/>
                  </p:nvSpPr>
                  <p:spPr>
                    <a:xfrm flipH="1">
                      <a:off x="4118387" y="618651"/>
                      <a:ext cx="5197865" cy="4093947"/>
                    </a:xfrm>
                    <a:custGeom>
                      <a:avLst/>
                      <a:gdLst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4609629"/>
                        <a:gd name="connsiteY0" fmla="*/ 2995039 h 2995039"/>
                        <a:gd name="connsiteX1" fmla="*/ 1532305 w 4609629"/>
                        <a:gd name="connsiteY1" fmla="*/ 0 h 2995039"/>
                        <a:gd name="connsiteX2" fmla="*/ 4609629 w 4609629"/>
                        <a:gd name="connsiteY2" fmla="*/ 2868914 h 2995039"/>
                        <a:gd name="connsiteX3" fmla="*/ 0 w 4609629"/>
                        <a:gd name="connsiteY3" fmla="*/ 2995039 h 2995039"/>
                        <a:gd name="connsiteX0" fmla="*/ 0 w 4724767"/>
                        <a:gd name="connsiteY0" fmla="*/ 3052121 h 3052121"/>
                        <a:gd name="connsiteX1" fmla="*/ 1532305 w 4724767"/>
                        <a:gd name="connsiteY1" fmla="*/ 57082 h 3052121"/>
                        <a:gd name="connsiteX2" fmla="*/ 3327367 w 4724767"/>
                        <a:gd name="connsiteY2" fmla="*/ 1079733 h 3052121"/>
                        <a:gd name="connsiteX3" fmla="*/ 4609629 w 4724767"/>
                        <a:gd name="connsiteY3" fmla="*/ 2925996 h 3052121"/>
                        <a:gd name="connsiteX4" fmla="*/ 0 w 4724767"/>
                        <a:gd name="connsiteY4" fmla="*/ 3052121 h 3052121"/>
                        <a:gd name="connsiteX0" fmla="*/ 0 w 4724767"/>
                        <a:gd name="connsiteY0" fmla="*/ 2676415 h 2676415"/>
                        <a:gd name="connsiteX1" fmla="*/ 1153933 w 4724767"/>
                        <a:gd name="connsiteY1" fmla="*/ 91279 h 2676415"/>
                        <a:gd name="connsiteX2" fmla="*/ 3327367 w 4724767"/>
                        <a:gd name="connsiteY2" fmla="*/ 704027 h 2676415"/>
                        <a:gd name="connsiteX3" fmla="*/ 4609629 w 4724767"/>
                        <a:gd name="connsiteY3" fmla="*/ 2550290 h 2676415"/>
                        <a:gd name="connsiteX4" fmla="*/ 0 w 4724767"/>
                        <a:gd name="connsiteY4" fmla="*/ 2676415 h 2676415"/>
                        <a:gd name="connsiteX0" fmla="*/ 0 w 4724767"/>
                        <a:gd name="connsiteY0" fmla="*/ 2829588 h 2829588"/>
                        <a:gd name="connsiteX1" fmla="*/ 1153933 w 4724767"/>
                        <a:gd name="connsiteY1" fmla="*/ 244452 h 2829588"/>
                        <a:gd name="connsiteX2" fmla="*/ 3327367 w 4724767"/>
                        <a:gd name="connsiteY2" fmla="*/ 857200 h 2829588"/>
                        <a:gd name="connsiteX3" fmla="*/ 4609629 w 4724767"/>
                        <a:gd name="connsiteY3" fmla="*/ 2703463 h 2829588"/>
                        <a:gd name="connsiteX4" fmla="*/ 0 w 4724767"/>
                        <a:gd name="connsiteY4" fmla="*/ 2829588 h 2829588"/>
                        <a:gd name="connsiteX0" fmla="*/ 0 w 5055843"/>
                        <a:gd name="connsiteY0" fmla="*/ 2734995 h 2734995"/>
                        <a:gd name="connsiteX1" fmla="*/ 1485009 w 5055843"/>
                        <a:gd name="connsiteY1" fmla="*/ 244452 h 2734995"/>
                        <a:gd name="connsiteX2" fmla="*/ 3658443 w 5055843"/>
                        <a:gd name="connsiteY2" fmla="*/ 857200 h 2734995"/>
                        <a:gd name="connsiteX3" fmla="*/ 4940705 w 5055843"/>
                        <a:gd name="connsiteY3" fmla="*/ 2703463 h 2734995"/>
                        <a:gd name="connsiteX4" fmla="*/ 0 w 5055843"/>
                        <a:gd name="connsiteY4" fmla="*/ 2734995 h 2734995"/>
                        <a:gd name="connsiteX0" fmla="*/ 0 w 5055843"/>
                        <a:gd name="connsiteY0" fmla="*/ 2747950 h 2747950"/>
                        <a:gd name="connsiteX1" fmla="*/ 1753022 w 5055843"/>
                        <a:gd name="connsiteY1" fmla="*/ 241641 h 2747950"/>
                        <a:gd name="connsiteX2" fmla="*/ 3658443 w 5055843"/>
                        <a:gd name="connsiteY2" fmla="*/ 870155 h 2747950"/>
                        <a:gd name="connsiteX3" fmla="*/ 4940705 w 5055843"/>
                        <a:gd name="connsiteY3" fmla="*/ 2716418 h 2747950"/>
                        <a:gd name="connsiteX4" fmla="*/ 0 w 5055843"/>
                        <a:gd name="connsiteY4" fmla="*/ 2747950 h 2747950"/>
                        <a:gd name="connsiteX0" fmla="*/ 0 w 5050832"/>
                        <a:gd name="connsiteY0" fmla="*/ 2890107 h 2890107"/>
                        <a:gd name="connsiteX1" fmla="*/ 1753022 w 5050832"/>
                        <a:gd name="connsiteY1" fmla="*/ 383798 h 2890107"/>
                        <a:gd name="connsiteX2" fmla="*/ 2365671 w 5050832"/>
                        <a:gd name="connsiteY2" fmla="*/ 66382 h 2890107"/>
                        <a:gd name="connsiteX3" fmla="*/ 3658443 w 5050832"/>
                        <a:gd name="connsiteY3" fmla="*/ 1012312 h 2890107"/>
                        <a:gd name="connsiteX4" fmla="*/ 4940705 w 5050832"/>
                        <a:gd name="connsiteY4" fmla="*/ 2858575 h 2890107"/>
                        <a:gd name="connsiteX5" fmla="*/ 0 w 5050832"/>
                        <a:gd name="connsiteY5" fmla="*/ 2890107 h 2890107"/>
                        <a:gd name="connsiteX0" fmla="*/ 0 w 5050832"/>
                        <a:gd name="connsiteY0" fmla="*/ 2890107 h 2890107"/>
                        <a:gd name="connsiteX1" fmla="*/ 796392 w 5050832"/>
                        <a:gd name="connsiteY1" fmla="*/ 121111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197865"/>
                        <a:gd name="connsiteY0" fmla="*/ 2890107 h 2890107"/>
                        <a:gd name="connsiteX1" fmla="*/ 796392 w 5197865"/>
                        <a:gd name="connsiteY1" fmla="*/ 1211110 h 2890107"/>
                        <a:gd name="connsiteX2" fmla="*/ 1753022 w 5197865"/>
                        <a:gd name="connsiteY2" fmla="*/ 383798 h 2890107"/>
                        <a:gd name="connsiteX3" fmla="*/ 2365671 w 5197865"/>
                        <a:gd name="connsiteY3" fmla="*/ 66382 h 2890107"/>
                        <a:gd name="connsiteX4" fmla="*/ 3658443 w 5197865"/>
                        <a:gd name="connsiteY4" fmla="*/ 1012312 h 2890107"/>
                        <a:gd name="connsiteX5" fmla="*/ 4485523 w 5197865"/>
                        <a:gd name="connsiteY5" fmla="*/ 1522739 h 2890107"/>
                        <a:gd name="connsiteX6" fmla="*/ 4940705 w 5197865"/>
                        <a:gd name="connsiteY6" fmla="*/ 2858575 h 2890107"/>
                        <a:gd name="connsiteX7" fmla="*/ 0 w 5197865"/>
                        <a:gd name="connsiteY7" fmla="*/ 2890107 h 2890107"/>
                        <a:gd name="connsiteX0" fmla="*/ 0 w 5197865"/>
                        <a:gd name="connsiteY0" fmla="*/ 2890107 h 2890107"/>
                        <a:gd name="connsiteX1" fmla="*/ 796392 w 5197865"/>
                        <a:gd name="connsiteY1" fmla="*/ 1211110 h 2890107"/>
                        <a:gd name="connsiteX2" fmla="*/ 1753022 w 5197865"/>
                        <a:gd name="connsiteY2" fmla="*/ 383798 h 2890107"/>
                        <a:gd name="connsiteX3" fmla="*/ 2365671 w 5197865"/>
                        <a:gd name="connsiteY3" fmla="*/ 66382 h 2890107"/>
                        <a:gd name="connsiteX4" fmla="*/ 3381936 w 5197865"/>
                        <a:gd name="connsiteY4" fmla="*/ 565592 h 2890107"/>
                        <a:gd name="connsiteX5" fmla="*/ 3658443 w 5197865"/>
                        <a:gd name="connsiteY5" fmla="*/ 1012312 h 2890107"/>
                        <a:gd name="connsiteX6" fmla="*/ 4485523 w 5197865"/>
                        <a:gd name="connsiteY6" fmla="*/ 1522739 h 2890107"/>
                        <a:gd name="connsiteX7" fmla="*/ 4940705 w 5197865"/>
                        <a:gd name="connsiteY7" fmla="*/ 2858575 h 2890107"/>
                        <a:gd name="connsiteX8" fmla="*/ 0 w 5197865"/>
                        <a:gd name="connsiteY8" fmla="*/ 2890107 h 28901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197865" h="2890107">
                          <a:moveTo>
                            <a:pt x="0" y="2890107"/>
                          </a:moveTo>
                          <a:cubicBezTo>
                            <a:pt x="391588" y="2337861"/>
                            <a:pt x="404804" y="1763356"/>
                            <a:pt x="796392" y="1211110"/>
                          </a:cubicBezTo>
                          <a:lnTo>
                            <a:pt x="1753022" y="383798"/>
                          </a:lnTo>
                          <a:cubicBezTo>
                            <a:pt x="2144673" y="-73685"/>
                            <a:pt x="2048101" y="-38370"/>
                            <a:pt x="2365671" y="66382"/>
                          </a:cubicBezTo>
                          <a:cubicBezTo>
                            <a:pt x="2616136" y="104101"/>
                            <a:pt x="3166474" y="407937"/>
                            <a:pt x="3381936" y="565592"/>
                          </a:cubicBezTo>
                          <a:cubicBezTo>
                            <a:pt x="3597398" y="723247"/>
                            <a:pt x="3453491" y="860207"/>
                            <a:pt x="3658443" y="1012312"/>
                          </a:cubicBezTo>
                          <a:cubicBezTo>
                            <a:pt x="3863395" y="1164417"/>
                            <a:pt x="4271813" y="1215028"/>
                            <a:pt x="4485523" y="1522739"/>
                          </a:cubicBezTo>
                          <a:cubicBezTo>
                            <a:pt x="4699233" y="1830450"/>
                            <a:pt x="5646251" y="2630680"/>
                            <a:pt x="4940705" y="2858575"/>
                          </a:cubicBezTo>
                          <a:lnTo>
                            <a:pt x="0" y="2890107"/>
                          </a:lnTo>
                          <a:close/>
                        </a:path>
                      </a:pathLst>
                    </a:custGeom>
                    <a:solidFill>
                      <a:srgbClr val="D4624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0" name="Háromszög 14"/>
                    <p:cNvSpPr/>
                    <p:nvPr/>
                  </p:nvSpPr>
                  <p:spPr>
                    <a:xfrm rot="20881629">
                      <a:off x="7327256" y="463097"/>
                      <a:ext cx="1580279" cy="3319694"/>
                    </a:xfrm>
                    <a:custGeom>
                      <a:avLst/>
                      <a:gdLst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4609629"/>
                        <a:gd name="connsiteY0" fmla="*/ 2995039 h 2995039"/>
                        <a:gd name="connsiteX1" fmla="*/ 1532305 w 4609629"/>
                        <a:gd name="connsiteY1" fmla="*/ 0 h 2995039"/>
                        <a:gd name="connsiteX2" fmla="*/ 4609629 w 4609629"/>
                        <a:gd name="connsiteY2" fmla="*/ 2868914 h 2995039"/>
                        <a:gd name="connsiteX3" fmla="*/ 0 w 4609629"/>
                        <a:gd name="connsiteY3" fmla="*/ 2995039 h 2995039"/>
                        <a:gd name="connsiteX0" fmla="*/ 0 w 4724767"/>
                        <a:gd name="connsiteY0" fmla="*/ 3052121 h 3052121"/>
                        <a:gd name="connsiteX1" fmla="*/ 1532305 w 4724767"/>
                        <a:gd name="connsiteY1" fmla="*/ 57082 h 3052121"/>
                        <a:gd name="connsiteX2" fmla="*/ 3327367 w 4724767"/>
                        <a:gd name="connsiteY2" fmla="*/ 1079733 h 3052121"/>
                        <a:gd name="connsiteX3" fmla="*/ 4609629 w 4724767"/>
                        <a:gd name="connsiteY3" fmla="*/ 2925996 h 3052121"/>
                        <a:gd name="connsiteX4" fmla="*/ 0 w 4724767"/>
                        <a:gd name="connsiteY4" fmla="*/ 3052121 h 3052121"/>
                        <a:gd name="connsiteX0" fmla="*/ 0 w 4724767"/>
                        <a:gd name="connsiteY0" fmla="*/ 2676415 h 2676415"/>
                        <a:gd name="connsiteX1" fmla="*/ 1153933 w 4724767"/>
                        <a:gd name="connsiteY1" fmla="*/ 91279 h 2676415"/>
                        <a:gd name="connsiteX2" fmla="*/ 3327367 w 4724767"/>
                        <a:gd name="connsiteY2" fmla="*/ 704027 h 2676415"/>
                        <a:gd name="connsiteX3" fmla="*/ 4609629 w 4724767"/>
                        <a:gd name="connsiteY3" fmla="*/ 2550290 h 2676415"/>
                        <a:gd name="connsiteX4" fmla="*/ 0 w 4724767"/>
                        <a:gd name="connsiteY4" fmla="*/ 2676415 h 2676415"/>
                        <a:gd name="connsiteX0" fmla="*/ 0 w 4724767"/>
                        <a:gd name="connsiteY0" fmla="*/ 2829588 h 2829588"/>
                        <a:gd name="connsiteX1" fmla="*/ 1153933 w 4724767"/>
                        <a:gd name="connsiteY1" fmla="*/ 244452 h 2829588"/>
                        <a:gd name="connsiteX2" fmla="*/ 3327367 w 4724767"/>
                        <a:gd name="connsiteY2" fmla="*/ 857200 h 2829588"/>
                        <a:gd name="connsiteX3" fmla="*/ 4609629 w 4724767"/>
                        <a:gd name="connsiteY3" fmla="*/ 2703463 h 2829588"/>
                        <a:gd name="connsiteX4" fmla="*/ 0 w 4724767"/>
                        <a:gd name="connsiteY4" fmla="*/ 2829588 h 2829588"/>
                        <a:gd name="connsiteX0" fmla="*/ 0 w 5055843"/>
                        <a:gd name="connsiteY0" fmla="*/ 2734995 h 2734995"/>
                        <a:gd name="connsiteX1" fmla="*/ 1485009 w 5055843"/>
                        <a:gd name="connsiteY1" fmla="*/ 244452 h 2734995"/>
                        <a:gd name="connsiteX2" fmla="*/ 3658443 w 5055843"/>
                        <a:gd name="connsiteY2" fmla="*/ 857200 h 2734995"/>
                        <a:gd name="connsiteX3" fmla="*/ 4940705 w 5055843"/>
                        <a:gd name="connsiteY3" fmla="*/ 2703463 h 2734995"/>
                        <a:gd name="connsiteX4" fmla="*/ 0 w 5055843"/>
                        <a:gd name="connsiteY4" fmla="*/ 2734995 h 2734995"/>
                        <a:gd name="connsiteX0" fmla="*/ 0 w 5055843"/>
                        <a:gd name="connsiteY0" fmla="*/ 2747950 h 2747950"/>
                        <a:gd name="connsiteX1" fmla="*/ 1753022 w 5055843"/>
                        <a:gd name="connsiteY1" fmla="*/ 241641 h 2747950"/>
                        <a:gd name="connsiteX2" fmla="*/ 3658443 w 5055843"/>
                        <a:gd name="connsiteY2" fmla="*/ 870155 h 2747950"/>
                        <a:gd name="connsiteX3" fmla="*/ 4940705 w 5055843"/>
                        <a:gd name="connsiteY3" fmla="*/ 2716418 h 2747950"/>
                        <a:gd name="connsiteX4" fmla="*/ 0 w 5055843"/>
                        <a:gd name="connsiteY4" fmla="*/ 2747950 h 2747950"/>
                        <a:gd name="connsiteX0" fmla="*/ 0 w 5050832"/>
                        <a:gd name="connsiteY0" fmla="*/ 2890107 h 2890107"/>
                        <a:gd name="connsiteX1" fmla="*/ 1753022 w 5050832"/>
                        <a:gd name="connsiteY1" fmla="*/ 383798 h 2890107"/>
                        <a:gd name="connsiteX2" fmla="*/ 2365671 w 5050832"/>
                        <a:gd name="connsiteY2" fmla="*/ 66382 h 2890107"/>
                        <a:gd name="connsiteX3" fmla="*/ 3658443 w 5050832"/>
                        <a:gd name="connsiteY3" fmla="*/ 1012312 h 2890107"/>
                        <a:gd name="connsiteX4" fmla="*/ 4940705 w 5050832"/>
                        <a:gd name="connsiteY4" fmla="*/ 2858575 h 2890107"/>
                        <a:gd name="connsiteX5" fmla="*/ 0 w 5050832"/>
                        <a:gd name="connsiteY5" fmla="*/ 2890107 h 2890107"/>
                        <a:gd name="connsiteX0" fmla="*/ 218001 w 3297811"/>
                        <a:gd name="connsiteY0" fmla="*/ 2785027 h 2858575"/>
                        <a:gd name="connsiteX1" fmla="*/ 1 w 3297811"/>
                        <a:gd name="connsiteY1" fmla="*/ 383798 h 2858575"/>
                        <a:gd name="connsiteX2" fmla="*/ 612650 w 3297811"/>
                        <a:gd name="connsiteY2" fmla="*/ 66382 h 2858575"/>
                        <a:gd name="connsiteX3" fmla="*/ 1905422 w 3297811"/>
                        <a:gd name="connsiteY3" fmla="*/ 1012312 h 2858575"/>
                        <a:gd name="connsiteX4" fmla="*/ 3187684 w 3297811"/>
                        <a:gd name="connsiteY4" fmla="*/ 2858575 h 2858575"/>
                        <a:gd name="connsiteX5" fmla="*/ 218001 w 3297811"/>
                        <a:gd name="connsiteY5" fmla="*/ 2785027 h 285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97811" h="2858575">
                          <a:moveTo>
                            <a:pt x="218001" y="2785027"/>
                          </a:moveTo>
                          <a:lnTo>
                            <a:pt x="1" y="383798"/>
                          </a:lnTo>
                          <a:cubicBezTo>
                            <a:pt x="391652" y="-73685"/>
                            <a:pt x="295080" y="-38370"/>
                            <a:pt x="612650" y="66382"/>
                          </a:cubicBezTo>
                          <a:cubicBezTo>
                            <a:pt x="930220" y="171134"/>
                            <a:pt x="1473622" y="560085"/>
                            <a:pt x="1905422" y="1012312"/>
                          </a:cubicBezTo>
                          <a:cubicBezTo>
                            <a:pt x="2337222" y="1464539"/>
                            <a:pt x="3689694" y="2577140"/>
                            <a:pt x="3187684" y="2858575"/>
                          </a:cubicBezTo>
                          <a:lnTo>
                            <a:pt x="218001" y="2785027"/>
                          </a:lnTo>
                          <a:close/>
                        </a:path>
                      </a:pathLst>
                    </a:custGeom>
                    <a:solidFill>
                      <a:srgbClr val="DC806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1" name="Háromszög 14"/>
                    <p:cNvSpPr/>
                    <p:nvPr/>
                  </p:nvSpPr>
                  <p:spPr>
                    <a:xfrm>
                      <a:off x="4818630" y="749188"/>
                      <a:ext cx="4226627" cy="3141101"/>
                    </a:xfrm>
                    <a:custGeom>
                      <a:avLst/>
                      <a:gdLst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4609629"/>
                        <a:gd name="connsiteY0" fmla="*/ 2995039 h 2995039"/>
                        <a:gd name="connsiteX1" fmla="*/ 1532305 w 4609629"/>
                        <a:gd name="connsiteY1" fmla="*/ 0 h 2995039"/>
                        <a:gd name="connsiteX2" fmla="*/ 4609629 w 4609629"/>
                        <a:gd name="connsiteY2" fmla="*/ 2868914 h 2995039"/>
                        <a:gd name="connsiteX3" fmla="*/ 0 w 4609629"/>
                        <a:gd name="connsiteY3" fmla="*/ 2995039 h 2995039"/>
                        <a:gd name="connsiteX0" fmla="*/ 0 w 4724767"/>
                        <a:gd name="connsiteY0" fmla="*/ 3052121 h 3052121"/>
                        <a:gd name="connsiteX1" fmla="*/ 1532305 w 4724767"/>
                        <a:gd name="connsiteY1" fmla="*/ 57082 h 3052121"/>
                        <a:gd name="connsiteX2" fmla="*/ 3327367 w 4724767"/>
                        <a:gd name="connsiteY2" fmla="*/ 1079733 h 3052121"/>
                        <a:gd name="connsiteX3" fmla="*/ 4609629 w 4724767"/>
                        <a:gd name="connsiteY3" fmla="*/ 2925996 h 3052121"/>
                        <a:gd name="connsiteX4" fmla="*/ 0 w 4724767"/>
                        <a:gd name="connsiteY4" fmla="*/ 3052121 h 3052121"/>
                        <a:gd name="connsiteX0" fmla="*/ 0 w 4724767"/>
                        <a:gd name="connsiteY0" fmla="*/ 2676415 h 2676415"/>
                        <a:gd name="connsiteX1" fmla="*/ 1153933 w 4724767"/>
                        <a:gd name="connsiteY1" fmla="*/ 91279 h 2676415"/>
                        <a:gd name="connsiteX2" fmla="*/ 3327367 w 4724767"/>
                        <a:gd name="connsiteY2" fmla="*/ 704027 h 2676415"/>
                        <a:gd name="connsiteX3" fmla="*/ 4609629 w 4724767"/>
                        <a:gd name="connsiteY3" fmla="*/ 2550290 h 2676415"/>
                        <a:gd name="connsiteX4" fmla="*/ 0 w 4724767"/>
                        <a:gd name="connsiteY4" fmla="*/ 2676415 h 2676415"/>
                        <a:gd name="connsiteX0" fmla="*/ 0 w 4724767"/>
                        <a:gd name="connsiteY0" fmla="*/ 2829588 h 2829588"/>
                        <a:gd name="connsiteX1" fmla="*/ 1153933 w 4724767"/>
                        <a:gd name="connsiteY1" fmla="*/ 244452 h 2829588"/>
                        <a:gd name="connsiteX2" fmla="*/ 3327367 w 4724767"/>
                        <a:gd name="connsiteY2" fmla="*/ 857200 h 2829588"/>
                        <a:gd name="connsiteX3" fmla="*/ 4609629 w 4724767"/>
                        <a:gd name="connsiteY3" fmla="*/ 2703463 h 2829588"/>
                        <a:gd name="connsiteX4" fmla="*/ 0 w 4724767"/>
                        <a:gd name="connsiteY4" fmla="*/ 2829588 h 2829588"/>
                        <a:gd name="connsiteX0" fmla="*/ 0 w 5055843"/>
                        <a:gd name="connsiteY0" fmla="*/ 2734995 h 2734995"/>
                        <a:gd name="connsiteX1" fmla="*/ 1485009 w 5055843"/>
                        <a:gd name="connsiteY1" fmla="*/ 244452 h 2734995"/>
                        <a:gd name="connsiteX2" fmla="*/ 3658443 w 5055843"/>
                        <a:gd name="connsiteY2" fmla="*/ 857200 h 2734995"/>
                        <a:gd name="connsiteX3" fmla="*/ 4940705 w 5055843"/>
                        <a:gd name="connsiteY3" fmla="*/ 2703463 h 2734995"/>
                        <a:gd name="connsiteX4" fmla="*/ 0 w 5055843"/>
                        <a:gd name="connsiteY4" fmla="*/ 2734995 h 2734995"/>
                        <a:gd name="connsiteX0" fmla="*/ 0 w 5055843"/>
                        <a:gd name="connsiteY0" fmla="*/ 2747950 h 2747950"/>
                        <a:gd name="connsiteX1" fmla="*/ 1753022 w 5055843"/>
                        <a:gd name="connsiteY1" fmla="*/ 241641 h 2747950"/>
                        <a:gd name="connsiteX2" fmla="*/ 3658443 w 5055843"/>
                        <a:gd name="connsiteY2" fmla="*/ 870155 h 2747950"/>
                        <a:gd name="connsiteX3" fmla="*/ 4940705 w 5055843"/>
                        <a:gd name="connsiteY3" fmla="*/ 2716418 h 2747950"/>
                        <a:gd name="connsiteX4" fmla="*/ 0 w 5055843"/>
                        <a:gd name="connsiteY4" fmla="*/ 2747950 h 2747950"/>
                        <a:gd name="connsiteX0" fmla="*/ 0 w 5050832"/>
                        <a:gd name="connsiteY0" fmla="*/ 2890107 h 2890107"/>
                        <a:gd name="connsiteX1" fmla="*/ 1753022 w 5050832"/>
                        <a:gd name="connsiteY1" fmla="*/ 383798 h 2890107"/>
                        <a:gd name="connsiteX2" fmla="*/ 2365671 w 5050832"/>
                        <a:gd name="connsiteY2" fmla="*/ 66382 h 2890107"/>
                        <a:gd name="connsiteX3" fmla="*/ 3658443 w 5050832"/>
                        <a:gd name="connsiteY3" fmla="*/ 1012312 h 2890107"/>
                        <a:gd name="connsiteX4" fmla="*/ 4940705 w 5050832"/>
                        <a:gd name="connsiteY4" fmla="*/ 2858575 h 2890107"/>
                        <a:gd name="connsiteX5" fmla="*/ 0 w 5050832"/>
                        <a:gd name="connsiteY5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322051 w 5050832"/>
                        <a:gd name="connsiteY1" fmla="*/ 1260287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4840762"/>
                        <a:gd name="connsiteY0" fmla="*/ 2958056 h 2958056"/>
                        <a:gd name="connsiteX1" fmla="*/ 111981 w 4840762"/>
                        <a:gd name="connsiteY1" fmla="*/ 1260287 h 2958056"/>
                        <a:gd name="connsiteX2" fmla="*/ 1542952 w 4840762"/>
                        <a:gd name="connsiteY2" fmla="*/ 383798 h 2958056"/>
                        <a:gd name="connsiteX3" fmla="*/ 2155601 w 4840762"/>
                        <a:gd name="connsiteY3" fmla="*/ 66382 h 2958056"/>
                        <a:gd name="connsiteX4" fmla="*/ 3448373 w 4840762"/>
                        <a:gd name="connsiteY4" fmla="*/ 1012312 h 2958056"/>
                        <a:gd name="connsiteX5" fmla="*/ 4730635 w 4840762"/>
                        <a:gd name="connsiteY5" fmla="*/ 2858575 h 2958056"/>
                        <a:gd name="connsiteX6" fmla="*/ 0 w 4840762"/>
                        <a:gd name="connsiteY6" fmla="*/ 2958056 h 2958056"/>
                        <a:gd name="connsiteX0" fmla="*/ 31885 w 4872647"/>
                        <a:gd name="connsiteY0" fmla="*/ 2958056 h 2958056"/>
                        <a:gd name="connsiteX1" fmla="*/ 143866 w 4872647"/>
                        <a:gd name="connsiteY1" fmla="*/ 1260287 h 2958056"/>
                        <a:gd name="connsiteX2" fmla="*/ 1574837 w 4872647"/>
                        <a:gd name="connsiteY2" fmla="*/ 383798 h 2958056"/>
                        <a:gd name="connsiteX3" fmla="*/ 2187486 w 4872647"/>
                        <a:gd name="connsiteY3" fmla="*/ 66382 h 2958056"/>
                        <a:gd name="connsiteX4" fmla="*/ 3480258 w 4872647"/>
                        <a:gd name="connsiteY4" fmla="*/ 1012312 h 2958056"/>
                        <a:gd name="connsiteX5" fmla="*/ 4762520 w 4872647"/>
                        <a:gd name="connsiteY5" fmla="*/ 2858575 h 2958056"/>
                        <a:gd name="connsiteX6" fmla="*/ 31885 w 4872647"/>
                        <a:gd name="connsiteY6" fmla="*/ 2958056 h 2958056"/>
                        <a:gd name="connsiteX0" fmla="*/ 31885 w 5048746"/>
                        <a:gd name="connsiteY0" fmla="*/ 2958056 h 3223781"/>
                        <a:gd name="connsiteX1" fmla="*/ 143866 w 5048746"/>
                        <a:gd name="connsiteY1" fmla="*/ 1260287 h 3223781"/>
                        <a:gd name="connsiteX2" fmla="*/ 1574837 w 5048746"/>
                        <a:gd name="connsiteY2" fmla="*/ 383798 h 3223781"/>
                        <a:gd name="connsiteX3" fmla="*/ 2187486 w 5048746"/>
                        <a:gd name="connsiteY3" fmla="*/ 66382 h 3223781"/>
                        <a:gd name="connsiteX4" fmla="*/ 3480258 w 5048746"/>
                        <a:gd name="connsiteY4" fmla="*/ 1012312 h 3223781"/>
                        <a:gd name="connsiteX5" fmla="*/ 4949258 w 5048746"/>
                        <a:gd name="connsiteY5" fmla="*/ 3223781 h 3223781"/>
                        <a:gd name="connsiteX6" fmla="*/ 31885 w 5048746"/>
                        <a:gd name="connsiteY6" fmla="*/ 2958056 h 3223781"/>
                        <a:gd name="connsiteX0" fmla="*/ 115535 w 5007905"/>
                        <a:gd name="connsiteY0" fmla="*/ 3401521 h 3401521"/>
                        <a:gd name="connsiteX1" fmla="*/ 103025 w 5007905"/>
                        <a:gd name="connsiteY1" fmla="*/ 1260287 h 3401521"/>
                        <a:gd name="connsiteX2" fmla="*/ 1533996 w 5007905"/>
                        <a:gd name="connsiteY2" fmla="*/ 383798 h 3401521"/>
                        <a:gd name="connsiteX3" fmla="*/ 2146645 w 5007905"/>
                        <a:gd name="connsiteY3" fmla="*/ 66382 h 3401521"/>
                        <a:gd name="connsiteX4" fmla="*/ 3439417 w 5007905"/>
                        <a:gd name="connsiteY4" fmla="*/ 1012312 h 3401521"/>
                        <a:gd name="connsiteX5" fmla="*/ 4908417 w 5007905"/>
                        <a:gd name="connsiteY5" fmla="*/ 3223781 h 3401521"/>
                        <a:gd name="connsiteX6" fmla="*/ 115535 w 5007905"/>
                        <a:gd name="connsiteY6" fmla="*/ 3401521 h 3401521"/>
                        <a:gd name="connsiteX0" fmla="*/ 115534 w 4910872"/>
                        <a:gd name="connsiteY0" fmla="*/ 3401521 h 3594403"/>
                        <a:gd name="connsiteX1" fmla="*/ 103024 w 4910872"/>
                        <a:gd name="connsiteY1" fmla="*/ 1260287 h 3594403"/>
                        <a:gd name="connsiteX2" fmla="*/ 1533995 w 4910872"/>
                        <a:gd name="connsiteY2" fmla="*/ 383798 h 3594403"/>
                        <a:gd name="connsiteX3" fmla="*/ 2146644 w 4910872"/>
                        <a:gd name="connsiteY3" fmla="*/ 66382 h 3594403"/>
                        <a:gd name="connsiteX4" fmla="*/ 3439416 w 4910872"/>
                        <a:gd name="connsiteY4" fmla="*/ 1012312 h 3594403"/>
                        <a:gd name="connsiteX5" fmla="*/ 4908416 w 4910872"/>
                        <a:gd name="connsiteY5" fmla="*/ 3223781 h 3594403"/>
                        <a:gd name="connsiteX6" fmla="*/ 3352380 w 4910872"/>
                        <a:gd name="connsiteY6" fmla="*/ 3594403 h 3594403"/>
                        <a:gd name="connsiteX7" fmla="*/ 115534 w 4910872"/>
                        <a:gd name="connsiteY7" fmla="*/ 3401521 h 3594403"/>
                        <a:gd name="connsiteX0" fmla="*/ 0 w 6394259"/>
                        <a:gd name="connsiteY0" fmla="*/ 3912028 h 3912028"/>
                        <a:gd name="connsiteX1" fmla="*/ 1586411 w 6394259"/>
                        <a:gd name="connsiteY1" fmla="*/ 1260287 h 3912028"/>
                        <a:gd name="connsiteX2" fmla="*/ 3017382 w 6394259"/>
                        <a:gd name="connsiteY2" fmla="*/ 383798 h 3912028"/>
                        <a:gd name="connsiteX3" fmla="*/ 3630031 w 6394259"/>
                        <a:gd name="connsiteY3" fmla="*/ 66382 h 3912028"/>
                        <a:gd name="connsiteX4" fmla="*/ 4922803 w 6394259"/>
                        <a:gd name="connsiteY4" fmla="*/ 1012312 h 3912028"/>
                        <a:gd name="connsiteX5" fmla="*/ 6391803 w 6394259"/>
                        <a:gd name="connsiteY5" fmla="*/ 3223781 h 3912028"/>
                        <a:gd name="connsiteX6" fmla="*/ 4835767 w 6394259"/>
                        <a:gd name="connsiteY6" fmla="*/ 3594403 h 3912028"/>
                        <a:gd name="connsiteX7" fmla="*/ 0 w 6394259"/>
                        <a:gd name="connsiteY7" fmla="*/ 3912028 h 3912028"/>
                        <a:gd name="connsiteX0" fmla="*/ 315470 w 6709729"/>
                        <a:gd name="connsiteY0" fmla="*/ 3912028 h 3912028"/>
                        <a:gd name="connsiteX1" fmla="*/ 491051 w 6709729"/>
                        <a:gd name="connsiteY1" fmla="*/ 2572754 h 3912028"/>
                        <a:gd name="connsiteX2" fmla="*/ 1901881 w 6709729"/>
                        <a:gd name="connsiteY2" fmla="*/ 1260287 h 3912028"/>
                        <a:gd name="connsiteX3" fmla="*/ 3332852 w 6709729"/>
                        <a:gd name="connsiteY3" fmla="*/ 383798 h 3912028"/>
                        <a:gd name="connsiteX4" fmla="*/ 3945501 w 6709729"/>
                        <a:gd name="connsiteY4" fmla="*/ 66382 h 3912028"/>
                        <a:gd name="connsiteX5" fmla="*/ 5238273 w 6709729"/>
                        <a:gd name="connsiteY5" fmla="*/ 1012312 h 3912028"/>
                        <a:gd name="connsiteX6" fmla="*/ 6707273 w 6709729"/>
                        <a:gd name="connsiteY6" fmla="*/ 3223781 h 3912028"/>
                        <a:gd name="connsiteX7" fmla="*/ 5151237 w 6709729"/>
                        <a:gd name="connsiteY7" fmla="*/ 3594403 h 3912028"/>
                        <a:gd name="connsiteX8" fmla="*/ 315470 w 6709729"/>
                        <a:gd name="connsiteY8" fmla="*/ 3912028 h 3912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709729" h="3912028">
                          <a:moveTo>
                            <a:pt x="315470" y="3912028"/>
                          </a:moveTo>
                          <a:cubicBezTo>
                            <a:pt x="-364323" y="3689393"/>
                            <a:pt x="226649" y="3014711"/>
                            <a:pt x="491051" y="2572754"/>
                          </a:cubicBezTo>
                          <a:cubicBezTo>
                            <a:pt x="755453" y="2130797"/>
                            <a:pt x="1525152" y="1572753"/>
                            <a:pt x="1901881" y="1260287"/>
                          </a:cubicBezTo>
                          <a:lnTo>
                            <a:pt x="3332852" y="383798"/>
                          </a:lnTo>
                          <a:cubicBezTo>
                            <a:pt x="3724503" y="-73685"/>
                            <a:pt x="3627931" y="-38370"/>
                            <a:pt x="3945501" y="66382"/>
                          </a:cubicBezTo>
                          <a:cubicBezTo>
                            <a:pt x="4263071" y="171134"/>
                            <a:pt x="4806473" y="560085"/>
                            <a:pt x="5238273" y="1012312"/>
                          </a:cubicBezTo>
                          <a:cubicBezTo>
                            <a:pt x="5670073" y="1464539"/>
                            <a:pt x="6768464" y="2845605"/>
                            <a:pt x="6707273" y="3223781"/>
                          </a:cubicBezTo>
                          <a:cubicBezTo>
                            <a:pt x="6095225" y="3242977"/>
                            <a:pt x="5763285" y="3575207"/>
                            <a:pt x="5151237" y="3594403"/>
                          </a:cubicBezTo>
                          <a:lnTo>
                            <a:pt x="315470" y="391202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2649">
                          <a:srgbClr val="F58A66">
                            <a:alpha val="49000"/>
                          </a:srgbClr>
                        </a:gs>
                        <a:gs pos="97000">
                          <a:srgbClr val="F5A183">
                            <a:alpha val="24000"/>
                          </a:srgbClr>
                        </a:gs>
                      </a:gsLst>
                      <a:lin ang="162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2" name="Háromszög 14"/>
                    <p:cNvSpPr/>
                    <p:nvPr/>
                  </p:nvSpPr>
                  <p:spPr>
                    <a:xfrm>
                      <a:off x="5915932" y="668747"/>
                      <a:ext cx="2491200" cy="2933433"/>
                    </a:xfrm>
                    <a:custGeom>
                      <a:avLst/>
                      <a:gdLst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4609629"/>
                        <a:gd name="connsiteY0" fmla="*/ 2995039 h 2995039"/>
                        <a:gd name="connsiteX1" fmla="*/ 1532305 w 4609629"/>
                        <a:gd name="connsiteY1" fmla="*/ 0 h 2995039"/>
                        <a:gd name="connsiteX2" fmla="*/ 4609629 w 4609629"/>
                        <a:gd name="connsiteY2" fmla="*/ 2868914 h 2995039"/>
                        <a:gd name="connsiteX3" fmla="*/ 0 w 4609629"/>
                        <a:gd name="connsiteY3" fmla="*/ 2995039 h 2995039"/>
                        <a:gd name="connsiteX0" fmla="*/ 0 w 4724767"/>
                        <a:gd name="connsiteY0" fmla="*/ 3052121 h 3052121"/>
                        <a:gd name="connsiteX1" fmla="*/ 1532305 w 4724767"/>
                        <a:gd name="connsiteY1" fmla="*/ 57082 h 3052121"/>
                        <a:gd name="connsiteX2" fmla="*/ 3327367 w 4724767"/>
                        <a:gd name="connsiteY2" fmla="*/ 1079733 h 3052121"/>
                        <a:gd name="connsiteX3" fmla="*/ 4609629 w 4724767"/>
                        <a:gd name="connsiteY3" fmla="*/ 2925996 h 3052121"/>
                        <a:gd name="connsiteX4" fmla="*/ 0 w 4724767"/>
                        <a:gd name="connsiteY4" fmla="*/ 3052121 h 3052121"/>
                        <a:gd name="connsiteX0" fmla="*/ 0 w 4724767"/>
                        <a:gd name="connsiteY0" fmla="*/ 2676415 h 2676415"/>
                        <a:gd name="connsiteX1" fmla="*/ 1153933 w 4724767"/>
                        <a:gd name="connsiteY1" fmla="*/ 91279 h 2676415"/>
                        <a:gd name="connsiteX2" fmla="*/ 3327367 w 4724767"/>
                        <a:gd name="connsiteY2" fmla="*/ 704027 h 2676415"/>
                        <a:gd name="connsiteX3" fmla="*/ 4609629 w 4724767"/>
                        <a:gd name="connsiteY3" fmla="*/ 2550290 h 2676415"/>
                        <a:gd name="connsiteX4" fmla="*/ 0 w 4724767"/>
                        <a:gd name="connsiteY4" fmla="*/ 2676415 h 2676415"/>
                        <a:gd name="connsiteX0" fmla="*/ 0 w 4724767"/>
                        <a:gd name="connsiteY0" fmla="*/ 2829588 h 2829588"/>
                        <a:gd name="connsiteX1" fmla="*/ 1153933 w 4724767"/>
                        <a:gd name="connsiteY1" fmla="*/ 244452 h 2829588"/>
                        <a:gd name="connsiteX2" fmla="*/ 3327367 w 4724767"/>
                        <a:gd name="connsiteY2" fmla="*/ 857200 h 2829588"/>
                        <a:gd name="connsiteX3" fmla="*/ 4609629 w 4724767"/>
                        <a:gd name="connsiteY3" fmla="*/ 2703463 h 2829588"/>
                        <a:gd name="connsiteX4" fmla="*/ 0 w 4724767"/>
                        <a:gd name="connsiteY4" fmla="*/ 2829588 h 2829588"/>
                        <a:gd name="connsiteX0" fmla="*/ 0 w 5055843"/>
                        <a:gd name="connsiteY0" fmla="*/ 2734995 h 2734995"/>
                        <a:gd name="connsiteX1" fmla="*/ 1485009 w 5055843"/>
                        <a:gd name="connsiteY1" fmla="*/ 244452 h 2734995"/>
                        <a:gd name="connsiteX2" fmla="*/ 3658443 w 5055843"/>
                        <a:gd name="connsiteY2" fmla="*/ 857200 h 2734995"/>
                        <a:gd name="connsiteX3" fmla="*/ 4940705 w 5055843"/>
                        <a:gd name="connsiteY3" fmla="*/ 2703463 h 2734995"/>
                        <a:gd name="connsiteX4" fmla="*/ 0 w 5055843"/>
                        <a:gd name="connsiteY4" fmla="*/ 2734995 h 2734995"/>
                        <a:gd name="connsiteX0" fmla="*/ 0 w 5055843"/>
                        <a:gd name="connsiteY0" fmla="*/ 2747950 h 2747950"/>
                        <a:gd name="connsiteX1" fmla="*/ 1753022 w 5055843"/>
                        <a:gd name="connsiteY1" fmla="*/ 241641 h 2747950"/>
                        <a:gd name="connsiteX2" fmla="*/ 3658443 w 5055843"/>
                        <a:gd name="connsiteY2" fmla="*/ 870155 h 2747950"/>
                        <a:gd name="connsiteX3" fmla="*/ 4940705 w 5055843"/>
                        <a:gd name="connsiteY3" fmla="*/ 2716418 h 2747950"/>
                        <a:gd name="connsiteX4" fmla="*/ 0 w 5055843"/>
                        <a:gd name="connsiteY4" fmla="*/ 2747950 h 2747950"/>
                        <a:gd name="connsiteX0" fmla="*/ 0 w 5050832"/>
                        <a:gd name="connsiteY0" fmla="*/ 2890107 h 2890107"/>
                        <a:gd name="connsiteX1" fmla="*/ 1753022 w 5050832"/>
                        <a:gd name="connsiteY1" fmla="*/ 383798 h 2890107"/>
                        <a:gd name="connsiteX2" fmla="*/ 2365671 w 5050832"/>
                        <a:gd name="connsiteY2" fmla="*/ 66382 h 2890107"/>
                        <a:gd name="connsiteX3" fmla="*/ 3658443 w 5050832"/>
                        <a:gd name="connsiteY3" fmla="*/ 1012312 h 2890107"/>
                        <a:gd name="connsiteX4" fmla="*/ 4940705 w 5050832"/>
                        <a:gd name="connsiteY4" fmla="*/ 2858575 h 2890107"/>
                        <a:gd name="connsiteX5" fmla="*/ 0 w 5050832"/>
                        <a:gd name="connsiteY5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322051 w 5050832"/>
                        <a:gd name="connsiteY1" fmla="*/ 1260287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4840762"/>
                        <a:gd name="connsiteY0" fmla="*/ 2958056 h 2958056"/>
                        <a:gd name="connsiteX1" fmla="*/ 111981 w 4840762"/>
                        <a:gd name="connsiteY1" fmla="*/ 1260287 h 2958056"/>
                        <a:gd name="connsiteX2" fmla="*/ 1542952 w 4840762"/>
                        <a:gd name="connsiteY2" fmla="*/ 383798 h 2958056"/>
                        <a:gd name="connsiteX3" fmla="*/ 2155601 w 4840762"/>
                        <a:gd name="connsiteY3" fmla="*/ 66382 h 2958056"/>
                        <a:gd name="connsiteX4" fmla="*/ 3448373 w 4840762"/>
                        <a:gd name="connsiteY4" fmla="*/ 1012312 h 2958056"/>
                        <a:gd name="connsiteX5" fmla="*/ 4730635 w 4840762"/>
                        <a:gd name="connsiteY5" fmla="*/ 2858575 h 2958056"/>
                        <a:gd name="connsiteX6" fmla="*/ 0 w 4840762"/>
                        <a:gd name="connsiteY6" fmla="*/ 2958056 h 2958056"/>
                        <a:gd name="connsiteX0" fmla="*/ 31885 w 4872647"/>
                        <a:gd name="connsiteY0" fmla="*/ 2958056 h 2958056"/>
                        <a:gd name="connsiteX1" fmla="*/ 143866 w 4872647"/>
                        <a:gd name="connsiteY1" fmla="*/ 1260287 h 2958056"/>
                        <a:gd name="connsiteX2" fmla="*/ 1574837 w 4872647"/>
                        <a:gd name="connsiteY2" fmla="*/ 383798 h 2958056"/>
                        <a:gd name="connsiteX3" fmla="*/ 2187486 w 4872647"/>
                        <a:gd name="connsiteY3" fmla="*/ 66382 h 2958056"/>
                        <a:gd name="connsiteX4" fmla="*/ 3480258 w 4872647"/>
                        <a:gd name="connsiteY4" fmla="*/ 1012312 h 2958056"/>
                        <a:gd name="connsiteX5" fmla="*/ 4762520 w 4872647"/>
                        <a:gd name="connsiteY5" fmla="*/ 2858575 h 2958056"/>
                        <a:gd name="connsiteX6" fmla="*/ 31885 w 4872647"/>
                        <a:gd name="connsiteY6" fmla="*/ 2958056 h 2958056"/>
                        <a:gd name="connsiteX0" fmla="*/ 31885 w 5048746"/>
                        <a:gd name="connsiteY0" fmla="*/ 2958056 h 3223781"/>
                        <a:gd name="connsiteX1" fmla="*/ 143866 w 5048746"/>
                        <a:gd name="connsiteY1" fmla="*/ 1260287 h 3223781"/>
                        <a:gd name="connsiteX2" fmla="*/ 1574837 w 5048746"/>
                        <a:gd name="connsiteY2" fmla="*/ 383798 h 3223781"/>
                        <a:gd name="connsiteX3" fmla="*/ 2187486 w 5048746"/>
                        <a:gd name="connsiteY3" fmla="*/ 66382 h 3223781"/>
                        <a:gd name="connsiteX4" fmla="*/ 3480258 w 5048746"/>
                        <a:gd name="connsiteY4" fmla="*/ 1012312 h 3223781"/>
                        <a:gd name="connsiteX5" fmla="*/ 4949258 w 5048746"/>
                        <a:gd name="connsiteY5" fmla="*/ 3223781 h 3223781"/>
                        <a:gd name="connsiteX6" fmla="*/ 31885 w 5048746"/>
                        <a:gd name="connsiteY6" fmla="*/ 2958056 h 3223781"/>
                        <a:gd name="connsiteX0" fmla="*/ 115535 w 5007905"/>
                        <a:gd name="connsiteY0" fmla="*/ 3401521 h 3401521"/>
                        <a:gd name="connsiteX1" fmla="*/ 103025 w 5007905"/>
                        <a:gd name="connsiteY1" fmla="*/ 1260287 h 3401521"/>
                        <a:gd name="connsiteX2" fmla="*/ 1533996 w 5007905"/>
                        <a:gd name="connsiteY2" fmla="*/ 383798 h 3401521"/>
                        <a:gd name="connsiteX3" fmla="*/ 2146645 w 5007905"/>
                        <a:gd name="connsiteY3" fmla="*/ 66382 h 3401521"/>
                        <a:gd name="connsiteX4" fmla="*/ 3439417 w 5007905"/>
                        <a:gd name="connsiteY4" fmla="*/ 1012312 h 3401521"/>
                        <a:gd name="connsiteX5" fmla="*/ 4908417 w 5007905"/>
                        <a:gd name="connsiteY5" fmla="*/ 3223781 h 3401521"/>
                        <a:gd name="connsiteX6" fmla="*/ 115535 w 5007905"/>
                        <a:gd name="connsiteY6" fmla="*/ 3401521 h 3401521"/>
                        <a:gd name="connsiteX0" fmla="*/ 115534 w 4910872"/>
                        <a:gd name="connsiteY0" fmla="*/ 3401521 h 3594403"/>
                        <a:gd name="connsiteX1" fmla="*/ 103024 w 4910872"/>
                        <a:gd name="connsiteY1" fmla="*/ 1260287 h 3594403"/>
                        <a:gd name="connsiteX2" fmla="*/ 1533995 w 4910872"/>
                        <a:gd name="connsiteY2" fmla="*/ 383798 h 3594403"/>
                        <a:gd name="connsiteX3" fmla="*/ 2146644 w 4910872"/>
                        <a:gd name="connsiteY3" fmla="*/ 66382 h 3594403"/>
                        <a:gd name="connsiteX4" fmla="*/ 3439416 w 4910872"/>
                        <a:gd name="connsiteY4" fmla="*/ 1012312 h 3594403"/>
                        <a:gd name="connsiteX5" fmla="*/ 4908416 w 4910872"/>
                        <a:gd name="connsiteY5" fmla="*/ 3223781 h 3594403"/>
                        <a:gd name="connsiteX6" fmla="*/ 3352380 w 4910872"/>
                        <a:gd name="connsiteY6" fmla="*/ 3594403 h 3594403"/>
                        <a:gd name="connsiteX7" fmla="*/ 115534 w 4910872"/>
                        <a:gd name="connsiteY7" fmla="*/ 3401521 h 3594403"/>
                        <a:gd name="connsiteX0" fmla="*/ 0 w 6394259"/>
                        <a:gd name="connsiteY0" fmla="*/ 3912028 h 3912028"/>
                        <a:gd name="connsiteX1" fmla="*/ 1586411 w 6394259"/>
                        <a:gd name="connsiteY1" fmla="*/ 1260287 h 3912028"/>
                        <a:gd name="connsiteX2" fmla="*/ 3017382 w 6394259"/>
                        <a:gd name="connsiteY2" fmla="*/ 383798 h 3912028"/>
                        <a:gd name="connsiteX3" fmla="*/ 3630031 w 6394259"/>
                        <a:gd name="connsiteY3" fmla="*/ 66382 h 3912028"/>
                        <a:gd name="connsiteX4" fmla="*/ 4922803 w 6394259"/>
                        <a:gd name="connsiteY4" fmla="*/ 1012312 h 3912028"/>
                        <a:gd name="connsiteX5" fmla="*/ 6391803 w 6394259"/>
                        <a:gd name="connsiteY5" fmla="*/ 3223781 h 3912028"/>
                        <a:gd name="connsiteX6" fmla="*/ 4835767 w 6394259"/>
                        <a:gd name="connsiteY6" fmla="*/ 3594403 h 3912028"/>
                        <a:gd name="connsiteX7" fmla="*/ 0 w 6394259"/>
                        <a:gd name="connsiteY7" fmla="*/ 3912028 h 3912028"/>
                        <a:gd name="connsiteX0" fmla="*/ 315470 w 6709729"/>
                        <a:gd name="connsiteY0" fmla="*/ 3912028 h 3912028"/>
                        <a:gd name="connsiteX1" fmla="*/ 491051 w 6709729"/>
                        <a:gd name="connsiteY1" fmla="*/ 2572754 h 3912028"/>
                        <a:gd name="connsiteX2" fmla="*/ 1901881 w 6709729"/>
                        <a:gd name="connsiteY2" fmla="*/ 1260287 h 3912028"/>
                        <a:gd name="connsiteX3" fmla="*/ 3332852 w 6709729"/>
                        <a:gd name="connsiteY3" fmla="*/ 383798 h 3912028"/>
                        <a:gd name="connsiteX4" fmla="*/ 3945501 w 6709729"/>
                        <a:gd name="connsiteY4" fmla="*/ 66382 h 3912028"/>
                        <a:gd name="connsiteX5" fmla="*/ 5238273 w 6709729"/>
                        <a:gd name="connsiteY5" fmla="*/ 1012312 h 3912028"/>
                        <a:gd name="connsiteX6" fmla="*/ 6707273 w 6709729"/>
                        <a:gd name="connsiteY6" fmla="*/ 3223781 h 3912028"/>
                        <a:gd name="connsiteX7" fmla="*/ 5151237 w 6709729"/>
                        <a:gd name="connsiteY7" fmla="*/ 3594403 h 3912028"/>
                        <a:gd name="connsiteX8" fmla="*/ 315470 w 6709729"/>
                        <a:gd name="connsiteY8" fmla="*/ 3912028 h 39120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709729" h="3912028">
                          <a:moveTo>
                            <a:pt x="315470" y="3912028"/>
                          </a:moveTo>
                          <a:cubicBezTo>
                            <a:pt x="-364323" y="3689393"/>
                            <a:pt x="226649" y="3014711"/>
                            <a:pt x="491051" y="2572754"/>
                          </a:cubicBezTo>
                          <a:cubicBezTo>
                            <a:pt x="755453" y="2130797"/>
                            <a:pt x="1525152" y="1572753"/>
                            <a:pt x="1901881" y="1260287"/>
                          </a:cubicBezTo>
                          <a:lnTo>
                            <a:pt x="3332852" y="383798"/>
                          </a:lnTo>
                          <a:cubicBezTo>
                            <a:pt x="3724503" y="-73685"/>
                            <a:pt x="3627931" y="-38370"/>
                            <a:pt x="3945501" y="66382"/>
                          </a:cubicBezTo>
                          <a:cubicBezTo>
                            <a:pt x="4263071" y="171134"/>
                            <a:pt x="4806473" y="560085"/>
                            <a:pt x="5238273" y="1012312"/>
                          </a:cubicBezTo>
                          <a:cubicBezTo>
                            <a:pt x="5670073" y="1464539"/>
                            <a:pt x="6768464" y="2845605"/>
                            <a:pt x="6707273" y="3223781"/>
                          </a:cubicBezTo>
                          <a:cubicBezTo>
                            <a:pt x="6095225" y="3242977"/>
                            <a:pt x="5763285" y="3575207"/>
                            <a:pt x="5151237" y="3594403"/>
                          </a:cubicBezTo>
                          <a:lnTo>
                            <a:pt x="315470" y="3912028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2649">
                          <a:srgbClr val="F58A66">
                            <a:alpha val="49000"/>
                          </a:srgbClr>
                        </a:gs>
                        <a:gs pos="97000">
                          <a:srgbClr val="F5A183">
                            <a:alpha val="24000"/>
                          </a:srgbClr>
                        </a:gs>
                      </a:gsLst>
                      <a:lin ang="162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3" name="Szabadkézi sokszög 32"/>
                    <p:cNvSpPr/>
                    <p:nvPr/>
                  </p:nvSpPr>
                  <p:spPr>
                    <a:xfrm rot="20611127">
                      <a:off x="7650883" y="1263082"/>
                      <a:ext cx="378533" cy="1023997"/>
                    </a:xfrm>
                    <a:custGeom>
                      <a:avLst/>
                      <a:gdLst>
                        <a:gd name="connsiteX0" fmla="*/ 220566 w 612400"/>
                        <a:gd name="connsiteY0" fmla="*/ 0 h 719385"/>
                        <a:gd name="connsiteX1" fmla="*/ 312804 w 612400"/>
                        <a:gd name="connsiteY1" fmla="*/ 92087 h 719385"/>
                        <a:gd name="connsiteX2" fmla="*/ 369771 w 612400"/>
                        <a:gd name="connsiteY2" fmla="*/ 206146 h 719385"/>
                        <a:gd name="connsiteX3" fmla="*/ 374451 w 612400"/>
                        <a:gd name="connsiteY3" fmla="*/ 214328 h 719385"/>
                        <a:gd name="connsiteX4" fmla="*/ 379157 w 612400"/>
                        <a:gd name="connsiteY4" fmla="*/ 180836 h 719385"/>
                        <a:gd name="connsiteX5" fmla="*/ 456723 w 612400"/>
                        <a:gd name="connsiteY5" fmla="*/ 223608 h 719385"/>
                        <a:gd name="connsiteX6" fmla="*/ 498524 w 612400"/>
                        <a:gd name="connsiteY6" fmla="*/ 279714 h 719385"/>
                        <a:gd name="connsiteX7" fmla="*/ 582123 w 612400"/>
                        <a:gd name="connsiteY7" fmla="*/ 360895 h 719385"/>
                        <a:gd name="connsiteX8" fmla="*/ 612400 w 612400"/>
                        <a:gd name="connsiteY8" fmla="*/ 439340 h 719385"/>
                        <a:gd name="connsiteX9" fmla="*/ 501349 w 612400"/>
                        <a:gd name="connsiteY9" fmla="*/ 443645 h 719385"/>
                        <a:gd name="connsiteX10" fmla="*/ 500283 w 612400"/>
                        <a:gd name="connsiteY10" fmla="*/ 444094 h 719385"/>
                        <a:gd name="connsiteX11" fmla="*/ 514923 w 612400"/>
                        <a:gd name="connsiteY11" fmla="*/ 458462 h 719385"/>
                        <a:gd name="connsiteX12" fmla="*/ 563737 w 612400"/>
                        <a:gd name="connsiteY12" fmla="*/ 528121 h 719385"/>
                        <a:gd name="connsiteX13" fmla="*/ 520591 w 612400"/>
                        <a:gd name="connsiteY13" fmla="*/ 554129 h 719385"/>
                        <a:gd name="connsiteX14" fmla="*/ 453423 w 612400"/>
                        <a:gd name="connsiteY14" fmla="*/ 521962 h 719385"/>
                        <a:gd name="connsiteX15" fmla="*/ 472645 w 612400"/>
                        <a:gd name="connsiteY15" fmla="*/ 565382 h 719385"/>
                        <a:gd name="connsiteX16" fmla="*/ 479918 w 612400"/>
                        <a:gd name="connsiteY16" fmla="*/ 621656 h 719385"/>
                        <a:gd name="connsiteX17" fmla="*/ 421211 w 612400"/>
                        <a:gd name="connsiteY17" fmla="*/ 646441 h 719385"/>
                        <a:gd name="connsiteX18" fmla="*/ 436349 w 612400"/>
                        <a:gd name="connsiteY18" fmla="*/ 719385 h 719385"/>
                        <a:gd name="connsiteX19" fmla="*/ 329961 w 612400"/>
                        <a:gd name="connsiteY19" fmla="*/ 644090 h 719385"/>
                        <a:gd name="connsiteX20" fmla="*/ 254654 w 612400"/>
                        <a:gd name="connsiteY20" fmla="*/ 541213 h 719385"/>
                        <a:gd name="connsiteX21" fmla="*/ 224219 w 612400"/>
                        <a:gd name="connsiteY21" fmla="*/ 504204 h 719385"/>
                        <a:gd name="connsiteX22" fmla="*/ 222029 w 612400"/>
                        <a:gd name="connsiteY22" fmla="*/ 502002 h 719385"/>
                        <a:gd name="connsiteX23" fmla="*/ 220498 w 612400"/>
                        <a:gd name="connsiteY23" fmla="*/ 501794 h 719385"/>
                        <a:gd name="connsiteX24" fmla="*/ 198335 w 612400"/>
                        <a:gd name="connsiteY24" fmla="*/ 503455 h 719385"/>
                        <a:gd name="connsiteX25" fmla="*/ 186536 w 612400"/>
                        <a:gd name="connsiteY25" fmla="*/ 540507 h 719385"/>
                        <a:gd name="connsiteX26" fmla="*/ 117251 w 612400"/>
                        <a:gd name="connsiteY26" fmla="*/ 485321 h 719385"/>
                        <a:gd name="connsiteX27" fmla="*/ 85463 w 612400"/>
                        <a:gd name="connsiteY27" fmla="*/ 422993 h 719385"/>
                        <a:gd name="connsiteX28" fmla="*/ 16678 w 612400"/>
                        <a:gd name="connsiteY28" fmla="*/ 328930 h 719385"/>
                        <a:gd name="connsiteX29" fmla="*/ 0 w 612400"/>
                        <a:gd name="connsiteY29" fmla="*/ 246516 h 719385"/>
                        <a:gd name="connsiteX30" fmla="*/ 43950 w 612400"/>
                        <a:gd name="connsiteY30" fmla="*/ 250760 h 719385"/>
                        <a:gd name="connsiteX31" fmla="*/ 47536 w 612400"/>
                        <a:gd name="connsiteY31" fmla="*/ 251523 h 719385"/>
                        <a:gd name="connsiteX32" fmla="*/ 45811 w 612400"/>
                        <a:gd name="connsiteY32" fmla="*/ 248176 h 719385"/>
                        <a:gd name="connsiteX33" fmla="*/ 57754 w 612400"/>
                        <a:gd name="connsiteY33" fmla="*/ 246670 h 719385"/>
                        <a:gd name="connsiteX34" fmla="*/ 75492 w 612400"/>
                        <a:gd name="connsiteY34" fmla="*/ 257476 h 719385"/>
                        <a:gd name="connsiteX35" fmla="*/ 78462 w 612400"/>
                        <a:gd name="connsiteY35" fmla="*/ 258108 h 719385"/>
                        <a:gd name="connsiteX36" fmla="*/ 110197 w 612400"/>
                        <a:gd name="connsiteY36" fmla="*/ 260914 h 719385"/>
                        <a:gd name="connsiteX37" fmla="*/ 111324 w 612400"/>
                        <a:gd name="connsiteY37" fmla="*/ 260651 h 719385"/>
                        <a:gd name="connsiteX38" fmla="*/ 99304 w 612400"/>
                        <a:gd name="connsiteY38" fmla="*/ 244029 h 719385"/>
                        <a:gd name="connsiteX39" fmla="*/ 62877 w 612400"/>
                        <a:gd name="connsiteY39" fmla="*/ 167164 h 719385"/>
                        <a:gd name="connsiteX40" fmla="*/ 109776 w 612400"/>
                        <a:gd name="connsiteY40" fmla="*/ 148768 h 719385"/>
                        <a:gd name="connsiteX41" fmla="*/ 170591 w 612400"/>
                        <a:gd name="connsiteY41" fmla="*/ 191755 h 719385"/>
                        <a:gd name="connsiteX42" fmla="*/ 158931 w 612400"/>
                        <a:gd name="connsiteY42" fmla="*/ 145725 h 719385"/>
                        <a:gd name="connsiteX43" fmla="*/ 161208 w 612400"/>
                        <a:gd name="connsiteY43" fmla="*/ 89027 h 719385"/>
                        <a:gd name="connsiteX44" fmla="*/ 223244 w 612400"/>
                        <a:gd name="connsiteY44" fmla="*/ 74451 h 719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</a:cxnLst>
                      <a:rect l="l" t="t" r="r" b="b"/>
                      <a:pathLst>
                        <a:path w="612400" h="719385">
                          <a:moveTo>
                            <a:pt x="220566" y="0"/>
                          </a:moveTo>
                          <a:cubicBezTo>
                            <a:pt x="234034" y="6893"/>
                            <a:pt x="287936" y="57729"/>
                            <a:pt x="312804" y="92087"/>
                          </a:cubicBezTo>
                          <a:cubicBezTo>
                            <a:pt x="337671" y="126445"/>
                            <a:pt x="340965" y="163152"/>
                            <a:pt x="369771" y="206146"/>
                          </a:cubicBezTo>
                          <a:lnTo>
                            <a:pt x="374451" y="214328"/>
                          </a:lnTo>
                          <a:lnTo>
                            <a:pt x="379157" y="180836"/>
                          </a:lnTo>
                          <a:cubicBezTo>
                            <a:pt x="391183" y="183679"/>
                            <a:pt x="436828" y="207128"/>
                            <a:pt x="456723" y="223608"/>
                          </a:cubicBezTo>
                          <a:cubicBezTo>
                            <a:pt x="476617" y="240088"/>
                            <a:pt x="475819" y="258965"/>
                            <a:pt x="498524" y="279714"/>
                          </a:cubicBezTo>
                          <a:cubicBezTo>
                            <a:pt x="516438" y="306775"/>
                            <a:pt x="564209" y="333835"/>
                            <a:pt x="582123" y="360895"/>
                          </a:cubicBezTo>
                          <a:lnTo>
                            <a:pt x="612400" y="439340"/>
                          </a:lnTo>
                          <a:cubicBezTo>
                            <a:pt x="607133" y="450223"/>
                            <a:pt x="537248" y="435542"/>
                            <a:pt x="501349" y="443645"/>
                          </a:cubicBezTo>
                          <a:lnTo>
                            <a:pt x="500283" y="444094"/>
                          </a:lnTo>
                          <a:lnTo>
                            <a:pt x="514923" y="458462"/>
                          </a:lnTo>
                          <a:cubicBezTo>
                            <a:pt x="541993" y="485755"/>
                            <a:pt x="563664" y="511011"/>
                            <a:pt x="563737" y="528121"/>
                          </a:cubicBezTo>
                          <a:cubicBezTo>
                            <a:pt x="542009" y="524981"/>
                            <a:pt x="542317" y="557270"/>
                            <a:pt x="520591" y="554129"/>
                          </a:cubicBezTo>
                          <a:lnTo>
                            <a:pt x="453423" y="521962"/>
                          </a:lnTo>
                          <a:cubicBezTo>
                            <a:pt x="435019" y="528378"/>
                            <a:pt x="461463" y="545788"/>
                            <a:pt x="472645" y="565382"/>
                          </a:cubicBezTo>
                          <a:cubicBezTo>
                            <a:pt x="483827" y="584976"/>
                            <a:pt x="485268" y="608353"/>
                            <a:pt x="479918" y="621656"/>
                          </a:cubicBezTo>
                          <a:cubicBezTo>
                            <a:pt x="470659" y="642903"/>
                            <a:pt x="430470" y="625195"/>
                            <a:pt x="421211" y="646441"/>
                          </a:cubicBezTo>
                          <a:lnTo>
                            <a:pt x="436349" y="719385"/>
                          </a:lnTo>
                          <a:cubicBezTo>
                            <a:pt x="421915" y="714851"/>
                            <a:pt x="360243" y="673785"/>
                            <a:pt x="329961" y="644090"/>
                          </a:cubicBezTo>
                          <a:cubicBezTo>
                            <a:pt x="299679" y="614395"/>
                            <a:pt x="290269" y="578761"/>
                            <a:pt x="254654" y="541213"/>
                          </a:cubicBezTo>
                          <a:cubicBezTo>
                            <a:pt x="246175" y="528770"/>
                            <a:pt x="235697" y="516455"/>
                            <a:pt x="224219" y="504204"/>
                          </a:cubicBezTo>
                          <a:lnTo>
                            <a:pt x="222029" y="502002"/>
                          </a:lnTo>
                          <a:lnTo>
                            <a:pt x="220498" y="501794"/>
                          </a:lnTo>
                          <a:cubicBezTo>
                            <a:pt x="212112" y="500657"/>
                            <a:pt x="204225" y="500365"/>
                            <a:pt x="198335" y="503455"/>
                          </a:cubicBezTo>
                          <a:lnTo>
                            <a:pt x="186536" y="540507"/>
                          </a:lnTo>
                          <a:cubicBezTo>
                            <a:pt x="175158" y="535686"/>
                            <a:pt x="134097" y="504906"/>
                            <a:pt x="117251" y="485321"/>
                          </a:cubicBezTo>
                          <a:cubicBezTo>
                            <a:pt x="100406" y="465735"/>
                            <a:pt x="104361" y="447259"/>
                            <a:pt x="85463" y="422993"/>
                          </a:cubicBezTo>
                          <a:cubicBezTo>
                            <a:pt x="72345" y="393310"/>
                            <a:pt x="29795" y="358613"/>
                            <a:pt x="16678" y="328930"/>
                          </a:cubicBezTo>
                          <a:lnTo>
                            <a:pt x="0" y="246516"/>
                          </a:lnTo>
                          <a:cubicBezTo>
                            <a:pt x="3510" y="241594"/>
                            <a:pt x="21872" y="245684"/>
                            <a:pt x="43950" y="250760"/>
                          </a:cubicBezTo>
                          <a:lnTo>
                            <a:pt x="47536" y="251523"/>
                          </a:lnTo>
                          <a:lnTo>
                            <a:pt x="45811" y="248176"/>
                          </a:lnTo>
                          <a:cubicBezTo>
                            <a:pt x="45743" y="242958"/>
                            <a:pt x="50359" y="243236"/>
                            <a:pt x="57754" y="246670"/>
                          </a:cubicBezTo>
                          <a:lnTo>
                            <a:pt x="75492" y="257476"/>
                          </a:lnTo>
                          <a:lnTo>
                            <a:pt x="78462" y="258108"/>
                          </a:lnTo>
                          <a:cubicBezTo>
                            <a:pt x="89968" y="260135"/>
                            <a:pt x="101010" y="261405"/>
                            <a:pt x="110197" y="260914"/>
                          </a:cubicBezTo>
                          <a:lnTo>
                            <a:pt x="111324" y="260651"/>
                          </a:lnTo>
                          <a:lnTo>
                            <a:pt x="99304" y="244029"/>
                          </a:lnTo>
                          <a:cubicBezTo>
                            <a:pt x="77200" y="212580"/>
                            <a:pt x="60076" y="184043"/>
                            <a:pt x="62877" y="167164"/>
                          </a:cubicBezTo>
                          <a:cubicBezTo>
                            <a:pt x="83769" y="173907"/>
                            <a:pt x="88886" y="142025"/>
                            <a:pt x="109776" y="148768"/>
                          </a:cubicBezTo>
                          <a:lnTo>
                            <a:pt x="170591" y="191755"/>
                          </a:lnTo>
                          <a:cubicBezTo>
                            <a:pt x="189811" y="188519"/>
                            <a:pt x="166666" y="166918"/>
                            <a:pt x="158931" y="145725"/>
                          </a:cubicBezTo>
                          <a:cubicBezTo>
                            <a:pt x="151197" y="124531"/>
                            <a:pt x="153700" y="101244"/>
                            <a:pt x="161208" y="89027"/>
                          </a:cubicBezTo>
                          <a:cubicBezTo>
                            <a:pt x="173903" y="69637"/>
                            <a:pt x="210549" y="93841"/>
                            <a:pt x="223244" y="74451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34" name="Szabadkézi sokszög 33"/>
                    <p:cNvSpPr/>
                    <p:nvPr/>
                  </p:nvSpPr>
                  <p:spPr>
                    <a:xfrm rot="20611127">
                      <a:off x="7372132" y="1169691"/>
                      <a:ext cx="286953" cy="451968"/>
                    </a:xfrm>
                    <a:custGeom>
                      <a:avLst/>
                      <a:gdLst>
                        <a:gd name="connsiteX0" fmla="*/ 220566 w 612400"/>
                        <a:gd name="connsiteY0" fmla="*/ 0 h 719385"/>
                        <a:gd name="connsiteX1" fmla="*/ 312804 w 612400"/>
                        <a:gd name="connsiteY1" fmla="*/ 92087 h 719385"/>
                        <a:gd name="connsiteX2" fmla="*/ 369771 w 612400"/>
                        <a:gd name="connsiteY2" fmla="*/ 206146 h 719385"/>
                        <a:gd name="connsiteX3" fmla="*/ 374451 w 612400"/>
                        <a:gd name="connsiteY3" fmla="*/ 214328 h 719385"/>
                        <a:gd name="connsiteX4" fmla="*/ 379157 w 612400"/>
                        <a:gd name="connsiteY4" fmla="*/ 180836 h 719385"/>
                        <a:gd name="connsiteX5" fmla="*/ 456723 w 612400"/>
                        <a:gd name="connsiteY5" fmla="*/ 223608 h 719385"/>
                        <a:gd name="connsiteX6" fmla="*/ 498524 w 612400"/>
                        <a:gd name="connsiteY6" fmla="*/ 279714 h 719385"/>
                        <a:gd name="connsiteX7" fmla="*/ 582123 w 612400"/>
                        <a:gd name="connsiteY7" fmla="*/ 360895 h 719385"/>
                        <a:gd name="connsiteX8" fmla="*/ 612400 w 612400"/>
                        <a:gd name="connsiteY8" fmla="*/ 439340 h 719385"/>
                        <a:gd name="connsiteX9" fmla="*/ 501349 w 612400"/>
                        <a:gd name="connsiteY9" fmla="*/ 443645 h 719385"/>
                        <a:gd name="connsiteX10" fmla="*/ 500283 w 612400"/>
                        <a:gd name="connsiteY10" fmla="*/ 444094 h 719385"/>
                        <a:gd name="connsiteX11" fmla="*/ 514923 w 612400"/>
                        <a:gd name="connsiteY11" fmla="*/ 458462 h 719385"/>
                        <a:gd name="connsiteX12" fmla="*/ 563737 w 612400"/>
                        <a:gd name="connsiteY12" fmla="*/ 528121 h 719385"/>
                        <a:gd name="connsiteX13" fmla="*/ 520591 w 612400"/>
                        <a:gd name="connsiteY13" fmla="*/ 554129 h 719385"/>
                        <a:gd name="connsiteX14" fmla="*/ 453423 w 612400"/>
                        <a:gd name="connsiteY14" fmla="*/ 521962 h 719385"/>
                        <a:gd name="connsiteX15" fmla="*/ 472645 w 612400"/>
                        <a:gd name="connsiteY15" fmla="*/ 565382 h 719385"/>
                        <a:gd name="connsiteX16" fmla="*/ 479918 w 612400"/>
                        <a:gd name="connsiteY16" fmla="*/ 621656 h 719385"/>
                        <a:gd name="connsiteX17" fmla="*/ 421211 w 612400"/>
                        <a:gd name="connsiteY17" fmla="*/ 646441 h 719385"/>
                        <a:gd name="connsiteX18" fmla="*/ 436349 w 612400"/>
                        <a:gd name="connsiteY18" fmla="*/ 719385 h 719385"/>
                        <a:gd name="connsiteX19" fmla="*/ 329961 w 612400"/>
                        <a:gd name="connsiteY19" fmla="*/ 644090 h 719385"/>
                        <a:gd name="connsiteX20" fmla="*/ 254654 w 612400"/>
                        <a:gd name="connsiteY20" fmla="*/ 541213 h 719385"/>
                        <a:gd name="connsiteX21" fmla="*/ 224219 w 612400"/>
                        <a:gd name="connsiteY21" fmla="*/ 504204 h 719385"/>
                        <a:gd name="connsiteX22" fmla="*/ 222029 w 612400"/>
                        <a:gd name="connsiteY22" fmla="*/ 502002 h 719385"/>
                        <a:gd name="connsiteX23" fmla="*/ 220498 w 612400"/>
                        <a:gd name="connsiteY23" fmla="*/ 501794 h 719385"/>
                        <a:gd name="connsiteX24" fmla="*/ 198335 w 612400"/>
                        <a:gd name="connsiteY24" fmla="*/ 503455 h 719385"/>
                        <a:gd name="connsiteX25" fmla="*/ 186536 w 612400"/>
                        <a:gd name="connsiteY25" fmla="*/ 540507 h 719385"/>
                        <a:gd name="connsiteX26" fmla="*/ 117251 w 612400"/>
                        <a:gd name="connsiteY26" fmla="*/ 485321 h 719385"/>
                        <a:gd name="connsiteX27" fmla="*/ 85463 w 612400"/>
                        <a:gd name="connsiteY27" fmla="*/ 422993 h 719385"/>
                        <a:gd name="connsiteX28" fmla="*/ 16678 w 612400"/>
                        <a:gd name="connsiteY28" fmla="*/ 328930 h 719385"/>
                        <a:gd name="connsiteX29" fmla="*/ 0 w 612400"/>
                        <a:gd name="connsiteY29" fmla="*/ 246516 h 719385"/>
                        <a:gd name="connsiteX30" fmla="*/ 43950 w 612400"/>
                        <a:gd name="connsiteY30" fmla="*/ 250760 h 719385"/>
                        <a:gd name="connsiteX31" fmla="*/ 47536 w 612400"/>
                        <a:gd name="connsiteY31" fmla="*/ 251523 h 719385"/>
                        <a:gd name="connsiteX32" fmla="*/ 45811 w 612400"/>
                        <a:gd name="connsiteY32" fmla="*/ 248176 h 719385"/>
                        <a:gd name="connsiteX33" fmla="*/ 57754 w 612400"/>
                        <a:gd name="connsiteY33" fmla="*/ 246670 h 719385"/>
                        <a:gd name="connsiteX34" fmla="*/ 75492 w 612400"/>
                        <a:gd name="connsiteY34" fmla="*/ 257476 h 719385"/>
                        <a:gd name="connsiteX35" fmla="*/ 78462 w 612400"/>
                        <a:gd name="connsiteY35" fmla="*/ 258108 h 719385"/>
                        <a:gd name="connsiteX36" fmla="*/ 110197 w 612400"/>
                        <a:gd name="connsiteY36" fmla="*/ 260914 h 719385"/>
                        <a:gd name="connsiteX37" fmla="*/ 111324 w 612400"/>
                        <a:gd name="connsiteY37" fmla="*/ 260651 h 719385"/>
                        <a:gd name="connsiteX38" fmla="*/ 99304 w 612400"/>
                        <a:gd name="connsiteY38" fmla="*/ 244029 h 719385"/>
                        <a:gd name="connsiteX39" fmla="*/ 62877 w 612400"/>
                        <a:gd name="connsiteY39" fmla="*/ 167164 h 719385"/>
                        <a:gd name="connsiteX40" fmla="*/ 109776 w 612400"/>
                        <a:gd name="connsiteY40" fmla="*/ 148768 h 719385"/>
                        <a:gd name="connsiteX41" fmla="*/ 170591 w 612400"/>
                        <a:gd name="connsiteY41" fmla="*/ 191755 h 719385"/>
                        <a:gd name="connsiteX42" fmla="*/ 158931 w 612400"/>
                        <a:gd name="connsiteY42" fmla="*/ 145725 h 719385"/>
                        <a:gd name="connsiteX43" fmla="*/ 161208 w 612400"/>
                        <a:gd name="connsiteY43" fmla="*/ 89027 h 719385"/>
                        <a:gd name="connsiteX44" fmla="*/ 223244 w 612400"/>
                        <a:gd name="connsiteY44" fmla="*/ 74451 h 7193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</a:cxnLst>
                      <a:rect l="l" t="t" r="r" b="b"/>
                      <a:pathLst>
                        <a:path w="612400" h="719385">
                          <a:moveTo>
                            <a:pt x="220566" y="0"/>
                          </a:moveTo>
                          <a:cubicBezTo>
                            <a:pt x="234034" y="6893"/>
                            <a:pt x="287936" y="57729"/>
                            <a:pt x="312804" y="92087"/>
                          </a:cubicBezTo>
                          <a:cubicBezTo>
                            <a:pt x="337671" y="126445"/>
                            <a:pt x="340965" y="163152"/>
                            <a:pt x="369771" y="206146"/>
                          </a:cubicBezTo>
                          <a:lnTo>
                            <a:pt x="374451" y="214328"/>
                          </a:lnTo>
                          <a:lnTo>
                            <a:pt x="379157" y="180836"/>
                          </a:lnTo>
                          <a:cubicBezTo>
                            <a:pt x="391183" y="183679"/>
                            <a:pt x="436828" y="207128"/>
                            <a:pt x="456723" y="223608"/>
                          </a:cubicBezTo>
                          <a:cubicBezTo>
                            <a:pt x="476617" y="240088"/>
                            <a:pt x="475819" y="258965"/>
                            <a:pt x="498524" y="279714"/>
                          </a:cubicBezTo>
                          <a:cubicBezTo>
                            <a:pt x="516438" y="306775"/>
                            <a:pt x="564209" y="333835"/>
                            <a:pt x="582123" y="360895"/>
                          </a:cubicBezTo>
                          <a:lnTo>
                            <a:pt x="612400" y="439340"/>
                          </a:lnTo>
                          <a:cubicBezTo>
                            <a:pt x="607133" y="450223"/>
                            <a:pt x="537248" y="435542"/>
                            <a:pt x="501349" y="443645"/>
                          </a:cubicBezTo>
                          <a:lnTo>
                            <a:pt x="500283" y="444094"/>
                          </a:lnTo>
                          <a:lnTo>
                            <a:pt x="514923" y="458462"/>
                          </a:lnTo>
                          <a:cubicBezTo>
                            <a:pt x="541993" y="485755"/>
                            <a:pt x="563664" y="511011"/>
                            <a:pt x="563737" y="528121"/>
                          </a:cubicBezTo>
                          <a:cubicBezTo>
                            <a:pt x="542009" y="524981"/>
                            <a:pt x="542317" y="557270"/>
                            <a:pt x="520591" y="554129"/>
                          </a:cubicBezTo>
                          <a:lnTo>
                            <a:pt x="453423" y="521962"/>
                          </a:lnTo>
                          <a:cubicBezTo>
                            <a:pt x="435019" y="528378"/>
                            <a:pt x="461463" y="545788"/>
                            <a:pt x="472645" y="565382"/>
                          </a:cubicBezTo>
                          <a:cubicBezTo>
                            <a:pt x="483827" y="584976"/>
                            <a:pt x="485268" y="608353"/>
                            <a:pt x="479918" y="621656"/>
                          </a:cubicBezTo>
                          <a:cubicBezTo>
                            <a:pt x="470659" y="642903"/>
                            <a:pt x="430470" y="625195"/>
                            <a:pt x="421211" y="646441"/>
                          </a:cubicBezTo>
                          <a:lnTo>
                            <a:pt x="436349" y="719385"/>
                          </a:lnTo>
                          <a:cubicBezTo>
                            <a:pt x="421915" y="714851"/>
                            <a:pt x="360243" y="673785"/>
                            <a:pt x="329961" y="644090"/>
                          </a:cubicBezTo>
                          <a:cubicBezTo>
                            <a:pt x="299679" y="614395"/>
                            <a:pt x="290269" y="578761"/>
                            <a:pt x="254654" y="541213"/>
                          </a:cubicBezTo>
                          <a:cubicBezTo>
                            <a:pt x="246175" y="528770"/>
                            <a:pt x="235697" y="516455"/>
                            <a:pt x="224219" y="504204"/>
                          </a:cubicBezTo>
                          <a:lnTo>
                            <a:pt x="222029" y="502002"/>
                          </a:lnTo>
                          <a:lnTo>
                            <a:pt x="220498" y="501794"/>
                          </a:lnTo>
                          <a:cubicBezTo>
                            <a:pt x="212112" y="500657"/>
                            <a:pt x="204225" y="500365"/>
                            <a:pt x="198335" y="503455"/>
                          </a:cubicBezTo>
                          <a:lnTo>
                            <a:pt x="186536" y="540507"/>
                          </a:lnTo>
                          <a:cubicBezTo>
                            <a:pt x="175158" y="535686"/>
                            <a:pt x="134097" y="504906"/>
                            <a:pt x="117251" y="485321"/>
                          </a:cubicBezTo>
                          <a:cubicBezTo>
                            <a:pt x="100406" y="465735"/>
                            <a:pt x="104361" y="447259"/>
                            <a:pt x="85463" y="422993"/>
                          </a:cubicBezTo>
                          <a:cubicBezTo>
                            <a:pt x="72345" y="393310"/>
                            <a:pt x="29795" y="358613"/>
                            <a:pt x="16678" y="328930"/>
                          </a:cubicBezTo>
                          <a:lnTo>
                            <a:pt x="0" y="246516"/>
                          </a:lnTo>
                          <a:cubicBezTo>
                            <a:pt x="3510" y="241594"/>
                            <a:pt x="21872" y="245684"/>
                            <a:pt x="43950" y="250760"/>
                          </a:cubicBezTo>
                          <a:lnTo>
                            <a:pt x="47536" y="251523"/>
                          </a:lnTo>
                          <a:lnTo>
                            <a:pt x="45811" y="248176"/>
                          </a:lnTo>
                          <a:cubicBezTo>
                            <a:pt x="45743" y="242958"/>
                            <a:pt x="50359" y="243236"/>
                            <a:pt x="57754" y="246670"/>
                          </a:cubicBezTo>
                          <a:lnTo>
                            <a:pt x="75492" y="257476"/>
                          </a:lnTo>
                          <a:lnTo>
                            <a:pt x="78462" y="258108"/>
                          </a:lnTo>
                          <a:cubicBezTo>
                            <a:pt x="89968" y="260135"/>
                            <a:pt x="101010" y="261405"/>
                            <a:pt x="110197" y="260914"/>
                          </a:cubicBezTo>
                          <a:lnTo>
                            <a:pt x="111324" y="260651"/>
                          </a:lnTo>
                          <a:lnTo>
                            <a:pt x="99304" y="244029"/>
                          </a:lnTo>
                          <a:cubicBezTo>
                            <a:pt x="77200" y="212580"/>
                            <a:pt x="60076" y="184043"/>
                            <a:pt x="62877" y="167164"/>
                          </a:cubicBezTo>
                          <a:cubicBezTo>
                            <a:pt x="83769" y="173907"/>
                            <a:pt x="88886" y="142025"/>
                            <a:pt x="109776" y="148768"/>
                          </a:cubicBezTo>
                          <a:lnTo>
                            <a:pt x="170591" y="191755"/>
                          </a:lnTo>
                          <a:cubicBezTo>
                            <a:pt x="189811" y="188519"/>
                            <a:pt x="166666" y="166918"/>
                            <a:pt x="158931" y="145725"/>
                          </a:cubicBezTo>
                          <a:cubicBezTo>
                            <a:pt x="151197" y="124531"/>
                            <a:pt x="153700" y="101244"/>
                            <a:pt x="161208" y="89027"/>
                          </a:cubicBezTo>
                          <a:cubicBezTo>
                            <a:pt x="173903" y="69637"/>
                            <a:pt x="210549" y="93841"/>
                            <a:pt x="223244" y="74451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grpSp>
                <p:nvGrpSpPr>
                  <p:cNvPr id="22" name="Csoportba foglalás 21"/>
                  <p:cNvGrpSpPr/>
                  <p:nvPr/>
                </p:nvGrpSpPr>
                <p:grpSpPr>
                  <a:xfrm>
                    <a:off x="7287645" y="782766"/>
                    <a:ext cx="5050832" cy="4102842"/>
                    <a:chOff x="10315524" y="-4106036"/>
                    <a:chExt cx="5050832" cy="4102842"/>
                  </a:xfrm>
                </p:grpSpPr>
                <p:grpSp>
                  <p:nvGrpSpPr>
                    <p:cNvPr id="23" name="Csoportba foglalás 22"/>
                    <p:cNvGrpSpPr/>
                    <p:nvPr/>
                  </p:nvGrpSpPr>
                  <p:grpSpPr>
                    <a:xfrm>
                      <a:off x="10315524" y="-4106036"/>
                      <a:ext cx="5050832" cy="4068939"/>
                      <a:chOff x="7351607" y="523199"/>
                      <a:chExt cx="5050832" cy="4068939"/>
                    </a:xfrm>
                  </p:grpSpPr>
                  <p:grpSp>
                    <p:nvGrpSpPr>
                      <p:cNvPr id="25" name="Csoportba foglalás 24"/>
                      <p:cNvGrpSpPr/>
                      <p:nvPr/>
                    </p:nvGrpSpPr>
                    <p:grpSpPr>
                      <a:xfrm>
                        <a:off x="7351607" y="523199"/>
                        <a:ext cx="5050832" cy="3849717"/>
                        <a:chOff x="7351607" y="523199"/>
                        <a:chExt cx="5050832" cy="3849717"/>
                      </a:xfrm>
                    </p:grpSpPr>
                    <p:sp>
                      <p:nvSpPr>
                        <p:cNvPr id="27" name="Háromszög 14"/>
                        <p:cNvSpPr/>
                        <p:nvPr/>
                      </p:nvSpPr>
                      <p:spPr>
                        <a:xfrm>
                          <a:off x="7351607" y="1023671"/>
                          <a:ext cx="5050832" cy="2858575"/>
                        </a:xfrm>
                        <a:custGeom>
                          <a:avLst/>
                          <a:gdLst>
                            <a:gd name="connsiteX0" fmla="*/ 0 w 3064609"/>
                            <a:gd name="connsiteY0" fmla="*/ 2995039 h 2995039"/>
                            <a:gd name="connsiteX1" fmla="*/ 1532305 w 3064609"/>
                            <a:gd name="connsiteY1" fmla="*/ 0 h 2995039"/>
                            <a:gd name="connsiteX2" fmla="*/ 3064609 w 3064609"/>
                            <a:gd name="connsiteY2" fmla="*/ 2995039 h 2995039"/>
                            <a:gd name="connsiteX3" fmla="*/ 0 w 3064609"/>
                            <a:gd name="connsiteY3" fmla="*/ 2995039 h 2995039"/>
                            <a:gd name="connsiteX0" fmla="*/ 0 w 3064609"/>
                            <a:gd name="connsiteY0" fmla="*/ 2995039 h 2995039"/>
                            <a:gd name="connsiteX1" fmla="*/ 1532305 w 3064609"/>
                            <a:gd name="connsiteY1" fmla="*/ 0 h 2995039"/>
                            <a:gd name="connsiteX2" fmla="*/ 3064609 w 3064609"/>
                            <a:gd name="connsiteY2" fmla="*/ 2995039 h 2995039"/>
                            <a:gd name="connsiteX3" fmla="*/ 0 w 3064609"/>
                            <a:gd name="connsiteY3" fmla="*/ 2995039 h 2995039"/>
                            <a:gd name="connsiteX0" fmla="*/ 0 w 4609629"/>
                            <a:gd name="connsiteY0" fmla="*/ 2995039 h 2995039"/>
                            <a:gd name="connsiteX1" fmla="*/ 1532305 w 4609629"/>
                            <a:gd name="connsiteY1" fmla="*/ 0 h 2995039"/>
                            <a:gd name="connsiteX2" fmla="*/ 4609629 w 4609629"/>
                            <a:gd name="connsiteY2" fmla="*/ 2868914 h 2995039"/>
                            <a:gd name="connsiteX3" fmla="*/ 0 w 4609629"/>
                            <a:gd name="connsiteY3" fmla="*/ 2995039 h 2995039"/>
                            <a:gd name="connsiteX0" fmla="*/ 0 w 4724767"/>
                            <a:gd name="connsiteY0" fmla="*/ 3052121 h 3052121"/>
                            <a:gd name="connsiteX1" fmla="*/ 1532305 w 4724767"/>
                            <a:gd name="connsiteY1" fmla="*/ 57082 h 3052121"/>
                            <a:gd name="connsiteX2" fmla="*/ 3327367 w 4724767"/>
                            <a:gd name="connsiteY2" fmla="*/ 1079733 h 3052121"/>
                            <a:gd name="connsiteX3" fmla="*/ 4609629 w 4724767"/>
                            <a:gd name="connsiteY3" fmla="*/ 2925996 h 3052121"/>
                            <a:gd name="connsiteX4" fmla="*/ 0 w 4724767"/>
                            <a:gd name="connsiteY4" fmla="*/ 3052121 h 3052121"/>
                            <a:gd name="connsiteX0" fmla="*/ 0 w 4724767"/>
                            <a:gd name="connsiteY0" fmla="*/ 2676415 h 2676415"/>
                            <a:gd name="connsiteX1" fmla="*/ 1153933 w 4724767"/>
                            <a:gd name="connsiteY1" fmla="*/ 91279 h 2676415"/>
                            <a:gd name="connsiteX2" fmla="*/ 3327367 w 4724767"/>
                            <a:gd name="connsiteY2" fmla="*/ 704027 h 2676415"/>
                            <a:gd name="connsiteX3" fmla="*/ 4609629 w 4724767"/>
                            <a:gd name="connsiteY3" fmla="*/ 2550290 h 2676415"/>
                            <a:gd name="connsiteX4" fmla="*/ 0 w 4724767"/>
                            <a:gd name="connsiteY4" fmla="*/ 2676415 h 2676415"/>
                            <a:gd name="connsiteX0" fmla="*/ 0 w 4724767"/>
                            <a:gd name="connsiteY0" fmla="*/ 2829588 h 2829588"/>
                            <a:gd name="connsiteX1" fmla="*/ 1153933 w 4724767"/>
                            <a:gd name="connsiteY1" fmla="*/ 244452 h 2829588"/>
                            <a:gd name="connsiteX2" fmla="*/ 3327367 w 4724767"/>
                            <a:gd name="connsiteY2" fmla="*/ 857200 h 2829588"/>
                            <a:gd name="connsiteX3" fmla="*/ 4609629 w 4724767"/>
                            <a:gd name="connsiteY3" fmla="*/ 2703463 h 2829588"/>
                            <a:gd name="connsiteX4" fmla="*/ 0 w 4724767"/>
                            <a:gd name="connsiteY4" fmla="*/ 2829588 h 2829588"/>
                            <a:gd name="connsiteX0" fmla="*/ 0 w 5055843"/>
                            <a:gd name="connsiteY0" fmla="*/ 2734995 h 2734995"/>
                            <a:gd name="connsiteX1" fmla="*/ 1485009 w 5055843"/>
                            <a:gd name="connsiteY1" fmla="*/ 244452 h 2734995"/>
                            <a:gd name="connsiteX2" fmla="*/ 3658443 w 5055843"/>
                            <a:gd name="connsiteY2" fmla="*/ 857200 h 2734995"/>
                            <a:gd name="connsiteX3" fmla="*/ 4940705 w 5055843"/>
                            <a:gd name="connsiteY3" fmla="*/ 2703463 h 2734995"/>
                            <a:gd name="connsiteX4" fmla="*/ 0 w 5055843"/>
                            <a:gd name="connsiteY4" fmla="*/ 2734995 h 2734995"/>
                            <a:gd name="connsiteX0" fmla="*/ 0 w 5055843"/>
                            <a:gd name="connsiteY0" fmla="*/ 2747950 h 2747950"/>
                            <a:gd name="connsiteX1" fmla="*/ 1753022 w 5055843"/>
                            <a:gd name="connsiteY1" fmla="*/ 241641 h 2747950"/>
                            <a:gd name="connsiteX2" fmla="*/ 3658443 w 5055843"/>
                            <a:gd name="connsiteY2" fmla="*/ 870155 h 2747950"/>
                            <a:gd name="connsiteX3" fmla="*/ 4940705 w 5055843"/>
                            <a:gd name="connsiteY3" fmla="*/ 2716418 h 2747950"/>
                            <a:gd name="connsiteX4" fmla="*/ 0 w 5055843"/>
                            <a:gd name="connsiteY4" fmla="*/ 2747950 h 2747950"/>
                            <a:gd name="connsiteX0" fmla="*/ 0 w 5050832"/>
                            <a:gd name="connsiteY0" fmla="*/ 2890107 h 2890107"/>
                            <a:gd name="connsiteX1" fmla="*/ 1753022 w 5050832"/>
                            <a:gd name="connsiteY1" fmla="*/ 383798 h 2890107"/>
                            <a:gd name="connsiteX2" fmla="*/ 2365671 w 5050832"/>
                            <a:gd name="connsiteY2" fmla="*/ 66382 h 2890107"/>
                            <a:gd name="connsiteX3" fmla="*/ 3658443 w 5050832"/>
                            <a:gd name="connsiteY3" fmla="*/ 1012312 h 2890107"/>
                            <a:gd name="connsiteX4" fmla="*/ 4940705 w 5050832"/>
                            <a:gd name="connsiteY4" fmla="*/ 2858575 h 2890107"/>
                            <a:gd name="connsiteX5" fmla="*/ 0 w 5050832"/>
                            <a:gd name="connsiteY5" fmla="*/ 2890107 h 2890107"/>
                            <a:gd name="connsiteX0" fmla="*/ 0 w 5050832"/>
                            <a:gd name="connsiteY0" fmla="*/ 2718657 h 2858575"/>
                            <a:gd name="connsiteX1" fmla="*/ 1753022 w 5050832"/>
                            <a:gd name="connsiteY1" fmla="*/ 383798 h 2858575"/>
                            <a:gd name="connsiteX2" fmla="*/ 2365671 w 5050832"/>
                            <a:gd name="connsiteY2" fmla="*/ 66382 h 2858575"/>
                            <a:gd name="connsiteX3" fmla="*/ 3658443 w 5050832"/>
                            <a:gd name="connsiteY3" fmla="*/ 1012312 h 2858575"/>
                            <a:gd name="connsiteX4" fmla="*/ 4940705 w 5050832"/>
                            <a:gd name="connsiteY4" fmla="*/ 2858575 h 2858575"/>
                            <a:gd name="connsiteX5" fmla="*/ 0 w 5050832"/>
                            <a:gd name="connsiteY5" fmla="*/ 2718657 h 2858575"/>
                            <a:gd name="connsiteX0" fmla="*/ 0 w 5050832"/>
                            <a:gd name="connsiteY0" fmla="*/ 2718657 h 2858575"/>
                            <a:gd name="connsiteX1" fmla="*/ 877993 w 5050832"/>
                            <a:gd name="connsiteY1" fmla="*/ 1681429 h 2858575"/>
                            <a:gd name="connsiteX2" fmla="*/ 1753022 w 5050832"/>
                            <a:gd name="connsiteY2" fmla="*/ 383798 h 2858575"/>
                            <a:gd name="connsiteX3" fmla="*/ 2365671 w 5050832"/>
                            <a:gd name="connsiteY3" fmla="*/ 66382 h 2858575"/>
                            <a:gd name="connsiteX4" fmla="*/ 3658443 w 5050832"/>
                            <a:gd name="connsiteY4" fmla="*/ 1012312 h 2858575"/>
                            <a:gd name="connsiteX5" fmla="*/ 4940705 w 5050832"/>
                            <a:gd name="connsiteY5" fmla="*/ 2858575 h 2858575"/>
                            <a:gd name="connsiteX6" fmla="*/ 0 w 5050832"/>
                            <a:gd name="connsiteY6" fmla="*/ 2718657 h 2858575"/>
                            <a:gd name="connsiteX0" fmla="*/ 0 w 5050832"/>
                            <a:gd name="connsiteY0" fmla="*/ 2718657 h 2858575"/>
                            <a:gd name="connsiteX1" fmla="*/ 877993 w 5050832"/>
                            <a:gd name="connsiteY1" fmla="*/ 1681429 h 2858575"/>
                            <a:gd name="connsiteX2" fmla="*/ 1753022 w 5050832"/>
                            <a:gd name="connsiteY2" fmla="*/ 383798 h 2858575"/>
                            <a:gd name="connsiteX3" fmla="*/ 2365671 w 5050832"/>
                            <a:gd name="connsiteY3" fmla="*/ 66382 h 2858575"/>
                            <a:gd name="connsiteX4" fmla="*/ 3658443 w 5050832"/>
                            <a:gd name="connsiteY4" fmla="*/ 1012312 h 2858575"/>
                            <a:gd name="connsiteX5" fmla="*/ 4940705 w 5050832"/>
                            <a:gd name="connsiteY5" fmla="*/ 2858575 h 2858575"/>
                            <a:gd name="connsiteX6" fmla="*/ 0 w 5050832"/>
                            <a:gd name="connsiteY6" fmla="*/ 2718657 h 2858575"/>
                            <a:gd name="connsiteX0" fmla="*/ 0 w 5050832"/>
                            <a:gd name="connsiteY0" fmla="*/ 2718657 h 2858575"/>
                            <a:gd name="connsiteX1" fmla="*/ 877993 w 5050832"/>
                            <a:gd name="connsiteY1" fmla="*/ 1681429 h 2858575"/>
                            <a:gd name="connsiteX2" fmla="*/ 1487593 w 5050832"/>
                            <a:gd name="connsiteY2" fmla="*/ 805129 h 2858575"/>
                            <a:gd name="connsiteX3" fmla="*/ 1753022 w 5050832"/>
                            <a:gd name="connsiteY3" fmla="*/ 383798 h 2858575"/>
                            <a:gd name="connsiteX4" fmla="*/ 2365671 w 5050832"/>
                            <a:gd name="connsiteY4" fmla="*/ 66382 h 2858575"/>
                            <a:gd name="connsiteX5" fmla="*/ 3658443 w 5050832"/>
                            <a:gd name="connsiteY5" fmla="*/ 1012312 h 2858575"/>
                            <a:gd name="connsiteX6" fmla="*/ 4940705 w 5050832"/>
                            <a:gd name="connsiteY6" fmla="*/ 2858575 h 2858575"/>
                            <a:gd name="connsiteX7" fmla="*/ 0 w 5050832"/>
                            <a:gd name="connsiteY7" fmla="*/ 2718657 h 28585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5050832" h="2858575">
                              <a:moveTo>
                                <a:pt x="0" y="2718657"/>
                              </a:moveTo>
                              <a:cubicBezTo>
                                <a:pt x="260914" y="2360214"/>
                                <a:pt x="617079" y="2039872"/>
                                <a:pt x="877993" y="1681429"/>
                              </a:cubicBezTo>
                              <a:cubicBezTo>
                                <a:pt x="1106875" y="1365683"/>
                                <a:pt x="1341755" y="1021401"/>
                                <a:pt x="1487593" y="805129"/>
                              </a:cubicBezTo>
                              <a:cubicBezTo>
                                <a:pt x="1633431" y="588857"/>
                                <a:pt x="1587626" y="510097"/>
                                <a:pt x="1753022" y="383798"/>
                              </a:cubicBezTo>
                              <a:cubicBezTo>
                                <a:pt x="2144673" y="-73685"/>
                                <a:pt x="2048101" y="-38370"/>
                                <a:pt x="2365671" y="66382"/>
                              </a:cubicBezTo>
                              <a:cubicBezTo>
                                <a:pt x="2683241" y="171134"/>
                                <a:pt x="3226643" y="560085"/>
                                <a:pt x="3658443" y="1012312"/>
                              </a:cubicBezTo>
                              <a:cubicBezTo>
                                <a:pt x="4090243" y="1464539"/>
                                <a:pt x="5442715" y="2577140"/>
                                <a:pt x="4940705" y="2858575"/>
                              </a:cubicBezTo>
                              <a:lnTo>
                                <a:pt x="0" y="271865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85A4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  <p:sp>
                      <p:nvSpPr>
                        <p:cNvPr id="28" name="Háromszög 14"/>
                        <p:cNvSpPr/>
                        <p:nvPr/>
                      </p:nvSpPr>
                      <p:spPr>
                        <a:xfrm rot="19691254">
                          <a:off x="10275661" y="523199"/>
                          <a:ext cx="1260745" cy="3849717"/>
                        </a:xfrm>
                        <a:custGeom>
                          <a:avLst/>
                          <a:gdLst>
                            <a:gd name="connsiteX0" fmla="*/ 0 w 3064609"/>
                            <a:gd name="connsiteY0" fmla="*/ 2995039 h 2995039"/>
                            <a:gd name="connsiteX1" fmla="*/ 1532305 w 3064609"/>
                            <a:gd name="connsiteY1" fmla="*/ 0 h 2995039"/>
                            <a:gd name="connsiteX2" fmla="*/ 3064609 w 3064609"/>
                            <a:gd name="connsiteY2" fmla="*/ 2995039 h 2995039"/>
                            <a:gd name="connsiteX3" fmla="*/ 0 w 3064609"/>
                            <a:gd name="connsiteY3" fmla="*/ 2995039 h 2995039"/>
                            <a:gd name="connsiteX0" fmla="*/ 0 w 3064609"/>
                            <a:gd name="connsiteY0" fmla="*/ 2995039 h 2995039"/>
                            <a:gd name="connsiteX1" fmla="*/ 1532305 w 3064609"/>
                            <a:gd name="connsiteY1" fmla="*/ 0 h 2995039"/>
                            <a:gd name="connsiteX2" fmla="*/ 3064609 w 3064609"/>
                            <a:gd name="connsiteY2" fmla="*/ 2995039 h 2995039"/>
                            <a:gd name="connsiteX3" fmla="*/ 0 w 3064609"/>
                            <a:gd name="connsiteY3" fmla="*/ 2995039 h 2995039"/>
                            <a:gd name="connsiteX0" fmla="*/ 0 w 4609629"/>
                            <a:gd name="connsiteY0" fmla="*/ 2995039 h 2995039"/>
                            <a:gd name="connsiteX1" fmla="*/ 1532305 w 4609629"/>
                            <a:gd name="connsiteY1" fmla="*/ 0 h 2995039"/>
                            <a:gd name="connsiteX2" fmla="*/ 4609629 w 4609629"/>
                            <a:gd name="connsiteY2" fmla="*/ 2868914 h 2995039"/>
                            <a:gd name="connsiteX3" fmla="*/ 0 w 4609629"/>
                            <a:gd name="connsiteY3" fmla="*/ 2995039 h 2995039"/>
                            <a:gd name="connsiteX0" fmla="*/ 0 w 4724767"/>
                            <a:gd name="connsiteY0" fmla="*/ 3052121 h 3052121"/>
                            <a:gd name="connsiteX1" fmla="*/ 1532305 w 4724767"/>
                            <a:gd name="connsiteY1" fmla="*/ 57082 h 3052121"/>
                            <a:gd name="connsiteX2" fmla="*/ 3327367 w 4724767"/>
                            <a:gd name="connsiteY2" fmla="*/ 1079733 h 3052121"/>
                            <a:gd name="connsiteX3" fmla="*/ 4609629 w 4724767"/>
                            <a:gd name="connsiteY3" fmla="*/ 2925996 h 3052121"/>
                            <a:gd name="connsiteX4" fmla="*/ 0 w 4724767"/>
                            <a:gd name="connsiteY4" fmla="*/ 3052121 h 3052121"/>
                            <a:gd name="connsiteX0" fmla="*/ 0 w 4724767"/>
                            <a:gd name="connsiteY0" fmla="*/ 2676415 h 2676415"/>
                            <a:gd name="connsiteX1" fmla="*/ 1153933 w 4724767"/>
                            <a:gd name="connsiteY1" fmla="*/ 91279 h 2676415"/>
                            <a:gd name="connsiteX2" fmla="*/ 3327367 w 4724767"/>
                            <a:gd name="connsiteY2" fmla="*/ 704027 h 2676415"/>
                            <a:gd name="connsiteX3" fmla="*/ 4609629 w 4724767"/>
                            <a:gd name="connsiteY3" fmla="*/ 2550290 h 2676415"/>
                            <a:gd name="connsiteX4" fmla="*/ 0 w 4724767"/>
                            <a:gd name="connsiteY4" fmla="*/ 2676415 h 2676415"/>
                            <a:gd name="connsiteX0" fmla="*/ 0 w 4724767"/>
                            <a:gd name="connsiteY0" fmla="*/ 2829588 h 2829588"/>
                            <a:gd name="connsiteX1" fmla="*/ 1153933 w 4724767"/>
                            <a:gd name="connsiteY1" fmla="*/ 244452 h 2829588"/>
                            <a:gd name="connsiteX2" fmla="*/ 3327367 w 4724767"/>
                            <a:gd name="connsiteY2" fmla="*/ 857200 h 2829588"/>
                            <a:gd name="connsiteX3" fmla="*/ 4609629 w 4724767"/>
                            <a:gd name="connsiteY3" fmla="*/ 2703463 h 2829588"/>
                            <a:gd name="connsiteX4" fmla="*/ 0 w 4724767"/>
                            <a:gd name="connsiteY4" fmla="*/ 2829588 h 2829588"/>
                            <a:gd name="connsiteX0" fmla="*/ 0 w 5055843"/>
                            <a:gd name="connsiteY0" fmla="*/ 2734995 h 2734995"/>
                            <a:gd name="connsiteX1" fmla="*/ 1485009 w 5055843"/>
                            <a:gd name="connsiteY1" fmla="*/ 244452 h 2734995"/>
                            <a:gd name="connsiteX2" fmla="*/ 3658443 w 5055843"/>
                            <a:gd name="connsiteY2" fmla="*/ 857200 h 2734995"/>
                            <a:gd name="connsiteX3" fmla="*/ 4940705 w 5055843"/>
                            <a:gd name="connsiteY3" fmla="*/ 2703463 h 2734995"/>
                            <a:gd name="connsiteX4" fmla="*/ 0 w 5055843"/>
                            <a:gd name="connsiteY4" fmla="*/ 2734995 h 2734995"/>
                            <a:gd name="connsiteX0" fmla="*/ 0 w 5055843"/>
                            <a:gd name="connsiteY0" fmla="*/ 2747950 h 2747950"/>
                            <a:gd name="connsiteX1" fmla="*/ 1753022 w 5055843"/>
                            <a:gd name="connsiteY1" fmla="*/ 241641 h 2747950"/>
                            <a:gd name="connsiteX2" fmla="*/ 3658443 w 5055843"/>
                            <a:gd name="connsiteY2" fmla="*/ 870155 h 2747950"/>
                            <a:gd name="connsiteX3" fmla="*/ 4940705 w 5055843"/>
                            <a:gd name="connsiteY3" fmla="*/ 2716418 h 2747950"/>
                            <a:gd name="connsiteX4" fmla="*/ 0 w 5055843"/>
                            <a:gd name="connsiteY4" fmla="*/ 2747950 h 2747950"/>
                            <a:gd name="connsiteX0" fmla="*/ 0 w 5050832"/>
                            <a:gd name="connsiteY0" fmla="*/ 2890107 h 2890107"/>
                            <a:gd name="connsiteX1" fmla="*/ 1753022 w 5050832"/>
                            <a:gd name="connsiteY1" fmla="*/ 383798 h 2890107"/>
                            <a:gd name="connsiteX2" fmla="*/ 2365671 w 5050832"/>
                            <a:gd name="connsiteY2" fmla="*/ 66382 h 2890107"/>
                            <a:gd name="connsiteX3" fmla="*/ 3658443 w 5050832"/>
                            <a:gd name="connsiteY3" fmla="*/ 1012312 h 2890107"/>
                            <a:gd name="connsiteX4" fmla="*/ 4940705 w 5050832"/>
                            <a:gd name="connsiteY4" fmla="*/ 2858575 h 2890107"/>
                            <a:gd name="connsiteX5" fmla="*/ 0 w 5050832"/>
                            <a:gd name="connsiteY5" fmla="*/ 2890107 h 2890107"/>
                            <a:gd name="connsiteX0" fmla="*/ 218001 w 3297811"/>
                            <a:gd name="connsiteY0" fmla="*/ 2785027 h 2858575"/>
                            <a:gd name="connsiteX1" fmla="*/ 1 w 3297811"/>
                            <a:gd name="connsiteY1" fmla="*/ 383798 h 2858575"/>
                            <a:gd name="connsiteX2" fmla="*/ 612650 w 3297811"/>
                            <a:gd name="connsiteY2" fmla="*/ 66382 h 2858575"/>
                            <a:gd name="connsiteX3" fmla="*/ 1905422 w 3297811"/>
                            <a:gd name="connsiteY3" fmla="*/ 1012312 h 2858575"/>
                            <a:gd name="connsiteX4" fmla="*/ 3187684 w 3297811"/>
                            <a:gd name="connsiteY4" fmla="*/ 2858575 h 2858575"/>
                            <a:gd name="connsiteX5" fmla="*/ 218001 w 3297811"/>
                            <a:gd name="connsiteY5" fmla="*/ 2785027 h 2858575"/>
                            <a:gd name="connsiteX0" fmla="*/ 218001 w 3257906"/>
                            <a:gd name="connsiteY0" fmla="*/ 2785027 h 3632124"/>
                            <a:gd name="connsiteX1" fmla="*/ 1 w 3257906"/>
                            <a:gd name="connsiteY1" fmla="*/ 383798 h 3632124"/>
                            <a:gd name="connsiteX2" fmla="*/ 612650 w 3257906"/>
                            <a:gd name="connsiteY2" fmla="*/ 66382 h 3632124"/>
                            <a:gd name="connsiteX3" fmla="*/ 1905422 w 3257906"/>
                            <a:gd name="connsiteY3" fmla="*/ 1012312 h 3632124"/>
                            <a:gd name="connsiteX4" fmla="*/ 3145029 w 3257906"/>
                            <a:gd name="connsiteY4" fmla="*/ 3632124 h 3632124"/>
                            <a:gd name="connsiteX5" fmla="*/ 218001 w 3257906"/>
                            <a:gd name="connsiteY5" fmla="*/ 2785027 h 3632124"/>
                            <a:gd name="connsiteX0" fmla="*/ 0 w 3489120"/>
                            <a:gd name="connsiteY0" fmla="*/ 3134189 h 3632124"/>
                            <a:gd name="connsiteX1" fmla="*/ 231215 w 3489120"/>
                            <a:gd name="connsiteY1" fmla="*/ 383798 h 3632124"/>
                            <a:gd name="connsiteX2" fmla="*/ 843864 w 3489120"/>
                            <a:gd name="connsiteY2" fmla="*/ 66382 h 3632124"/>
                            <a:gd name="connsiteX3" fmla="*/ 2136636 w 3489120"/>
                            <a:gd name="connsiteY3" fmla="*/ 1012312 h 3632124"/>
                            <a:gd name="connsiteX4" fmla="*/ 3376243 w 3489120"/>
                            <a:gd name="connsiteY4" fmla="*/ 3632124 h 3632124"/>
                            <a:gd name="connsiteX5" fmla="*/ 0 w 3489120"/>
                            <a:gd name="connsiteY5" fmla="*/ 3134189 h 36321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489120" h="3632124">
                              <a:moveTo>
                                <a:pt x="0" y="3134189"/>
                              </a:moveTo>
                              <a:lnTo>
                                <a:pt x="231215" y="383798"/>
                              </a:lnTo>
                              <a:cubicBezTo>
                                <a:pt x="622866" y="-73685"/>
                                <a:pt x="526294" y="-38370"/>
                                <a:pt x="843864" y="66382"/>
                              </a:cubicBezTo>
                              <a:cubicBezTo>
                                <a:pt x="1161434" y="171134"/>
                                <a:pt x="1704836" y="560085"/>
                                <a:pt x="2136636" y="1012312"/>
                              </a:cubicBezTo>
                              <a:cubicBezTo>
                                <a:pt x="2568436" y="1464539"/>
                                <a:pt x="3878253" y="3350689"/>
                                <a:pt x="3376243" y="3632124"/>
                              </a:cubicBezTo>
                              <a:lnTo>
                                <a:pt x="0" y="31341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C806E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u-HU"/>
                        </a:p>
                      </p:txBody>
                    </p:sp>
                  </p:grpSp>
                  <p:sp>
                    <p:nvSpPr>
                      <p:cNvPr id="26" name="Háromszög 14"/>
                      <p:cNvSpPr/>
                      <p:nvPr/>
                    </p:nvSpPr>
                    <p:spPr>
                      <a:xfrm rot="20511713">
                        <a:off x="7931660" y="1046112"/>
                        <a:ext cx="3842544" cy="3546026"/>
                      </a:xfrm>
                      <a:custGeom>
                        <a:avLst/>
                        <a:gdLst>
                          <a:gd name="connsiteX0" fmla="*/ 0 w 3064609"/>
                          <a:gd name="connsiteY0" fmla="*/ 2995039 h 2995039"/>
                          <a:gd name="connsiteX1" fmla="*/ 1532305 w 3064609"/>
                          <a:gd name="connsiteY1" fmla="*/ 0 h 2995039"/>
                          <a:gd name="connsiteX2" fmla="*/ 3064609 w 3064609"/>
                          <a:gd name="connsiteY2" fmla="*/ 2995039 h 2995039"/>
                          <a:gd name="connsiteX3" fmla="*/ 0 w 3064609"/>
                          <a:gd name="connsiteY3" fmla="*/ 2995039 h 2995039"/>
                          <a:gd name="connsiteX0" fmla="*/ 0 w 3064609"/>
                          <a:gd name="connsiteY0" fmla="*/ 2995039 h 2995039"/>
                          <a:gd name="connsiteX1" fmla="*/ 1532305 w 3064609"/>
                          <a:gd name="connsiteY1" fmla="*/ 0 h 2995039"/>
                          <a:gd name="connsiteX2" fmla="*/ 3064609 w 3064609"/>
                          <a:gd name="connsiteY2" fmla="*/ 2995039 h 2995039"/>
                          <a:gd name="connsiteX3" fmla="*/ 0 w 3064609"/>
                          <a:gd name="connsiteY3" fmla="*/ 2995039 h 2995039"/>
                          <a:gd name="connsiteX0" fmla="*/ 0 w 4609629"/>
                          <a:gd name="connsiteY0" fmla="*/ 2995039 h 2995039"/>
                          <a:gd name="connsiteX1" fmla="*/ 1532305 w 4609629"/>
                          <a:gd name="connsiteY1" fmla="*/ 0 h 2995039"/>
                          <a:gd name="connsiteX2" fmla="*/ 4609629 w 4609629"/>
                          <a:gd name="connsiteY2" fmla="*/ 2868914 h 2995039"/>
                          <a:gd name="connsiteX3" fmla="*/ 0 w 4609629"/>
                          <a:gd name="connsiteY3" fmla="*/ 2995039 h 2995039"/>
                          <a:gd name="connsiteX0" fmla="*/ 0 w 4724767"/>
                          <a:gd name="connsiteY0" fmla="*/ 3052121 h 3052121"/>
                          <a:gd name="connsiteX1" fmla="*/ 1532305 w 4724767"/>
                          <a:gd name="connsiteY1" fmla="*/ 57082 h 3052121"/>
                          <a:gd name="connsiteX2" fmla="*/ 3327367 w 4724767"/>
                          <a:gd name="connsiteY2" fmla="*/ 1079733 h 3052121"/>
                          <a:gd name="connsiteX3" fmla="*/ 4609629 w 4724767"/>
                          <a:gd name="connsiteY3" fmla="*/ 2925996 h 3052121"/>
                          <a:gd name="connsiteX4" fmla="*/ 0 w 4724767"/>
                          <a:gd name="connsiteY4" fmla="*/ 3052121 h 3052121"/>
                          <a:gd name="connsiteX0" fmla="*/ 0 w 4724767"/>
                          <a:gd name="connsiteY0" fmla="*/ 2676415 h 2676415"/>
                          <a:gd name="connsiteX1" fmla="*/ 1153933 w 4724767"/>
                          <a:gd name="connsiteY1" fmla="*/ 91279 h 2676415"/>
                          <a:gd name="connsiteX2" fmla="*/ 3327367 w 4724767"/>
                          <a:gd name="connsiteY2" fmla="*/ 704027 h 2676415"/>
                          <a:gd name="connsiteX3" fmla="*/ 4609629 w 4724767"/>
                          <a:gd name="connsiteY3" fmla="*/ 2550290 h 2676415"/>
                          <a:gd name="connsiteX4" fmla="*/ 0 w 4724767"/>
                          <a:gd name="connsiteY4" fmla="*/ 2676415 h 2676415"/>
                          <a:gd name="connsiteX0" fmla="*/ 0 w 4724767"/>
                          <a:gd name="connsiteY0" fmla="*/ 2829588 h 2829588"/>
                          <a:gd name="connsiteX1" fmla="*/ 1153933 w 4724767"/>
                          <a:gd name="connsiteY1" fmla="*/ 244452 h 2829588"/>
                          <a:gd name="connsiteX2" fmla="*/ 3327367 w 4724767"/>
                          <a:gd name="connsiteY2" fmla="*/ 857200 h 2829588"/>
                          <a:gd name="connsiteX3" fmla="*/ 4609629 w 4724767"/>
                          <a:gd name="connsiteY3" fmla="*/ 2703463 h 2829588"/>
                          <a:gd name="connsiteX4" fmla="*/ 0 w 4724767"/>
                          <a:gd name="connsiteY4" fmla="*/ 2829588 h 2829588"/>
                          <a:gd name="connsiteX0" fmla="*/ 0 w 5055843"/>
                          <a:gd name="connsiteY0" fmla="*/ 2734995 h 2734995"/>
                          <a:gd name="connsiteX1" fmla="*/ 1485009 w 5055843"/>
                          <a:gd name="connsiteY1" fmla="*/ 244452 h 2734995"/>
                          <a:gd name="connsiteX2" fmla="*/ 3658443 w 5055843"/>
                          <a:gd name="connsiteY2" fmla="*/ 857200 h 2734995"/>
                          <a:gd name="connsiteX3" fmla="*/ 4940705 w 5055843"/>
                          <a:gd name="connsiteY3" fmla="*/ 2703463 h 2734995"/>
                          <a:gd name="connsiteX4" fmla="*/ 0 w 5055843"/>
                          <a:gd name="connsiteY4" fmla="*/ 2734995 h 2734995"/>
                          <a:gd name="connsiteX0" fmla="*/ 0 w 5055843"/>
                          <a:gd name="connsiteY0" fmla="*/ 2747950 h 2747950"/>
                          <a:gd name="connsiteX1" fmla="*/ 1753022 w 5055843"/>
                          <a:gd name="connsiteY1" fmla="*/ 241641 h 2747950"/>
                          <a:gd name="connsiteX2" fmla="*/ 3658443 w 5055843"/>
                          <a:gd name="connsiteY2" fmla="*/ 870155 h 2747950"/>
                          <a:gd name="connsiteX3" fmla="*/ 4940705 w 5055843"/>
                          <a:gd name="connsiteY3" fmla="*/ 2716418 h 2747950"/>
                          <a:gd name="connsiteX4" fmla="*/ 0 w 5055843"/>
                          <a:gd name="connsiteY4" fmla="*/ 2747950 h 2747950"/>
                          <a:gd name="connsiteX0" fmla="*/ 0 w 5050832"/>
                          <a:gd name="connsiteY0" fmla="*/ 2890107 h 2890107"/>
                          <a:gd name="connsiteX1" fmla="*/ 1753022 w 5050832"/>
                          <a:gd name="connsiteY1" fmla="*/ 383798 h 2890107"/>
                          <a:gd name="connsiteX2" fmla="*/ 2365671 w 5050832"/>
                          <a:gd name="connsiteY2" fmla="*/ 66382 h 2890107"/>
                          <a:gd name="connsiteX3" fmla="*/ 3658443 w 5050832"/>
                          <a:gd name="connsiteY3" fmla="*/ 1012312 h 2890107"/>
                          <a:gd name="connsiteX4" fmla="*/ 4940705 w 5050832"/>
                          <a:gd name="connsiteY4" fmla="*/ 2858575 h 2890107"/>
                          <a:gd name="connsiteX5" fmla="*/ 0 w 5050832"/>
                          <a:gd name="connsiteY5" fmla="*/ 2890107 h 2890107"/>
                          <a:gd name="connsiteX0" fmla="*/ 0 w 5050832"/>
                          <a:gd name="connsiteY0" fmla="*/ 2890107 h 2890107"/>
                          <a:gd name="connsiteX1" fmla="*/ 153609 w 5050832"/>
                          <a:gd name="connsiteY1" fmla="*/ 1243300 h 2890107"/>
                          <a:gd name="connsiteX2" fmla="*/ 1753022 w 5050832"/>
                          <a:gd name="connsiteY2" fmla="*/ 383798 h 2890107"/>
                          <a:gd name="connsiteX3" fmla="*/ 2365671 w 5050832"/>
                          <a:gd name="connsiteY3" fmla="*/ 66382 h 2890107"/>
                          <a:gd name="connsiteX4" fmla="*/ 3658443 w 5050832"/>
                          <a:gd name="connsiteY4" fmla="*/ 1012312 h 2890107"/>
                          <a:gd name="connsiteX5" fmla="*/ 4940705 w 5050832"/>
                          <a:gd name="connsiteY5" fmla="*/ 2858575 h 2890107"/>
                          <a:gd name="connsiteX6" fmla="*/ 0 w 5050832"/>
                          <a:gd name="connsiteY6" fmla="*/ 2890107 h 2890107"/>
                          <a:gd name="connsiteX0" fmla="*/ 0 w 5050832"/>
                          <a:gd name="connsiteY0" fmla="*/ 2890107 h 2890107"/>
                          <a:gd name="connsiteX1" fmla="*/ 153609 w 5050832"/>
                          <a:gd name="connsiteY1" fmla="*/ 1243300 h 2890107"/>
                          <a:gd name="connsiteX2" fmla="*/ 1753022 w 5050832"/>
                          <a:gd name="connsiteY2" fmla="*/ 383798 h 2890107"/>
                          <a:gd name="connsiteX3" fmla="*/ 2365671 w 5050832"/>
                          <a:gd name="connsiteY3" fmla="*/ 66382 h 2890107"/>
                          <a:gd name="connsiteX4" fmla="*/ 3658443 w 5050832"/>
                          <a:gd name="connsiteY4" fmla="*/ 1012312 h 2890107"/>
                          <a:gd name="connsiteX5" fmla="*/ 4940705 w 5050832"/>
                          <a:gd name="connsiteY5" fmla="*/ 2858575 h 2890107"/>
                          <a:gd name="connsiteX6" fmla="*/ 0 w 5050832"/>
                          <a:gd name="connsiteY6" fmla="*/ 2890107 h 2890107"/>
                          <a:gd name="connsiteX0" fmla="*/ 0 w 5050832"/>
                          <a:gd name="connsiteY0" fmla="*/ 2890107 h 2890107"/>
                          <a:gd name="connsiteX1" fmla="*/ 322051 w 5050832"/>
                          <a:gd name="connsiteY1" fmla="*/ 1260287 h 2890107"/>
                          <a:gd name="connsiteX2" fmla="*/ 1753022 w 5050832"/>
                          <a:gd name="connsiteY2" fmla="*/ 383798 h 2890107"/>
                          <a:gd name="connsiteX3" fmla="*/ 2365671 w 5050832"/>
                          <a:gd name="connsiteY3" fmla="*/ 66382 h 2890107"/>
                          <a:gd name="connsiteX4" fmla="*/ 3658443 w 5050832"/>
                          <a:gd name="connsiteY4" fmla="*/ 1012312 h 2890107"/>
                          <a:gd name="connsiteX5" fmla="*/ 4940705 w 5050832"/>
                          <a:gd name="connsiteY5" fmla="*/ 2858575 h 2890107"/>
                          <a:gd name="connsiteX6" fmla="*/ 0 w 5050832"/>
                          <a:gd name="connsiteY6" fmla="*/ 2890107 h 2890107"/>
                          <a:gd name="connsiteX0" fmla="*/ 0 w 4840762"/>
                          <a:gd name="connsiteY0" fmla="*/ 2958056 h 2958056"/>
                          <a:gd name="connsiteX1" fmla="*/ 111981 w 4840762"/>
                          <a:gd name="connsiteY1" fmla="*/ 1260287 h 2958056"/>
                          <a:gd name="connsiteX2" fmla="*/ 1542952 w 4840762"/>
                          <a:gd name="connsiteY2" fmla="*/ 383798 h 2958056"/>
                          <a:gd name="connsiteX3" fmla="*/ 2155601 w 4840762"/>
                          <a:gd name="connsiteY3" fmla="*/ 66382 h 2958056"/>
                          <a:gd name="connsiteX4" fmla="*/ 3448373 w 4840762"/>
                          <a:gd name="connsiteY4" fmla="*/ 1012312 h 2958056"/>
                          <a:gd name="connsiteX5" fmla="*/ 4730635 w 4840762"/>
                          <a:gd name="connsiteY5" fmla="*/ 2858575 h 2958056"/>
                          <a:gd name="connsiteX6" fmla="*/ 0 w 4840762"/>
                          <a:gd name="connsiteY6" fmla="*/ 2958056 h 2958056"/>
                          <a:gd name="connsiteX0" fmla="*/ 31885 w 4872647"/>
                          <a:gd name="connsiteY0" fmla="*/ 2958056 h 2958056"/>
                          <a:gd name="connsiteX1" fmla="*/ 143866 w 4872647"/>
                          <a:gd name="connsiteY1" fmla="*/ 1260287 h 2958056"/>
                          <a:gd name="connsiteX2" fmla="*/ 1574837 w 4872647"/>
                          <a:gd name="connsiteY2" fmla="*/ 383798 h 2958056"/>
                          <a:gd name="connsiteX3" fmla="*/ 2187486 w 4872647"/>
                          <a:gd name="connsiteY3" fmla="*/ 66382 h 2958056"/>
                          <a:gd name="connsiteX4" fmla="*/ 3480258 w 4872647"/>
                          <a:gd name="connsiteY4" fmla="*/ 1012312 h 2958056"/>
                          <a:gd name="connsiteX5" fmla="*/ 4762520 w 4872647"/>
                          <a:gd name="connsiteY5" fmla="*/ 2858575 h 2958056"/>
                          <a:gd name="connsiteX6" fmla="*/ 31885 w 4872647"/>
                          <a:gd name="connsiteY6" fmla="*/ 2958056 h 2958056"/>
                          <a:gd name="connsiteX0" fmla="*/ 303271 w 5144033"/>
                          <a:gd name="connsiteY0" fmla="*/ 2958056 h 2958056"/>
                          <a:gd name="connsiteX1" fmla="*/ 68141 w 5144033"/>
                          <a:gd name="connsiteY1" fmla="*/ 1245034 h 2958056"/>
                          <a:gd name="connsiteX2" fmla="*/ 1846223 w 5144033"/>
                          <a:gd name="connsiteY2" fmla="*/ 383798 h 2958056"/>
                          <a:gd name="connsiteX3" fmla="*/ 2458872 w 5144033"/>
                          <a:gd name="connsiteY3" fmla="*/ 66382 h 2958056"/>
                          <a:gd name="connsiteX4" fmla="*/ 3751644 w 5144033"/>
                          <a:gd name="connsiteY4" fmla="*/ 1012312 h 2958056"/>
                          <a:gd name="connsiteX5" fmla="*/ 5033906 w 5144033"/>
                          <a:gd name="connsiteY5" fmla="*/ 2858575 h 2958056"/>
                          <a:gd name="connsiteX6" fmla="*/ 303271 w 5144033"/>
                          <a:gd name="connsiteY6" fmla="*/ 2958056 h 2958056"/>
                          <a:gd name="connsiteX0" fmla="*/ 0 w 5811567"/>
                          <a:gd name="connsiteY0" fmla="*/ 1783530 h 2858575"/>
                          <a:gd name="connsiteX1" fmla="*/ 735675 w 5811567"/>
                          <a:gd name="connsiteY1" fmla="*/ 1245034 h 2858575"/>
                          <a:gd name="connsiteX2" fmla="*/ 2513757 w 5811567"/>
                          <a:gd name="connsiteY2" fmla="*/ 383798 h 2858575"/>
                          <a:gd name="connsiteX3" fmla="*/ 3126406 w 5811567"/>
                          <a:gd name="connsiteY3" fmla="*/ 66382 h 2858575"/>
                          <a:gd name="connsiteX4" fmla="*/ 4419178 w 5811567"/>
                          <a:gd name="connsiteY4" fmla="*/ 1012312 h 2858575"/>
                          <a:gd name="connsiteX5" fmla="*/ 5701440 w 5811567"/>
                          <a:gd name="connsiteY5" fmla="*/ 2858575 h 2858575"/>
                          <a:gd name="connsiteX6" fmla="*/ 0 w 5811567"/>
                          <a:gd name="connsiteY6" fmla="*/ 1783530 h 2858575"/>
                          <a:gd name="connsiteX0" fmla="*/ 0 w 5811567"/>
                          <a:gd name="connsiteY0" fmla="*/ 1701232 h 2776277"/>
                          <a:gd name="connsiteX1" fmla="*/ 735675 w 5811567"/>
                          <a:gd name="connsiteY1" fmla="*/ 1162736 h 2776277"/>
                          <a:gd name="connsiteX2" fmla="*/ 2513757 w 5811567"/>
                          <a:gd name="connsiteY2" fmla="*/ 301500 h 2776277"/>
                          <a:gd name="connsiteX3" fmla="*/ 3470033 w 5811567"/>
                          <a:gd name="connsiteY3" fmla="*/ 120210 h 2776277"/>
                          <a:gd name="connsiteX4" fmla="*/ 4419178 w 5811567"/>
                          <a:gd name="connsiteY4" fmla="*/ 930014 h 2776277"/>
                          <a:gd name="connsiteX5" fmla="*/ 5701440 w 5811567"/>
                          <a:gd name="connsiteY5" fmla="*/ 2776277 h 2776277"/>
                          <a:gd name="connsiteX6" fmla="*/ 0 w 5811567"/>
                          <a:gd name="connsiteY6" fmla="*/ 1701232 h 2776277"/>
                          <a:gd name="connsiteX0" fmla="*/ 0 w 5811567"/>
                          <a:gd name="connsiteY0" fmla="*/ 1669424 h 2744469"/>
                          <a:gd name="connsiteX1" fmla="*/ 735675 w 5811567"/>
                          <a:gd name="connsiteY1" fmla="*/ 1130928 h 2744469"/>
                          <a:gd name="connsiteX2" fmla="*/ 2513757 w 5811567"/>
                          <a:gd name="connsiteY2" fmla="*/ 269692 h 2744469"/>
                          <a:gd name="connsiteX3" fmla="*/ 3470033 w 5811567"/>
                          <a:gd name="connsiteY3" fmla="*/ 88402 h 2744469"/>
                          <a:gd name="connsiteX4" fmla="*/ 4419178 w 5811567"/>
                          <a:gd name="connsiteY4" fmla="*/ 898206 h 2744469"/>
                          <a:gd name="connsiteX5" fmla="*/ 5701440 w 5811567"/>
                          <a:gd name="connsiteY5" fmla="*/ 2744469 h 2744469"/>
                          <a:gd name="connsiteX6" fmla="*/ 0 w 5811567"/>
                          <a:gd name="connsiteY6" fmla="*/ 1669424 h 2744469"/>
                          <a:gd name="connsiteX0" fmla="*/ 0 w 5811567"/>
                          <a:gd name="connsiteY0" fmla="*/ 1669424 h 2744469"/>
                          <a:gd name="connsiteX1" fmla="*/ 735675 w 5811567"/>
                          <a:gd name="connsiteY1" fmla="*/ 1130928 h 2744469"/>
                          <a:gd name="connsiteX2" fmla="*/ 2513757 w 5811567"/>
                          <a:gd name="connsiteY2" fmla="*/ 269692 h 2744469"/>
                          <a:gd name="connsiteX3" fmla="*/ 3470033 w 5811567"/>
                          <a:gd name="connsiteY3" fmla="*/ 88402 h 2744469"/>
                          <a:gd name="connsiteX4" fmla="*/ 4419178 w 5811567"/>
                          <a:gd name="connsiteY4" fmla="*/ 898206 h 2744469"/>
                          <a:gd name="connsiteX5" fmla="*/ 5701440 w 5811567"/>
                          <a:gd name="connsiteY5" fmla="*/ 2744469 h 2744469"/>
                          <a:gd name="connsiteX6" fmla="*/ 0 w 5811567"/>
                          <a:gd name="connsiteY6" fmla="*/ 1669424 h 2744469"/>
                          <a:gd name="connsiteX0" fmla="*/ 0 w 5937143"/>
                          <a:gd name="connsiteY0" fmla="*/ 1617358 h 2744469"/>
                          <a:gd name="connsiteX1" fmla="*/ 861251 w 5937143"/>
                          <a:gd name="connsiteY1" fmla="*/ 1130928 h 2744469"/>
                          <a:gd name="connsiteX2" fmla="*/ 2639333 w 5937143"/>
                          <a:gd name="connsiteY2" fmla="*/ 269692 h 2744469"/>
                          <a:gd name="connsiteX3" fmla="*/ 3595609 w 5937143"/>
                          <a:gd name="connsiteY3" fmla="*/ 88402 h 2744469"/>
                          <a:gd name="connsiteX4" fmla="*/ 4544754 w 5937143"/>
                          <a:gd name="connsiteY4" fmla="*/ 898206 h 2744469"/>
                          <a:gd name="connsiteX5" fmla="*/ 5827016 w 5937143"/>
                          <a:gd name="connsiteY5" fmla="*/ 2744469 h 2744469"/>
                          <a:gd name="connsiteX6" fmla="*/ 0 w 5937143"/>
                          <a:gd name="connsiteY6" fmla="*/ 1617358 h 2744469"/>
                          <a:gd name="connsiteX0" fmla="*/ 0 w 5937143"/>
                          <a:gd name="connsiteY0" fmla="*/ 1617358 h 2744469"/>
                          <a:gd name="connsiteX1" fmla="*/ 861251 w 5937143"/>
                          <a:gd name="connsiteY1" fmla="*/ 1130928 h 2744469"/>
                          <a:gd name="connsiteX2" fmla="*/ 2639333 w 5937143"/>
                          <a:gd name="connsiteY2" fmla="*/ 269692 h 2744469"/>
                          <a:gd name="connsiteX3" fmla="*/ 3595609 w 5937143"/>
                          <a:gd name="connsiteY3" fmla="*/ 88402 h 2744469"/>
                          <a:gd name="connsiteX4" fmla="*/ 4544754 w 5937143"/>
                          <a:gd name="connsiteY4" fmla="*/ 898206 h 2744469"/>
                          <a:gd name="connsiteX5" fmla="*/ 5827016 w 5937143"/>
                          <a:gd name="connsiteY5" fmla="*/ 2744469 h 2744469"/>
                          <a:gd name="connsiteX6" fmla="*/ 0 w 5937143"/>
                          <a:gd name="connsiteY6" fmla="*/ 1617358 h 2744469"/>
                          <a:gd name="connsiteX0" fmla="*/ 0 w 6363981"/>
                          <a:gd name="connsiteY0" fmla="*/ 1617358 h 2383235"/>
                          <a:gd name="connsiteX1" fmla="*/ 861251 w 6363981"/>
                          <a:gd name="connsiteY1" fmla="*/ 1130928 h 2383235"/>
                          <a:gd name="connsiteX2" fmla="*/ 2639333 w 6363981"/>
                          <a:gd name="connsiteY2" fmla="*/ 269692 h 2383235"/>
                          <a:gd name="connsiteX3" fmla="*/ 3595609 w 6363981"/>
                          <a:gd name="connsiteY3" fmla="*/ 88402 h 2383235"/>
                          <a:gd name="connsiteX4" fmla="*/ 4544754 w 6363981"/>
                          <a:gd name="connsiteY4" fmla="*/ 898206 h 2383235"/>
                          <a:gd name="connsiteX5" fmla="*/ 6276436 w 6363981"/>
                          <a:gd name="connsiteY5" fmla="*/ 2383235 h 2383235"/>
                          <a:gd name="connsiteX6" fmla="*/ 0 w 6363981"/>
                          <a:gd name="connsiteY6" fmla="*/ 1617358 h 2383235"/>
                          <a:gd name="connsiteX0" fmla="*/ 0 w 7031813"/>
                          <a:gd name="connsiteY0" fmla="*/ 1452683 h 2383235"/>
                          <a:gd name="connsiteX1" fmla="*/ 1529083 w 7031813"/>
                          <a:gd name="connsiteY1" fmla="*/ 1130928 h 2383235"/>
                          <a:gd name="connsiteX2" fmla="*/ 3307165 w 7031813"/>
                          <a:gd name="connsiteY2" fmla="*/ 269692 h 2383235"/>
                          <a:gd name="connsiteX3" fmla="*/ 4263441 w 7031813"/>
                          <a:gd name="connsiteY3" fmla="*/ 88402 h 2383235"/>
                          <a:gd name="connsiteX4" fmla="*/ 5212586 w 7031813"/>
                          <a:gd name="connsiteY4" fmla="*/ 898206 h 2383235"/>
                          <a:gd name="connsiteX5" fmla="*/ 6944268 w 7031813"/>
                          <a:gd name="connsiteY5" fmla="*/ 2383235 h 2383235"/>
                          <a:gd name="connsiteX6" fmla="*/ 0 w 7031813"/>
                          <a:gd name="connsiteY6" fmla="*/ 1452683 h 23832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31813" h="2383235">
                            <a:moveTo>
                              <a:pt x="0" y="1452683"/>
                            </a:moveTo>
                            <a:cubicBezTo>
                              <a:pt x="538876" y="1273734"/>
                              <a:pt x="1408561" y="1279559"/>
                              <a:pt x="1529083" y="1130928"/>
                            </a:cubicBezTo>
                            <a:lnTo>
                              <a:pt x="3307165" y="269692"/>
                            </a:lnTo>
                            <a:cubicBezTo>
                              <a:pt x="3698816" y="-187791"/>
                              <a:pt x="4249574" y="71473"/>
                              <a:pt x="4263441" y="88402"/>
                            </a:cubicBezTo>
                            <a:cubicBezTo>
                              <a:pt x="4581011" y="193154"/>
                              <a:pt x="4780786" y="445979"/>
                              <a:pt x="5212586" y="898206"/>
                            </a:cubicBezTo>
                            <a:cubicBezTo>
                              <a:pt x="5644386" y="1350433"/>
                              <a:pt x="7446278" y="2101800"/>
                              <a:pt x="6944268" y="2383235"/>
                            </a:cubicBezTo>
                            <a:lnTo>
                              <a:pt x="0" y="1452683"/>
                            </a:lnTo>
                            <a:close/>
                          </a:path>
                        </a:pathLst>
                      </a:custGeom>
                      <a:gradFill>
                        <a:gsLst>
                          <a:gs pos="2649">
                            <a:srgbClr val="F58A66">
                              <a:alpha val="49000"/>
                            </a:srgbClr>
                          </a:gs>
                          <a:gs pos="97000">
                            <a:srgbClr val="F5A183">
                              <a:alpha val="24000"/>
                            </a:srgbClr>
                          </a:gs>
                        </a:gsLst>
                        <a:lin ang="16200000" scaled="1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</p:grpSp>
                <p:sp>
                  <p:nvSpPr>
                    <p:cNvPr id="24" name="Háromszög 14"/>
                    <p:cNvSpPr/>
                    <p:nvPr/>
                  </p:nvSpPr>
                  <p:spPr>
                    <a:xfrm rot="20511713">
                      <a:off x="10913498" y="-3637056"/>
                      <a:ext cx="3961342" cy="3633862"/>
                    </a:xfrm>
                    <a:custGeom>
                      <a:avLst/>
                      <a:gdLst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4609629"/>
                        <a:gd name="connsiteY0" fmla="*/ 2995039 h 2995039"/>
                        <a:gd name="connsiteX1" fmla="*/ 1532305 w 4609629"/>
                        <a:gd name="connsiteY1" fmla="*/ 0 h 2995039"/>
                        <a:gd name="connsiteX2" fmla="*/ 4609629 w 4609629"/>
                        <a:gd name="connsiteY2" fmla="*/ 2868914 h 2995039"/>
                        <a:gd name="connsiteX3" fmla="*/ 0 w 4609629"/>
                        <a:gd name="connsiteY3" fmla="*/ 2995039 h 2995039"/>
                        <a:gd name="connsiteX0" fmla="*/ 0 w 4724767"/>
                        <a:gd name="connsiteY0" fmla="*/ 3052121 h 3052121"/>
                        <a:gd name="connsiteX1" fmla="*/ 1532305 w 4724767"/>
                        <a:gd name="connsiteY1" fmla="*/ 57082 h 3052121"/>
                        <a:gd name="connsiteX2" fmla="*/ 3327367 w 4724767"/>
                        <a:gd name="connsiteY2" fmla="*/ 1079733 h 3052121"/>
                        <a:gd name="connsiteX3" fmla="*/ 4609629 w 4724767"/>
                        <a:gd name="connsiteY3" fmla="*/ 2925996 h 3052121"/>
                        <a:gd name="connsiteX4" fmla="*/ 0 w 4724767"/>
                        <a:gd name="connsiteY4" fmla="*/ 3052121 h 3052121"/>
                        <a:gd name="connsiteX0" fmla="*/ 0 w 4724767"/>
                        <a:gd name="connsiteY0" fmla="*/ 2676415 h 2676415"/>
                        <a:gd name="connsiteX1" fmla="*/ 1153933 w 4724767"/>
                        <a:gd name="connsiteY1" fmla="*/ 91279 h 2676415"/>
                        <a:gd name="connsiteX2" fmla="*/ 3327367 w 4724767"/>
                        <a:gd name="connsiteY2" fmla="*/ 704027 h 2676415"/>
                        <a:gd name="connsiteX3" fmla="*/ 4609629 w 4724767"/>
                        <a:gd name="connsiteY3" fmla="*/ 2550290 h 2676415"/>
                        <a:gd name="connsiteX4" fmla="*/ 0 w 4724767"/>
                        <a:gd name="connsiteY4" fmla="*/ 2676415 h 2676415"/>
                        <a:gd name="connsiteX0" fmla="*/ 0 w 4724767"/>
                        <a:gd name="connsiteY0" fmla="*/ 2829588 h 2829588"/>
                        <a:gd name="connsiteX1" fmla="*/ 1153933 w 4724767"/>
                        <a:gd name="connsiteY1" fmla="*/ 244452 h 2829588"/>
                        <a:gd name="connsiteX2" fmla="*/ 3327367 w 4724767"/>
                        <a:gd name="connsiteY2" fmla="*/ 857200 h 2829588"/>
                        <a:gd name="connsiteX3" fmla="*/ 4609629 w 4724767"/>
                        <a:gd name="connsiteY3" fmla="*/ 2703463 h 2829588"/>
                        <a:gd name="connsiteX4" fmla="*/ 0 w 4724767"/>
                        <a:gd name="connsiteY4" fmla="*/ 2829588 h 2829588"/>
                        <a:gd name="connsiteX0" fmla="*/ 0 w 5055843"/>
                        <a:gd name="connsiteY0" fmla="*/ 2734995 h 2734995"/>
                        <a:gd name="connsiteX1" fmla="*/ 1485009 w 5055843"/>
                        <a:gd name="connsiteY1" fmla="*/ 244452 h 2734995"/>
                        <a:gd name="connsiteX2" fmla="*/ 3658443 w 5055843"/>
                        <a:gd name="connsiteY2" fmla="*/ 857200 h 2734995"/>
                        <a:gd name="connsiteX3" fmla="*/ 4940705 w 5055843"/>
                        <a:gd name="connsiteY3" fmla="*/ 2703463 h 2734995"/>
                        <a:gd name="connsiteX4" fmla="*/ 0 w 5055843"/>
                        <a:gd name="connsiteY4" fmla="*/ 2734995 h 2734995"/>
                        <a:gd name="connsiteX0" fmla="*/ 0 w 5055843"/>
                        <a:gd name="connsiteY0" fmla="*/ 2747950 h 2747950"/>
                        <a:gd name="connsiteX1" fmla="*/ 1753022 w 5055843"/>
                        <a:gd name="connsiteY1" fmla="*/ 241641 h 2747950"/>
                        <a:gd name="connsiteX2" fmla="*/ 3658443 w 5055843"/>
                        <a:gd name="connsiteY2" fmla="*/ 870155 h 2747950"/>
                        <a:gd name="connsiteX3" fmla="*/ 4940705 w 5055843"/>
                        <a:gd name="connsiteY3" fmla="*/ 2716418 h 2747950"/>
                        <a:gd name="connsiteX4" fmla="*/ 0 w 5055843"/>
                        <a:gd name="connsiteY4" fmla="*/ 2747950 h 2747950"/>
                        <a:gd name="connsiteX0" fmla="*/ 0 w 5050832"/>
                        <a:gd name="connsiteY0" fmla="*/ 2890107 h 2890107"/>
                        <a:gd name="connsiteX1" fmla="*/ 1753022 w 5050832"/>
                        <a:gd name="connsiteY1" fmla="*/ 383798 h 2890107"/>
                        <a:gd name="connsiteX2" fmla="*/ 2365671 w 5050832"/>
                        <a:gd name="connsiteY2" fmla="*/ 66382 h 2890107"/>
                        <a:gd name="connsiteX3" fmla="*/ 3658443 w 5050832"/>
                        <a:gd name="connsiteY3" fmla="*/ 1012312 h 2890107"/>
                        <a:gd name="connsiteX4" fmla="*/ 4940705 w 5050832"/>
                        <a:gd name="connsiteY4" fmla="*/ 2858575 h 2890107"/>
                        <a:gd name="connsiteX5" fmla="*/ 0 w 5050832"/>
                        <a:gd name="connsiteY5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322051 w 5050832"/>
                        <a:gd name="connsiteY1" fmla="*/ 1260287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4840762"/>
                        <a:gd name="connsiteY0" fmla="*/ 2958056 h 2958056"/>
                        <a:gd name="connsiteX1" fmla="*/ 111981 w 4840762"/>
                        <a:gd name="connsiteY1" fmla="*/ 1260287 h 2958056"/>
                        <a:gd name="connsiteX2" fmla="*/ 1542952 w 4840762"/>
                        <a:gd name="connsiteY2" fmla="*/ 383798 h 2958056"/>
                        <a:gd name="connsiteX3" fmla="*/ 2155601 w 4840762"/>
                        <a:gd name="connsiteY3" fmla="*/ 66382 h 2958056"/>
                        <a:gd name="connsiteX4" fmla="*/ 3448373 w 4840762"/>
                        <a:gd name="connsiteY4" fmla="*/ 1012312 h 2958056"/>
                        <a:gd name="connsiteX5" fmla="*/ 4730635 w 4840762"/>
                        <a:gd name="connsiteY5" fmla="*/ 2858575 h 2958056"/>
                        <a:gd name="connsiteX6" fmla="*/ 0 w 4840762"/>
                        <a:gd name="connsiteY6" fmla="*/ 2958056 h 2958056"/>
                        <a:gd name="connsiteX0" fmla="*/ 31885 w 4872647"/>
                        <a:gd name="connsiteY0" fmla="*/ 2958056 h 2958056"/>
                        <a:gd name="connsiteX1" fmla="*/ 143866 w 4872647"/>
                        <a:gd name="connsiteY1" fmla="*/ 1260287 h 2958056"/>
                        <a:gd name="connsiteX2" fmla="*/ 1574837 w 4872647"/>
                        <a:gd name="connsiteY2" fmla="*/ 383798 h 2958056"/>
                        <a:gd name="connsiteX3" fmla="*/ 2187486 w 4872647"/>
                        <a:gd name="connsiteY3" fmla="*/ 66382 h 2958056"/>
                        <a:gd name="connsiteX4" fmla="*/ 3480258 w 4872647"/>
                        <a:gd name="connsiteY4" fmla="*/ 1012312 h 2958056"/>
                        <a:gd name="connsiteX5" fmla="*/ 4762520 w 4872647"/>
                        <a:gd name="connsiteY5" fmla="*/ 2858575 h 2958056"/>
                        <a:gd name="connsiteX6" fmla="*/ 31885 w 4872647"/>
                        <a:gd name="connsiteY6" fmla="*/ 2958056 h 2958056"/>
                        <a:gd name="connsiteX0" fmla="*/ 303271 w 5144033"/>
                        <a:gd name="connsiteY0" fmla="*/ 2958056 h 2958056"/>
                        <a:gd name="connsiteX1" fmla="*/ 68141 w 5144033"/>
                        <a:gd name="connsiteY1" fmla="*/ 1245034 h 2958056"/>
                        <a:gd name="connsiteX2" fmla="*/ 1846223 w 5144033"/>
                        <a:gd name="connsiteY2" fmla="*/ 383798 h 2958056"/>
                        <a:gd name="connsiteX3" fmla="*/ 2458872 w 5144033"/>
                        <a:gd name="connsiteY3" fmla="*/ 66382 h 2958056"/>
                        <a:gd name="connsiteX4" fmla="*/ 3751644 w 5144033"/>
                        <a:gd name="connsiteY4" fmla="*/ 1012312 h 2958056"/>
                        <a:gd name="connsiteX5" fmla="*/ 5033906 w 5144033"/>
                        <a:gd name="connsiteY5" fmla="*/ 2858575 h 2958056"/>
                        <a:gd name="connsiteX6" fmla="*/ 303271 w 5144033"/>
                        <a:gd name="connsiteY6" fmla="*/ 2958056 h 2958056"/>
                        <a:gd name="connsiteX0" fmla="*/ 0 w 5811567"/>
                        <a:gd name="connsiteY0" fmla="*/ 1783530 h 2858575"/>
                        <a:gd name="connsiteX1" fmla="*/ 735675 w 5811567"/>
                        <a:gd name="connsiteY1" fmla="*/ 1245034 h 2858575"/>
                        <a:gd name="connsiteX2" fmla="*/ 2513757 w 5811567"/>
                        <a:gd name="connsiteY2" fmla="*/ 383798 h 2858575"/>
                        <a:gd name="connsiteX3" fmla="*/ 3126406 w 5811567"/>
                        <a:gd name="connsiteY3" fmla="*/ 66382 h 2858575"/>
                        <a:gd name="connsiteX4" fmla="*/ 4419178 w 5811567"/>
                        <a:gd name="connsiteY4" fmla="*/ 1012312 h 2858575"/>
                        <a:gd name="connsiteX5" fmla="*/ 5701440 w 5811567"/>
                        <a:gd name="connsiteY5" fmla="*/ 2858575 h 2858575"/>
                        <a:gd name="connsiteX6" fmla="*/ 0 w 5811567"/>
                        <a:gd name="connsiteY6" fmla="*/ 1783530 h 285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811567" h="2858575">
                          <a:moveTo>
                            <a:pt x="0" y="1783530"/>
                          </a:moveTo>
                          <a:cubicBezTo>
                            <a:pt x="10296" y="1404467"/>
                            <a:pt x="491967" y="1624097"/>
                            <a:pt x="735675" y="1245034"/>
                          </a:cubicBezTo>
                          <a:lnTo>
                            <a:pt x="2513757" y="383798"/>
                          </a:lnTo>
                          <a:cubicBezTo>
                            <a:pt x="2905408" y="-73685"/>
                            <a:pt x="2808836" y="-38370"/>
                            <a:pt x="3126406" y="66382"/>
                          </a:cubicBezTo>
                          <a:cubicBezTo>
                            <a:pt x="3443976" y="171134"/>
                            <a:pt x="3987378" y="560085"/>
                            <a:pt x="4419178" y="1012312"/>
                          </a:cubicBezTo>
                          <a:cubicBezTo>
                            <a:pt x="4850978" y="1464539"/>
                            <a:pt x="6203450" y="2577140"/>
                            <a:pt x="5701440" y="2858575"/>
                          </a:cubicBezTo>
                          <a:lnTo>
                            <a:pt x="0" y="1783530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2649">
                          <a:srgbClr val="F58A66">
                            <a:alpha val="49000"/>
                          </a:srgbClr>
                        </a:gs>
                        <a:gs pos="97000">
                          <a:srgbClr val="F5A183">
                            <a:alpha val="24000"/>
                          </a:srgbClr>
                        </a:gs>
                      </a:gsLst>
                      <a:lin ang="162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sp>
              <p:nvSpPr>
                <p:cNvPr id="18" name="Szabadkézi sokszög 17"/>
                <p:cNvSpPr/>
                <p:nvPr/>
              </p:nvSpPr>
              <p:spPr>
                <a:xfrm rot="19893551">
                  <a:off x="9773688" y="1349800"/>
                  <a:ext cx="185203" cy="875371"/>
                </a:xfrm>
                <a:custGeom>
                  <a:avLst/>
                  <a:gdLst>
                    <a:gd name="connsiteX0" fmla="*/ 220566 w 612400"/>
                    <a:gd name="connsiteY0" fmla="*/ 0 h 719385"/>
                    <a:gd name="connsiteX1" fmla="*/ 312804 w 612400"/>
                    <a:gd name="connsiteY1" fmla="*/ 92087 h 719385"/>
                    <a:gd name="connsiteX2" fmla="*/ 369771 w 612400"/>
                    <a:gd name="connsiteY2" fmla="*/ 206146 h 719385"/>
                    <a:gd name="connsiteX3" fmla="*/ 374451 w 612400"/>
                    <a:gd name="connsiteY3" fmla="*/ 214328 h 719385"/>
                    <a:gd name="connsiteX4" fmla="*/ 379157 w 612400"/>
                    <a:gd name="connsiteY4" fmla="*/ 180836 h 719385"/>
                    <a:gd name="connsiteX5" fmla="*/ 456723 w 612400"/>
                    <a:gd name="connsiteY5" fmla="*/ 223608 h 719385"/>
                    <a:gd name="connsiteX6" fmla="*/ 498524 w 612400"/>
                    <a:gd name="connsiteY6" fmla="*/ 279714 h 719385"/>
                    <a:gd name="connsiteX7" fmla="*/ 582123 w 612400"/>
                    <a:gd name="connsiteY7" fmla="*/ 360895 h 719385"/>
                    <a:gd name="connsiteX8" fmla="*/ 612400 w 612400"/>
                    <a:gd name="connsiteY8" fmla="*/ 439340 h 719385"/>
                    <a:gd name="connsiteX9" fmla="*/ 501349 w 612400"/>
                    <a:gd name="connsiteY9" fmla="*/ 443645 h 719385"/>
                    <a:gd name="connsiteX10" fmla="*/ 500283 w 612400"/>
                    <a:gd name="connsiteY10" fmla="*/ 444094 h 719385"/>
                    <a:gd name="connsiteX11" fmla="*/ 514923 w 612400"/>
                    <a:gd name="connsiteY11" fmla="*/ 458462 h 719385"/>
                    <a:gd name="connsiteX12" fmla="*/ 563737 w 612400"/>
                    <a:gd name="connsiteY12" fmla="*/ 528121 h 719385"/>
                    <a:gd name="connsiteX13" fmla="*/ 520591 w 612400"/>
                    <a:gd name="connsiteY13" fmla="*/ 554129 h 719385"/>
                    <a:gd name="connsiteX14" fmla="*/ 453423 w 612400"/>
                    <a:gd name="connsiteY14" fmla="*/ 521962 h 719385"/>
                    <a:gd name="connsiteX15" fmla="*/ 472645 w 612400"/>
                    <a:gd name="connsiteY15" fmla="*/ 565382 h 719385"/>
                    <a:gd name="connsiteX16" fmla="*/ 479918 w 612400"/>
                    <a:gd name="connsiteY16" fmla="*/ 621656 h 719385"/>
                    <a:gd name="connsiteX17" fmla="*/ 421211 w 612400"/>
                    <a:gd name="connsiteY17" fmla="*/ 646441 h 719385"/>
                    <a:gd name="connsiteX18" fmla="*/ 436349 w 612400"/>
                    <a:gd name="connsiteY18" fmla="*/ 719385 h 719385"/>
                    <a:gd name="connsiteX19" fmla="*/ 329961 w 612400"/>
                    <a:gd name="connsiteY19" fmla="*/ 644090 h 719385"/>
                    <a:gd name="connsiteX20" fmla="*/ 254654 w 612400"/>
                    <a:gd name="connsiteY20" fmla="*/ 541213 h 719385"/>
                    <a:gd name="connsiteX21" fmla="*/ 224219 w 612400"/>
                    <a:gd name="connsiteY21" fmla="*/ 504204 h 719385"/>
                    <a:gd name="connsiteX22" fmla="*/ 222029 w 612400"/>
                    <a:gd name="connsiteY22" fmla="*/ 502002 h 719385"/>
                    <a:gd name="connsiteX23" fmla="*/ 220498 w 612400"/>
                    <a:gd name="connsiteY23" fmla="*/ 501794 h 719385"/>
                    <a:gd name="connsiteX24" fmla="*/ 198335 w 612400"/>
                    <a:gd name="connsiteY24" fmla="*/ 503455 h 719385"/>
                    <a:gd name="connsiteX25" fmla="*/ 186536 w 612400"/>
                    <a:gd name="connsiteY25" fmla="*/ 540507 h 719385"/>
                    <a:gd name="connsiteX26" fmla="*/ 117251 w 612400"/>
                    <a:gd name="connsiteY26" fmla="*/ 485321 h 719385"/>
                    <a:gd name="connsiteX27" fmla="*/ 85463 w 612400"/>
                    <a:gd name="connsiteY27" fmla="*/ 422993 h 719385"/>
                    <a:gd name="connsiteX28" fmla="*/ 16678 w 612400"/>
                    <a:gd name="connsiteY28" fmla="*/ 328930 h 719385"/>
                    <a:gd name="connsiteX29" fmla="*/ 0 w 612400"/>
                    <a:gd name="connsiteY29" fmla="*/ 246516 h 719385"/>
                    <a:gd name="connsiteX30" fmla="*/ 43950 w 612400"/>
                    <a:gd name="connsiteY30" fmla="*/ 250760 h 719385"/>
                    <a:gd name="connsiteX31" fmla="*/ 47536 w 612400"/>
                    <a:gd name="connsiteY31" fmla="*/ 251523 h 719385"/>
                    <a:gd name="connsiteX32" fmla="*/ 45811 w 612400"/>
                    <a:gd name="connsiteY32" fmla="*/ 248176 h 719385"/>
                    <a:gd name="connsiteX33" fmla="*/ 57754 w 612400"/>
                    <a:gd name="connsiteY33" fmla="*/ 246670 h 719385"/>
                    <a:gd name="connsiteX34" fmla="*/ 75492 w 612400"/>
                    <a:gd name="connsiteY34" fmla="*/ 257476 h 719385"/>
                    <a:gd name="connsiteX35" fmla="*/ 78462 w 612400"/>
                    <a:gd name="connsiteY35" fmla="*/ 258108 h 719385"/>
                    <a:gd name="connsiteX36" fmla="*/ 110197 w 612400"/>
                    <a:gd name="connsiteY36" fmla="*/ 260914 h 719385"/>
                    <a:gd name="connsiteX37" fmla="*/ 111324 w 612400"/>
                    <a:gd name="connsiteY37" fmla="*/ 260651 h 719385"/>
                    <a:gd name="connsiteX38" fmla="*/ 99304 w 612400"/>
                    <a:gd name="connsiteY38" fmla="*/ 244029 h 719385"/>
                    <a:gd name="connsiteX39" fmla="*/ 62877 w 612400"/>
                    <a:gd name="connsiteY39" fmla="*/ 167164 h 719385"/>
                    <a:gd name="connsiteX40" fmla="*/ 109776 w 612400"/>
                    <a:gd name="connsiteY40" fmla="*/ 148768 h 719385"/>
                    <a:gd name="connsiteX41" fmla="*/ 170591 w 612400"/>
                    <a:gd name="connsiteY41" fmla="*/ 191755 h 719385"/>
                    <a:gd name="connsiteX42" fmla="*/ 158931 w 612400"/>
                    <a:gd name="connsiteY42" fmla="*/ 145725 h 719385"/>
                    <a:gd name="connsiteX43" fmla="*/ 161208 w 612400"/>
                    <a:gd name="connsiteY43" fmla="*/ 89027 h 719385"/>
                    <a:gd name="connsiteX44" fmla="*/ 223244 w 612400"/>
                    <a:gd name="connsiteY44" fmla="*/ 74451 h 719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12400" h="719385">
                      <a:moveTo>
                        <a:pt x="220566" y="0"/>
                      </a:moveTo>
                      <a:cubicBezTo>
                        <a:pt x="234034" y="6893"/>
                        <a:pt x="287936" y="57729"/>
                        <a:pt x="312804" y="92087"/>
                      </a:cubicBezTo>
                      <a:cubicBezTo>
                        <a:pt x="337671" y="126445"/>
                        <a:pt x="340965" y="163152"/>
                        <a:pt x="369771" y="206146"/>
                      </a:cubicBezTo>
                      <a:lnTo>
                        <a:pt x="374451" y="214328"/>
                      </a:lnTo>
                      <a:lnTo>
                        <a:pt x="379157" y="180836"/>
                      </a:lnTo>
                      <a:cubicBezTo>
                        <a:pt x="391183" y="183679"/>
                        <a:pt x="436828" y="207128"/>
                        <a:pt x="456723" y="223608"/>
                      </a:cubicBezTo>
                      <a:cubicBezTo>
                        <a:pt x="476617" y="240088"/>
                        <a:pt x="475819" y="258965"/>
                        <a:pt x="498524" y="279714"/>
                      </a:cubicBezTo>
                      <a:cubicBezTo>
                        <a:pt x="516438" y="306775"/>
                        <a:pt x="564209" y="333835"/>
                        <a:pt x="582123" y="360895"/>
                      </a:cubicBezTo>
                      <a:lnTo>
                        <a:pt x="612400" y="439340"/>
                      </a:lnTo>
                      <a:cubicBezTo>
                        <a:pt x="607133" y="450223"/>
                        <a:pt x="537248" y="435542"/>
                        <a:pt x="501349" y="443645"/>
                      </a:cubicBezTo>
                      <a:lnTo>
                        <a:pt x="500283" y="444094"/>
                      </a:lnTo>
                      <a:lnTo>
                        <a:pt x="514923" y="458462"/>
                      </a:lnTo>
                      <a:cubicBezTo>
                        <a:pt x="541993" y="485755"/>
                        <a:pt x="563664" y="511011"/>
                        <a:pt x="563737" y="528121"/>
                      </a:cubicBezTo>
                      <a:cubicBezTo>
                        <a:pt x="542009" y="524981"/>
                        <a:pt x="542317" y="557270"/>
                        <a:pt x="520591" y="554129"/>
                      </a:cubicBezTo>
                      <a:lnTo>
                        <a:pt x="453423" y="521962"/>
                      </a:lnTo>
                      <a:cubicBezTo>
                        <a:pt x="435019" y="528378"/>
                        <a:pt x="461463" y="545788"/>
                        <a:pt x="472645" y="565382"/>
                      </a:cubicBezTo>
                      <a:cubicBezTo>
                        <a:pt x="483827" y="584976"/>
                        <a:pt x="485268" y="608353"/>
                        <a:pt x="479918" y="621656"/>
                      </a:cubicBezTo>
                      <a:cubicBezTo>
                        <a:pt x="470659" y="642903"/>
                        <a:pt x="430470" y="625195"/>
                        <a:pt x="421211" y="646441"/>
                      </a:cubicBezTo>
                      <a:lnTo>
                        <a:pt x="436349" y="719385"/>
                      </a:lnTo>
                      <a:cubicBezTo>
                        <a:pt x="421915" y="714851"/>
                        <a:pt x="360243" y="673785"/>
                        <a:pt x="329961" y="644090"/>
                      </a:cubicBezTo>
                      <a:cubicBezTo>
                        <a:pt x="299679" y="614395"/>
                        <a:pt x="290269" y="578761"/>
                        <a:pt x="254654" y="541213"/>
                      </a:cubicBezTo>
                      <a:cubicBezTo>
                        <a:pt x="246175" y="528770"/>
                        <a:pt x="235697" y="516455"/>
                        <a:pt x="224219" y="504204"/>
                      </a:cubicBezTo>
                      <a:lnTo>
                        <a:pt x="222029" y="502002"/>
                      </a:lnTo>
                      <a:lnTo>
                        <a:pt x="220498" y="501794"/>
                      </a:lnTo>
                      <a:cubicBezTo>
                        <a:pt x="212112" y="500657"/>
                        <a:pt x="204225" y="500365"/>
                        <a:pt x="198335" y="503455"/>
                      </a:cubicBezTo>
                      <a:lnTo>
                        <a:pt x="186536" y="540507"/>
                      </a:lnTo>
                      <a:cubicBezTo>
                        <a:pt x="175158" y="535686"/>
                        <a:pt x="134097" y="504906"/>
                        <a:pt x="117251" y="485321"/>
                      </a:cubicBezTo>
                      <a:cubicBezTo>
                        <a:pt x="100406" y="465735"/>
                        <a:pt x="104361" y="447259"/>
                        <a:pt x="85463" y="422993"/>
                      </a:cubicBezTo>
                      <a:cubicBezTo>
                        <a:pt x="72345" y="393310"/>
                        <a:pt x="29795" y="358613"/>
                        <a:pt x="16678" y="328930"/>
                      </a:cubicBezTo>
                      <a:lnTo>
                        <a:pt x="0" y="246516"/>
                      </a:lnTo>
                      <a:cubicBezTo>
                        <a:pt x="3510" y="241594"/>
                        <a:pt x="21872" y="245684"/>
                        <a:pt x="43950" y="250760"/>
                      </a:cubicBezTo>
                      <a:lnTo>
                        <a:pt x="47536" y="251523"/>
                      </a:lnTo>
                      <a:lnTo>
                        <a:pt x="45811" y="248176"/>
                      </a:lnTo>
                      <a:cubicBezTo>
                        <a:pt x="45743" y="242958"/>
                        <a:pt x="50359" y="243236"/>
                        <a:pt x="57754" y="246670"/>
                      </a:cubicBezTo>
                      <a:lnTo>
                        <a:pt x="75492" y="257476"/>
                      </a:lnTo>
                      <a:lnTo>
                        <a:pt x="78462" y="258108"/>
                      </a:lnTo>
                      <a:cubicBezTo>
                        <a:pt x="89968" y="260135"/>
                        <a:pt x="101010" y="261405"/>
                        <a:pt x="110197" y="260914"/>
                      </a:cubicBezTo>
                      <a:lnTo>
                        <a:pt x="111324" y="260651"/>
                      </a:lnTo>
                      <a:lnTo>
                        <a:pt x="99304" y="244029"/>
                      </a:lnTo>
                      <a:cubicBezTo>
                        <a:pt x="77200" y="212580"/>
                        <a:pt x="60076" y="184043"/>
                        <a:pt x="62877" y="167164"/>
                      </a:cubicBezTo>
                      <a:cubicBezTo>
                        <a:pt x="83769" y="173907"/>
                        <a:pt x="88886" y="142025"/>
                        <a:pt x="109776" y="148768"/>
                      </a:cubicBezTo>
                      <a:lnTo>
                        <a:pt x="170591" y="191755"/>
                      </a:lnTo>
                      <a:cubicBezTo>
                        <a:pt x="189811" y="188519"/>
                        <a:pt x="166666" y="166918"/>
                        <a:pt x="158931" y="145725"/>
                      </a:cubicBezTo>
                      <a:cubicBezTo>
                        <a:pt x="151197" y="124531"/>
                        <a:pt x="153700" y="101244"/>
                        <a:pt x="161208" y="89027"/>
                      </a:cubicBezTo>
                      <a:cubicBezTo>
                        <a:pt x="173903" y="69637"/>
                        <a:pt x="210549" y="93841"/>
                        <a:pt x="223244" y="744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9" name="Szabadkézi sokszög 18"/>
                <p:cNvSpPr/>
                <p:nvPr/>
              </p:nvSpPr>
              <p:spPr>
                <a:xfrm rot="20611127">
                  <a:off x="10327279" y="2100634"/>
                  <a:ext cx="286953" cy="451968"/>
                </a:xfrm>
                <a:custGeom>
                  <a:avLst/>
                  <a:gdLst>
                    <a:gd name="connsiteX0" fmla="*/ 220566 w 612400"/>
                    <a:gd name="connsiteY0" fmla="*/ 0 h 719385"/>
                    <a:gd name="connsiteX1" fmla="*/ 312804 w 612400"/>
                    <a:gd name="connsiteY1" fmla="*/ 92087 h 719385"/>
                    <a:gd name="connsiteX2" fmla="*/ 369771 w 612400"/>
                    <a:gd name="connsiteY2" fmla="*/ 206146 h 719385"/>
                    <a:gd name="connsiteX3" fmla="*/ 374451 w 612400"/>
                    <a:gd name="connsiteY3" fmla="*/ 214328 h 719385"/>
                    <a:gd name="connsiteX4" fmla="*/ 379157 w 612400"/>
                    <a:gd name="connsiteY4" fmla="*/ 180836 h 719385"/>
                    <a:gd name="connsiteX5" fmla="*/ 456723 w 612400"/>
                    <a:gd name="connsiteY5" fmla="*/ 223608 h 719385"/>
                    <a:gd name="connsiteX6" fmla="*/ 498524 w 612400"/>
                    <a:gd name="connsiteY6" fmla="*/ 279714 h 719385"/>
                    <a:gd name="connsiteX7" fmla="*/ 582123 w 612400"/>
                    <a:gd name="connsiteY7" fmla="*/ 360895 h 719385"/>
                    <a:gd name="connsiteX8" fmla="*/ 612400 w 612400"/>
                    <a:gd name="connsiteY8" fmla="*/ 439340 h 719385"/>
                    <a:gd name="connsiteX9" fmla="*/ 501349 w 612400"/>
                    <a:gd name="connsiteY9" fmla="*/ 443645 h 719385"/>
                    <a:gd name="connsiteX10" fmla="*/ 500283 w 612400"/>
                    <a:gd name="connsiteY10" fmla="*/ 444094 h 719385"/>
                    <a:gd name="connsiteX11" fmla="*/ 514923 w 612400"/>
                    <a:gd name="connsiteY11" fmla="*/ 458462 h 719385"/>
                    <a:gd name="connsiteX12" fmla="*/ 563737 w 612400"/>
                    <a:gd name="connsiteY12" fmla="*/ 528121 h 719385"/>
                    <a:gd name="connsiteX13" fmla="*/ 520591 w 612400"/>
                    <a:gd name="connsiteY13" fmla="*/ 554129 h 719385"/>
                    <a:gd name="connsiteX14" fmla="*/ 453423 w 612400"/>
                    <a:gd name="connsiteY14" fmla="*/ 521962 h 719385"/>
                    <a:gd name="connsiteX15" fmla="*/ 472645 w 612400"/>
                    <a:gd name="connsiteY15" fmla="*/ 565382 h 719385"/>
                    <a:gd name="connsiteX16" fmla="*/ 479918 w 612400"/>
                    <a:gd name="connsiteY16" fmla="*/ 621656 h 719385"/>
                    <a:gd name="connsiteX17" fmla="*/ 421211 w 612400"/>
                    <a:gd name="connsiteY17" fmla="*/ 646441 h 719385"/>
                    <a:gd name="connsiteX18" fmla="*/ 436349 w 612400"/>
                    <a:gd name="connsiteY18" fmla="*/ 719385 h 719385"/>
                    <a:gd name="connsiteX19" fmla="*/ 329961 w 612400"/>
                    <a:gd name="connsiteY19" fmla="*/ 644090 h 719385"/>
                    <a:gd name="connsiteX20" fmla="*/ 254654 w 612400"/>
                    <a:gd name="connsiteY20" fmla="*/ 541213 h 719385"/>
                    <a:gd name="connsiteX21" fmla="*/ 224219 w 612400"/>
                    <a:gd name="connsiteY21" fmla="*/ 504204 h 719385"/>
                    <a:gd name="connsiteX22" fmla="*/ 222029 w 612400"/>
                    <a:gd name="connsiteY22" fmla="*/ 502002 h 719385"/>
                    <a:gd name="connsiteX23" fmla="*/ 220498 w 612400"/>
                    <a:gd name="connsiteY23" fmla="*/ 501794 h 719385"/>
                    <a:gd name="connsiteX24" fmla="*/ 198335 w 612400"/>
                    <a:gd name="connsiteY24" fmla="*/ 503455 h 719385"/>
                    <a:gd name="connsiteX25" fmla="*/ 186536 w 612400"/>
                    <a:gd name="connsiteY25" fmla="*/ 540507 h 719385"/>
                    <a:gd name="connsiteX26" fmla="*/ 117251 w 612400"/>
                    <a:gd name="connsiteY26" fmla="*/ 485321 h 719385"/>
                    <a:gd name="connsiteX27" fmla="*/ 85463 w 612400"/>
                    <a:gd name="connsiteY27" fmla="*/ 422993 h 719385"/>
                    <a:gd name="connsiteX28" fmla="*/ 16678 w 612400"/>
                    <a:gd name="connsiteY28" fmla="*/ 328930 h 719385"/>
                    <a:gd name="connsiteX29" fmla="*/ 0 w 612400"/>
                    <a:gd name="connsiteY29" fmla="*/ 246516 h 719385"/>
                    <a:gd name="connsiteX30" fmla="*/ 43950 w 612400"/>
                    <a:gd name="connsiteY30" fmla="*/ 250760 h 719385"/>
                    <a:gd name="connsiteX31" fmla="*/ 47536 w 612400"/>
                    <a:gd name="connsiteY31" fmla="*/ 251523 h 719385"/>
                    <a:gd name="connsiteX32" fmla="*/ 45811 w 612400"/>
                    <a:gd name="connsiteY32" fmla="*/ 248176 h 719385"/>
                    <a:gd name="connsiteX33" fmla="*/ 57754 w 612400"/>
                    <a:gd name="connsiteY33" fmla="*/ 246670 h 719385"/>
                    <a:gd name="connsiteX34" fmla="*/ 75492 w 612400"/>
                    <a:gd name="connsiteY34" fmla="*/ 257476 h 719385"/>
                    <a:gd name="connsiteX35" fmla="*/ 78462 w 612400"/>
                    <a:gd name="connsiteY35" fmla="*/ 258108 h 719385"/>
                    <a:gd name="connsiteX36" fmla="*/ 110197 w 612400"/>
                    <a:gd name="connsiteY36" fmla="*/ 260914 h 719385"/>
                    <a:gd name="connsiteX37" fmla="*/ 111324 w 612400"/>
                    <a:gd name="connsiteY37" fmla="*/ 260651 h 719385"/>
                    <a:gd name="connsiteX38" fmla="*/ 99304 w 612400"/>
                    <a:gd name="connsiteY38" fmla="*/ 244029 h 719385"/>
                    <a:gd name="connsiteX39" fmla="*/ 62877 w 612400"/>
                    <a:gd name="connsiteY39" fmla="*/ 167164 h 719385"/>
                    <a:gd name="connsiteX40" fmla="*/ 109776 w 612400"/>
                    <a:gd name="connsiteY40" fmla="*/ 148768 h 719385"/>
                    <a:gd name="connsiteX41" fmla="*/ 170591 w 612400"/>
                    <a:gd name="connsiteY41" fmla="*/ 191755 h 719385"/>
                    <a:gd name="connsiteX42" fmla="*/ 158931 w 612400"/>
                    <a:gd name="connsiteY42" fmla="*/ 145725 h 719385"/>
                    <a:gd name="connsiteX43" fmla="*/ 161208 w 612400"/>
                    <a:gd name="connsiteY43" fmla="*/ 89027 h 719385"/>
                    <a:gd name="connsiteX44" fmla="*/ 223244 w 612400"/>
                    <a:gd name="connsiteY44" fmla="*/ 74451 h 719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612400" h="719385">
                      <a:moveTo>
                        <a:pt x="220566" y="0"/>
                      </a:moveTo>
                      <a:cubicBezTo>
                        <a:pt x="234034" y="6893"/>
                        <a:pt x="287936" y="57729"/>
                        <a:pt x="312804" y="92087"/>
                      </a:cubicBezTo>
                      <a:cubicBezTo>
                        <a:pt x="337671" y="126445"/>
                        <a:pt x="340965" y="163152"/>
                        <a:pt x="369771" y="206146"/>
                      </a:cubicBezTo>
                      <a:lnTo>
                        <a:pt x="374451" y="214328"/>
                      </a:lnTo>
                      <a:lnTo>
                        <a:pt x="379157" y="180836"/>
                      </a:lnTo>
                      <a:cubicBezTo>
                        <a:pt x="391183" y="183679"/>
                        <a:pt x="436828" y="207128"/>
                        <a:pt x="456723" y="223608"/>
                      </a:cubicBezTo>
                      <a:cubicBezTo>
                        <a:pt x="476617" y="240088"/>
                        <a:pt x="475819" y="258965"/>
                        <a:pt x="498524" y="279714"/>
                      </a:cubicBezTo>
                      <a:cubicBezTo>
                        <a:pt x="516438" y="306775"/>
                        <a:pt x="564209" y="333835"/>
                        <a:pt x="582123" y="360895"/>
                      </a:cubicBezTo>
                      <a:lnTo>
                        <a:pt x="612400" y="439340"/>
                      </a:lnTo>
                      <a:cubicBezTo>
                        <a:pt x="607133" y="450223"/>
                        <a:pt x="537248" y="435542"/>
                        <a:pt x="501349" y="443645"/>
                      </a:cubicBezTo>
                      <a:lnTo>
                        <a:pt x="500283" y="444094"/>
                      </a:lnTo>
                      <a:lnTo>
                        <a:pt x="514923" y="458462"/>
                      </a:lnTo>
                      <a:cubicBezTo>
                        <a:pt x="541993" y="485755"/>
                        <a:pt x="563664" y="511011"/>
                        <a:pt x="563737" y="528121"/>
                      </a:cubicBezTo>
                      <a:cubicBezTo>
                        <a:pt x="542009" y="524981"/>
                        <a:pt x="542317" y="557270"/>
                        <a:pt x="520591" y="554129"/>
                      </a:cubicBezTo>
                      <a:lnTo>
                        <a:pt x="453423" y="521962"/>
                      </a:lnTo>
                      <a:cubicBezTo>
                        <a:pt x="435019" y="528378"/>
                        <a:pt x="461463" y="545788"/>
                        <a:pt x="472645" y="565382"/>
                      </a:cubicBezTo>
                      <a:cubicBezTo>
                        <a:pt x="483827" y="584976"/>
                        <a:pt x="485268" y="608353"/>
                        <a:pt x="479918" y="621656"/>
                      </a:cubicBezTo>
                      <a:cubicBezTo>
                        <a:pt x="470659" y="642903"/>
                        <a:pt x="430470" y="625195"/>
                        <a:pt x="421211" y="646441"/>
                      </a:cubicBezTo>
                      <a:lnTo>
                        <a:pt x="436349" y="719385"/>
                      </a:lnTo>
                      <a:cubicBezTo>
                        <a:pt x="421915" y="714851"/>
                        <a:pt x="360243" y="673785"/>
                        <a:pt x="329961" y="644090"/>
                      </a:cubicBezTo>
                      <a:cubicBezTo>
                        <a:pt x="299679" y="614395"/>
                        <a:pt x="290269" y="578761"/>
                        <a:pt x="254654" y="541213"/>
                      </a:cubicBezTo>
                      <a:cubicBezTo>
                        <a:pt x="246175" y="528770"/>
                        <a:pt x="235697" y="516455"/>
                        <a:pt x="224219" y="504204"/>
                      </a:cubicBezTo>
                      <a:lnTo>
                        <a:pt x="222029" y="502002"/>
                      </a:lnTo>
                      <a:lnTo>
                        <a:pt x="220498" y="501794"/>
                      </a:lnTo>
                      <a:cubicBezTo>
                        <a:pt x="212112" y="500657"/>
                        <a:pt x="204225" y="500365"/>
                        <a:pt x="198335" y="503455"/>
                      </a:cubicBezTo>
                      <a:lnTo>
                        <a:pt x="186536" y="540507"/>
                      </a:lnTo>
                      <a:cubicBezTo>
                        <a:pt x="175158" y="535686"/>
                        <a:pt x="134097" y="504906"/>
                        <a:pt x="117251" y="485321"/>
                      </a:cubicBezTo>
                      <a:cubicBezTo>
                        <a:pt x="100406" y="465735"/>
                        <a:pt x="104361" y="447259"/>
                        <a:pt x="85463" y="422993"/>
                      </a:cubicBezTo>
                      <a:cubicBezTo>
                        <a:pt x="72345" y="393310"/>
                        <a:pt x="29795" y="358613"/>
                        <a:pt x="16678" y="328930"/>
                      </a:cubicBezTo>
                      <a:lnTo>
                        <a:pt x="0" y="246516"/>
                      </a:lnTo>
                      <a:cubicBezTo>
                        <a:pt x="3510" y="241594"/>
                        <a:pt x="21872" y="245684"/>
                        <a:pt x="43950" y="250760"/>
                      </a:cubicBezTo>
                      <a:lnTo>
                        <a:pt x="47536" y="251523"/>
                      </a:lnTo>
                      <a:lnTo>
                        <a:pt x="45811" y="248176"/>
                      </a:lnTo>
                      <a:cubicBezTo>
                        <a:pt x="45743" y="242958"/>
                        <a:pt x="50359" y="243236"/>
                        <a:pt x="57754" y="246670"/>
                      </a:cubicBezTo>
                      <a:lnTo>
                        <a:pt x="75492" y="257476"/>
                      </a:lnTo>
                      <a:lnTo>
                        <a:pt x="78462" y="258108"/>
                      </a:lnTo>
                      <a:cubicBezTo>
                        <a:pt x="89968" y="260135"/>
                        <a:pt x="101010" y="261405"/>
                        <a:pt x="110197" y="260914"/>
                      </a:cubicBezTo>
                      <a:lnTo>
                        <a:pt x="111324" y="260651"/>
                      </a:lnTo>
                      <a:lnTo>
                        <a:pt x="99304" y="244029"/>
                      </a:lnTo>
                      <a:cubicBezTo>
                        <a:pt x="77200" y="212580"/>
                        <a:pt x="60076" y="184043"/>
                        <a:pt x="62877" y="167164"/>
                      </a:cubicBezTo>
                      <a:cubicBezTo>
                        <a:pt x="83769" y="173907"/>
                        <a:pt x="88886" y="142025"/>
                        <a:pt x="109776" y="148768"/>
                      </a:cubicBezTo>
                      <a:lnTo>
                        <a:pt x="170591" y="191755"/>
                      </a:lnTo>
                      <a:cubicBezTo>
                        <a:pt x="189811" y="188519"/>
                        <a:pt x="166666" y="166918"/>
                        <a:pt x="158931" y="145725"/>
                      </a:cubicBezTo>
                      <a:cubicBezTo>
                        <a:pt x="151197" y="124531"/>
                        <a:pt x="153700" y="101244"/>
                        <a:pt x="161208" y="89027"/>
                      </a:cubicBezTo>
                      <a:cubicBezTo>
                        <a:pt x="173903" y="69637"/>
                        <a:pt x="210549" y="93841"/>
                        <a:pt x="223244" y="744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8" name="Háromszög 10"/>
              <p:cNvSpPr/>
              <p:nvPr/>
            </p:nvSpPr>
            <p:spPr>
              <a:xfrm>
                <a:off x="4445600" y="2571773"/>
                <a:ext cx="3670071" cy="688937"/>
              </a:xfrm>
              <a:custGeom>
                <a:avLst/>
                <a:gdLst>
                  <a:gd name="connsiteX0" fmla="*/ 0 w 7541172"/>
                  <a:gd name="connsiteY0" fmla="*/ 1844566 h 1844566"/>
                  <a:gd name="connsiteX1" fmla="*/ 7541172 w 7541172"/>
                  <a:gd name="connsiteY1" fmla="*/ 0 h 1844566"/>
                  <a:gd name="connsiteX2" fmla="*/ 7541172 w 7541172"/>
                  <a:gd name="connsiteY2" fmla="*/ 1844566 h 1844566"/>
                  <a:gd name="connsiteX3" fmla="*/ 0 w 7541172"/>
                  <a:gd name="connsiteY3" fmla="*/ 1844566 h 1844566"/>
                  <a:gd name="connsiteX0" fmla="*/ 0 w 7541172"/>
                  <a:gd name="connsiteY0" fmla="*/ 1844566 h 1844566"/>
                  <a:gd name="connsiteX1" fmla="*/ 7541172 w 7541172"/>
                  <a:gd name="connsiteY1" fmla="*/ 0 h 1844566"/>
                  <a:gd name="connsiteX2" fmla="*/ 7541172 w 7541172"/>
                  <a:gd name="connsiteY2" fmla="*/ 1844566 h 1844566"/>
                  <a:gd name="connsiteX3" fmla="*/ 0 w 7541172"/>
                  <a:gd name="connsiteY3" fmla="*/ 1844566 h 1844566"/>
                  <a:gd name="connsiteX0" fmla="*/ 0 w 7541172"/>
                  <a:gd name="connsiteY0" fmla="*/ 1844566 h 1844566"/>
                  <a:gd name="connsiteX1" fmla="*/ 7541172 w 7541172"/>
                  <a:gd name="connsiteY1" fmla="*/ 0 h 1844566"/>
                  <a:gd name="connsiteX2" fmla="*/ 7541172 w 7541172"/>
                  <a:gd name="connsiteY2" fmla="*/ 1844566 h 1844566"/>
                  <a:gd name="connsiteX3" fmla="*/ 0 w 7541172"/>
                  <a:gd name="connsiteY3" fmla="*/ 1844566 h 1844566"/>
                  <a:gd name="connsiteX0" fmla="*/ 0 w 12239296"/>
                  <a:gd name="connsiteY0" fmla="*/ 1828800 h 1844566"/>
                  <a:gd name="connsiteX1" fmla="*/ 12239296 w 12239296"/>
                  <a:gd name="connsiteY1" fmla="*/ 0 h 1844566"/>
                  <a:gd name="connsiteX2" fmla="*/ 12239296 w 12239296"/>
                  <a:gd name="connsiteY2" fmla="*/ 1844566 h 1844566"/>
                  <a:gd name="connsiteX3" fmla="*/ 0 w 12239296"/>
                  <a:gd name="connsiteY3" fmla="*/ 1828800 h 1844566"/>
                  <a:gd name="connsiteX0" fmla="*/ 42527 w 12281823"/>
                  <a:gd name="connsiteY0" fmla="*/ 2014436 h 2030202"/>
                  <a:gd name="connsiteX1" fmla="*/ 8303657 w 12281823"/>
                  <a:gd name="connsiteY1" fmla="*/ 248698 h 2030202"/>
                  <a:gd name="connsiteX2" fmla="*/ 12281823 w 12281823"/>
                  <a:gd name="connsiteY2" fmla="*/ 185636 h 2030202"/>
                  <a:gd name="connsiteX3" fmla="*/ 12281823 w 12281823"/>
                  <a:gd name="connsiteY3" fmla="*/ 2030202 h 2030202"/>
                  <a:gd name="connsiteX4" fmla="*/ 42527 w 12281823"/>
                  <a:gd name="connsiteY4" fmla="*/ 2014436 h 2030202"/>
                  <a:gd name="connsiteX0" fmla="*/ 203030 w 12442326"/>
                  <a:gd name="connsiteY0" fmla="*/ 1954996 h 1970762"/>
                  <a:gd name="connsiteX1" fmla="*/ 4979982 w 12442326"/>
                  <a:gd name="connsiteY1" fmla="*/ 599161 h 1970762"/>
                  <a:gd name="connsiteX2" fmla="*/ 8464160 w 12442326"/>
                  <a:gd name="connsiteY2" fmla="*/ 189258 h 1970762"/>
                  <a:gd name="connsiteX3" fmla="*/ 12442326 w 12442326"/>
                  <a:gd name="connsiteY3" fmla="*/ 126196 h 1970762"/>
                  <a:gd name="connsiteX4" fmla="*/ 12442326 w 12442326"/>
                  <a:gd name="connsiteY4" fmla="*/ 1970762 h 1970762"/>
                  <a:gd name="connsiteX5" fmla="*/ 203030 w 12442326"/>
                  <a:gd name="connsiteY5" fmla="*/ 1954996 h 1970762"/>
                  <a:gd name="connsiteX0" fmla="*/ 203030 w 12442326"/>
                  <a:gd name="connsiteY0" fmla="*/ 2032521 h 2048287"/>
                  <a:gd name="connsiteX1" fmla="*/ 4979982 w 12442326"/>
                  <a:gd name="connsiteY1" fmla="*/ 676686 h 2048287"/>
                  <a:gd name="connsiteX2" fmla="*/ 8464160 w 12442326"/>
                  <a:gd name="connsiteY2" fmla="*/ 77596 h 2048287"/>
                  <a:gd name="connsiteX3" fmla="*/ 12442326 w 12442326"/>
                  <a:gd name="connsiteY3" fmla="*/ 203721 h 2048287"/>
                  <a:gd name="connsiteX4" fmla="*/ 12442326 w 12442326"/>
                  <a:gd name="connsiteY4" fmla="*/ 2048287 h 2048287"/>
                  <a:gd name="connsiteX5" fmla="*/ 203030 w 12442326"/>
                  <a:gd name="connsiteY5" fmla="*/ 2032521 h 2048287"/>
                  <a:gd name="connsiteX0" fmla="*/ 205354 w 12444650"/>
                  <a:gd name="connsiteY0" fmla="*/ 2032521 h 2048287"/>
                  <a:gd name="connsiteX1" fmla="*/ 4919244 w 12444650"/>
                  <a:gd name="connsiteY1" fmla="*/ 582092 h 2048287"/>
                  <a:gd name="connsiteX2" fmla="*/ 8466484 w 12444650"/>
                  <a:gd name="connsiteY2" fmla="*/ 77596 h 2048287"/>
                  <a:gd name="connsiteX3" fmla="*/ 12444650 w 12444650"/>
                  <a:gd name="connsiteY3" fmla="*/ 203721 h 2048287"/>
                  <a:gd name="connsiteX4" fmla="*/ 12444650 w 12444650"/>
                  <a:gd name="connsiteY4" fmla="*/ 2048287 h 2048287"/>
                  <a:gd name="connsiteX5" fmla="*/ 205354 w 12444650"/>
                  <a:gd name="connsiteY5" fmla="*/ 2032521 h 2048287"/>
                  <a:gd name="connsiteX0" fmla="*/ 205354 w 12444650"/>
                  <a:gd name="connsiteY0" fmla="*/ 2522963 h 2538729"/>
                  <a:gd name="connsiteX1" fmla="*/ 4919244 w 12444650"/>
                  <a:gd name="connsiteY1" fmla="*/ 1072534 h 2538729"/>
                  <a:gd name="connsiteX2" fmla="*/ 8466484 w 12444650"/>
                  <a:gd name="connsiteY2" fmla="*/ 568038 h 2538729"/>
                  <a:gd name="connsiteX3" fmla="*/ 12428885 w 12444650"/>
                  <a:gd name="connsiteY3" fmla="*/ 63543 h 2538729"/>
                  <a:gd name="connsiteX4" fmla="*/ 12444650 w 12444650"/>
                  <a:gd name="connsiteY4" fmla="*/ 2538729 h 2538729"/>
                  <a:gd name="connsiteX5" fmla="*/ 205354 w 12444650"/>
                  <a:gd name="connsiteY5" fmla="*/ 2522963 h 2538729"/>
                  <a:gd name="connsiteX0" fmla="*/ 231745 w 12471041"/>
                  <a:gd name="connsiteY0" fmla="*/ 2503050 h 2518816"/>
                  <a:gd name="connsiteX1" fmla="*/ 4945635 w 12471041"/>
                  <a:gd name="connsiteY1" fmla="*/ 1052621 h 2518816"/>
                  <a:gd name="connsiteX2" fmla="*/ 12455276 w 12471041"/>
                  <a:gd name="connsiteY2" fmla="*/ 43630 h 2518816"/>
                  <a:gd name="connsiteX3" fmla="*/ 12471041 w 12471041"/>
                  <a:gd name="connsiteY3" fmla="*/ 2518816 h 2518816"/>
                  <a:gd name="connsiteX4" fmla="*/ 231745 w 12471041"/>
                  <a:gd name="connsiteY4" fmla="*/ 2503050 h 2518816"/>
                  <a:gd name="connsiteX0" fmla="*/ 247517 w 12486813"/>
                  <a:gd name="connsiteY0" fmla="*/ 2505106 h 2520872"/>
                  <a:gd name="connsiteX1" fmla="*/ 4646097 w 12486813"/>
                  <a:gd name="connsiteY1" fmla="*/ 1007380 h 2520872"/>
                  <a:gd name="connsiteX2" fmla="*/ 12471048 w 12486813"/>
                  <a:gd name="connsiteY2" fmla="*/ 45686 h 2520872"/>
                  <a:gd name="connsiteX3" fmla="*/ 12486813 w 12486813"/>
                  <a:gd name="connsiteY3" fmla="*/ 2520872 h 2520872"/>
                  <a:gd name="connsiteX4" fmla="*/ 247517 w 12486813"/>
                  <a:gd name="connsiteY4" fmla="*/ 2505106 h 2520872"/>
                  <a:gd name="connsiteX0" fmla="*/ 386612 w 12625908"/>
                  <a:gd name="connsiteY0" fmla="*/ 2537310 h 2553076"/>
                  <a:gd name="connsiteX1" fmla="*/ 3082517 w 12625908"/>
                  <a:gd name="connsiteY1" fmla="*/ 615877 h 2553076"/>
                  <a:gd name="connsiteX2" fmla="*/ 12610143 w 12625908"/>
                  <a:gd name="connsiteY2" fmla="*/ 77890 h 2553076"/>
                  <a:gd name="connsiteX3" fmla="*/ 12625908 w 12625908"/>
                  <a:gd name="connsiteY3" fmla="*/ 2553076 h 2553076"/>
                  <a:gd name="connsiteX4" fmla="*/ 386612 w 12625908"/>
                  <a:gd name="connsiteY4" fmla="*/ 2537310 h 2553076"/>
                  <a:gd name="connsiteX0" fmla="*/ 386612 w 12799781"/>
                  <a:gd name="connsiteY0" fmla="*/ 2537310 h 2553076"/>
                  <a:gd name="connsiteX1" fmla="*/ 3082517 w 12799781"/>
                  <a:gd name="connsiteY1" fmla="*/ 615877 h 2553076"/>
                  <a:gd name="connsiteX2" fmla="*/ 12610143 w 12799781"/>
                  <a:gd name="connsiteY2" fmla="*/ 77890 h 2553076"/>
                  <a:gd name="connsiteX3" fmla="*/ 12625908 w 12799781"/>
                  <a:gd name="connsiteY3" fmla="*/ 2553076 h 2553076"/>
                  <a:gd name="connsiteX4" fmla="*/ 386612 w 12799781"/>
                  <a:gd name="connsiteY4" fmla="*/ 2537310 h 2553076"/>
                  <a:gd name="connsiteX0" fmla="*/ 386612 w 12879077"/>
                  <a:gd name="connsiteY0" fmla="*/ 2537310 h 2553076"/>
                  <a:gd name="connsiteX1" fmla="*/ 3082517 w 12879077"/>
                  <a:gd name="connsiteY1" fmla="*/ 615877 h 2553076"/>
                  <a:gd name="connsiteX2" fmla="*/ 12610143 w 12879077"/>
                  <a:gd name="connsiteY2" fmla="*/ 77890 h 2553076"/>
                  <a:gd name="connsiteX3" fmla="*/ 12625908 w 12879077"/>
                  <a:gd name="connsiteY3" fmla="*/ 2553076 h 2553076"/>
                  <a:gd name="connsiteX4" fmla="*/ 386612 w 12879077"/>
                  <a:gd name="connsiteY4" fmla="*/ 2537310 h 2553076"/>
                  <a:gd name="connsiteX0" fmla="*/ 386612 w 12900368"/>
                  <a:gd name="connsiteY0" fmla="*/ 2537310 h 2537309"/>
                  <a:gd name="connsiteX1" fmla="*/ 3082517 w 12900368"/>
                  <a:gd name="connsiteY1" fmla="*/ 615877 h 2537309"/>
                  <a:gd name="connsiteX2" fmla="*/ 12610143 w 12900368"/>
                  <a:gd name="connsiteY2" fmla="*/ 77890 h 2537309"/>
                  <a:gd name="connsiteX3" fmla="*/ 12671989 w 12900368"/>
                  <a:gd name="connsiteY3" fmla="*/ 2503413 h 2537309"/>
                  <a:gd name="connsiteX4" fmla="*/ 386612 w 12900368"/>
                  <a:gd name="connsiteY4" fmla="*/ 2537310 h 2537309"/>
                  <a:gd name="connsiteX0" fmla="*/ 391059 w 13051112"/>
                  <a:gd name="connsiteY0" fmla="*/ 2582027 h 2582026"/>
                  <a:gd name="connsiteX1" fmla="*/ 3086964 w 13051112"/>
                  <a:gd name="connsiteY1" fmla="*/ 660594 h 2582026"/>
                  <a:gd name="connsiteX2" fmla="*/ 12848455 w 13051112"/>
                  <a:gd name="connsiteY2" fmla="*/ 72940 h 2582026"/>
                  <a:gd name="connsiteX3" fmla="*/ 12676436 w 13051112"/>
                  <a:gd name="connsiteY3" fmla="*/ 2548130 h 2582026"/>
                  <a:gd name="connsiteX4" fmla="*/ 391059 w 13051112"/>
                  <a:gd name="connsiteY4" fmla="*/ 2582027 h 2582026"/>
                  <a:gd name="connsiteX0" fmla="*/ 391059 w 13117084"/>
                  <a:gd name="connsiteY0" fmla="*/ 2582027 h 2697125"/>
                  <a:gd name="connsiteX1" fmla="*/ 3086964 w 13117084"/>
                  <a:gd name="connsiteY1" fmla="*/ 660594 h 2697125"/>
                  <a:gd name="connsiteX2" fmla="*/ 12848455 w 13117084"/>
                  <a:gd name="connsiteY2" fmla="*/ 72940 h 2697125"/>
                  <a:gd name="connsiteX3" fmla="*/ 12863526 w 13117084"/>
                  <a:gd name="connsiteY3" fmla="*/ 2697125 h 2697125"/>
                  <a:gd name="connsiteX4" fmla="*/ 391059 w 13117084"/>
                  <a:gd name="connsiteY4" fmla="*/ 2582027 h 2697125"/>
                  <a:gd name="connsiteX0" fmla="*/ 391059 w 13248568"/>
                  <a:gd name="connsiteY0" fmla="*/ 2582027 h 2697125"/>
                  <a:gd name="connsiteX1" fmla="*/ 3086964 w 13248568"/>
                  <a:gd name="connsiteY1" fmla="*/ 660594 h 2697125"/>
                  <a:gd name="connsiteX2" fmla="*/ 12848455 w 13248568"/>
                  <a:gd name="connsiteY2" fmla="*/ 72940 h 2697125"/>
                  <a:gd name="connsiteX3" fmla="*/ 13097388 w 13248568"/>
                  <a:gd name="connsiteY3" fmla="*/ 2697125 h 2697125"/>
                  <a:gd name="connsiteX4" fmla="*/ 391059 w 13248568"/>
                  <a:gd name="connsiteY4" fmla="*/ 2582027 h 2697125"/>
                  <a:gd name="connsiteX0" fmla="*/ 391059 w 13097388"/>
                  <a:gd name="connsiteY0" fmla="*/ 2582027 h 2697125"/>
                  <a:gd name="connsiteX1" fmla="*/ 3086964 w 13097388"/>
                  <a:gd name="connsiteY1" fmla="*/ 660594 h 2697125"/>
                  <a:gd name="connsiteX2" fmla="*/ 12848455 w 13097388"/>
                  <a:gd name="connsiteY2" fmla="*/ 72940 h 2697125"/>
                  <a:gd name="connsiteX3" fmla="*/ 13097388 w 13097388"/>
                  <a:gd name="connsiteY3" fmla="*/ 2697125 h 2697125"/>
                  <a:gd name="connsiteX4" fmla="*/ 391059 w 13097388"/>
                  <a:gd name="connsiteY4" fmla="*/ 2582027 h 2697125"/>
                  <a:gd name="connsiteX0" fmla="*/ 391059 w 13020184"/>
                  <a:gd name="connsiteY0" fmla="*/ 2582027 h 2597796"/>
                  <a:gd name="connsiteX1" fmla="*/ 3086964 w 13020184"/>
                  <a:gd name="connsiteY1" fmla="*/ 660594 h 2597796"/>
                  <a:gd name="connsiteX2" fmla="*/ 12848455 w 13020184"/>
                  <a:gd name="connsiteY2" fmla="*/ 72940 h 2597796"/>
                  <a:gd name="connsiteX3" fmla="*/ 12957072 w 13020184"/>
                  <a:gd name="connsiteY3" fmla="*/ 2597796 h 2597796"/>
                  <a:gd name="connsiteX4" fmla="*/ 391059 w 13020184"/>
                  <a:gd name="connsiteY4" fmla="*/ 2582027 h 259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20184" h="2597796">
                    <a:moveTo>
                      <a:pt x="391059" y="2582027"/>
                    </a:moveTo>
                    <a:cubicBezTo>
                      <a:pt x="-829017" y="2374447"/>
                      <a:pt x="1010731" y="1078775"/>
                      <a:pt x="3086964" y="660594"/>
                    </a:cubicBezTo>
                    <a:cubicBezTo>
                      <a:pt x="5163197" y="242413"/>
                      <a:pt x="11594221" y="-171426"/>
                      <a:pt x="12848455" y="72940"/>
                    </a:cubicBezTo>
                    <a:cubicBezTo>
                      <a:pt x="13268460" y="1990623"/>
                      <a:pt x="12760591" y="1872063"/>
                      <a:pt x="12957072" y="2597796"/>
                    </a:cubicBezTo>
                    <a:lnTo>
                      <a:pt x="391059" y="2582027"/>
                    </a:lnTo>
                    <a:close/>
                  </a:path>
                </a:pathLst>
              </a:custGeom>
              <a:gradFill flip="none" rotWithShape="1">
                <a:gsLst>
                  <a:gs pos="35000">
                    <a:srgbClr val="A9BD1E"/>
                  </a:gs>
                  <a:gs pos="81000">
                    <a:srgbClr val="C1D624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9" name="Csoportba foglalás 8"/>
              <p:cNvGrpSpPr/>
              <p:nvPr/>
            </p:nvGrpSpPr>
            <p:grpSpPr>
              <a:xfrm>
                <a:off x="4358193" y="2816456"/>
                <a:ext cx="3781135" cy="466214"/>
                <a:chOff x="309416" y="7311085"/>
                <a:chExt cx="12781633" cy="1324026"/>
              </a:xfrm>
            </p:grpSpPr>
            <p:grpSp>
              <p:nvGrpSpPr>
                <p:cNvPr id="11" name="Csoportba foglalás 10"/>
                <p:cNvGrpSpPr/>
                <p:nvPr/>
              </p:nvGrpSpPr>
              <p:grpSpPr>
                <a:xfrm>
                  <a:off x="309416" y="7412171"/>
                  <a:ext cx="12452959" cy="1061199"/>
                  <a:chOff x="8108667" y="11434453"/>
                  <a:chExt cx="12452959" cy="1061199"/>
                </a:xfrm>
              </p:grpSpPr>
              <p:sp>
                <p:nvSpPr>
                  <p:cNvPr id="15" name="Szabadkézi sokszög 14"/>
                  <p:cNvSpPr/>
                  <p:nvPr/>
                </p:nvSpPr>
                <p:spPr>
                  <a:xfrm>
                    <a:off x="8108667" y="11434453"/>
                    <a:ext cx="12452959" cy="1061199"/>
                  </a:xfrm>
                  <a:custGeom>
                    <a:avLst/>
                    <a:gdLst>
                      <a:gd name="connsiteX0" fmla="*/ 1457931 w 11941224"/>
                      <a:gd name="connsiteY0" fmla="*/ 7 h 2501859"/>
                      <a:gd name="connsiteX1" fmla="*/ 9543391 w 11941224"/>
                      <a:gd name="connsiteY1" fmla="*/ 603522 h 2501859"/>
                      <a:gd name="connsiteX2" fmla="*/ 11880039 w 11941224"/>
                      <a:gd name="connsiteY2" fmla="*/ 1470472 h 2501859"/>
                      <a:gd name="connsiteX3" fmla="*/ 11941224 w 11941224"/>
                      <a:gd name="connsiteY3" fmla="*/ 1508191 h 2501859"/>
                      <a:gd name="connsiteX4" fmla="*/ 11941224 w 11941224"/>
                      <a:gd name="connsiteY4" fmla="*/ 2486785 h 2501859"/>
                      <a:gd name="connsiteX5" fmla="*/ 0 w 11941224"/>
                      <a:gd name="connsiteY5" fmla="*/ 2501859 h 2501859"/>
                      <a:gd name="connsiteX6" fmla="*/ 15765 w 11941224"/>
                      <a:gd name="connsiteY6" fmla="*/ 76328 h 2501859"/>
                      <a:gd name="connsiteX7" fmla="*/ 1457931 w 11941224"/>
                      <a:gd name="connsiteY7" fmla="*/ 7 h 2501859"/>
                      <a:gd name="connsiteX0" fmla="*/ 1457931 w 11941224"/>
                      <a:gd name="connsiteY0" fmla="*/ 7 h 2696370"/>
                      <a:gd name="connsiteX1" fmla="*/ 9543391 w 11941224"/>
                      <a:gd name="connsiteY1" fmla="*/ 603522 h 2696370"/>
                      <a:gd name="connsiteX2" fmla="*/ 11880039 w 11941224"/>
                      <a:gd name="connsiteY2" fmla="*/ 1470472 h 2696370"/>
                      <a:gd name="connsiteX3" fmla="*/ 11941224 w 11941224"/>
                      <a:gd name="connsiteY3" fmla="*/ 1508191 h 2696370"/>
                      <a:gd name="connsiteX4" fmla="*/ 11941224 w 11941224"/>
                      <a:gd name="connsiteY4" fmla="*/ 2486785 h 2696370"/>
                      <a:gd name="connsiteX5" fmla="*/ 0 w 11941224"/>
                      <a:gd name="connsiteY5" fmla="*/ 2501859 h 2696370"/>
                      <a:gd name="connsiteX6" fmla="*/ 15765 w 11941224"/>
                      <a:gd name="connsiteY6" fmla="*/ 76328 h 2696370"/>
                      <a:gd name="connsiteX7" fmla="*/ 1457931 w 11941224"/>
                      <a:gd name="connsiteY7" fmla="*/ 7 h 2696370"/>
                      <a:gd name="connsiteX0" fmla="*/ 1701729 w 12185022"/>
                      <a:gd name="connsiteY0" fmla="*/ 7 h 2696370"/>
                      <a:gd name="connsiteX1" fmla="*/ 9787189 w 12185022"/>
                      <a:gd name="connsiteY1" fmla="*/ 603522 h 2696370"/>
                      <a:gd name="connsiteX2" fmla="*/ 12123837 w 12185022"/>
                      <a:gd name="connsiteY2" fmla="*/ 1470472 h 2696370"/>
                      <a:gd name="connsiteX3" fmla="*/ 12185022 w 12185022"/>
                      <a:gd name="connsiteY3" fmla="*/ 1508191 h 2696370"/>
                      <a:gd name="connsiteX4" fmla="*/ 12185022 w 12185022"/>
                      <a:gd name="connsiteY4" fmla="*/ 2486785 h 2696370"/>
                      <a:gd name="connsiteX5" fmla="*/ 243798 w 12185022"/>
                      <a:gd name="connsiteY5" fmla="*/ 2501859 h 2696370"/>
                      <a:gd name="connsiteX6" fmla="*/ 259563 w 12185022"/>
                      <a:gd name="connsiteY6" fmla="*/ 76328 h 2696370"/>
                      <a:gd name="connsiteX7" fmla="*/ 1701729 w 12185022"/>
                      <a:gd name="connsiteY7" fmla="*/ 7 h 2696370"/>
                      <a:gd name="connsiteX0" fmla="*/ 1854458 w 12337751"/>
                      <a:gd name="connsiteY0" fmla="*/ 7 h 2696370"/>
                      <a:gd name="connsiteX1" fmla="*/ 9939918 w 12337751"/>
                      <a:gd name="connsiteY1" fmla="*/ 603522 h 2696370"/>
                      <a:gd name="connsiteX2" fmla="*/ 12276566 w 12337751"/>
                      <a:gd name="connsiteY2" fmla="*/ 1470472 h 2696370"/>
                      <a:gd name="connsiteX3" fmla="*/ 12337751 w 12337751"/>
                      <a:gd name="connsiteY3" fmla="*/ 1508191 h 2696370"/>
                      <a:gd name="connsiteX4" fmla="*/ 12337751 w 12337751"/>
                      <a:gd name="connsiteY4" fmla="*/ 2486785 h 2696370"/>
                      <a:gd name="connsiteX5" fmla="*/ 396527 w 12337751"/>
                      <a:gd name="connsiteY5" fmla="*/ 2501859 h 2696370"/>
                      <a:gd name="connsiteX6" fmla="*/ 412292 w 12337751"/>
                      <a:gd name="connsiteY6" fmla="*/ 76328 h 2696370"/>
                      <a:gd name="connsiteX7" fmla="*/ 1854458 w 12337751"/>
                      <a:gd name="connsiteY7" fmla="*/ 7 h 2696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337751" h="2696370">
                        <a:moveTo>
                          <a:pt x="1854458" y="7"/>
                        </a:moveTo>
                        <a:cubicBezTo>
                          <a:pt x="4193913" y="-1702"/>
                          <a:pt x="8348313" y="289710"/>
                          <a:pt x="9939918" y="603522"/>
                        </a:cubicBezTo>
                        <a:cubicBezTo>
                          <a:pt x="10831217" y="779257"/>
                          <a:pt x="11692173" y="1122685"/>
                          <a:pt x="12276566" y="1470472"/>
                        </a:cubicBezTo>
                        <a:lnTo>
                          <a:pt x="12337751" y="1508191"/>
                        </a:lnTo>
                        <a:lnTo>
                          <a:pt x="12337751" y="2486785"/>
                        </a:lnTo>
                        <a:cubicBezTo>
                          <a:pt x="8357343" y="2491810"/>
                          <a:pt x="2652976" y="2945697"/>
                          <a:pt x="396527" y="2501859"/>
                        </a:cubicBezTo>
                        <a:cubicBezTo>
                          <a:pt x="-158506" y="1805564"/>
                          <a:pt x="-110151" y="623001"/>
                          <a:pt x="412292" y="76328"/>
                        </a:cubicBezTo>
                        <a:cubicBezTo>
                          <a:pt x="686656" y="23945"/>
                          <a:pt x="1199411" y="486"/>
                          <a:pt x="1854458" y="7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96026">
                        <a:srgbClr val="CDE044"/>
                      </a:gs>
                      <a:gs pos="74000">
                        <a:srgbClr val="ADC020"/>
                      </a:gs>
                      <a:gs pos="29000">
                        <a:srgbClr val="668130"/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6" name="Trapezoid 11"/>
                  <p:cNvSpPr/>
                  <p:nvPr/>
                </p:nvSpPr>
                <p:spPr>
                  <a:xfrm>
                    <a:off x="10300527" y="11466924"/>
                    <a:ext cx="1846242" cy="618495"/>
                  </a:xfrm>
                  <a:custGeom>
                    <a:avLst/>
                    <a:gdLst>
                      <a:gd name="connsiteX0" fmla="*/ 0 w 2806262"/>
                      <a:gd name="connsiteY0" fmla="*/ 1618885 h 1618885"/>
                      <a:gd name="connsiteX1" fmla="*/ 404721 w 2806262"/>
                      <a:gd name="connsiteY1" fmla="*/ 0 h 1618885"/>
                      <a:gd name="connsiteX2" fmla="*/ 2401541 w 2806262"/>
                      <a:gd name="connsiteY2" fmla="*/ 0 h 1618885"/>
                      <a:gd name="connsiteX3" fmla="*/ 2806262 w 2806262"/>
                      <a:gd name="connsiteY3" fmla="*/ 1618885 h 1618885"/>
                      <a:gd name="connsiteX4" fmla="*/ 0 w 2806262"/>
                      <a:gd name="connsiteY4" fmla="*/ 1618885 h 1618885"/>
                      <a:gd name="connsiteX0" fmla="*/ 1818217 w 4624479"/>
                      <a:gd name="connsiteY0" fmla="*/ 1965726 h 1965726"/>
                      <a:gd name="connsiteX1" fmla="*/ 0 w 4624479"/>
                      <a:gd name="connsiteY1" fmla="*/ 0 h 1965726"/>
                      <a:gd name="connsiteX2" fmla="*/ 4219758 w 4624479"/>
                      <a:gd name="connsiteY2" fmla="*/ 346841 h 1965726"/>
                      <a:gd name="connsiteX3" fmla="*/ 4624479 w 4624479"/>
                      <a:gd name="connsiteY3" fmla="*/ 1965726 h 1965726"/>
                      <a:gd name="connsiteX4" fmla="*/ 1818217 w 4624479"/>
                      <a:gd name="connsiteY4" fmla="*/ 1965726 h 1965726"/>
                      <a:gd name="connsiteX0" fmla="*/ 1818217 w 4624479"/>
                      <a:gd name="connsiteY0" fmla="*/ 2202209 h 2202209"/>
                      <a:gd name="connsiteX1" fmla="*/ 0 w 4624479"/>
                      <a:gd name="connsiteY1" fmla="*/ 236483 h 2202209"/>
                      <a:gd name="connsiteX2" fmla="*/ 1350434 w 4624479"/>
                      <a:gd name="connsiteY2" fmla="*/ 0 h 2202209"/>
                      <a:gd name="connsiteX3" fmla="*/ 4624479 w 4624479"/>
                      <a:gd name="connsiteY3" fmla="*/ 2202209 h 2202209"/>
                      <a:gd name="connsiteX4" fmla="*/ 1818217 w 4624479"/>
                      <a:gd name="connsiteY4" fmla="*/ 2202209 h 2202209"/>
                      <a:gd name="connsiteX0" fmla="*/ 1818217 w 4624479"/>
                      <a:gd name="connsiteY0" fmla="*/ 2202209 h 2202209"/>
                      <a:gd name="connsiteX1" fmla="*/ 0 w 4624479"/>
                      <a:gd name="connsiteY1" fmla="*/ 236483 h 2202209"/>
                      <a:gd name="connsiteX2" fmla="*/ 1350434 w 4624479"/>
                      <a:gd name="connsiteY2" fmla="*/ 0 h 2202209"/>
                      <a:gd name="connsiteX3" fmla="*/ 4624479 w 4624479"/>
                      <a:gd name="connsiteY3" fmla="*/ 2202209 h 2202209"/>
                      <a:gd name="connsiteX4" fmla="*/ 1818217 w 4624479"/>
                      <a:gd name="connsiteY4" fmla="*/ 2202209 h 2202209"/>
                      <a:gd name="connsiteX0" fmla="*/ 1818217 w 4624479"/>
                      <a:gd name="connsiteY0" fmla="*/ 2202209 h 2202209"/>
                      <a:gd name="connsiteX1" fmla="*/ 0 w 4624479"/>
                      <a:gd name="connsiteY1" fmla="*/ 236483 h 2202209"/>
                      <a:gd name="connsiteX2" fmla="*/ 1350434 w 4624479"/>
                      <a:gd name="connsiteY2" fmla="*/ 0 h 2202209"/>
                      <a:gd name="connsiteX3" fmla="*/ 4624479 w 4624479"/>
                      <a:gd name="connsiteY3" fmla="*/ 2202209 h 2202209"/>
                      <a:gd name="connsiteX4" fmla="*/ 1818217 w 4624479"/>
                      <a:gd name="connsiteY4" fmla="*/ 2202209 h 2202209"/>
                      <a:gd name="connsiteX0" fmla="*/ 1818217 w 4624479"/>
                      <a:gd name="connsiteY0" fmla="*/ 2202209 h 2202209"/>
                      <a:gd name="connsiteX1" fmla="*/ 0 w 4624479"/>
                      <a:gd name="connsiteY1" fmla="*/ 236483 h 2202209"/>
                      <a:gd name="connsiteX2" fmla="*/ 1350434 w 4624479"/>
                      <a:gd name="connsiteY2" fmla="*/ 0 h 2202209"/>
                      <a:gd name="connsiteX3" fmla="*/ 4624479 w 4624479"/>
                      <a:gd name="connsiteY3" fmla="*/ 2202209 h 2202209"/>
                      <a:gd name="connsiteX4" fmla="*/ 1818217 w 4624479"/>
                      <a:gd name="connsiteY4" fmla="*/ 2202209 h 2202209"/>
                      <a:gd name="connsiteX0" fmla="*/ 1818217 w 4624479"/>
                      <a:gd name="connsiteY0" fmla="*/ 2059030 h 2059030"/>
                      <a:gd name="connsiteX1" fmla="*/ 0 w 4624479"/>
                      <a:gd name="connsiteY1" fmla="*/ 93304 h 2059030"/>
                      <a:gd name="connsiteX2" fmla="*/ 2385149 w 4624479"/>
                      <a:gd name="connsiteY2" fmla="*/ 0 h 2059030"/>
                      <a:gd name="connsiteX3" fmla="*/ 4624479 w 4624479"/>
                      <a:gd name="connsiteY3" fmla="*/ 2059030 h 2059030"/>
                      <a:gd name="connsiteX4" fmla="*/ 1818217 w 4624479"/>
                      <a:gd name="connsiteY4" fmla="*/ 2059030 h 2059030"/>
                      <a:gd name="connsiteX0" fmla="*/ 1818217 w 4624479"/>
                      <a:gd name="connsiteY0" fmla="*/ 2059030 h 2059030"/>
                      <a:gd name="connsiteX1" fmla="*/ 0 w 4624479"/>
                      <a:gd name="connsiteY1" fmla="*/ 93304 h 2059030"/>
                      <a:gd name="connsiteX2" fmla="*/ 2385149 w 4624479"/>
                      <a:gd name="connsiteY2" fmla="*/ 0 h 2059030"/>
                      <a:gd name="connsiteX3" fmla="*/ 4624479 w 4624479"/>
                      <a:gd name="connsiteY3" fmla="*/ 2059030 h 2059030"/>
                      <a:gd name="connsiteX4" fmla="*/ 1818217 w 4624479"/>
                      <a:gd name="connsiteY4" fmla="*/ 2059030 h 2059030"/>
                      <a:gd name="connsiteX0" fmla="*/ 1673838 w 4480100"/>
                      <a:gd name="connsiteY0" fmla="*/ 2371398 h 2371398"/>
                      <a:gd name="connsiteX1" fmla="*/ 0 w 4480100"/>
                      <a:gd name="connsiteY1" fmla="*/ 0 h 2371398"/>
                      <a:gd name="connsiteX2" fmla="*/ 2240770 w 4480100"/>
                      <a:gd name="connsiteY2" fmla="*/ 312368 h 2371398"/>
                      <a:gd name="connsiteX3" fmla="*/ 4480100 w 4480100"/>
                      <a:gd name="connsiteY3" fmla="*/ 2371398 h 2371398"/>
                      <a:gd name="connsiteX4" fmla="*/ 1673838 w 4480100"/>
                      <a:gd name="connsiteY4" fmla="*/ 2371398 h 2371398"/>
                      <a:gd name="connsiteX0" fmla="*/ 1785409 w 4591671"/>
                      <a:gd name="connsiteY0" fmla="*/ 2371398 h 2371398"/>
                      <a:gd name="connsiteX1" fmla="*/ 111571 w 4591671"/>
                      <a:gd name="connsiteY1" fmla="*/ 0 h 2371398"/>
                      <a:gd name="connsiteX2" fmla="*/ 2352341 w 4591671"/>
                      <a:gd name="connsiteY2" fmla="*/ 312368 h 2371398"/>
                      <a:gd name="connsiteX3" fmla="*/ 4591671 w 4591671"/>
                      <a:gd name="connsiteY3" fmla="*/ 2371398 h 2371398"/>
                      <a:gd name="connsiteX4" fmla="*/ 1785409 w 4591671"/>
                      <a:gd name="connsiteY4" fmla="*/ 2371398 h 2371398"/>
                      <a:gd name="connsiteX0" fmla="*/ 1808373 w 4590572"/>
                      <a:gd name="connsiteY0" fmla="*/ 2705481 h 2705481"/>
                      <a:gd name="connsiteX1" fmla="*/ 110472 w 4590572"/>
                      <a:gd name="connsiteY1" fmla="*/ 0 h 2705481"/>
                      <a:gd name="connsiteX2" fmla="*/ 2351242 w 4590572"/>
                      <a:gd name="connsiteY2" fmla="*/ 312368 h 2705481"/>
                      <a:gd name="connsiteX3" fmla="*/ 4590572 w 4590572"/>
                      <a:gd name="connsiteY3" fmla="*/ 2371398 h 2705481"/>
                      <a:gd name="connsiteX4" fmla="*/ 1808373 w 4590572"/>
                      <a:gd name="connsiteY4" fmla="*/ 2705481 h 2705481"/>
                      <a:gd name="connsiteX0" fmla="*/ 1808373 w 4590572"/>
                      <a:gd name="connsiteY0" fmla="*/ 2705481 h 2705481"/>
                      <a:gd name="connsiteX1" fmla="*/ 110472 w 4590572"/>
                      <a:gd name="connsiteY1" fmla="*/ 0 h 2705481"/>
                      <a:gd name="connsiteX2" fmla="*/ 1075895 w 4590572"/>
                      <a:gd name="connsiteY2" fmla="*/ 145327 h 2705481"/>
                      <a:gd name="connsiteX3" fmla="*/ 4590572 w 4590572"/>
                      <a:gd name="connsiteY3" fmla="*/ 2371398 h 2705481"/>
                      <a:gd name="connsiteX4" fmla="*/ 1808373 w 4590572"/>
                      <a:gd name="connsiteY4" fmla="*/ 2705481 h 2705481"/>
                      <a:gd name="connsiteX0" fmla="*/ 1479796 w 4261995"/>
                      <a:gd name="connsiteY0" fmla="*/ 2665637 h 2665637"/>
                      <a:gd name="connsiteX1" fmla="*/ 128736 w 4261995"/>
                      <a:gd name="connsiteY1" fmla="*/ 0 h 2665637"/>
                      <a:gd name="connsiteX2" fmla="*/ 747318 w 4261995"/>
                      <a:gd name="connsiteY2" fmla="*/ 105483 h 2665637"/>
                      <a:gd name="connsiteX3" fmla="*/ 4261995 w 4261995"/>
                      <a:gd name="connsiteY3" fmla="*/ 2331554 h 2665637"/>
                      <a:gd name="connsiteX4" fmla="*/ 1479796 w 4261995"/>
                      <a:gd name="connsiteY4" fmla="*/ 2665637 h 2665637"/>
                      <a:gd name="connsiteX0" fmla="*/ 1479796 w 3442188"/>
                      <a:gd name="connsiteY0" fmla="*/ 2665637 h 2665637"/>
                      <a:gd name="connsiteX1" fmla="*/ 128736 w 3442188"/>
                      <a:gd name="connsiteY1" fmla="*/ 0 h 2665637"/>
                      <a:gd name="connsiteX2" fmla="*/ 747318 w 3442188"/>
                      <a:gd name="connsiteY2" fmla="*/ 105483 h 2665637"/>
                      <a:gd name="connsiteX3" fmla="*/ 3442188 w 3442188"/>
                      <a:gd name="connsiteY3" fmla="*/ 2132335 h 2665637"/>
                      <a:gd name="connsiteX4" fmla="*/ 1479796 w 3442188"/>
                      <a:gd name="connsiteY4" fmla="*/ 2665637 h 2665637"/>
                      <a:gd name="connsiteX0" fmla="*/ 1565808 w 3528200"/>
                      <a:gd name="connsiteY0" fmla="*/ 2665637 h 2665637"/>
                      <a:gd name="connsiteX1" fmla="*/ 214748 w 3528200"/>
                      <a:gd name="connsiteY1" fmla="*/ 0 h 2665637"/>
                      <a:gd name="connsiteX2" fmla="*/ 833330 w 3528200"/>
                      <a:gd name="connsiteY2" fmla="*/ 105483 h 2665637"/>
                      <a:gd name="connsiteX3" fmla="*/ 3528200 w 3528200"/>
                      <a:gd name="connsiteY3" fmla="*/ 2132335 h 2665637"/>
                      <a:gd name="connsiteX4" fmla="*/ 1565808 w 3528200"/>
                      <a:gd name="connsiteY4" fmla="*/ 2665637 h 2665637"/>
                      <a:gd name="connsiteX0" fmla="*/ 1565808 w 3528200"/>
                      <a:gd name="connsiteY0" fmla="*/ 2665637 h 2665637"/>
                      <a:gd name="connsiteX1" fmla="*/ 214748 w 3528200"/>
                      <a:gd name="connsiteY1" fmla="*/ 0 h 2665637"/>
                      <a:gd name="connsiteX2" fmla="*/ 1085578 w 3528200"/>
                      <a:gd name="connsiteY2" fmla="*/ 105482 h 2665637"/>
                      <a:gd name="connsiteX3" fmla="*/ 3528200 w 3528200"/>
                      <a:gd name="connsiteY3" fmla="*/ 2132335 h 2665637"/>
                      <a:gd name="connsiteX4" fmla="*/ 1565808 w 3528200"/>
                      <a:gd name="connsiteY4" fmla="*/ 2665637 h 2665637"/>
                      <a:gd name="connsiteX0" fmla="*/ 1565808 w 3023703"/>
                      <a:gd name="connsiteY0" fmla="*/ 2665637 h 2665637"/>
                      <a:gd name="connsiteX1" fmla="*/ 214748 w 3023703"/>
                      <a:gd name="connsiteY1" fmla="*/ 0 h 2665637"/>
                      <a:gd name="connsiteX2" fmla="*/ 1085578 w 3023703"/>
                      <a:gd name="connsiteY2" fmla="*/ 105482 h 2665637"/>
                      <a:gd name="connsiteX3" fmla="*/ 3023703 w 3023703"/>
                      <a:gd name="connsiteY3" fmla="*/ 2132335 h 2665637"/>
                      <a:gd name="connsiteX4" fmla="*/ 1565808 w 3023703"/>
                      <a:gd name="connsiteY4" fmla="*/ 2665637 h 2665637"/>
                      <a:gd name="connsiteX0" fmla="*/ 1565808 w 3023703"/>
                      <a:gd name="connsiteY0" fmla="*/ 2665637 h 2665637"/>
                      <a:gd name="connsiteX1" fmla="*/ 214748 w 3023703"/>
                      <a:gd name="connsiteY1" fmla="*/ 0 h 2665637"/>
                      <a:gd name="connsiteX2" fmla="*/ 1085578 w 3023703"/>
                      <a:gd name="connsiteY2" fmla="*/ 105482 h 2665637"/>
                      <a:gd name="connsiteX3" fmla="*/ 3023703 w 3023703"/>
                      <a:gd name="connsiteY3" fmla="*/ 2132335 h 2665637"/>
                      <a:gd name="connsiteX4" fmla="*/ 1565808 w 3023703"/>
                      <a:gd name="connsiteY4" fmla="*/ 2665637 h 2665637"/>
                      <a:gd name="connsiteX0" fmla="*/ 1565808 w 3275952"/>
                      <a:gd name="connsiteY0" fmla="*/ 2665637 h 2665637"/>
                      <a:gd name="connsiteX1" fmla="*/ 214748 w 3275952"/>
                      <a:gd name="connsiteY1" fmla="*/ 0 h 2665637"/>
                      <a:gd name="connsiteX2" fmla="*/ 1085578 w 3275952"/>
                      <a:gd name="connsiteY2" fmla="*/ 105482 h 2665637"/>
                      <a:gd name="connsiteX3" fmla="*/ 3275952 w 3275952"/>
                      <a:gd name="connsiteY3" fmla="*/ 2092491 h 2665637"/>
                      <a:gd name="connsiteX4" fmla="*/ 1565808 w 3275952"/>
                      <a:gd name="connsiteY4" fmla="*/ 2665637 h 2665637"/>
                      <a:gd name="connsiteX0" fmla="*/ 1585997 w 3296141"/>
                      <a:gd name="connsiteY0" fmla="*/ 2597263 h 2597263"/>
                      <a:gd name="connsiteX1" fmla="*/ 211186 w 3296141"/>
                      <a:gd name="connsiteY1" fmla="*/ 0 h 2597263"/>
                      <a:gd name="connsiteX2" fmla="*/ 1105767 w 3296141"/>
                      <a:gd name="connsiteY2" fmla="*/ 37108 h 2597263"/>
                      <a:gd name="connsiteX3" fmla="*/ 3296141 w 3296141"/>
                      <a:gd name="connsiteY3" fmla="*/ 2024117 h 2597263"/>
                      <a:gd name="connsiteX4" fmla="*/ 1585997 w 3296141"/>
                      <a:gd name="connsiteY4" fmla="*/ 2597263 h 2597263"/>
                      <a:gd name="connsiteX0" fmla="*/ 1585997 w 3296141"/>
                      <a:gd name="connsiteY0" fmla="*/ 2597263 h 2597263"/>
                      <a:gd name="connsiteX1" fmla="*/ 211186 w 3296141"/>
                      <a:gd name="connsiteY1" fmla="*/ 0 h 2597263"/>
                      <a:gd name="connsiteX2" fmla="*/ 1117643 w 3296141"/>
                      <a:gd name="connsiteY2" fmla="*/ 64458 h 2597263"/>
                      <a:gd name="connsiteX3" fmla="*/ 3296141 w 3296141"/>
                      <a:gd name="connsiteY3" fmla="*/ 2024117 h 2597263"/>
                      <a:gd name="connsiteX4" fmla="*/ 1585997 w 3296141"/>
                      <a:gd name="connsiteY4" fmla="*/ 2597263 h 259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96141" h="2597263">
                        <a:moveTo>
                          <a:pt x="1585997" y="2597263"/>
                        </a:moveTo>
                        <a:cubicBezTo>
                          <a:pt x="349304" y="2318103"/>
                          <a:pt x="-385900" y="1562039"/>
                          <a:pt x="211186" y="0"/>
                        </a:cubicBezTo>
                        <a:lnTo>
                          <a:pt x="1117643" y="64458"/>
                        </a:lnTo>
                        <a:cubicBezTo>
                          <a:pt x="662311" y="1293273"/>
                          <a:pt x="2299385" y="1881112"/>
                          <a:pt x="3296141" y="2024117"/>
                        </a:cubicBezTo>
                        <a:lnTo>
                          <a:pt x="1585997" y="2597263"/>
                        </a:lnTo>
                        <a:close/>
                      </a:path>
                    </a:pathLst>
                  </a:custGeom>
                  <a:solidFill>
                    <a:srgbClr val="FCF07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12" name="Csoportba foglalás 11"/>
                <p:cNvGrpSpPr/>
                <p:nvPr/>
              </p:nvGrpSpPr>
              <p:grpSpPr>
                <a:xfrm>
                  <a:off x="745674" y="7311085"/>
                  <a:ext cx="12345375" cy="1324026"/>
                  <a:chOff x="985126" y="6396862"/>
                  <a:chExt cx="12345375" cy="1324026"/>
                </a:xfrm>
              </p:grpSpPr>
              <p:sp>
                <p:nvSpPr>
                  <p:cNvPr id="13" name="Szabadkézi sokszög 12"/>
                  <p:cNvSpPr/>
                  <p:nvPr/>
                </p:nvSpPr>
                <p:spPr>
                  <a:xfrm>
                    <a:off x="985126" y="6396862"/>
                    <a:ext cx="12345375" cy="1324026"/>
                  </a:xfrm>
                  <a:custGeom>
                    <a:avLst/>
                    <a:gdLst>
                      <a:gd name="connsiteX0" fmla="*/ 11934793 w 12578169"/>
                      <a:gd name="connsiteY0" fmla="*/ 27 h 1844796"/>
                      <a:gd name="connsiteX1" fmla="*/ 12562032 w 12578169"/>
                      <a:gd name="connsiteY1" fmla="*/ 33434 h 1844796"/>
                      <a:gd name="connsiteX2" fmla="*/ 12578169 w 12578169"/>
                      <a:gd name="connsiteY2" fmla="*/ 1844796 h 1844796"/>
                      <a:gd name="connsiteX3" fmla="*/ 49902 w 12578169"/>
                      <a:gd name="connsiteY3" fmla="*/ 1833258 h 1844796"/>
                      <a:gd name="connsiteX4" fmla="*/ 0 w 12578169"/>
                      <a:gd name="connsiteY4" fmla="*/ 1825663 h 1844796"/>
                      <a:gd name="connsiteX5" fmla="*/ 0 w 12578169"/>
                      <a:gd name="connsiteY5" fmla="*/ 1613927 h 1844796"/>
                      <a:gd name="connsiteX6" fmla="*/ 17966 w 12578169"/>
                      <a:gd name="connsiteY6" fmla="*/ 1606879 h 1844796"/>
                      <a:gd name="connsiteX7" fmla="*/ 4552333 w 12578169"/>
                      <a:gd name="connsiteY7" fmla="*/ 737210 h 1844796"/>
                      <a:gd name="connsiteX8" fmla="*/ 11934793 w 12578169"/>
                      <a:gd name="connsiteY8" fmla="*/ 27 h 1844796"/>
                      <a:gd name="connsiteX0" fmla="*/ 11934793 w 12578169"/>
                      <a:gd name="connsiteY0" fmla="*/ 27 h 1844796"/>
                      <a:gd name="connsiteX1" fmla="*/ 12562032 w 12578169"/>
                      <a:gd name="connsiteY1" fmla="*/ 33434 h 1844796"/>
                      <a:gd name="connsiteX2" fmla="*/ 12578169 w 12578169"/>
                      <a:gd name="connsiteY2" fmla="*/ 1844796 h 1844796"/>
                      <a:gd name="connsiteX3" fmla="*/ 49902 w 12578169"/>
                      <a:gd name="connsiteY3" fmla="*/ 1833258 h 1844796"/>
                      <a:gd name="connsiteX4" fmla="*/ 1002966 w 12578169"/>
                      <a:gd name="connsiteY4" fmla="*/ 1791861 h 1844796"/>
                      <a:gd name="connsiteX5" fmla="*/ 0 w 12578169"/>
                      <a:gd name="connsiteY5" fmla="*/ 1613927 h 1844796"/>
                      <a:gd name="connsiteX6" fmla="*/ 17966 w 12578169"/>
                      <a:gd name="connsiteY6" fmla="*/ 1606879 h 1844796"/>
                      <a:gd name="connsiteX7" fmla="*/ 4552333 w 12578169"/>
                      <a:gd name="connsiteY7" fmla="*/ 737210 h 1844796"/>
                      <a:gd name="connsiteX8" fmla="*/ 11934793 w 12578169"/>
                      <a:gd name="connsiteY8" fmla="*/ 27 h 1844796"/>
                      <a:gd name="connsiteX0" fmla="*/ 11934793 w 12578169"/>
                      <a:gd name="connsiteY0" fmla="*/ 27 h 1844796"/>
                      <a:gd name="connsiteX1" fmla="*/ 12562032 w 12578169"/>
                      <a:gd name="connsiteY1" fmla="*/ 33434 h 1844796"/>
                      <a:gd name="connsiteX2" fmla="*/ 12578169 w 12578169"/>
                      <a:gd name="connsiteY2" fmla="*/ 1844796 h 1844796"/>
                      <a:gd name="connsiteX3" fmla="*/ 1002966 w 12578169"/>
                      <a:gd name="connsiteY3" fmla="*/ 1791861 h 1844796"/>
                      <a:gd name="connsiteX4" fmla="*/ 0 w 12578169"/>
                      <a:gd name="connsiteY4" fmla="*/ 1613927 h 1844796"/>
                      <a:gd name="connsiteX5" fmla="*/ 17966 w 12578169"/>
                      <a:gd name="connsiteY5" fmla="*/ 1606879 h 1844796"/>
                      <a:gd name="connsiteX6" fmla="*/ 4552333 w 12578169"/>
                      <a:gd name="connsiteY6" fmla="*/ 737210 h 1844796"/>
                      <a:gd name="connsiteX7" fmla="*/ 11934793 w 12578169"/>
                      <a:gd name="connsiteY7" fmla="*/ 27 h 1844796"/>
                      <a:gd name="connsiteX0" fmla="*/ 11934793 w 12562031"/>
                      <a:gd name="connsiteY0" fmla="*/ 27 h 1844796"/>
                      <a:gd name="connsiteX1" fmla="*/ 12562032 w 12562031"/>
                      <a:gd name="connsiteY1" fmla="*/ 33434 h 1844796"/>
                      <a:gd name="connsiteX2" fmla="*/ 11705901 w 12562031"/>
                      <a:gd name="connsiteY2" fmla="*/ 1844796 h 1844796"/>
                      <a:gd name="connsiteX3" fmla="*/ 1002966 w 12562031"/>
                      <a:gd name="connsiteY3" fmla="*/ 1791861 h 1844796"/>
                      <a:gd name="connsiteX4" fmla="*/ 0 w 12562031"/>
                      <a:gd name="connsiteY4" fmla="*/ 1613927 h 1844796"/>
                      <a:gd name="connsiteX5" fmla="*/ 17966 w 12562031"/>
                      <a:gd name="connsiteY5" fmla="*/ 1606879 h 1844796"/>
                      <a:gd name="connsiteX6" fmla="*/ 4552333 w 12562031"/>
                      <a:gd name="connsiteY6" fmla="*/ 737210 h 1844796"/>
                      <a:gd name="connsiteX7" fmla="*/ 11934793 w 12562031"/>
                      <a:gd name="connsiteY7" fmla="*/ 27 h 1844796"/>
                      <a:gd name="connsiteX0" fmla="*/ 11934793 w 12599494"/>
                      <a:gd name="connsiteY0" fmla="*/ 27 h 1844796"/>
                      <a:gd name="connsiteX1" fmla="*/ 12562032 w 12599494"/>
                      <a:gd name="connsiteY1" fmla="*/ 33434 h 1844796"/>
                      <a:gd name="connsiteX2" fmla="*/ 11705901 w 12599494"/>
                      <a:gd name="connsiteY2" fmla="*/ 1844796 h 1844796"/>
                      <a:gd name="connsiteX3" fmla="*/ 1002966 w 12599494"/>
                      <a:gd name="connsiteY3" fmla="*/ 1791861 h 1844796"/>
                      <a:gd name="connsiteX4" fmla="*/ 0 w 12599494"/>
                      <a:gd name="connsiteY4" fmla="*/ 1613927 h 1844796"/>
                      <a:gd name="connsiteX5" fmla="*/ 17966 w 12599494"/>
                      <a:gd name="connsiteY5" fmla="*/ 1606879 h 1844796"/>
                      <a:gd name="connsiteX6" fmla="*/ 4552333 w 12599494"/>
                      <a:gd name="connsiteY6" fmla="*/ 737210 h 1844796"/>
                      <a:gd name="connsiteX7" fmla="*/ 11934793 w 12599494"/>
                      <a:gd name="connsiteY7" fmla="*/ 27 h 1844796"/>
                      <a:gd name="connsiteX0" fmla="*/ 11934793 w 12722438"/>
                      <a:gd name="connsiteY0" fmla="*/ 27 h 1844796"/>
                      <a:gd name="connsiteX1" fmla="*/ 12562032 w 12722438"/>
                      <a:gd name="connsiteY1" fmla="*/ 33434 h 1844796"/>
                      <a:gd name="connsiteX2" fmla="*/ 11705901 w 12722438"/>
                      <a:gd name="connsiteY2" fmla="*/ 1844796 h 1844796"/>
                      <a:gd name="connsiteX3" fmla="*/ 1002966 w 12722438"/>
                      <a:gd name="connsiteY3" fmla="*/ 1791861 h 1844796"/>
                      <a:gd name="connsiteX4" fmla="*/ 0 w 12722438"/>
                      <a:gd name="connsiteY4" fmla="*/ 1613927 h 1844796"/>
                      <a:gd name="connsiteX5" fmla="*/ 17966 w 12722438"/>
                      <a:gd name="connsiteY5" fmla="*/ 1606879 h 1844796"/>
                      <a:gd name="connsiteX6" fmla="*/ 4552333 w 12722438"/>
                      <a:gd name="connsiteY6" fmla="*/ 737210 h 1844796"/>
                      <a:gd name="connsiteX7" fmla="*/ 11934793 w 12722438"/>
                      <a:gd name="connsiteY7" fmla="*/ 27 h 1844796"/>
                      <a:gd name="connsiteX0" fmla="*/ 11934793 w 13003630"/>
                      <a:gd name="connsiteY0" fmla="*/ 27 h 1791861"/>
                      <a:gd name="connsiteX1" fmla="*/ 12562032 w 13003630"/>
                      <a:gd name="connsiteY1" fmla="*/ 33434 h 1791861"/>
                      <a:gd name="connsiteX2" fmla="*/ 12210897 w 13003630"/>
                      <a:gd name="connsiteY2" fmla="*/ 1743390 h 1791861"/>
                      <a:gd name="connsiteX3" fmla="*/ 1002966 w 13003630"/>
                      <a:gd name="connsiteY3" fmla="*/ 1791861 h 1791861"/>
                      <a:gd name="connsiteX4" fmla="*/ 0 w 13003630"/>
                      <a:gd name="connsiteY4" fmla="*/ 1613927 h 1791861"/>
                      <a:gd name="connsiteX5" fmla="*/ 17966 w 13003630"/>
                      <a:gd name="connsiteY5" fmla="*/ 1606879 h 1791861"/>
                      <a:gd name="connsiteX6" fmla="*/ 4552333 w 13003630"/>
                      <a:gd name="connsiteY6" fmla="*/ 737210 h 1791861"/>
                      <a:gd name="connsiteX7" fmla="*/ 11934793 w 13003630"/>
                      <a:gd name="connsiteY7" fmla="*/ 27 h 1791861"/>
                      <a:gd name="connsiteX0" fmla="*/ 11934793 w 12662122"/>
                      <a:gd name="connsiteY0" fmla="*/ 27 h 1791861"/>
                      <a:gd name="connsiteX1" fmla="*/ 12562032 w 12662122"/>
                      <a:gd name="connsiteY1" fmla="*/ 33434 h 1791861"/>
                      <a:gd name="connsiteX2" fmla="*/ 12210897 w 12662122"/>
                      <a:gd name="connsiteY2" fmla="*/ 1743390 h 1791861"/>
                      <a:gd name="connsiteX3" fmla="*/ 1002966 w 12662122"/>
                      <a:gd name="connsiteY3" fmla="*/ 1791861 h 1791861"/>
                      <a:gd name="connsiteX4" fmla="*/ 0 w 12662122"/>
                      <a:gd name="connsiteY4" fmla="*/ 1613927 h 1791861"/>
                      <a:gd name="connsiteX5" fmla="*/ 17966 w 12662122"/>
                      <a:gd name="connsiteY5" fmla="*/ 1606879 h 1791861"/>
                      <a:gd name="connsiteX6" fmla="*/ 4552333 w 12662122"/>
                      <a:gd name="connsiteY6" fmla="*/ 737210 h 1791861"/>
                      <a:gd name="connsiteX7" fmla="*/ 11934793 w 12662122"/>
                      <a:gd name="connsiteY7" fmla="*/ 27 h 1791861"/>
                      <a:gd name="connsiteX0" fmla="*/ 11934793 w 12717074"/>
                      <a:gd name="connsiteY0" fmla="*/ 27 h 1791861"/>
                      <a:gd name="connsiteX1" fmla="*/ 12562032 w 12717074"/>
                      <a:gd name="connsiteY1" fmla="*/ 33434 h 1791861"/>
                      <a:gd name="connsiteX2" fmla="*/ 12210897 w 12717074"/>
                      <a:gd name="connsiteY2" fmla="*/ 1743390 h 1791861"/>
                      <a:gd name="connsiteX3" fmla="*/ 1002966 w 12717074"/>
                      <a:gd name="connsiteY3" fmla="*/ 1791861 h 1791861"/>
                      <a:gd name="connsiteX4" fmla="*/ 0 w 12717074"/>
                      <a:gd name="connsiteY4" fmla="*/ 1613927 h 1791861"/>
                      <a:gd name="connsiteX5" fmla="*/ 17966 w 12717074"/>
                      <a:gd name="connsiteY5" fmla="*/ 1606879 h 1791861"/>
                      <a:gd name="connsiteX6" fmla="*/ 4552333 w 12717074"/>
                      <a:gd name="connsiteY6" fmla="*/ 737210 h 1791861"/>
                      <a:gd name="connsiteX7" fmla="*/ 11934793 w 12717074"/>
                      <a:gd name="connsiteY7" fmla="*/ 27 h 1791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717074" h="1791861">
                        <a:moveTo>
                          <a:pt x="11934793" y="27"/>
                        </a:moveTo>
                        <a:cubicBezTo>
                          <a:pt x="12188623" y="625"/>
                          <a:pt x="12401551" y="11080"/>
                          <a:pt x="12562032" y="33434"/>
                        </a:cubicBezTo>
                        <a:cubicBezTo>
                          <a:pt x="12735746" y="671021"/>
                          <a:pt x="12909454" y="1646639"/>
                          <a:pt x="12210897" y="1743390"/>
                        </a:cubicBezTo>
                        <a:lnTo>
                          <a:pt x="1002966" y="1791861"/>
                        </a:lnTo>
                        <a:lnTo>
                          <a:pt x="0" y="1613927"/>
                        </a:lnTo>
                        <a:lnTo>
                          <a:pt x="17966" y="1606879"/>
                        </a:lnTo>
                        <a:cubicBezTo>
                          <a:pt x="738093" y="1346231"/>
                          <a:pt x="3053484" y="952814"/>
                          <a:pt x="4552333" y="737210"/>
                        </a:cubicBezTo>
                        <a:cubicBezTo>
                          <a:pt x="6377019" y="474736"/>
                          <a:pt x="10157985" y="-4154"/>
                          <a:pt x="11934793" y="27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96026">
                        <a:srgbClr val="CDE044"/>
                      </a:gs>
                      <a:gs pos="74000">
                        <a:srgbClr val="ADC020"/>
                      </a:gs>
                      <a:gs pos="29000">
                        <a:srgbClr val="668130"/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4" name="Trapezoid 11"/>
                  <p:cNvSpPr/>
                  <p:nvPr/>
                </p:nvSpPr>
                <p:spPr>
                  <a:xfrm>
                    <a:off x="4715575" y="6894850"/>
                    <a:ext cx="4115460" cy="797108"/>
                  </a:xfrm>
                  <a:custGeom>
                    <a:avLst/>
                    <a:gdLst>
                      <a:gd name="connsiteX0" fmla="*/ 0 w 2806262"/>
                      <a:gd name="connsiteY0" fmla="*/ 1618885 h 1618885"/>
                      <a:gd name="connsiteX1" fmla="*/ 404721 w 2806262"/>
                      <a:gd name="connsiteY1" fmla="*/ 0 h 1618885"/>
                      <a:gd name="connsiteX2" fmla="*/ 2401541 w 2806262"/>
                      <a:gd name="connsiteY2" fmla="*/ 0 h 1618885"/>
                      <a:gd name="connsiteX3" fmla="*/ 2806262 w 2806262"/>
                      <a:gd name="connsiteY3" fmla="*/ 1618885 h 1618885"/>
                      <a:gd name="connsiteX4" fmla="*/ 0 w 2806262"/>
                      <a:gd name="connsiteY4" fmla="*/ 1618885 h 1618885"/>
                      <a:gd name="connsiteX0" fmla="*/ 1818217 w 4624479"/>
                      <a:gd name="connsiteY0" fmla="*/ 1965726 h 1965726"/>
                      <a:gd name="connsiteX1" fmla="*/ 0 w 4624479"/>
                      <a:gd name="connsiteY1" fmla="*/ 0 h 1965726"/>
                      <a:gd name="connsiteX2" fmla="*/ 4219758 w 4624479"/>
                      <a:gd name="connsiteY2" fmla="*/ 346841 h 1965726"/>
                      <a:gd name="connsiteX3" fmla="*/ 4624479 w 4624479"/>
                      <a:gd name="connsiteY3" fmla="*/ 1965726 h 1965726"/>
                      <a:gd name="connsiteX4" fmla="*/ 1818217 w 4624479"/>
                      <a:gd name="connsiteY4" fmla="*/ 1965726 h 1965726"/>
                      <a:gd name="connsiteX0" fmla="*/ 1818217 w 4624479"/>
                      <a:gd name="connsiteY0" fmla="*/ 2202209 h 2202209"/>
                      <a:gd name="connsiteX1" fmla="*/ 0 w 4624479"/>
                      <a:gd name="connsiteY1" fmla="*/ 236483 h 2202209"/>
                      <a:gd name="connsiteX2" fmla="*/ 1350434 w 4624479"/>
                      <a:gd name="connsiteY2" fmla="*/ 0 h 2202209"/>
                      <a:gd name="connsiteX3" fmla="*/ 4624479 w 4624479"/>
                      <a:gd name="connsiteY3" fmla="*/ 2202209 h 2202209"/>
                      <a:gd name="connsiteX4" fmla="*/ 1818217 w 4624479"/>
                      <a:gd name="connsiteY4" fmla="*/ 2202209 h 2202209"/>
                      <a:gd name="connsiteX0" fmla="*/ 1818217 w 4624479"/>
                      <a:gd name="connsiteY0" fmla="*/ 2202209 h 2202209"/>
                      <a:gd name="connsiteX1" fmla="*/ 0 w 4624479"/>
                      <a:gd name="connsiteY1" fmla="*/ 236483 h 2202209"/>
                      <a:gd name="connsiteX2" fmla="*/ 1350434 w 4624479"/>
                      <a:gd name="connsiteY2" fmla="*/ 0 h 2202209"/>
                      <a:gd name="connsiteX3" fmla="*/ 4624479 w 4624479"/>
                      <a:gd name="connsiteY3" fmla="*/ 2202209 h 2202209"/>
                      <a:gd name="connsiteX4" fmla="*/ 1818217 w 4624479"/>
                      <a:gd name="connsiteY4" fmla="*/ 2202209 h 2202209"/>
                      <a:gd name="connsiteX0" fmla="*/ 1818217 w 4624479"/>
                      <a:gd name="connsiteY0" fmla="*/ 2202209 h 2202209"/>
                      <a:gd name="connsiteX1" fmla="*/ 0 w 4624479"/>
                      <a:gd name="connsiteY1" fmla="*/ 236483 h 2202209"/>
                      <a:gd name="connsiteX2" fmla="*/ 1350434 w 4624479"/>
                      <a:gd name="connsiteY2" fmla="*/ 0 h 2202209"/>
                      <a:gd name="connsiteX3" fmla="*/ 4624479 w 4624479"/>
                      <a:gd name="connsiteY3" fmla="*/ 2202209 h 2202209"/>
                      <a:gd name="connsiteX4" fmla="*/ 1818217 w 4624479"/>
                      <a:gd name="connsiteY4" fmla="*/ 2202209 h 2202209"/>
                      <a:gd name="connsiteX0" fmla="*/ 1818217 w 4624479"/>
                      <a:gd name="connsiteY0" fmla="*/ 2202209 h 2202209"/>
                      <a:gd name="connsiteX1" fmla="*/ 0 w 4624479"/>
                      <a:gd name="connsiteY1" fmla="*/ 236483 h 2202209"/>
                      <a:gd name="connsiteX2" fmla="*/ 1350434 w 4624479"/>
                      <a:gd name="connsiteY2" fmla="*/ 0 h 2202209"/>
                      <a:gd name="connsiteX3" fmla="*/ 4624479 w 4624479"/>
                      <a:gd name="connsiteY3" fmla="*/ 2202209 h 2202209"/>
                      <a:gd name="connsiteX4" fmla="*/ 1818217 w 4624479"/>
                      <a:gd name="connsiteY4" fmla="*/ 2202209 h 2202209"/>
                      <a:gd name="connsiteX0" fmla="*/ 1818217 w 4624479"/>
                      <a:gd name="connsiteY0" fmla="*/ 2202209 h 2202209"/>
                      <a:gd name="connsiteX1" fmla="*/ 0 w 4624479"/>
                      <a:gd name="connsiteY1" fmla="*/ 236483 h 2202209"/>
                      <a:gd name="connsiteX2" fmla="*/ 1350434 w 4624479"/>
                      <a:gd name="connsiteY2" fmla="*/ 0 h 2202209"/>
                      <a:gd name="connsiteX3" fmla="*/ 4624479 w 4624479"/>
                      <a:gd name="connsiteY3" fmla="*/ 2202209 h 2202209"/>
                      <a:gd name="connsiteX4" fmla="*/ 1818217 w 4624479"/>
                      <a:gd name="connsiteY4" fmla="*/ 2202209 h 2202209"/>
                      <a:gd name="connsiteX0" fmla="*/ 1818217 w 4624479"/>
                      <a:gd name="connsiteY0" fmla="*/ 2202209 h 2202209"/>
                      <a:gd name="connsiteX1" fmla="*/ 0 w 4624479"/>
                      <a:gd name="connsiteY1" fmla="*/ 236483 h 2202209"/>
                      <a:gd name="connsiteX2" fmla="*/ 1350434 w 4624479"/>
                      <a:gd name="connsiteY2" fmla="*/ 0 h 2202209"/>
                      <a:gd name="connsiteX3" fmla="*/ 4624479 w 4624479"/>
                      <a:gd name="connsiteY3" fmla="*/ 2202209 h 2202209"/>
                      <a:gd name="connsiteX4" fmla="*/ 1818217 w 4624479"/>
                      <a:gd name="connsiteY4" fmla="*/ 2202209 h 2202209"/>
                      <a:gd name="connsiteX0" fmla="*/ 1972236 w 4778498"/>
                      <a:gd name="connsiteY0" fmla="*/ 2202209 h 2202209"/>
                      <a:gd name="connsiteX1" fmla="*/ 0 w 4778498"/>
                      <a:gd name="connsiteY1" fmla="*/ 332975 h 2202209"/>
                      <a:gd name="connsiteX2" fmla="*/ 1504453 w 4778498"/>
                      <a:gd name="connsiteY2" fmla="*/ 0 h 2202209"/>
                      <a:gd name="connsiteX3" fmla="*/ 4778498 w 4778498"/>
                      <a:gd name="connsiteY3" fmla="*/ 2202209 h 2202209"/>
                      <a:gd name="connsiteX4" fmla="*/ 1972236 w 4778498"/>
                      <a:gd name="connsiteY4" fmla="*/ 2202209 h 2202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78498" h="2202209">
                        <a:moveTo>
                          <a:pt x="1972236" y="2202209"/>
                        </a:moveTo>
                        <a:cubicBezTo>
                          <a:pt x="1681474" y="1405078"/>
                          <a:pt x="1406969" y="795231"/>
                          <a:pt x="0" y="332975"/>
                        </a:cubicBezTo>
                        <a:lnTo>
                          <a:pt x="1504453" y="0"/>
                        </a:lnTo>
                        <a:cubicBezTo>
                          <a:pt x="3770215" y="367664"/>
                          <a:pt x="4097053" y="1342015"/>
                          <a:pt x="4778498" y="2202209"/>
                        </a:cubicBezTo>
                        <a:lnTo>
                          <a:pt x="1972236" y="2202209"/>
                        </a:lnTo>
                        <a:close/>
                      </a:path>
                    </a:pathLst>
                  </a:custGeom>
                  <a:solidFill>
                    <a:srgbClr val="FCF07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10" name="Trapezoid 11"/>
              <p:cNvSpPr/>
              <p:nvPr/>
            </p:nvSpPr>
            <p:spPr>
              <a:xfrm>
                <a:off x="5583610" y="2676450"/>
                <a:ext cx="431741" cy="204150"/>
              </a:xfrm>
              <a:custGeom>
                <a:avLst/>
                <a:gdLst>
                  <a:gd name="connsiteX0" fmla="*/ 0 w 2806262"/>
                  <a:gd name="connsiteY0" fmla="*/ 1618885 h 1618885"/>
                  <a:gd name="connsiteX1" fmla="*/ 404721 w 2806262"/>
                  <a:gd name="connsiteY1" fmla="*/ 0 h 1618885"/>
                  <a:gd name="connsiteX2" fmla="*/ 2401541 w 2806262"/>
                  <a:gd name="connsiteY2" fmla="*/ 0 h 1618885"/>
                  <a:gd name="connsiteX3" fmla="*/ 2806262 w 2806262"/>
                  <a:gd name="connsiteY3" fmla="*/ 1618885 h 1618885"/>
                  <a:gd name="connsiteX4" fmla="*/ 0 w 2806262"/>
                  <a:gd name="connsiteY4" fmla="*/ 1618885 h 1618885"/>
                  <a:gd name="connsiteX0" fmla="*/ 1818217 w 4624479"/>
                  <a:gd name="connsiteY0" fmla="*/ 1965726 h 1965726"/>
                  <a:gd name="connsiteX1" fmla="*/ 0 w 4624479"/>
                  <a:gd name="connsiteY1" fmla="*/ 0 h 1965726"/>
                  <a:gd name="connsiteX2" fmla="*/ 4219758 w 4624479"/>
                  <a:gd name="connsiteY2" fmla="*/ 346841 h 1965726"/>
                  <a:gd name="connsiteX3" fmla="*/ 4624479 w 4624479"/>
                  <a:gd name="connsiteY3" fmla="*/ 1965726 h 1965726"/>
                  <a:gd name="connsiteX4" fmla="*/ 1818217 w 4624479"/>
                  <a:gd name="connsiteY4" fmla="*/ 1965726 h 1965726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818217 w 4624479"/>
                  <a:gd name="connsiteY0" fmla="*/ 2202209 h 2202209"/>
                  <a:gd name="connsiteX1" fmla="*/ 0 w 4624479"/>
                  <a:gd name="connsiteY1" fmla="*/ 236483 h 2202209"/>
                  <a:gd name="connsiteX2" fmla="*/ 1350434 w 4624479"/>
                  <a:gd name="connsiteY2" fmla="*/ 0 h 2202209"/>
                  <a:gd name="connsiteX3" fmla="*/ 4624479 w 4624479"/>
                  <a:gd name="connsiteY3" fmla="*/ 2202209 h 2202209"/>
                  <a:gd name="connsiteX4" fmla="*/ 1818217 w 4624479"/>
                  <a:gd name="connsiteY4" fmla="*/ 2202209 h 2202209"/>
                  <a:gd name="connsiteX0" fmla="*/ 1972236 w 4778498"/>
                  <a:gd name="connsiteY0" fmla="*/ 2202209 h 2202209"/>
                  <a:gd name="connsiteX1" fmla="*/ 0 w 4778498"/>
                  <a:gd name="connsiteY1" fmla="*/ 332975 h 2202209"/>
                  <a:gd name="connsiteX2" fmla="*/ 1504453 w 4778498"/>
                  <a:gd name="connsiteY2" fmla="*/ 0 h 2202209"/>
                  <a:gd name="connsiteX3" fmla="*/ 4778498 w 4778498"/>
                  <a:gd name="connsiteY3" fmla="*/ 2202209 h 2202209"/>
                  <a:gd name="connsiteX4" fmla="*/ 1972236 w 4778498"/>
                  <a:gd name="connsiteY4" fmla="*/ 2202209 h 2202209"/>
                  <a:gd name="connsiteX0" fmla="*/ 1972236 w 4778498"/>
                  <a:gd name="connsiteY0" fmla="*/ 1922402 h 1922402"/>
                  <a:gd name="connsiteX1" fmla="*/ 0 w 4778498"/>
                  <a:gd name="connsiteY1" fmla="*/ 53168 h 1922402"/>
                  <a:gd name="connsiteX2" fmla="*/ 2439604 w 4778498"/>
                  <a:gd name="connsiteY2" fmla="*/ 0 h 1922402"/>
                  <a:gd name="connsiteX3" fmla="*/ 4778498 w 4778498"/>
                  <a:gd name="connsiteY3" fmla="*/ 1922402 h 1922402"/>
                  <a:gd name="connsiteX4" fmla="*/ 1972236 w 4778498"/>
                  <a:gd name="connsiteY4" fmla="*/ 1922402 h 1922402"/>
                  <a:gd name="connsiteX0" fmla="*/ 938649 w 3744911"/>
                  <a:gd name="connsiteY0" fmla="*/ 1922402 h 1922402"/>
                  <a:gd name="connsiteX1" fmla="*/ 0 w 3744911"/>
                  <a:gd name="connsiteY1" fmla="*/ 104041 h 1922402"/>
                  <a:gd name="connsiteX2" fmla="*/ 1406017 w 3744911"/>
                  <a:gd name="connsiteY2" fmla="*/ 0 h 1922402"/>
                  <a:gd name="connsiteX3" fmla="*/ 3744911 w 3744911"/>
                  <a:gd name="connsiteY3" fmla="*/ 1922402 h 1922402"/>
                  <a:gd name="connsiteX4" fmla="*/ 938649 w 3744911"/>
                  <a:gd name="connsiteY4" fmla="*/ 1922402 h 1922402"/>
                  <a:gd name="connsiteX0" fmla="*/ 26977 w 4260577"/>
                  <a:gd name="connsiteY0" fmla="*/ 1540848 h 1922402"/>
                  <a:gd name="connsiteX1" fmla="*/ 515666 w 4260577"/>
                  <a:gd name="connsiteY1" fmla="*/ 104041 h 1922402"/>
                  <a:gd name="connsiteX2" fmla="*/ 1921683 w 4260577"/>
                  <a:gd name="connsiteY2" fmla="*/ 0 h 1922402"/>
                  <a:gd name="connsiteX3" fmla="*/ 4260577 w 4260577"/>
                  <a:gd name="connsiteY3" fmla="*/ 1922402 h 1922402"/>
                  <a:gd name="connsiteX4" fmla="*/ 26977 w 4260577"/>
                  <a:gd name="connsiteY4" fmla="*/ 1540848 h 1922402"/>
                  <a:gd name="connsiteX0" fmla="*/ 0 w 4233600"/>
                  <a:gd name="connsiteY0" fmla="*/ 1540848 h 1922402"/>
                  <a:gd name="connsiteX1" fmla="*/ 488689 w 4233600"/>
                  <a:gd name="connsiteY1" fmla="*/ 104041 h 1922402"/>
                  <a:gd name="connsiteX2" fmla="*/ 1894706 w 4233600"/>
                  <a:gd name="connsiteY2" fmla="*/ 0 h 1922402"/>
                  <a:gd name="connsiteX3" fmla="*/ 4233600 w 4233600"/>
                  <a:gd name="connsiteY3" fmla="*/ 1922402 h 1922402"/>
                  <a:gd name="connsiteX4" fmla="*/ 0 w 4233600"/>
                  <a:gd name="connsiteY4" fmla="*/ 1540848 h 1922402"/>
                  <a:gd name="connsiteX0" fmla="*/ 0 w 3790634"/>
                  <a:gd name="connsiteY0" fmla="*/ 1540848 h 1744342"/>
                  <a:gd name="connsiteX1" fmla="*/ 488689 w 3790634"/>
                  <a:gd name="connsiteY1" fmla="*/ 104041 h 1744342"/>
                  <a:gd name="connsiteX2" fmla="*/ 1894706 w 3790634"/>
                  <a:gd name="connsiteY2" fmla="*/ 0 h 1744342"/>
                  <a:gd name="connsiteX3" fmla="*/ 3790634 w 3790634"/>
                  <a:gd name="connsiteY3" fmla="*/ 1744342 h 1744342"/>
                  <a:gd name="connsiteX4" fmla="*/ 0 w 3790634"/>
                  <a:gd name="connsiteY4" fmla="*/ 1540848 h 1744342"/>
                  <a:gd name="connsiteX0" fmla="*/ 0 w 4073192"/>
                  <a:gd name="connsiteY0" fmla="*/ 1540848 h 1744342"/>
                  <a:gd name="connsiteX1" fmla="*/ 488689 w 4073192"/>
                  <a:gd name="connsiteY1" fmla="*/ 104041 h 1744342"/>
                  <a:gd name="connsiteX2" fmla="*/ 1894706 w 4073192"/>
                  <a:gd name="connsiteY2" fmla="*/ 0 h 1744342"/>
                  <a:gd name="connsiteX3" fmla="*/ 3790634 w 4073192"/>
                  <a:gd name="connsiteY3" fmla="*/ 1744342 h 1744342"/>
                  <a:gd name="connsiteX4" fmla="*/ 0 w 4073192"/>
                  <a:gd name="connsiteY4" fmla="*/ 1540848 h 1744342"/>
                  <a:gd name="connsiteX0" fmla="*/ 0 w 3850992"/>
                  <a:gd name="connsiteY0" fmla="*/ 1540848 h 1718906"/>
                  <a:gd name="connsiteX1" fmla="*/ 488689 w 3850992"/>
                  <a:gd name="connsiteY1" fmla="*/ 104041 h 1718906"/>
                  <a:gd name="connsiteX2" fmla="*/ 1894706 w 3850992"/>
                  <a:gd name="connsiteY2" fmla="*/ 0 h 1718906"/>
                  <a:gd name="connsiteX3" fmla="*/ 3495324 w 3850992"/>
                  <a:gd name="connsiteY3" fmla="*/ 1718906 h 1718906"/>
                  <a:gd name="connsiteX4" fmla="*/ 0 w 3850992"/>
                  <a:gd name="connsiteY4" fmla="*/ 1540848 h 1718906"/>
                  <a:gd name="connsiteX0" fmla="*/ 0 w 5001134"/>
                  <a:gd name="connsiteY0" fmla="*/ 1437762 h 1615820"/>
                  <a:gd name="connsiteX1" fmla="*/ 488689 w 5001134"/>
                  <a:gd name="connsiteY1" fmla="*/ 955 h 1615820"/>
                  <a:gd name="connsiteX2" fmla="*/ 3989077 w 5001134"/>
                  <a:gd name="connsiteY2" fmla="*/ 0 h 1615820"/>
                  <a:gd name="connsiteX3" fmla="*/ 3495324 w 5001134"/>
                  <a:gd name="connsiteY3" fmla="*/ 1615820 h 1615820"/>
                  <a:gd name="connsiteX4" fmla="*/ 0 w 5001134"/>
                  <a:gd name="connsiteY4" fmla="*/ 1437762 h 1615820"/>
                  <a:gd name="connsiteX0" fmla="*/ 0 w 5001134"/>
                  <a:gd name="connsiteY0" fmla="*/ 1437762 h 1615820"/>
                  <a:gd name="connsiteX1" fmla="*/ 2483330 w 5001134"/>
                  <a:gd name="connsiteY1" fmla="*/ 207129 h 1615820"/>
                  <a:gd name="connsiteX2" fmla="*/ 3989077 w 5001134"/>
                  <a:gd name="connsiteY2" fmla="*/ 0 h 1615820"/>
                  <a:gd name="connsiteX3" fmla="*/ 3495324 w 5001134"/>
                  <a:gd name="connsiteY3" fmla="*/ 1615820 h 1615820"/>
                  <a:gd name="connsiteX4" fmla="*/ 0 w 5001134"/>
                  <a:gd name="connsiteY4" fmla="*/ 1437762 h 1615820"/>
                  <a:gd name="connsiteX0" fmla="*/ 0 w 5253606"/>
                  <a:gd name="connsiteY0" fmla="*/ 1437762 h 1615820"/>
                  <a:gd name="connsiteX1" fmla="*/ 2483330 w 5253606"/>
                  <a:gd name="connsiteY1" fmla="*/ 207129 h 1615820"/>
                  <a:gd name="connsiteX2" fmla="*/ 3989077 w 5253606"/>
                  <a:gd name="connsiteY2" fmla="*/ 0 h 1615820"/>
                  <a:gd name="connsiteX3" fmla="*/ 3495324 w 5253606"/>
                  <a:gd name="connsiteY3" fmla="*/ 1615820 h 1615820"/>
                  <a:gd name="connsiteX4" fmla="*/ 0 w 5253606"/>
                  <a:gd name="connsiteY4" fmla="*/ 1437762 h 1615820"/>
                  <a:gd name="connsiteX0" fmla="*/ 0 w 5253606"/>
                  <a:gd name="connsiteY0" fmla="*/ 1437762 h 1615820"/>
                  <a:gd name="connsiteX1" fmla="*/ 2879279 w 5253606"/>
                  <a:gd name="connsiteY1" fmla="*/ 90195 h 1615820"/>
                  <a:gd name="connsiteX2" fmla="*/ 3989077 w 5253606"/>
                  <a:gd name="connsiteY2" fmla="*/ 0 h 1615820"/>
                  <a:gd name="connsiteX3" fmla="*/ 3495324 w 5253606"/>
                  <a:gd name="connsiteY3" fmla="*/ 1615820 h 1615820"/>
                  <a:gd name="connsiteX4" fmla="*/ 0 w 5253606"/>
                  <a:gd name="connsiteY4" fmla="*/ 1437762 h 161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53606" h="1615820">
                    <a:moveTo>
                      <a:pt x="0" y="1437762"/>
                    </a:moveTo>
                    <a:cubicBezTo>
                      <a:pt x="2317811" y="1098495"/>
                      <a:pt x="4286248" y="552451"/>
                      <a:pt x="2879279" y="90195"/>
                    </a:cubicBezTo>
                    <a:lnTo>
                      <a:pt x="3989077" y="0"/>
                    </a:lnTo>
                    <a:cubicBezTo>
                      <a:pt x="6254839" y="367664"/>
                      <a:pt x="5090877" y="1090992"/>
                      <a:pt x="3495324" y="1615820"/>
                    </a:cubicBezTo>
                    <a:lnTo>
                      <a:pt x="0" y="1437762"/>
                    </a:lnTo>
                    <a:close/>
                  </a:path>
                </a:pathLst>
              </a:custGeom>
              <a:solidFill>
                <a:srgbClr val="FCF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6" name="Szövegdoboz 5"/>
            <p:cNvSpPr txBox="1"/>
            <p:nvPr/>
          </p:nvSpPr>
          <p:spPr>
            <a:xfrm>
              <a:off x="4345307" y="2001949"/>
              <a:ext cx="362197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4400" dirty="0" smtClean="0">
                  <a:solidFill>
                    <a:schemeClr val="bg1"/>
                  </a:solidFill>
                </a:rPr>
                <a:t>hegy és völgy</a:t>
              </a:r>
              <a:endParaRPr lang="hu-HU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Szövegdoboz 39"/>
          <p:cNvSpPr txBox="1"/>
          <p:nvPr/>
        </p:nvSpPr>
        <p:spPr>
          <a:xfrm>
            <a:off x="3030004" y="498317"/>
            <a:ext cx="7663469" cy="1055608"/>
          </a:xfrm>
          <a:prstGeom prst="round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M</a:t>
            </a:r>
            <a:r>
              <a:rPr lang="hu-HU" sz="2800" dirty="0" smtClean="0"/>
              <a:t>it szeretsz az hegyekben és a völgyekben?</a:t>
            </a:r>
          </a:p>
          <a:p>
            <a:r>
              <a:rPr lang="hu-HU" sz="2800" dirty="0" smtClean="0"/>
              <a:t>Sorolj fel hangosan 3 dolgot!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3146377" y="5140148"/>
            <a:ext cx="8689091" cy="1532334"/>
          </a:xfrm>
          <a:prstGeom prst="round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Imádságban kérd Istent a hegyek és völgyek miatt!</a:t>
            </a:r>
          </a:p>
          <a:p>
            <a:r>
              <a:rPr lang="hu-HU" sz="2800" dirty="0"/>
              <a:t>S</a:t>
            </a:r>
            <a:r>
              <a:rPr lang="hu-HU" sz="2800" dirty="0" smtClean="0"/>
              <a:t>egítsen az embereknek, hogy </a:t>
            </a:r>
            <a:r>
              <a:rPr lang="hu-HU" sz="2800" dirty="0" smtClean="0"/>
              <a:t>őrizzék meg </a:t>
            </a:r>
          </a:p>
          <a:p>
            <a:r>
              <a:rPr lang="hu-HU" sz="2800" dirty="0" smtClean="0"/>
              <a:t>ezt </a:t>
            </a:r>
            <a:r>
              <a:rPr lang="hu-HU" sz="2800" dirty="0" smtClean="0"/>
              <a:t>a 3 szép és fontos dolgot!</a:t>
            </a:r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8" y="2702371"/>
            <a:ext cx="1363516" cy="1368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1994"/>
            <a:ext cx="1417037" cy="1368000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1669661" y="2856030"/>
            <a:ext cx="4064510" cy="1055608"/>
          </a:xfrm>
          <a:prstGeom prst="roundRect">
            <a:avLst/>
          </a:prstGeom>
          <a:solidFill>
            <a:schemeClr val="bg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Rajzold le a </a:t>
            </a:r>
            <a:r>
              <a:rPr lang="hu-HU" sz="2800" dirty="0" smtClean="0"/>
              <a:t>füzetedbe </a:t>
            </a:r>
          </a:p>
          <a:p>
            <a:r>
              <a:rPr lang="hu-HU" sz="2800" dirty="0" smtClean="0"/>
              <a:t>ezt </a:t>
            </a:r>
            <a:r>
              <a:rPr lang="hu-HU" sz="2800" dirty="0"/>
              <a:t>a 3 dolgot!</a:t>
            </a:r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444" y="5196407"/>
            <a:ext cx="1414158" cy="1368000"/>
          </a:xfrm>
          <a:prstGeom prst="rect">
            <a:avLst/>
          </a:prstGeom>
        </p:spPr>
      </p:pic>
      <p:sp>
        <p:nvSpPr>
          <p:cNvPr id="54" name="Szövegdoboz 53">
            <a:hlinkClick r:id="rId5" action="ppaction://hlinksldjump"/>
          </p:cNvPr>
          <p:cNvSpPr txBox="1"/>
          <p:nvPr/>
        </p:nvSpPr>
        <p:spPr>
          <a:xfrm>
            <a:off x="9155753" y="1768167"/>
            <a:ext cx="2651609" cy="1191816"/>
          </a:xfrm>
          <a:prstGeom prst="roundRect">
            <a:avLst/>
          </a:prstGeom>
          <a:solidFill>
            <a:srgbClr val="E78970"/>
          </a:solidFill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Kattints ide a folytatáshoz!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8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B7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zövegdoboz 39"/>
          <p:cNvSpPr txBox="1"/>
          <p:nvPr/>
        </p:nvSpPr>
        <p:spPr>
          <a:xfrm>
            <a:off x="3030004" y="498317"/>
            <a:ext cx="4955177" cy="1055608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M</a:t>
            </a:r>
            <a:r>
              <a:rPr lang="hu-HU" sz="2800" dirty="0" smtClean="0"/>
              <a:t>it szeretsz az mezőben?</a:t>
            </a:r>
          </a:p>
          <a:p>
            <a:r>
              <a:rPr lang="hu-HU" sz="2800" dirty="0" smtClean="0"/>
              <a:t>Sorolj fel hangosan 3 dolgot!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3146377" y="5140148"/>
            <a:ext cx="8689091" cy="1532334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Imádságban kérd Istent a mezők miatt!</a:t>
            </a:r>
          </a:p>
          <a:p>
            <a:r>
              <a:rPr lang="hu-HU" sz="2800" dirty="0"/>
              <a:t>S</a:t>
            </a:r>
            <a:r>
              <a:rPr lang="hu-HU" sz="2800" dirty="0" smtClean="0"/>
              <a:t>egítsen az embereknek, hogy megőrizzék ezt a 3 szép és fontos dolgot!</a:t>
            </a:r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8" y="2702371"/>
            <a:ext cx="1363516" cy="1368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1994"/>
            <a:ext cx="1417037" cy="1368000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1669661" y="2856030"/>
            <a:ext cx="4064510" cy="1055608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Rajzold le a </a:t>
            </a:r>
            <a:r>
              <a:rPr lang="hu-HU" sz="2800" dirty="0" smtClean="0"/>
              <a:t>füzetedbe </a:t>
            </a:r>
          </a:p>
          <a:p>
            <a:r>
              <a:rPr lang="hu-HU" sz="2800" dirty="0" smtClean="0"/>
              <a:t>ezt </a:t>
            </a:r>
            <a:r>
              <a:rPr lang="hu-HU" sz="2800" dirty="0"/>
              <a:t>a 3 dolgot!</a:t>
            </a:r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444" y="5196407"/>
            <a:ext cx="1414158" cy="1368000"/>
          </a:xfrm>
          <a:prstGeom prst="rect">
            <a:avLst/>
          </a:prstGeom>
        </p:spPr>
      </p:pic>
      <p:grpSp>
        <p:nvGrpSpPr>
          <p:cNvPr id="46" name="Csoportba foglalás 45"/>
          <p:cNvGrpSpPr/>
          <p:nvPr/>
        </p:nvGrpSpPr>
        <p:grpSpPr>
          <a:xfrm>
            <a:off x="6064855" y="2129190"/>
            <a:ext cx="5574695" cy="2435692"/>
            <a:chOff x="3179074" y="4167839"/>
            <a:chExt cx="5672553" cy="2502577"/>
          </a:xfrm>
        </p:grpSpPr>
        <p:grpSp>
          <p:nvGrpSpPr>
            <p:cNvPr id="47" name="Csoportba foglalás 46"/>
            <p:cNvGrpSpPr/>
            <p:nvPr/>
          </p:nvGrpSpPr>
          <p:grpSpPr>
            <a:xfrm>
              <a:off x="3179074" y="4167839"/>
              <a:ext cx="5672553" cy="2502577"/>
              <a:chOff x="3585169" y="4361181"/>
              <a:chExt cx="4606285" cy="1799870"/>
            </a:xfrm>
          </p:grpSpPr>
          <p:grpSp>
            <p:nvGrpSpPr>
              <p:cNvPr id="56" name="Csoportba foglalás 55"/>
              <p:cNvGrpSpPr/>
              <p:nvPr/>
            </p:nvGrpSpPr>
            <p:grpSpPr>
              <a:xfrm>
                <a:off x="3585169" y="4361181"/>
                <a:ext cx="4606285" cy="1799870"/>
                <a:chOff x="3585169" y="4361181"/>
                <a:chExt cx="4606285" cy="1799870"/>
              </a:xfrm>
            </p:grpSpPr>
            <p:grpSp>
              <p:nvGrpSpPr>
                <p:cNvPr id="58" name="Csoportba foglalás 57"/>
                <p:cNvGrpSpPr/>
                <p:nvPr/>
              </p:nvGrpSpPr>
              <p:grpSpPr>
                <a:xfrm>
                  <a:off x="3944210" y="4361181"/>
                  <a:ext cx="4224811" cy="1799870"/>
                  <a:chOff x="4166372" y="4316647"/>
                  <a:chExt cx="4224811" cy="1799870"/>
                </a:xfrm>
              </p:grpSpPr>
              <p:sp>
                <p:nvSpPr>
                  <p:cNvPr id="115" name="Ellipszis 4"/>
                  <p:cNvSpPr/>
                  <p:nvPr/>
                </p:nvSpPr>
                <p:spPr>
                  <a:xfrm>
                    <a:off x="4166372" y="4654226"/>
                    <a:ext cx="4224811" cy="1462291"/>
                  </a:xfrm>
                  <a:custGeom>
                    <a:avLst/>
                    <a:gdLst>
                      <a:gd name="connsiteX0" fmla="*/ 0 w 9201150"/>
                      <a:gd name="connsiteY0" fmla="*/ 964406 h 1928812"/>
                      <a:gd name="connsiteX1" fmla="*/ 4600575 w 9201150"/>
                      <a:gd name="connsiteY1" fmla="*/ 0 h 1928812"/>
                      <a:gd name="connsiteX2" fmla="*/ 9201150 w 9201150"/>
                      <a:gd name="connsiteY2" fmla="*/ 964406 h 1928812"/>
                      <a:gd name="connsiteX3" fmla="*/ 4600575 w 9201150"/>
                      <a:gd name="connsiteY3" fmla="*/ 1928812 h 1928812"/>
                      <a:gd name="connsiteX4" fmla="*/ 0 w 9201150"/>
                      <a:gd name="connsiteY4" fmla="*/ 964406 h 1928812"/>
                      <a:gd name="connsiteX0" fmla="*/ 0 w 9236122"/>
                      <a:gd name="connsiteY0" fmla="*/ 964406 h 2865218"/>
                      <a:gd name="connsiteX1" fmla="*/ 4600575 w 9236122"/>
                      <a:gd name="connsiteY1" fmla="*/ 0 h 2865218"/>
                      <a:gd name="connsiteX2" fmla="*/ 9201150 w 9236122"/>
                      <a:gd name="connsiteY2" fmla="*/ 964406 h 2865218"/>
                      <a:gd name="connsiteX3" fmla="*/ 7158037 w 9236122"/>
                      <a:gd name="connsiteY3" fmla="*/ 2843212 h 2865218"/>
                      <a:gd name="connsiteX4" fmla="*/ 4600575 w 9236122"/>
                      <a:gd name="connsiteY4" fmla="*/ 1928812 h 2865218"/>
                      <a:gd name="connsiteX5" fmla="*/ 0 w 9236122"/>
                      <a:gd name="connsiteY5" fmla="*/ 964406 h 2865218"/>
                      <a:gd name="connsiteX0" fmla="*/ 6764 w 9242886"/>
                      <a:gd name="connsiteY0" fmla="*/ 964406 h 2874739"/>
                      <a:gd name="connsiteX1" fmla="*/ 4607339 w 9242886"/>
                      <a:gd name="connsiteY1" fmla="*/ 0 h 2874739"/>
                      <a:gd name="connsiteX2" fmla="*/ 9207914 w 9242886"/>
                      <a:gd name="connsiteY2" fmla="*/ 964406 h 2874739"/>
                      <a:gd name="connsiteX3" fmla="*/ 7164801 w 9242886"/>
                      <a:gd name="connsiteY3" fmla="*/ 2843212 h 2874739"/>
                      <a:gd name="connsiteX4" fmla="*/ 3664364 w 9242886"/>
                      <a:gd name="connsiteY4" fmla="*/ 2200274 h 2874739"/>
                      <a:gd name="connsiteX5" fmla="*/ 6764 w 9242886"/>
                      <a:gd name="connsiteY5" fmla="*/ 964406 h 2874739"/>
                      <a:gd name="connsiteX0" fmla="*/ 93387 w 9329509"/>
                      <a:gd name="connsiteY0" fmla="*/ 1241032 h 3151365"/>
                      <a:gd name="connsiteX1" fmla="*/ 1393549 w 9329509"/>
                      <a:gd name="connsiteY1" fmla="*/ 62313 h 3151365"/>
                      <a:gd name="connsiteX2" fmla="*/ 4693962 w 9329509"/>
                      <a:gd name="connsiteY2" fmla="*/ 276626 h 3151365"/>
                      <a:gd name="connsiteX3" fmla="*/ 9294537 w 9329509"/>
                      <a:gd name="connsiteY3" fmla="*/ 1241032 h 3151365"/>
                      <a:gd name="connsiteX4" fmla="*/ 7251424 w 9329509"/>
                      <a:gd name="connsiteY4" fmla="*/ 3119838 h 3151365"/>
                      <a:gd name="connsiteX5" fmla="*/ 3750987 w 9329509"/>
                      <a:gd name="connsiteY5" fmla="*/ 2476900 h 3151365"/>
                      <a:gd name="connsiteX6" fmla="*/ 93387 w 9329509"/>
                      <a:gd name="connsiteY6" fmla="*/ 1241032 h 3151365"/>
                      <a:gd name="connsiteX0" fmla="*/ 93387 w 9329509"/>
                      <a:gd name="connsiteY0" fmla="*/ 1551322 h 3461655"/>
                      <a:gd name="connsiteX1" fmla="*/ 1393549 w 9329509"/>
                      <a:gd name="connsiteY1" fmla="*/ 372603 h 3461655"/>
                      <a:gd name="connsiteX2" fmla="*/ 7265712 w 9329509"/>
                      <a:gd name="connsiteY2" fmla="*/ 58278 h 3461655"/>
                      <a:gd name="connsiteX3" fmla="*/ 9294537 w 9329509"/>
                      <a:gd name="connsiteY3" fmla="*/ 1551322 h 3461655"/>
                      <a:gd name="connsiteX4" fmla="*/ 7251424 w 9329509"/>
                      <a:gd name="connsiteY4" fmla="*/ 3430128 h 3461655"/>
                      <a:gd name="connsiteX5" fmla="*/ 3750987 w 9329509"/>
                      <a:gd name="connsiteY5" fmla="*/ 2787190 h 3461655"/>
                      <a:gd name="connsiteX6" fmla="*/ 93387 w 9329509"/>
                      <a:gd name="connsiteY6" fmla="*/ 1551322 h 3461655"/>
                      <a:gd name="connsiteX0" fmla="*/ 93387 w 9317526"/>
                      <a:gd name="connsiteY0" fmla="*/ 1551322 h 3430558"/>
                      <a:gd name="connsiteX1" fmla="*/ 1393549 w 9317526"/>
                      <a:gd name="connsiteY1" fmla="*/ 372603 h 3430558"/>
                      <a:gd name="connsiteX2" fmla="*/ 7265712 w 9317526"/>
                      <a:gd name="connsiteY2" fmla="*/ 58278 h 3430558"/>
                      <a:gd name="connsiteX3" fmla="*/ 9294537 w 9317526"/>
                      <a:gd name="connsiteY3" fmla="*/ 1551322 h 3430558"/>
                      <a:gd name="connsiteX4" fmla="*/ 7937225 w 9317526"/>
                      <a:gd name="connsiteY4" fmla="*/ 2258553 h 3430558"/>
                      <a:gd name="connsiteX5" fmla="*/ 7251424 w 9317526"/>
                      <a:gd name="connsiteY5" fmla="*/ 3430128 h 3430558"/>
                      <a:gd name="connsiteX6" fmla="*/ 3750987 w 9317526"/>
                      <a:gd name="connsiteY6" fmla="*/ 2787190 h 3430558"/>
                      <a:gd name="connsiteX7" fmla="*/ 93387 w 9317526"/>
                      <a:gd name="connsiteY7" fmla="*/ 1551322 h 3430558"/>
                      <a:gd name="connsiteX0" fmla="*/ 93387 w 9329388"/>
                      <a:gd name="connsiteY0" fmla="*/ 1551322 h 3430558"/>
                      <a:gd name="connsiteX1" fmla="*/ 1393549 w 9329388"/>
                      <a:gd name="connsiteY1" fmla="*/ 372603 h 3430558"/>
                      <a:gd name="connsiteX2" fmla="*/ 7265712 w 9329388"/>
                      <a:gd name="connsiteY2" fmla="*/ 58278 h 3430558"/>
                      <a:gd name="connsiteX3" fmla="*/ 9294537 w 9329388"/>
                      <a:gd name="connsiteY3" fmla="*/ 1551322 h 3430558"/>
                      <a:gd name="connsiteX4" fmla="*/ 8408713 w 9329388"/>
                      <a:gd name="connsiteY4" fmla="*/ 2487153 h 3430558"/>
                      <a:gd name="connsiteX5" fmla="*/ 7251424 w 9329388"/>
                      <a:gd name="connsiteY5" fmla="*/ 3430128 h 3430558"/>
                      <a:gd name="connsiteX6" fmla="*/ 3750987 w 9329388"/>
                      <a:gd name="connsiteY6" fmla="*/ 2787190 h 3430558"/>
                      <a:gd name="connsiteX7" fmla="*/ 93387 w 9329388"/>
                      <a:gd name="connsiteY7" fmla="*/ 1551322 h 3430558"/>
                      <a:gd name="connsiteX0" fmla="*/ 74716 w 9310717"/>
                      <a:gd name="connsiteY0" fmla="*/ 1551322 h 3430384"/>
                      <a:gd name="connsiteX1" fmla="*/ 1374878 w 9310717"/>
                      <a:gd name="connsiteY1" fmla="*/ 372603 h 3430384"/>
                      <a:gd name="connsiteX2" fmla="*/ 7247041 w 9310717"/>
                      <a:gd name="connsiteY2" fmla="*/ 58278 h 3430384"/>
                      <a:gd name="connsiteX3" fmla="*/ 9275866 w 9310717"/>
                      <a:gd name="connsiteY3" fmla="*/ 1551322 h 3430384"/>
                      <a:gd name="connsiteX4" fmla="*/ 8390042 w 9310717"/>
                      <a:gd name="connsiteY4" fmla="*/ 2487153 h 3430384"/>
                      <a:gd name="connsiteX5" fmla="*/ 7232753 w 9310717"/>
                      <a:gd name="connsiteY5" fmla="*/ 3430128 h 3430384"/>
                      <a:gd name="connsiteX6" fmla="*/ 3732316 w 9310717"/>
                      <a:gd name="connsiteY6" fmla="*/ 2787190 h 3430384"/>
                      <a:gd name="connsiteX7" fmla="*/ 546204 w 9310717"/>
                      <a:gd name="connsiteY7" fmla="*/ 3015790 h 3430384"/>
                      <a:gd name="connsiteX8" fmla="*/ 74716 w 9310717"/>
                      <a:gd name="connsiteY8" fmla="*/ 1551322 h 3430384"/>
                      <a:gd name="connsiteX0" fmla="*/ 22156 w 9786794"/>
                      <a:gd name="connsiteY0" fmla="*/ 1522747 h 3430384"/>
                      <a:gd name="connsiteX1" fmla="*/ 1850955 w 9786794"/>
                      <a:gd name="connsiteY1" fmla="*/ 372603 h 3430384"/>
                      <a:gd name="connsiteX2" fmla="*/ 7723118 w 9786794"/>
                      <a:gd name="connsiteY2" fmla="*/ 58278 h 3430384"/>
                      <a:gd name="connsiteX3" fmla="*/ 9751943 w 9786794"/>
                      <a:gd name="connsiteY3" fmla="*/ 1551322 h 3430384"/>
                      <a:gd name="connsiteX4" fmla="*/ 8866119 w 9786794"/>
                      <a:gd name="connsiteY4" fmla="*/ 2487153 h 3430384"/>
                      <a:gd name="connsiteX5" fmla="*/ 7708830 w 9786794"/>
                      <a:gd name="connsiteY5" fmla="*/ 3430128 h 3430384"/>
                      <a:gd name="connsiteX6" fmla="*/ 4208393 w 9786794"/>
                      <a:gd name="connsiteY6" fmla="*/ 2787190 h 3430384"/>
                      <a:gd name="connsiteX7" fmla="*/ 1022281 w 9786794"/>
                      <a:gd name="connsiteY7" fmla="*/ 3015790 h 3430384"/>
                      <a:gd name="connsiteX8" fmla="*/ 22156 w 9786794"/>
                      <a:gd name="connsiteY8" fmla="*/ 1522747 h 3430384"/>
                      <a:gd name="connsiteX0" fmla="*/ 19730 w 9784368"/>
                      <a:gd name="connsiteY0" fmla="*/ 1594098 h 3501735"/>
                      <a:gd name="connsiteX1" fmla="*/ 1791379 w 9784368"/>
                      <a:gd name="connsiteY1" fmla="*/ 186779 h 3501735"/>
                      <a:gd name="connsiteX2" fmla="*/ 7720692 w 9784368"/>
                      <a:gd name="connsiteY2" fmla="*/ 129629 h 3501735"/>
                      <a:gd name="connsiteX3" fmla="*/ 9749517 w 9784368"/>
                      <a:gd name="connsiteY3" fmla="*/ 1622673 h 3501735"/>
                      <a:gd name="connsiteX4" fmla="*/ 8863693 w 9784368"/>
                      <a:gd name="connsiteY4" fmla="*/ 2558504 h 3501735"/>
                      <a:gd name="connsiteX5" fmla="*/ 7706404 w 9784368"/>
                      <a:gd name="connsiteY5" fmla="*/ 3501479 h 3501735"/>
                      <a:gd name="connsiteX6" fmla="*/ 4205967 w 9784368"/>
                      <a:gd name="connsiteY6" fmla="*/ 2858541 h 3501735"/>
                      <a:gd name="connsiteX7" fmla="*/ 1019855 w 9784368"/>
                      <a:gd name="connsiteY7" fmla="*/ 3087141 h 3501735"/>
                      <a:gd name="connsiteX8" fmla="*/ 19730 w 9784368"/>
                      <a:gd name="connsiteY8" fmla="*/ 1594098 h 3501735"/>
                      <a:gd name="connsiteX0" fmla="*/ 19730 w 9750225"/>
                      <a:gd name="connsiteY0" fmla="*/ 1532770 h 3440407"/>
                      <a:gd name="connsiteX1" fmla="*/ 1791379 w 9750225"/>
                      <a:gd name="connsiteY1" fmla="*/ 125451 h 3440407"/>
                      <a:gd name="connsiteX2" fmla="*/ 7720692 w 9750225"/>
                      <a:gd name="connsiteY2" fmla="*/ 68301 h 3440407"/>
                      <a:gd name="connsiteX3" fmla="*/ 8963705 w 9750225"/>
                      <a:gd name="connsiteY3" fmla="*/ 696952 h 3440407"/>
                      <a:gd name="connsiteX4" fmla="*/ 9749517 w 9750225"/>
                      <a:gd name="connsiteY4" fmla="*/ 1561345 h 3440407"/>
                      <a:gd name="connsiteX5" fmla="*/ 8863693 w 9750225"/>
                      <a:gd name="connsiteY5" fmla="*/ 2497176 h 3440407"/>
                      <a:gd name="connsiteX6" fmla="*/ 7706404 w 9750225"/>
                      <a:gd name="connsiteY6" fmla="*/ 3440151 h 3440407"/>
                      <a:gd name="connsiteX7" fmla="*/ 4205967 w 9750225"/>
                      <a:gd name="connsiteY7" fmla="*/ 2797213 h 3440407"/>
                      <a:gd name="connsiteX8" fmla="*/ 1019855 w 9750225"/>
                      <a:gd name="connsiteY8" fmla="*/ 3025813 h 3440407"/>
                      <a:gd name="connsiteX9" fmla="*/ 19730 w 9750225"/>
                      <a:gd name="connsiteY9" fmla="*/ 1532770 h 3440407"/>
                      <a:gd name="connsiteX0" fmla="*/ 19730 w 9750225"/>
                      <a:gd name="connsiteY0" fmla="*/ 1665336 h 3572973"/>
                      <a:gd name="connsiteX1" fmla="*/ 1791379 w 9750225"/>
                      <a:gd name="connsiteY1" fmla="*/ 258017 h 3572973"/>
                      <a:gd name="connsiteX2" fmla="*/ 5834743 w 9750225"/>
                      <a:gd name="connsiteY2" fmla="*/ 843 h 3572973"/>
                      <a:gd name="connsiteX3" fmla="*/ 7720692 w 9750225"/>
                      <a:gd name="connsiteY3" fmla="*/ 200867 h 3572973"/>
                      <a:gd name="connsiteX4" fmla="*/ 8963705 w 9750225"/>
                      <a:gd name="connsiteY4" fmla="*/ 829518 h 3572973"/>
                      <a:gd name="connsiteX5" fmla="*/ 9749517 w 9750225"/>
                      <a:gd name="connsiteY5" fmla="*/ 1693911 h 3572973"/>
                      <a:gd name="connsiteX6" fmla="*/ 8863693 w 9750225"/>
                      <a:gd name="connsiteY6" fmla="*/ 2629742 h 3572973"/>
                      <a:gd name="connsiteX7" fmla="*/ 7706404 w 9750225"/>
                      <a:gd name="connsiteY7" fmla="*/ 3572717 h 3572973"/>
                      <a:gd name="connsiteX8" fmla="*/ 4205967 w 9750225"/>
                      <a:gd name="connsiteY8" fmla="*/ 2929779 h 3572973"/>
                      <a:gd name="connsiteX9" fmla="*/ 1019855 w 9750225"/>
                      <a:gd name="connsiteY9" fmla="*/ 3158379 h 3572973"/>
                      <a:gd name="connsiteX10" fmla="*/ 19730 w 9750225"/>
                      <a:gd name="connsiteY10" fmla="*/ 1665336 h 3572973"/>
                      <a:gd name="connsiteX0" fmla="*/ 19730 w 9750225"/>
                      <a:gd name="connsiteY0" fmla="*/ 1665336 h 3573351"/>
                      <a:gd name="connsiteX1" fmla="*/ 1791379 w 9750225"/>
                      <a:gd name="connsiteY1" fmla="*/ 258017 h 3573351"/>
                      <a:gd name="connsiteX2" fmla="*/ 5834743 w 9750225"/>
                      <a:gd name="connsiteY2" fmla="*/ 843 h 3573351"/>
                      <a:gd name="connsiteX3" fmla="*/ 7720692 w 9750225"/>
                      <a:gd name="connsiteY3" fmla="*/ 200867 h 3573351"/>
                      <a:gd name="connsiteX4" fmla="*/ 8963705 w 9750225"/>
                      <a:gd name="connsiteY4" fmla="*/ 829518 h 3573351"/>
                      <a:gd name="connsiteX5" fmla="*/ 9749517 w 9750225"/>
                      <a:gd name="connsiteY5" fmla="*/ 1693911 h 3573351"/>
                      <a:gd name="connsiteX6" fmla="*/ 8863693 w 9750225"/>
                      <a:gd name="connsiteY6" fmla="*/ 2629742 h 3573351"/>
                      <a:gd name="connsiteX7" fmla="*/ 7706404 w 9750225"/>
                      <a:gd name="connsiteY7" fmla="*/ 3572717 h 3573351"/>
                      <a:gd name="connsiteX8" fmla="*/ 4277405 w 9750225"/>
                      <a:gd name="connsiteY8" fmla="*/ 3286967 h 3573351"/>
                      <a:gd name="connsiteX9" fmla="*/ 1019855 w 9750225"/>
                      <a:gd name="connsiteY9" fmla="*/ 3158379 h 3573351"/>
                      <a:gd name="connsiteX10" fmla="*/ 19730 w 9750225"/>
                      <a:gd name="connsiteY10" fmla="*/ 1665336 h 357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750225" h="3573351">
                        <a:moveTo>
                          <a:pt x="19730" y="1665336"/>
                        </a:moveTo>
                        <a:cubicBezTo>
                          <a:pt x="148317" y="1181942"/>
                          <a:pt x="1024617" y="418751"/>
                          <a:pt x="1791379" y="258017"/>
                        </a:cubicBezTo>
                        <a:cubicBezTo>
                          <a:pt x="2762929" y="-349"/>
                          <a:pt x="4846524" y="10368"/>
                          <a:pt x="5834743" y="843"/>
                        </a:cubicBezTo>
                        <a:cubicBezTo>
                          <a:pt x="6822962" y="-8682"/>
                          <a:pt x="7199198" y="62755"/>
                          <a:pt x="7720692" y="200867"/>
                        </a:cubicBezTo>
                        <a:cubicBezTo>
                          <a:pt x="8242186" y="338979"/>
                          <a:pt x="8625568" y="580677"/>
                          <a:pt x="8963705" y="829518"/>
                        </a:cubicBezTo>
                        <a:cubicBezTo>
                          <a:pt x="9301842" y="1078359"/>
                          <a:pt x="9770948" y="1379586"/>
                          <a:pt x="9749517" y="1693911"/>
                        </a:cubicBezTo>
                        <a:cubicBezTo>
                          <a:pt x="9728086" y="2008236"/>
                          <a:pt x="9204212" y="2316608"/>
                          <a:pt x="8863693" y="2629742"/>
                        </a:cubicBezTo>
                        <a:cubicBezTo>
                          <a:pt x="8523174" y="2942876"/>
                          <a:pt x="8496979" y="3558430"/>
                          <a:pt x="7706404" y="3572717"/>
                        </a:cubicBezTo>
                        <a:cubicBezTo>
                          <a:pt x="6915829" y="3587004"/>
                          <a:pt x="5391830" y="3356023"/>
                          <a:pt x="4277405" y="3286967"/>
                        </a:cubicBezTo>
                        <a:cubicBezTo>
                          <a:pt x="3162980" y="3217911"/>
                          <a:pt x="1629455" y="3364357"/>
                          <a:pt x="1019855" y="3158379"/>
                        </a:cubicBezTo>
                        <a:cubicBezTo>
                          <a:pt x="410255" y="2952401"/>
                          <a:pt x="-108857" y="2148730"/>
                          <a:pt x="19730" y="1665336"/>
                        </a:cubicBezTo>
                        <a:close/>
                      </a:path>
                    </a:pathLst>
                  </a:custGeom>
                  <a:solidFill>
                    <a:srgbClr val="CBE48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pic>
                <p:nvPicPr>
                  <p:cNvPr id="116" name="Kép 115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111" b="90000" l="10000" r="96471"/>
                            </a14:imgEffect>
                          </a14:imgLayer>
                        </a14:imgProps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85426" y="4316647"/>
                    <a:ext cx="1843025" cy="975719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59" name="Csoportba foglalás 58"/>
                <p:cNvGrpSpPr/>
                <p:nvPr/>
              </p:nvGrpSpPr>
              <p:grpSpPr>
                <a:xfrm flipH="1">
                  <a:off x="4946589" y="5097493"/>
                  <a:ext cx="443056" cy="856798"/>
                  <a:chOff x="1555338" y="1706017"/>
                  <a:chExt cx="2194990" cy="4528354"/>
                </a:xfrm>
              </p:grpSpPr>
              <p:sp>
                <p:nvSpPr>
                  <p:cNvPr id="111" name="Szabadkézi sokszög 110"/>
                  <p:cNvSpPr/>
                  <p:nvPr/>
                </p:nvSpPr>
                <p:spPr>
                  <a:xfrm rot="20890754" flipH="1">
                    <a:off x="2629588" y="3568022"/>
                    <a:ext cx="510405" cy="2504093"/>
                  </a:xfrm>
                  <a:custGeom>
                    <a:avLst/>
                    <a:gdLst>
                      <a:gd name="connsiteX0" fmla="*/ 387107 w 510405"/>
                      <a:gd name="connsiteY0" fmla="*/ 0 h 2504093"/>
                      <a:gd name="connsiteX1" fmla="*/ 221260 w 510405"/>
                      <a:gd name="connsiteY1" fmla="*/ 34710 h 2504093"/>
                      <a:gd name="connsiteX2" fmla="*/ 233919 w 510405"/>
                      <a:gd name="connsiteY2" fmla="*/ 90716 h 2504093"/>
                      <a:gd name="connsiteX3" fmla="*/ 286973 w 510405"/>
                      <a:gd name="connsiteY3" fmla="*/ 672952 h 2504093"/>
                      <a:gd name="connsiteX4" fmla="*/ 33 w 510405"/>
                      <a:gd name="connsiteY4" fmla="*/ 2504093 h 2504093"/>
                      <a:gd name="connsiteX5" fmla="*/ 190344 w 510405"/>
                      <a:gd name="connsiteY5" fmla="*/ 2504093 h 2504093"/>
                      <a:gd name="connsiteX6" fmla="*/ 510404 w 510405"/>
                      <a:gd name="connsiteY6" fmla="*/ 642433 h 2504093"/>
                      <a:gd name="connsiteX7" fmla="*/ 409292 w 510405"/>
                      <a:gd name="connsiteY7" fmla="*/ 71642 h 2504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10405" h="2504093">
                        <a:moveTo>
                          <a:pt x="387107" y="0"/>
                        </a:moveTo>
                        <a:lnTo>
                          <a:pt x="221260" y="34710"/>
                        </a:lnTo>
                        <a:lnTo>
                          <a:pt x="233919" y="90716"/>
                        </a:lnTo>
                        <a:cubicBezTo>
                          <a:pt x="273423" y="284795"/>
                          <a:pt x="297653" y="478874"/>
                          <a:pt x="286973" y="672952"/>
                        </a:cubicBezTo>
                        <a:cubicBezTo>
                          <a:pt x="290628" y="1283332"/>
                          <a:pt x="-3623" y="1893713"/>
                          <a:pt x="33" y="2504093"/>
                        </a:cubicBezTo>
                        <a:lnTo>
                          <a:pt x="190344" y="2504093"/>
                        </a:lnTo>
                        <a:lnTo>
                          <a:pt x="510404" y="642433"/>
                        </a:lnTo>
                        <a:cubicBezTo>
                          <a:pt x="510738" y="452169"/>
                          <a:pt x="465688" y="261905"/>
                          <a:pt x="409292" y="71642"/>
                        </a:cubicBezTo>
                        <a:close/>
                      </a:path>
                    </a:pathLst>
                  </a:custGeom>
                  <a:solidFill>
                    <a:srgbClr val="8CBA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2" name="Szabadkézi sokszög 111"/>
                  <p:cNvSpPr/>
                  <p:nvPr/>
                </p:nvSpPr>
                <p:spPr>
                  <a:xfrm rot="20055638" flipH="1">
                    <a:off x="1555338" y="1706017"/>
                    <a:ext cx="1921995" cy="2229998"/>
                  </a:xfrm>
                  <a:custGeom>
                    <a:avLst/>
                    <a:gdLst>
                      <a:gd name="connsiteX0" fmla="*/ 615401 w 1921995"/>
                      <a:gd name="connsiteY0" fmla="*/ 137067 h 2229998"/>
                      <a:gd name="connsiteX1" fmla="*/ 460309 w 1921995"/>
                      <a:gd name="connsiteY1" fmla="*/ 427826 h 2229998"/>
                      <a:gd name="connsiteX2" fmla="*/ 451921 w 1921995"/>
                      <a:gd name="connsiteY2" fmla="*/ 534522 h 2229998"/>
                      <a:gd name="connsiteX3" fmla="*/ 411264 w 1921995"/>
                      <a:gd name="connsiteY3" fmla="*/ 518337 h 2229998"/>
                      <a:gd name="connsiteX4" fmla="*/ 115499 w 1921995"/>
                      <a:gd name="connsiteY4" fmla="*/ 503732 h 2229998"/>
                      <a:gd name="connsiteX5" fmla="*/ 393028 w 1921995"/>
                      <a:gd name="connsiteY5" fmla="*/ 1655235 h 2229998"/>
                      <a:gd name="connsiteX6" fmla="*/ 677776 w 1921995"/>
                      <a:gd name="connsiteY6" fmla="*/ 1931457 h 2229998"/>
                      <a:gd name="connsiteX7" fmla="*/ 765426 w 1921995"/>
                      <a:gd name="connsiteY7" fmla="*/ 1996483 h 2229998"/>
                      <a:gd name="connsiteX8" fmla="*/ 770837 w 1921995"/>
                      <a:gd name="connsiteY8" fmla="*/ 2004674 h 2229998"/>
                      <a:gd name="connsiteX9" fmla="*/ 1370420 w 1921995"/>
                      <a:gd name="connsiteY9" fmla="*/ 2205806 h 2229998"/>
                      <a:gd name="connsiteX10" fmla="*/ 1632248 w 1921995"/>
                      <a:gd name="connsiteY10" fmla="*/ 2011216 h 2229998"/>
                      <a:gd name="connsiteX11" fmla="*/ 1634939 w 1921995"/>
                      <a:gd name="connsiteY11" fmla="*/ 2006480 h 2229998"/>
                      <a:gd name="connsiteX12" fmla="*/ 1639408 w 1921995"/>
                      <a:gd name="connsiteY12" fmla="*/ 2005078 h 2229998"/>
                      <a:gd name="connsiteX13" fmla="*/ 1921995 w 1921995"/>
                      <a:gd name="connsiteY13" fmla="*/ 1052452 h 2229998"/>
                      <a:gd name="connsiteX14" fmla="*/ 1369545 w 1921995"/>
                      <a:gd name="connsiteY14" fmla="*/ 4702 h 2229998"/>
                      <a:gd name="connsiteX15" fmla="*/ 1122137 w 1921995"/>
                      <a:gd name="connsiteY15" fmla="*/ 280016 h 2229998"/>
                      <a:gd name="connsiteX16" fmla="*/ 1095885 w 1921995"/>
                      <a:gd name="connsiteY16" fmla="*/ 346545 h 2229998"/>
                      <a:gd name="connsiteX17" fmla="*/ 1003085 w 1921995"/>
                      <a:gd name="connsiteY17" fmla="*/ 260829 h 2229998"/>
                      <a:gd name="connsiteX18" fmla="*/ 660662 w 1921995"/>
                      <a:gd name="connsiteY18" fmla="*/ 120276 h 2229998"/>
                      <a:gd name="connsiteX19" fmla="*/ 615401 w 1921995"/>
                      <a:gd name="connsiteY19" fmla="*/ 137067 h 2229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921995" h="2229998">
                        <a:moveTo>
                          <a:pt x="615401" y="137067"/>
                        </a:moveTo>
                        <a:cubicBezTo>
                          <a:pt x="535351" y="180063"/>
                          <a:pt x="482580" y="286191"/>
                          <a:pt x="460309" y="427826"/>
                        </a:cubicBezTo>
                        <a:lnTo>
                          <a:pt x="451921" y="534522"/>
                        </a:lnTo>
                        <a:lnTo>
                          <a:pt x="411264" y="518337"/>
                        </a:lnTo>
                        <a:cubicBezTo>
                          <a:pt x="293555" y="476550"/>
                          <a:pt x="187538" y="465441"/>
                          <a:pt x="115499" y="503732"/>
                        </a:cubicBezTo>
                        <a:cubicBezTo>
                          <a:pt x="-115025" y="626262"/>
                          <a:pt x="10719" y="1220859"/>
                          <a:pt x="393028" y="1655235"/>
                        </a:cubicBezTo>
                        <a:cubicBezTo>
                          <a:pt x="488606" y="1763828"/>
                          <a:pt x="585021" y="1855954"/>
                          <a:pt x="677776" y="1931457"/>
                        </a:cubicBezTo>
                        <a:lnTo>
                          <a:pt x="765426" y="1996483"/>
                        </a:lnTo>
                        <a:lnTo>
                          <a:pt x="770837" y="2004674"/>
                        </a:lnTo>
                        <a:cubicBezTo>
                          <a:pt x="918283" y="2188876"/>
                          <a:pt x="1152610" y="2275968"/>
                          <a:pt x="1370420" y="2205806"/>
                        </a:cubicBezTo>
                        <a:cubicBezTo>
                          <a:pt x="1479326" y="2170725"/>
                          <a:pt x="1568637" y="2101312"/>
                          <a:pt x="1632248" y="2011216"/>
                        </a:cubicBezTo>
                        <a:lnTo>
                          <a:pt x="1634939" y="2006480"/>
                        </a:lnTo>
                        <a:lnTo>
                          <a:pt x="1639408" y="2005078"/>
                        </a:lnTo>
                        <a:cubicBezTo>
                          <a:pt x="1781005" y="1920445"/>
                          <a:pt x="1921995" y="1558776"/>
                          <a:pt x="1921995" y="1052452"/>
                        </a:cubicBezTo>
                        <a:cubicBezTo>
                          <a:pt x="1921995" y="473796"/>
                          <a:pt x="1623545" y="-55623"/>
                          <a:pt x="1369545" y="4702"/>
                        </a:cubicBezTo>
                        <a:cubicBezTo>
                          <a:pt x="1274295" y="27324"/>
                          <a:pt x="1189314" y="135671"/>
                          <a:pt x="1122137" y="280016"/>
                        </a:cubicBezTo>
                        <a:lnTo>
                          <a:pt x="1095885" y="346545"/>
                        </a:lnTo>
                        <a:lnTo>
                          <a:pt x="1003085" y="260829"/>
                        </a:lnTo>
                        <a:cubicBezTo>
                          <a:pt x="879887" y="159980"/>
                          <a:pt x="756286" y="99289"/>
                          <a:pt x="660662" y="120276"/>
                        </a:cubicBezTo>
                        <a:cubicBezTo>
                          <a:pt x="644725" y="123774"/>
                          <a:pt x="629632" y="129423"/>
                          <a:pt x="615401" y="137067"/>
                        </a:cubicBezTo>
                        <a:close/>
                      </a:path>
                    </a:pathLst>
                  </a:custGeom>
                  <a:solidFill>
                    <a:srgbClr val="E081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3" name="Ellipszis 112"/>
                  <p:cNvSpPr/>
                  <p:nvPr/>
                </p:nvSpPr>
                <p:spPr>
                  <a:xfrm rot="887585">
                    <a:off x="3232394" y="4276747"/>
                    <a:ext cx="517934" cy="1787075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4" name="Ellipszis 113"/>
                  <p:cNvSpPr/>
                  <p:nvPr/>
                </p:nvSpPr>
                <p:spPr>
                  <a:xfrm rot="19167550">
                    <a:off x="2436707" y="4447296"/>
                    <a:ext cx="517934" cy="1787075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0" name="Csoportba foglalás 59"/>
                <p:cNvGrpSpPr/>
                <p:nvPr/>
              </p:nvGrpSpPr>
              <p:grpSpPr>
                <a:xfrm>
                  <a:off x="7389335" y="5211087"/>
                  <a:ext cx="802119" cy="675458"/>
                  <a:chOff x="4163624" y="5990659"/>
                  <a:chExt cx="1028137" cy="766970"/>
                </a:xfrm>
              </p:grpSpPr>
              <p:sp>
                <p:nvSpPr>
                  <p:cNvPr id="105" name="Ellipszis 104"/>
                  <p:cNvSpPr/>
                  <p:nvPr/>
                </p:nvSpPr>
                <p:spPr>
                  <a:xfrm rot="19167550">
                    <a:off x="4163624" y="6070703"/>
                    <a:ext cx="356428" cy="661345"/>
                  </a:xfrm>
                  <a:prstGeom prst="ellipse">
                    <a:avLst/>
                  </a:prstGeom>
                  <a:solidFill>
                    <a:srgbClr val="9DCF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6" name="Ellipszis 105"/>
                  <p:cNvSpPr/>
                  <p:nvPr/>
                </p:nvSpPr>
                <p:spPr>
                  <a:xfrm rot="447115">
                    <a:off x="4466194" y="5990659"/>
                    <a:ext cx="356428" cy="661345"/>
                  </a:xfrm>
                  <a:prstGeom prst="ellipse">
                    <a:avLst/>
                  </a:prstGeom>
                  <a:solidFill>
                    <a:srgbClr val="9DCF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7" name="Ellipszis 106"/>
                  <p:cNvSpPr/>
                  <p:nvPr/>
                </p:nvSpPr>
                <p:spPr>
                  <a:xfrm rot="3068414">
                    <a:off x="4731381" y="6064024"/>
                    <a:ext cx="259416" cy="661345"/>
                  </a:xfrm>
                  <a:prstGeom prst="ellipse">
                    <a:avLst/>
                  </a:prstGeom>
                  <a:solidFill>
                    <a:srgbClr val="9DCF8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8" name="Ellipszis 107"/>
                  <p:cNvSpPr/>
                  <p:nvPr/>
                </p:nvSpPr>
                <p:spPr>
                  <a:xfrm rot="3068414">
                    <a:off x="4715507" y="6149767"/>
                    <a:ext cx="80880" cy="661345"/>
                  </a:xfrm>
                  <a:prstGeom prst="ellipse">
                    <a:avLst/>
                  </a:prstGeom>
                  <a:solidFill>
                    <a:srgbClr val="41A1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9" name="Ellipszis 108"/>
                  <p:cNvSpPr>
                    <a:spLocks noChangeAspect="1"/>
                  </p:cNvSpPr>
                  <p:nvPr/>
                </p:nvSpPr>
                <p:spPr>
                  <a:xfrm rot="540000">
                    <a:off x="4551366" y="6004115"/>
                    <a:ext cx="80880" cy="661345"/>
                  </a:xfrm>
                  <a:prstGeom prst="ellipse">
                    <a:avLst/>
                  </a:prstGeom>
                  <a:solidFill>
                    <a:srgbClr val="41A1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10" name="Ellipszis 109"/>
                  <p:cNvSpPr/>
                  <p:nvPr/>
                </p:nvSpPr>
                <p:spPr>
                  <a:xfrm rot="19080000" flipH="1">
                    <a:off x="4294755" y="6096284"/>
                    <a:ext cx="80880" cy="661345"/>
                  </a:xfrm>
                  <a:prstGeom prst="ellipse">
                    <a:avLst/>
                  </a:prstGeom>
                  <a:solidFill>
                    <a:srgbClr val="41A1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1" name="Csoportba foglalás 60"/>
                <p:cNvGrpSpPr/>
                <p:nvPr/>
              </p:nvGrpSpPr>
              <p:grpSpPr>
                <a:xfrm rot="19774951" flipH="1">
                  <a:off x="5522516" y="5149884"/>
                  <a:ext cx="258814" cy="528620"/>
                  <a:chOff x="1555338" y="1706017"/>
                  <a:chExt cx="2194990" cy="4528354"/>
                </a:xfrm>
              </p:grpSpPr>
              <p:sp>
                <p:nvSpPr>
                  <p:cNvPr id="101" name="Szabadkézi sokszög 100"/>
                  <p:cNvSpPr/>
                  <p:nvPr/>
                </p:nvSpPr>
                <p:spPr>
                  <a:xfrm rot="20890754" flipH="1">
                    <a:off x="2629588" y="3568022"/>
                    <a:ext cx="510405" cy="2504093"/>
                  </a:xfrm>
                  <a:custGeom>
                    <a:avLst/>
                    <a:gdLst>
                      <a:gd name="connsiteX0" fmla="*/ 387107 w 510405"/>
                      <a:gd name="connsiteY0" fmla="*/ 0 h 2504093"/>
                      <a:gd name="connsiteX1" fmla="*/ 221260 w 510405"/>
                      <a:gd name="connsiteY1" fmla="*/ 34710 h 2504093"/>
                      <a:gd name="connsiteX2" fmla="*/ 233919 w 510405"/>
                      <a:gd name="connsiteY2" fmla="*/ 90716 h 2504093"/>
                      <a:gd name="connsiteX3" fmla="*/ 286973 w 510405"/>
                      <a:gd name="connsiteY3" fmla="*/ 672952 h 2504093"/>
                      <a:gd name="connsiteX4" fmla="*/ 33 w 510405"/>
                      <a:gd name="connsiteY4" fmla="*/ 2504093 h 2504093"/>
                      <a:gd name="connsiteX5" fmla="*/ 190344 w 510405"/>
                      <a:gd name="connsiteY5" fmla="*/ 2504093 h 2504093"/>
                      <a:gd name="connsiteX6" fmla="*/ 510404 w 510405"/>
                      <a:gd name="connsiteY6" fmla="*/ 642433 h 2504093"/>
                      <a:gd name="connsiteX7" fmla="*/ 409292 w 510405"/>
                      <a:gd name="connsiteY7" fmla="*/ 71642 h 2504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10405" h="2504093">
                        <a:moveTo>
                          <a:pt x="387107" y="0"/>
                        </a:moveTo>
                        <a:lnTo>
                          <a:pt x="221260" y="34710"/>
                        </a:lnTo>
                        <a:lnTo>
                          <a:pt x="233919" y="90716"/>
                        </a:lnTo>
                        <a:cubicBezTo>
                          <a:pt x="273423" y="284795"/>
                          <a:pt x="297653" y="478874"/>
                          <a:pt x="286973" y="672952"/>
                        </a:cubicBezTo>
                        <a:cubicBezTo>
                          <a:pt x="290628" y="1283332"/>
                          <a:pt x="-3623" y="1893713"/>
                          <a:pt x="33" y="2504093"/>
                        </a:cubicBezTo>
                        <a:lnTo>
                          <a:pt x="190344" y="2504093"/>
                        </a:lnTo>
                        <a:lnTo>
                          <a:pt x="510404" y="642433"/>
                        </a:lnTo>
                        <a:cubicBezTo>
                          <a:pt x="510738" y="452169"/>
                          <a:pt x="465688" y="261905"/>
                          <a:pt x="409292" y="71642"/>
                        </a:cubicBezTo>
                        <a:close/>
                      </a:path>
                    </a:pathLst>
                  </a:custGeom>
                  <a:solidFill>
                    <a:srgbClr val="8CBA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2" name="Szabadkézi sokszög 101"/>
                  <p:cNvSpPr/>
                  <p:nvPr/>
                </p:nvSpPr>
                <p:spPr>
                  <a:xfrm rot="20055638" flipH="1">
                    <a:off x="1555338" y="1706017"/>
                    <a:ext cx="1921995" cy="2229998"/>
                  </a:xfrm>
                  <a:custGeom>
                    <a:avLst/>
                    <a:gdLst>
                      <a:gd name="connsiteX0" fmla="*/ 615401 w 1921995"/>
                      <a:gd name="connsiteY0" fmla="*/ 137067 h 2229998"/>
                      <a:gd name="connsiteX1" fmla="*/ 460309 w 1921995"/>
                      <a:gd name="connsiteY1" fmla="*/ 427826 h 2229998"/>
                      <a:gd name="connsiteX2" fmla="*/ 451921 w 1921995"/>
                      <a:gd name="connsiteY2" fmla="*/ 534522 h 2229998"/>
                      <a:gd name="connsiteX3" fmla="*/ 411264 w 1921995"/>
                      <a:gd name="connsiteY3" fmla="*/ 518337 h 2229998"/>
                      <a:gd name="connsiteX4" fmla="*/ 115499 w 1921995"/>
                      <a:gd name="connsiteY4" fmla="*/ 503732 h 2229998"/>
                      <a:gd name="connsiteX5" fmla="*/ 393028 w 1921995"/>
                      <a:gd name="connsiteY5" fmla="*/ 1655235 h 2229998"/>
                      <a:gd name="connsiteX6" fmla="*/ 677776 w 1921995"/>
                      <a:gd name="connsiteY6" fmla="*/ 1931457 h 2229998"/>
                      <a:gd name="connsiteX7" fmla="*/ 765426 w 1921995"/>
                      <a:gd name="connsiteY7" fmla="*/ 1996483 h 2229998"/>
                      <a:gd name="connsiteX8" fmla="*/ 770837 w 1921995"/>
                      <a:gd name="connsiteY8" fmla="*/ 2004674 h 2229998"/>
                      <a:gd name="connsiteX9" fmla="*/ 1370420 w 1921995"/>
                      <a:gd name="connsiteY9" fmla="*/ 2205806 h 2229998"/>
                      <a:gd name="connsiteX10" fmla="*/ 1632248 w 1921995"/>
                      <a:gd name="connsiteY10" fmla="*/ 2011216 h 2229998"/>
                      <a:gd name="connsiteX11" fmla="*/ 1634939 w 1921995"/>
                      <a:gd name="connsiteY11" fmla="*/ 2006480 h 2229998"/>
                      <a:gd name="connsiteX12" fmla="*/ 1639408 w 1921995"/>
                      <a:gd name="connsiteY12" fmla="*/ 2005078 h 2229998"/>
                      <a:gd name="connsiteX13" fmla="*/ 1921995 w 1921995"/>
                      <a:gd name="connsiteY13" fmla="*/ 1052452 h 2229998"/>
                      <a:gd name="connsiteX14" fmla="*/ 1369545 w 1921995"/>
                      <a:gd name="connsiteY14" fmla="*/ 4702 h 2229998"/>
                      <a:gd name="connsiteX15" fmla="*/ 1122137 w 1921995"/>
                      <a:gd name="connsiteY15" fmla="*/ 280016 h 2229998"/>
                      <a:gd name="connsiteX16" fmla="*/ 1095885 w 1921995"/>
                      <a:gd name="connsiteY16" fmla="*/ 346545 h 2229998"/>
                      <a:gd name="connsiteX17" fmla="*/ 1003085 w 1921995"/>
                      <a:gd name="connsiteY17" fmla="*/ 260829 h 2229998"/>
                      <a:gd name="connsiteX18" fmla="*/ 660662 w 1921995"/>
                      <a:gd name="connsiteY18" fmla="*/ 120276 h 2229998"/>
                      <a:gd name="connsiteX19" fmla="*/ 615401 w 1921995"/>
                      <a:gd name="connsiteY19" fmla="*/ 137067 h 2229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921995" h="2229998">
                        <a:moveTo>
                          <a:pt x="615401" y="137067"/>
                        </a:moveTo>
                        <a:cubicBezTo>
                          <a:pt x="535351" y="180063"/>
                          <a:pt x="482580" y="286191"/>
                          <a:pt x="460309" y="427826"/>
                        </a:cubicBezTo>
                        <a:lnTo>
                          <a:pt x="451921" y="534522"/>
                        </a:lnTo>
                        <a:lnTo>
                          <a:pt x="411264" y="518337"/>
                        </a:lnTo>
                        <a:cubicBezTo>
                          <a:pt x="293555" y="476550"/>
                          <a:pt x="187538" y="465441"/>
                          <a:pt x="115499" y="503732"/>
                        </a:cubicBezTo>
                        <a:cubicBezTo>
                          <a:pt x="-115025" y="626262"/>
                          <a:pt x="10719" y="1220859"/>
                          <a:pt x="393028" y="1655235"/>
                        </a:cubicBezTo>
                        <a:cubicBezTo>
                          <a:pt x="488606" y="1763828"/>
                          <a:pt x="585021" y="1855954"/>
                          <a:pt x="677776" y="1931457"/>
                        </a:cubicBezTo>
                        <a:lnTo>
                          <a:pt x="765426" y="1996483"/>
                        </a:lnTo>
                        <a:lnTo>
                          <a:pt x="770837" y="2004674"/>
                        </a:lnTo>
                        <a:cubicBezTo>
                          <a:pt x="918283" y="2188876"/>
                          <a:pt x="1152610" y="2275968"/>
                          <a:pt x="1370420" y="2205806"/>
                        </a:cubicBezTo>
                        <a:cubicBezTo>
                          <a:pt x="1479326" y="2170725"/>
                          <a:pt x="1568637" y="2101312"/>
                          <a:pt x="1632248" y="2011216"/>
                        </a:cubicBezTo>
                        <a:lnTo>
                          <a:pt x="1634939" y="2006480"/>
                        </a:lnTo>
                        <a:lnTo>
                          <a:pt x="1639408" y="2005078"/>
                        </a:lnTo>
                        <a:cubicBezTo>
                          <a:pt x="1781005" y="1920445"/>
                          <a:pt x="1921995" y="1558776"/>
                          <a:pt x="1921995" y="1052452"/>
                        </a:cubicBezTo>
                        <a:cubicBezTo>
                          <a:pt x="1921995" y="473796"/>
                          <a:pt x="1623545" y="-55623"/>
                          <a:pt x="1369545" y="4702"/>
                        </a:cubicBezTo>
                        <a:cubicBezTo>
                          <a:pt x="1274295" y="27324"/>
                          <a:pt x="1189314" y="135671"/>
                          <a:pt x="1122137" y="280016"/>
                        </a:cubicBezTo>
                        <a:lnTo>
                          <a:pt x="1095885" y="346545"/>
                        </a:lnTo>
                        <a:lnTo>
                          <a:pt x="1003085" y="260829"/>
                        </a:lnTo>
                        <a:cubicBezTo>
                          <a:pt x="879887" y="159980"/>
                          <a:pt x="756286" y="99289"/>
                          <a:pt x="660662" y="120276"/>
                        </a:cubicBezTo>
                        <a:cubicBezTo>
                          <a:pt x="644725" y="123774"/>
                          <a:pt x="629632" y="129423"/>
                          <a:pt x="615401" y="137067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3" name="Ellipszis 102"/>
                  <p:cNvSpPr/>
                  <p:nvPr/>
                </p:nvSpPr>
                <p:spPr>
                  <a:xfrm rot="887585">
                    <a:off x="3232394" y="4276747"/>
                    <a:ext cx="517934" cy="1787075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4" name="Ellipszis 103"/>
                  <p:cNvSpPr/>
                  <p:nvPr/>
                </p:nvSpPr>
                <p:spPr>
                  <a:xfrm rot="19167550">
                    <a:off x="2436707" y="4447296"/>
                    <a:ext cx="517934" cy="1787075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2" name="Csoportba foglalás 61"/>
                <p:cNvGrpSpPr/>
                <p:nvPr/>
              </p:nvGrpSpPr>
              <p:grpSpPr>
                <a:xfrm>
                  <a:off x="6320850" y="5083644"/>
                  <a:ext cx="419115" cy="787409"/>
                  <a:chOff x="7604214" y="5945575"/>
                  <a:chExt cx="722429" cy="937119"/>
                </a:xfrm>
              </p:grpSpPr>
              <p:sp>
                <p:nvSpPr>
                  <p:cNvPr id="91" name="Ellipszis 90"/>
                  <p:cNvSpPr/>
                  <p:nvPr/>
                </p:nvSpPr>
                <p:spPr>
                  <a:xfrm rot="20076581" flipH="1">
                    <a:off x="7781713" y="5945575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2" name="Ellipszis 91"/>
                  <p:cNvSpPr/>
                  <p:nvPr/>
                </p:nvSpPr>
                <p:spPr>
                  <a:xfrm rot="18930510" flipH="1">
                    <a:off x="7722078" y="6099255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3" name="Ellipszis 92"/>
                  <p:cNvSpPr/>
                  <p:nvPr/>
                </p:nvSpPr>
                <p:spPr>
                  <a:xfrm rot="18495438" flipH="1">
                    <a:off x="7730574" y="6282694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" name="Ellipszis 93"/>
                  <p:cNvSpPr/>
                  <p:nvPr/>
                </p:nvSpPr>
                <p:spPr>
                  <a:xfrm rot="18495438" flipH="1">
                    <a:off x="7721006" y="6436663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5" name="Ellipszis 94"/>
                  <p:cNvSpPr/>
                  <p:nvPr/>
                </p:nvSpPr>
                <p:spPr>
                  <a:xfrm rot="21332257" flipH="1">
                    <a:off x="7939836" y="6272170"/>
                    <a:ext cx="45719" cy="610524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96" name="Csoportba foglalás 95"/>
                  <p:cNvGrpSpPr/>
                  <p:nvPr/>
                </p:nvGrpSpPr>
                <p:grpSpPr>
                  <a:xfrm flipH="1">
                    <a:off x="7978947" y="6002076"/>
                    <a:ext cx="347696" cy="712424"/>
                    <a:chOff x="8837065" y="6955919"/>
                    <a:chExt cx="347696" cy="712424"/>
                  </a:xfrm>
                </p:grpSpPr>
                <p:sp>
                  <p:nvSpPr>
                    <p:cNvPr id="97" name="Ellipszis 96"/>
                    <p:cNvSpPr/>
                    <p:nvPr/>
                  </p:nvSpPr>
                  <p:spPr>
                    <a:xfrm rot="20076581" flipH="1">
                      <a:off x="9014564" y="6955919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98" name="Ellipszis 97"/>
                    <p:cNvSpPr/>
                    <p:nvPr/>
                  </p:nvSpPr>
                  <p:spPr>
                    <a:xfrm rot="18930510" flipH="1">
                      <a:off x="8954929" y="7109599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99" name="Ellipszis 98"/>
                    <p:cNvSpPr/>
                    <p:nvPr/>
                  </p:nvSpPr>
                  <p:spPr>
                    <a:xfrm rot="18495438" flipH="1">
                      <a:off x="8963425" y="7293038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100" name="Ellipszis 99"/>
                    <p:cNvSpPr/>
                    <p:nvPr/>
                  </p:nvSpPr>
                  <p:spPr>
                    <a:xfrm rot="18495438" flipH="1">
                      <a:off x="8953857" y="7447007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pic>
              <p:nvPicPr>
                <p:cNvPr id="63" name="Kép 62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85169" y="4638549"/>
                  <a:ext cx="1396701" cy="1396701"/>
                </a:xfrm>
                <a:prstGeom prst="rect">
                  <a:avLst/>
                </a:prstGeom>
              </p:spPr>
            </p:pic>
            <p:grpSp>
              <p:nvGrpSpPr>
                <p:cNvPr id="64" name="Csoportba foglalás 63"/>
                <p:cNvGrpSpPr/>
                <p:nvPr/>
              </p:nvGrpSpPr>
              <p:grpSpPr>
                <a:xfrm rot="19774951" flipH="1">
                  <a:off x="5894607" y="4684100"/>
                  <a:ext cx="258814" cy="528620"/>
                  <a:chOff x="1555338" y="1706017"/>
                  <a:chExt cx="2194990" cy="4528354"/>
                </a:xfrm>
              </p:grpSpPr>
              <p:sp>
                <p:nvSpPr>
                  <p:cNvPr id="87" name="Szabadkézi sokszög 86"/>
                  <p:cNvSpPr/>
                  <p:nvPr/>
                </p:nvSpPr>
                <p:spPr>
                  <a:xfrm rot="20890754" flipH="1">
                    <a:off x="2629588" y="3568022"/>
                    <a:ext cx="510405" cy="2504093"/>
                  </a:xfrm>
                  <a:custGeom>
                    <a:avLst/>
                    <a:gdLst>
                      <a:gd name="connsiteX0" fmla="*/ 387107 w 510405"/>
                      <a:gd name="connsiteY0" fmla="*/ 0 h 2504093"/>
                      <a:gd name="connsiteX1" fmla="*/ 221260 w 510405"/>
                      <a:gd name="connsiteY1" fmla="*/ 34710 h 2504093"/>
                      <a:gd name="connsiteX2" fmla="*/ 233919 w 510405"/>
                      <a:gd name="connsiteY2" fmla="*/ 90716 h 2504093"/>
                      <a:gd name="connsiteX3" fmla="*/ 286973 w 510405"/>
                      <a:gd name="connsiteY3" fmla="*/ 672952 h 2504093"/>
                      <a:gd name="connsiteX4" fmla="*/ 33 w 510405"/>
                      <a:gd name="connsiteY4" fmla="*/ 2504093 h 2504093"/>
                      <a:gd name="connsiteX5" fmla="*/ 190344 w 510405"/>
                      <a:gd name="connsiteY5" fmla="*/ 2504093 h 2504093"/>
                      <a:gd name="connsiteX6" fmla="*/ 510404 w 510405"/>
                      <a:gd name="connsiteY6" fmla="*/ 642433 h 2504093"/>
                      <a:gd name="connsiteX7" fmla="*/ 409292 w 510405"/>
                      <a:gd name="connsiteY7" fmla="*/ 71642 h 2504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10405" h="2504093">
                        <a:moveTo>
                          <a:pt x="387107" y="0"/>
                        </a:moveTo>
                        <a:lnTo>
                          <a:pt x="221260" y="34710"/>
                        </a:lnTo>
                        <a:lnTo>
                          <a:pt x="233919" y="90716"/>
                        </a:lnTo>
                        <a:cubicBezTo>
                          <a:pt x="273423" y="284795"/>
                          <a:pt x="297653" y="478874"/>
                          <a:pt x="286973" y="672952"/>
                        </a:cubicBezTo>
                        <a:cubicBezTo>
                          <a:pt x="290628" y="1283332"/>
                          <a:pt x="-3623" y="1893713"/>
                          <a:pt x="33" y="2504093"/>
                        </a:cubicBezTo>
                        <a:lnTo>
                          <a:pt x="190344" y="2504093"/>
                        </a:lnTo>
                        <a:lnTo>
                          <a:pt x="510404" y="642433"/>
                        </a:lnTo>
                        <a:cubicBezTo>
                          <a:pt x="510738" y="452169"/>
                          <a:pt x="465688" y="261905"/>
                          <a:pt x="409292" y="71642"/>
                        </a:cubicBezTo>
                        <a:close/>
                      </a:path>
                    </a:pathLst>
                  </a:custGeom>
                  <a:solidFill>
                    <a:srgbClr val="8CBA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8" name="Szabadkézi sokszög 87"/>
                  <p:cNvSpPr/>
                  <p:nvPr/>
                </p:nvSpPr>
                <p:spPr>
                  <a:xfrm rot="20055638" flipH="1">
                    <a:off x="1555338" y="1706017"/>
                    <a:ext cx="1921995" cy="2229998"/>
                  </a:xfrm>
                  <a:custGeom>
                    <a:avLst/>
                    <a:gdLst>
                      <a:gd name="connsiteX0" fmla="*/ 615401 w 1921995"/>
                      <a:gd name="connsiteY0" fmla="*/ 137067 h 2229998"/>
                      <a:gd name="connsiteX1" fmla="*/ 460309 w 1921995"/>
                      <a:gd name="connsiteY1" fmla="*/ 427826 h 2229998"/>
                      <a:gd name="connsiteX2" fmla="*/ 451921 w 1921995"/>
                      <a:gd name="connsiteY2" fmla="*/ 534522 h 2229998"/>
                      <a:gd name="connsiteX3" fmla="*/ 411264 w 1921995"/>
                      <a:gd name="connsiteY3" fmla="*/ 518337 h 2229998"/>
                      <a:gd name="connsiteX4" fmla="*/ 115499 w 1921995"/>
                      <a:gd name="connsiteY4" fmla="*/ 503732 h 2229998"/>
                      <a:gd name="connsiteX5" fmla="*/ 393028 w 1921995"/>
                      <a:gd name="connsiteY5" fmla="*/ 1655235 h 2229998"/>
                      <a:gd name="connsiteX6" fmla="*/ 677776 w 1921995"/>
                      <a:gd name="connsiteY6" fmla="*/ 1931457 h 2229998"/>
                      <a:gd name="connsiteX7" fmla="*/ 765426 w 1921995"/>
                      <a:gd name="connsiteY7" fmla="*/ 1996483 h 2229998"/>
                      <a:gd name="connsiteX8" fmla="*/ 770837 w 1921995"/>
                      <a:gd name="connsiteY8" fmla="*/ 2004674 h 2229998"/>
                      <a:gd name="connsiteX9" fmla="*/ 1370420 w 1921995"/>
                      <a:gd name="connsiteY9" fmla="*/ 2205806 h 2229998"/>
                      <a:gd name="connsiteX10" fmla="*/ 1632248 w 1921995"/>
                      <a:gd name="connsiteY10" fmla="*/ 2011216 h 2229998"/>
                      <a:gd name="connsiteX11" fmla="*/ 1634939 w 1921995"/>
                      <a:gd name="connsiteY11" fmla="*/ 2006480 h 2229998"/>
                      <a:gd name="connsiteX12" fmla="*/ 1639408 w 1921995"/>
                      <a:gd name="connsiteY12" fmla="*/ 2005078 h 2229998"/>
                      <a:gd name="connsiteX13" fmla="*/ 1921995 w 1921995"/>
                      <a:gd name="connsiteY13" fmla="*/ 1052452 h 2229998"/>
                      <a:gd name="connsiteX14" fmla="*/ 1369545 w 1921995"/>
                      <a:gd name="connsiteY14" fmla="*/ 4702 h 2229998"/>
                      <a:gd name="connsiteX15" fmla="*/ 1122137 w 1921995"/>
                      <a:gd name="connsiteY15" fmla="*/ 280016 h 2229998"/>
                      <a:gd name="connsiteX16" fmla="*/ 1095885 w 1921995"/>
                      <a:gd name="connsiteY16" fmla="*/ 346545 h 2229998"/>
                      <a:gd name="connsiteX17" fmla="*/ 1003085 w 1921995"/>
                      <a:gd name="connsiteY17" fmla="*/ 260829 h 2229998"/>
                      <a:gd name="connsiteX18" fmla="*/ 660662 w 1921995"/>
                      <a:gd name="connsiteY18" fmla="*/ 120276 h 2229998"/>
                      <a:gd name="connsiteX19" fmla="*/ 615401 w 1921995"/>
                      <a:gd name="connsiteY19" fmla="*/ 137067 h 2229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1921995" h="2229998">
                        <a:moveTo>
                          <a:pt x="615401" y="137067"/>
                        </a:moveTo>
                        <a:cubicBezTo>
                          <a:pt x="535351" y="180063"/>
                          <a:pt x="482580" y="286191"/>
                          <a:pt x="460309" y="427826"/>
                        </a:cubicBezTo>
                        <a:lnTo>
                          <a:pt x="451921" y="534522"/>
                        </a:lnTo>
                        <a:lnTo>
                          <a:pt x="411264" y="518337"/>
                        </a:lnTo>
                        <a:cubicBezTo>
                          <a:pt x="293555" y="476550"/>
                          <a:pt x="187538" y="465441"/>
                          <a:pt x="115499" y="503732"/>
                        </a:cubicBezTo>
                        <a:cubicBezTo>
                          <a:pt x="-115025" y="626262"/>
                          <a:pt x="10719" y="1220859"/>
                          <a:pt x="393028" y="1655235"/>
                        </a:cubicBezTo>
                        <a:cubicBezTo>
                          <a:pt x="488606" y="1763828"/>
                          <a:pt x="585021" y="1855954"/>
                          <a:pt x="677776" y="1931457"/>
                        </a:cubicBezTo>
                        <a:lnTo>
                          <a:pt x="765426" y="1996483"/>
                        </a:lnTo>
                        <a:lnTo>
                          <a:pt x="770837" y="2004674"/>
                        </a:lnTo>
                        <a:cubicBezTo>
                          <a:pt x="918283" y="2188876"/>
                          <a:pt x="1152610" y="2275968"/>
                          <a:pt x="1370420" y="2205806"/>
                        </a:cubicBezTo>
                        <a:cubicBezTo>
                          <a:pt x="1479326" y="2170725"/>
                          <a:pt x="1568637" y="2101312"/>
                          <a:pt x="1632248" y="2011216"/>
                        </a:cubicBezTo>
                        <a:lnTo>
                          <a:pt x="1634939" y="2006480"/>
                        </a:lnTo>
                        <a:lnTo>
                          <a:pt x="1639408" y="2005078"/>
                        </a:lnTo>
                        <a:cubicBezTo>
                          <a:pt x="1781005" y="1920445"/>
                          <a:pt x="1921995" y="1558776"/>
                          <a:pt x="1921995" y="1052452"/>
                        </a:cubicBezTo>
                        <a:cubicBezTo>
                          <a:pt x="1921995" y="473796"/>
                          <a:pt x="1623545" y="-55623"/>
                          <a:pt x="1369545" y="4702"/>
                        </a:cubicBezTo>
                        <a:cubicBezTo>
                          <a:pt x="1274295" y="27324"/>
                          <a:pt x="1189314" y="135671"/>
                          <a:pt x="1122137" y="280016"/>
                        </a:cubicBezTo>
                        <a:lnTo>
                          <a:pt x="1095885" y="346545"/>
                        </a:lnTo>
                        <a:lnTo>
                          <a:pt x="1003085" y="260829"/>
                        </a:lnTo>
                        <a:cubicBezTo>
                          <a:pt x="879887" y="159980"/>
                          <a:pt x="756286" y="99289"/>
                          <a:pt x="660662" y="120276"/>
                        </a:cubicBezTo>
                        <a:cubicBezTo>
                          <a:pt x="644725" y="123774"/>
                          <a:pt x="629632" y="129423"/>
                          <a:pt x="615401" y="137067"/>
                        </a:cubicBez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9" name="Ellipszis 88"/>
                  <p:cNvSpPr/>
                  <p:nvPr/>
                </p:nvSpPr>
                <p:spPr>
                  <a:xfrm rot="887585">
                    <a:off x="3232394" y="4276747"/>
                    <a:ext cx="517934" cy="1787075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0" name="Ellipszis 89"/>
                  <p:cNvSpPr/>
                  <p:nvPr/>
                </p:nvSpPr>
                <p:spPr>
                  <a:xfrm rot="19167550">
                    <a:off x="2436707" y="4447296"/>
                    <a:ext cx="517934" cy="1787075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65" name="Csoportba foglalás 64"/>
                <p:cNvGrpSpPr/>
                <p:nvPr/>
              </p:nvGrpSpPr>
              <p:grpSpPr>
                <a:xfrm>
                  <a:off x="4613582" y="4527588"/>
                  <a:ext cx="419115" cy="787409"/>
                  <a:chOff x="7604214" y="5945575"/>
                  <a:chExt cx="722429" cy="937119"/>
                </a:xfrm>
              </p:grpSpPr>
              <p:sp>
                <p:nvSpPr>
                  <p:cNvPr id="77" name="Ellipszis 76"/>
                  <p:cNvSpPr/>
                  <p:nvPr/>
                </p:nvSpPr>
                <p:spPr>
                  <a:xfrm rot="20076581" flipH="1">
                    <a:off x="7781713" y="5945575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8" name="Ellipszis 77"/>
                  <p:cNvSpPr/>
                  <p:nvPr/>
                </p:nvSpPr>
                <p:spPr>
                  <a:xfrm rot="18930510" flipH="1">
                    <a:off x="7722078" y="6099255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9" name="Ellipszis 78"/>
                  <p:cNvSpPr/>
                  <p:nvPr/>
                </p:nvSpPr>
                <p:spPr>
                  <a:xfrm rot="18495438" flipH="1">
                    <a:off x="7730574" y="6282694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0" name="Ellipszis 79"/>
                  <p:cNvSpPr/>
                  <p:nvPr/>
                </p:nvSpPr>
                <p:spPr>
                  <a:xfrm rot="18495438" flipH="1">
                    <a:off x="7721006" y="6436663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81" name="Ellipszis 80"/>
                  <p:cNvSpPr/>
                  <p:nvPr/>
                </p:nvSpPr>
                <p:spPr>
                  <a:xfrm rot="21332257" flipH="1">
                    <a:off x="7939836" y="6272170"/>
                    <a:ext cx="45719" cy="610524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82" name="Csoportba foglalás 81"/>
                  <p:cNvGrpSpPr/>
                  <p:nvPr/>
                </p:nvGrpSpPr>
                <p:grpSpPr>
                  <a:xfrm flipH="1">
                    <a:off x="7978947" y="6002076"/>
                    <a:ext cx="347696" cy="712424"/>
                    <a:chOff x="8837065" y="6955919"/>
                    <a:chExt cx="347696" cy="712424"/>
                  </a:xfrm>
                </p:grpSpPr>
                <p:sp>
                  <p:nvSpPr>
                    <p:cNvPr id="83" name="Ellipszis 82"/>
                    <p:cNvSpPr/>
                    <p:nvPr/>
                  </p:nvSpPr>
                  <p:spPr>
                    <a:xfrm rot="20076581" flipH="1">
                      <a:off x="9014564" y="6955919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84" name="Ellipszis 83"/>
                    <p:cNvSpPr/>
                    <p:nvPr/>
                  </p:nvSpPr>
                  <p:spPr>
                    <a:xfrm rot="18930510" flipH="1">
                      <a:off x="8954929" y="7109599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85" name="Ellipszis 84"/>
                    <p:cNvSpPr/>
                    <p:nvPr/>
                  </p:nvSpPr>
                  <p:spPr>
                    <a:xfrm rot="18495438" flipH="1">
                      <a:off x="8963425" y="7293038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86" name="Ellipszis 85"/>
                    <p:cNvSpPr/>
                    <p:nvPr/>
                  </p:nvSpPr>
                  <p:spPr>
                    <a:xfrm rot="18495438" flipH="1">
                      <a:off x="8953857" y="7447007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66" name="Csoportba foglalás 65"/>
                <p:cNvGrpSpPr/>
                <p:nvPr/>
              </p:nvGrpSpPr>
              <p:grpSpPr>
                <a:xfrm>
                  <a:off x="5807561" y="5293619"/>
                  <a:ext cx="419115" cy="787409"/>
                  <a:chOff x="7604214" y="5945575"/>
                  <a:chExt cx="722429" cy="937119"/>
                </a:xfrm>
              </p:grpSpPr>
              <p:sp>
                <p:nvSpPr>
                  <p:cNvPr id="67" name="Ellipszis 66"/>
                  <p:cNvSpPr/>
                  <p:nvPr/>
                </p:nvSpPr>
                <p:spPr>
                  <a:xfrm rot="20076581" flipH="1">
                    <a:off x="7781713" y="5945575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8" name="Ellipszis 67"/>
                  <p:cNvSpPr/>
                  <p:nvPr/>
                </p:nvSpPr>
                <p:spPr>
                  <a:xfrm rot="18930510" flipH="1">
                    <a:off x="7722078" y="6099255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9" name="Ellipszis 68"/>
                  <p:cNvSpPr/>
                  <p:nvPr/>
                </p:nvSpPr>
                <p:spPr>
                  <a:xfrm rot="18495438" flipH="1">
                    <a:off x="7730574" y="6282694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0" name="Ellipszis 69"/>
                  <p:cNvSpPr/>
                  <p:nvPr/>
                </p:nvSpPr>
                <p:spPr>
                  <a:xfrm rot="18495438" flipH="1">
                    <a:off x="7721006" y="6436663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71" name="Ellipszis 70"/>
                  <p:cNvSpPr/>
                  <p:nvPr/>
                </p:nvSpPr>
                <p:spPr>
                  <a:xfrm rot="21332257" flipH="1">
                    <a:off x="7939836" y="6272170"/>
                    <a:ext cx="45719" cy="610524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72" name="Csoportba foglalás 71"/>
                  <p:cNvGrpSpPr/>
                  <p:nvPr/>
                </p:nvGrpSpPr>
                <p:grpSpPr>
                  <a:xfrm flipH="1">
                    <a:off x="7978947" y="6002076"/>
                    <a:ext cx="347696" cy="712424"/>
                    <a:chOff x="8837065" y="6955919"/>
                    <a:chExt cx="347696" cy="712424"/>
                  </a:xfrm>
                </p:grpSpPr>
                <p:sp>
                  <p:nvSpPr>
                    <p:cNvPr id="73" name="Ellipszis 72"/>
                    <p:cNvSpPr/>
                    <p:nvPr/>
                  </p:nvSpPr>
                  <p:spPr>
                    <a:xfrm rot="20076581" flipH="1">
                      <a:off x="9014564" y="6955919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74" name="Ellipszis 73"/>
                    <p:cNvSpPr/>
                    <p:nvPr/>
                  </p:nvSpPr>
                  <p:spPr>
                    <a:xfrm rot="18930510" flipH="1">
                      <a:off x="8954929" y="7109599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75" name="Ellipszis 74"/>
                    <p:cNvSpPr/>
                    <p:nvPr/>
                  </p:nvSpPr>
                  <p:spPr>
                    <a:xfrm rot="18495438" flipH="1">
                      <a:off x="8963425" y="7293038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76" name="Ellipszis 75"/>
                    <p:cNvSpPr/>
                    <p:nvPr/>
                  </p:nvSpPr>
                  <p:spPr>
                    <a:xfrm rot="18495438" flipH="1">
                      <a:off x="8953857" y="7447007"/>
                      <a:ext cx="104544" cy="338128"/>
                    </a:xfrm>
                    <a:prstGeom prst="ellipse">
                      <a:avLst/>
                    </a:prstGeom>
                    <a:solidFill>
                      <a:srgbClr val="8DBB68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</p:grpSp>
          <p:sp>
            <p:nvSpPr>
              <p:cNvPr id="57" name="Szövegdoboz 56"/>
              <p:cNvSpPr txBox="1"/>
              <p:nvPr/>
            </p:nvSpPr>
            <p:spPr>
              <a:xfrm>
                <a:off x="5340614" y="5004412"/>
                <a:ext cx="17065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4400" dirty="0" smtClean="0">
                    <a:solidFill>
                      <a:schemeClr val="bg1"/>
                    </a:solidFill>
                  </a:rPr>
                  <a:t>mező</a:t>
                </a:r>
                <a:endParaRPr lang="hu-HU" sz="44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Csoportba foglalás 47"/>
            <p:cNvGrpSpPr/>
            <p:nvPr/>
          </p:nvGrpSpPr>
          <p:grpSpPr>
            <a:xfrm>
              <a:off x="6924921" y="5614351"/>
              <a:ext cx="1064108" cy="833279"/>
              <a:chOff x="5596724" y="4594558"/>
              <a:chExt cx="1953502" cy="1386047"/>
            </a:xfrm>
          </p:grpSpPr>
          <p:pic>
            <p:nvPicPr>
              <p:cNvPr id="49" name="Kép 4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4214" y="459455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0" name="Kép 4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5200" y="463370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1" name="Kép 5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0962" y="461556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2" name="Kép 5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596724" y="459742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3" name="Kép 5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360845" y="492216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4" name="Kép 5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820678" y="498077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5" name="Kép 5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928740" y="4908453"/>
                <a:ext cx="506012" cy="999831"/>
              </a:xfrm>
              <a:prstGeom prst="rect">
                <a:avLst/>
              </a:prstGeom>
            </p:spPr>
          </p:pic>
        </p:grpSp>
      </p:grpSp>
      <p:sp>
        <p:nvSpPr>
          <p:cNvPr id="117" name="Szövegdoboz 116">
            <a:hlinkClick r:id="rId10" action="ppaction://hlinksldjump"/>
          </p:cNvPr>
          <p:cNvSpPr txBox="1"/>
          <p:nvPr/>
        </p:nvSpPr>
        <p:spPr>
          <a:xfrm>
            <a:off x="8941319" y="642826"/>
            <a:ext cx="2651609" cy="1191816"/>
          </a:xfrm>
          <a:prstGeom prst="roundRect">
            <a:avLst/>
          </a:prstGeom>
          <a:solidFill>
            <a:srgbClr val="E05891"/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Kattints ide a folytatáshoz!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 animBg="1"/>
      <p:bldP spid="1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zövegdoboz 39"/>
          <p:cNvSpPr txBox="1"/>
          <p:nvPr/>
        </p:nvSpPr>
        <p:spPr>
          <a:xfrm>
            <a:off x="3030004" y="498317"/>
            <a:ext cx="4955177" cy="1055608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M</a:t>
            </a:r>
            <a:r>
              <a:rPr lang="hu-HU" sz="2800" dirty="0" smtClean="0"/>
              <a:t>it szeretsz a tavakban?</a:t>
            </a:r>
          </a:p>
          <a:p>
            <a:r>
              <a:rPr lang="hu-HU" sz="2800" dirty="0" smtClean="0"/>
              <a:t>Sorolj fel hangosan 3 dolgot!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3146377" y="5140148"/>
            <a:ext cx="8689091" cy="1532334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Imádságban kérd Istent a tavak miatt!</a:t>
            </a:r>
          </a:p>
          <a:p>
            <a:r>
              <a:rPr lang="hu-HU" sz="2800" dirty="0"/>
              <a:t>S</a:t>
            </a:r>
            <a:r>
              <a:rPr lang="hu-HU" sz="2800" dirty="0" smtClean="0"/>
              <a:t>egítsen az embereknek, hogy </a:t>
            </a:r>
            <a:r>
              <a:rPr lang="hu-HU" sz="2800" dirty="0" smtClean="0"/>
              <a:t>őrizzék meg </a:t>
            </a:r>
            <a:r>
              <a:rPr lang="hu-HU" sz="2800" dirty="0" smtClean="0"/>
              <a:t>ezt a 3 szép és fontos dolgot!</a:t>
            </a:r>
          </a:p>
        </p:txBody>
      </p:sp>
      <p:pic>
        <p:nvPicPr>
          <p:cNvPr id="42" name="Kép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8" y="2702371"/>
            <a:ext cx="1363516" cy="1368000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1994"/>
            <a:ext cx="1417037" cy="1368000"/>
          </a:xfrm>
          <a:prstGeom prst="rect">
            <a:avLst/>
          </a:prstGeom>
        </p:spPr>
      </p:pic>
      <p:sp>
        <p:nvSpPr>
          <p:cNvPr id="44" name="Szövegdoboz 43"/>
          <p:cNvSpPr txBox="1"/>
          <p:nvPr/>
        </p:nvSpPr>
        <p:spPr>
          <a:xfrm>
            <a:off x="1669661" y="2856030"/>
            <a:ext cx="4064510" cy="1055608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Rajzold le a </a:t>
            </a:r>
            <a:r>
              <a:rPr lang="hu-HU" sz="2800" dirty="0" smtClean="0"/>
              <a:t>füzetedbe </a:t>
            </a:r>
          </a:p>
          <a:p>
            <a:r>
              <a:rPr lang="hu-HU" sz="2800" dirty="0" smtClean="0"/>
              <a:t>ezt </a:t>
            </a:r>
            <a:r>
              <a:rPr lang="hu-HU" sz="2800" dirty="0"/>
              <a:t>a 3 dolgot!</a:t>
            </a:r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444" y="5196407"/>
            <a:ext cx="1414158" cy="1368000"/>
          </a:xfrm>
          <a:prstGeom prst="rect">
            <a:avLst/>
          </a:prstGeom>
        </p:spPr>
      </p:pic>
      <p:sp>
        <p:nvSpPr>
          <p:cNvPr id="117" name="Szövegdoboz 116">
            <a:hlinkClick r:id="rId5" action="ppaction://hlinksldjump"/>
          </p:cNvPr>
          <p:cNvSpPr txBox="1"/>
          <p:nvPr/>
        </p:nvSpPr>
        <p:spPr>
          <a:xfrm>
            <a:off x="8941319" y="642826"/>
            <a:ext cx="2651609" cy="1191816"/>
          </a:xfrm>
          <a:prstGeom prst="roundRect">
            <a:avLst/>
          </a:prstGeom>
          <a:solidFill>
            <a:schemeClr val="accent4">
              <a:lumMod val="50000"/>
            </a:schemeClr>
          </a:solidFill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/>
                </a:solidFill>
              </a:rPr>
              <a:t>Kattints ide a folytatáshoz!</a:t>
            </a:r>
            <a:endParaRPr lang="hu-HU" sz="3200" dirty="0">
              <a:solidFill>
                <a:schemeClr val="bg1"/>
              </a:solidFill>
            </a:endParaRPr>
          </a:p>
        </p:txBody>
      </p:sp>
      <p:grpSp>
        <p:nvGrpSpPr>
          <p:cNvPr id="118" name="Csoportba foglalás 117"/>
          <p:cNvGrpSpPr/>
          <p:nvPr/>
        </p:nvGrpSpPr>
        <p:grpSpPr>
          <a:xfrm>
            <a:off x="6411599" y="2431218"/>
            <a:ext cx="3680563" cy="1972729"/>
            <a:chOff x="735105" y="1492959"/>
            <a:chExt cx="2861364" cy="1462291"/>
          </a:xfrm>
        </p:grpSpPr>
        <p:grpSp>
          <p:nvGrpSpPr>
            <p:cNvPr id="119" name="Csoportba foglalás 118"/>
            <p:cNvGrpSpPr/>
            <p:nvPr/>
          </p:nvGrpSpPr>
          <p:grpSpPr>
            <a:xfrm>
              <a:off x="735105" y="1492959"/>
              <a:ext cx="2861364" cy="1462291"/>
              <a:chOff x="6195581" y="2556234"/>
              <a:chExt cx="3905751" cy="2126532"/>
            </a:xfrm>
          </p:grpSpPr>
          <p:sp>
            <p:nvSpPr>
              <p:cNvPr id="128" name="Ellipszis 4"/>
              <p:cNvSpPr/>
              <p:nvPr/>
            </p:nvSpPr>
            <p:spPr>
              <a:xfrm>
                <a:off x="6195581" y="2556234"/>
                <a:ext cx="3905751" cy="2126532"/>
              </a:xfrm>
              <a:custGeom>
                <a:avLst/>
                <a:gdLst>
                  <a:gd name="connsiteX0" fmla="*/ 0 w 9201150"/>
                  <a:gd name="connsiteY0" fmla="*/ 964406 h 1928812"/>
                  <a:gd name="connsiteX1" fmla="*/ 4600575 w 9201150"/>
                  <a:gd name="connsiteY1" fmla="*/ 0 h 1928812"/>
                  <a:gd name="connsiteX2" fmla="*/ 9201150 w 9201150"/>
                  <a:gd name="connsiteY2" fmla="*/ 964406 h 1928812"/>
                  <a:gd name="connsiteX3" fmla="*/ 4600575 w 9201150"/>
                  <a:gd name="connsiteY3" fmla="*/ 1928812 h 1928812"/>
                  <a:gd name="connsiteX4" fmla="*/ 0 w 9201150"/>
                  <a:gd name="connsiteY4" fmla="*/ 964406 h 1928812"/>
                  <a:gd name="connsiteX0" fmla="*/ 0 w 9236122"/>
                  <a:gd name="connsiteY0" fmla="*/ 964406 h 2865218"/>
                  <a:gd name="connsiteX1" fmla="*/ 4600575 w 9236122"/>
                  <a:gd name="connsiteY1" fmla="*/ 0 h 2865218"/>
                  <a:gd name="connsiteX2" fmla="*/ 9201150 w 9236122"/>
                  <a:gd name="connsiteY2" fmla="*/ 964406 h 2865218"/>
                  <a:gd name="connsiteX3" fmla="*/ 7158037 w 9236122"/>
                  <a:gd name="connsiteY3" fmla="*/ 2843212 h 2865218"/>
                  <a:gd name="connsiteX4" fmla="*/ 4600575 w 9236122"/>
                  <a:gd name="connsiteY4" fmla="*/ 1928812 h 2865218"/>
                  <a:gd name="connsiteX5" fmla="*/ 0 w 9236122"/>
                  <a:gd name="connsiteY5" fmla="*/ 964406 h 2865218"/>
                  <a:gd name="connsiteX0" fmla="*/ 6764 w 9242886"/>
                  <a:gd name="connsiteY0" fmla="*/ 964406 h 2874739"/>
                  <a:gd name="connsiteX1" fmla="*/ 4607339 w 9242886"/>
                  <a:gd name="connsiteY1" fmla="*/ 0 h 2874739"/>
                  <a:gd name="connsiteX2" fmla="*/ 9207914 w 9242886"/>
                  <a:gd name="connsiteY2" fmla="*/ 964406 h 2874739"/>
                  <a:gd name="connsiteX3" fmla="*/ 7164801 w 9242886"/>
                  <a:gd name="connsiteY3" fmla="*/ 2843212 h 2874739"/>
                  <a:gd name="connsiteX4" fmla="*/ 3664364 w 9242886"/>
                  <a:gd name="connsiteY4" fmla="*/ 2200274 h 2874739"/>
                  <a:gd name="connsiteX5" fmla="*/ 6764 w 9242886"/>
                  <a:gd name="connsiteY5" fmla="*/ 964406 h 2874739"/>
                  <a:gd name="connsiteX0" fmla="*/ 93387 w 9329509"/>
                  <a:gd name="connsiteY0" fmla="*/ 1241032 h 3151365"/>
                  <a:gd name="connsiteX1" fmla="*/ 1393549 w 9329509"/>
                  <a:gd name="connsiteY1" fmla="*/ 62313 h 3151365"/>
                  <a:gd name="connsiteX2" fmla="*/ 4693962 w 9329509"/>
                  <a:gd name="connsiteY2" fmla="*/ 276626 h 3151365"/>
                  <a:gd name="connsiteX3" fmla="*/ 9294537 w 9329509"/>
                  <a:gd name="connsiteY3" fmla="*/ 1241032 h 3151365"/>
                  <a:gd name="connsiteX4" fmla="*/ 7251424 w 9329509"/>
                  <a:gd name="connsiteY4" fmla="*/ 3119838 h 3151365"/>
                  <a:gd name="connsiteX5" fmla="*/ 3750987 w 9329509"/>
                  <a:gd name="connsiteY5" fmla="*/ 2476900 h 3151365"/>
                  <a:gd name="connsiteX6" fmla="*/ 93387 w 9329509"/>
                  <a:gd name="connsiteY6" fmla="*/ 1241032 h 3151365"/>
                  <a:gd name="connsiteX0" fmla="*/ 93387 w 9329509"/>
                  <a:gd name="connsiteY0" fmla="*/ 1551322 h 3461655"/>
                  <a:gd name="connsiteX1" fmla="*/ 1393549 w 9329509"/>
                  <a:gd name="connsiteY1" fmla="*/ 372603 h 3461655"/>
                  <a:gd name="connsiteX2" fmla="*/ 7265712 w 9329509"/>
                  <a:gd name="connsiteY2" fmla="*/ 58278 h 3461655"/>
                  <a:gd name="connsiteX3" fmla="*/ 9294537 w 9329509"/>
                  <a:gd name="connsiteY3" fmla="*/ 1551322 h 3461655"/>
                  <a:gd name="connsiteX4" fmla="*/ 7251424 w 9329509"/>
                  <a:gd name="connsiteY4" fmla="*/ 3430128 h 3461655"/>
                  <a:gd name="connsiteX5" fmla="*/ 3750987 w 9329509"/>
                  <a:gd name="connsiteY5" fmla="*/ 2787190 h 3461655"/>
                  <a:gd name="connsiteX6" fmla="*/ 93387 w 9329509"/>
                  <a:gd name="connsiteY6" fmla="*/ 1551322 h 3461655"/>
                  <a:gd name="connsiteX0" fmla="*/ 93387 w 9317526"/>
                  <a:gd name="connsiteY0" fmla="*/ 1551322 h 3430558"/>
                  <a:gd name="connsiteX1" fmla="*/ 1393549 w 9317526"/>
                  <a:gd name="connsiteY1" fmla="*/ 372603 h 3430558"/>
                  <a:gd name="connsiteX2" fmla="*/ 7265712 w 9317526"/>
                  <a:gd name="connsiteY2" fmla="*/ 58278 h 3430558"/>
                  <a:gd name="connsiteX3" fmla="*/ 9294537 w 9317526"/>
                  <a:gd name="connsiteY3" fmla="*/ 1551322 h 3430558"/>
                  <a:gd name="connsiteX4" fmla="*/ 7937225 w 9317526"/>
                  <a:gd name="connsiteY4" fmla="*/ 2258553 h 3430558"/>
                  <a:gd name="connsiteX5" fmla="*/ 7251424 w 9317526"/>
                  <a:gd name="connsiteY5" fmla="*/ 3430128 h 3430558"/>
                  <a:gd name="connsiteX6" fmla="*/ 3750987 w 9317526"/>
                  <a:gd name="connsiteY6" fmla="*/ 2787190 h 3430558"/>
                  <a:gd name="connsiteX7" fmla="*/ 93387 w 9317526"/>
                  <a:gd name="connsiteY7" fmla="*/ 1551322 h 3430558"/>
                  <a:gd name="connsiteX0" fmla="*/ 93387 w 9329388"/>
                  <a:gd name="connsiteY0" fmla="*/ 1551322 h 3430558"/>
                  <a:gd name="connsiteX1" fmla="*/ 1393549 w 9329388"/>
                  <a:gd name="connsiteY1" fmla="*/ 372603 h 3430558"/>
                  <a:gd name="connsiteX2" fmla="*/ 7265712 w 9329388"/>
                  <a:gd name="connsiteY2" fmla="*/ 58278 h 3430558"/>
                  <a:gd name="connsiteX3" fmla="*/ 9294537 w 9329388"/>
                  <a:gd name="connsiteY3" fmla="*/ 1551322 h 3430558"/>
                  <a:gd name="connsiteX4" fmla="*/ 8408713 w 9329388"/>
                  <a:gd name="connsiteY4" fmla="*/ 2487153 h 3430558"/>
                  <a:gd name="connsiteX5" fmla="*/ 7251424 w 9329388"/>
                  <a:gd name="connsiteY5" fmla="*/ 3430128 h 3430558"/>
                  <a:gd name="connsiteX6" fmla="*/ 3750987 w 9329388"/>
                  <a:gd name="connsiteY6" fmla="*/ 2787190 h 3430558"/>
                  <a:gd name="connsiteX7" fmla="*/ 93387 w 9329388"/>
                  <a:gd name="connsiteY7" fmla="*/ 1551322 h 3430558"/>
                  <a:gd name="connsiteX0" fmla="*/ 74716 w 9310717"/>
                  <a:gd name="connsiteY0" fmla="*/ 1551322 h 3430384"/>
                  <a:gd name="connsiteX1" fmla="*/ 1374878 w 9310717"/>
                  <a:gd name="connsiteY1" fmla="*/ 372603 h 3430384"/>
                  <a:gd name="connsiteX2" fmla="*/ 7247041 w 9310717"/>
                  <a:gd name="connsiteY2" fmla="*/ 58278 h 3430384"/>
                  <a:gd name="connsiteX3" fmla="*/ 9275866 w 9310717"/>
                  <a:gd name="connsiteY3" fmla="*/ 1551322 h 3430384"/>
                  <a:gd name="connsiteX4" fmla="*/ 8390042 w 9310717"/>
                  <a:gd name="connsiteY4" fmla="*/ 2487153 h 3430384"/>
                  <a:gd name="connsiteX5" fmla="*/ 7232753 w 9310717"/>
                  <a:gd name="connsiteY5" fmla="*/ 3430128 h 3430384"/>
                  <a:gd name="connsiteX6" fmla="*/ 3732316 w 9310717"/>
                  <a:gd name="connsiteY6" fmla="*/ 2787190 h 3430384"/>
                  <a:gd name="connsiteX7" fmla="*/ 546204 w 9310717"/>
                  <a:gd name="connsiteY7" fmla="*/ 3015790 h 3430384"/>
                  <a:gd name="connsiteX8" fmla="*/ 74716 w 9310717"/>
                  <a:gd name="connsiteY8" fmla="*/ 1551322 h 3430384"/>
                  <a:gd name="connsiteX0" fmla="*/ 22156 w 9786794"/>
                  <a:gd name="connsiteY0" fmla="*/ 1522747 h 3430384"/>
                  <a:gd name="connsiteX1" fmla="*/ 1850955 w 9786794"/>
                  <a:gd name="connsiteY1" fmla="*/ 372603 h 3430384"/>
                  <a:gd name="connsiteX2" fmla="*/ 7723118 w 9786794"/>
                  <a:gd name="connsiteY2" fmla="*/ 58278 h 3430384"/>
                  <a:gd name="connsiteX3" fmla="*/ 9751943 w 9786794"/>
                  <a:gd name="connsiteY3" fmla="*/ 1551322 h 3430384"/>
                  <a:gd name="connsiteX4" fmla="*/ 8866119 w 9786794"/>
                  <a:gd name="connsiteY4" fmla="*/ 2487153 h 3430384"/>
                  <a:gd name="connsiteX5" fmla="*/ 7708830 w 9786794"/>
                  <a:gd name="connsiteY5" fmla="*/ 3430128 h 3430384"/>
                  <a:gd name="connsiteX6" fmla="*/ 4208393 w 9786794"/>
                  <a:gd name="connsiteY6" fmla="*/ 2787190 h 3430384"/>
                  <a:gd name="connsiteX7" fmla="*/ 1022281 w 9786794"/>
                  <a:gd name="connsiteY7" fmla="*/ 3015790 h 3430384"/>
                  <a:gd name="connsiteX8" fmla="*/ 22156 w 9786794"/>
                  <a:gd name="connsiteY8" fmla="*/ 1522747 h 3430384"/>
                  <a:gd name="connsiteX0" fmla="*/ 19730 w 9784368"/>
                  <a:gd name="connsiteY0" fmla="*/ 1594098 h 3501735"/>
                  <a:gd name="connsiteX1" fmla="*/ 1791379 w 9784368"/>
                  <a:gd name="connsiteY1" fmla="*/ 186779 h 3501735"/>
                  <a:gd name="connsiteX2" fmla="*/ 7720692 w 9784368"/>
                  <a:gd name="connsiteY2" fmla="*/ 129629 h 3501735"/>
                  <a:gd name="connsiteX3" fmla="*/ 9749517 w 9784368"/>
                  <a:gd name="connsiteY3" fmla="*/ 1622673 h 3501735"/>
                  <a:gd name="connsiteX4" fmla="*/ 8863693 w 9784368"/>
                  <a:gd name="connsiteY4" fmla="*/ 2558504 h 3501735"/>
                  <a:gd name="connsiteX5" fmla="*/ 7706404 w 9784368"/>
                  <a:gd name="connsiteY5" fmla="*/ 3501479 h 3501735"/>
                  <a:gd name="connsiteX6" fmla="*/ 4205967 w 9784368"/>
                  <a:gd name="connsiteY6" fmla="*/ 2858541 h 3501735"/>
                  <a:gd name="connsiteX7" fmla="*/ 1019855 w 9784368"/>
                  <a:gd name="connsiteY7" fmla="*/ 3087141 h 3501735"/>
                  <a:gd name="connsiteX8" fmla="*/ 19730 w 9784368"/>
                  <a:gd name="connsiteY8" fmla="*/ 1594098 h 3501735"/>
                  <a:gd name="connsiteX0" fmla="*/ 19730 w 9750225"/>
                  <a:gd name="connsiteY0" fmla="*/ 1532770 h 3440407"/>
                  <a:gd name="connsiteX1" fmla="*/ 1791379 w 9750225"/>
                  <a:gd name="connsiteY1" fmla="*/ 125451 h 3440407"/>
                  <a:gd name="connsiteX2" fmla="*/ 7720692 w 9750225"/>
                  <a:gd name="connsiteY2" fmla="*/ 68301 h 3440407"/>
                  <a:gd name="connsiteX3" fmla="*/ 8963705 w 9750225"/>
                  <a:gd name="connsiteY3" fmla="*/ 696952 h 3440407"/>
                  <a:gd name="connsiteX4" fmla="*/ 9749517 w 9750225"/>
                  <a:gd name="connsiteY4" fmla="*/ 1561345 h 3440407"/>
                  <a:gd name="connsiteX5" fmla="*/ 8863693 w 9750225"/>
                  <a:gd name="connsiteY5" fmla="*/ 2497176 h 3440407"/>
                  <a:gd name="connsiteX6" fmla="*/ 7706404 w 9750225"/>
                  <a:gd name="connsiteY6" fmla="*/ 3440151 h 3440407"/>
                  <a:gd name="connsiteX7" fmla="*/ 4205967 w 9750225"/>
                  <a:gd name="connsiteY7" fmla="*/ 2797213 h 3440407"/>
                  <a:gd name="connsiteX8" fmla="*/ 1019855 w 9750225"/>
                  <a:gd name="connsiteY8" fmla="*/ 3025813 h 3440407"/>
                  <a:gd name="connsiteX9" fmla="*/ 19730 w 9750225"/>
                  <a:gd name="connsiteY9" fmla="*/ 1532770 h 3440407"/>
                  <a:gd name="connsiteX0" fmla="*/ 19730 w 9750225"/>
                  <a:gd name="connsiteY0" fmla="*/ 1665336 h 3572973"/>
                  <a:gd name="connsiteX1" fmla="*/ 1791379 w 9750225"/>
                  <a:gd name="connsiteY1" fmla="*/ 258017 h 3572973"/>
                  <a:gd name="connsiteX2" fmla="*/ 5834743 w 9750225"/>
                  <a:gd name="connsiteY2" fmla="*/ 843 h 3572973"/>
                  <a:gd name="connsiteX3" fmla="*/ 7720692 w 9750225"/>
                  <a:gd name="connsiteY3" fmla="*/ 200867 h 3572973"/>
                  <a:gd name="connsiteX4" fmla="*/ 8963705 w 9750225"/>
                  <a:gd name="connsiteY4" fmla="*/ 829518 h 3572973"/>
                  <a:gd name="connsiteX5" fmla="*/ 9749517 w 9750225"/>
                  <a:gd name="connsiteY5" fmla="*/ 1693911 h 3572973"/>
                  <a:gd name="connsiteX6" fmla="*/ 8863693 w 9750225"/>
                  <a:gd name="connsiteY6" fmla="*/ 2629742 h 3572973"/>
                  <a:gd name="connsiteX7" fmla="*/ 7706404 w 9750225"/>
                  <a:gd name="connsiteY7" fmla="*/ 3572717 h 3572973"/>
                  <a:gd name="connsiteX8" fmla="*/ 4205967 w 9750225"/>
                  <a:gd name="connsiteY8" fmla="*/ 2929779 h 3572973"/>
                  <a:gd name="connsiteX9" fmla="*/ 1019855 w 9750225"/>
                  <a:gd name="connsiteY9" fmla="*/ 3158379 h 3572973"/>
                  <a:gd name="connsiteX10" fmla="*/ 19730 w 9750225"/>
                  <a:gd name="connsiteY10" fmla="*/ 1665336 h 3572973"/>
                  <a:gd name="connsiteX0" fmla="*/ 19730 w 9750225"/>
                  <a:gd name="connsiteY0" fmla="*/ 1665336 h 3573351"/>
                  <a:gd name="connsiteX1" fmla="*/ 1791379 w 9750225"/>
                  <a:gd name="connsiteY1" fmla="*/ 258017 h 3573351"/>
                  <a:gd name="connsiteX2" fmla="*/ 5834743 w 9750225"/>
                  <a:gd name="connsiteY2" fmla="*/ 843 h 3573351"/>
                  <a:gd name="connsiteX3" fmla="*/ 7720692 w 9750225"/>
                  <a:gd name="connsiteY3" fmla="*/ 200867 h 3573351"/>
                  <a:gd name="connsiteX4" fmla="*/ 8963705 w 9750225"/>
                  <a:gd name="connsiteY4" fmla="*/ 829518 h 3573351"/>
                  <a:gd name="connsiteX5" fmla="*/ 9749517 w 9750225"/>
                  <a:gd name="connsiteY5" fmla="*/ 1693911 h 3573351"/>
                  <a:gd name="connsiteX6" fmla="*/ 8863693 w 9750225"/>
                  <a:gd name="connsiteY6" fmla="*/ 2629742 h 3573351"/>
                  <a:gd name="connsiteX7" fmla="*/ 7706404 w 9750225"/>
                  <a:gd name="connsiteY7" fmla="*/ 3572717 h 3573351"/>
                  <a:gd name="connsiteX8" fmla="*/ 4277405 w 9750225"/>
                  <a:gd name="connsiteY8" fmla="*/ 3286967 h 3573351"/>
                  <a:gd name="connsiteX9" fmla="*/ 1019855 w 9750225"/>
                  <a:gd name="connsiteY9" fmla="*/ 3158379 h 3573351"/>
                  <a:gd name="connsiteX10" fmla="*/ 19730 w 9750225"/>
                  <a:gd name="connsiteY10" fmla="*/ 1665336 h 357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50225" h="3573351">
                    <a:moveTo>
                      <a:pt x="19730" y="1665336"/>
                    </a:moveTo>
                    <a:cubicBezTo>
                      <a:pt x="148317" y="1181942"/>
                      <a:pt x="1024617" y="418751"/>
                      <a:pt x="1791379" y="258017"/>
                    </a:cubicBezTo>
                    <a:cubicBezTo>
                      <a:pt x="2762929" y="-349"/>
                      <a:pt x="4846524" y="10368"/>
                      <a:pt x="5834743" y="843"/>
                    </a:cubicBezTo>
                    <a:cubicBezTo>
                      <a:pt x="6822962" y="-8682"/>
                      <a:pt x="7199198" y="62755"/>
                      <a:pt x="7720692" y="200867"/>
                    </a:cubicBezTo>
                    <a:cubicBezTo>
                      <a:pt x="8242186" y="338979"/>
                      <a:pt x="8625568" y="580677"/>
                      <a:pt x="8963705" y="829518"/>
                    </a:cubicBezTo>
                    <a:cubicBezTo>
                      <a:pt x="9301842" y="1078359"/>
                      <a:pt x="9770948" y="1379586"/>
                      <a:pt x="9749517" y="1693911"/>
                    </a:cubicBezTo>
                    <a:cubicBezTo>
                      <a:pt x="9728086" y="2008236"/>
                      <a:pt x="9204212" y="2316608"/>
                      <a:pt x="8863693" y="2629742"/>
                    </a:cubicBezTo>
                    <a:cubicBezTo>
                      <a:pt x="8523174" y="2942876"/>
                      <a:pt x="8496979" y="3558430"/>
                      <a:pt x="7706404" y="3572717"/>
                    </a:cubicBezTo>
                    <a:cubicBezTo>
                      <a:pt x="6915829" y="3587004"/>
                      <a:pt x="5391830" y="3356023"/>
                      <a:pt x="4277405" y="3286967"/>
                    </a:cubicBezTo>
                    <a:cubicBezTo>
                      <a:pt x="3162980" y="3217911"/>
                      <a:pt x="1629455" y="3364357"/>
                      <a:pt x="1019855" y="3158379"/>
                    </a:cubicBezTo>
                    <a:cubicBezTo>
                      <a:pt x="410255" y="2952401"/>
                      <a:pt x="-108857" y="2148730"/>
                      <a:pt x="19730" y="1665336"/>
                    </a:cubicBezTo>
                    <a:close/>
                  </a:path>
                </a:pathLst>
              </a:custGeom>
              <a:solidFill>
                <a:srgbClr val="C0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9" name="Ellipszis 4"/>
              <p:cNvSpPr/>
              <p:nvPr/>
            </p:nvSpPr>
            <p:spPr>
              <a:xfrm>
                <a:off x="6336208" y="2678721"/>
                <a:ext cx="3638801" cy="1881557"/>
              </a:xfrm>
              <a:custGeom>
                <a:avLst/>
                <a:gdLst>
                  <a:gd name="connsiteX0" fmla="*/ 0 w 9201150"/>
                  <a:gd name="connsiteY0" fmla="*/ 964406 h 1928812"/>
                  <a:gd name="connsiteX1" fmla="*/ 4600575 w 9201150"/>
                  <a:gd name="connsiteY1" fmla="*/ 0 h 1928812"/>
                  <a:gd name="connsiteX2" fmla="*/ 9201150 w 9201150"/>
                  <a:gd name="connsiteY2" fmla="*/ 964406 h 1928812"/>
                  <a:gd name="connsiteX3" fmla="*/ 4600575 w 9201150"/>
                  <a:gd name="connsiteY3" fmla="*/ 1928812 h 1928812"/>
                  <a:gd name="connsiteX4" fmla="*/ 0 w 9201150"/>
                  <a:gd name="connsiteY4" fmla="*/ 964406 h 1928812"/>
                  <a:gd name="connsiteX0" fmla="*/ 0 w 9236122"/>
                  <a:gd name="connsiteY0" fmla="*/ 964406 h 2865218"/>
                  <a:gd name="connsiteX1" fmla="*/ 4600575 w 9236122"/>
                  <a:gd name="connsiteY1" fmla="*/ 0 h 2865218"/>
                  <a:gd name="connsiteX2" fmla="*/ 9201150 w 9236122"/>
                  <a:gd name="connsiteY2" fmla="*/ 964406 h 2865218"/>
                  <a:gd name="connsiteX3" fmla="*/ 7158037 w 9236122"/>
                  <a:gd name="connsiteY3" fmla="*/ 2843212 h 2865218"/>
                  <a:gd name="connsiteX4" fmla="*/ 4600575 w 9236122"/>
                  <a:gd name="connsiteY4" fmla="*/ 1928812 h 2865218"/>
                  <a:gd name="connsiteX5" fmla="*/ 0 w 9236122"/>
                  <a:gd name="connsiteY5" fmla="*/ 964406 h 2865218"/>
                  <a:gd name="connsiteX0" fmla="*/ 6764 w 9242886"/>
                  <a:gd name="connsiteY0" fmla="*/ 964406 h 2874739"/>
                  <a:gd name="connsiteX1" fmla="*/ 4607339 w 9242886"/>
                  <a:gd name="connsiteY1" fmla="*/ 0 h 2874739"/>
                  <a:gd name="connsiteX2" fmla="*/ 9207914 w 9242886"/>
                  <a:gd name="connsiteY2" fmla="*/ 964406 h 2874739"/>
                  <a:gd name="connsiteX3" fmla="*/ 7164801 w 9242886"/>
                  <a:gd name="connsiteY3" fmla="*/ 2843212 h 2874739"/>
                  <a:gd name="connsiteX4" fmla="*/ 3664364 w 9242886"/>
                  <a:gd name="connsiteY4" fmla="*/ 2200274 h 2874739"/>
                  <a:gd name="connsiteX5" fmla="*/ 6764 w 9242886"/>
                  <a:gd name="connsiteY5" fmla="*/ 964406 h 2874739"/>
                  <a:gd name="connsiteX0" fmla="*/ 93387 w 9329509"/>
                  <a:gd name="connsiteY0" fmla="*/ 1241032 h 3151365"/>
                  <a:gd name="connsiteX1" fmla="*/ 1393549 w 9329509"/>
                  <a:gd name="connsiteY1" fmla="*/ 62313 h 3151365"/>
                  <a:gd name="connsiteX2" fmla="*/ 4693962 w 9329509"/>
                  <a:gd name="connsiteY2" fmla="*/ 276626 h 3151365"/>
                  <a:gd name="connsiteX3" fmla="*/ 9294537 w 9329509"/>
                  <a:gd name="connsiteY3" fmla="*/ 1241032 h 3151365"/>
                  <a:gd name="connsiteX4" fmla="*/ 7251424 w 9329509"/>
                  <a:gd name="connsiteY4" fmla="*/ 3119838 h 3151365"/>
                  <a:gd name="connsiteX5" fmla="*/ 3750987 w 9329509"/>
                  <a:gd name="connsiteY5" fmla="*/ 2476900 h 3151365"/>
                  <a:gd name="connsiteX6" fmla="*/ 93387 w 9329509"/>
                  <a:gd name="connsiteY6" fmla="*/ 1241032 h 3151365"/>
                  <a:gd name="connsiteX0" fmla="*/ 93387 w 9329509"/>
                  <a:gd name="connsiteY0" fmla="*/ 1551322 h 3461655"/>
                  <a:gd name="connsiteX1" fmla="*/ 1393549 w 9329509"/>
                  <a:gd name="connsiteY1" fmla="*/ 372603 h 3461655"/>
                  <a:gd name="connsiteX2" fmla="*/ 7265712 w 9329509"/>
                  <a:gd name="connsiteY2" fmla="*/ 58278 h 3461655"/>
                  <a:gd name="connsiteX3" fmla="*/ 9294537 w 9329509"/>
                  <a:gd name="connsiteY3" fmla="*/ 1551322 h 3461655"/>
                  <a:gd name="connsiteX4" fmla="*/ 7251424 w 9329509"/>
                  <a:gd name="connsiteY4" fmla="*/ 3430128 h 3461655"/>
                  <a:gd name="connsiteX5" fmla="*/ 3750987 w 9329509"/>
                  <a:gd name="connsiteY5" fmla="*/ 2787190 h 3461655"/>
                  <a:gd name="connsiteX6" fmla="*/ 93387 w 9329509"/>
                  <a:gd name="connsiteY6" fmla="*/ 1551322 h 3461655"/>
                  <a:gd name="connsiteX0" fmla="*/ 93387 w 9317526"/>
                  <a:gd name="connsiteY0" fmla="*/ 1551322 h 3430558"/>
                  <a:gd name="connsiteX1" fmla="*/ 1393549 w 9317526"/>
                  <a:gd name="connsiteY1" fmla="*/ 372603 h 3430558"/>
                  <a:gd name="connsiteX2" fmla="*/ 7265712 w 9317526"/>
                  <a:gd name="connsiteY2" fmla="*/ 58278 h 3430558"/>
                  <a:gd name="connsiteX3" fmla="*/ 9294537 w 9317526"/>
                  <a:gd name="connsiteY3" fmla="*/ 1551322 h 3430558"/>
                  <a:gd name="connsiteX4" fmla="*/ 7937225 w 9317526"/>
                  <a:gd name="connsiteY4" fmla="*/ 2258553 h 3430558"/>
                  <a:gd name="connsiteX5" fmla="*/ 7251424 w 9317526"/>
                  <a:gd name="connsiteY5" fmla="*/ 3430128 h 3430558"/>
                  <a:gd name="connsiteX6" fmla="*/ 3750987 w 9317526"/>
                  <a:gd name="connsiteY6" fmla="*/ 2787190 h 3430558"/>
                  <a:gd name="connsiteX7" fmla="*/ 93387 w 9317526"/>
                  <a:gd name="connsiteY7" fmla="*/ 1551322 h 3430558"/>
                  <a:gd name="connsiteX0" fmla="*/ 93387 w 9329388"/>
                  <a:gd name="connsiteY0" fmla="*/ 1551322 h 3430558"/>
                  <a:gd name="connsiteX1" fmla="*/ 1393549 w 9329388"/>
                  <a:gd name="connsiteY1" fmla="*/ 372603 h 3430558"/>
                  <a:gd name="connsiteX2" fmla="*/ 7265712 w 9329388"/>
                  <a:gd name="connsiteY2" fmla="*/ 58278 h 3430558"/>
                  <a:gd name="connsiteX3" fmla="*/ 9294537 w 9329388"/>
                  <a:gd name="connsiteY3" fmla="*/ 1551322 h 3430558"/>
                  <a:gd name="connsiteX4" fmla="*/ 8408713 w 9329388"/>
                  <a:gd name="connsiteY4" fmla="*/ 2487153 h 3430558"/>
                  <a:gd name="connsiteX5" fmla="*/ 7251424 w 9329388"/>
                  <a:gd name="connsiteY5" fmla="*/ 3430128 h 3430558"/>
                  <a:gd name="connsiteX6" fmla="*/ 3750987 w 9329388"/>
                  <a:gd name="connsiteY6" fmla="*/ 2787190 h 3430558"/>
                  <a:gd name="connsiteX7" fmla="*/ 93387 w 9329388"/>
                  <a:gd name="connsiteY7" fmla="*/ 1551322 h 3430558"/>
                  <a:gd name="connsiteX0" fmla="*/ 74716 w 9310717"/>
                  <a:gd name="connsiteY0" fmla="*/ 1551322 h 3430384"/>
                  <a:gd name="connsiteX1" fmla="*/ 1374878 w 9310717"/>
                  <a:gd name="connsiteY1" fmla="*/ 372603 h 3430384"/>
                  <a:gd name="connsiteX2" fmla="*/ 7247041 w 9310717"/>
                  <a:gd name="connsiteY2" fmla="*/ 58278 h 3430384"/>
                  <a:gd name="connsiteX3" fmla="*/ 9275866 w 9310717"/>
                  <a:gd name="connsiteY3" fmla="*/ 1551322 h 3430384"/>
                  <a:gd name="connsiteX4" fmla="*/ 8390042 w 9310717"/>
                  <a:gd name="connsiteY4" fmla="*/ 2487153 h 3430384"/>
                  <a:gd name="connsiteX5" fmla="*/ 7232753 w 9310717"/>
                  <a:gd name="connsiteY5" fmla="*/ 3430128 h 3430384"/>
                  <a:gd name="connsiteX6" fmla="*/ 3732316 w 9310717"/>
                  <a:gd name="connsiteY6" fmla="*/ 2787190 h 3430384"/>
                  <a:gd name="connsiteX7" fmla="*/ 546204 w 9310717"/>
                  <a:gd name="connsiteY7" fmla="*/ 3015790 h 3430384"/>
                  <a:gd name="connsiteX8" fmla="*/ 74716 w 9310717"/>
                  <a:gd name="connsiteY8" fmla="*/ 1551322 h 3430384"/>
                  <a:gd name="connsiteX0" fmla="*/ 22156 w 9786794"/>
                  <a:gd name="connsiteY0" fmla="*/ 1522747 h 3430384"/>
                  <a:gd name="connsiteX1" fmla="*/ 1850955 w 9786794"/>
                  <a:gd name="connsiteY1" fmla="*/ 372603 h 3430384"/>
                  <a:gd name="connsiteX2" fmla="*/ 7723118 w 9786794"/>
                  <a:gd name="connsiteY2" fmla="*/ 58278 h 3430384"/>
                  <a:gd name="connsiteX3" fmla="*/ 9751943 w 9786794"/>
                  <a:gd name="connsiteY3" fmla="*/ 1551322 h 3430384"/>
                  <a:gd name="connsiteX4" fmla="*/ 8866119 w 9786794"/>
                  <a:gd name="connsiteY4" fmla="*/ 2487153 h 3430384"/>
                  <a:gd name="connsiteX5" fmla="*/ 7708830 w 9786794"/>
                  <a:gd name="connsiteY5" fmla="*/ 3430128 h 3430384"/>
                  <a:gd name="connsiteX6" fmla="*/ 4208393 w 9786794"/>
                  <a:gd name="connsiteY6" fmla="*/ 2787190 h 3430384"/>
                  <a:gd name="connsiteX7" fmla="*/ 1022281 w 9786794"/>
                  <a:gd name="connsiteY7" fmla="*/ 3015790 h 3430384"/>
                  <a:gd name="connsiteX8" fmla="*/ 22156 w 9786794"/>
                  <a:gd name="connsiteY8" fmla="*/ 1522747 h 3430384"/>
                  <a:gd name="connsiteX0" fmla="*/ 19730 w 9784368"/>
                  <a:gd name="connsiteY0" fmla="*/ 1594098 h 3501735"/>
                  <a:gd name="connsiteX1" fmla="*/ 1791379 w 9784368"/>
                  <a:gd name="connsiteY1" fmla="*/ 186779 h 3501735"/>
                  <a:gd name="connsiteX2" fmla="*/ 7720692 w 9784368"/>
                  <a:gd name="connsiteY2" fmla="*/ 129629 h 3501735"/>
                  <a:gd name="connsiteX3" fmla="*/ 9749517 w 9784368"/>
                  <a:gd name="connsiteY3" fmla="*/ 1622673 h 3501735"/>
                  <a:gd name="connsiteX4" fmla="*/ 8863693 w 9784368"/>
                  <a:gd name="connsiteY4" fmla="*/ 2558504 h 3501735"/>
                  <a:gd name="connsiteX5" fmla="*/ 7706404 w 9784368"/>
                  <a:gd name="connsiteY5" fmla="*/ 3501479 h 3501735"/>
                  <a:gd name="connsiteX6" fmla="*/ 4205967 w 9784368"/>
                  <a:gd name="connsiteY6" fmla="*/ 2858541 h 3501735"/>
                  <a:gd name="connsiteX7" fmla="*/ 1019855 w 9784368"/>
                  <a:gd name="connsiteY7" fmla="*/ 3087141 h 3501735"/>
                  <a:gd name="connsiteX8" fmla="*/ 19730 w 9784368"/>
                  <a:gd name="connsiteY8" fmla="*/ 1594098 h 3501735"/>
                  <a:gd name="connsiteX0" fmla="*/ 19730 w 9750225"/>
                  <a:gd name="connsiteY0" fmla="*/ 1532770 h 3440407"/>
                  <a:gd name="connsiteX1" fmla="*/ 1791379 w 9750225"/>
                  <a:gd name="connsiteY1" fmla="*/ 125451 h 3440407"/>
                  <a:gd name="connsiteX2" fmla="*/ 7720692 w 9750225"/>
                  <a:gd name="connsiteY2" fmla="*/ 68301 h 3440407"/>
                  <a:gd name="connsiteX3" fmla="*/ 8963705 w 9750225"/>
                  <a:gd name="connsiteY3" fmla="*/ 696952 h 3440407"/>
                  <a:gd name="connsiteX4" fmla="*/ 9749517 w 9750225"/>
                  <a:gd name="connsiteY4" fmla="*/ 1561345 h 3440407"/>
                  <a:gd name="connsiteX5" fmla="*/ 8863693 w 9750225"/>
                  <a:gd name="connsiteY5" fmla="*/ 2497176 h 3440407"/>
                  <a:gd name="connsiteX6" fmla="*/ 7706404 w 9750225"/>
                  <a:gd name="connsiteY6" fmla="*/ 3440151 h 3440407"/>
                  <a:gd name="connsiteX7" fmla="*/ 4205967 w 9750225"/>
                  <a:gd name="connsiteY7" fmla="*/ 2797213 h 3440407"/>
                  <a:gd name="connsiteX8" fmla="*/ 1019855 w 9750225"/>
                  <a:gd name="connsiteY8" fmla="*/ 3025813 h 3440407"/>
                  <a:gd name="connsiteX9" fmla="*/ 19730 w 9750225"/>
                  <a:gd name="connsiteY9" fmla="*/ 1532770 h 3440407"/>
                  <a:gd name="connsiteX0" fmla="*/ 19730 w 9750225"/>
                  <a:gd name="connsiteY0" fmla="*/ 1665336 h 3572973"/>
                  <a:gd name="connsiteX1" fmla="*/ 1791379 w 9750225"/>
                  <a:gd name="connsiteY1" fmla="*/ 258017 h 3572973"/>
                  <a:gd name="connsiteX2" fmla="*/ 5834743 w 9750225"/>
                  <a:gd name="connsiteY2" fmla="*/ 843 h 3572973"/>
                  <a:gd name="connsiteX3" fmla="*/ 7720692 w 9750225"/>
                  <a:gd name="connsiteY3" fmla="*/ 200867 h 3572973"/>
                  <a:gd name="connsiteX4" fmla="*/ 8963705 w 9750225"/>
                  <a:gd name="connsiteY4" fmla="*/ 829518 h 3572973"/>
                  <a:gd name="connsiteX5" fmla="*/ 9749517 w 9750225"/>
                  <a:gd name="connsiteY5" fmla="*/ 1693911 h 3572973"/>
                  <a:gd name="connsiteX6" fmla="*/ 8863693 w 9750225"/>
                  <a:gd name="connsiteY6" fmla="*/ 2629742 h 3572973"/>
                  <a:gd name="connsiteX7" fmla="*/ 7706404 w 9750225"/>
                  <a:gd name="connsiteY7" fmla="*/ 3572717 h 3572973"/>
                  <a:gd name="connsiteX8" fmla="*/ 4205967 w 9750225"/>
                  <a:gd name="connsiteY8" fmla="*/ 2929779 h 3572973"/>
                  <a:gd name="connsiteX9" fmla="*/ 1019855 w 9750225"/>
                  <a:gd name="connsiteY9" fmla="*/ 3158379 h 3572973"/>
                  <a:gd name="connsiteX10" fmla="*/ 19730 w 9750225"/>
                  <a:gd name="connsiteY10" fmla="*/ 1665336 h 3572973"/>
                  <a:gd name="connsiteX0" fmla="*/ 19730 w 9750225"/>
                  <a:gd name="connsiteY0" fmla="*/ 1665336 h 3573351"/>
                  <a:gd name="connsiteX1" fmla="*/ 1791379 w 9750225"/>
                  <a:gd name="connsiteY1" fmla="*/ 258017 h 3573351"/>
                  <a:gd name="connsiteX2" fmla="*/ 5834743 w 9750225"/>
                  <a:gd name="connsiteY2" fmla="*/ 843 h 3573351"/>
                  <a:gd name="connsiteX3" fmla="*/ 7720692 w 9750225"/>
                  <a:gd name="connsiteY3" fmla="*/ 200867 h 3573351"/>
                  <a:gd name="connsiteX4" fmla="*/ 8963705 w 9750225"/>
                  <a:gd name="connsiteY4" fmla="*/ 829518 h 3573351"/>
                  <a:gd name="connsiteX5" fmla="*/ 9749517 w 9750225"/>
                  <a:gd name="connsiteY5" fmla="*/ 1693911 h 3573351"/>
                  <a:gd name="connsiteX6" fmla="*/ 8863693 w 9750225"/>
                  <a:gd name="connsiteY6" fmla="*/ 2629742 h 3573351"/>
                  <a:gd name="connsiteX7" fmla="*/ 7706404 w 9750225"/>
                  <a:gd name="connsiteY7" fmla="*/ 3572717 h 3573351"/>
                  <a:gd name="connsiteX8" fmla="*/ 4277405 w 9750225"/>
                  <a:gd name="connsiteY8" fmla="*/ 3286967 h 3573351"/>
                  <a:gd name="connsiteX9" fmla="*/ 1019855 w 9750225"/>
                  <a:gd name="connsiteY9" fmla="*/ 3158379 h 3573351"/>
                  <a:gd name="connsiteX10" fmla="*/ 19730 w 9750225"/>
                  <a:gd name="connsiteY10" fmla="*/ 1665336 h 357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50225" h="3573351">
                    <a:moveTo>
                      <a:pt x="19730" y="1665336"/>
                    </a:moveTo>
                    <a:cubicBezTo>
                      <a:pt x="148317" y="1181942"/>
                      <a:pt x="1024617" y="418751"/>
                      <a:pt x="1791379" y="258017"/>
                    </a:cubicBezTo>
                    <a:cubicBezTo>
                      <a:pt x="2762929" y="-349"/>
                      <a:pt x="4846524" y="10368"/>
                      <a:pt x="5834743" y="843"/>
                    </a:cubicBezTo>
                    <a:cubicBezTo>
                      <a:pt x="6822962" y="-8682"/>
                      <a:pt x="7199198" y="62755"/>
                      <a:pt x="7720692" y="200867"/>
                    </a:cubicBezTo>
                    <a:cubicBezTo>
                      <a:pt x="8242186" y="338979"/>
                      <a:pt x="8625568" y="580677"/>
                      <a:pt x="8963705" y="829518"/>
                    </a:cubicBezTo>
                    <a:cubicBezTo>
                      <a:pt x="9301842" y="1078359"/>
                      <a:pt x="9770948" y="1379586"/>
                      <a:pt x="9749517" y="1693911"/>
                    </a:cubicBezTo>
                    <a:cubicBezTo>
                      <a:pt x="9728086" y="2008236"/>
                      <a:pt x="9204212" y="2316608"/>
                      <a:pt x="8863693" y="2629742"/>
                    </a:cubicBezTo>
                    <a:cubicBezTo>
                      <a:pt x="8523174" y="2942876"/>
                      <a:pt x="8496979" y="3558430"/>
                      <a:pt x="7706404" y="3572717"/>
                    </a:cubicBezTo>
                    <a:cubicBezTo>
                      <a:pt x="6915829" y="3587004"/>
                      <a:pt x="5391830" y="3356023"/>
                      <a:pt x="4277405" y="3286967"/>
                    </a:cubicBezTo>
                    <a:cubicBezTo>
                      <a:pt x="3162980" y="3217911"/>
                      <a:pt x="1629455" y="3364357"/>
                      <a:pt x="1019855" y="3158379"/>
                    </a:cubicBezTo>
                    <a:cubicBezTo>
                      <a:pt x="410255" y="2952401"/>
                      <a:pt x="-108857" y="2148730"/>
                      <a:pt x="19730" y="166533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0" name="Ellipszis 4"/>
              <p:cNvSpPr/>
              <p:nvPr/>
            </p:nvSpPr>
            <p:spPr>
              <a:xfrm>
                <a:off x="6442642" y="2776034"/>
                <a:ext cx="3425931" cy="1686930"/>
              </a:xfrm>
              <a:custGeom>
                <a:avLst/>
                <a:gdLst>
                  <a:gd name="connsiteX0" fmla="*/ 0 w 9201150"/>
                  <a:gd name="connsiteY0" fmla="*/ 964406 h 1928812"/>
                  <a:gd name="connsiteX1" fmla="*/ 4600575 w 9201150"/>
                  <a:gd name="connsiteY1" fmla="*/ 0 h 1928812"/>
                  <a:gd name="connsiteX2" fmla="*/ 9201150 w 9201150"/>
                  <a:gd name="connsiteY2" fmla="*/ 964406 h 1928812"/>
                  <a:gd name="connsiteX3" fmla="*/ 4600575 w 9201150"/>
                  <a:gd name="connsiteY3" fmla="*/ 1928812 h 1928812"/>
                  <a:gd name="connsiteX4" fmla="*/ 0 w 9201150"/>
                  <a:gd name="connsiteY4" fmla="*/ 964406 h 1928812"/>
                  <a:gd name="connsiteX0" fmla="*/ 0 w 9236122"/>
                  <a:gd name="connsiteY0" fmla="*/ 964406 h 2865218"/>
                  <a:gd name="connsiteX1" fmla="*/ 4600575 w 9236122"/>
                  <a:gd name="connsiteY1" fmla="*/ 0 h 2865218"/>
                  <a:gd name="connsiteX2" fmla="*/ 9201150 w 9236122"/>
                  <a:gd name="connsiteY2" fmla="*/ 964406 h 2865218"/>
                  <a:gd name="connsiteX3" fmla="*/ 7158037 w 9236122"/>
                  <a:gd name="connsiteY3" fmla="*/ 2843212 h 2865218"/>
                  <a:gd name="connsiteX4" fmla="*/ 4600575 w 9236122"/>
                  <a:gd name="connsiteY4" fmla="*/ 1928812 h 2865218"/>
                  <a:gd name="connsiteX5" fmla="*/ 0 w 9236122"/>
                  <a:gd name="connsiteY5" fmla="*/ 964406 h 2865218"/>
                  <a:gd name="connsiteX0" fmla="*/ 6764 w 9242886"/>
                  <a:gd name="connsiteY0" fmla="*/ 964406 h 2874739"/>
                  <a:gd name="connsiteX1" fmla="*/ 4607339 w 9242886"/>
                  <a:gd name="connsiteY1" fmla="*/ 0 h 2874739"/>
                  <a:gd name="connsiteX2" fmla="*/ 9207914 w 9242886"/>
                  <a:gd name="connsiteY2" fmla="*/ 964406 h 2874739"/>
                  <a:gd name="connsiteX3" fmla="*/ 7164801 w 9242886"/>
                  <a:gd name="connsiteY3" fmla="*/ 2843212 h 2874739"/>
                  <a:gd name="connsiteX4" fmla="*/ 3664364 w 9242886"/>
                  <a:gd name="connsiteY4" fmla="*/ 2200274 h 2874739"/>
                  <a:gd name="connsiteX5" fmla="*/ 6764 w 9242886"/>
                  <a:gd name="connsiteY5" fmla="*/ 964406 h 2874739"/>
                  <a:gd name="connsiteX0" fmla="*/ 93387 w 9329509"/>
                  <a:gd name="connsiteY0" fmla="*/ 1241032 h 3151365"/>
                  <a:gd name="connsiteX1" fmla="*/ 1393549 w 9329509"/>
                  <a:gd name="connsiteY1" fmla="*/ 62313 h 3151365"/>
                  <a:gd name="connsiteX2" fmla="*/ 4693962 w 9329509"/>
                  <a:gd name="connsiteY2" fmla="*/ 276626 h 3151365"/>
                  <a:gd name="connsiteX3" fmla="*/ 9294537 w 9329509"/>
                  <a:gd name="connsiteY3" fmla="*/ 1241032 h 3151365"/>
                  <a:gd name="connsiteX4" fmla="*/ 7251424 w 9329509"/>
                  <a:gd name="connsiteY4" fmla="*/ 3119838 h 3151365"/>
                  <a:gd name="connsiteX5" fmla="*/ 3750987 w 9329509"/>
                  <a:gd name="connsiteY5" fmla="*/ 2476900 h 3151365"/>
                  <a:gd name="connsiteX6" fmla="*/ 93387 w 9329509"/>
                  <a:gd name="connsiteY6" fmla="*/ 1241032 h 3151365"/>
                  <a:gd name="connsiteX0" fmla="*/ 93387 w 9329509"/>
                  <a:gd name="connsiteY0" fmla="*/ 1551322 h 3461655"/>
                  <a:gd name="connsiteX1" fmla="*/ 1393549 w 9329509"/>
                  <a:gd name="connsiteY1" fmla="*/ 372603 h 3461655"/>
                  <a:gd name="connsiteX2" fmla="*/ 7265712 w 9329509"/>
                  <a:gd name="connsiteY2" fmla="*/ 58278 h 3461655"/>
                  <a:gd name="connsiteX3" fmla="*/ 9294537 w 9329509"/>
                  <a:gd name="connsiteY3" fmla="*/ 1551322 h 3461655"/>
                  <a:gd name="connsiteX4" fmla="*/ 7251424 w 9329509"/>
                  <a:gd name="connsiteY4" fmla="*/ 3430128 h 3461655"/>
                  <a:gd name="connsiteX5" fmla="*/ 3750987 w 9329509"/>
                  <a:gd name="connsiteY5" fmla="*/ 2787190 h 3461655"/>
                  <a:gd name="connsiteX6" fmla="*/ 93387 w 9329509"/>
                  <a:gd name="connsiteY6" fmla="*/ 1551322 h 3461655"/>
                  <a:gd name="connsiteX0" fmla="*/ 93387 w 9317526"/>
                  <a:gd name="connsiteY0" fmla="*/ 1551322 h 3430558"/>
                  <a:gd name="connsiteX1" fmla="*/ 1393549 w 9317526"/>
                  <a:gd name="connsiteY1" fmla="*/ 372603 h 3430558"/>
                  <a:gd name="connsiteX2" fmla="*/ 7265712 w 9317526"/>
                  <a:gd name="connsiteY2" fmla="*/ 58278 h 3430558"/>
                  <a:gd name="connsiteX3" fmla="*/ 9294537 w 9317526"/>
                  <a:gd name="connsiteY3" fmla="*/ 1551322 h 3430558"/>
                  <a:gd name="connsiteX4" fmla="*/ 7937225 w 9317526"/>
                  <a:gd name="connsiteY4" fmla="*/ 2258553 h 3430558"/>
                  <a:gd name="connsiteX5" fmla="*/ 7251424 w 9317526"/>
                  <a:gd name="connsiteY5" fmla="*/ 3430128 h 3430558"/>
                  <a:gd name="connsiteX6" fmla="*/ 3750987 w 9317526"/>
                  <a:gd name="connsiteY6" fmla="*/ 2787190 h 3430558"/>
                  <a:gd name="connsiteX7" fmla="*/ 93387 w 9317526"/>
                  <a:gd name="connsiteY7" fmla="*/ 1551322 h 3430558"/>
                  <a:gd name="connsiteX0" fmla="*/ 93387 w 9329388"/>
                  <a:gd name="connsiteY0" fmla="*/ 1551322 h 3430558"/>
                  <a:gd name="connsiteX1" fmla="*/ 1393549 w 9329388"/>
                  <a:gd name="connsiteY1" fmla="*/ 372603 h 3430558"/>
                  <a:gd name="connsiteX2" fmla="*/ 7265712 w 9329388"/>
                  <a:gd name="connsiteY2" fmla="*/ 58278 h 3430558"/>
                  <a:gd name="connsiteX3" fmla="*/ 9294537 w 9329388"/>
                  <a:gd name="connsiteY3" fmla="*/ 1551322 h 3430558"/>
                  <a:gd name="connsiteX4" fmla="*/ 8408713 w 9329388"/>
                  <a:gd name="connsiteY4" fmla="*/ 2487153 h 3430558"/>
                  <a:gd name="connsiteX5" fmla="*/ 7251424 w 9329388"/>
                  <a:gd name="connsiteY5" fmla="*/ 3430128 h 3430558"/>
                  <a:gd name="connsiteX6" fmla="*/ 3750987 w 9329388"/>
                  <a:gd name="connsiteY6" fmla="*/ 2787190 h 3430558"/>
                  <a:gd name="connsiteX7" fmla="*/ 93387 w 9329388"/>
                  <a:gd name="connsiteY7" fmla="*/ 1551322 h 3430558"/>
                  <a:gd name="connsiteX0" fmla="*/ 74716 w 9310717"/>
                  <a:gd name="connsiteY0" fmla="*/ 1551322 h 3430384"/>
                  <a:gd name="connsiteX1" fmla="*/ 1374878 w 9310717"/>
                  <a:gd name="connsiteY1" fmla="*/ 372603 h 3430384"/>
                  <a:gd name="connsiteX2" fmla="*/ 7247041 w 9310717"/>
                  <a:gd name="connsiteY2" fmla="*/ 58278 h 3430384"/>
                  <a:gd name="connsiteX3" fmla="*/ 9275866 w 9310717"/>
                  <a:gd name="connsiteY3" fmla="*/ 1551322 h 3430384"/>
                  <a:gd name="connsiteX4" fmla="*/ 8390042 w 9310717"/>
                  <a:gd name="connsiteY4" fmla="*/ 2487153 h 3430384"/>
                  <a:gd name="connsiteX5" fmla="*/ 7232753 w 9310717"/>
                  <a:gd name="connsiteY5" fmla="*/ 3430128 h 3430384"/>
                  <a:gd name="connsiteX6" fmla="*/ 3732316 w 9310717"/>
                  <a:gd name="connsiteY6" fmla="*/ 2787190 h 3430384"/>
                  <a:gd name="connsiteX7" fmla="*/ 546204 w 9310717"/>
                  <a:gd name="connsiteY7" fmla="*/ 3015790 h 3430384"/>
                  <a:gd name="connsiteX8" fmla="*/ 74716 w 9310717"/>
                  <a:gd name="connsiteY8" fmla="*/ 1551322 h 3430384"/>
                  <a:gd name="connsiteX0" fmla="*/ 22156 w 9786794"/>
                  <a:gd name="connsiteY0" fmla="*/ 1522747 h 3430384"/>
                  <a:gd name="connsiteX1" fmla="*/ 1850955 w 9786794"/>
                  <a:gd name="connsiteY1" fmla="*/ 372603 h 3430384"/>
                  <a:gd name="connsiteX2" fmla="*/ 7723118 w 9786794"/>
                  <a:gd name="connsiteY2" fmla="*/ 58278 h 3430384"/>
                  <a:gd name="connsiteX3" fmla="*/ 9751943 w 9786794"/>
                  <a:gd name="connsiteY3" fmla="*/ 1551322 h 3430384"/>
                  <a:gd name="connsiteX4" fmla="*/ 8866119 w 9786794"/>
                  <a:gd name="connsiteY4" fmla="*/ 2487153 h 3430384"/>
                  <a:gd name="connsiteX5" fmla="*/ 7708830 w 9786794"/>
                  <a:gd name="connsiteY5" fmla="*/ 3430128 h 3430384"/>
                  <a:gd name="connsiteX6" fmla="*/ 4208393 w 9786794"/>
                  <a:gd name="connsiteY6" fmla="*/ 2787190 h 3430384"/>
                  <a:gd name="connsiteX7" fmla="*/ 1022281 w 9786794"/>
                  <a:gd name="connsiteY7" fmla="*/ 3015790 h 3430384"/>
                  <a:gd name="connsiteX8" fmla="*/ 22156 w 9786794"/>
                  <a:gd name="connsiteY8" fmla="*/ 1522747 h 3430384"/>
                  <a:gd name="connsiteX0" fmla="*/ 19730 w 9784368"/>
                  <a:gd name="connsiteY0" fmla="*/ 1594098 h 3501735"/>
                  <a:gd name="connsiteX1" fmla="*/ 1791379 w 9784368"/>
                  <a:gd name="connsiteY1" fmla="*/ 186779 h 3501735"/>
                  <a:gd name="connsiteX2" fmla="*/ 7720692 w 9784368"/>
                  <a:gd name="connsiteY2" fmla="*/ 129629 h 3501735"/>
                  <a:gd name="connsiteX3" fmla="*/ 9749517 w 9784368"/>
                  <a:gd name="connsiteY3" fmla="*/ 1622673 h 3501735"/>
                  <a:gd name="connsiteX4" fmla="*/ 8863693 w 9784368"/>
                  <a:gd name="connsiteY4" fmla="*/ 2558504 h 3501735"/>
                  <a:gd name="connsiteX5" fmla="*/ 7706404 w 9784368"/>
                  <a:gd name="connsiteY5" fmla="*/ 3501479 h 3501735"/>
                  <a:gd name="connsiteX6" fmla="*/ 4205967 w 9784368"/>
                  <a:gd name="connsiteY6" fmla="*/ 2858541 h 3501735"/>
                  <a:gd name="connsiteX7" fmla="*/ 1019855 w 9784368"/>
                  <a:gd name="connsiteY7" fmla="*/ 3087141 h 3501735"/>
                  <a:gd name="connsiteX8" fmla="*/ 19730 w 9784368"/>
                  <a:gd name="connsiteY8" fmla="*/ 1594098 h 3501735"/>
                  <a:gd name="connsiteX0" fmla="*/ 19730 w 9750225"/>
                  <a:gd name="connsiteY0" fmla="*/ 1532770 h 3440407"/>
                  <a:gd name="connsiteX1" fmla="*/ 1791379 w 9750225"/>
                  <a:gd name="connsiteY1" fmla="*/ 125451 h 3440407"/>
                  <a:gd name="connsiteX2" fmla="*/ 7720692 w 9750225"/>
                  <a:gd name="connsiteY2" fmla="*/ 68301 h 3440407"/>
                  <a:gd name="connsiteX3" fmla="*/ 8963705 w 9750225"/>
                  <a:gd name="connsiteY3" fmla="*/ 696952 h 3440407"/>
                  <a:gd name="connsiteX4" fmla="*/ 9749517 w 9750225"/>
                  <a:gd name="connsiteY4" fmla="*/ 1561345 h 3440407"/>
                  <a:gd name="connsiteX5" fmla="*/ 8863693 w 9750225"/>
                  <a:gd name="connsiteY5" fmla="*/ 2497176 h 3440407"/>
                  <a:gd name="connsiteX6" fmla="*/ 7706404 w 9750225"/>
                  <a:gd name="connsiteY6" fmla="*/ 3440151 h 3440407"/>
                  <a:gd name="connsiteX7" fmla="*/ 4205967 w 9750225"/>
                  <a:gd name="connsiteY7" fmla="*/ 2797213 h 3440407"/>
                  <a:gd name="connsiteX8" fmla="*/ 1019855 w 9750225"/>
                  <a:gd name="connsiteY8" fmla="*/ 3025813 h 3440407"/>
                  <a:gd name="connsiteX9" fmla="*/ 19730 w 9750225"/>
                  <a:gd name="connsiteY9" fmla="*/ 1532770 h 3440407"/>
                  <a:gd name="connsiteX0" fmla="*/ 19730 w 9750225"/>
                  <a:gd name="connsiteY0" fmla="*/ 1665336 h 3572973"/>
                  <a:gd name="connsiteX1" fmla="*/ 1791379 w 9750225"/>
                  <a:gd name="connsiteY1" fmla="*/ 258017 h 3572973"/>
                  <a:gd name="connsiteX2" fmla="*/ 5834743 w 9750225"/>
                  <a:gd name="connsiteY2" fmla="*/ 843 h 3572973"/>
                  <a:gd name="connsiteX3" fmla="*/ 7720692 w 9750225"/>
                  <a:gd name="connsiteY3" fmla="*/ 200867 h 3572973"/>
                  <a:gd name="connsiteX4" fmla="*/ 8963705 w 9750225"/>
                  <a:gd name="connsiteY4" fmla="*/ 829518 h 3572973"/>
                  <a:gd name="connsiteX5" fmla="*/ 9749517 w 9750225"/>
                  <a:gd name="connsiteY5" fmla="*/ 1693911 h 3572973"/>
                  <a:gd name="connsiteX6" fmla="*/ 8863693 w 9750225"/>
                  <a:gd name="connsiteY6" fmla="*/ 2629742 h 3572973"/>
                  <a:gd name="connsiteX7" fmla="*/ 7706404 w 9750225"/>
                  <a:gd name="connsiteY7" fmla="*/ 3572717 h 3572973"/>
                  <a:gd name="connsiteX8" fmla="*/ 4205967 w 9750225"/>
                  <a:gd name="connsiteY8" fmla="*/ 2929779 h 3572973"/>
                  <a:gd name="connsiteX9" fmla="*/ 1019855 w 9750225"/>
                  <a:gd name="connsiteY9" fmla="*/ 3158379 h 3572973"/>
                  <a:gd name="connsiteX10" fmla="*/ 19730 w 9750225"/>
                  <a:gd name="connsiteY10" fmla="*/ 1665336 h 3572973"/>
                  <a:gd name="connsiteX0" fmla="*/ 19730 w 9750225"/>
                  <a:gd name="connsiteY0" fmla="*/ 1665336 h 3573351"/>
                  <a:gd name="connsiteX1" fmla="*/ 1791379 w 9750225"/>
                  <a:gd name="connsiteY1" fmla="*/ 258017 h 3573351"/>
                  <a:gd name="connsiteX2" fmla="*/ 5834743 w 9750225"/>
                  <a:gd name="connsiteY2" fmla="*/ 843 h 3573351"/>
                  <a:gd name="connsiteX3" fmla="*/ 7720692 w 9750225"/>
                  <a:gd name="connsiteY3" fmla="*/ 200867 h 3573351"/>
                  <a:gd name="connsiteX4" fmla="*/ 8963705 w 9750225"/>
                  <a:gd name="connsiteY4" fmla="*/ 829518 h 3573351"/>
                  <a:gd name="connsiteX5" fmla="*/ 9749517 w 9750225"/>
                  <a:gd name="connsiteY5" fmla="*/ 1693911 h 3573351"/>
                  <a:gd name="connsiteX6" fmla="*/ 8863693 w 9750225"/>
                  <a:gd name="connsiteY6" fmla="*/ 2629742 h 3573351"/>
                  <a:gd name="connsiteX7" fmla="*/ 7706404 w 9750225"/>
                  <a:gd name="connsiteY7" fmla="*/ 3572717 h 3573351"/>
                  <a:gd name="connsiteX8" fmla="*/ 4277405 w 9750225"/>
                  <a:gd name="connsiteY8" fmla="*/ 3286967 h 3573351"/>
                  <a:gd name="connsiteX9" fmla="*/ 1019855 w 9750225"/>
                  <a:gd name="connsiteY9" fmla="*/ 3158379 h 3573351"/>
                  <a:gd name="connsiteX10" fmla="*/ 19730 w 9750225"/>
                  <a:gd name="connsiteY10" fmla="*/ 1665336 h 357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50225" h="3573351">
                    <a:moveTo>
                      <a:pt x="19730" y="1665336"/>
                    </a:moveTo>
                    <a:cubicBezTo>
                      <a:pt x="148317" y="1181942"/>
                      <a:pt x="1024617" y="418751"/>
                      <a:pt x="1791379" y="258017"/>
                    </a:cubicBezTo>
                    <a:cubicBezTo>
                      <a:pt x="2762929" y="-349"/>
                      <a:pt x="4846524" y="10368"/>
                      <a:pt x="5834743" y="843"/>
                    </a:cubicBezTo>
                    <a:cubicBezTo>
                      <a:pt x="6822962" y="-8682"/>
                      <a:pt x="7199198" y="62755"/>
                      <a:pt x="7720692" y="200867"/>
                    </a:cubicBezTo>
                    <a:cubicBezTo>
                      <a:pt x="8242186" y="338979"/>
                      <a:pt x="8625568" y="580677"/>
                      <a:pt x="8963705" y="829518"/>
                    </a:cubicBezTo>
                    <a:cubicBezTo>
                      <a:pt x="9301842" y="1078359"/>
                      <a:pt x="9770948" y="1379586"/>
                      <a:pt x="9749517" y="1693911"/>
                    </a:cubicBezTo>
                    <a:cubicBezTo>
                      <a:pt x="9728086" y="2008236"/>
                      <a:pt x="9204212" y="2316608"/>
                      <a:pt x="8863693" y="2629742"/>
                    </a:cubicBezTo>
                    <a:cubicBezTo>
                      <a:pt x="8523174" y="2942876"/>
                      <a:pt x="8496979" y="3558430"/>
                      <a:pt x="7706404" y="3572717"/>
                    </a:cubicBezTo>
                    <a:cubicBezTo>
                      <a:pt x="6915829" y="3587004"/>
                      <a:pt x="5391830" y="3356023"/>
                      <a:pt x="4277405" y="3286967"/>
                    </a:cubicBezTo>
                    <a:cubicBezTo>
                      <a:pt x="3162980" y="3217911"/>
                      <a:pt x="1629455" y="3364357"/>
                      <a:pt x="1019855" y="3158379"/>
                    </a:cubicBezTo>
                    <a:cubicBezTo>
                      <a:pt x="410255" y="2952401"/>
                      <a:pt x="-108857" y="2148730"/>
                      <a:pt x="19730" y="166533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alpha val="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Ellipszis 4"/>
              <p:cNvSpPr/>
              <p:nvPr/>
            </p:nvSpPr>
            <p:spPr>
              <a:xfrm>
                <a:off x="6612007" y="2918483"/>
                <a:ext cx="3087200" cy="1402031"/>
              </a:xfrm>
              <a:custGeom>
                <a:avLst/>
                <a:gdLst>
                  <a:gd name="connsiteX0" fmla="*/ 0 w 9201150"/>
                  <a:gd name="connsiteY0" fmla="*/ 964406 h 1928812"/>
                  <a:gd name="connsiteX1" fmla="*/ 4600575 w 9201150"/>
                  <a:gd name="connsiteY1" fmla="*/ 0 h 1928812"/>
                  <a:gd name="connsiteX2" fmla="*/ 9201150 w 9201150"/>
                  <a:gd name="connsiteY2" fmla="*/ 964406 h 1928812"/>
                  <a:gd name="connsiteX3" fmla="*/ 4600575 w 9201150"/>
                  <a:gd name="connsiteY3" fmla="*/ 1928812 h 1928812"/>
                  <a:gd name="connsiteX4" fmla="*/ 0 w 9201150"/>
                  <a:gd name="connsiteY4" fmla="*/ 964406 h 1928812"/>
                  <a:gd name="connsiteX0" fmla="*/ 0 w 9236122"/>
                  <a:gd name="connsiteY0" fmla="*/ 964406 h 2865218"/>
                  <a:gd name="connsiteX1" fmla="*/ 4600575 w 9236122"/>
                  <a:gd name="connsiteY1" fmla="*/ 0 h 2865218"/>
                  <a:gd name="connsiteX2" fmla="*/ 9201150 w 9236122"/>
                  <a:gd name="connsiteY2" fmla="*/ 964406 h 2865218"/>
                  <a:gd name="connsiteX3" fmla="*/ 7158037 w 9236122"/>
                  <a:gd name="connsiteY3" fmla="*/ 2843212 h 2865218"/>
                  <a:gd name="connsiteX4" fmla="*/ 4600575 w 9236122"/>
                  <a:gd name="connsiteY4" fmla="*/ 1928812 h 2865218"/>
                  <a:gd name="connsiteX5" fmla="*/ 0 w 9236122"/>
                  <a:gd name="connsiteY5" fmla="*/ 964406 h 2865218"/>
                  <a:gd name="connsiteX0" fmla="*/ 6764 w 9242886"/>
                  <a:gd name="connsiteY0" fmla="*/ 964406 h 2874739"/>
                  <a:gd name="connsiteX1" fmla="*/ 4607339 w 9242886"/>
                  <a:gd name="connsiteY1" fmla="*/ 0 h 2874739"/>
                  <a:gd name="connsiteX2" fmla="*/ 9207914 w 9242886"/>
                  <a:gd name="connsiteY2" fmla="*/ 964406 h 2874739"/>
                  <a:gd name="connsiteX3" fmla="*/ 7164801 w 9242886"/>
                  <a:gd name="connsiteY3" fmla="*/ 2843212 h 2874739"/>
                  <a:gd name="connsiteX4" fmla="*/ 3664364 w 9242886"/>
                  <a:gd name="connsiteY4" fmla="*/ 2200274 h 2874739"/>
                  <a:gd name="connsiteX5" fmla="*/ 6764 w 9242886"/>
                  <a:gd name="connsiteY5" fmla="*/ 964406 h 2874739"/>
                  <a:gd name="connsiteX0" fmla="*/ 93387 w 9329509"/>
                  <a:gd name="connsiteY0" fmla="*/ 1241032 h 3151365"/>
                  <a:gd name="connsiteX1" fmla="*/ 1393549 w 9329509"/>
                  <a:gd name="connsiteY1" fmla="*/ 62313 h 3151365"/>
                  <a:gd name="connsiteX2" fmla="*/ 4693962 w 9329509"/>
                  <a:gd name="connsiteY2" fmla="*/ 276626 h 3151365"/>
                  <a:gd name="connsiteX3" fmla="*/ 9294537 w 9329509"/>
                  <a:gd name="connsiteY3" fmla="*/ 1241032 h 3151365"/>
                  <a:gd name="connsiteX4" fmla="*/ 7251424 w 9329509"/>
                  <a:gd name="connsiteY4" fmla="*/ 3119838 h 3151365"/>
                  <a:gd name="connsiteX5" fmla="*/ 3750987 w 9329509"/>
                  <a:gd name="connsiteY5" fmla="*/ 2476900 h 3151365"/>
                  <a:gd name="connsiteX6" fmla="*/ 93387 w 9329509"/>
                  <a:gd name="connsiteY6" fmla="*/ 1241032 h 3151365"/>
                  <a:gd name="connsiteX0" fmla="*/ 93387 w 9329509"/>
                  <a:gd name="connsiteY0" fmla="*/ 1551322 h 3461655"/>
                  <a:gd name="connsiteX1" fmla="*/ 1393549 w 9329509"/>
                  <a:gd name="connsiteY1" fmla="*/ 372603 h 3461655"/>
                  <a:gd name="connsiteX2" fmla="*/ 7265712 w 9329509"/>
                  <a:gd name="connsiteY2" fmla="*/ 58278 h 3461655"/>
                  <a:gd name="connsiteX3" fmla="*/ 9294537 w 9329509"/>
                  <a:gd name="connsiteY3" fmla="*/ 1551322 h 3461655"/>
                  <a:gd name="connsiteX4" fmla="*/ 7251424 w 9329509"/>
                  <a:gd name="connsiteY4" fmla="*/ 3430128 h 3461655"/>
                  <a:gd name="connsiteX5" fmla="*/ 3750987 w 9329509"/>
                  <a:gd name="connsiteY5" fmla="*/ 2787190 h 3461655"/>
                  <a:gd name="connsiteX6" fmla="*/ 93387 w 9329509"/>
                  <a:gd name="connsiteY6" fmla="*/ 1551322 h 3461655"/>
                  <a:gd name="connsiteX0" fmla="*/ 93387 w 9317526"/>
                  <a:gd name="connsiteY0" fmla="*/ 1551322 h 3430558"/>
                  <a:gd name="connsiteX1" fmla="*/ 1393549 w 9317526"/>
                  <a:gd name="connsiteY1" fmla="*/ 372603 h 3430558"/>
                  <a:gd name="connsiteX2" fmla="*/ 7265712 w 9317526"/>
                  <a:gd name="connsiteY2" fmla="*/ 58278 h 3430558"/>
                  <a:gd name="connsiteX3" fmla="*/ 9294537 w 9317526"/>
                  <a:gd name="connsiteY3" fmla="*/ 1551322 h 3430558"/>
                  <a:gd name="connsiteX4" fmla="*/ 7937225 w 9317526"/>
                  <a:gd name="connsiteY4" fmla="*/ 2258553 h 3430558"/>
                  <a:gd name="connsiteX5" fmla="*/ 7251424 w 9317526"/>
                  <a:gd name="connsiteY5" fmla="*/ 3430128 h 3430558"/>
                  <a:gd name="connsiteX6" fmla="*/ 3750987 w 9317526"/>
                  <a:gd name="connsiteY6" fmla="*/ 2787190 h 3430558"/>
                  <a:gd name="connsiteX7" fmla="*/ 93387 w 9317526"/>
                  <a:gd name="connsiteY7" fmla="*/ 1551322 h 3430558"/>
                  <a:gd name="connsiteX0" fmla="*/ 93387 w 9329388"/>
                  <a:gd name="connsiteY0" fmla="*/ 1551322 h 3430558"/>
                  <a:gd name="connsiteX1" fmla="*/ 1393549 w 9329388"/>
                  <a:gd name="connsiteY1" fmla="*/ 372603 h 3430558"/>
                  <a:gd name="connsiteX2" fmla="*/ 7265712 w 9329388"/>
                  <a:gd name="connsiteY2" fmla="*/ 58278 h 3430558"/>
                  <a:gd name="connsiteX3" fmla="*/ 9294537 w 9329388"/>
                  <a:gd name="connsiteY3" fmla="*/ 1551322 h 3430558"/>
                  <a:gd name="connsiteX4" fmla="*/ 8408713 w 9329388"/>
                  <a:gd name="connsiteY4" fmla="*/ 2487153 h 3430558"/>
                  <a:gd name="connsiteX5" fmla="*/ 7251424 w 9329388"/>
                  <a:gd name="connsiteY5" fmla="*/ 3430128 h 3430558"/>
                  <a:gd name="connsiteX6" fmla="*/ 3750987 w 9329388"/>
                  <a:gd name="connsiteY6" fmla="*/ 2787190 h 3430558"/>
                  <a:gd name="connsiteX7" fmla="*/ 93387 w 9329388"/>
                  <a:gd name="connsiteY7" fmla="*/ 1551322 h 3430558"/>
                  <a:gd name="connsiteX0" fmla="*/ 74716 w 9310717"/>
                  <a:gd name="connsiteY0" fmla="*/ 1551322 h 3430384"/>
                  <a:gd name="connsiteX1" fmla="*/ 1374878 w 9310717"/>
                  <a:gd name="connsiteY1" fmla="*/ 372603 h 3430384"/>
                  <a:gd name="connsiteX2" fmla="*/ 7247041 w 9310717"/>
                  <a:gd name="connsiteY2" fmla="*/ 58278 h 3430384"/>
                  <a:gd name="connsiteX3" fmla="*/ 9275866 w 9310717"/>
                  <a:gd name="connsiteY3" fmla="*/ 1551322 h 3430384"/>
                  <a:gd name="connsiteX4" fmla="*/ 8390042 w 9310717"/>
                  <a:gd name="connsiteY4" fmla="*/ 2487153 h 3430384"/>
                  <a:gd name="connsiteX5" fmla="*/ 7232753 w 9310717"/>
                  <a:gd name="connsiteY5" fmla="*/ 3430128 h 3430384"/>
                  <a:gd name="connsiteX6" fmla="*/ 3732316 w 9310717"/>
                  <a:gd name="connsiteY6" fmla="*/ 2787190 h 3430384"/>
                  <a:gd name="connsiteX7" fmla="*/ 546204 w 9310717"/>
                  <a:gd name="connsiteY7" fmla="*/ 3015790 h 3430384"/>
                  <a:gd name="connsiteX8" fmla="*/ 74716 w 9310717"/>
                  <a:gd name="connsiteY8" fmla="*/ 1551322 h 3430384"/>
                  <a:gd name="connsiteX0" fmla="*/ 22156 w 9786794"/>
                  <a:gd name="connsiteY0" fmla="*/ 1522747 h 3430384"/>
                  <a:gd name="connsiteX1" fmla="*/ 1850955 w 9786794"/>
                  <a:gd name="connsiteY1" fmla="*/ 372603 h 3430384"/>
                  <a:gd name="connsiteX2" fmla="*/ 7723118 w 9786794"/>
                  <a:gd name="connsiteY2" fmla="*/ 58278 h 3430384"/>
                  <a:gd name="connsiteX3" fmla="*/ 9751943 w 9786794"/>
                  <a:gd name="connsiteY3" fmla="*/ 1551322 h 3430384"/>
                  <a:gd name="connsiteX4" fmla="*/ 8866119 w 9786794"/>
                  <a:gd name="connsiteY4" fmla="*/ 2487153 h 3430384"/>
                  <a:gd name="connsiteX5" fmla="*/ 7708830 w 9786794"/>
                  <a:gd name="connsiteY5" fmla="*/ 3430128 h 3430384"/>
                  <a:gd name="connsiteX6" fmla="*/ 4208393 w 9786794"/>
                  <a:gd name="connsiteY6" fmla="*/ 2787190 h 3430384"/>
                  <a:gd name="connsiteX7" fmla="*/ 1022281 w 9786794"/>
                  <a:gd name="connsiteY7" fmla="*/ 3015790 h 3430384"/>
                  <a:gd name="connsiteX8" fmla="*/ 22156 w 9786794"/>
                  <a:gd name="connsiteY8" fmla="*/ 1522747 h 3430384"/>
                  <a:gd name="connsiteX0" fmla="*/ 19730 w 9784368"/>
                  <a:gd name="connsiteY0" fmla="*/ 1594098 h 3501735"/>
                  <a:gd name="connsiteX1" fmla="*/ 1791379 w 9784368"/>
                  <a:gd name="connsiteY1" fmla="*/ 186779 h 3501735"/>
                  <a:gd name="connsiteX2" fmla="*/ 7720692 w 9784368"/>
                  <a:gd name="connsiteY2" fmla="*/ 129629 h 3501735"/>
                  <a:gd name="connsiteX3" fmla="*/ 9749517 w 9784368"/>
                  <a:gd name="connsiteY3" fmla="*/ 1622673 h 3501735"/>
                  <a:gd name="connsiteX4" fmla="*/ 8863693 w 9784368"/>
                  <a:gd name="connsiteY4" fmla="*/ 2558504 h 3501735"/>
                  <a:gd name="connsiteX5" fmla="*/ 7706404 w 9784368"/>
                  <a:gd name="connsiteY5" fmla="*/ 3501479 h 3501735"/>
                  <a:gd name="connsiteX6" fmla="*/ 4205967 w 9784368"/>
                  <a:gd name="connsiteY6" fmla="*/ 2858541 h 3501735"/>
                  <a:gd name="connsiteX7" fmla="*/ 1019855 w 9784368"/>
                  <a:gd name="connsiteY7" fmla="*/ 3087141 h 3501735"/>
                  <a:gd name="connsiteX8" fmla="*/ 19730 w 9784368"/>
                  <a:gd name="connsiteY8" fmla="*/ 1594098 h 3501735"/>
                  <a:gd name="connsiteX0" fmla="*/ 19730 w 9750225"/>
                  <a:gd name="connsiteY0" fmla="*/ 1532770 h 3440407"/>
                  <a:gd name="connsiteX1" fmla="*/ 1791379 w 9750225"/>
                  <a:gd name="connsiteY1" fmla="*/ 125451 h 3440407"/>
                  <a:gd name="connsiteX2" fmla="*/ 7720692 w 9750225"/>
                  <a:gd name="connsiteY2" fmla="*/ 68301 h 3440407"/>
                  <a:gd name="connsiteX3" fmla="*/ 8963705 w 9750225"/>
                  <a:gd name="connsiteY3" fmla="*/ 696952 h 3440407"/>
                  <a:gd name="connsiteX4" fmla="*/ 9749517 w 9750225"/>
                  <a:gd name="connsiteY4" fmla="*/ 1561345 h 3440407"/>
                  <a:gd name="connsiteX5" fmla="*/ 8863693 w 9750225"/>
                  <a:gd name="connsiteY5" fmla="*/ 2497176 h 3440407"/>
                  <a:gd name="connsiteX6" fmla="*/ 7706404 w 9750225"/>
                  <a:gd name="connsiteY6" fmla="*/ 3440151 h 3440407"/>
                  <a:gd name="connsiteX7" fmla="*/ 4205967 w 9750225"/>
                  <a:gd name="connsiteY7" fmla="*/ 2797213 h 3440407"/>
                  <a:gd name="connsiteX8" fmla="*/ 1019855 w 9750225"/>
                  <a:gd name="connsiteY8" fmla="*/ 3025813 h 3440407"/>
                  <a:gd name="connsiteX9" fmla="*/ 19730 w 9750225"/>
                  <a:gd name="connsiteY9" fmla="*/ 1532770 h 3440407"/>
                  <a:gd name="connsiteX0" fmla="*/ 19730 w 9750225"/>
                  <a:gd name="connsiteY0" fmla="*/ 1665336 h 3572973"/>
                  <a:gd name="connsiteX1" fmla="*/ 1791379 w 9750225"/>
                  <a:gd name="connsiteY1" fmla="*/ 258017 h 3572973"/>
                  <a:gd name="connsiteX2" fmla="*/ 5834743 w 9750225"/>
                  <a:gd name="connsiteY2" fmla="*/ 843 h 3572973"/>
                  <a:gd name="connsiteX3" fmla="*/ 7720692 w 9750225"/>
                  <a:gd name="connsiteY3" fmla="*/ 200867 h 3572973"/>
                  <a:gd name="connsiteX4" fmla="*/ 8963705 w 9750225"/>
                  <a:gd name="connsiteY4" fmla="*/ 829518 h 3572973"/>
                  <a:gd name="connsiteX5" fmla="*/ 9749517 w 9750225"/>
                  <a:gd name="connsiteY5" fmla="*/ 1693911 h 3572973"/>
                  <a:gd name="connsiteX6" fmla="*/ 8863693 w 9750225"/>
                  <a:gd name="connsiteY6" fmla="*/ 2629742 h 3572973"/>
                  <a:gd name="connsiteX7" fmla="*/ 7706404 w 9750225"/>
                  <a:gd name="connsiteY7" fmla="*/ 3572717 h 3572973"/>
                  <a:gd name="connsiteX8" fmla="*/ 4205967 w 9750225"/>
                  <a:gd name="connsiteY8" fmla="*/ 2929779 h 3572973"/>
                  <a:gd name="connsiteX9" fmla="*/ 1019855 w 9750225"/>
                  <a:gd name="connsiteY9" fmla="*/ 3158379 h 3572973"/>
                  <a:gd name="connsiteX10" fmla="*/ 19730 w 9750225"/>
                  <a:gd name="connsiteY10" fmla="*/ 1665336 h 3572973"/>
                  <a:gd name="connsiteX0" fmla="*/ 19730 w 9750225"/>
                  <a:gd name="connsiteY0" fmla="*/ 1665336 h 3573351"/>
                  <a:gd name="connsiteX1" fmla="*/ 1791379 w 9750225"/>
                  <a:gd name="connsiteY1" fmla="*/ 258017 h 3573351"/>
                  <a:gd name="connsiteX2" fmla="*/ 5834743 w 9750225"/>
                  <a:gd name="connsiteY2" fmla="*/ 843 h 3573351"/>
                  <a:gd name="connsiteX3" fmla="*/ 7720692 w 9750225"/>
                  <a:gd name="connsiteY3" fmla="*/ 200867 h 3573351"/>
                  <a:gd name="connsiteX4" fmla="*/ 8963705 w 9750225"/>
                  <a:gd name="connsiteY4" fmla="*/ 829518 h 3573351"/>
                  <a:gd name="connsiteX5" fmla="*/ 9749517 w 9750225"/>
                  <a:gd name="connsiteY5" fmla="*/ 1693911 h 3573351"/>
                  <a:gd name="connsiteX6" fmla="*/ 8863693 w 9750225"/>
                  <a:gd name="connsiteY6" fmla="*/ 2629742 h 3573351"/>
                  <a:gd name="connsiteX7" fmla="*/ 7706404 w 9750225"/>
                  <a:gd name="connsiteY7" fmla="*/ 3572717 h 3573351"/>
                  <a:gd name="connsiteX8" fmla="*/ 4277405 w 9750225"/>
                  <a:gd name="connsiteY8" fmla="*/ 3286967 h 3573351"/>
                  <a:gd name="connsiteX9" fmla="*/ 1019855 w 9750225"/>
                  <a:gd name="connsiteY9" fmla="*/ 3158379 h 3573351"/>
                  <a:gd name="connsiteX10" fmla="*/ 19730 w 9750225"/>
                  <a:gd name="connsiteY10" fmla="*/ 1665336 h 357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50225" h="3573351">
                    <a:moveTo>
                      <a:pt x="19730" y="1665336"/>
                    </a:moveTo>
                    <a:cubicBezTo>
                      <a:pt x="148317" y="1181942"/>
                      <a:pt x="1024617" y="418751"/>
                      <a:pt x="1791379" y="258017"/>
                    </a:cubicBezTo>
                    <a:cubicBezTo>
                      <a:pt x="2762929" y="-349"/>
                      <a:pt x="4846524" y="10368"/>
                      <a:pt x="5834743" y="843"/>
                    </a:cubicBezTo>
                    <a:cubicBezTo>
                      <a:pt x="6822962" y="-8682"/>
                      <a:pt x="7199198" y="62755"/>
                      <a:pt x="7720692" y="200867"/>
                    </a:cubicBezTo>
                    <a:cubicBezTo>
                      <a:pt x="8242186" y="338979"/>
                      <a:pt x="8625568" y="580677"/>
                      <a:pt x="8963705" y="829518"/>
                    </a:cubicBezTo>
                    <a:cubicBezTo>
                      <a:pt x="9301842" y="1078359"/>
                      <a:pt x="9770948" y="1379586"/>
                      <a:pt x="9749517" y="1693911"/>
                    </a:cubicBezTo>
                    <a:cubicBezTo>
                      <a:pt x="9728086" y="2008236"/>
                      <a:pt x="9204212" y="2316608"/>
                      <a:pt x="8863693" y="2629742"/>
                    </a:cubicBezTo>
                    <a:cubicBezTo>
                      <a:pt x="8523174" y="2942876"/>
                      <a:pt x="8496979" y="3558430"/>
                      <a:pt x="7706404" y="3572717"/>
                    </a:cubicBezTo>
                    <a:cubicBezTo>
                      <a:pt x="6915829" y="3587004"/>
                      <a:pt x="5391830" y="3356023"/>
                      <a:pt x="4277405" y="3286967"/>
                    </a:cubicBezTo>
                    <a:cubicBezTo>
                      <a:pt x="3162980" y="3217911"/>
                      <a:pt x="1629455" y="3364357"/>
                      <a:pt x="1019855" y="3158379"/>
                    </a:cubicBezTo>
                    <a:cubicBezTo>
                      <a:pt x="410255" y="2952401"/>
                      <a:pt x="-108857" y="2148730"/>
                      <a:pt x="19730" y="166533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alpha val="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400" dirty="0" smtClean="0"/>
                  <a:t>tó</a:t>
                </a:r>
                <a:endParaRPr lang="hu-HU" sz="4400" dirty="0"/>
              </a:p>
            </p:txBody>
          </p:sp>
        </p:grpSp>
        <p:pic>
          <p:nvPicPr>
            <p:cNvPr id="120" name="Kép 11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50413" y1="47945" x2="66942" y2="52055"/>
                        </a14:backgroundRemoval>
                      </a14:imgEffect>
                    </a14:imgLayer>
                  </a14:imgProps>
                </a:ext>
              </a:extLst>
            </a:blip>
            <a:srcRect l="16543" t="17805" r="11893" b="16908"/>
            <a:stretch/>
          </p:blipFill>
          <p:spPr>
            <a:xfrm>
              <a:off x="2369141" y="1738866"/>
              <a:ext cx="747637" cy="411490"/>
            </a:xfrm>
            <a:prstGeom prst="rect">
              <a:avLst/>
            </a:prstGeom>
          </p:spPr>
        </p:pic>
        <p:grpSp>
          <p:nvGrpSpPr>
            <p:cNvPr id="121" name="Csoportba foglalás 120"/>
            <p:cNvGrpSpPr/>
            <p:nvPr/>
          </p:nvGrpSpPr>
          <p:grpSpPr>
            <a:xfrm flipH="1">
              <a:off x="1040180" y="1896978"/>
              <a:ext cx="676216" cy="476404"/>
              <a:chOff x="7911466" y="3719328"/>
              <a:chExt cx="1541143" cy="869419"/>
            </a:xfrm>
          </p:grpSpPr>
          <p:grpSp>
            <p:nvGrpSpPr>
              <p:cNvPr id="122" name="Csoportba foglalás 121"/>
              <p:cNvGrpSpPr/>
              <p:nvPr/>
            </p:nvGrpSpPr>
            <p:grpSpPr>
              <a:xfrm>
                <a:off x="7911466" y="3719328"/>
                <a:ext cx="1541143" cy="869419"/>
                <a:chOff x="6564603" y="4701064"/>
                <a:chExt cx="1541143" cy="869419"/>
              </a:xfrm>
            </p:grpSpPr>
            <p:sp>
              <p:nvSpPr>
                <p:cNvPr id="126" name="Ellipszis 7"/>
                <p:cNvSpPr/>
                <p:nvPr/>
              </p:nvSpPr>
              <p:spPr>
                <a:xfrm>
                  <a:off x="6739046" y="4701064"/>
                  <a:ext cx="1366700" cy="869419"/>
                </a:xfrm>
                <a:custGeom>
                  <a:avLst/>
                  <a:gdLst>
                    <a:gd name="connsiteX0" fmla="*/ 0 w 1250900"/>
                    <a:gd name="connsiteY0" fmla="*/ 380391 h 760781"/>
                    <a:gd name="connsiteX1" fmla="*/ 625450 w 1250900"/>
                    <a:gd name="connsiteY1" fmla="*/ 0 h 760781"/>
                    <a:gd name="connsiteX2" fmla="*/ 1250900 w 1250900"/>
                    <a:gd name="connsiteY2" fmla="*/ 380391 h 760781"/>
                    <a:gd name="connsiteX3" fmla="*/ 625450 w 1250900"/>
                    <a:gd name="connsiteY3" fmla="*/ 760782 h 760781"/>
                    <a:gd name="connsiteX4" fmla="*/ 0 w 1250900"/>
                    <a:gd name="connsiteY4" fmla="*/ 380391 h 760781"/>
                    <a:gd name="connsiteX0" fmla="*/ 0 w 1316737"/>
                    <a:gd name="connsiteY0" fmla="*/ 380416 h 760834"/>
                    <a:gd name="connsiteX1" fmla="*/ 625450 w 1316737"/>
                    <a:gd name="connsiteY1" fmla="*/ 25 h 760834"/>
                    <a:gd name="connsiteX2" fmla="*/ 1316737 w 1316737"/>
                    <a:gd name="connsiteY2" fmla="*/ 395046 h 760834"/>
                    <a:gd name="connsiteX3" fmla="*/ 625450 w 1316737"/>
                    <a:gd name="connsiteY3" fmla="*/ 760807 h 760834"/>
                    <a:gd name="connsiteX4" fmla="*/ 0 w 1316737"/>
                    <a:gd name="connsiteY4" fmla="*/ 380416 h 760834"/>
                    <a:gd name="connsiteX0" fmla="*/ 0 w 1316737"/>
                    <a:gd name="connsiteY0" fmla="*/ 380416 h 760820"/>
                    <a:gd name="connsiteX1" fmla="*/ 625450 w 1316737"/>
                    <a:gd name="connsiteY1" fmla="*/ 25 h 760820"/>
                    <a:gd name="connsiteX2" fmla="*/ 1316737 w 1316737"/>
                    <a:gd name="connsiteY2" fmla="*/ 395046 h 760820"/>
                    <a:gd name="connsiteX3" fmla="*/ 625450 w 1316737"/>
                    <a:gd name="connsiteY3" fmla="*/ 760807 h 760820"/>
                    <a:gd name="connsiteX4" fmla="*/ 0 w 1316737"/>
                    <a:gd name="connsiteY4" fmla="*/ 380416 h 760820"/>
                    <a:gd name="connsiteX0" fmla="*/ 11597 w 1328334"/>
                    <a:gd name="connsiteY0" fmla="*/ 130345 h 510749"/>
                    <a:gd name="connsiteX1" fmla="*/ 315179 w 1328334"/>
                    <a:gd name="connsiteY1" fmla="*/ 13301 h 510749"/>
                    <a:gd name="connsiteX2" fmla="*/ 1328334 w 1328334"/>
                    <a:gd name="connsiteY2" fmla="*/ 144975 h 510749"/>
                    <a:gd name="connsiteX3" fmla="*/ 637047 w 1328334"/>
                    <a:gd name="connsiteY3" fmla="*/ 510736 h 510749"/>
                    <a:gd name="connsiteX4" fmla="*/ 11597 w 1328334"/>
                    <a:gd name="connsiteY4" fmla="*/ 130345 h 510749"/>
                    <a:gd name="connsiteX0" fmla="*/ 11597 w 1328334"/>
                    <a:gd name="connsiteY0" fmla="*/ 117159 h 497563"/>
                    <a:gd name="connsiteX1" fmla="*/ 315179 w 1328334"/>
                    <a:gd name="connsiteY1" fmla="*/ 115 h 497563"/>
                    <a:gd name="connsiteX2" fmla="*/ 1328334 w 1328334"/>
                    <a:gd name="connsiteY2" fmla="*/ 131789 h 497563"/>
                    <a:gd name="connsiteX3" fmla="*/ 637047 w 1328334"/>
                    <a:gd name="connsiteY3" fmla="*/ 497550 h 497563"/>
                    <a:gd name="connsiteX4" fmla="*/ 11597 w 1328334"/>
                    <a:gd name="connsiteY4" fmla="*/ 117159 h 497563"/>
                    <a:gd name="connsiteX0" fmla="*/ 11597 w 1328334"/>
                    <a:gd name="connsiteY0" fmla="*/ 171091 h 551495"/>
                    <a:gd name="connsiteX1" fmla="*/ 315179 w 1328334"/>
                    <a:gd name="connsiteY1" fmla="*/ 54047 h 551495"/>
                    <a:gd name="connsiteX2" fmla="*/ 1328334 w 1328334"/>
                    <a:gd name="connsiteY2" fmla="*/ 185721 h 551495"/>
                    <a:gd name="connsiteX3" fmla="*/ 637047 w 1328334"/>
                    <a:gd name="connsiteY3" fmla="*/ 551482 h 551495"/>
                    <a:gd name="connsiteX4" fmla="*/ 11597 w 1328334"/>
                    <a:gd name="connsiteY4" fmla="*/ 171091 h 551495"/>
                    <a:gd name="connsiteX0" fmla="*/ 11597 w 1328334"/>
                    <a:gd name="connsiteY0" fmla="*/ 117174 h 526837"/>
                    <a:gd name="connsiteX1" fmla="*/ 315179 w 1328334"/>
                    <a:gd name="connsiteY1" fmla="*/ 130 h 526837"/>
                    <a:gd name="connsiteX2" fmla="*/ 1328334 w 1328334"/>
                    <a:gd name="connsiteY2" fmla="*/ 131804 h 526837"/>
                    <a:gd name="connsiteX3" fmla="*/ 637047 w 1328334"/>
                    <a:gd name="connsiteY3" fmla="*/ 526826 h 526837"/>
                    <a:gd name="connsiteX4" fmla="*/ 11597 w 1328334"/>
                    <a:gd name="connsiteY4" fmla="*/ 117174 h 526837"/>
                    <a:gd name="connsiteX0" fmla="*/ 11597 w 1328334"/>
                    <a:gd name="connsiteY0" fmla="*/ 117174 h 530107"/>
                    <a:gd name="connsiteX1" fmla="*/ 315179 w 1328334"/>
                    <a:gd name="connsiteY1" fmla="*/ 130 h 530107"/>
                    <a:gd name="connsiteX2" fmla="*/ 1328334 w 1328334"/>
                    <a:gd name="connsiteY2" fmla="*/ 131804 h 530107"/>
                    <a:gd name="connsiteX3" fmla="*/ 637047 w 1328334"/>
                    <a:gd name="connsiteY3" fmla="*/ 526826 h 530107"/>
                    <a:gd name="connsiteX4" fmla="*/ 11597 w 1328334"/>
                    <a:gd name="connsiteY4" fmla="*/ 117174 h 530107"/>
                    <a:gd name="connsiteX0" fmla="*/ 18474 w 1335211"/>
                    <a:gd name="connsiteY0" fmla="*/ 454685 h 868148"/>
                    <a:gd name="connsiteX1" fmla="*/ 179407 w 1335211"/>
                    <a:gd name="connsiteY1" fmla="*/ 977 h 868148"/>
                    <a:gd name="connsiteX2" fmla="*/ 322056 w 1335211"/>
                    <a:gd name="connsiteY2" fmla="*/ 337641 h 868148"/>
                    <a:gd name="connsiteX3" fmla="*/ 1335211 w 1335211"/>
                    <a:gd name="connsiteY3" fmla="*/ 469315 h 868148"/>
                    <a:gd name="connsiteX4" fmla="*/ 643924 w 1335211"/>
                    <a:gd name="connsiteY4" fmla="*/ 864337 h 868148"/>
                    <a:gd name="connsiteX5" fmla="*/ 18474 w 1335211"/>
                    <a:gd name="connsiteY5" fmla="*/ 454685 h 868148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80543 w 1397280"/>
                    <a:gd name="connsiteY0" fmla="*/ 453708 h 867171"/>
                    <a:gd name="connsiteX1" fmla="*/ 241476 w 1397280"/>
                    <a:gd name="connsiteY1" fmla="*/ 0 h 867171"/>
                    <a:gd name="connsiteX2" fmla="*/ 384125 w 1397280"/>
                    <a:gd name="connsiteY2" fmla="*/ 336664 h 867171"/>
                    <a:gd name="connsiteX3" fmla="*/ 1397280 w 1397280"/>
                    <a:gd name="connsiteY3" fmla="*/ 468338 h 867171"/>
                    <a:gd name="connsiteX4" fmla="*/ 705993 w 1397280"/>
                    <a:gd name="connsiteY4" fmla="*/ 863360 h 867171"/>
                    <a:gd name="connsiteX5" fmla="*/ 80543 w 1397280"/>
                    <a:gd name="connsiteY5" fmla="*/ 453708 h 867171"/>
                    <a:gd name="connsiteX0" fmla="*/ 46626 w 1363363"/>
                    <a:gd name="connsiteY0" fmla="*/ 455773 h 869236"/>
                    <a:gd name="connsiteX1" fmla="*/ 207559 w 1363363"/>
                    <a:gd name="connsiteY1" fmla="*/ 2065 h 869236"/>
                    <a:gd name="connsiteX2" fmla="*/ 350208 w 1363363"/>
                    <a:gd name="connsiteY2" fmla="*/ 338729 h 869236"/>
                    <a:gd name="connsiteX3" fmla="*/ 1363363 w 1363363"/>
                    <a:gd name="connsiteY3" fmla="*/ 470403 h 869236"/>
                    <a:gd name="connsiteX4" fmla="*/ 672076 w 1363363"/>
                    <a:gd name="connsiteY4" fmla="*/ 865425 h 869236"/>
                    <a:gd name="connsiteX5" fmla="*/ 46626 w 1363363"/>
                    <a:gd name="connsiteY5" fmla="*/ 455773 h 869236"/>
                    <a:gd name="connsiteX0" fmla="*/ 50087 w 1366824"/>
                    <a:gd name="connsiteY0" fmla="*/ 453910 h 866946"/>
                    <a:gd name="connsiteX1" fmla="*/ 57402 w 1366824"/>
                    <a:gd name="connsiteY1" fmla="*/ 263550 h 866946"/>
                    <a:gd name="connsiteX2" fmla="*/ 211020 w 1366824"/>
                    <a:gd name="connsiteY2" fmla="*/ 202 h 866946"/>
                    <a:gd name="connsiteX3" fmla="*/ 353669 w 1366824"/>
                    <a:gd name="connsiteY3" fmla="*/ 336866 h 866946"/>
                    <a:gd name="connsiteX4" fmla="*/ 1366824 w 1366824"/>
                    <a:gd name="connsiteY4" fmla="*/ 468540 h 866946"/>
                    <a:gd name="connsiteX5" fmla="*/ 675537 w 1366824"/>
                    <a:gd name="connsiteY5" fmla="*/ 863562 h 866946"/>
                    <a:gd name="connsiteX6" fmla="*/ 50087 w 1366824"/>
                    <a:gd name="connsiteY6" fmla="*/ 453910 h 866946"/>
                    <a:gd name="connsiteX0" fmla="*/ 58620 w 1375357"/>
                    <a:gd name="connsiteY0" fmla="*/ 454398 h 867434"/>
                    <a:gd name="connsiteX1" fmla="*/ 65935 w 1375357"/>
                    <a:gd name="connsiteY1" fmla="*/ 264038 h 867434"/>
                    <a:gd name="connsiteX2" fmla="*/ 219553 w 1375357"/>
                    <a:gd name="connsiteY2" fmla="*/ 690 h 867434"/>
                    <a:gd name="connsiteX3" fmla="*/ 362202 w 1375357"/>
                    <a:gd name="connsiteY3" fmla="*/ 337354 h 867434"/>
                    <a:gd name="connsiteX4" fmla="*/ 1375357 w 1375357"/>
                    <a:gd name="connsiteY4" fmla="*/ 469028 h 867434"/>
                    <a:gd name="connsiteX5" fmla="*/ 684070 w 1375357"/>
                    <a:gd name="connsiteY5" fmla="*/ 864050 h 867434"/>
                    <a:gd name="connsiteX6" fmla="*/ 58620 w 1375357"/>
                    <a:gd name="connsiteY6" fmla="*/ 454398 h 867434"/>
                    <a:gd name="connsiteX0" fmla="*/ 50088 w 1366825"/>
                    <a:gd name="connsiteY0" fmla="*/ 454114 h 867150"/>
                    <a:gd name="connsiteX1" fmla="*/ 57403 w 1366825"/>
                    <a:gd name="connsiteY1" fmla="*/ 263754 h 867150"/>
                    <a:gd name="connsiteX2" fmla="*/ 211021 w 1366825"/>
                    <a:gd name="connsiteY2" fmla="*/ 406 h 867150"/>
                    <a:gd name="connsiteX3" fmla="*/ 353670 w 1366825"/>
                    <a:gd name="connsiteY3" fmla="*/ 337070 h 867150"/>
                    <a:gd name="connsiteX4" fmla="*/ 1366825 w 1366825"/>
                    <a:gd name="connsiteY4" fmla="*/ 468744 h 867150"/>
                    <a:gd name="connsiteX5" fmla="*/ 675538 w 1366825"/>
                    <a:gd name="connsiteY5" fmla="*/ 863766 h 867150"/>
                    <a:gd name="connsiteX6" fmla="*/ 50088 w 1366825"/>
                    <a:gd name="connsiteY6" fmla="*/ 454114 h 867150"/>
                    <a:gd name="connsiteX0" fmla="*/ 50088 w 1367087"/>
                    <a:gd name="connsiteY0" fmla="*/ 454114 h 867150"/>
                    <a:gd name="connsiteX1" fmla="*/ 57403 w 1367087"/>
                    <a:gd name="connsiteY1" fmla="*/ 263754 h 867150"/>
                    <a:gd name="connsiteX2" fmla="*/ 211021 w 1367087"/>
                    <a:gd name="connsiteY2" fmla="*/ 406 h 867150"/>
                    <a:gd name="connsiteX3" fmla="*/ 353670 w 1367087"/>
                    <a:gd name="connsiteY3" fmla="*/ 337070 h 867150"/>
                    <a:gd name="connsiteX4" fmla="*/ 752348 w 1367087"/>
                    <a:gd name="connsiteY4" fmla="*/ 336906 h 867150"/>
                    <a:gd name="connsiteX5" fmla="*/ 1366825 w 1367087"/>
                    <a:gd name="connsiteY5" fmla="*/ 468744 h 867150"/>
                    <a:gd name="connsiteX6" fmla="*/ 675538 w 1367087"/>
                    <a:gd name="connsiteY6" fmla="*/ 863766 h 867150"/>
                    <a:gd name="connsiteX7" fmla="*/ 50088 w 1367087"/>
                    <a:gd name="connsiteY7" fmla="*/ 454114 h 867150"/>
                    <a:gd name="connsiteX0" fmla="*/ 50088 w 1367329"/>
                    <a:gd name="connsiteY0" fmla="*/ 454114 h 867150"/>
                    <a:gd name="connsiteX1" fmla="*/ 57403 w 1367329"/>
                    <a:gd name="connsiteY1" fmla="*/ 263754 h 867150"/>
                    <a:gd name="connsiteX2" fmla="*/ 211021 w 1367329"/>
                    <a:gd name="connsiteY2" fmla="*/ 406 h 867150"/>
                    <a:gd name="connsiteX3" fmla="*/ 353670 w 1367329"/>
                    <a:gd name="connsiteY3" fmla="*/ 337070 h 867150"/>
                    <a:gd name="connsiteX4" fmla="*/ 752348 w 1367329"/>
                    <a:gd name="connsiteY4" fmla="*/ 336906 h 867150"/>
                    <a:gd name="connsiteX5" fmla="*/ 1366825 w 1367329"/>
                    <a:gd name="connsiteY5" fmla="*/ 468744 h 867150"/>
                    <a:gd name="connsiteX6" fmla="*/ 675538 w 1367329"/>
                    <a:gd name="connsiteY6" fmla="*/ 863766 h 867150"/>
                    <a:gd name="connsiteX7" fmla="*/ 50088 w 1367329"/>
                    <a:gd name="connsiteY7" fmla="*/ 454114 h 867150"/>
                    <a:gd name="connsiteX0" fmla="*/ 78720 w 1366700"/>
                    <a:gd name="connsiteY0" fmla="*/ 549211 h 864333"/>
                    <a:gd name="connsiteX1" fmla="*/ 56774 w 1366700"/>
                    <a:gd name="connsiteY1" fmla="*/ 263754 h 864333"/>
                    <a:gd name="connsiteX2" fmla="*/ 210392 w 1366700"/>
                    <a:gd name="connsiteY2" fmla="*/ 406 h 864333"/>
                    <a:gd name="connsiteX3" fmla="*/ 353041 w 1366700"/>
                    <a:gd name="connsiteY3" fmla="*/ 337070 h 864333"/>
                    <a:gd name="connsiteX4" fmla="*/ 751719 w 1366700"/>
                    <a:gd name="connsiteY4" fmla="*/ 336906 h 864333"/>
                    <a:gd name="connsiteX5" fmla="*/ 1366196 w 1366700"/>
                    <a:gd name="connsiteY5" fmla="*/ 468744 h 864333"/>
                    <a:gd name="connsiteX6" fmla="*/ 674909 w 1366700"/>
                    <a:gd name="connsiteY6" fmla="*/ 863766 h 864333"/>
                    <a:gd name="connsiteX7" fmla="*/ 78720 w 1366700"/>
                    <a:gd name="connsiteY7" fmla="*/ 549211 h 864333"/>
                    <a:gd name="connsiteX0" fmla="*/ 78720 w 1366700"/>
                    <a:gd name="connsiteY0" fmla="*/ 549211 h 864544"/>
                    <a:gd name="connsiteX1" fmla="*/ 56774 w 1366700"/>
                    <a:gd name="connsiteY1" fmla="*/ 263754 h 864544"/>
                    <a:gd name="connsiteX2" fmla="*/ 210392 w 1366700"/>
                    <a:gd name="connsiteY2" fmla="*/ 406 h 864544"/>
                    <a:gd name="connsiteX3" fmla="*/ 353041 w 1366700"/>
                    <a:gd name="connsiteY3" fmla="*/ 337070 h 864544"/>
                    <a:gd name="connsiteX4" fmla="*/ 751719 w 1366700"/>
                    <a:gd name="connsiteY4" fmla="*/ 336906 h 864544"/>
                    <a:gd name="connsiteX5" fmla="*/ 1366196 w 1366700"/>
                    <a:gd name="connsiteY5" fmla="*/ 468744 h 864544"/>
                    <a:gd name="connsiteX6" fmla="*/ 674909 w 1366700"/>
                    <a:gd name="connsiteY6" fmla="*/ 863766 h 864544"/>
                    <a:gd name="connsiteX7" fmla="*/ 78720 w 1366700"/>
                    <a:gd name="connsiteY7" fmla="*/ 549211 h 864544"/>
                    <a:gd name="connsiteX0" fmla="*/ 78720 w 1366700"/>
                    <a:gd name="connsiteY0" fmla="*/ 549211 h 857032"/>
                    <a:gd name="connsiteX1" fmla="*/ 56774 w 1366700"/>
                    <a:gd name="connsiteY1" fmla="*/ 263754 h 857032"/>
                    <a:gd name="connsiteX2" fmla="*/ 210392 w 1366700"/>
                    <a:gd name="connsiteY2" fmla="*/ 406 h 857032"/>
                    <a:gd name="connsiteX3" fmla="*/ 353041 w 1366700"/>
                    <a:gd name="connsiteY3" fmla="*/ 337070 h 857032"/>
                    <a:gd name="connsiteX4" fmla="*/ 751719 w 1366700"/>
                    <a:gd name="connsiteY4" fmla="*/ 336906 h 857032"/>
                    <a:gd name="connsiteX5" fmla="*/ 1366196 w 1366700"/>
                    <a:gd name="connsiteY5" fmla="*/ 468744 h 857032"/>
                    <a:gd name="connsiteX6" fmla="*/ 682224 w 1366700"/>
                    <a:gd name="connsiteY6" fmla="*/ 856451 h 857032"/>
                    <a:gd name="connsiteX7" fmla="*/ 78720 w 1366700"/>
                    <a:gd name="connsiteY7" fmla="*/ 549211 h 857032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82502"/>
                    <a:gd name="connsiteX1" fmla="*/ 56774 w 1366700"/>
                    <a:gd name="connsiteY1" fmla="*/ 263754 h 882502"/>
                    <a:gd name="connsiteX2" fmla="*/ 210392 w 1366700"/>
                    <a:gd name="connsiteY2" fmla="*/ 406 h 882502"/>
                    <a:gd name="connsiteX3" fmla="*/ 353041 w 1366700"/>
                    <a:gd name="connsiteY3" fmla="*/ 337070 h 882502"/>
                    <a:gd name="connsiteX4" fmla="*/ 751719 w 1366700"/>
                    <a:gd name="connsiteY4" fmla="*/ 336906 h 882502"/>
                    <a:gd name="connsiteX5" fmla="*/ 1366196 w 1366700"/>
                    <a:gd name="connsiteY5" fmla="*/ 468744 h 882502"/>
                    <a:gd name="connsiteX6" fmla="*/ 682224 w 1366700"/>
                    <a:gd name="connsiteY6" fmla="*/ 856451 h 882502"/>
                    <a:gd name="connsiteX7" fmla="*/ 370028 w 1366700"/>
                    <a:gd name="connsiteY7" fmla="*/ 825512 h 882502"/>
                    <a:gd name="connsiteX8" fmla="*/ 166502 w 1366700"/>
                    <a:gd name="connsiteY8" fmla="*/ 651624 h 882502"/>
                    <a:gd name="connsiteX0" fmla="*/ 166502 w 1366700"/>
                    <a:gd name="connsiteY0" fmla="*/ 651624 h 869419"/>
                    <a:gd name="connsiteX1" fmla="*/ 56774 w 1366700"/>
                    <a:gd name="connsiteY1" fmla="*/ 263754 h 869419"/>
                    <a:gd name="connsiteX2" fmla="*/ 210392 w 1366700"/>
                    <a:gd name="connsiteY2" fmla="*/ 406 h 869419"/>
                    <a:gd name="connsiteX3" fmla="*/ 353041 w 1366700"/>
                    <a:gd name="connsiteY3" fmla="*/ 337070 h 869419"/>
                    <a:gd name="connsiteX4" fmla="*/ 751719 w 1366700"/>
                    <a:gd name="connsiteY4" fmla="*/ 336906 h 869419"/>
                    <a:gd name="connsiteX5" fmla="*/ 1366196 w 1366700"/>
                    <a:gd name="connsiteY5" fmla="*/ 468744 h 869419"/>
                    <a:gd name="connsiteX6" fmla="*/ 849713 w 1366700"/>
                    <a:gd name="connsiteY6" fmla="*/ 838344 h 869419"/>
                    <a:gd name="connsiteX7" fmla="*/ 370028 w 1366700"/>
                    <a:gd name="connsiteY7" fmla="*/ 825512 h 869419"/>
                    <a:gd name="connsiteX8" fmla="*/ 166502 w 1366700"/>
                    <a:gd name="connsiteY8" fmla="*/ 651624 h 86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6700" h="869419">
                      <a:moveTo>
                        <a:pt x="166502" y="651624"/>
                      </a:moveTo>
                      <a:cubicBezTo>
                        <a:pt x="114293" y="557998"/>
                        <a:pt x="29952" y="339372"/>
                        <a:pt x="56774" y="263754"/>
                      </a:cubicBezTo>
                      <a:cubicBezTo>
                        <a:pt x="-113914" y="85723"/>
                        <a:pt x="148822" y="-6937"/>
                        <a:pt x="210392" y="406"/>
                      </a:cubicBezTo>
                      <a:cubicBezTo>
                        <a:pt x="517020" y="90626"/>
                        <a:pt x="262820" y="280987"/>
                        <a:pt x="353041" y="337070"/>
                      </a:cubicBezTo>
                      <a:cubicBezTo>
                        <a:pt x="443262" y="393153"/>
                        <a:pt x="480447" y="307644"/>
                        <a:pt x="751719" y="336906"/>
                      </a:cubicBezTo>
                      <a:cubicBezTo>
                        <a:pt x="1147350" y="490525"/>
                        <a:pt x="1378998" y="394345"/>
                        <a:pt x="1366196" y="468744"/>
                      </a:cubicBezTo>
                      <a:cubicBezTo>
                        <a:pt x="1307675" y="495948"/>
                        <a:pt x="1015741" y="778883"/>
                        <a:pt x="849713" y="838344"/>
                      </a:cubicBezTo>
                      <a:cubicBezTo>
                        <a:pt x="683685" y="897805"/>
                        <a:pt x="455982" y="859650"/>
                        <a:pt x="370028" y="825512"/>
                      </a:cubicBezTo>
                      <a:cubicBezTo>
                        <a:pt x="284074" y="791374"/>
                        <a:pt x="218711" y="745250"/>
                        <a:pt x="166502" y="651624"/>
                      </a:cubicBezTo>
                      <a:close/>
                    </a:path>
                  </a:pathLst>
                </a:custGeom>
                <a:solidFill>
                  <a:srgbClr val="9A81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27" name="Háromszög 8"/>
                <p:cNvSpPr/>
                <p:nvPr/>
              </p:nvSpPr>
              <p:spPr>
                <a:xfrm rot="15356638">
                  <a:off x="6629385" y="4777875"/>
                  <a:ext cx="158436" cy="288000"/>
                </a:xfrm>
                <a:custGeom>
                  <a:avLst/>
                  <a:gdLst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566064"/>
                    <a:gd name="connsiteY0" fmla="*/ 890084 h 950979"/>
                    <a:gd name="connsiteX1" fmla="*/ 260873 w 566064"/>
                    <a:gd name="connsiteY1" fmla="*/ 0 h 950979"/>
                    <a:gd name="connsiteX2" fmla="*/ 566064 w 566064"/>
                    <a:gd name="connsiteY2" fmla="*/ 950979 h 950979"/>
                    <a:gd name="connsiteX3" fmla="*/ 0 w 566064"/>
                    <a:gd name="connsiteY3" fmla="*/ 890084 h 950979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602 h 919497"/>
                    <a:gd name="connsiteX1" fmla="*/ 338071 w 566064"/>
                    <a:gd name="connsiteY1" fmla="*/ 95 h 919497"/>
                    <a:gd name="connsiteX2" fmla="*/ 566064 w 566064"/>
                    <a:gd name="connsiteY2" fmla="*/ 919497 h 919497"/>
                    <a:gd name="connsiteX3" fmla="*/ 0 w 566064"/>
                    <a:gd name="connsiteY3" fmla="*/ 858602 h 919497"/>
                    <a:gd name="connsiteX0" fmla="*/ 0 w 566064"/>
                    <a:gd name="connsiteY0" fmla="*/ 858602 h 1132146"/>
                    <a:gd name="connsiteX1" fmla="*/ 338071 w 566064"/>
                    <a:gd name="connsiteY1" fmla="*/ 95 h 1132146"/>
                    <a:gd name="connsiteX2" fmla="*/ 566064 w 566064"/>
                    <a:gd name="connsiteY2" fmla="*/ 919497 h 1132146"/>
                    <a:gd name="connsiteX3" fmla="*/ 377518 w 566064"/>
                    <a:gd name="connsiteY3" fmla="*/ 1131746 h 1132146"/>
                    <a:gd name="connsiteX4" fmla="*/ 0 w 566064"/>
                    <a:gd name="connsiteY4" fmla="*/ 858602 h 1132146"/>
                    <a:gd name="connsiteX0" fmla="*/ 0 w 548314"/>
                    <a:gd name="connsiteY0" fmla="*/ 858624 h 1132037"/>
                    <a:gd name="connsiteX1" fmla="*/ 338071 w 548314"/>
                    <a:gd name="connsiteY1" fmla="*/ 117 h 1132037"/>
                    <a:gd name="connsiteX2" fmla="*/ 548315 w 548314"/>
                    <a:gd name="connsiteY2" fmla="*/ 800936 h 1132037"/>
                    <a:gd name="connsiteX3" fmla="*/ 377518 w 548314"/>
                    <a:gd name="connsiteY3" fmla="*/ 1131768 h 1132037"/>
                    <a:gd name="connsiteX4" fmla="*/ 0 w 548314"/>
                    <a:gd name="connsiteY4" fmla="*/ 858624 h 113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314" h="1132037">
                      <a:moveTo>
                        <a:pt x="0" y="858624"/>
                      </a:moveTo>
                      <a:cubicBezTo>
                        <a:pt x="101730" y="541631"/>
                        <a:pt x="144071" y="47842"/>
                        <a:pt x="338071" y="117"/>
                      </a:cubicBezTo>
                      <a:cubicBezTo>
                        <a:pt x="487127" y="-8735"/>
                        <a:pt x="446585" y="483943"/>
                        <a:pt x="548315" y="800936"/>
                      </a:cubicBezTo>
                      <a:cubicBezTo>
                        <a:pt x="471864" y="789559"/>
                        <a:pt x="453969" y="1143145"/>
                        <a:pt x="377518" y="1131768"/>
                      </a:cubicBezTo>
                      <a:lnTo>
                        <a:pt x="0" y="858624"/>
                      </a:lnTo>
                      <a:close/>
                    </a:path>
                  </a:pathLst>
                </a:custGeom>
                <a:solidFill>
                  <a:srgbClr val="DAC2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123" name="Ellipszis 7"/>
              <p:cNvSpPr/>
              <p:nvPr/>
            </p:nvSpPr>
            <p:spPr>
              <a:xfrm>
                <a:off x="8443343" y="4130604"/>
                <a:ext cx="628228" cy="278434"/>
              </a:xfrm>
              <a:custGeom>
                <a:avLst/>
                <a:gdLst>
                  <a:gd name="connsiteX0" fmla="*/ 0 w 1250900"/>
                  <a:gd name="connsiteY0" fmla="*/ 380391 h 760781"/>
                  <a:gd name="connsiteX1" fmla="*/ 625450 w 1250900"/>
                  <a:gd name="connsiteY1" fmla="*/ 0 h 760781"/>
                  <a:gd name="connsiteX2" fmla="*/ 1250900 w 1250900"/>
                  <a:gd name="connsiteY2" fmla="*/ 380391 h 760781"/>
                  <a:gd name="connsiteX3" fmla="*/ 625450 w 1250900"/>
                  <a:gd name="connsiteY3" fmla="*/ 760782 h 760781"/>
                  <a:gd name="connsiteX4" fmla="*/ 0 w 1250900"/>
                  <a:gd name="connsiteY4" fmla="*/ 380391 h 760781"/>
                  <a:gd name="connsiteX0" fmla="*/ 0 w 1316737"/>
                  <a:gd name="connsiteY0" fmla="*/ 380416 h 760834"/>
                  <a:gd name="connsiteX1" fmla="*/ 625450 w 1316737"/>
                  <a:gd name="connsiteY1" fmla="*/ 25 h 760834"/>
                  <a:gd name="connsiteX2" fmla="*/ 1316737 w 1316737"/>
                  <a:gd name="connsiteY2" fmla="*/ 395046 h 760834"/>
                  <a:gd name="connsiteX3" fmla="*/ 625450 w 1316737"/>
                  <a:gd name="connsiteY3" fmla="*/ 760807 h 760834"/>
                  <a:gd name="connsiteX4" fmla="*/ 0 w 1316737"/>
                  <a:gd name="connsiteY4" fmla="*/ 380416 h 760834"/>
                  <a:gd name="connsiteX0" fmla="*/ 0 w 1316737"/>
                  <a:gd name="connsiteY0" fmla="*/ 380416 h 760820"/>
                  <a:gd name="connsiteX1" fmla="*/ 625450 w 1316737"/>
                  <a:gd name="connsiteY1" fmla="*/ 25 h 760820"/>
                  <a:gd name="connsiteX2" fmla="*/ 1316737 w 1316737"/>
                  <a:gd name="connsiteY2" fmla="*/ 395046 h 760820"/>
                  <a:gd name="connsiteX3" fmla="*/ 625450 w 1316737"/>
                  <a:gd name="connsiteY3" fmla="*/ 760807 h 760820"/>
                  <a:gd name="connsiteX4" fmla="*/ 0 w 1316737"/>
                  <a:gd name="connsiteY4" fmla="*/ 380416 h 760820"/>
                  <a:gd name="connsiteX0" fmla="*/ 11597 w 1328334"/>
                  <a:gd name="connsiteY0" fmla="*/ 130345 h 510749"/>
                  <a:gd name="connsiteX1" fmla="*/ 315179 w 1328334"/>
                  <a:gd name="connsiteY1" fmla="*/ 13301 h 510749"/>
                  <a:gd name="connsiteX2" fmla="*/ 1328334 w 1328334"/>
                  <a:gd name="connsiteY2" fmla="*/ 144975 h 510749"/>
                  <a:gd name="connsiteX3" fmla="*/ 637047 w 1328334"/>
                  <a:gd name="connsiteY3" fmla="*/ 510736 h 510749"/>
                  <a:gd name="connsiteX4" fmla="*/ 11597 w 1328334"/>
                  <a:gd name="connsiteY4" fmla="*/ 130345 h 510749"/>
                  <a:gd name="connsiteX0" fmla="*/ 11597 w 1328334"/>
                  <a:gd name="connsiteY0" fmla="*/ 117159 h 497563"/>
                  <a:gd name="connsiteX1" fmla="*/ 315179 w 1328334"/>
                  <a:gd name="connsiteY1" fmla="*/ 115 h 497563"/>
                  <a:gd name="connsiteX2" fmla="*/ 1328334 w 1328334"/>
                  <a:gd name="connsiteY2" fmla="*/ 131789 h 497563"/>
                  <a:gd name="connsiteX3" fmla="*/ 637047 w 1328334"/>
                  <a:gd name="connsiteY3" fmla="*/ 497550 h 497563"/>
                  <a:gd name="connsiteX4" fmla="*/ 11597 w 1328334"/>
                  <a:gd name="connsiteY4" fmla="*/ 117159 h 497563"/>
                  <a:gd name="connsiteX0" fmla="*/ 11597 w 1328334"/>
                  <a:gd name="connsiteY0" fmla="*/ 171091 h 551495"/>
                  <a:gd name="connsiteX1" fmla="*/ 315179 w 1328334"/>
                  <a:gd name="connsiteY1" fmla="*/ 54047 h 551495"/>
                  <a:gd name="connsiteX2" fmla="*/ 1328334 w 1328334"/>
                  <a:gd name="connsiteY2" fmla="*/ 185721 h 551495"/>
                  <a:gd name="connsiteX3" fmla="*/ 637047 w 1328334"/>
                  <a:gd name="connsiteY3" fmla="*/ 551482 h 551495"/>
                  <a:gd name="connsiteX4" fmla="*/ 11597 w 1328334"/>
                  <a:gd name="connsiteY4" fmla="*/ 171091 h 551495"/>
                  <a:gd name="connsiteX0" fmla="*/ 11597 w 1328334"/>
                  <a:gd name="connsiteY0" fmla="*/ 117174 h 526837"/>
                  <a:gd name="connsiteX1" fmla="*/ 315179 w 1328334"/>
                  <a:gd name="connsiteY1" fmla="*/ 130 h 526837"/>
                  <a:gd name="connsiteX2" fmla="*/ 1328334 w 1328334"/>
                  <a:gd name="connsiteY2" fmla="*/ 131804 h 526837"/>
                  <a:gd name="connsiteX3" fmla="*/ 637047 w 1328334"/>
                  <a:gd name="connsiteY3" fmla="*/ 526826 h 526837"/>
                  <a:gd name="connsiteX4" fmla="*/ 11597 w 1328334"/>
                  <a:gd name="connsiteY4" fmla="*/ 117174 h 526837"/>
                  <a:gd name="connsiteX0" fmla="*/ 11597 w 1328334"/>
                  <a:gd name="connsiteY0" fmla="*/ 117174 h 530107"/>
                  <a:gd name="connsiteX1" fmla="*/ 315179 w 1328334"/>
                  <a:gd name="connsiteY1" fmla="*/ 130 h 530107"/>
                  <a:gd name="connsiteX2" fmla="*/ 1328334 w 1328334"/>
                  <a:gd name="connsiteY2" fmla="*/ 131804 h 530107"/>
                  <a:gd name="connsiteX3" fmla="*/ 637047 w 1328334"/>
                  <a:gd name="connsiteY3" fmla="*/ 526826 h 530107"/>
                  <a:gd name="connsiteX4" fmla="*/ 11597 w 1328334"/>
                  <a:gd name="connsiteY4" fmla="*/ 117174 h 530107"/>
                  <a:gd name="connsiteX0" fmla="*/ 18474 w 1335211"/>
                  <a:gd name="connsiteY0" fmla="*/ 454685 h 868148"/>
                  <a:gd name="connsiteX1" fmla="*/ 179407 w 1335211"/>
                  <a:gd name="connsiteY1" fmla="*/ 977 h 868148"/>
                  <a:gd name="connsiteX2" fmla="*/ 322056 w 1335211"/>
                  <a:gd name="connsiteY2" fmla="*/ 337641 h 868148"/>
                  <a:gd name="connsiteX3" fmla="*/ 1335211 w 1335211"/>
                  <a:gd name="connsiteY3" fmla="*/ 469315 h 868148"/>
                  <a:gd name="connsiteX4" fmla="*/ 643924 w 1335211"/>
                  <a:gd name="connsiteY4" fmla="*/ 864337 h 868148"/>
                  <a:gd name="connsiteX5" fmla="*/ 18474 w 1335211"/>
                  <a:gd name="connsiteY5" fmla="*/ 454685 h 868148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80543 w 1397280"/>
                  <a:gd name="connsiteY0" fmla="*/ 453708 h 867171"/>
                  <a:gd name="connsiteX1" fmla="*/ 241476 w 1397280"/>
                  <a:gd name="connsiteY1" fmla="*/ 0 h 867171"/>
                  <a:gd name="connsiteX2" fmla="*/ 384125 w 1397280"/>
                  <a:gd name="connsiteY2" fmla="*/ 336664 h 867171"/>
                  <a:gd name="connsiteX3" fmla="*/ 1397280 w 1397280"/>
                  <a:gd name="connsiteY3" fmla="*/ 468338 h 867171"/>
                  <a:gd name="connsiteX4" fmla="*/ 705993 w 1397280"/>
                  <a:gd name="connsiteY4" fmla="*/ 863360 h 867171"/>
                  <a:gd name="connsiteX5" fmla="*/ 80543 w 1397280"/>
                  <a:gd name="connsiteY5" fmla="*/ 453708 h 867171"/>
                  <a:gd name="connsiteX0" fmla="*/ 46626 w 1363363"/>
                  <a:gd name="connsiteY0" fmla="*/ 455773 h 869236"/>
                  <a:gd name="connsiteX1" fmla="*/ 207559 w 1363363"/>
                  <a:gd name="connsiteY1" fmla="*/ 2065 h 869236"/>
                  <a:gd name="connsiteX2" fmla="*/ 350208 w 1363363"/>
                  <a:gd name="connsiteY2" fmla="*/ 338729 h 869236"/>
                  <a:gd name="connsiteX3" fmla="*/ 1363363 w 1363363"/>
                  <a:gd name="connsiteY3" fmla="*/ 470403 h 869236"/>
                  <a:gd name="connsiteX4" fmla="*/ 672076 w 1363363"/>
                  <a:gd name="connsiteY4" fmla="*/ 865425 h 869236"/>
                  <a:gd name="connsiteX5" fmla="*/ 46626 w 1363363"/>
                  <a:gd name="connsiteY5" fmla="*/ 455773 h 869236"/>
                  <a:gd name="connsiteX0" fmla="*/ 50087 w 1366824"/>
                  <a:gd name="connsiteY0" fmla="*/ 453910 h 866946"/>
                  <a:gd name="connsiteX1" fmla="*/ 57402 w 1366824"/>
                  <a:gd name="connsiteY1" fmla="*/ 263550 h 866946"/>
                  <a:gd name="connsiteX2" fmla="*/ 211020 w 1366824"/>
                  <a:gd name="connsiteY2" fmla="*/ 202 h 866946"/>
                  <a:gd name="connsiteX3" fmla="*/ 353669 w 1366824"/>
                  <a:gd name="connsiteY3" fmla="*/ 336866 h 866946"/>
                  <a:gd name="connsiteX4" fmla="*/ 1366824 w 1366824"/>
                  <a:gd name="connsiteY4" fmla="*/ 468540 h 866946"/>
                  <a:gd name="connsiteX5" fmla="*/ 675537 w 1366824"/>
                  <a:gd name="connsiteY5" fmla="*/ 863562 h 866946"/>
                  <a:gd name="connsiteX6" fmla="*/ 50087 w 1366824"/>
                  <a:gd name="connsiteY6" fmla="*/ 453910 h 866946"/>
                  <a:gd name="connsiteX0" fmla="*/ 58620 w 1375357"/>
                  <a:gd name="connsiteY0" fmla="*/ 454398 h 867434"/>
                  <a:gd name="connsiteX1" fmla="*/ 65935 w 1375357"/>
                  <a:gd name="connsiteY1" fmla="*/ 264038 h 867434"/>
                  <a:gd name="connsiteX2" fmla="*/ 219553 w 1375357"/>
                  <a:gd name="connsiteY2" fmla="*/ 690 h 867434"/>
                  <a:gd name="connsiteX3" fmla="*/ 362202 w 1375357"/>
                  <a:gd name="connsiteY3" fmla="*/ 337354 h 867434"/>
                  <a:gd name="connsiteX4" fmla="*/ 1375357 w 1375357"/>
                  <a:gd name="connsiteY4" fmla="*/ 469028 h 867434"/>
                  <a:gd name="connsiteX5" fmla="*/ 684070 w 1375357"/>
                  <a:gd name="connsiteY5" fmla="*/ 864050 h 867434"/>
                  <a:gd name="connsiteX6" fmla="*/ 58620 w 1375357"/>
                  <a:gd name="connsiteY6" fmla="*/ 454398 h 867434"/>
                  <a:gd name="connsiteX0" fmla="*/ 50088 w 1366825"/>
                  <a:gd name="connsiteY0" fmla="*/ 454114 h 867150"/>
                  <a:gd name="connsiteX1" fmla="*/ 57403 w 1366825"/>
                  <a:gd name="connsiteY1" fmla="*/ 263754 h 867150"/>
                  <a:gd name="connsiteX2" fmla="*/ 211021 w 1366825"/>
                  <a:gd name="connsiteY2" fmla="*/ 406 h 867150"/>
                  <a:gd name="connsiteX3" fmla="*/ 353670 w 1366825"/>
                  <a:gd name="connsiteY3" fmla="*/ 337070 h 867150"/>
                  <a:gd name="connsiteX4" fmla="*/ 1366825 w 1366825"/>
                  <a:gd name="connsiteY4" fmla="*/ 468744 h 867150"/>
                  <a:gd name="connsiteX5" fmla="*/ 675538 w 1366825"/>
                  <a:gd name="connsiteY5" fmla="*/ 863766 h 867150"/>
                  <a:gd name="connsiteX6" fmla="*/ 50088 w 1366825"/>
                  <a:gd name="connsiteY6" fmla="*/ 454114 h 867150"/>
                  <a:gd name="connsiteX0" fmla="*/ 50088 w 1367087"/>
                  <a:gd name="connsiteY0" fmla="*/ 454114 h 867150"/>
                  <a:gd name="connsiteX1" fmla="*/ 57403 w 1367087"/>
                  <a:gd name="connsiteY1" fmla="*/ 263754 h 867150"/>
                  <a:gd name="connsiteX2" fmla="*/ 211021 w 1367087"/>
                  <a:gd name="connsiteY2" fmla="*/ 406 h 867150"/>
                  <a:gd name="connsiteX3" fmla="*/ 353670 w 1367087"/>
                  <a:gd name="connsiteY3" fmla="*/ 337070 h 867150"/>
                  <a:gd name="connsiteX4" fmla="*/ 752348 w 1367087"/>
                  <a:gd name="connsiteY4" fmla="*/ 336906 h 867150"/>
                  <a:gd name="connsiteX5" fmla="*/ 1366825 w 1367087"/>
                  <a:gd name="connsiteY5" fmla="*/ 468744 h 867150"/>
                  <a:gd name="connsiteX6" fmla="*/ 675538 w 1367087"/>
                  <a:gd name="connsiteY6" fmla="*/ 863766 h 867150"/>
                  <a:gd name="connsiteX7" fmla="*/ 50088 w 1367087"/>
                  <a:gd name="connsiteY7" fmla="*/ 454114 h 867150"/>
                  <a:gd name="connsiteX0" fmla="*/ 50088 w 1367329"/>
                  <a:gd name="connsiteY0" fmla="*/ 454114 h 867150"/>
                  <a:gd name="connsiteX1" fmla="*/ 57403 w 1367329"/>
                  <a:gd name="connsiteY1" fmla="*/ 263754 h 867150"/>
                  <a:gd name="connsiteX2" fmla="*/ 211021 w 1367329"/>
                  <a:gd name="connsiteY2" fmla="*/ 406 h 867150"/>
                  <a:gd name="connsiteX3" fmla="*/ 353670 w 1367329"/>
                  <a:gd name="connsiteY3" fmla="*/ 337070 h 867150"/>
                  <a:gd name="connsiteX4" fmla="*/ 752348 w 1367329"/>
                  <a:gd name="connsiteY4" fmla="*/ 336906 h 867150"/>
                  <a:gd name="connsiteX5" fmla="*/ 1366825 w 1367329"/>
                  <a:gd name="connsiteY5" fmla="*/ 468744 h 867150"/>
                  <a:gd name="connsiteX6" fmla="*/ 675538 w 1367329"/>
                  <a:gd name="connsiteY6" fmla="*/ 863766 h 867150"/>
                  <a:gd name="connsiteX7" fmla="*/ 50088 w 1367329"/>
                  <a:gd name="connsiteY7" fmla="*/ 454114 h 867150"/>
                  <a:gd name="connsiteX0" fmla="*/ 78720 w 1366700"/>
                  <a:gd name="connsiteY0" fmla="*/ 549211 h 864333"/>
                  <a:gd name="connsiteX1" fmla="*/ 56774 w 1366700"/>
                  <a:gd name="connsiteY1" fmla="*/ 263754 h 864333"/>
                  <a:gd name="connsiteX2" fmla="*/ 210392 w 1366700"/>
                  <a:gd name="connsiteY2" fmla="*/ 406 h 864333"/>
                  <a:gd name="connsiteX3" fmla="*/ 353041 w 1366700"/>
                  <a:gd name="connsiteY3" fmla="*/ 337070 h 864333"/>
                  <a:gd name="connsiteX4" fmla="*/ 751719 w 1366700"/>
                  <a:gd name="connsiteY4" fmla="*/ 336906 h 864333"/>
                  <a:gd name="connsiteX5" fmla="*/ 1366196 w 1366700"/>
                  <a:gd name="connsiteY5" fmla="*/ 468744 h 864333"/>
                  <a:gd name="connsiteX6" fmla="*/ 674909 w 1366700"/>
                  <a:gd name="connsiteY6" fmla="*/ 863766 h 864333"/>
                  <a:gd name="connsiteX7" fmla="*/ 78720 w 1366700"/>
                  <a:gd name="connsiteY7" fmla="*/ 549211 h 864333"/>
                  <a:gd name="connsiteX0" fmla="*/ 78720 w 1366700"/>
                  <a:gd name="connsiteY0" fmla="*/ 549211 h 864544"/>
                  <a:gd name="connsiteX1" fmla="*/ 56774 w 1366700"/>
                  <a:gd name="connsiteY1" fmla="*/ 263754 h 864544"/>
                  <a:gd name="connsiteX2" fmla="*/ 210392 w 1366700"/>
                  <a:gd name="connsiteY2" fmla="*/ 406 h 864544"/>
                  <a:gd name="connsiteX3" fmla="*/ 353041 w 1366700"/>
                  <a:gd name="connsiteY3" fmla="*/ 337070 h 864544"/>
                  <a:gd name="connsiteX4" fmla="*/ 751719 w 1366700"/>
                  <a:gd name="connsiteY4" fmla="*/ 336906 h 864544"/>
                  <a:gd name="connsiteX5" fmla="*/ 1366196 w 1366700"/>
                  <a:gd name="connsiteY5" fmla="*/ 468744 h 864544"/>
                  <a:gd name="connsiteX6" fmla="*/ 674909 w 1366700"/>
                  <a:gd name="connsiteY6" fmla="*/ 863766 h 864544"/>
                  <a:gd name="connsiteX7" fmla="*/ 78720 w 1366700"/>
                  <a:gd name="connsiteY7" fmla="*/ 549211 h 864544"/>
                  <a:gd name="connsiteX0" fmla="*/ 78720 w 1366700"/>
                  <a:gd name="connsiteY0" fmla="*/ 549211 h 857032"/>
                  <a:gd name="connsiteX1" fmla="*/ 56774 w 1366700"/>
                  <a:gd name="connsiteY1" fmla="*/ 263754 h 857032"/>
                  <a:gd name="connsiteX2" fmla="*/ 210392 w 1366700"/>
                  <a:gd name="connsiteY2" fmla="*/ 406 h 857032"/>
                  <a:gd name="connsiteX3" fmla="*/ 353041 w 1366700"/>
                  <a:gd name="connsiteY3" fmla="*/ 337070 h 857032"/>
                  <a:gd name="connsiteX4" fmla="*/ 751719 w 1366700"/>
                  <a:gd name="connsiteY4" fmla="*/ 336906 h 857032"/>
                  <a:gd name="connsiteX5" fmla="*/ 1366196 w 1366700"/>
                  <a:gd name="connsiteY5" fmla="*/ 468744 h 857032"/>
                  <a:gd name="connsiteX6" fmla="*/ 682224 w 1366700"/>
                  <a:gd name="connsiteY6" fmla="*/ 856451 h 857032"/>
                  <a:gd name="connsiteX7" fmla="*/ 78720 w 1366700"/>
                  <a:gd name="connsiteY7" fmla="*/ 549211 h 857032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18709 w 1318907"/>
                  <a:gd name="connsiteY0" fmla="*/ 401618 h 610787"/>
                  <a:gd name="connsiteX1" fmla="*/ 8981 w 1318907"/>
                  <a:gd name="connsiteY1" fmla="*/ 13748 h 610787"/>
                  <a:gd name="connsiteX2" fmla="*/ 305248 w 1318907"/>
                  <a:gd name="connsiteY2" fmla="*/ 87064 h 610787"/>
                  <a:gd name="connsiteX3" fmla="*/ 703926 w 1318907"/>
                  <a:gd name="connsiteY3" fmla="*/ 86900 h 610787"/>
                  <a:gd name="connsiteX4" fmla="*/ 1318403 w 1318907"/>
                  <a:gd name="connsiteY4" fmla="*/ 218738 h 610787"/>
                  <a:gd name="connsiteX5" fmla="*/ 634431 w 1318907"/>
                  <a:gd name="connsiteY5" fmla="*/ 606445 h 610787"/>
                  <a:gd name="connsiteX6" fmla="*/ 118709 w 1318907"/>
                  <a:gd name="connsiteY6" fmla="*/ 401618 h 610787"/>
                  <a:gd name="connsiteX0" fmla="*/ 12105 w 1212303"/>
                  <a:gd name="connsiteY0" fmla="*/ 321008 h 530177"/>
                  <a:gd name="connsiteX1" fmla="*/ 198644 w 1212303"/>
                  <a:gd name="connsiteY1" fmla="*/ 6454 h 530177"/>
                  <a:gd name="connsiteX2" fmla="*/ 597322 w 1212303"/>
                  <a:gd name="connsiteY2" fmla="*/ 6290 h 530177"/>
                  <a:gd name="connsiteX3" fmla="*/ 1211799 w 1212303"/>
                  <a:gd name="connsiteY3" fmla="*/ 138128 h 530177"/>
                  <a:gd name="connsiteX4" fmla="*/ 527827 w 1212303"/>
                  <a:gd name="connsiteY4" fmla="*/ 525835 h 530177"/>
                  <a:gd name="connsiteX5" fmla="*/ 12105 w 1212303"/>
                  <a:gd name="connsiteY5" fmla="*/ 321008 h 530177"/>
                  <a:gd name="connsiteX0" fmla="*/ 25178 w 1225376"/>
                  <a:gd name="connsiteY0" fmla="*/ 320733 h 529593"/>
                  <a:gd name="connsiteX1" fmla="*/ 134763 w 1225376"/>
                  <a:gd name="connsiteY1" fmla="*/ 10705 h 529593"/>
                  <a:gd name="connsiteX2" fmla="*/ 610395 w 1225376"/>
                  <a:gd name="connsiteY2" fmla="*/ 6015 h 529593"/>
                  <a:gd name="connsiteX3" fmla="*/ 1224872 w 1225376"/>
                  <a:gd name="connsiteY3" fmla="*/ 137853 h 529593"/>
                  <a:gd name="connsiteX4" fmla="*/ 540900 w 1225376"/>
                  <a:gd name="connsiteY4" fmla="*/ 525560 h 529593"/>
                  <a:gd name="connsiteX5" fmla="*/ 25178 w 1225376"/>
                  <a:gd name="connsiteY5" fmla="*/ 320733 h 529593"/>
                  <a:gd name="connsiteX0" fmla="*/ 33582 w 1233780"/>
                  <a:gd name="connsiteY0" fmla="*/ 359781 h 568641"/>
                  <a:gd name="connsiteX1" fmla="*/ 143167 w 1233780"/>
                  <a:gd name="connsiteY1" fmla="*/ 49753 h 568641"/>
                  <a:gd name="connsiteX2" fmla="*/ 618799 w 1233780"/>
                  <a:gd name="connsiteY2" fmla="*/ 45063 h 568641"/>
                  <a:gd name="connsiteX3" fmla="*/ 1233276 w 1233780"/>
                  <a:gd name="connsiteY3" fmla="*/ 176901 h 568641"/>
                  <a:gd name="connsiteX4" fmla="*/ 549304 w 1233780"/>
                  <a:gd name="connsiteY4" fmla="*/ 564608 h 568641"/>
                  <a:gd name="connsiteX5" fmla="*/ 33582 w 1233780"/>
                  <a:gd name="connsiteY5" fmla="*/ 359781 h 56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780" h="568641">
                    <a:moveTo>
                      <a:pt x="33582" y="359781"/>
                    </a:moveTo>
                    <a:cubicBezTo>
                      <a:pt x="-34108" y="273972"/>
                      <a:pt x="-394" y="141588"/>
                      <a:pt x="143167" y="49753"/>
                    </a:cubicBezTo>
                    <a:cubicBezTo>
                      <a:pt x="286728" y="-42082"/>
                      <a:pt x="347527" y="15801"/>
                      <a:pt x="618799" y="45063"/>
                    </a:cubicBezTo>
                    <a:cubicBezTo>
                      <a:pt x="1014430" y="198682"/>
                      <a:pt x="1246078" y="102502"/>
                      <a:pt x="1233276" y="176901"/>
                    </a:cubicBezTo>
                    <a:cubicBezTo>
                      <a:pt x="1174755" y="204105"/>
                      <a:pt x="749253" y="534128"/>
                      <a:pt x="549304" y="564608"/>
                    </a:cubicBezTo>
                    <a:cubicBezTo>
                      <a:pt x="349355" y="595088"/>
                      <a:pt x="101272" y="445590"/>
                      <a:pt x="33582" y="359781"/>
                    </a:cubicBezTo>
                    <a:close/>
                  </a:path>
                </a:pathLst>
              </a:custGeom>
              <a:solidFill>
                <a:srgbClr val="DAC2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4" name="Ellipszis 123"/>
              <p:cNvSpPr/>
              <p:nvPr/>
            </p:nvSpPr>
            <p:spPr>
              <a:xfrm>
                <a:off x="8266431" y="3841212"/>
                <a:ext cx="46049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Ív 124"/>
              <p:cNvSpPr/>
              <p:nvPr/>
            </p:nvSpPr>
            <p:spPr>
              <a:xfrm rot="20700000">
                <a:off x="8195205" y="3817389"/>
                <a:ext cx="199176" cy="205740"/>
              </a:xfrm>
              <a:prstGeom prst="arc">
                <a:avLst/>
              </a:prstGeom>
              <a:noFill/>
              <a:ln w="25400" cap="rnd">
                <a:solidFill>
                  <a:srgbClr val="F0E6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19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4" grpId="0" animBg="1"/>
      <p:bldP spid="1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Ellipszis 88"/>
          <p:cNvSpPr/>
          <p:nvPr/>
        </p:nvSpPr>
        <p:spPr>
          <a:xfrm>
            <a:off x="3396000" y="729000"/>
            <a:ext cx="5400000" cy="5400000"/>
          </a:xfrm>
          <a:prstGeom prst="ellipse">
            <a:avLst/>
          </a:prstGeom>
          <a:solidFill>
            <a:srgbClr val="EDE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smtClean="0"/>
          </a:p>
          <a:p>
            <a:pPr algn="ctr"/>
            <a:r>
              <a:rPr lang="hu-HU" sz="2000" dirty="0" smtClean="0"/>
              <a:t>A teremtett világ tele van kincsekkel.</a:t>
            </a:r>
          </a:p>
          <a:p>
            <a:pPr algn="ctr"/>
            <a:r>
              <a:rPr lang="hu-HU" sz="2000" dirty="0" smtClean="0"/>
              <a:t>A friss levegő,</a:t>
            </a:r>
          </a:p>
          <a:p>
            <a:pPr algn="ctr"/>
            <a:r>
              <a:rPr lang="hu-HU" sz="2000" dirty="0" smtClean="0"/>
              <a:t>a fák és bokrok,</a:t>
            </a:r>
          </a:p>
          <a:p>
            <a:pPr algn="ctr"/>
            <a:r>
              <a:rPr lang="hu-HU" sz="2000" dirty="0" smtClean="0"/>
              <a:t>a felhők és a folyók,</a:t>
            </a:r>
          </a:p>
          <a:p>
            <a:pPr algn="ctr"/>
            <a:r>
              <a:rPr lang="hu-HU" sz="2000" dirty="0" smtClean="0"/>
              <a:t>a napfény és a csillagok,</a:t>
            </a:r>
          </a:p>
          <a:p>
            <a:pPr algn="ctr"/>
            <a:r>
              <a:rPr lang="hu-HU" sz="2000" dirty="0" smtClean="0"/>
              <a:t>az állatok és a növények</a:t>
            </a:r>
          </a:p>
          <a:p>
            <a:pPr algn="ctr"/>
            <a:r>
              <a:rPr lang="hu-HU" sz="2000" dirty="0" smtClean="0"/>
              <a:t>és az emberek.</a:t>
            </a:r>
          </a:p>
          <a:p>
            <a:pPr algn="ctr"/>
            <a:r>
              <a:rPr lang="hu-HU" sz="3200" dirty="0" smtClean="0"/>
              <a:t>És Te.</a:t>
            </a:r>
          </a:p>
          <a:p>
            <a:pPr algn="ctr"/>
            <a:r>
              <a:rPr lang="hu-HU" sz="2800" dirty="0" smtClean="0"/>
              <a:t>Mind-mind kincsek Istentől.</a:t>
            </a:r>
          </a:p>
          <a:p>
            <a:pPr algn="ctr"/>
            <a:r>
              <a:rPr lang="hu-HU" sz="2400" dirty="0" smtClean="0"/>
              <a:t>Vigyázz mindezekre!</a:t>
            </a:r>
          </a:p>
          <a:p>
            <a:pPr algn="ctr"/>
            <a:endParaRPr lang="hu-HU" sz="2000" dirty="0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2000267" y="-257310"/>
            <a:ext cx="8191467" cy="7372620"/>
            <a:chOff x="2409690" y="-257310"/>
            <a:chExt cx="8191467" cy="7372620"/>
          </a:xfrm>
        </p:grpSpPr>
        <p:sp>
          <p:nvSpPr>
            <p:cNvPr id="243" name="Ellipszis 242"/>
            <p:cNvSpPr>
              <a:spLocks noChangeAspect="1"/>
            </p:cNvSpPr>
            <p:nvPr/>
          </p:nvSpPr>
          <p:spPr>
            <a:xfrm>
              <a:off x="2409690" y="-257310"/>
              <a:ext cx="7372620" cy="737262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1" name="Szabadkézi sokszög 240"/>
            <p:cNvSpPr/>
            <p:nvPr/>
          </p:nvSpPr>
          <p:spPr>
            <a:xfrm rot="18448689">
              <a:off x="2883968" y="390988"/>
              <a:ext cx="1056794" cy="683602"/>
            </a:xfrm>
            <a:custGeom>
              <a:avLst/>
              <a:gdLst>
                <a:gd name="connsiteX0" fmla="*/ 1517612 w 2551650"/>
                <a:gd name="connsiteY0" fmla="*/ 0 h 1597391"/>
                <a:gd name="connsiteX1" fmla="*/ 2020766 w 2551650"/>
                <a:gd name="connsiteY1" fmla="*/ 355221 h 1597391"/>
                <a:gd name="connsiteX2" fmla="*/ 2024128 w 2551650"/>
                <a:gd name="connsiteY2" fmla="*/ 384113 h 1597391"/>
                <a:gd name="connsiteX3" fmla="*/ 2093940 w 2551650"/>
                <a:gd name="connsiteY3" fmla="*/ 378139 h 1597391"/>
                <a:gd name="connsiteX4" fmla="*/ 2397428 w 2551650"/>
                <a:gd name="connsiteY4" fmla="*/ 506760 h 1597391"/>
                <a:gd name="connsiteX5" fmla="*/ 2308539 w 2551650"/>
                <a:gd name="connsiteY5" fmla="*/ 597709 h 1597391"/>
                <a:gd name="connsiteX6" fmla="*/ 2244445 w 2551650"/>
                <a:gd name="connsiteY6" fmla="*/ 616023 h 1597391"/>
                <a:gd name="connsiteX7" fmla="*/ 2273677 w 2551650"/>
                <a:gd name="connsiteY7" fmla="*/ 630715 h 1597391"/>
                <a:gd name="connsiteX8" fmla="*/ 2453916 w 2551650"/>
                <a:gd name="connsiteY8" fmla="*/ 902568 h 1597391"/>
                <a:gd name="connsiteX9" fmla="*/ 2450674 w 2551650"/>
                <a:gd name="connsiteY9" fmla="*/ 924740 h 1597391"/>
                <a:gd name="connsiteX10" fmla="*/ 2450791 w 2551650"/>
                <a:gd name="connsiteY10" fmla="*/ 924755 h 1597391"/>
                <a:gd name="connsiteX11" fmla="*/ 2551650 w 2551650"/>
                <a:gd name="connsiteY11" fmla="*/ 1020105 h 1597391"/>
                <a:gd name="connsiteX12" fmla="*/ 2386511 w 2551650"/>
                <a:gd name="connsiteY12" fmla="*/ 1123587 h 1597391"/>
                <a:gd name="connsiteX13" fmla="*/ 2346894 w 2551650"/>
                <a:gd name="connsiteY13" fmla="*/ 1118575 h 1597391"/>
                <a:gd name="connsiteX14" fmla="*/ 2315144 w 2551650"/>
                <a:gd name="connsiteY14" fmla="*/ 1145102 h 1597391"/>
                <a:gd name="connsiteX15" fmla="*/ 2342519 w 2551650"/>
                <a:gd name="connsiteY15" fmla="*/ 1158994 h 1597391"/>
                <a:gd name="connsiteX16" fmla="*/ 2410991 w 2551650"/>
                <a:gd name="connsiteY16" fmla="*/ 1252855 h 1597391"/>
                <a:gd name="connsiteX17" fmla="*/ 2010062 w 2551650"/>
                <a:gd name="connsiteY17" fmla="*/ 1420731 h 1597391"/>
                <a:gd name="connsiteX18" fmla="*/ 1914010 w 2551650"/>
                <a:gd name="connsiteY18" fmla="*/ 1412611 h 1597391"/>
                <a:gd name="connsiteX19" fmla="*/ 1901510 w 2551650"/>
                <a:gd name="connsiteY19" fmla="*/ 1439188 h 1597391"/>
                <a:gd name="connsiteX20" fmla="*/ 1539887 w 2551650"/>
                <a:gd name="connsiteY20" fmla="*/ 1597391 h 1597391"/>
                <a:gd name="connsiteX21" fmla="*/ 1155396 w 2551650"/>
                <a:gd name="connsiteY21" fmla="*/ 1390566 h 1597391"/>
                <a:gd name="connsiteX22" fmla="*/ 1147635 w 2551650"/>
                <a:gd name="connsiteY22" fmla="*/ 1339757 h 1597391"/>
                <a:gd name="connsiteX23" fmla="*/ 1065413 w 2551650"/>
                <a:gd name="connsiteY23" fmla="*/ 1333060 h 1597391"/>
                <a:gd name="connsiteX24" fmla="*/ 1033060 w 2551650"/>
                <a:gd name="connsiteY24" fmla="*/ 1325296 h 1597391"/>
                <a:gd name="connsiteX25" fmla="*/ 986629 w 2551650"/>
                <a:gd name="connsiteY25" fmla="*/ 1362067 h 1597391"/>
                <a:gd name="connsiteX26" fmla="*/ 789826 w 2551650"/>
                <a:gd name="connsiteY26" fmla="*/ 1405594 h 1597391"/>
                <a:gd name="connsiteX27" fmla="*/ 511505 w 2551650"/>
                <a:gd name="connsiteY27" fmla="*/ 1256985 h 1597391"/>
                <a:gd name="connsiteX28" fmla="*/ 514279 w 2551650"/>
                <a:gd name="connsiteY28" fmla="*/ 1249648 h 1597391"/>
                <a:gd name="connsiteX29" fmla="*/ 472665 w 2551650"/>
                <a:gd name="connsiteY29" fmla="*/ 1231587 h 1597391"/>
                <a:gd name="connsiteX30" fmla="*/ 371468 w 2551650"/>
                <a:gd name="connsiteY30" fmla="*/ 1150670 h 1597391"/>
                <a:gd name="connsiteX31" fmla="*/ 343201 w 2551650"/>
                <a:gd name="connsiteY31" fmla="*/ 1109029 h 1597391"/>
                <a:gd name="connsiteX32" fmla="*/ 336837 w 2551650"/>
                <a:gd name="connsiteY32" fmla="*/ 1107989 h 1597391"/>
                <a:gd name="connsiteX33" fmla="*/ 0 w 2551650"/>
                <a:gd name="connsiteY33" fmla="*/ 840385 h 1597391"/>
                <a:gd name="connsiteX34" fmla="*/ 243155 w 2551650"/>
                <a:gd name="connsiteY34" fmla="*/ 599559 h 1597391"/>
                <a:gd name="connsiteX35" fmla="*/ 320348 w 2551650"/>
                <a:gd name="connsiteY35" fmla="*/ 577494 h 1597391"/>
                <a:gd name="connsiteX36" fmla="*/ 316230 w 2551650"/>
                <a:gd name="connsiteY36" fmla="*/ 549850 h 1597391"/>
                <a:gd name="connsiteX37" fmla="*/ 841983 w 2551650"/>
                <a:gd name="connsiteY37" fmla="*/ 194090 h 1597391"/>
                <a:gd name="connsiteX38" fmla="*/ 1046630 w 2551650"/>
                <a:gd name="connsiteY38" fmla="*/ 222047 h 1597391"/>
                <a:gd name="connsiteX39" fmla="*/ 1069137 w 2551650"/>
                <a:gd name="connsiteY39" fmla="*/ 230314 h 1597391"/>
                <a:gd name="connsiteX40" fmla="*/ 1078378 w 2551650"/>
                <a:gd name="connsiteY40" fmla="*/ 214193 h 1597391"/>
                <a:gd name="connsiteX41" fmla="*/ 1517612 w 2551650"/>
                <a:gd name="connsiteY41" fmla="*/ 0 h 15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51650" h="1597391">
                  <a:moveTo>
                    <a:pt x="1517612" y="0"/>
                  </a:moveTo>
                  <a:cubicBezTo>
                    <a:pt x="1765803" y="0"/>
                    <a:pt x="1972876" y="152497"/>
                    <a:pt x="2020766" y="355221"/>
                  </a:cubicBezTo>
                  <a:lnTo>
                    <a:pt x="2024128" y="384113"/>
                  </a:lnTo>
                  <a:lnTo>
                    <a:pt x="2093940" y="378139"/>
                  </a:lnTo>
                  <a:cubicBezTo>
                    <a:pt x="2261552" y="378139"/>
                    <a:pt x="2397428" y="435725"/>
                    <a:pt x="2397428" y="506760"/>
                  </a:cubicBezTo>
                  <a:cubicBezTo>
                    <a:pt x="2397428" y="542278"/>
                    <a:pt x="2363459" y="574433"/>
                    <a:pt x="2308539" y="597709"/>
                  </a:cubicBezTo>
                  <a:lnTo>
                    <a:pt x="2244445" y="616023"/>
                  </a:lnTo>
                  <a:lnTo>
                    <a:pt x="2273677" y="630715"/>
                  </a:lnTo>
                  <a:cubicBezTo>
                    <a:pt x="2384079" y="696637"/>
                    <a:pt x="2453916" y="793981"/>
                    <a:pt x="2453916" y="902568"/>
                  </a:cubicBezTo>
                  <a:lnTo>
                    <a:pt x="2450674" y="924740"/>
                  </a:lnTo>
                  <a:lnTo>
                    <a:pt x="2450791" y="924755"/>
                  </a:lnTo>
                  <a:cubicBezTo>
                    <a:pt x="2510062" y="940464"/>
                    <a:pt x="2551650" y="977241"/>
                    <a:pt x="2551650" y="1020105"/>
                  </a:cubicBezTo>
                  <a:cubicBezTo>
                    <a:pt x="2551650" y="1077257"/>
                    <a:pt x="2477715" y="1123587"/>
                    <a:pt x="2386511" y="1123587"/>
                  </a:cubicBezTo>
                  <a:lnTo>
                    <a:pt x="2346894" y="1118575"/>
                  </a:lnTo>
                  <a:lnTo>
                    <a:pt x="2315144" y="1145102"/>
                  </a:lnTo>
                  <a:lnTo>
                    <a:pt x="2342519" y="1158994"/>
                  </a:lnTo>
                  <a:cubicBezTo>
                    <a:pt x="2385749" y="1185787"/>
                    <a:pt x="2410991" y="1218087"/>
                    <a:pt x="2410991" y="1252855"/>
                  </a:cubicBezTo>
                  <a:cubicBezTo>
                    <a:pt x="2410991" y="1345570"/>
                    <a:pt x="2231489" y="1420731"/>
                    <a:pt x="2010062" y="1420731"/>
                  </a:cubicBezTo>
                  <a:lnTo>
                    <a:pt x="1914010" y="1412611"/>
                  </a:lnTo>
                  <a:lnTo>
                    <a:pt x="1901510" y="1439188"/>
                  </a:lnTo>
                  <a:cubicBezTo>
                    <a:pt x="1841931" y="1532157"/>
                    <a:pt x="1702451" y="1597391"/>
                    <a:pt x="1539887" y="1597391"/>
                  </a:cubicBezTo>
                  <a:cubicBezTo>
                    <a:pt x="1350229" y="1597391"/>
                    <a:pt x="1191992" y="1508601"/>
                    <a:pt x="1155396" y="1390566"/>
                  </a:cubicBezTo>
                  <a:lnTo>
                    <a:pt x="1147635" y="1339757"/>
                  </a:lnTo>
                  <a:lnTo>
                    <a:pt x="1065413" y="1333060"/>
                  </a:lnTo>
                  <a:lnTo>
                    <a:pt x="1033060" y="1325296"/>
                  </a:lnTo>
                  <a:lnTo>
                    <a:pt x="986629" y="1362067"/>
                  </a:lnTo>
                  <a:cubicBezTo>
                    <a:pt x="936263" y="1388960"/>
                    <a:pt x="866682" y="1405594"/>
                    <a:pt x="789826" y="1405594"/>
                  </a:cubicBezTo>
                  <a:cubicBezTo>
                    <a:pt x="636114" y="1405594"/>
                    <a:pt x="511505" y="1339059"/>
                    <a:pt x="511505" y="1256985"/>
                  </a:cubicBezTo>
                  <a:lnTo>
                    <a:pt x="514279" y="1249648"/>
                  </a:lnTo>
                  <a:lnTo>
                    <a:pt x="472665" y="1231587"/>
                  </a:lnTo>
                  <a:cubicBezTo>
                    <a:pt x="432801" y="1210053"/>
                    <a:pt x="398400" y="1182545"/>
                    <a:pt x="371468" y="1150670"/>
                  </a:cubicBezTo>
                  <a:lnTo>
                    <a:pt x="343201" y="1109029"/>
                  </a:lnTo>
                  <a:lnTo>
                    <a:pt x="336837" y="1107989"/>
                  </a:lnTo>
                  <a:cubicBezTo>
                    <a:pt x="138892" y="1063900"/>
                    <a:pt x="0" y="960684"/>
                    <a:pt x="0" y="840385"/>
                  </a:cubicBezTo>
                  <a:cubicBezTo>
                    <a:pt x="0" y="740136"/>
                    <a:pt x="96453" y="651751"/>
                    <a:pt x="243155" y="599559"/>
                  </a:cubicBezTo>
                  <a:lnTo>
                    <a:pt x="320348" y="577494"/>
                  </a:lnTo>
                  <a:lnTo>
                    <a:pt x="316230" y="549850"/>
                  </a:lnTo>
                  <a:cubicBezTo>
                    <a:pt x="316230" y="353369"/>
                    <a:pt x="551618" y="194090"/>
                    <a:pt x="841983" y="194090"/>
                  </a:cubicBezTo>
                  <a:cubicBezTo>
                    <a:pt x="914575" y="194090"/>
                    <a:pt x="983730" y="204045"/>
                    <a:pt x="1046630" y="222047"/>
                  </a:cubicBezTo>
                  <a:lnTo>
                    <a:pt x="1069137" y="230314"/>
                  </a:lnTo>
                  <a:lnTo>
                    <a:pt x="1078378" y="214193"/>
                  </a:lnTo>
                  <a:cubicBezTo>
                    <a:pt x="1168455" y="85779"/>
                    <a:pt x="1331469" y="0"/>
                    <a:pt x="1517612" y="0"/>
                  </a:cubicBezTo>
                  <a:close/>
                </a:path>
              </a:pathLst>
            </a:custGeom>
            <a:solidFill>
              <a:srgbClr val="ABE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2" name="Szabadkézi sokszög 241"/>
            <p:cNvSpPr/>
            <p:nvPr/>
          </p:nvSpPr>
          <p:spPr>
            <a:xfrm rot="6019743">
              <a:off x="9730959" y="3853279"/>
              <a:ext cx="1056794" cy="683602"/>
            </a:xfrm>
            <a:custGeom>
              <a:avLst/>
              <a:gdLst>
                <a:gd name="connsiteX0" fmla="*/ 1517612 w 2551650"/>
                <a:gd name="connsiteY0" fmla="*/ 0 h 1597391"/>
                <a:gd name="connsiteX1" fmla="*/ 2020766 w 2551650"/>
                <a:gd name="connsiteY1" fmla="*/ 355221 h 1597391"/>
                <a:gd name="connsiteX2" fmla="*/ 2024128 w 2551650"/>
                <a:gd name="connsiteY2" fmla="*/ 384113 h 1597391"/>
                <a:gd name="connsiteX3" fmla="*/ 2093940 w 2551650"/>
                <a:gd name="connsiteY3" fmla="*/ 378139 h 1597391"/>
                <a:gd name="connsiteX4" fmla="*/ 2397428 w 2551650"/>
                <a:gd name="connsiteY4" fmla="*/ 506760 h 1597391"/>
                <a:gd name="connsiteX5" fmla="*/ 2308539 w 2551650"/>
                <a:gd name="connsiteY5" fmla="*/ 597709 h 1597391"/>
                <a:gd name="connsiteX6" fmla="*/ 2244445 w 2551650"/>
                <a:gd name="connsiteY6" fmla="*/ 616023 h 1597391"/>
                <a:gd name="connsiteX7" fmla="*/ 2273677 w 2551650"/>
                <a:gd name="connsiteY7" fmla="*/ 630715 h 1597391"/>
                <a:gd name="connsiteX8" fmla="*/ 2453916 w 2551650"/>
                <a:gd name="connsiteY8" fmla="*/ 902568 h 1597391"/>
                <a:gd name="connsiteX9" fmla="*/ 2450674 w 2551650"/>
                <a:gd name="connsiteY9" fmla="*/ 924740 h 1597391"/>
                <a:gd name="connsiteX10" fmla="*/ 2450791 w 2551650"/>
                <a:gd name="connsiteY10" fmla="*/ 924755 h 1597391"/>
                <a:gd name="connsiteX11" fmla="*/ 2551650 w 2551650"/>
                <a:gd name="connsiteY11" fmla="*/ 1020105 h 1597391"/>
                <a:gd name="connsiteX12" fmla="*/ 2386511 w 2551650"/>
                <a:gd name="connsiteY12" fmla="*/ 1123587 h 1597391"/>
                <a:gd name="connsiteX13" fmla="*/ 2346894 w 2551650"/>
                <a:gd name="connsiteY13" fmla="*/ 1118575 h 1597391"/>
                <a:gd name="connsiteX14" fmla="*/ 2315144 w 2551650"/>
                <a:gd name="connsiteY14" fmla="*/ 1145102 h 1597391"/>
                <a:gd name="connsiteX15" fmla="*/ 2342519 w 2551650"/>
                <a:gd name="connsiteY15" fmla="*/ 1158994 h 1597391"/>
                <a:gd name="connsiteX16" fmla="*/ 2410991 w 2551650"/>
                <a:gd name="connsiteY16" fmla="*/ 1252855 h 1597391"/>
                <a:gd name="connsiteX17" fmla="*/ 2010062 w 2551650"/>
                <a:gd name="connsiteY17" fmla="*/ 1420731 h 1597391"/>
                <a:gd name="connsiteX18" fmla="*/ 1914010 w 2551650"/>
                <a:gd name="connsiteY18" fmla="*/ 1412611 h 1597391"/>
                <a:gd name="connsiteX19" fmla="*/ 1901510 w 2551650"/>
                <a:gd name="connsiteY19" fmla="*/ 1439188 h 1597391"/>
                <a:gd name="connsiteX20" fmla="*/ 1539887 w 2551650"/>
                <a:gd name="connsiteY20" fmla="*/ 1597391 h 1597391"/>
                <a:gd name="connsiteX21" fmla="*/ 1155396 w 2551650"/>
                <a:gd name="connsiteY21" fmla="*/ 1390566 h 1597391"/>
                <a:gd name="connsiteX22" fmla="*/ 1147635 w 2551650"/>
                <a:gd name="connsiteY22" fmla="*/ 1339757 h 1597391"/>
                <a:gd name="connsiteX23" fmla="*/ 1065413 w 2551650"/>
                <a:gd name="connsiteY23" fmla="*/ 1333060 h 1597391"/>
                <a:gd name="connsiteX24" fmla="*/ 1033060 w 2551650"/>
                <a:gd name="connsiteY24" fmla="*/ 1325296 h 1597391"/>
                <a:gd name="connsiteX25" fmla="*/ 986629 w 2551650"/>
                <a:gd name="connsiteY25" fmla="*/ 1362067 h 1597391"/>
                <a:gd name="connsiteX26" fmla="*/ 789826 w 2551650"/>
                <a:gd name="connsiteY26" fmla="*/ 1405594 h 1597391"/>
                <a:gd name="connsiteX27" fmla="*/ 511505 w 2551650"/>
                <a:gd name="connsiteY27" fmla="*/ 1256985 h 1597391"/>
                <a:gd name="connsiteX28" fmla="*/ 514279 w 2551650"/>
                <a:gd name="connsiteY28" fmla="*/ 1249648 h 1597391"/>
                <a:gd name="connsiteX29" fmla="*/ 472665 w 2551650"/>
                <a:gd name="connsiteY29" fmla="*/ 1231587 h 1597391"/>
                <a:gd name="connsiteX30" fmla="*/ 371468 w 2551650"/>
                <a:gd name="connsiteY30" fmla="*/ 1150670 h 1597391"/>
                <a:gd name="connsiteX31" fmla="*/ 343201 w 2551650"/>
                <a:gd name="connsiteY31" fmla="*/ 1109029 h 1597391"/>
                <a:gd name="connsiteX32" fmla="*/ 336837 w 2551650"/>
                <a:gd name="connsiteY32" fmla="*/ 1107989 h 1597391"/>
                <a:gd name="connsiteX33" fmla="*/ 0 w 2551650"/>
                <a:gd name="connsiteY33" fmla="*/ 840385 h 1597391"/>
                <a:gd name="connsiteX34" fmla="*/ 243155 w 2551650"/>
                <a:gd name="connsiteY34" fmla="*/ 599559 h 1597391"/>
                <a:gd name="connsiteX35" fmla="*/ 320348 w 2551650"/>
                <a:gd name="connsiteY35" fmla="*/ 577494 h 1597391"/>
                <a:gd name="connsiteX36" fmla="*/ 316230 w 2551650"/>
                <a:gd name="connsiteY36" fmla="*/ 549850 h 1597391"/>
                <a:gd name="connsiteX37" fmla="*/ 841983 w 2551650"/>
                <a:gd name="connsiteY37" fmla="*/ 194090 h 1597391"/>
                <a:gd name="connsiteX38" fmla="*/ 1046630 w 2551650"/>
                <a:gd name="connsiteY38" fmla="*/ 222047 h 1597391"/>
                <a:gd name="connsiteX39" fmla="*/ 1069137 w 2551650"/>
                <a:gd name="connsiteY39" fmla="*/ 230314 h 1597391"/>
                <a:gd name="connsiteX40" fmla="*/ 1078378 w 2551650"/>
                <a:gd name="connsiteY40" fmla="*/ 214193 h 1597391"/>
                <a:gd name="connsiteX41" fmla="*/ 1517612 w 2551650"/>
                <a:gd name="connsiteY41" fmla="*/ 0 h 15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51650" h="1597391">
                  <a:moveTo>
                    <a:pt x="1517612" y="0"/>
                  </a:moveTo>
                  <a:cubicBezTo>
                    <a:pt x="1765803" y="0"/>
                    <a:pt x="1972876" y="152497"/>
                    <a:pt x="2020766" y="355221"/>
                  </a:cubicBezTo>
                  <a:lnTo>
                    <a:pt x="2024128" y="384113"/>
                  </a:lnTo>
                  <a:lnTo>
                    <a:pt x="2093940" y="378139"/>
                  </a:lnTo>
                  <a:cubicBezTo>
                    <a:pt x="2261552" y="378139"/>
                    <a:pt x="2397428" y="435725"/>
                    <a:pt x="2397428" y="506760"/>
                  </a:cubicBezTo>
                  <a:cubicBezTo>
                    <a:pt x="2397428" y="542278"/>
                    <a:pt x="2363459" y="574433"/>
                    <a:pt x="2308539" y="597709"/>
                  </a:cubicBezTo>
                  <a:lnTo>
                    <a:pt x="2244445" y="616023"/>
                  </a:lnTo>
                  <a:lnTo>
                    <a:pt x="2273677" y="630715"/>
                  </a:lnTo>
                  <a:cubicBezTo>
                    <a:pt x="2384079" y="696637"/>
                    <a:pt x="2453916" y="793981"/>
                    <a:pt x="2453916" y="902568"/>
                  </a:cubicBezTo>
                  <a:lnTo>
                    <a:pt x="2450674" y="924740"/>
                  </a:lnTo>
                  <a:lnTo>
                    <a:pt x="2450791" y="924755"/>
                  </a:lnTo>
                  <a:cubicBezTo>
                    <a:pt x="2510062" y="940464"/>
                    <a:pt x="2551650" y="977241"/>
                    <a:pt x="2551650" y="1020105"/>
                  </a:cubicBezTo>
                  <a:cubicBezTo>
                    <a:pt x="2551650" y="1077257"/>
                    <a:pt x="2477715" y="1123587"/>
                    <a:pt x="2386511" y="1123587"/>
                  </a:cubicBezTo>
                  <a:lnTo>
                    <a:pt x="2346894" y="1118575"/>
                  </a:lnTo>
                  <a:lnTo>
                    <a:pt x="2315144" y="1145102"/>
                  </a:lnTo>
                  <a:lnTo>
                    <a:pt x="2342519" y="1158994"/>
                  </a:lnTo>
                  <a:cubicBezTo>
                    <a:pt x="2385749" y="1185787"/>
                    <a:pt x="2410991" y="1218087"/>
                    <a:pt x="2410991" y="1252855"/>
                  </a:cubicBezTo>
                  <a:cubicBezTo>
                    <a:pt x="2410991" y="1345570"/>
                    <a:pt x="2231489" y="1420731"/>
                    <a:pt x="2010062" y="1420731"/>
                  </a:cubicBezTo>
                  <a:lnTo>
                    <a:pt x="1914010" y="1412611"/>
                  </a:lnTo>
                  <a:lnTo>
                    <a:pt x="1901510" y="1439188"/>
                  </a:lnTo>
                  <a:cubicBezTo>
                    <a:pt x="1841931" y="1532157"/>
                    <a:pt x="1702451" y="1597391"/>
                    <a:pt x="1539887" y="1597391"/>
                  </a:cubicBezTo>
                  <a:cubicBezTo>
                    <a:pt x="1350229" y="1597391"/>
                    <a:pt x="1191992" y="1508601"/>
                    <a:pt x="1155396" y="1390566"/>
                  </a:cubicBezTo>
                  <a:lnTo>
                    <a:pt x="1147635" y="1339757"/>
                  </a:lnTo>
                  <a:lnTo>
                    <a:pt x="1065413" y="1333060"/>
                  </a:lnTo>
                  <a:lnTo>
                    <a:pt x="1033060" y="1325296"/>
                  </a:lnTo>
                  <a:lnTo>
                    <a:pt x="986629" y="1362067"/>
                  </a:lnTo>
                  <a:cubicBezTo>
                    <a:pt x="936263" y="1388960"/>
                    <a:pt x="866682" y="1405594"/>
                    <a:pt x="789826" y="1405594"/>
                  </a:cubicBezTo>
                  <a:cubicBezTo>
                    <a:pt x="636114" y="1405594"/>
                    <a:pt x="511505" y="1339059"/>
                    <a:pt x="511505" y="1256985"/>
                  </a:cubicBezTo>
                  <a:lnTo>
                    <a:pt x="514279" y="1249648"/>
                  </a:lnTo>
                  <a:lnTo>
                    <a:pt x="472665" y="1231587"/>
                  </a:lnTo>
                  <a:cubicBezTo>
                    <a:pt x="432801" y="1210053"/>
                    <a:pt x="398400" y="1182545"/>
                    <a:pt x="371468" y="1150670"/>
                  </a:cubicBezTo>
                  <a:lnTo>
                    <a:pt x="343201" y="1109029"/>
                  </a:lnTo>
                  <a:lnTo>
                    <a:pt x="336837" y="1107989"/>
                  </a:lnTo>
                  <a:cubicBezTo>
                    <a:pt x="138892" y="1063900"/>
                    <a:pt x="0" y="960684"/>
                    <a:pt x="0" y="840385"/>
                  </a:cubicBezTo>
                  <a:cubicBezTo>
                    <a:pt x="0" y="740136"/>
                    <a:pt x="96453" y="651751"/>
                    <a:pt x="243155" y="599559"/>
                  </a:cubicBezTo>
                  <a:lnTo>
                    <a:pt x="320348" y="577494"/>
                  </a:lnTo>
                  <a:lnTo>
                    <a:pt x="316230" y="549850"/>
                  </a:lnTo>
                  <a:cubicBezTo>
                    <a:pt x="316230" y="353369"/>
                    <a:pt x="551618" y="194090"/>
                    <a:pt x="841983" y="194090"/>
                  </a:cubicBezTo>
                  <a:cubicBezTo>
                    <a:pt x="914575" y="194090"/>
                    <a:pt x="983730" y="204045"/>
                    <a:pt x="1046630" y="222047"/>
                  </a:cubicBezTo>
                  <a:lnTo>
                    <a:pt x="1069137" y="230314"/>
                  </a:lnTo>
                  <a:lnTo>
                    <a:pt x="1078378" y="214193"/>
                  </a:lnTo>
                  <a:cubicBezTo>
                    <a:pt x="1168455" y="85779"/>
                    <a:pt x="1331469" y="0"/>
                    <a:pt x="1517612" y="0"/>
                  </a:cubicBezTo>
                  <a:close/>
                </a:path>
              </a:pathLst>
            </a:custGeom>
            <a:solidFill>
              <a:srgbClr val="ABE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44" name="Szabadkézi sokszög 243"/>
            <p:cNvSpPr/>
            <p:nvPr/>
          </p:nvSpPr>
          <p:spPr>
            <a:xfrm rot="14007746">
              <a:off x="2580799" y="5492444"/>
              <a:ext cx="1056794" cy="683602"/>
            </a:xfrm>
            <a:custGeom>
              <a:avLst/>
              <a:gdLst>
                <a:gd name="connsiteX0" fmla="*/ 1517612 w 2551650"/>
                <a:gd name="connsiteY0" fmla="*/ 0 h 1597391"/>
                <a:gd name="connsiteX1" fmla="*/ 2020766 w 2551650"/>
                <a:gd name="connsiteY1" fmla="*/ 355221 h 1597391"/>
                <a:gd name="connsiteX2" fmla="*/ 2024128 w 2551650"/>
                <a:gd name="connsiteY2" fmla="*/ 384113 h 1597391"/>
                <a:gd name="connsiteX3" fmla="*/ 2093940 w 2551650"/>
                <a:gd name="connsiteY3" fmla="*/ 378139 h 1597391"/>
                <a:gd name="connsiteX4" fmla="*/ 2397428 w 2551650"/>
                <a:gd name="connsiteY4" fmla="*/ 506760 h 1597391"/>
                <a:gd name="connsiteX5" fmla="*/ 2308539 w 2551650"/>
                <a:gd name="connsiteY5" fmla="*/ 597709 h 1597391"/>
                <a:gd name="connsiteX6" fmla="*/ 2244445 w 2551650"/>
                <a:gd name="connsiteY6" fmla="*/ 616023 h 1597391"/>
                <a:gd name="connsiteX7" fmla="*/ 2273677 w 2551650"/>
                <a:gd name="connsiteY7" fmla="*/ 630715 h 1597391"/>
                <a:gd name="connsiteX8" fmla="*/ 2453916 w 2551650"/>
                <a:gd name="connsiteY8" fmla="*/ 902568 h 1597391"/>
                <a:gd name="connsiteX9" fmla="*/ 2450674 w 2551650"/>
                <a:gd name="connsiteY9" fmla="*/ 924740 h 1597391"/>
                <a:gd name="connsiteX10" fmla="*/ 2450791 w 2551650"/>
                <a:gd name="connsiteY10" fmla="*/ 924755 h 1597391"/>
                <a:gd name="connsiteX11" fmla="*/ 2551650 w 2551650"/>
                <a:gd name="connsiteY11" fmla="*/ 1020105 h 1597391"/>
                <a:gd name="connsiteX12" fmla="*/ 2386511 w 2551650"/>
                <a:gd name="connsiteY12" fmla="*/ 1123587 h 1597391"/>
                <a:gd name="connsiteX13" fmla="*/ 2346894 w 2551650"/>
                <a:gd name="connsiteY13" fmla="*/ 1118575 h 1597391"/>
                <a:gd name="connsiteX14" fmla="*/ 2315144 w 2551650"/>
                <a:gd name="connsiteY14" fmla="*/ 1145102 h 1597391"/>
                <a:gd name="connsiteX15" fmla="*/ 2342519 w 2551650"/>
                <a:gd name="connsiteY15" fmla="*/ 1158994 h 1597391"/>
                <a:gd name="connsiteX16" fmla="*/ 2410991 w 2551650"/>
                <a:gd name="connsiteY16" fmla="*/ 1252855 h 1597391"/>
                <a:gd name="connsiteX17" fmla="*/ 2010062 w 2551650"/>
                <a:gd name="connsiteY17" fmla="*/ 1420731 h 1597391"/>
                <a:gd name="connsiteX18" fmla="*/ 1914010 w 2551650"/>
                <a:gd name="connsiteY18" fmla="*/ 1412611 h 1597391"/>
                <a:gd name="connsiteX19" fmla="*/ 1901510 w 2551650"/>
                <a:gd name="connsiteY19" fmla="*/ 1439188 h 1597391"/>
                <a:gd name="connsiteX20" fmla="*/ 1539887 w 2551650"/>
                <a:gd name="connsiteY20" fmla="*/ 1597391 h 1597391"/>
                <a:gd name="connsiteX21" fmla="*/ 1155396 w 2551650"/>
                <a:gd name="connsiteY21" fmla="*/ 1390566 h 1597391"/>
                <a:gd name="connsiteX22" fmla="*/ 1147635 w 2551650"/>
                <a:gd name="connsiteY22" fmla="*/ 1339757 h 1597391"/>
                <a:gd name="connsiteX23" fmla="*/ 1065413 w 2551650"/>
                <a:gd name="connsiteY23" fmla="*/ 1333060 h 1597391"/>
                <a:gd name="connsiteX24" fmla="*/ 1033060 w 2551650"/>
                <a:gd name="connsiteY24" fmla="*/ 1325296 h 1597391"/>
                <a:gd name="connsiteX25" fmla="*/ 986629 w 2551650"/>
                <a:gd name="connsiteY25" fmla="*/ 1362067 h 1597391"/>
                <a:gd name="connsiteX26" fmla="*/ 789826 w 2551650"/>
                <a:gd name="connsiteY26" fmla="*/ 1405594 h 1597391"/>
                <a:gd name="connsiteX27" fmla="*/ 511505 w 2551650"/>
                <a:gd name="connsiteY27" fmla="*/ 1256985 h 1597391"/>
                <a:gd name="connsiteX28" fmla="*/ 514279 w 2551650"/>
                <a:gd name="connsiteY28" fmla="*/ 1249648 h 1597391"/>
                <a:gd name="connsiteX29" fmla="*/ 472665 w 2551650"/>
                <a:gd name="connsiteY29" fmla="*/ 1231587 h 1597391"/>
                <a:gd name="connsiteX30" fmla="*/ 371468 w 2551650"/>
                <a:gd name="connsiteY30" fmla="*/ 1150670 h 1597391"/>
                <a:gd name="connsiteX31" fmla="*/ 343201 w 2551650"/>
                <a:gd name="connsiteY31" fmla="*/ 1109029 h 1597391"/>
                <a:gd name="connsiteX32" fmla="*/ 336837 w 2551650"/>
                <a:gd name="connsiteY32" fmla="*/ 1107989 h 1597391"/>
                <a:gd name="connsiteX33" fmla="*/ 0 w 2551650"/>
                <a:gd name="connsiteY33" fmla="*/ 840385 h 1597391"/>
                <a:gd name="connsiteX34" fmla="*/ 243155 w 2551650"/>
                <a:gd name="connsiteY34" fmla="*/ 599559 h 1597391"/>
                <a:gd name="connsiteX35" fmla="*/ 320348 w 2551650"/>
                <a:gd name="connsiteY35" fmla="*/ 577494 h 1597391"/>
                <a:gd name="connsiteX36" fmla="*/ 316230 w 2551650"/>
                <a:gd name="connsiteY36" fmla="*/ 549850 h 1597391"/>
                <a:gd name="connsiteX37" fmla="*/ 841983 w 2551650"/>
                <a:gd name="connsiteY37" fmla="*/ 194090 h 1597391"/>
                <a:gd name="connsiteX38" fmla="*/ 1046630 w 2551650"/>
                <a:gd name="connsiteY38" fmla="*/ 222047 h 1597391"/>
                <a:gd name="connsiteX39" fmla="*/ 1069137 w 2551650"/>
                <a:gd name="connsiteY39" fmla="*/ 230314 h 1597391"/>
                <a:gd name="connsiteX40" fmla="*/ 1078378 w 2551650"/>
                <a:gd name="connsiteY40" fmla="*/ 214193 h 1597391"/>
                <a:gd name="connsiteX41" fmla="*/ 1517612 w 2551650"/>
                <a:gd name="connsiteY41" fmla="*/ 0 h 15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51650" h="1597391">
                  <a:moveTo>
                    <a:pt x="1517612" y="0"/>
                  </a:moveTo>
                  <a:cubicBezTo>
                    <a:pt x="1765803" y="0"/>
                    <a:pt x="1972876" y="152497"/>
                    <a:pt x="2020766" y="355221"/>
                  </a:cubicBezTo>
                  <a:lnTo>
                    <a:pt x="2024128" y="384113"/>
                  </a:lnTo>
                  <a:lnTo>
                    <a:pt x="2093940" y="378139"/>
                  </a:lnTo>
                  <a:cubicBezTo>
                    <a:pt x="2261552" y="378139"/>
                    <a:pt x="2397428" y="435725"/>
                    <a:pt x="2397428" y="506760"/>
                  </a:cubicBezTo>
                  <a:cubicBezTo>
                    <a:pt x="2397428" y="542278"/>
                    <a:pt x="2363459" y="574433"/>
                    <a:pt x="2308539" y="597709"/>
                  </a:cubicBezTo>
                  <a:lnTo>
                    <a:pt x="2244445" y="616023"/>
                  </a:lnTo>
                  <a:lnTo>
                    <a:pt x="2273677" y="630715"/>
                  </a:lnTo>
                  <a:cubicBezTo>
                    <a:pt x="2384079" y="696637"/>
                    <a:pt x="2453916" y="793981"/>
                    <a:pt x="2453916" y="902568"/>
                  </a:cubicBezTo>
                  <a:lnTo>
                    <a:pt x="2450674" y="924740"/>
                  </a:lnTo>
                  <a:lnTo>
                    <a:pt x="2450791" y="924755"/>
                  </a:lnTo>
                  <a:cubicBezTo>
                    <a:pt x="2510062" y="940464"/>
                    <a:pt x="2551650" y="977241"/>
                    <a:pt x="2551650" y="1020105"/>
                  </a:cubicBezTo>
                  <a:cubicBezTo>
                    <a:pt x="2551650" y="1077257"/>
                    <a:pt x="2477715" y="1123587"/>
                    <a:pt x="2386511" y="1123587"/>
                  </a:cubicBezTo>
                  <a:lnTo>
                    <a:pt x="2346894" y="1118575"/>
                  </a:lnTo>
                  <a:lnTo>
                    <a:pt x="2315144" y="1145102"/>
                  </a:lnTo>
                  <a:lnTo>
                    <a:pt x="2342519" y="1158994"/>
                  </a:lnTo>
                  <a:cubicBezTo>
                    <a:pt x="2385749" y="1185787"/>
                    <a:pt x="2410991" y="1218087"/>
                    <a:pt x="2410991" y="1252855"/>
                  </a:cubicBezTo>
                  <a:cubicBezTo>
                    <a:pt x="2410991" y="1345570"/>
                    <a:pt x="2231489" y="1420731"/>
                    <a:pt x="2010062" y="1420731"/>
                  </a:cubicBezTo>
                  <a:lnTo>
                    <a:pt x="1914010" y="1412611"/>
                  </a:lnTo>
                  <a:lnTo>
                    <a:pt x="1901510" y="1439188"/>
                  </a:lnTo>
                  <a:cubicBezTo>
                    <a:pt x="1841931" y="1532157"/>
                    <a:pt x="1702451" y="1597391"/>
                    <a:pt x="1539887" y="1597391"/>
                  </a:cubicBezTo>
                  <a:cubicBezTo>
                    <a:pt x="1350229" y="1597391"/>
                    <a:pt x="1191992" y="1508601"/>
                    <a:pt x="1155396" y="1390566"/>
                  </a:cubicBezTo>
                  <a:lnTo>
                    <a:pt x="1147635" y="1339757"/>
                  </a:lnTo>
                  <a:lnTo>
                    <a:pt x="1065413" y="1333060"/>
                  </a:lnTo>
                  <a:lnTo>
                    <a:pt x="1033060" y="1325296"/>
                  </a:lnTo>
                  <a:lnTo>
                    <a:pt x="986629" y="1362067"/>
                  </a:lnTo>
                  <a:cubicBezTo>
                    <a:pt x="936263" y="1388960"/>
                    <a:pt x="866682" y="1405594"/>
                    <a:pt x="789826" y="1405594"/>
                  </a:cubicBezTo>
                  <a:cubicBezTo>
                    <a:pt x="636114" y="1405594"/>
                    <a:pt x="511505" y="1339059"/>
                    <a:pt x="511505" y="1256985"/>
                  </a:cubicBezTo>
                  <a:lnTo>
                    <a:pt x="514279" y="1249648"/>
                  </a:lnTo>
                  <a:lnTo>
                    <a:pt x="472665" y="1231587"/>
                  </a:lnTo>
                  <a:cubicBezTo>
                    <a:pt x="432801" y="1210053"/>
                    <a:pt x="398400" y="1182545"/>
                    <a:pt x="371468" y="1150670"/>
                  </a:cubicBezTo>
                  <a:lnTo>
                    <a:pt x="343201" y="1109029"/>
                  </a:lnTo>
                  <a:lnTo>
                    <a:pt x="336837" y="1107989"/>
                  </a:lnTo>
                  <a:cubicBezTo>
                    <a:pt x="138892" y="1063900"/>
                    <a:pt x="0" y="960684"/>
                    <a:pt x="0" y="840385"/>
                  </a:cubicBezTo>
                  <a:cubicBezTo>
                    <a:pt x="0" y="740136"/>
                    <a:pt x="96453" y="651751"/>
                    <a:pt x="243155" y="599559"/>
                  </a:cubicBezTo>
                  <a:lnTo>
                    <a:pt x="320348" y="577494"/>
                  </a:lnTo>
                  <a:lnTo>
                    <a:pt x="316230" y="549850"/>
                  </a:lnTo>
                  <a:cubicBezTo>
                    <a:pt x="316230" y="353369"/>
                    <a:pt x="551618" y="194090"/>
                    <a:pt x="841983" y="194090"/>
                  </a:cubicBezTo>
                  <a:cubicBezTo>
                    <a:pt x="914575" y="194090"/>
                    <a:pt x="983730" y="204045"/>
                    <a:pt x="1046630" y="222047"/>
                  </a:cubicBezTo>
                  <a:lnTo>
                    <a:pt x="1069137" y="230314"/>
                  </a:lnTo>
                  <a:lnTo>
                    <a:pt x="1078378" y="214193"/>
                  </a:lnTo>
                  <a:cubicBezTo>
                    <a:pt x="1168455" y="85779"/>
                    <a:pt x="1331469" y="0"/>
                    <a:pt x="1517612" y="0"/>
                  </a:cubicBezTo>
                  <a:close/>
                </a:path>
              </a:pathLst>
            </a:custGeom>
            <a:solidFill>
              <a:srgbClr val="ABE4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48" name="Csoportba foglalás 247"/>
          <p:cNvGrpSpPr/>
          <p:nvPr/>
        </p:nvGrpSpPr>
        <p:grpSpPr>
          <a:xfrm>
            <a:off x="7732894" y="-3597103"/>
            <a:ext cx="8437566" cy="6717908"/>
            <a:chOff x="7762681" y="-4456033"/>
            <a:chExt cx="8437566" cy="6717908"/>
          </a:xfrm>
        </p:grpSpPr>
        <p:sp>
          <p:nvSpPr>
            <p:cNvPr id="247" name="Ellipszis 246"/>
            <p:cNvSpPr/>
            <p:nvPr/>
          </p:nvSpPr>
          <p:spPr>
            <a:xfrm>
              <a:off x="9625858" y="-3599554"/>
              <a:ext cx="5400000" cy="5400000"/>
            </a:xfrm>
            <a:prstGeom prst="ellipse">
              <a:avLst/>
            </a:prstGeom>
            <a:solidFill>
              <a:srgbClr val="EDE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smtClean="0"/>
            </a:p>
          </p:txBody>
        </p:sp>
        <p:grpSp>
          <p:nvGrpSpPr>
            <p:cNvPr id="116" name="Csoportba foglalás 115"/>
            <p:cNvGrpSpPr/>
            <p:nvPr/>
          </p:nvGrpSpPr>
          <p:grpSpPr>
            <a:xfrm rot="7500000" flipH="1">
              <a:off x="14223276" y="832315"/>
              <a:ext cx="415512" cy="817331"/>
              <a:chOff x="1555338" y="1706017"/>
              <a:chExt cx="2194990" cy="4528354"/>
            </a:xfrm>
          </p:grpSpPr>
          <p:sp>
            <p:nvSpPr>
              <p:cNvPr id="168" name="Szabadkézi sokszög 167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9" name="Szabadkézi sokszög 168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0" name="Ellipszis 169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1" name="Ellipszis 170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7" name="Csoportba foglalás 116"/>
            <p:cNvGrpSpPr/>
            <p:nvPr/>
          </p:nvGrpSpPr>
          <p:grpSpPr>
            <a:xfrm rot="19831916">
              <a:off x="10568781" y="-4217405"/>
              <a:ext cx="994311" cy="1059866"/>
              <a:chOff x="4163624" y="5990659"/>
              <a:chExt cx="1028137" cy="766970"/>
            </a:xfrm>
          </p:grpSpPr>
          <p:sp>
            <p:nvSpPr>
              <p:cNvPr id="162" name="Ellipszis 161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3" name="Ellipszis 162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4" name="Ellipszis 163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5" name="Ellipszis 164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6" name="Ellipszis 165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7" name="Ellipszis 166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8" name="Csoportba foglalás 117"/>
            <p:cNvGrpSpPr/>
            <p:nvPr/>
          </p:nvGrpSpPr>
          <p:grpSpPr>
            <a:xfrm rot="17040000" flipH="1">
              <a:off x="9388598" y="-2368781"/>
              <a:ext cx="320827" cy="829461"/>
              <a:chOff x="1555338" y="1706017"/>
              <a:chExt cx="2194990" cy="4528354"/>
            </a:xfrm>
          </p:grpSpPr>
          <p:sp>
            <p:nvSpPr>
              <p:cNvPr id="158" name="Szabadkézi sokszög 157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9" name="Szabadkézi sokszög 158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0" name="Ellipszis 159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61" name="Ellipszis 160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19" name="Csoportba foglalás 118"/>
            <p:cNvGrpSpPr/>
            <p:nvPr/>
          </p:nvGrpSpPr>
          <p:grpSpPr>
            <a:xfrm rot="7571995">
              <a:off x="15127910" y="-531266"/>
              <a:ext cx="519537" cy="1235529"/>
              <a:chOff x="7604214" y="5945575"/>
              <a:chExt cx="722429" cy="937119"/>
            </a:xfrm>
          </p:grpSpPr>
          <p:sp>
            <p:nvSpPr>
              <p:cNvPr id="148" name="Ellipszis 147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9" name="Ellipszis 148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0" name="Ellipszis 149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1" name="Ellipszis 150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2" name="Ellipszis 151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53" name="Csoportba foglalás 152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154" name="Ellipszis 153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5" name="Ellipszis 154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6" name="Ellipszis 155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57" name="Ellipszis 156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21" name="Csoportba foglalás 120"/>
            <p:cNvGrpSpPr/>
            <p:nvPr/>
          </p:nvGrpSpPr>
          <p:grpSpPr>
            <a:xfrm rot="1320000" flipH="1">
              <a:off x="14196678" y="-3683580"/>
              <a:ext cx="320827" cy="829461"/>
              <a:chOff x="1555338" y="1706017"/>
              <a:chExt cx="2194990" cy="4528354"/>
            </a:xfrm>
          </p:grpSpPr>
          <p:sp>
            <p:nvSpPr>
              <p:cNvPr id="144" name="Szabadkézi sokszög 143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5" name="Szabadkézi sokszög 144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6" name="Ellipszis 145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7" name="Ellipszis 146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22" name="Csoportba foglalás 121"/>
            <p:cNvGrpSpPr/>
            <p:nvPr/>
          </p:nvGrpSpPr>
          <p:grpSpPr>
            <a:xfrm rot="1920696">
              <a:off x="13612684" y="-4456033"/>
              <a:ext cx="519537" cy="1235529"/>
              <a:chOff x="7604214" y="5945575"/>
              <a:chExt cx="722429" cy="937119"/>
            </a:xfrm>
          </p:grpSpPr>
          <p:sp>
            <p:nvSpPr>
              <p:cNvPr id="134" name="Ellipszis 133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5" name="Ellipszis 134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6" name="Ellipszis 135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7" name="Ellipszis 136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8" name="Ellipszis 137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39" name="Csoportba foglalás 138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140" name="Ellipszis 139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1" name="Ellipszis 140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2" name="Ellipszis 141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43" name="Ellipszis 142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123" name="Csoportba foglalás 122"/>
            <p:cNvGrpSpPr/>
            <p:nvPr/>
          </p:nvGrpSpPr>
          <p:grpSpPr>
            <a:xfrm rot="14950066">
              <a:off x="9032706" y="-497931"/>
              <a:ext cx="519537" cy="1235529"/>
              <a:chOff x="7604214" y="5945575"/>
              <a:chExt cx="722429" cy="937119"/>
            </a:xfrm>
          </p:grpSpPr>
          <p:sp>
            <p:nvSpPr>
              <p:cNvPr id="124" name="Ellipszis 123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5" name="Ellipszis 124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6" name="Ellipszis 125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7" name="Ellipszis 126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8" name="Ellipszis 127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129" name="Csoportba foglalás 128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130" name="Ellipszis 129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1" name="Ellipszis 130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2" name="Ellipszis 131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33" name="Ellipszis 132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pic>
          <p:nvPicPr>
            <p:cNvPr id="90" name="Kép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7699145" y="-2088261"/>
              <a:ext cx="2255008" cy="2127936"/>
            </a:xfrm>
            <a:prstGeom prst="rect">
              <a:avLst/>
            </a:prstGeom>
          </p:spPr>
        </p:pic>
        <p:pic>
          <p:nvPicPr>
            <p:cNvPr id="180" name="Kép 17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87928">
              <a:off x="14208399" y="-3959261"/>
              <a:ext cx="1731358" cy="2191574"/>
            </a:xfrm>
            <a:prstGeom prst="rect">
              <a:avLst/>
            </a:prstGeom>
          </p:spPr>
        </p:pic>
        <p:grpSp>
          <p:nvGrpSpPr>
            <p:cNvPr id="94" name="Csoportba foglalás 93"/>
            <p:cNvGrpSpPr/>
            <p:nvPr/>
          </p:nvGrpSpPr>
          <p:grpSpPr>
            <a:xfrm rot="14470127" flipH="1">
              <a:off x="9330043" y="260639"/>
              <a:ext cx="858048" cy="674650"/>
              <a:chOff x="7911466" y="3719328"/>
              <a:chExt cx="1541143" cy="869419"/>
            </a:xfrm>
          </p:grpSpPr>
          <p:grpSp>
            <p:nvGrpSpPr>
              <p:cNvPr id="95" name="Csoportba foglalás 94"/>
              <p:cNvGrpSpPr/>
              <p:nvPr/>
            </p:nvGrpSpPr>
            <p:grpSpPr>
              <a:xfrm>
                <a:off x="7911466" y="3719328"/>
                <a:ext cx="1541143" cy="869419"/>
                <a:chOff x="6564603" y="4701064"/>
                <a:chExt cx="1541143" cy="869419"/>
              </a:xfrm>
            </p:grpSpPr>
            <p:sp>
              <p:nvSpPr>
                <p:cNvPr id="99" name="Ellipszis 7"/>
                <p:cNvSpPr/>
                <p:nvPr/>
              </p:nvSpPr>
              <p:spPr>
                <a:xfrm>
                  <a:off x="6739046" y="4701064"/>
                  <a:ext cx="1366700" cy="869419"/>
                </a:xfrm>
                <a:custGeom>
                  <a:avLst/>
                  <a:gdLst>
                    <a:gd name="connsiteX0" fmla="*/ 0 w 1250900"/>
                    <a:gd name="connsiteY0" fmla="*/ 380391 h 760781"/>
                    <a:gd name="connsiteX1" fmla="*/ 625450 w 1250900"/>
                    <a:gd name="connsiteY1" fmla="*/ 0 h 760781"/>
                    <a:gd name="connsiteX2" fmla="*/ 1250900 w 1250900"/>
                    <a:gd name="connsiteY2" fmla="*/ 380391 h 760781"/>
                    <a:gd name="connsiteX3" fmla="*/ 625450 w 1250900"/>
                    <a:gd name="connsiteY3" fmla="*/ 760782 h 760781"/>
                    <a:gd name="connsiteX4" fmla="*/ 0 w 1250900"/>
                    <a:gd name="connsiteY4" fmla="*/ 380391 h 760781"/>
                    <a:gd name="connsiteX0" fmla="*/ 0 w 1316737"/>
                    <a:gd name="connsiteY0" fmla="*/ 380416 h 760834"/>
                    <a:gd name="connsiteX1" fmla="*/ 625450 w 1316737"/>
                    <a:gd name="connsiteY1" fmla="*/ 25 h 760834"/>
                    <a:gd name="connsiteX2" fmla="*/ 1316737 w 1316737"/>
                    <a:gd name="connsiteY2" fmla="*/ 395046 h 760834"/>
                    <a:gd name="connsiteX3" fmla="*/ 625450 w 1316737"/>
                    <a:gd name="connsiteY3" fmla="*/ 760807 h 760834"/>
                    <a:gd name="connsiteX4" fmla="*/ 0 w 1316737"/>
                    <a:gd name="connsiteY4" fmla="*/ 380416 h 760834"/>
                    <a:gd name="connsiteX0" fmla="*/ 0 w 1316737"/>
                    <a:gd name="connsiteY0" fmla="*/ 380416 h 760820"/>
                    <a:gd name="connsiteX1" fmla="*/ 625450 w 1316737"/>
                    <a:gd name="connsiteY1" fmla="*/ 25 h 760820"/>
                    <a:gd name="connsiteX2" fmla="*/ 1316737 w 1316737"/>
                    <a:gd name="connsiteY2" fmla="*/ 395046 h 760820"/>
                    <a:gd name="connsiteX3" fmla="*/ 625450 w 1316737"/>
                    <a:gd name="connsiteY3" fmla="*/ 760807 h 760820"/>
                    <a:gd name="connsiteX4" fmla="*/ 0 w 1316737"/>
                    <a:gd name="connsiteY4" fmla="*/ 380416 h 760820"/>
                    <a:gd name="connsiteX0" fmla="*/ 11597 w 1328334"/>
                    <a:gd name="connsiteY0" fmla="*/ 130345 h 510749"/>
                    <a:gd name="connsiteX1" fmla="*/ 315179 w 1328334"/>
                    <a:gd name="connsiteY1" fmla="*/ 13301 h 510749"/>
                    <a:gd name="connsiteX2" fmla="*/ 1328334 w 1328334"/>
                    <a:gd name="connsiteY2" fmla="*/ 144975 h 510749"/>
                    <a:gd name="connsiteX3" fmla="*/ 637047 w 1328334"/>
                    <a:gd name="connsiteY3" fmla="*/ 510736 h 510749"/>
                    <a:gd name="connsiteX4" fmla="*/ 11597 w 1328334"/>
                    <a:gd name="connsiteY4" fmla="*/ 130345 h 510749"/>
                    <a:gd name="connsiteX0" fmla="*/ 11597 w 1328334"/>
                    <a:gd name="connsiteY0" fmla="*/ 117159 h 497563"/>
                    <a:gd name="connsiteX1" fmla="*/ 315179 w 1328334"/>
                    <a:gd name="connsiteY1" fmla="*/ 115 h 497563"/>
                    <a:gd name="connsiteX2" fmla="*/ 1328334 w 1328334"/>
                    <a:gd name="connsiteY2" fmla="*/ 131789 h 497563"/>
                    <a:gd name="connsiteX3" fmla="*/ 637047 w 1328334"/>
                    <a:gd name="connsiteY3" fmla="*/ 497550 h 497563"/>
                    <a:gd name="connsiteX4" fmla="*/ 11597 w 1328334"/>
                    <a:gd name="connsiteY4" fmla="*/ 117159 h 497563"/>
                    <a:gd name="connsiteX0" fmla="*/ 11597 w 1328334"/>
                    <a:gd name="connsiteY0" fmla="*/ 171091 h 551495"/>
                    <a:gd name="connsiteX1" fmla="*/ 315179 w 1328334"/>
                    <a:gd name="connsiteY1" fmla="*/ 54047 h 551495"/>
                    <a:gd name="connsiteX2" fmla="*/ 1328334 w 1328334"/>
                    <a:gd name="connsiteY2" fmla="*/ 185721 h 551495"/>
                    <a:gd name="connsiteX3" fmla="*/ 637047 w 1328334"/>
                    <a:gd name="connsiteY3" fmla="*/ 551482 h 551495"/>
                    <a:gd name="connsiteX4" fmla="*/ 11597 w 1328334"/>
                    <a:gd name="connsiteY4" fmla="*/ 171091 h 551495"/>
                    <a:gd name="connsiteX0" fmla="*/ 11597 w 1328334"/>
                    <a:gd name="connsiteY0" fmla="*/ 117174 h 526837"/>
                    <a:gd name="connsiteX1" fmla="*/ 315179 w 1328334"/>
                    <a:gd name="connsiteY1" fmla="*/ 130 h 526837"/>
                    <a:gd name="connsiteX2" fmla="*/ 1328334 w 1328334"/>
                    <a:gd name="connsiteY2" fmla="*/ 131804 h 526837"/>
                    <a:gd name="connsiteX3" fmla="*/ 637047 w 1328334"/>
                    <a:gd name="connsiteY3" fmla="*/ 526826 h 526837"/>
                    <a:gd name="connsiteX4" fmla="*/ 11597 w 1328334"/>
                    <a:gd name="connsiteY4" fmla="*/ 117174 h 526837"/>
                    <a:gd name="connsiteX0" fmla="*/ 11597 w 1328334"/>
                    <a:gd name="connsiteY0" fmla="*/ 117174 h 530107"/>
                    <a:gd name="connsiteX1" fmla="*/ 315179 w 1328334"/>
                    <a:gd name="connsiteY1" fmla="*/ 130 h 530107"/>
                    <a:gd name="connsiteX2" fmla="*/ 1328334 w 1328334"/>
                    <a:gd name="connsiteY2" fmla="*/ 131804 h 530107"/>
                    <a:gd name="connsiteX3" fmla="*/ 637047 w 1328334"/>
                    <a:gd name="connsiteY3" fmla="*/ 526826 h 530107"/>
                    <a:gd name="connsiteX4" fmla="*/ 11597 w 1328334"/>
                    <a:gd name="connsiteY4" fmla="*/ 117174 h 530107"/>
                    <a:gd name="connsiteX0" fmla="*/ 18474 w 1335211"/>
                    <a:gd name="connsiteY0" fmla="*/ 454685 h 868148"/>
                    <a:gd name="connsiteX1" fmla="*/ 179407 w 1335211"/>
                    <a:gd name="connsiteY1" fmla="*/ 977 h 868148"/>
                    <a:gd name="connsiteX2" fmla="*/ 322056 w 1335211"/>
                    <a:gd name="connsiteY2" fmla="*/ 337641 h 868148"/>
                    <a:gd name="connsiteX3" fmla="*/ 1335211 w 1335211"/>
                    <a:gd name="connsiteY3" fmla="*/ 469315 h 868148"/>
                    <a:gd name="connsiteX4" fmla="*/ 643924 w 1335211"/>
                    <a:gd name="connsiteY4" fmla="*/ 864337 h 868148"/>
                    <a:gd name="connsiteX5" fmla="*/ 18474 w 1335211"/>
                    <a:gd name="connsiteY5" fmla="*/ 454685 h 868148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80543 w 1397280"/>
                    <a:gd name="connsiteY0" fmla="*/ 453708 h 867171"/>
                    <a:gd name="connsiteX1" fmla="*/ 241476 w 1397280"/>
                    <a:gd name="connsiteY1" fmla="*/ 0 h 867171"/>
                    <a:gd name="connsiteX2" fmla="*/ 384125 w 1397280"/>
                    <a:gd name="connsiteY2" fmla="*/ 336664 h 867171"/>
                    <a:gd name="connsiteX3" fmla="*/ 1397280 w 1397280"/>
                    <a:gd name="connsiteY3" fmla="*/ 468338 h 867171"/>
                    <a:gd name="connsiteX4" fmla="*/ 705993 w 1397280"/>
                    <a:gd name="connsiteY4" fmla="*/ 863360 h 867171"/>
                    <a:gd name="connsiteX5" fmla="*/ 80543 w 1397280"/>
                    <a:gd name="connsiteY5" fmla="*/ 453708 h 867171"/>
                    <a:gd name="connsiteX0" fmla="*/ 46626 w 1363363"/>
                    <a:gd name="connsiteY0" fmla="*/ 455773 h 869236"/>
                    <a:gd name="connsiteX1" fmla="*/ 207559 w 1363363"/>
                    <a:gd name="connsiteY1" fmla="*/ 2065 h 869236"/>
                    <a:gd name="connsiteX2" fmla="*/ 350208 w 1363363"/>
                    <a:gd name="connsiteY2" fmla="*/ 338729 h 869236"/>
                    <a:gd name="connsiteX3" fmla="*/ 1363363 w 1363363"/>
                    <a:gd name="connsiteY3" fmla="*/ 470403 h 869236"/>
                    <a:gd name="connsiteX4" fmla="*/ 672076 w 1363363"/>
                    <a:gd name="connsiteY4" fmla="*/ 865425 h 869236"/>
                    <a:gd name="connsiteX5" fmla="*/ 46626 w 1363363"/>
                    <a:gd name="connsiteY5" fmla="*/ 455773 h 869236"/>
                    <a:gd name="connsiteX0" fmla="*/ 50087 w 1366824"/>
                    <a:gd name="connsiteY0" fmla="*/ 453910 h 866946"/>
                    <a:gd name="connsiteX1" fmla="*/ 57402 w 1366824"/>
                    <a:gd name="connsiteY1" fmla="*/ 263550 h 866946"/>
                    <a:gd name="connsiteX2" fmla="*/ 211020 w 1366824"/>
                    <a:gd name="connsiteY2" fmla="*/ 202 h 866946"/>
                    <a:gd name="connsiteX3" fmla="*/ 353669 w 1366824"/>
                    <a:gd name="connsiteY3" fmla="*/ 336866 h 866946"/>
                    <a:gd name="connsiteX4" fmla="*/ 1366824 w 1366824"/>
                    <a:gd name="connsiteY4" fmla="*/ 468540 h 866946"/>
                    <a:gd name="connsiteX5" fmla="*/ 675537 w 1366824"/>
                    <a:gd name="connsiteY5" fmla="*/ 863562 h 866946"/>
                    <a:gd name="connsiteX6" fmla="*/ 50087 w 1366824"/>
                    <a:gd name="connsiteY6" fmla="*/ 453910 h 866946"/>
                    <a:gd name="connsiteX0" fmla="*/ 58620 w 1375357"/>
                    <a:gd name="connsiteY0" fmla="*/ 454398 h 867434"/>
                    <a:gd name="connsiteX1" fmla="*/ 65935 w 1375357"/>
                    <a:gd name="connsiteY1" fmla="*/ 264038 h 867434"/>
                    <a:gd name="connsiteX2" fmla="*/ 219553 w 1375357"/>
                    <a:gd name="connsiteY2" fmla="*/ 690 h 867434"/>
                    <a:gd name="connsiteX3" fmla="*/ 362202 w 1375357"/>
                    <a:gd name="connsiteY3" fmla="*/ 337354 h 867434"/>
                    <a:gd name="connsiteX4" fmla="*/ 1375357 w 1375357"/>
                    <a:gd name="connsiteY4" fmla="*/ 469028 h 867434"/>
                    <a:gd name="connsiteX5" fmla="*/ 684070 w 1375357"/>
                    <a:gd name="connsiteY5" fmla="*/ 864050 h 867434"/>
                    <a:gd name="connsiteX6" fmla="*/ 58620 w 1375357"/>
                    <a:gd name="connsiteY6" fmla="*/ 454398 h 867434"/>
                    <a:gd name="connsiteX0" fmla="*/ 50088 w 1366825"/>
                    <a:gd name="connsiteY0" fmla="*/ 454114 h 867150"/>
                    <a:gd name="connsiteX1" fmla="*/ 57403 w 1366825"/>
                    <a:gd name="connsiteY1" fmla="*/ 263754 h 867150"/>
                    <a:gd name="connsiteX2" fmla="*/ 211021 w 1366825"/>
                    <a:gd name="connsiteY2" fmla="*/ 406 h 867150"/>
                    <a:gd name="connsiteX3" fmla="*/ 353670 w 1366825"/>
                    <a:gd name="connsiteY3" fmla="*/ 337070 h 867150"/>
                    <a:gd name="connsiteX4" fmla="*/ 1366825 w 1366825"/>
                    <a:gd name="connsiteY4" fmla="*/ 468744 h 867150"/>
                    <a:gd name="connsiteX5" fmla="*/ 675538 w 1366825"/>
                    <a:gd name="connsiteY5" fmla="*/ 863766 h 867150"/>
                    <a:gd name="connsiteX6" fmla="*/ 50088 w 1366825"/>
                    <a:gd name="connsiteY6" fmla="*/ 454114 h 867150"/>
                    <a:gd name="connsiteX0" fmla="*/ 50088 w 1367087"/>
                    <a:gd name="connsiteY0" fmla="*/ 454114 h 867150"/>
                    <a:gd name="connsiteX1" fmla="*/ 57403 w 1367087"/>
                    <a:gd name="connsiteY1" fmla="*/ 263754 h 867150"/>
                    <a:gd name="connsiteX2" fmla="*/ 211021 w 1367087"/>
                    <a:gd name="connsiteY2" fmla="*/ 406 h 867150"/>
                    <a:gd name="connsiteX3" fmla="*/ 353670 w 1367087"/>
                    <a:gd name="connsiteY3" fmla="*/ 337070 h 867150"/>
                    <a:gd name="connsiteX4" fmla="*/ 752348 w 1367087"/>
                    <a:gd name="connsiteY4" fmla="*/ 336906 h 867150"/>
                    <a:gd name="connsiteX5" fmla="*/ 1366825 w 1367087"/>
                    <a:gd name="connsiteY5" fmla="*/ 468744 h 867150"/>
                    <a:gd name="connsiteX6" fmla="*/ 675538 w 1367087"/>
                    <a:gd name="connsiteY6" fmla="*/ 863766 h 867150"/>
                    <a:gd name="connsiteX7" fmla="*/ 50088 w 1367087"/>
                    <a:gd name="connsiteY7" fmla="*/ 454114 h 867150"/>
                    <a:gd name="connsiteX0" fmla="*/ 50088 w 1367329"/>
                    <a:gd name="connsiteY0" fmla="*/ 454114 h 867150"/>
                    <a:gd name="connsiteX1" fmla="*/ 57403 w 1367329"/>
                    <a:gd name="connsiteY1" fmla="*/ 263754 h 867150"/>
                    <a:gd name="connsiteX2" fmla="*/ 211021 w 1367329"/>
                    <a:gd name="connsiteY2" fmla="*/ 406 h 867150"/>
                    <a:gd name="connsiteX3" fmla="*/ 353670 w 1367329"/>
                    <a:gd name="connsiteY3" fmla="*/ 337070 h 867150"/>
                    <a:gd name="connsiteX4" fmla="*/ 752348 w 1367329"/>
                    <a:gd name="connsiteY4" fmla="*/ 336906 h 867150"/>
                    <a:gd name="connsiteX5" fmla="*/ 1366825 w 1367329"/>
                    <a:gd name="connsiteY5" fmla="*/ 468744 h 867150"/>
                    <a:gd name="connsiteX6" fmla="*/ 675538 w 1367329"/>
                    <a:gd name="connsiteY6" fmla="*/ 863766 h 867150"/>
                    <a:gd name="connsiteX7" fmla="*/ 50088 w 1367329"/>
                    <a:gd name="connsiteY7" fmla="*/ 454114 h 867150"/>
                    <a:gd name="connsiteX0" fmla="*/ 78720 w 1366700"/>
                    <a:gd name="connsiteY0" fmla="*/ 549211 h 864333"/>
                    <a:gd name="connsiteX1" fmla="*/ 56774 w 1366700"/>
                    <a:gd name="connsiteY1" fmla="*/ 263754 h 864333"/>
                    <a:gd name="connsiteX2" fmla="*/ 210392 w 1366700"/>
                    <a:gd name="connsiteY2" fmla="*/ 406 h 864333"/>
                    <a:gd name="connsiteX3" fmla="*/ 353041 w 1366700"/>
                    <a:gd name="connsiteY3" fmla="*/ 337070 h 864333"/>
                    <a:gd name="connsiteX4" fmla="*/ 751719 w 1366700"/>
                    <a:gd name="connsiteY4" fmla="*/ 336906 h 864333"/>
                    <a:gd name="connsiteX5" fmla="*/ 1366196 w 1366700"/>
                    <a:gd name="connsiteY5" fmla="*/ 468744 h 864333"/>
                    <a:gd name="connsiteX6" fmla="*/ 674909 w 1366700"/>
                    <a:gd name="connsiteY6" fmla="*/ 863766 h 864333"/>
                    <a:gd name="connsiteX7" fmla="*/ 78720 w 1366700"/>
                    <a:gd name="connsiteY7" fmla="*/ 549211 h 864333"/>
                    <a:gd name="connsiteX0" fmla="*/ 78720 w 1366700"/>
                    <a:gd name="connsiteY0" fmla="*/ 549211 h 864544"/>
                    <a:gd name="connsiteX1" fmla="*/ 56774 w 1366700"/>
                    <a:gd name="connsiteY1" fmla="*/ 263754 h 864544"/>
                    <a:gd name="connsiteX2" fmla="*/ 210392 w 1366700"/>
                    <a:gd name="connsiteY2" fmla="*/ 406 h 864544"/>
                    <a:gd name="connsiteX3" fmla="*/ 353041 w 1366700"/>
                    <a:gd name="connsiteY3" fmla="*/ 337070 h 864544"/>
                    <a:gd name="connsiteX4" fmla="*/ 751719 w 1366700"/>
                    <a:gd name="connsiteY4" fmla="*/ 336906 h 864544"/>
                    <a:gd name="connsiteX5" fmla="*/ 1366196 w 1366700"/>
                    <a:gd name="connsiteY5" fmla="*/ 468744 h 864544"/>
                    <a:gd name="connsiteX6" fmla="*/ 674909 w 1366700"/>
                    <a:gd name="connsiteY6" fmla="*/ 863766 h 864544"/>
                    <a:gd name="connsiteX7" fmla="*/ 78720 w 1366700"/>
                    <a:gd name="connsiteY7" fmla="*/ 549211 h 864544"/>
                    <a:gd name="connsiteX0" fmla="*/ 78720 w 1366700"/>
                    <a:gd name="connsiteY0" fmla="*/ 549211 h 857032"/>
                    <a:gd name="connsiteX1" fmla="*/ 56774 w 1366700"/>
                    <a:gd name="connsiteY1" fmla="*/ 263754 h 857032"/>
                    <a:gd name="connsiteX2" fmla="*/ 210392 w 1366700"/>
                    <a:gd name="connsiteY2" fmla="*/ 406 h 857032"/>
                    <a:gd name="connsiteX3" fmla="*/ 353041 w 1366700"/>
                    <a:gd name="connsiteY3" fmla="*/ 337070 h 857032"/>
                    <a:gd name="connsiteX4" fmla="*/ 751719 w 1366700"/>
                    <a:gd name="connsiteY4" fmla="*/ 336906 h 857032"/>
                    <a:gd name="connsiteX5" fmla="*/ 1366196 w 1366700"/>
                    <a:gd name="connsiteY5" fmla="*/ 468744 h 857032"/>
                    <a:gd name="connsiteX6" fmla="*/ 682224 w 1366700"/>
                    <a:gd name="connsiteY6" fmla="*/ 856451 h 857032"/>
                    <a:gd name="connsiteX7" fmla="*/ 78720 w 1366700"/>
                    <a:gd name="connsiteY7" fmla="*/ 549211 h 857032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82502"/>
                    <a:gd name="connsiteX1" fmla="*/ 56774 w 1366700"/>
                    <a:gd name="connsiteY1" fmla="*/ 263754 h 882502"/>
                    <a:gd name="connsiteX2" fmla="*/ 210392 w 1366700"/>
                    <a:gd name="connsiteY2" fmla="*/ 406 h 882502"/>
                    <a:gd name="connsiteX3" fmla="*/ 353041 w 1366700"/>
                    <a:gd name="connsiteY3" fmla="*/ 337070 h 882502"/>
                    <a:gd name="connsiteX4" fmla="*/ 751719 w 1366700"/>
                    <a:gd name="connsiteY4" fmla="*/ 336906 h 882502"/>
                    <a:gd name="connsiteX5" fmla="*/ 1366196 w 1366700"/>
                    <a:gd name="connsiteY5" fmla="*/ 468744 h 882502"/>
                    <a:gd name="connsiteX6" fmla="*/ 682224 w 1366700"/>
                    <a:gd name="connsiteY6" fmla="*/ 856451 h 882502"/>
                    <a:gd name="connsiteX7" fmla="*/ 370028 w 1366700"/>
                    <a:gd name="connsiteY7" fmla="*/ 825512 h 882502"/>
                    <a:gd name="connsiteX8" fmla="*/ 166502 w 1366700"/>
                    <a:gd name="connsiteY8" fmla="*/ 651624 h 882502"/>
                    <a:gd name="connsiteX0" fmla="*/ 166502 w 1366700"/>
                    <a:gd name="connsiteY0" fmla="*/ 651624 h 869419"/>
                    <a:gd name="connsiteX1" fmla="*/ 56774 w 1366700"/>
                    <a:gd name="connsiteY1" fmla="*/ 263754 h 869419"/>
                    <a:gd name="connsiteX2" fmla="*/ 210392 w 1366700"/>
                    <a:gd name="connsiteY2" fmla="*/ 406 h 869419"/>
                    <a:gd name="connsiteX3" fmla="*/ 353041 w 1366700"/>
                    <a:gd name="connsiteY3" fmla="*/ 337070 h 869419"/>
                    <a:gd name="connsiteX4" fmla="*/ 751719 w 1366700"/>
                    <a:gd name="connsiteY4" fmla="*/ 336906 h 869419"/>
                    <a:gd name="connsiteX5" fmla="*/ 1366196 w 1366700"/>
                    <a:gd name="connsiteY5" fmla="*/ 468744 h 869419"/>
                    <a:gd name="connsiteX6" fmla="*/ 849713 w 1366700"/>
                    <a:gd name="connsiteY6" fmla="*/ 838344 h 869419"/>
                    <a:gd name="connsiteX7" fmla="*/ 370028 w 1366700"/>
                    <a:gd name="connsiteY7" fmla="*/ 825512 h 869419"/>
                    <a:gd name="connsiteX8" fmla="*/ 166502 w 1366700"/>
                    <a:gd name="connsiteY8" fmla="*/ 651624 h 86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6700" h="869419">
                      <a:moveTo>
                        <a:pt x="166502" y="651624"/>
                      </a:moveTo>
                      <a:cubicBezTo>
                        <a:pt x="114293" y="557998"/>
                        <a:pt x="29952" y="339372"/>
                        <a:pt x="56774" y="263754"/>
                      </a:cubicBezTo>
                      <a:cubicBezTo>
                        <a:pt x="-113914" y="85723"/>
                        <a:pt x="148822" y="-6937"/>
                        <a:pt x="210392" y="406"/>
                      </a:cubicBezTo>
                      <a:cubicBezTo>
                        <a:pt x="517020" y="90626"/>
                        <a:pt x="262820" y="280987"/>
                        <a:pt x="353041" y="337070"/>
                      </a:cubicBezTo>
                      <a:cubicBezTo>
                        <a:pt x="443262" y="393153"/>
                        <a:pt x="480447" y="307644"/>
                        <a:pt x="751719" y="336906"/>
                      </a:cubicBezTo>
                      <a:cubicBezTo>
                        <a:pt x="1147350" y="490525"/>
                        <a:pt x="1378998" y="394345"/>
                        <a:pt x="1366196" y="468744"/>
                      </a:cubicBezTo>
                      <a:cubicBezTo>
                        <a:pt x="1307675" y="495948"/>
                        <a:pt x="1015741" y="778883"/>
                        <a:pt x="849713" y="838344"/>
                      </a:cubicBezTo>
                      <a:cubicBezTo>
                        <a:pt x="683685" y="897805"/>
                        <a:pt x="455982" y="859650"/>
                        <a:pt x="370028" y="825512"/>
                      </a:cubicBezTo>
                      <a:cubicBezTo>
                        <a:pt x="284074" y="791374"/>
                        <a:pt x="218711" y="745250"/>
                        <a:pt x="166502" y="651624"/>
                      </a:cubicBezTo>
                      <a:close/>
                    </a:path>
                  </a:pathLst>
                </a:custGeom>
                <a:solidFill>
                  <a:srgbClr val="9A81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0" name="Háromszög 8"/>
                <p:cNvSpPr/>
                <p:nvPr/>
              </p:nvSpPr>
              <p:spPr>
                <a:xfrm rot="15356638">
                  <a:off x="6629385" y="4777875"/>
                  <a:ext cx="158436" cy="288000"/>
                </a:xfrm>
                <a:custGeom>
                  <a:avLst/>
                  <a:gdLst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566064"/>
                    <a:gd name="connsiteY0" fmla="*/ 890084 h 950979"/>
                    <a:gd name="connsiteX1" fmla="*/ 260873 w 566064"/>
                    <a:gd name="connsiteY1" fmla="*/ 0 h 950979"/>
                    <a:gd name="connsiteX2" fmla="*/ 566064 w 566064"/>
                    <a:gd name="connsiteY2" fmla="*/ 950979 h 950979"/>
                    <a:gd name="connsiteX3" fmla="*/ 0 w 566064"/>
                    <a:gd name="connsiteY3" fmla="*/ 890084 h 950979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602 h 919497"/>
                    <a:gd name="connsiteX1" fmla="*/ 338071 w 566064"/>
                    <a:gd name="connsiteY1" fmla="*/ 95 h 919497"/>
                    <a:gd name="connsiteX2" fmla="*/ 566064 w 566064"/>
                    <a:gd name="connsiteY2" fmla="*/ 919497 h 919497"/>
                    <a:gd name="connsiteX3" fmla="*/ 0 w 566064"/>
                    <a:gd name="connsiteY3" fmla="*/ 858602 h 919497"/>
                    <a:gd name="connsiteX0" fmla="*/ 0 w 566064"/>
                    <a:gd name="connsiteY0" fmla="*/ 858602 h 1132146"/>
                    <a:gd name="connsiteX1" fmla="*/ 338071 w 566064"/>
                    <a:gd name="connsiteY1" fmla="*/ 95 h 1132146"/>
                    <a:gd name="connsiteX2" fmla="*/ 566064 w 566064"/>
                    <a:gd name="connsiteY2" fmla="*/ 919497 h 1132146"/>
                    <a:gd name="connsiteX3" fmla="*/ 377518 w 566064"/>
                    <a:gd name="connsiteY3" fmla="*/ 1131746 h 1132146"/>
                    <a:gd name="connsiteX4" fmla="*/ 0 w 566064"/>
                    <a:gd name="connsiteY4" fmla="*/ 858602 h 1132146"/>
                    <a:gd name="connsiteX0" fmla="*/ 0 w 548314"/>
                    <a:gd name="connsiteY0" fmla="*/ 858624 h 1132037"/>
                    <a:gd name="connsiteX1" fmla="*/ 338071 w 548314"/>
                    <a:gd name="connsiteY1" fmla="*/ 117 h 1132037"/>
                    <a:gd name="connsiteX2" fmla="*/ 548315 w 548314"/>
                    <a:gd name="connsiteY2" fmla="*/ 800936 h 1132037"/>
                    <a:gd name="connsiteX3" fmla="*/ 377518 w 548314"/>
                    <a:gd name="connsiteY3" fmla="*/ 1131768 h 1132037"/>
                    <a:gd name="connsiteX4" fmla="*/ 0 w 548314"/>
                    <a:gd name="connsiteY4" fmla="*/ 858624 h 113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314" h="1132037">
                      <a:moveTo>
                        <a:pt x="0" y="858624"/>
                      </a:moveTo>
                      <a:cubicBezTo>
                        <a:pt x="101730" y="541631"/>
                        <a:pt x="144071" y="47842"/>
                        <a:pt x="338071" y="117"/>
                      </a:cubicBezTo>
                      <a:cubicBezTo>
                        <a:pt x="487127" y="-8735"/>
                        <a:pt x="446585" y="483943"/>
                        <a:pt x="548315" y="800936"/>
                      </a:cubicBezTo>
                      <a:cubicBezTo>
                        <a:pt x="471864" y="789559"/>
                        <a:pt x="453969" y="1143145"/>
                        <a:pt x="377518" y="1131768"/>
                      </a:cubicBezTo>
                      <a:lnTo>
                        <a:pt x="0" y="858624"/>
                      </a:lnTo>
                      <a:close/>
                    </a:path>
                  </a:pathLst>
                </a:custGeom>
                <a:solidFill>
                  <a:srgbClr val="DAC2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96" name="Ellipszis 7"/>
              <p:cNvSpPr/>
              <p:nvPr/>
            </p:nvSpPr>
            <p:spPr>
              <a:xfrm>
                <a:off x="8443343" y="4130604"/>
                <a:ext cx="628228" cy="278434"/>
              </a:xfrm>
              <a:custGeom>
                <a:avLst/>
                <a:gdLst>
                  <a:gd name="connsiteX0" fmla="*/ 0 w 1250900"/>
                  <a:gd name="connsiteY0" fmla="*/ 380391 h 760781"/>
                  <a:gd name="connsiteX1" fmla="*/ 625450 w 1250900"/>
                  <a:gd name="connsiteY1" fmla="*/ 0 h 760781"/>
                  <a:gd name="connsiteX2" fmla="*/ 1250900 w 1250900"/>
                  <a:gd name="connsiteY2" fmla="*/ 380391 h 760781"/>
                  <a:gd name="connsiteX3" fmla="*/ 625450 w 1250900"/>
                  <a:gd name="connsiteY3" fmla="*/ 760782 h 760781"/>
                  <a:gd name="connsiteX4" fmla="*/ 0 w 1250900"/>
                  <a:gd name="connsiteY4" fmla="*/ 380391 h 760781"/>
                  <a:gd name="connsiteX0" fmla="*/ 0 w 1316737"/>
                  <a:gd name="connsiteY0" fmla="*/ 380416 h 760834"/>
                  <a:gd name="connsiteX1" fmla="*/ 625450 w 1316737"/>
                  <a:gd name="connsiteY1" fmla="*/ 25 h 760834"/>
                  <a:gd name="connsiteX2" fmla="*/ 1316737 w 1316737"/>
                  <a:gd name="connsiteY2" fmla="*/ 395046 h 760834"/>
                  <a:gd name="connsiteX3" fmla="*/ 625450 w 1316737"/>
                  <a:gd name="connsiteY3" fmla="*/ 760807 h 760834"/>
                  <a:gd name="connsiteX4" fmla="*/ 0 w 1316737"/>
                  <a:gd name="connsiteY4" fmla="*/ 380416 h 760834"/>
                  <a:gd name="connsiteX0" fmla="*/ 0 w 1316737"/>
                  <a:gd name="connsiteY0" fmla="*/ 380416 h 760820"/>
                  <a:gd name="connsiteX1" fmla="*/ 625450 w 1316737"/>
                  <a:gd name="connsiteY1" fmla="*/ 25 h 760820"/>
                  <a:gd name="connsiteX2" fmla="*/ 1316737 w 1316737"/>
                  <a:gd name="connsiteY2" fmla="*/ 395046 h 760820"/>
                  <a:gd name="connsiteX3" fmla="*/ 625450 w 1316737"/>
                  <a:gd name="connsiteY3" fmla="*/ 760807 h 760820"/>
                  <a:gd name="connsiteX4" fmla="*/ 0 w 1316737"/>
                  <a:gd name="connsiteY4" fmla="*/ 380416 h 760820"/>
                  <a:gd name="connsiteX0" fmla="*/ 11597 w 1328334"/>
                  <a:gd name="connsiteY0" fmla="*/ 130345 h 510749"/>
                  <a:gd name="connsiteX1" fmla="*/ 315179 w 1328334"/>
                  <a:gd name="connsiteY1" fmla="*/ 13301 h 510749"/>
                  <a:gd name="connsiteX2" fmla="*/ 1328334 w 1328334"/>
                  <a:gd name="connsiteY2" fmla="*/ 144975 h 510749"/>
                  <a:gd name="connsiteX3" fmla="*/ 637047 w 1328334"/>
                  <a:gd name="connsiteY3" fmla="*/ 510736 h 510749"/>
                  <a:gd name="connsiteX4" fmla="*/ 11597 w 1328334"/>
                  <a:gd name="connsiteY4" fmla="*/ 130345 h 510749"/>
                  <a:gd name="connsiteX0" fmla="*/ 11597 w 1328334"/>
                  <a:gd name="connsiteY0" fmla="*/ 117159 h 497563"/>
                  <a:gd name="connsiteX1" fmla="*/ 315179 w 1328334"/>
                  <a:gd name="connsiteY1" fmla="*/ 115 h 497563"/>
                  <a:gd name="connsiteX2" fmla="*/ 1328334 w 1328334"/>
                  <a:gd name="connsiteY2" fmla="*/ 131789 h 497563"/>
                  <a:gd name="connsiteX3" fmla="*/ 637047 w 1328334"/>
                  <a:gd name="connsiteY3" fmla="*/ 497550 h 497563"/>
                  <a:gd name="connsiteX4" fmla="*/ 11597 w 1328334"/>
                  <a:gd name="connsiteY4" fmla="*/ 117159 h 497563"/>
                  <a:gd name="connsiteX0" fmla="*/ 11597 w 1328334"/>
                  <a:gd name="connsiteY0" fmla="*/ 171091 h 551495"/>
                  <a:gd name="connsiteX1" fmla="*/ 315179 w 1328334"/>
                  <a:gd name="connsiteY1" fmla="*/ 54047 h 551495"/>
                  <a:gd name="connsiteX2" fmla="*/ 1328334 w 1328334"/>
                  <a:gd name="connsiteY2" fmla="*/ 185721 h 551495"/>
                  <a:gd name="connsiteX3" fmla="*/ 637047 w 1328334"/>
                  <a:gd name="connsiteY3" fmla="*/ 551482 h 551495"/>
                  <a:gd name="connsiteX4" fmla="*/ 11597 w 1328334"/>
                  <a:gd name="connsiteY4" fmla="*/ 171091 h 551495"/>
                  <a:gd name="connsiteX0" fmla="*/ 11597 w 1328334"/>
                  <a:gd name="connsiteY0" fmla="*/ 117174 h 526837"/>
                  <a:gd name="connsiteX1" fmla="*/ 315179 w 1328334"/>
                  <a:gd name="connsiteY1" fmla="*/ 130 h 526837"/>
                  <a:gd name="connsiteX2" fmla="*/ 1328334 w 1328334"/>
                  <a:gd name="connsiteY2" fmla="*/ 131804 h 526837"/>
                  <a:gd name="connsiteX3" fmla="*/ 637047 w 1328334"/>
                  <a:gd name="connsiteY3" fmla="*/ 526826 h 526837"/>
                  <a:gd name="connsiteX4" fmla="*/ 11597 w 1328334"/>
                  <a:gd name="connsiteY4" fmla="*/ 117174 h 526837"/>
                  <a:gd name="connsiteX0" fmla="*/ 11597 w 1328334"/>
                  <a:gd name="connsiteY0" fmla="*/ 117174 h 530107"/>
                  <a:gd name="connsiteX1" fmla="*/ 315179 w 1328334"/>
                  <a:gd name="connsiteY1" fmla="*/ 130 h 530107"/>
                  <a:gd name="connsiteX2" fmla="*/ 1328334 w 1328334"/>
                  <a:gd name="connsiteY2" fmla="*/ 131804 h 530107"/>
                  <a:gd name="connsiteX3" fmla="*/ 637047 w 1328334"/>
                  <a:gd name="connsiteY3" fmla="*/ 526826 h 530107"/>
                  <a:gd name="connsiteX4" fmla="*/ 11597 w 1328334"/>
                  <a:gd name="connsiteY4" fmla="*/ 117174 h 530107"/>
                  <a:gd name="connsiteX0" fmla="*/ 18474 w 1335211"/>
                  <a:gd name="connsiteY0" fmla="*/ 454685 h 868148"/>
                  <a:gd name="connsiteX1" fmla="*/ 179407 w 1335211"/>
                  <a:gd name="connsiteY1" fmla="*/ 977 h 868148"/>
                  <a:gd name="connsiteX2" fmla="*/ 322056 w 1335211"/>
                  <a:gd name="connsiteY2" fmla="*/ 337641 h 868148"/>
                  <a:gd name="connsiteX3" fmla="*/ 1335211 w 1335211"/>
                  <a:gd name="connsiteY3" fmla="*/ 469315 h 868148"/>
                  <a:gd name="connsiteX4" fmla="*/ 643924 w 1335211"/>
                  <a:gd name="connsiteY4" fmla="*/ 864337 h 868148"/>
                  <a:gd name="connsiteX5" fmla="*/ 18474 w 1335211"/>
                  <a:gd name="connsiteY5" fmla="*/ 454685 h 868148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80543 w 1397280"/>
                  <a:gd name="connsiteY0" fmla="*/ 453708 h 867171"/>
                  <a:gd name="connsiteX1" fmla="*/ 241476 w 1397280"/>
                  <a:gd name="connsiteY1" fmla="*/ 0 h 867171"/>
                  <a:gd name="connsiteX2" fmla="*/ 384125 w 1397280"/>
                  <a:gd name="connsiteY2" fmla="*/ 336664 h 867171"/>
                  <a:gd name="connsiteX3" fmla="*/ 1397280 w 1397280"/>
                  <a:gd name="connsiteY3" fmla="*/ 468338 h 867171"/>
                  <a:gd name="connsiteX4" fmla="*/ 705993 w 1397280"/>
                  <a:gd name="connsiteY4" fmla="*/ 863360 h 867171"/>
                  <a:gd name="connsiteX5" fmla="*/ 80543 w 1397280"/>
                  <a:gd name="connsiteY5" fmla="*/ 453708 h 867171"/>
                  <a:gd name="connsiteX0" fmla="*/ 46626 w 1363363"/>
                  <a:gd name="connsiteY0" fmla="*/ 455773 h 869236"/>
                  <a:gd name="connsiteX1" fmla="*/ 207559 w 1363363"/>
                  <a:gd name="connsiteY1" fmla="*/ 2065 h 869236"/>
                  <a:gd name="connsiteX2" fmla="*/ 350208 w 1363363"/>
                  <a:gd name="connsiteY2" fmla="*/ 338729 h 869236"/>
                  <a:gd name="connsiteX3" fmla="*/ 1363363 w 1363363"/>
                  <a:gd name="connsiteY3" fmla="*/ 470403 h 869236"/>
                  <a:gd name="connsiteX4" fmla="*/ 672076 w 1363363"/>
                  <a:gd name="connsiteY4" fmla="*/ 865425 h 869236"/>
                  <a:gd name="connsiteX5" fmla="*/ 46626 w 1363363"/>
                  <a:gd name="connsiteY5" fmla="*/ 455773 h 869236"/>
                  <a:gd name="connsiteX0" fmla="*/ 50087 w 1366824"/>
                  <a:gd name="connsiteY0" fmla="*/ 453910 h 866946"/>
                  <a:gd name="connsiteX1" fmla="*/ 57402 w 1366824"/>
                  <a:gd name="connsiteY1" fmla="*/ 263550 h 866946"/>
                  <a:gd name="connsiteX2" fmla="*/ 211020 w 1366824"/>
                  <a:gd name="connsiteY2" fmla="*/ 202 h 866946"/>
                  <a:gd name="connsiteX3" fmla="*/ 353669 w 1366824"/>
                  <a:gd name="connsiteY3" fmla="*/ 336866 h 866946"/>
                  <a:gd name="connsiteX4" fmla="*/ 1366824 w 1366824"/>
                  <a:gd name="connsiteY4" fmla="*/ 468540 h 866946"/>
                  <a:gd name="connsiteX5" fmla="*/ 675537 w 1366824"/>
                  <a:gd name="connsiteY5" fmla="*/ 863562 h 866946"/>
                  <a:gd name="connsiteX6" fmla="*/ 50087 w 1366824"/>
                  <a:gd name="connsiteY6" fmla="*/ 453910 h 866946"/>
                  <a:gd name="connsiteX0" fmla="*/ 58620 w 1375357"/>
                  <a:gd name="connsiteY0" fmla="*/ 454398 h 867434"/>
                  <a:gd name="connsiteX1" fmla="*/ 65935 w 1375357"/>
                  <a:gd name="connsiteY1" fmla="*/ 264038 h 867434"/>
                  <a:gd name="connsiteX2" fmla="*/ 219553 w 1375357"/>
                  <a:gd name="connsiteY2" fmla="*/ 690 h 867434"/>
                  <a:gd name="connsiteX3" fmla="*/ 362202 w 1375357"/>
                  <a:gd name="connsiteY3" fmla="*/ 337354 h 867434"/>
                  <a:gd name="connsiteX4" fmla="*/ 1375357 w 1375357"/>
                  <a:gd name="connsiteY4" fmla="*/ 469028 h 867434"/>
                  <a:gd name="connsiteX5" fmla="*/ 684070 w 1375357"/>
                  <a:gd name="connsiteY5" fmla="*/ 864050 h 867434"/>
                  <a:gd name="connsiteX6" fmla="*/ 58620 w 1375357"/>
                  <a:gd name="connsiteY6" fmla="*/ 454398 h 867434"/>
                  <a:gd name="connsiteX0" fmla="*/ 50088 w 1366825"/>
                  <a:gd name="connsiteY0" fmla="*/ 454114 h 867150"/>
                  <a:gd name="connsiteX1" fmla="*/ 57403 w 1366825"/>
                  <a:gd name="connsiteY1" fmla="*/ 263754 h 867150"/>
                  <a:gd name="connsiteX2" fmla="*/ 211021 w 1366825"/>
                  <a:gd name="connsiteY2" fmla="*/ 406 h 867150"/>
                  <a:gd name="connsiteX3" fmla="*/ 353670 w 1366825"/>
                  <a:gd name="connsiteY3" fmla="*/ 337070 h 867150"/>
                  <a:gd name="connsiteX4" fmla="*/ 1366825 w 1366825"/>
                  <a:gd name="connsiteY4" fmla="*/ 468744 h 867150"/>
                  <a:gd name="connsiteX5" fmla="*/ 675538 w 1366825"/>
                  <a:gd name="connsiteY5" fmla="*/ 863766 h 867150"/>
                  <a:gd name="connsiteX6" fmla="*/ 50088 w 1366825"/>
                  <a:gd name="connsiteY6" fmla="*/ 454114 h 867150"/>
                  <a:gd name="connsiteX0" fmla="*/ 50088 w 1367087"/>
                  <a:gd name="connsiteY0" fmla="*/ 454114 h 867150"/>
                  <a:gd name="connsiteX1" fmla="*/ 57403 w 1367087"/>
                  <a:gd name="connsiteY1" fmla="*/ 263754 h 867150"/>
                  <a:gd name="connsiteX2" fmla="*/ 211021 w 1367087"/>
                  <a:gd name="connsiteY2" fmla="*/ 406 h 867150"/>
                  <a:gd name="connsiteX3" fmla="*/ 353670 w 1367087"/>
                  <a:gd name="connsiteY3" fmla="*/ 337070 h 867150"/>
                  <a:gd name="connsiteX4" fmla="*/ 752348 w 1367087"/>
                  <a:gd name="connsiteY4" fmla="*/ 336906 h 867150"/>
                  <a:gd name="connsiteX5" fmla="*/ 1366825 w 1367087"/>
                  <a:gd name="connsiteY5" fmla="*/ 468744 h 867150"/>
                  <a:gd name="connsiteX6" fmla="*/ 675538 w 1367087"/>
                  <a:gd name="connsiteY6" fmla="*/ 863766 h 867150"/>
                  <a:gd name="connsiteX7" fmla="*/ 50088 w 1367087"/>
                  <a:gd name="connsiteY7" fmla="*/ 454114 h 867150"/>
                  <a:gd name="connsiteX0" fmla="*/ 50088 w 1367329"/>
                  <a:gd name="connsiteY0" fmla="*/ 454114 h 867150"/>
                  <a:gd name="connsiteX1" fmla="*/ 57403 w 1367329"/>
                  <a:gd name="connsiteY1" fmla="*/ 263754 h 867150"/>
                  <a:gd name="connsiteX2" fmla="*/ 211021 w 1367329"/>
                  <a:gd name="connsiteY2" fmla="*/ 406 h 867150"/>
                  <a:gd name="connsiteX3" fmla="*/ 353670 w 1367329"/>
                  <a:gd name="connsiteY3" fmla="*/ 337070 h 867150"/>
                  <a:gd name="connsiteX4" fmla="*/ 752348 w 1367329"/>
                  <a:gd name="connsiteY4" fmla="*/ 336906 h 867150"/>
                  <a:gd name="connsiteX5" fmla="*/ 1366825 w 1367329"/>
                  <a:gd name="connsiteY5" fmla="*/ 468744 h 867150"/>
                  <a:gd name="connsiteX6" fmla="*/ 675538 w 1367329"/>
                  <a:gd name="connsiteY6" fmla="*/ 863766 h 867150"/>
                  <a:gd name="connsiteX7" fmla="*/ 50088 w 1367329"/>
                  <a:gd name="connsiteY7" fmla="*/ 454114 h 867150"/>
                  <a:gd name="connsiteX0" fmla="*/ 78720 w 1366700"/>
                  <a:gd name="connsiteY0" fmla="*/ 549211 h 864333"/>
                  <a:gd name="connsiteX1" fmla="*/ 56774 w 1366700"/>
                  <a:gd name="connsiteY1" fmla="*/ 263754 h 864333"/>
                  <a:gd name="connsiteX2" fmla="*/ 210392 w 1366700"/>
                  <a:gd name="connsiteY2" fmla="*/ 406 h 864333"/>
                  <a:gd name="connsiteX3" fmla="*/ 353041 w 1366700"/>
                  <a:gd name="connsiteY3" fmla="*/ 337070 h 864333"/>
                  <a:gd name="connsiteX4" fmla="*/ 751719 w 1366700"/>
                  <a:gd name="connsiteY4" fmla="*/ 336906 h 864333"/>
                  <a:gd name="connsiteX5" fmla="*/ 1366196 w 1366700"/>
                  <a:gd name="connsiteY5" fmla="*/ 468744 h 864333"/>
                  <a:gd name="connsiteX6" fmla="*/ 674909 w 1366700"/>
                  <a:gd name="connsiteY6" fmla="*/ 863766 h 864333"/>
                  <a:gd name="connsiteX7" fmla="*/ 78720 w 1366700"/>
                  <a:gd name="connsiteY7" fmla="*/ 549211 h 864333"/>
                  <a:gd name="connsiteX0" fmla="*/ 78720 w 1366700"/>
                  <a:gd name="connsiteY0" fmla="*/ 549211 h 864544"/>
                  <a:gd name="connsiteX1" fmla="*/ 56774 w 1366700"/>
                  <a:gd name="connsiteY1" fmla="*/ 263754 h 864544"/>
                  <a:gd name="connsiteX2" fmla="*/ 210392 w 1366700"/>
                  <a:gd name="connsiteY2" fmla="*/ 406 h 864544"/>
                  <a:gd name="connsiteX3" fmla="*/ 353041 w 1366700"/>
                  <a:gd name="connsiteY3" fmla="*/ 337070 h 864544"/>
                  <a:gd name="connsiteX4" fmla="*/ 751719 w 1366700"/>
                  <a:gd name="connsiteY4" fmla="*/ 336906 h 864544"/>
                  <a:gd name="connsiteX5" fmla="*/ 1366196 w 1366700"/>
                  <a:gd name="connsiteY5" fmla="*/ 468744 h 864544"/>
                  <a:gd name="connsiteX6" fmla="*/ 674909 w 1366700"/>
                  <a:gd name="connsiteY6" fmla="*/ 863766 h 864544"/>
                  <a:gd name="connsiteX7" fmla="*/ 78720 w 1366700"/>
                  <a:gd name="connsiteY7" fmla="*/ 549211 h 864544"/>
                  <a:gd name="connsiteX0" fmla="*/ 78720 w 1366700"/>
                  <a:gd name="connsiteY0" fmla="*/ 549211 h 857032"/>
                  <a:gd name="connsiteX1" fmla="*/ 56774 w 1366700"/>
                  <a:gd name="connsiteY1" fmla="*/ 263754 h 857032"/>
                  <a:gd name="connsiteX2" fmla="*/ 210392 w 1366700"/>
                  <a:gd name="connsiteY2" fmla="*/ 406 h 857032"/>
                  <a:gd name="connsiteX3" fmla="*/ 353041 w 1366700"/>
                  <a:gd name="connsiteY3" fmla="*/ 337070 h 857032"/>
                  <a:gd name="connsiteX4" fmla="*/ 751719 w 1366700"/>
                  <a:gd name="connsiteY4" fmla="*/ 336906 h 857032"/>
                  <a:gd name="connsiteX5" fmla="*/ 1366196 w 1366700"/>
                  <a:gd name="connsiteY5" fmla="*/ 468744 h 857032"/>
                  <a:gd name="connsiteX6" fmla="*/ 682224 w 1366700"/>
                  <a:gd name="connsiteY6" fmla="*/ 856451 h 857032"/>
                  <a:gd name="connsiteX7" fmla="*/ 78720 w 1366700"/>
                  <a:gd name="connsiteY7" fmla="*/ 549211 h 857032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18709 w 1318907"/>
                  <a:gd name="connsiteY0" fmla="*/ 401618 h 610787"/>
                  <a:gd name="connsiteX1" fmla="*/ 8981 w 1318907"/>
                  <a:gd name="connsiteY1" fmla="*/ 13748 h 610787"/>
                  <a:gd name="connsiteX2" fmla="*/ 305248 w 1318907"/>
                  <a:gd name="connsiteY2" fmla="*/ 87064 h 610787"/>
                  <a:gd name="connsiteX3" fmla="*/ 703926 w 1318907"/>
                  <a:gd name="connsiteY3" fmla="*/ 86900 h 610787"/>
                  <a:gd name="connsiteX4" fmla="*/ 1318403 w 1318907"/>
                  <a:gd name="connsiteY4" fmla="*/ 218738 h 610787"/>
                  <a:gd name="connsiteX5" fmla="*/ 634431 w 1318907"/>
                  <a:gd name="connsiteY5" fmla="*/ 606445 h 610787"/>
                  <a:gd name="connsiteX6" fmla="*/ 118709 w 1318907"/>
                  <a:gd name="connsiteY6" fmla="*/ 401618 h 610787"/>
                  <a:gd name="connsiteX0" fmla="*/ 12105 w 1212303"/>
                  <a:gd name="connsiteY0" fmla="*/ 321008 h 530177"/>
                  <a:gd name="connsiteX1" fmla="*/ 198644 w 1212303"/>
                  <a:gd name="connsiteY1" fmla="*/ 6454 h 530177"/>
                  <a:gd name="connsiteX2" fmla="*/ 597322 w 1212303"/>
                  <a:gd name="connsiteY2" fmla="*/ 6290 h 530177"/>
                  <a:gd name="connsiteX3" fmla="*/ 1211799 w 1212303"/>
                  <a:gd name="connsiteY3" fmla="*/ 138128 h 530177"/>
                  <a:gd name="connsiteX4" fmla="*/ 527827 w 1212303"/>
                  <a:gd name="connsiteY4" fmla="*/ 525835 h 530177"/>
                  <a:gd name="connsiteX5" fmla="*/ 12105 w 1212303"/>
                  <a:gd name="connsiteY5" fmla="*/ 321008 h 530177"/>
                  <a:gd name="connsiteX0" fmla="*/ 25178 w 1225376"/>
                  <a:gd name="connsiteY0" fmla="*/ 320733 h 529593"/>
                  <a:gd name="connsiteX1" fmla="*/ 134763 w 1225376"/>
                  <a:gd name="connsiteY1" fmla="*/ 10705 h 529593"/>
                  <a:gd name="connsiteX2" fmla="*/ 610395 w 1225376"/>
                  <a:gd name="connsiteY2" fmla="*/ 6015 h 529593"/>
                  <a:gd name="connsiteX3" fmla="*/ 1224872 w 1225376"/>
                  <a:gd name="connsiteY3" fmla="*/ 137853 h 529593"/>
                  <a:gd name="connsiteX4" fmla="*/ 540900 w 1225376"/>
                  <a:gd name="connsiteY4" fmla="*/ 525560 h 529593"/>
                  <a:gd name="connsiteX5" fmla="*/ 25178 w 1225376"/>
                  <a:gd name="connsiteY5" fmla="*/ 320733 h 529593"/>
                  <a:gd name="connsiteX0" fmla="*/ 33582 w 1233780"/>
                  <a:gd name="connsiteY0" fmla="*/ 359781 h 568641"/>
                  <a:gd name="connsiteX1" fmla="*/ 143167 w 1233780"/>
                  <a:gd name="connsiteY1" fmla="*/ 49753 h 568641"/>
                  <a:gd name="connsiteX2" fmla="*/ 618799 w 1233780"/>
                  <a:gd name="connsiteY2" fmla="*/ 45063 h 568641"/>
                  <a:gd name="connsiteX3" fmla="*/ 1233276 w 1233780"/>
                  <a:gd name="connsiteY3" fmla="*/ 176901 h 568641"/>
                  <a:gd name="connsiteX4" fmla="*/ 549304 w 1233780"/>
                  <a:gd name="connsiteY4" fmla="*/ 564608 h 568641"/>
                  <a:gd name="connsiteX5" fmla="*/ 33582 w 1233780"/>
                  <a:gd name="connsiteY5" fmla="*/ 359781 h 56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780" h="568641">
                    <a:moveTo>
                      <a:pt x="33582" y="359781"/>
                    </a:moveTo>
                    <a:cubicBezTo>
                      <a:pt x="-34108" y="273972"/>
                      <a:pt x="-394" y="141588"/>
                      <a:pt x="143167" y="49753"/>
                    </a:cubicBezTo>
                    <a:cubicBezTo>
                      <a:pt x="286728" y="-42082"/>
                      <a:pt x="347527" y="15801"/>
                      <a:pt x="618799" y="45063"/>
                    </a:cubicBezTo>
                    <a:cubicBezTo>
                      <a:pt x="1014430" y="198682"/>
                      <a:pt x="1246078" y="102502"/>
                      <a:pt x="1233276" y="176901"/>
                    </a:cubicBezTo>
                    <a:cubicBezTo>
                      <a:pt x="1174755" y="204105"/>
                      <a:pt x="749253" y="534128"/>
                      <a:pt x="549304" y="564608"/>
                    </a:cubicBezTo>
                    <a:cubicBezTo>
                      <a:pt x="349355" y="595088"/>
                      <a:pt x="101272" y="445590"/>
                      <a:pt x="33582" y="359781"/>
                    </a:cubicBezTo>
                    <a:close/>
                  </a:path>
                </a:pathLst>
              </a:custGeom>
              <a:solidFill>
                <a:srgbClr val="DAC2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7" name="Ellipszis 96"/>
              <p:cNvSpPr/>
              <p:nvPr/>
            </p:nvSpPr>
            <p:spPr>
              <a:xfrm>
                <a:off x="8266431" y="3841212"/>
                <a:ext cx="46049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Ív 97"/>
              <p:cNvSpPr/>
              <p:nvPr/>
            </p:nvSpPr>
            <p:spPr>
              <a:xfrm rot="20700000">
                <a:off x="8195205" y="3817389"/>
                <a:ext cx="199176" cy="205740"/>
              </a:xfrm>
              <a:prstGeom prst="arc">
                <a:avLst/>
              </a:prstGeom>
              <a:noFill/>
              <a:ln w="25400" cap="rnd">
                <a:solidFill>
                  <a:srgbClr val="F0E6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" name="Ellipszis 1"/>
            <p:cNvSpPr>
              <a:spLocks noChangeAspect="1"/>
            </p:cNvSpPr>
            <p:nvPr/>
          </p:nvSpPr>
          <p:spPr>
            <a:xfrm>
              <a:off x="9676657" y="-3721876"/>
              <a:ext cx="5400000" cy="540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7" name="Kép 17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0413" y1="47945" x2="66942" y2="52055"/>
                        </a14:backgroundRemoval>
                      </a14:imgEffect>
                    </a14:imgLayer>
                  </a14:imgProps>
                </a:ext>
              </a:extLst>
            </a:blip>
            <a:srcRect l="16543" t="17805" r="11893" b="16908"/>
            <a:stretch/>
          </p:blipFill>
          <p:spPr>
            <a:xfrm>
              <a:off x="11581144" y="-4352984"/>
              <a:ext cx="1344997" cy="850565"/>
            </a:xfrm>
            <a:prstGeom prst="rect">
              <a:avLst/>
            </a:prstGeom>
          </p:spPr>
        </p:pic>
        <p:pic>
          <p:nvPicPr>
            <p:cNvPr id="175" name="Kép 17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11" b="90000" l="10000" r="964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4307843" y="-2179973"/>
              <a:ext cx="2253799" cy="1531008"/>
            </a:xfrm>
            <a:prstGeom prst="rect">
              <a:avLst/>
            </a:prstGeom>
          </p:spPr>
        </p:pic>
        <p:grpSp>
          <p:nvGrpSpPr>
            <p:cNvPr id="181" name="Csoportba foglalás 180"/>
            <p:cNvGrpSpPr/>
            <p:nvPr/>
          </p:nvGrpSpPr>
          <p:grpSpPr>
            <a:xfrm rot="18678779">
              <a:off x="9435299" y="-3214111"/>
              <a:ext cx="1071128" cy="940365"/>
              <a:chOff x="5596724" y="4594558"/>
              <a:chExt cx="1953502" cy="1386047"/>
            </a:xfrm>
          </p:grpSpPr>
          <p:pic>
            <p:nvPicPr>
              <p:cNvPr id="182" name="Kép 18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4214" y="459455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83" name="Kép 18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5200" y="463370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84" name="Kép 18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0962" y="461556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85" name="Kép 18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596724" y="459742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86" name="Kép 18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360845" y="492216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87" name="Kép 18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820678" y="498077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88" name="Kép 18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928740" y="4908453"/>
                <a:ext cx="506012" cy="999831"/>
              </a:xfrm>
              <a:prstGeom prst="rect">
                <a:avLst/>
              </a:prstGeom>
            </p:spPr>
          </p:pic>
        </p:grpSp>
        <p:pic>
          <p:nvPicPr>
            <p:cNvPr id="189" name="Kép 18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392822">
              <a:off x="14434835" y="20195"/>
              <a:ext cx="1117287" cy="1414275"/>
            </a:xfrm>
            <a:prstGeom prst="rect">
              <a:avLst/>
            </a:prstGeom>
          </p:spPr>
        </p:pic>
        <p:grpSp>
          <p:nvGrpSpPr>
            <p:cNvPr id="190" name="Csoportba foglalás 189"/>
            <p:cNvGrpSpPr/>
            <p:nvPr/>
          </p:nvGrpSpPr>
          <p:grpSpPr>
            <a:xfrm rot="11913224">
              <a:off x="9782466" y="836223"/>
              <a:ext cx="964515" cy="854709"/>
              <a:chOff x="4163624" y="5990659"/>
              <a:chExt cx="1028137" cy="766970"/>
            </a:xfrm>
          </p:grpSpPr>
          <p:sp>
            <p:nvSpPr>
              <p:cNvPr id="191" name="Ellipszis 190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2" name="Ellipszis 191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3" name="Ellipszis 192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4" name="Ellipszis 193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5" name="Ellipszis 194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6" name="Ellipszis 195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02" name="Csoportba foglalás 201"/>
            <p:cNvGrpSpPr/>
            <p:nvPr/>
          </p:nvGrpSpPr>
          <p:grpSpPr>
            <a:xfrm rot="8879810">
              <a:off x="13654338" y="1228201"/>
              <a:ext cx="606088" cy="645218"/>
              <a:chOff x="7604214" y="5945575"/>
              <a:chExt cx="722429" cy="937119"/>
            </a:xfrm>
          </p:grpSpPr>
          <p:sp>
            <p:nvSpPr>
              <p:cNvPr id="203" name="Ellipszis 202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4" name="Ellipszis 203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5" name="Ellipszis 204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6" name="Ellipszis 205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7" name="Ellipszis 206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08" name="Csoportba foglalás 207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209" name="Ellipszis 208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0" name="Ellipszis 209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1" name="Ellipszis 210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12" name="Ellipszis 211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13" name="Csoportba foglalás 212"/>
            <p:cNvGrpSpPr/>
            <p:nvPr/>
          </p:nvGrpSpPr>
          <p:grpSpPr>
            <a:xfrm rot="1052053">
              <a:off x="12811480" y="-4202578"/>
              <a:ext cx="526501" cy="645218"/>
              <a:chOff x="7604214" y="5945575"/>
              <a:chExt cx="722429" cy="937119"/>
            </a:xfrm>
          </p:grpSpPr>
          <p:sp>
            <p:nvSpPr>
              <p:cNvPr id="214" name="Ellipszis 213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5" name="Ellipszis 214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6" name="Ellipszis 215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7" name="Ellipszis 216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8" name="Ellipszis 217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19" name="Csoportba foglalás 218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220" name="Ellipszis 219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1" name="Ellipszis 220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2" name="Ellipszis 221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23" name="Ellipszis 222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24" name="Csoportba foglalás 223"/>
            <p:cNvGrpSpPr/>
            <p:nvPr/>
          </p:nvGrpSpPr>
          <p:grpSpPr>
            <a:xfrm rot="8340000" flipH="1">
              <a:off x="13072788" y="1517097"/>
              <a:ext cx="415512" cy="744778"/>
              <a:chOff x="1555338" y="1706017"/>
              <a:chExt cx="2194990" cy="4528354"/>
            </a:xfrm>
          </p:grpSpPr>
          <p:sp>
            <p:nvSpPr>
              <p:cNvPr id="225" name="Szabadkézi sokszög 224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6" name="Szabadkézi sokszög 225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7" name="Ellipszis 226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8" name="Ellipszis 227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29" name="Csoportba foglalás 228"/>
            <p:cNvGrpSpPr/>
            <p:nvPr/>
          </p:nvGrpSpPr>
          <p:grpSpPr>
            <a:xfrm rot="10254801">
              <a:off x="11921035" y="1682349"/>
              <a:ext cx="612548" cy="541314"/>
              <a:chOff x="4163624" y="5990659"/>
              <a:chExt cx="1028137" cy="766970"/>
            </a:xfrm>
          </p:grpSpPr>
          <p:sp>
            <p:nvSpPr>
              <p:cNvPr id="230" name="Ellipszis 229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1" name="Ellipszis 230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2" name="Ellipszis 231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3" name="Ellipszis 232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4" name="Ellipszis 233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5" name="Ellipszis 234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36" name="Csoportba foglalás 235"/>
            <p:cNvGrpSpPr/>
            <p:nvPr/>
          </p:nvGrpSpPr>
          <p:grpSpPr>
            <a:xfrm rot="11940000" flipH="1">
              <a:off x="10968304" y="1423703"/>
              <a:ext cx="320827" cy="829461"/>
              <a:chOff x="1555338" y="1706017"/>
              <a:chExt cx="2194990" cy="4528354"/>
            </a:xfrm>
          </p:grpSpPr>
          <p:sp>
            <p:nvSpPr>
              <p:cNvPr id="237" name="Szabadkézi sokszög 236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8" name="Szabadkézi sokszög 237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39" name="Ellipszis 238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40" name="Ellipszis 239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49" name="Csoportba foglalás 248"/>
          <p:cNvGrpSpPr/>
          <p:nvPr/>
        </p:nvGrpSpPr>
        <p:grpSpPr>
          <a:xfrm>
            <a:off x="-4841867" y="3016944"/>
            <a:ext cx="8407184" cy="6717908"/>
            <a:chOff x="7762681" y="-4456033"/>
            <a:chExt cx="8407184" cy="6717908"/>
          </a:xfrm>
        </p:grpSpPr>
        <p:sp>
          <p:nvSpPr>
            <p:cNvPr id="271" name="Ellipszis 270"/>
            <p:cNvSpPr/>
            <p:nvPr/>
          </p:nvSpPr>
          <p:spPr>
            <a:xfrm>
              <a:off x="9625858" y="-3599554"/>
              <a:ext cx="5400000" cy="5400000"/>
            </a:xfrm>
            <a:prstGeom prst="ellipse">
              <a:avLst/>
            </a:prstGeom>
            <a:solidFill>
              <a:srgbClr val="EDE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smtClean="0"/>
            </a:p>
          </p:txBody>
        </p:sp>
        <p:grpSp>
          <p:nvGrpSpPr>
            <p:cNvPr id="250" name="Csoportba foglalás 249"/>
            <p:cNvGrpSpPr/>
            <p:nvPr/>
          </p:nvGrpSpPr>
          <p:grpSpPr>
            <a:xfrm rot="7500000" flipH="1">
              <a:off x="14223276" y="832315"/>
              <a:ext cx="415512" cy="817331"/>
              <a:chOff x="1555338" y="1706017"/>
              <a:chExt cx="2194990" cy="4528354"/>
            </a:xfrm>
          </p:grpSpPr>
          <p:sp>
            <p:nvSpPr>
              <p:cNvPr id="369" name="Szabadkézi sokszög 368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0" name="Szabadkézi sokszög 369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1" name="Ellipszis 370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72" name="Ellipszis 371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1" name="Csoportba foglalás 250"/>
            <p:cNvGrpSpPr/>
            <p:nvPr/>
          </p:nvGrpSpPr>
          <p:grpSpPr>
            <a:xfrm rot="19831916">
              <a:off x="10568781" y="-4217405"/>
              <a:ext cx="994311" cy="1059866"/>
              <a:chOff x="4163624" y="5990659"/>
              <a:chExt cx="1028137" cy="766970"/>
            </a:xfrm>
          </p:grpSpPr>
          <p:sp>
            <p:nvSpPr>
              <p:cNvPr id="363" name="Ellipszis 362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4" name="Ellipszis 363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5" name="Ellipszis 364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6" name="Ellipszis 365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7" name="Ellipszis 366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8" name="Ellipszis 367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2" name="Csoportba foglalás 251"/>
            <p:cNvGrpSpPr/>
            <p:nvPr/>
          </p:nvGrpSpPr>
          <p:grpSpPr>
            <a:xfrm rot="17040000" flipH="1">
              <a:off x="9388598" y="-2368781"/>
              <a:ext cx="320827" cy="829461"/>
              <a:chOff x="1555338" y="1706017"/>
              <a:chExt cx="2194990" cy="4528354"/>
            </a:xfrm>
          </p:grpSpPr>
          <p:sp>
            <p:nvSpPr>
              <p:cNvPr id="359" name="Szabadkézi sokszög 358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0" name="Szabadkézi sokszög 359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1" name="Ellipszis 360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62" name="Ellipszis 361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3" name="Csoportba foglalás 252"/>
            <p:cNvGrpSpPr/>
            <p:nvPr/>
          </p:nvGrpSpPr>
          <p:grpSpPr>
            <a:xfrm rot="7571995">
              <a:off x="15127910" y="-531266"/>
              <a:ext cx="519537" cy="1235529"/>
              <a:chOff x="7604214" y="5945575"/>
              <a:chExt cx="722429" cy="937119"/>
            </a:xfrm>
          </p:grpSpPr>
          <p:sp>
            <p:nvSpPr>
              <p:cNvPr id="349" name="Ellipszis 348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0" name="Ellipszis 349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1" name="Ellipszis 350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2" name="Ellipszis 351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53" name="Ellipszis 352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54" name="Csoportba foglalás 353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355" name="Ellipszis 354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56" name="Ellipszis 355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57" name="Ellipszis 356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58" name="Ellipszis 357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54" name="Csoportba foglalás 253"/>
            <p:cNvGrpSpPr/>
            <p:nvPr/>
          </p:nvGrpSpPr>
          <p:grpSpPr>
            <a:xfrm rot="1320000" flipH="1">
              <a:off x="14196678" y="-3683580"/>
              <a:ext cx="320827" cy="829461"/>
              <a:chOff x="1555338" y="1706017"/>
              <a:chExt cx="2194990" cy="4528354"/>
            </a:xfrm>
          </p:grpSpPr>
          <p:sp>
            <p:nvSpPr>
              <p:cNvPr id="345" name="Szabadkézi sokszög 344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6" name="Szabadkézi sokszög 345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7" name="Ellipszis 346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48" name="Ellipszis 347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55" name="Csoportba foglalás 254"/>
            <p:cNvGrpSpPr/>
            <p:nvPr/>
          </p:nvGrpSpPr>
          <p:grpSpPr>
            <a:xfrm rot="1920696">
              <a:off x="13612684" y="-4456033"/>
              <a:ext cx="519537" cy="1235529"/>
              <a:chOff x="7604214" y="5945575"/>
              <a:chExt cx="722429" cy="937119"/>
            </a:xfrm>
          </p:grpSpPr>
          <p:sp>
            <p:nvSpPr>
              <p:cNvPr id="335" name="Ellipszis 334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6" name="Ellipszis 335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7" name="Ellipszis 336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8" name="Ellipszis 337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9" name="Ellipszis 338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40" name="Csoportba foglalás 339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341" name="Ellipszis 340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2" name="Ellipszis 341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3" name="Ellipszis 342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44" name="Ellipszis 343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56" name="Csoportba foglalás 255"/>
            <p:cNvGrpSpPr/>
            <p:nvPr/>
          </p:nvGrpSpPr>
          <p:grpSpPr>
            <a:xfrm rot="14950066">
              <a:off x="9032706" y="-497931"/>
              <a:ext cx="519537" cy="1235529"/>
              <a:chOff x="7604214" y="5945575"/>
              <a:chExt cx="722429" cy="937119"/>
            </a:xfrm>
          </p:grpSpPr>
          <p:sp>
            <p:nvSpPr>
              <p:cNvPr id="325" name="Ellipszis 324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6" name="Ellipszis 325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7" name="Ellipszis 326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8" name="Ellipszis 327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9" name="Ellipszis 328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30" name="Csoportba foglalás 329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331" name="Ellipszis 330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2" name="Ellipszis 331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3" name="Ellipszis 332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4" name="Ellipszis 333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pic>
          <p:nvPicPr>
            <p:cNvPr id="257" name="Kép 25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7699145" y="-2088261"/>
              <a:ext cx="2255008" cy="2127936"/>
            </a:xfrm>
            <a:prstGeom prst="rect">
              <a:avLst/>
            </a:prstGeom>
          </p:spPr>
        </p:pic>
        <p:pic>
          <p:nvPicPr>
            <p:cNvPr id="258" name="Kép 25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87928">
              <a:off x="14208399" y="-3959261"/>
              <a:ext cx="1731358" cy="2191574"/>
            </a:xfrm>
            <a:prstGeom prst="rect">
              <a:avLst/>
            </a:prstGeom>
          </p:spPr>
        </p:pic>
        <p:grpSp>
          <p:nvGrpSpPr>
            <p:cNvPr id="259" name="Csoportba foglalás 258"/>
            <p:cNvGrpSpPr/>
            <p:nvPr/>
          </p:nvGrpSpPr>
          <p:grpSpPr>
            <a:xfrm rot="14470127" flipH="1">
              <a:off x="9330043" y="260639"/>
              <a:ext cx="858048" cy="674650"/>
              <a:chOff x="7911466" y="3719328"/>
              <a:chExt cx="1541143" cy="869419"/>
            </a:xfrm>
          </p:grpSpPr>
          <p:grpSp>
            <p:nvGrpSpPr>
              <p:cNvPr id="319" name="Csoportba foglalás 318"/>
              <p:cNvGrpSpPr/>
              <p:nvPr/>
            </p:nvGrpSpPr>
            <p:grpSpPr>
              <a:xfrm>
                <a:off x="7911466" y="3719328"/>
                <a:ext cx="1541143" cy="869419"/>
                <a:chOff x="6564603" y="4701064"/>
                <a:chExt cx="1541143" cy="869419"/>
              </a:xfrm>
            </p:grpSpPr>
            <p:sp>
              <p:nvSpPr>
                <p:cNvPr id="323" name="Ellipszis 7"/>
                <p:cNvSpPr/>
                <p:nvPr/>
              </p:nvSpPr>
              <p:spPr>
                <a:xfrm>
                  <a:off x="6739046" y="4701064"/>
                  <a:ext cx="1366700" cy="869419"/>
                </a:xfrm>
                <a:custGeom>
                  <a:avLst/>
                  <a:gdLst>
                    <a:gd name="connsiteX0" fmla="*/ 0 w 1250900"/>
                    <a:gd name="connsiteY0" fmla="*/ 380391 h 760781"/>
                    <a:gd name="connsiteX1" fmla="*/ 625450 w 1250900"/>
                    <a:gd name="connsiteY1" fmla="*/ 0 h 760781"/>
                    <a:gd name="connsiteX2" fmla="*/ 1250900 w 1250900"/>
                    <a:gd name="connsiteY2" fmla="*/ 380391 h 760781"/>
                    <a:gd name="connsiteX3" fmla="*/ 625450 w 1250900"/>
                    <a:gd name="connsiteY3" fmla="*/ 760782 h 760781"/>
                    <a:gd name="connsiteX4" fmla="*/ 0 w 1250900"/>
                    <a:gd name="connsiteY4" fmla="*/ 380391 h 760781"/>
                    <a:gd name="connsiteX0" fmla="*/ 0 w 1316737"/>
                    <a:gd name="connsiteY0" fmla="*/ 380416 h 760834"/>
                    <a:gd name="connsiteX1" fmla="*/ 625450 w 1316737"/>
                    <a:gd name="connsiteY1" fmla="*/ 25 h 760834"/>
                    <a:gd name="connsiteX2" fmla="*/ 1316737 w 1316737"/>
                    <a:gd name="connsiteY2" fmla="*/ 395046 h 760834"/>
                    <a:gd name="connsiteX3" fmla="*/ 625450 w 1316737"/>
                    <a:gd name="connsiteY3" fmla="*/ 760807 h 760834"/>
                    <a:gd name="connsiteX4" fmla="*/ 0 w 1316737"/>
                    <a:gd name="connsiteY4" fmla="*/ 380416 h 760834"/>
                    <a:gd name="connsiteX0" fmla="*/ 0 w 1316737"/>
                    <a:gd name="connsiteY0" fmla="*/ 380416 h 760820"/>
                    <a:gd name="connsiteX1" fmla="*/ 625450 w 1316737"/>
                    <a:gd name="connsiteY1" fmla="*/ 25 h 760820"/>
                    <a:gd name="connsiteX2" fmla="*/ 1316737 w 1316737"/>
                    <a:gd name="connsiteY2" fmla="*/ 395046 h 760820"/>
                    <a:gd name="connsiteX3" fmla="*/ 625450 w 1316737"/>
                    <a:gd name="connsiteY3" fmla="*/ 760807 h 760820"/>
                    <a:gd name="connsiteX4" fmla="*/ 0 w 1316737"/>
                    <a:gd name="connsiteY4" fmla="*/ 380416 h 760820"/>
                    <a:gd name="connsiteX0" fmla="*/ 11597 w 1328334"/>
                    <a:gd name="connsiteY0" fmla="*/ 130345 h 510749"/>
                    <a:gd name="connsiteX1" fmla="*/ 315179 w 1328334"/>
                    <a:gd name="connsiteY1" fmla="*/ 13301 h 510749"/>
                    <a:gd name="connsiteX2" fmla="*/ 1328334 w 1328334"/>
                    <a:gd name="connsiteY2" fmla="*/ 144975 h 510749"/>
                    <a:gd name="connsiteX3" fmla="*/ 637047 w 1328334"/>
                    <a:gd name="connsiteY3" fmla="*/ 510736 h 510749"/>
                    <a:gd name="connsiteX4" fmla="*/ 11597 w 1328334"/>
                    <a:gd name="connsiteY4" fmla="*/ 130345 h 510749"/>
                    <a:gd name="connsiteX0" fmla="*/ 11597 w 1328334"/>
                    <a:gd name="connsiteY0" fmla="*/ 117159 h 497563"/>
                    <a:gd name="connsiteX1" fmla="*/ 315179 w 1328334"/>
                    <a:gd name="connsiteY1" fmla="*/ 115 h 497563"/>
                    <a:gd name="connsiteX2" fmla="*/ 1328334 w 1328334"/>
                    <a:gd name="connsiteY2" fmla="*/ 131789 h 497563"/>
                    <a:gd name="connsiteX3" fmla="*/ 637047 w 1328334"/>
                    <a:gd name="connsiteY3" fmla="*/ 497550 h 497563"/>
                    <a:gd name="connsiteX4" fmla="*/ 11597 w 1328334"/>
                    <a:gd name="connsiteY4" fmla="*/ 117159 h 497563"/>
                    <a:gd name="connsiteX0" fmla="*/ 11597 w 1328334"/>
                    <a:gd name="connsiteY0" fmla="*/ 171091 h 551495"/>
                    <a:gd name="connsiteX1" fmla="*/ 315179 w 1328334"/>
                    <a:gd name="connsiteY1" fmla="*/ 54047 h 551495"/>
                    <a:gd name="connsiteX2" fmla="*/ 1328334 w 1328334"/>
                    <a:gd name="connsiteY2" fmla="*/ 185721 h 551495"/>
                    <a:gd name="connsiteX3" fmla="*/ 637047 w 1328334"/>
                    <a:gd name="connsiteY3" fmla="*/ 551482 h 551495"/>
                    <a:gd name="connsiteX4" fmla="*/ 11597 w 1328334"/>
                    <a:gd name="connsiteY4" fmla="*/ 171091 h 551495"/>
                    <a:gd name="connsiteX0" fmla="*/ 11597 w 1328334"/>
                    <a:gd name="connsiteY0" fmla="*/ 117174 h 526837"/>
                    <a:gd name="connsiteX1" fmla="*/ 315179 w 1328334"/>
                    <a:gd name="connsiteY1" fmla="*/ 130 h 526837"/>
                    <a:gd name="connsiteX2" fmla="*/ 1328334 w 1328334"/>
                    <a:gd name="connsiteY2" fmla="*/ 131804 h 526837"/>
                    <a:gd name="connsiteX3" fmla="*/ 637047 w 1328334"/>
                    <a:gd name="connsiteY3" fmla="*/ 526826 h 526837"/>
                    <a:gd name="connsiteX4" fmla="*/ 11597 w 1328334"/>
                    <a:gd name="connsiteY4" fmla="*/ 117174 h 526837"/>
                    <a:gd name="connsiteX0" fmla="*/ 11597 w 1328334"/>
                    <a:gd name="connsiteY0" fmla="*/ 117174 h 530107"/>
                    <a:gd name="connsiteX1" fmla="*/ 315179 w 1328334"/>
                    <a:gd name="connsiteY1" fmla="*/ 130 h 530107"/>
                    <a:gd name="connsiteX2" fmla="*/ 1328334 w 1328334"/>
                    <a:gd name="connsiteY2" fmla="*/ 131804 h 530107"/>
                    <a:gd name="connsiteX3" fmla="*/ 637047 w 1328334"/>
                    <a:gd name="connsiteY3" fmla="*/ 526826 h 530107"/>
                    <a:gd name="connsiteX4" fmla="*/ 11597 w 1328334"/>
                    <a:gd name="connsiteY4" fmla="*/ 117174 h 530107"/>
                    <a:gd name="connsiteX0" fmla="*/ 18474 w 1335211"/>
                    <a:gd name="connsiteY0" fmla="*/ 454685 h 868148"/>
                    <a:gd name="connsiteX1" fmla="*/ 179407 w 1335211"/>
                    <a:gd name="connsiteY1" fmla="*/ 977 h 868148"/>
                    <a:gd name="connsiteX2" fmla="*/ 322056 w 1335211"/>
                    <a:gd name="connsiteY2" fmla="*/ 337641 h 868148"/>
                    <a:gd name="connsiteX3" fmla="*/ 1335211 w 1335211"/>
                    <a:gd name="connsiteY3" fmla="*/ 469315 h 868148"/>
                    <a:gd name="connsiteX4" fmla="*/ 643924 w 1335211"/>
                    <a:gd name="connsiteY4" fmla="*/ 864337 h 868148"/>
                    <a:gd name="connsiteX5" fmla="*/ 18474 w 1335211"/>
                    <a:gd name="connsiteY5" fmla="*/ 454685 h 868148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80543 w 1397280"/>
                    <a:gd name="connsiteY0" fmla="*/ 453708 h 867171"/>
                    <a:gd name="connsiteX1" fmla="*/ 241476 w 1397280"/>
                    <a:gd name="connsiteY1" fmla="*/ 0 h 867171"/>
                    <a:gd name="connsiteX2" fmla="*/ 384125 w 1397280"/>
                    <a:gd name="connsiteY2" fmla="*/ 336664 h 867171"/>
                    <a:gd name="connsiteX3" fmla="*/ 1397280 w 1397280"/>
                    <a:gd name="connsiteY3" fmla="*/ 468338 h 867171"/>
                    <a:gd name="connsiteX4" fmla="*/ 705993 w 1397280"/>
                    <a:gd name="connsiteY4" fmla="*/ 863360 h 867171"/>
                    <a:gd name="connsiteX5" fmla="*/ 80543 w 1397280"/>
                    <a:gd name="connsiteY5" fmla="*/ 453708 h 867171"/>
                    <a:gd name="connsiteX0" fmla="*/ 46626 w 1363363"/>
                    <a:gd name="connsiteY0" fmla="*/ 455773 h 869236"/>
                    <a:gd name="connsiteX1" fmla="*/ 207559 w 1363363"/>
                    <a:gd name="connsiteY1" fmla="*/ 2065 h 869236"/>
                    <a:gd name="connsiteX2" fmla="*/ 350208 w 1363363"/>
                    <a:gd name="connsiteY2" fmla="*/ 338729 h 869236"/>
                    <a:gd name="connsiteX3" fmla="*/ 1363363 w 1363363"/>
                    <a:gd name="connsiteY3" fmla="*/ 470403 h 869236"/>
                    <a:gd name="connsiteX4" fmla="*/ 672076 w 1363363"/>
                    <a:gd name="connsiteY4" fmla="*/ 865425 h 869236"/>
                    <a:gd name="connsiteX5" fmla="*/ 46626 w 1363363"/>
                    <a:gd name="connsiteY5" fmla="*/ 455773 h 869236"/>
                    <a:gd name="connsiteX0" fmla="*/ 50087 w 1366824"/>
                    <a:gd name="connsiteY0" fmla="*/ 453910 h 866946"/>
                    <a:gd name="connsiteX1" fmla="*/ 57402 w 1366824"/>
                    <a:gd name="connsiteY1" fmla="*/ 263550 h 866946"/>
                    <a:gd name="connsiteX2" fmla="*/ 211020 w 1366824"/>
                    <a:gd name="connsiteY2" fmla="*/ 202 h 866946"/>
                    <a:gd name="connsiteX3" fmla="*/ 353669 w 1366824"/>
                    <a:gd name="connsiteY3" fmla="*/ 336866 h 866946"/>
                    <a:gd name="connsiteX4" fmla="*/ 1366824 w 1366824"/>
                    <a:gd name="connsiteY4" fmla="*/ 468540 h 866946"/>
                    <a:gd name="connsiteX5" fmla="*/ 675537 w 1366824"/>
                    <a:gd name="connsiteY5" fmla="*/ 863562 h 866946"/>
                    <a:gd name="connsiteX6" fmla="*/ 50087 w 1366824"/>
                    <a:gd name="connsiteY6" fmla="*/ 453910 h 866946"/>
                    <a:gd name="connsiteX0" fmla="*/ 58620 w 1375357"/>
                    <a:gd name="connsiteY0" fmla="*/ 454398 h 867434"/>
                    <a:gd name="connsiteX1" fmla="*/ 65935 w 1375357"/>
                    <a:gd name="connsiteY1" fmla="*/ 264038 h 867434"/>
                    <a:gd name="connsiteX2" fmla="*/ 219553 w 1375357"/>
                    <a:gd name="connsiteY2" fmla="*/ 690 h 867434"/>
                    <a:gd name="connsiteX3" fmla="*/ 362202 w 1375357"/>
                    <a:gd name="connsiteY3" fmla="*/ 337354 h 867434"/>
                    <a:gd name="connsiteX4" fmla="*/ 1375357 w 1375357"/>
                    <a:gd name="connsiteY4" fmla="*/ 469028 h 867434"/>
                    <a:gd name="connsiteX5" fmla="*/ 684070 w 1375357"/>
                    <a:gd name="connsiteY5" fmla="*/ 864050 h 867434"/>
                    <a:gd name="connsiteX6" fmla="*/ 58620 w 1375357"/>
                    <a:gd name="connsiteY6" fmla="*/ 454398 h 867434"/>
                    <a:gd name="connsiteX0" fmla="*/ 50088 w 1366825"/>
                    <a:gd name="connsiteY0" fmla="*/ 454114 h 867150"/>
                    <a:gd name="connsiteX1" fmla="*/ 57403 w 1366825"/>
                    <a:gd name="connsiteY1" fmla="*/ 263754 h 867150"/>
                    <a:gd name="connsiteX2" fmla="*/ 211021 w 1366825"/>
                    <a:gd name="connsiteY2" fmla="*/ 406 h 867150"/>
                    <a:gd name="connsiteX3" fmla="*/ 353670 w 1366825"/>
                    <a:gd name="connsiteY3" fmla="*/ 337070 h 867150"/>
                    <a:gd name="connsiteX4" fmla="*/ 1366825 w 1366825"/>
                    <a:gd name="connsiteY4" fmla="*/ 468744 h 867150"/>
                    <a:gd name="connsiteX5" fmla="*/ 675538 w 1366825"/>
                    <a:gd name="connsiteY5" fmla="*/ 863766 h 867150"/>
                    <a:gd name="connsiteX6" fmla="*/ 50088 w 1366825"/>
                    <a:gd name="connsiteY6" fmla="*/ 454114 h 867150"/>
                    <a:gd name="connsiteX0" fmla="*/ 50088 w 1367087"/>
                    <a:gd name="connsiteY0" fmla="*/ 454114 h 867150"/>
                    <a:gd name="connsiteX1" fmla="*/ 57403 w 1367087"/>
                    <a:gd name="connsiteY1" fmla="*/ 263754 h 867150"/>
                    <a:gd name="connsiteX2" fmla="*/ 211021 w 1367087"/>
                    <a:gd name="connsiteY2" fmla="*/ 406 h 867150"/>
                    <a:gd name="connsiteX3" fmla="*/ 353670 w 1367087"/>
                    <a:gd name="connsiteY3" fmla="*/ 337070 h 867150"/>
                    <a:gd name="connsiteX4" fmla="*/ 752348 w 1367087"/>
                    <a:gd name="connsiteY4" fmla="*/ 336906 h 867150"/>
                    <a:gd name="connsiteX5" fmla="*/ 1366825 w 1367087"/>
                    <a:gd name="connsiteY5" fmla="*/ 468744 h 867150"/>
                    <a:gd name="connsiteX6" fmla="*/ 675538 w 1367087"/>
                    <a:gd name="connsiteY6" fmla="*/ 863766 h 867150"/>
                    <a:gd name="connsiteX7" fmla="*/ 50088 w 1367087"/>
                    <a:gd name="connsiteY7" fmla="*/ 454114 h 867150"/>
                    <a:gd name="connsiteX0" fmla="*/ 50088 w 1367329"/>
                    <a:gd name="connsiteY0" fmla="*/ 454114 h 867150"/>
                    <a:gd name="connsiteX1" fmla="*/ 57403 w 1367329"/>
                    <a:gd name="connsiteY1" fmla="*/ 263754 h 867150"/>
                    <a:gd name="connsiteX2" fmla="*/ 211021 w 1367329"/>
                    <a:gd name="connsiteY2" fmla="*/ 406 h 867150"/>
                    <a:gd name="connsiteX3" fmla="*/ 353670 w 1367329"/>
                    <a:gd name="connsiteY3" fmla="*/ 337070 h 867150"/>
                    <a:gd name="connsiteX4" fmla="*/ 752348 w 1367329"/>
                    <a:gd name="connsiteY4" fmla="*/ 336906 h 867150"/>
                    <a:gd name="connsiteX5" fmla="*/ 1366825 w 1367329"/>
                    <a:gd name="connsiteY5" fmla="*/ 468744 h 867150"/>
                    <a:gd name="connsiteX6" fmla="*/ 675538 w 1367329"/>
                    <a:gd name="connsiteY6" fmla="*/ 863766 h 867150"/>
                    <a:gd name="connsiteX7" fmla="*/ 50088 w 1367329"/>
                    <a:gd name="connsiteY7" fmla="*/ 454114 h 867150"/>
                    <a:gd name="connsiteX0" fmla="*/ 78720 w 1366700"/>
                    <a:gd name="connsiteY0" fmla="*/ 549211 h 864333"/>
                    <a:gd name="connsiteX1" fmla="*/ 56774 w 1366700"/>
                    <a:gd name="connsiteY1" fmla="*/ 263754 h 864333"/>
                    <a:gd name="connsiteX2" fmla="*/ 210392 w 1366700"/>
                    <a:gd name="connsiteY2" fmla="*/ 406 h 864333"/>
                    <a:gd name="connsiteX3" fmla="*/ 353041 w 1366700"/>
                    <a:gd name="connsiteY3" fmla="*/ 337070 h 864333"/>
                    <a:gd name="connsiteX4" fmla="*/ 751719 w 1366700"/>
                    <a:gd name="connsiteY4" fmla="*/ 336906 h 864333"/>
                    <a:gd name="connsiteX5" fmla="*/ 1366196 w 1366700"/>
                    <a:gd name="connsiteY5" fmla="*/ 468744 h 864333"/>
                    <a:gd name="connsiteX6" fmla="*/ 674909 w 1366700"/>
                    <a:gd name="connsiteY6" fmla="*/ 863766 h 864333"/>
                    <a:gd name="connsiteX7" fmla="*/ 78720 w 1366700"/>
                    <a:gd name="connsiteY7" fmla="*/ 549211 h 864333"/>
                    <a:gd name="connsiteX0" fmla="*/ 78720 w 1366700"/>
                    <a:gd name="connsiteY0" fmla="*/ 549211 h 864544"/>
                    <a:gd name="connsiteX1" fmla="*/ 56774 w 1366700"/>
                    <a:gd name="connsiteY1" fmla="*/ 263754 h 864544"/>
                    <a:gd name="connsiteX2" fmla="*/ 210392 w 1366700"/>
                    <a:gd name="connsiteY2" fmla="*/ 406 h 864544"/>
                    <a:gd name="connsiteX3" fmla="*/ 353041 w 1366700"/>
                    <a:gd name="connsiteY3" fmla="*/ 337070 h 864544"/>
                    <a:gd name="connsiteX4" fmla="*/ 751719 w 1366700"/>
                    <a:gd name="connsiteY4" fmla="*/ 336906 h 864544"/>
                    <a:gd name="connsiteX5" fmla="*/ 1366196 w 1366700"/>
                    <a:gd name="connsiteY5" fmla="*/ 468744 h 864544"/>
                    <a:gd name="connsiteX6" fmla="*/ 674909 w 1366700"/>
                    <a:gd name="connsiteY6" fmla="*/ 863766 h 864544"/>
                    <a:gd name="connsiteX7" fmla="*/ 78720 w 1366700"/>
                    <a:gd name="connsiteY7" fmla="*/ 549211 h 864544"/>
                    <a:gd name="connsiteX0" fmla="*/ 78720 w 1366700"/>
                    <a:gd name="connsiteY0" fmla="*/ 549211 h 857032"/>
                    <a:gd name="connsiteX1" fmla="*/ 56774 w 1366700"/>
                    <a:gd name="connsiteY1" fmla="*/ 263754 h 857032"/>
                    <a:gd name="connsiteX2" fmla="*/ 210392 w 1366700"/>
                    <a:gd name="connsiteY2" fmla="*/ 406 h 857032"/>
                    <a:gd name="connsiteX3" fmla="*/ 353041 w 1366700"/>
                    <a:gd name="connsiteY3" fmla="*/ 337070 h 857032"/>
                    <a:gd name="connsiteX4" fmla="*/ 751719 w 1366700"/>
                    <a:gd name="connsiteY4" fmla="*/ 336906 h 857032"/>
                    <a:gd name="connsiteX5" fmla="*/ 1366196 w 1366700"/>
                    <a:gd name="connsiteY5" fmla="*/ 468744 h 857032"/>
                    <a:gd name="connsiteX6" fmla="*/ 682224 w 1366700"/>
                    <a:gd name="connsiteY6" fmla="*/ 856451 h 857032"/>
                    <a:gd name="connsiteX7" fmla="*/ 78720 w 1366700"/>
                    <a:gd name="connsiteY7" fmla="*/ 549211 h 857032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82502"/>
                    <a:gd name="connsiteX1" fmla="*/ 56774 w 1366700"/>
                    <a:gd name="connsiteY1" fmla="*/ 263754 h 882502"/>
                    <a:gd name="connsiteX2" fmla="*/ 210392 w 1366700"/>
                    <a:gd name="connsiteY2" fmla="*/ 406 h 882502"/>
                    <a:gd name="connsiteX3" fmla="*/ 353041 w 1366700"/>
                    <a:gd name="connsiteY3" fmla="*/ 337070 h 882502"/>
                    <a:gd name="connsiteX4" fmla="*/ 751719 w 1366700"/>
                    <a:gd name="connsiteY4" fmla="*/ 336906 h 882502"/>
                    <a:gd name="connsiteX5" fmla="*/ 1366196 w 1366700"/>
                    <a:gd name="connsiteY5" fmla="*/ 468744 h 882502"/>
                    <a:gd name="connsiteX6" fmla="*/ 682224 w 1366700"/>
                    <a:gd name="connsiteY6" fmla="*/ 856451 h 882502"/>
                    <a:gd name="connsiteX7" fmla="*/ 370028 w 1366700"/>
                    <a:gd name="connsiteY7" fmla="*/ 825512 h 882502"/>
                    <a:gd name="connsiteX8" fmla="*/ 166502 w 1366700"/>
                    <a:gd name="connsiteY8" fmla="*/ 651624 h 882502"/>
                    <a:gd name="connsiteX0" fmla="*/ 166502 w 1366700"/>
                    <a:gd name="connsiteY0" fmla="*/ 651624 h 869419"/>
                    <a:gd name="connsiteX1" fmla="*/ 56774 w 1366700"/>
                    <a:gd name="connsiteY1" fmla="*/ 263754 h 869419"/>
                    <a:gd name="connsiteX2" fmla="*/ 210392 w 1366700"/>
                    <a:gd name="connsiteY2" fmla="*/ 406 h 869419"/>
                    <a:gd name="connsiteX3" fmla="*/ 353041 w 1366700"/>
                    <a:gd name="connsiteY3" fmla="*/ 337070 h 869419"/>
                    <a:gd name="connsiteX4" fmla="*/ 751719 w 1366700"/>
                    <a:gd name="connsiteY4" fmla="*/ 336906 h 869419"/>
                    <a:gd name="connsiteX5" fmla="*/ 1366196 w 1366700"/>
                    <a:gd name="connsiteY5" fmla="*/ 468744 h 869419"/>
                    <a:gd name="connsiteX6" fmla="*/ 849713 w 1366700"/>
                    <a:gd name="connsiteY6" fmla="*/ 838344 h 869419"/>
                    <a:gd name="connsiteX7" fmla="*/ 370028 w 1366700"/>
                    <a:gd name="connsiteY7" fmla="*/ 825512 h 869419"/>
                    <a:gd name="connsiteX8" fmla="*/ 166502 w 1366700"/>
                    <a:gd name="connsiteY8" fmla="*/ 651624 h 86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6700" h="869419">
                      <a:moveTo>
                        <a:pt x="166502" y="651624"/>
                      </a:moveTo>
                      <a:cubicBezTo>
                        <a:pt x="114293" y="557998"/>
                        <a:pt x="29952" y="339372"/>
                        <a:pt x="56774" y="263754"/>
                      </a:cubicBezTo>
                      <a:cubicBezTo>
                        <a:pt x="-113914" y="85723"/>
                        <a:pt x="148822" y="-6937"/>
                        <a:pt x="210392" y="406"/>
                      </a:cubicBezTo>
                      <a:cubicBezTo>
                        <a:pt x="517020" y="90626"/>
                        <a:pt x="262820" y="280987"/>
                        <a:pt x="353041" y="337070"/>
                      </a:cubicBezTo>
                      <a:cubicBezTo>
                        <a:pt x="443262" y="393153"/>
                        <a:pt x="480447" y="307644"/>
                        <a:pt x="751719" y="336906"/>
                      </a:cubicBezTo>
                      <a:cubicBezTo>
                        <a:pt x="1147350" y="490525"/>
                        <a:pt x="1378998" y="394345"/>
                        <a:pt x="1366196" y="468744"/>
                      </a:cubicBezTo>
                      <a:cubicBezTo>
                        <a:pt x="1307675" y="495948"/>
                        <a:pt x="1015741" y="778883"/>
                        <a:pt x="849713" y="838344"/>
                      </a:cubicBezTo>
                      <a:cubicBezTo>
                        <a:pt x="683685" y="897805"/>
                        <a:pt x="455982" y="859650"/>
                        <a:pt x="370028" y="825512"/>
                      </a:cubicBezTo>
                      <a:cubicBezTo>
                        <a:pt x="284074" y="791374"/>
                        <a:pt x="218711" y="745250"/>
                        <a:pt x="166502" y="651624"/>
                      </a:cubicBezTo>
                      <a:close/>
                    </a:path>
                  </a:pathLst>
                </a:custGeom>
                <a:solidFill>
                  <a:srgbClr val="9A81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4" name="Háromszög 8"/>
                <p:cNvSpPr/>
                <p:nvPr/>
              </p:nvSpPr>
              <p:spPr>
                <a:xfrm rot="15356638">
                  <a:off x="6629385" y="4777875"/>
                  <a:ext cx="158436" cy="288000"/>
                </a:xfrm>
                <a:custGeom>
                  <a:avLst/>
                  <a:gdLst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566064"/>
                    <a:gd name="connsiteY0" fmla="*/ 890084 h 950979"/>
                    <a:gd name="connsiteX1" fmla="*/ 260873 w 566064"/>
                    <a:gd name="connsiteY1" fmla="*/ 0 h 950979"/>
                    <a:gd name="connsiteX2" fmla="*/ 566064 w 566064"/>
                    <a:gd name="connsiteY2" fmla="*/ 950979 h 950979"/>
                    <a:gd name="connsiteX3" fmla="*/ 0 w 566064"/>
                    <a:gd name="connsiteY3" fmla="*/ 890084 h 950979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602 h 919497"/>
                    <a:gd name="connsiteX1" fmla="*/ 338071 w 566064"/>
                    <a:gd name="connsiteY1" fmla="*/ 95 h 919497"/>
                    <a:gd name="connsiteX2" fmla="*/ 566064 w 566064"/>
                    <a:gd name="connsiteY2" fmla="*/ 919497 h 919497"/>
                    <a:gd name="connsiteX3" fmla="*/ 0 w 566064"/>
                    <a:gd name="connsiteY3" fmla="*/ 858602 h 919497"/>
                    <a:gd name="connsiteX0" fmla="*/ 0 w 566064"/>
                    <a:gd name="connsiteY0" fmla="*/ 858602 h 1132146"/>
                    <a:gd name="connsiteX1" fmla="*/ 338071 w 566064"/>
                    <a:gd name="connsiteY1" fmla="*/ 95 h 1132146"/>
                    <a:gd name="connsiteX2" fmla="*/ 566064 w 566064"/>
                    <a:gd name="connsiteY2" fmla="*/ 919497 h 1132146"/>
                    <a:gd name="connsiteX3" fmla="*/ 377518 w 566064"/>
                    <a:gd name="connsiteY3" fmla="*/ 1131746 h 1132146"/>
                    <a:gd name="connsiteX4" fmla="*/ 0 w 566064"/>
                    <a:gd name="connsiteY4" fmla="*/ 858602 h 1132146"/>
                    <a:gd name="connsiteX0" fmla="*/ 0 w 548314"/>
                    <a:gd name="connsiteY0" fmla="*/ 858624 h 1132037"/>
                    <a:gd name="connsiteX1" fmla="*/ 338071 w 548314"/>
                    <a:gd name="connsiteY1" fmla="*/ 117 h 1132037"/>
                    <a:gd name="connsiteX2" fmla="*/ 548315 w 548314"/>
                    <a:gd name="connsiteY2" fmla="*/ 800936 h 1132037"/>
                    <a:gd name="connsiteX3" fmla="*/ 377518 w 548314"/>
                    <a:gd name="connsiteY3" fmla="*/ 1131768 h 1132037"/>
                    <a:gd name="connsiteX4" fmla="*/ 0 w 548314"/>
                    <a:gd name="connsiteY4" fmla="*/ 858624 h 113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314" h="1132037">
                      <a:moveTo>
                        <a:pt x="0" y="858624"/>
                      </a:moveTo>
                      <a:cubicBezTo>
                        <a:pt x="101730" y="541631"/>
                        <a:pt x="144071" y="47842"/>
                        <a:pt x="338071" y="117"/>
                      </a:cubicBezTo>
                      <a:cubicBezTo>
                        <a:pt x="487127" y="-8735"/>
                        <a:pt x="446585" y="483943"/>
                        <a:pt x="548315" y="800936"/>
                      </a:cubicBezTo>
                      <a:cubicBezTo>
                        <a:pt x="471864" y="789559"/>
                        <a:pt x="453969" y="1143145"/>
                        <a:pt x="377518" y="1131768"/>
                      </a:cubicBezTo>
                      <a:lnTo>
                        <a:pt x="0" y="858624"/>
                      </a:lnTo>
                      <a:close/>
                    </a:path>
                  </a:pathLst>
                </a:custGeom>
                <a:solidFill>
                  <a:srgbClr val="DAC2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320" name="Ellipszis 7"/>
              <p:cNvSpPr/>
              <p:nvPr/>
            </p:nvSpPr>
            <p:spPr>
              <a:xfrm>
                <a:off x="8443343" y="4130604"/>
                <a:ext cx="628228" cy="278434"/>
              </a:xfrm>
              <a:custGeom>
                <a:avLst/>
                <a:gdLst>
                  <a:gd name="connsiteX0" fmla="*/ 0 w 1250900"/>
                  <a:gd name="connsiteY0" fmla="*/ 380391 h 760781"/>
                  <a:gd name="connsiteX1" fmla="*/ 625450 w 1250900"/>
                  <a:gd name="connsiteY1" fmla="*/ 0 h 760781"/>
                  <a:gd name="connsiteX2" fmla="*/ 1250900 w 1250900"/>
                  <a:gd name="connsiteY2" fmla="*/ 380391 h 760781"/>
                  <a:gd name="connsiteX3" fmla="*/ 625450 w 1250900"/>
                  <a:gd name="connsiteY3" fmla="*/ 760782 h 760781"/>
                  <a:gd name="connsiteX4" fmla="*/ 0 w 1250900"/>
                  <a:gd name="connsiteY4" fmla="*/ 380391 h 760781"/>
                  <a:gd name="connsiteX0" fmla="*/ 0 w 1316737"/>
                  <a:gd name="connsiteY0" fmla="*/ 380416 h 760834"/>
                  <a:gd name="connsiteX1" fmla="*/ 625450 w 1316737"/>
                  <a:gd name="connsiteY1" fmla="*/ 25 h 760834"/>
                  <a:gd name="connsiteX2" fmla="*/ 1316737 w 1316737"/>
                  <a:gd name="connsiteY2" fmla="*/ 395046 h 760834"/>
                  <a:gd name="connsiteX3" fmla="*/ 625450 w 1316737"/>
                  <a:gd name="connsiteY3" fmla="*/ 760807 h 760834"/>
                  <a:gd name="connsiteX4" fmla="*/ 0 w 1316737"/>
                  <a:gd name="connsiteY4" fmla="*/ 380416 h 760834"/>
                  <a:gd name="connsiteX0" fmla="*/ 0 w 1316737"/>
                  <a:gd name="connsiteY0" fmla="*/ 380416 h 760820"/>
                  <a:gd name="connsiteX1" fmla="*/ 625450 w 1316737"/>
                  <a:gd name="connsiteY1" fmla="*/ 25 h 760820"/>
                  <a:gd name="connsiteX2" fmla="*/ 1316737 w 1316737"/>
                  <a:gd name="connsiteY2" fmla="*/ 395046 h 760820"/>
                  <a:gd name="connsiteX3" fmla="*/ 625450 w 1316737"/>
                  <a:gd name="connsiteY3" fmla="*/ 760807 h 760820"/>
                  <a:gd name="connsiteX4" fmla="*/ 0 w 1316737"/>
                  <a:gd name="connsiteY4" fmla="*/ 380416 h 760820"/>
                  <a:gd name="connsiteX0" fmla="*/ 11597 w 1328334"/>
                  <a:gd name="connsiteY0" fmla="*/ 130345 h 510749"/>
                  <a:gd name="connsiteX1" fmla="*/ 315179 w 1328334"/>
                  <a:gd name="connsiteY1" fmla="*/ 13301 h 510749"/>
                  <a:gd name="connsiteX2" fmla="*/ 1328334 w 1328334"/>
                  <a:gd name="connsiteY2" fmla="*/ 144975 h 510749"/>
                  <a:gd name="connsiteX3" fmla="*/ 637047 w 1328334"/>
                  <a:gd name="connsiteY3" fmla="*/ 510736 h 510749"/>
                  <a:gd name="connsiteX4" fmla="*/ 11597 w 1328334"/>
                  <a:gd name="connsiteY4" fmla="*/ 130345 h 510749"/>
                  <a:gd name="connsiteX0" fmla="*/ 11597 w 1328334"/>
                  <a:gd name="connsiteY0" fmla="*/ 117159 h 497563"/>
                  <a:gd name="connsiteX1" fmla="*/ 315179 w 1328334"/>
                  <a:gd name="connsiteY1" fmla="*/ 115 h 497563"/>
                  <a:gd name="connsiteX2" fmla="*/ 1328334 w 1328334"/>
                  <a:gd name="connsiteY2" fmla="*/ 131789 h 497563"/>
                  <a:gd name="connsiteX3" fmla="*/ 637047 w 1328334"/>
                  <a:gd name="connsiteY3" fmla="*/ 497550 h 497563"/>
                  <a:gd name="connsiteX4" fmla="*/ 11597 w 1328334"/>
                  <a:gd name="connsiteY4" fmla="*/ 117159 h 497563"/>
                  <a:gd name="connsiteX0" fmla="*/ 11597 w 1328334"/>
                  <a:gd name="connsiteY0" fmla="*/ 171091 h 551495"/>
                  <a:gd name="connsiteX1" fmla="*/ 315179 w 1328334"/>
                  <a:gd name="connsiteY1" fmla="*/ 54047 h 551495"/>
                  <a:gd name="connsiteX2" fmla="*/ 1328334 w 1328334"/>
                  <a:gd name="connsiteY2" fmla="*/ 185721 h 551495"/>
                  <a:gd name="connsiteX3" fmla="*/ 637047 w 1328334"/>
                  <a:gd name="connsiteY3" fmla="*/ 551482 h 551495"/>
                  <a:gd name="connsiteX4" fmla="*/ 11597 w 1328334"/>
                  <a:gd name="connsiteY4" fmla="*/ 171091 h 551495"/>
                  <a:gd name="connsiteX0" fmla="*/ 11597 w 1328334"/>
                  <a:gd name="connsiteY0" fmla="*/ 117174 h 526837"/>
                  <a:gd name="connsiteX1" fmla="*/ 315179 w 1328334"/>
                  <a:gd name="connsiteY1" fmla="*/ 130 h 526837"/>
                  <a:gd name="connsiteX2" fmla="*/ 1328334 w 1328334"/>
                  <a:gd name="connsiteY2" fmla="*/ 131804 h 526837"/>
                  <a:gd name="connsiteX3" fmla="*/ 637047 w 1328334"/>
                  <a:gd name="connsiteY3" fmla="*/ 526826 h 526837"/>
                  <a:gd name="connsiteX4" fmla="*/ 11597 w 1328334"/>
                  <a:gd name="connsiteY4" fmla="*/ 117174 h 526837"/>
                  <a:gd name="connsiteX0" fmla="*/ 11597 w 1328334"/>
                  <a:gd name="connsiteY0" fmla="*/ 117174 h 530107"/>
                  <a:gd name="connsiteX1" fmla="*/ 315179 w 1328334"/>
                  <a:gd name="connsiteY1" fmla="*/ 130 h 530107"/>
                  <a:gd name="connsiteX2" fmla="*/ 1328334 w 1328334"/>
                  <a:gd name="connsiteY2" fmla="*/ 131804 h 530107"/>
                  <a:gd name="connsiteX3" fmla="*/ 637047 w 1328334"/>
                  <a:gd name="connsiteY3" fmla="*/ 526826 h 530107"/>
                  <a:gd name="connsiteX4" fmla="*/ 11597 w 1328334"/>
                  <a:gd name="connsiteY4" fmla="*/ 117174 h 530107"/>
                  <a:gd name="connsiteX0" fmla="*/ 18474 w 1335211"/>
                  <a:gd name="connsiteY0" fmla="*/ 454685 h 868148"/>
                  <a:gd name="connsiteX1" fmla="*/ 179407 w 1335211"/>
                  <a:gd name="connsiteY1" fmla="*/ 977 h 868148"/>
                  <a:gd name="connsiteX2" fmla="*/ 322056 w 1335211"/>
                  <a:gd name="connsiteY2" fmla="*/ 337641 h 868148"/>
                  <a:gd name="connsiteX3" fmla="*/ 1335211 w 1335211"/>
                  <a:gd name="connsiteY3" fmla="*/ 469315 h 868148"/>
                  <a:gd name="connsiteX4" fmla="*/ 643924 w 1335211"/>
                  <a:gd name="connsiteY4" fmla="*/ 864337 h 868148"/>
                  <a:gd name="connsiteX5" fmla="*/ 18474 w 1335211"/>
                  <a:gd name="connsiteY5" fmla="*/ 454685 h 868148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80543 w 1397280"/>
                  <a:gd name="connsiteY0" fmla="*/ 453708 h 867171"/>
                  <a:gd name="connsiteX1" fmla="*/ 241476 w 1397280"/>
                  <a:gd name="connsiteY1" fmla="*/ 0 h 867171"/>
                  <a:gd name="connsiteX2" fmla="*/ 384125 w 1397280"/>
                  <a:gd name="connsiteY2" fmla="*/ 336664 h 867171"/>
                  <a:gd name="connsiteX3" fmla="*/ 1397280 w 1397280"/>
                  <a:gd name="connsiteY3" fmla="*/ 468338 h 867171"/>
                  <a:gd name="connsiteX4" fmla="*/ 705993 w 1397280"/>
                  <a:gd name="connsiteY4" fmla="*/ 863360 h 867171"/>
                  <a:gd name="connsiteX5" fmla="*/ 80543 w 1397280"/>
                  <a:gd name="connsiteY5" fmla="*/ 453708 h 867171"/>
                  <a:gd name="connsiteX0" fmla="*/ 46626 w 1363363"/>
                  <a:gd name="connsiteY0" fmla="*/ 455773 h 869236"/>
                  <a:gd name="connsiteX1" fmla="*/ 207559 w 1363363"/>
                  <a:gd name="connsiteY1" fmla="*/ 2065 h 869236"/>
                  <a:gd name="connsiteX2" fmla="*/ 350208 w 1363363"/>
                  <a:gd name="connsiteY2" fmla="*/ 338729 h 869236"/>
                  <a:gd name="connsiteX3" fmla="*/ 1363363 w 1363363"/>
                  <a:gd name="connsiteY3" fmla="*/ 470403 h 869236"/>
                  <a:gd name="connsiteX4" fmla="*/ 672076 w 1363363"/>
                  <a:gd name="connsiteY4" fmla="*/ 865425 h 869236"/>
                  <a:gd name="connsiteX5" fmla="*/ 46626 w 1363363"/>
                  <a:gd name="connsiteY5" fmla="*/ 455773 h 869236"/>
                  <a:gd name="connsiteX0" fmla="*/ 50087 w 1366824"/>
                  <a:gd name="connsiteY0" fmla="*/ 453910 h 866946"/>
                  <a:gd name="connsiteX1" fmla="*/ 57402 w 1366824"/>
                  <a:gd name="connsiteY1" fmla="*/ 263550 h 866946"/>
                  <a:gd name="connsiteX2" fmla="*/ 211020 w 1366824"/>
                  <a:gd name="connsiteY2" fmla="*/ 202 h 866946"/>
                  <a:gd name="connsiteX3" fmla="*/ 353669 w 1366824"/>
                  <a:gd name="connsiteY3" fmla="*/ 336866 h 866946"/>
                  <a:gd name="connsiteX4" fmla="*/ 1366824 w 1366824"/>
                  <a:gd name="connsiteY4" fmla="*/ 468540 h 866946"/>
                  <a:gd name="connsiteX5" fmla="*/ 675537 w 1366824"/>
                  <a:gd name="connsiteY5" fmla="*/ 863562 h 866946"/>
                  <a:gd name="connsiteX6" fmla="*/ 50087 w 1366824"/>
                  <a:gd name="connsiteY6" fmla="*/ 453910 h 866946"/>
                  <a:gd name="connsiteX0" fmla="*/ 58620 w 1375357"/>
                  <a:gd name="connsiteY0" fmla="*/ 454398 h 867434"/>
                  <a:gd name="connsiteX1" fmla="*/ 65935 w 1375357"/>
                  <a:gd name="connsiteY1" fmla="*/ 264038 h 867434"/>
                  <a:gd name="connsiteX2" fmla="*/ 219553 w 1375357"/>
                  <a:gd name="connsiteY2" fmla="*/ 690 h 867434"/>
                  <a:gd name="connsiteX3" fmla="*/ 362202 w 1375357"/>
                  <a:gd name="connsiteY3" fmla="*/ 337354 h 867434"/>
                  <a:gd name="connsiteX4" fmla="*/ 1375357 w 1375357"/>
                  <a:gd name="connsiteY4" fmla="*/ 469028 h 867434"/>
                  <a:gd name="connsiteX5" fmla="*/ 684070 w 1375357"/>
                  <a:gd name="connsiteY5" fmla="*/ 864050 h 867434"/>
                  <a:gd name="connsiteX6" fmla="*/ 58620 w 1375357"/>
                  <a:gd name="connsiteY6" fmla="*/ 454398 h 867434"/>
                  <a:gd name="connsiteX0" fmla="*/ 50088 w 1366825"/>
                  <a:gd name="connsiteY0" fmla="*/ 454114 h 867150"/>
                  <a:gd name="connsiteX1" fmla="*/ 57403 w 1366825"/>
                  <a:gd name="connsiteY1" fmla="*/ 263754 h 867150"/>
                  <a:gd name="connsiteX2" fmla="*/ 211021 w 1366825"/>
                  <a:gd name="connsiteY2" fmla="*/ 406 h 867150"/>
                  <a:gd name="connsiteX3" fmla="*/ 353670 w 1366825"/>
                  <a:gd name="connsiteY3" fmla="*/ 337070 h 867150"/>
                  <a:gd name="connsiteX4" fmla="*/ 1366825 w 1366825"/>
                  <a:gd name="connsiteY4" fmla="*/ 468744 h 867150"/>
                  <a:gd name="connsiteX5" fmla="*/ 675538 w 1366825"/>
                  <a:gd name="connsiteY5" fmla="*/ 863766 h 867150"/>
                  <a:gd name="connsiteX6" fmla="*/ 50088 w 1366825"/>
                  <a:gd name="connsiteY6" fmla="*/ 454114 h 867150"/>
                  <a:gd name="connsiteX0" fmla="*/ 50088 w 1367087"/>
                  <a:gd name="connsiteY0" fmla="*/ 454114 h 867150"/>
                  <a:gd name="connsiteX1" fmla="*/ 57403 w 1367087"/>
                  <a:gd name="connsiteY1" fmla="*/ 263754 h 867150"/>
                  <a:gd name="connsiteX2" fmla="*/ 211021 w 1367087"/>
                  <a:gd name="connsiteY2" fmla="*/ 406 h 867150"/>
                  <a:gd name="connsiteX3" fmla="*/ 353670 w 1367087"/>
                  <a:gd name="connsiteY3" fmla="*/ 337070 h 867150"/>
                  <a:gd name="connsiteX4" fmla="*/ 752348 w 1367087"/>
                  <a:gd name="connsiteY4" fmla="*/ 336906 h 867150"/>
                  <a:gd name="connsiteX5" fmla="*/ 1366825 w 1367087"/>
                  <a:gd name="connsiteY5" fmla="*/ 468744 h 867150"/>
                  <a:gd name="connsiteX6" fmla="*/ 675538 w 1367087"/>
                  <a:gd name="connsiteY6" fmla="*/ 863766 h 867150"/>
                  <a:gd name="connsiteX7" fmla="*/ 50088 w 1367087"/>
                  <a:gd name="connsiteY7" fmla="*/ 454114 h 867150"/>
                  <a:gd name="connsiteX0" fmla="*/ 50088 w 1367329"/>
                  <a:gd name="connsiteY0" fmla="*/ 454114 h 867150"/>
                  <a:gd name="connsiteX1" fmla="*/ 57403 w 1367329"/>
                  <a:gd name="connsiteY1" fmla="*/ 263754 h 867150"/>
                  <a:gd name="connsiteX2" fmla="*/ 211021 w 1367329"/>
                  <a:gd name="connsiteY2" fmla="*/ 406 h 867150"/>
                  <a:gd name="connsiteX3" fmla="*/ 353670 w 1367329"/>
                  <a:gd name="connsiteY3" fmla="*/ 337070 h 867150"/>
                  <a:gd name="connsiteX4" fmla="*/ 752348 w 1367329"/>
                  <a:gd name="connsiteY4" fmla="*/ 336906 h 867150"/>
                  <a:gd name="connsiteX5" fmla="*/ 1366825 w 1367329"/>
                  <a:gd name="connsiteY5" fmla="*/ 468744 h 867150"/>
                  <a:gd name="connsiteX6" fmla="*/ 675538 w 1367329"/>
                  <a:gd name="connsiteY6" fmla="*/ 863766 h 867150"/>
                  <a:gd name="connsiteX7" fmla="*/ 50088 w 1367329"/>
                  <a:gd name="connsiteY7" fmla="*/ 454114 h 867150"/>
                  <a:gd name="connsiteX0" fmla="*/ 78720 w 1366700"/>
                  <a:gd name="connsiteY0" fmla="*/ 549211 h 864333"/>
                  <a:gd name="connsiteX1" fmla="*/ 56774 w 1366700"/>
                  <a:gd name="connsiteY1" fmla="*/ 263754 h 864333"/>
                  <a:gd name="connsiteX2" fmla="*/ 210392 w 1366700"/>
                  <a:gd name="connsiteY2" fmla="*/ 406 h 864333"/>
                  <a:gd name="connsiteX3" fmla="*/ 353041 w 1366700"/>
                  <a:gd name="connsiteY3" fmla="*/ 337070 h 864333"/>
                  <a:gd name="connsiteX4" fmla="*/ 751719 w 1366700"/>
                  <a:gd name="connsiteY4" fmla="*/ 336906 h 864333"/>
                  <a:gd name="connsiteX5" fmla="*/ 1366196 w 1366700"/>
                  <a:gd name="connsiteY5" fmla="*/ 468744 h 864333"/>
                  <a:gd name="connsiteX6" fmla="*/ 674909 w 1366700"/>
                  <a:gd name="connsiteY6" fmla="*/ 863766 h 864333"/>
                  <a:gd name="connsiteX7" fmla="*/ 78720 w 1366700"/>
                  <a:gd name="connsiteY7" fmla="*/ 549211 h 864333"/>
                  <a:gd name="connsiteX0" fmla="*/ 78720 w 1366700"/>
                  <a:gd name="connsiteY0" fmla="*/ 549211 h 864544"/>
                  <a:gd name="connsiteX1" fmla="*/ 56774 w 1366700"/>
                  <a:gd name="connsiteY1" fmla="*/ 263754 h 864544"/>
                  <a:gd name="connsiteX2" fmla="*/ 210392 w 1366700"/>
                  <a:gd name="connsiteY2" fmla="*/ 406 h 864544"/>
                  <a:gd name="connsiteX3" fmla="*/ 353041 w 1366700"/>
                  <a:gd name="connsiteY3" fmla="*/ 337070 h 864544"/>
                  <a:gd name="connsiteX4" fmla="*/ 751719 w 1366700"/>
                  <a:gd name="connsiteY4" fmla="*/ 336906 h 864544"/>
                  <a:gd name="connsiteX5" fmla="*/ 1366196 w 1366700"/>
                  <a:gd name="connsiteY5" fmla="*/ 468744 h 864544"/>
                  <a:gd name="connsiteX6" fmla="*/ 674909 w 1366700"/>
                  <a:gd name="connsiteY6" fmla="*/ 863766 h 864544"/>
                  <a:gd name="connsiteX7" fmla="*/ 78720 w 1366700"/>
                  <a:gd name="connsiteY7" fmla="*/ 549211 h 864544"/>
                  <a:gd name="connsiteX0" fmla="*/ 78720 w 1366700"/>
                  <a:gd name="connsiteY0" fmla="*/ 549211 h 857032"/>
                  <a:gd name="connsiteX1" fmla="*/ 56774 w 1366700"/>
                  <a:gd name="connsiteY1" fmla="*/ 263754 h 857032"/>
                  <a:gd name="connsiteX2" fmla="*/ 210392 w 1366700"/>
                  <a:gd name="connsiteY2" fmla="*/ 406 h 857032"/>
                  <a:gd name="connsiteX3" fmla="*/ 353041 w 1366700"/>
                  <a:gd name="connsiteY3" fmla="*/ 337070 h 857032"/>
                  <a:gd name="connsiteX4" fmla="*/ 751719 w 1366700"/>
                  <a:gd name="connsiteY4" fmla="*/ 336906 h 857032"/>
                  <a:gd name="connsiteX5" fmla="*/ 1366196 w 1366700"/>
                  <a:gd name="connsiteY5" fmla="*/ 468744 h 857032"/>
                  <a:gd name="connsiteX6" fmla="*/ 682224 w 1366700"/>
                  <a:gd name="connsiteY6" fmla="*/ 856451 h 857032"/>
                  <a:gd name="connsiteX7" fmla="*/ 78720 w 1366700"/>
                  <a:gd name="connsiteY7" fmla="*/ 549211 h 857032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18709 w 1318907"/>
                  <a:gd name="connsiteY0" fmla="*/ 401618 h 610787"/>
                  <a:gd name="connsiteX1" fmla="*/ 8981 w 1318907"/>
                  <a:gd name="connsiteY1" fmla="*/ 13748 h 610787"/>
                  <a:gd name="connsiteX2" fmla="*/ 305248 w 1318907"/>
                  <a:gd name="connsiteY2" fmla="*/ 87064 h 610787"/>
                  <a:gd name="connsiteX3" fmla="*/ 703926 w 1318907"/>
                  <a:gd name="connsiteY3" fmla="*/ 86900 h 610787"/>
                  <a:gd name="connsiteX4" fmla="*/ 1318403 w 1318907"/>
                  <a:gd name="connsiteY4" fmla="*/ 218738 h 610787"/>
                  <a:gd name="connsiteX5" fmla="*/ 634431 w 1318907"/>
                  <a:gd name="connsiteY5" fmla="*/ 606445 h 610787"/>
                  <a:gd name="connsiteX6" fmla="*/ 118709 w 1318907"/>
                  <a:gd name="connsiteY6" fmla="*/ 401618 h 610787"/>
                  <a:gd name="connsiteX0" fmla="*/ 12105 w 1212303"/>
                  <a:gd name="connsiteY0" fmla="*/ 321008 h 530177"/>
                  <a:gd name="connsiteX1" fmla="*/ 198644 w 1212303"/>
                  <a:gd name="connsiteY1" fmla="*/ 6454 h 530177"/>
                  <a:gd name="connsiteX2" fmla="*/ 597322 w 1212303"/>
                  <a:gd name="connsiteY2" fmla="*/ 6290 h 530177"/>
                  <a:gd name="connsiteX3" fmla="*/ 1211799 w 1212303"/>
                  <a:gd name="connsiteY3" fmla="*/ 138128 h 530177"/>
                  <a:gd name="connsiteX4" fmla="*/ 527827 w 1212303"/>
                  <a:gd name="connsiteY4" fmla="*/ 525835 h 530177"/>
                  <a:gd name="connsiteX5" fmla="*/ 12105 w 1212303"/>
                  <a:gd name="connsiteY5" fmla="*/ 321008 h 530177"/>
                  <a:gd name="connsiteX0" fmla="*/ 25178 w 1225376"/>
                  <a:gd name="connsiteY0" fmla="*/ 320733 h 529593"/>
                  <a:gd name="connsiteX1" fmla="*/ 134763 w 1225376"/>
                  <a:gd name="connsiteY1" fmla="*/ 10705 h 529593"/>
                  <a:gd name="connsiteX2" fmla="*/ 610395 w 1225376"/>
                  <a:gd name="connsiteY2" fmla="*/ 6015 h 529593"/>
                  <a:gd name="connsiteX3" fmla="*/ 1224872 w 1225376"/>
                  <a:gd name="connsiteY3" fmla="*/ 137853 h 529593"/>
                  <a:gd name="connsiteX4" fmla="*/ 540900 w 1225376"/>
                  <a:gd name="connsiteY4" fmla="*/ 525560 h 529593"/>
                  <a:gd name="connsiteX5" fmla="*/ 25178 w 1225376"/>
                  <a:gd name="connsiteY5" fmla="*/ 320733 h 529593"/>
                  <a:gd name="connsiteX0" fmla="*/ 33582 w 1233780"/>
                  <a:gd name="connsiteY0" fmla="*/ 359781 h 568641"/>
                  <a:gd name="connsiteX1" fmla="*/ 143167 w 1233780"/>
                  <a:gd name="connsiteY1" fmla="*/ 49753 h 568641"/>
                  <a:gd name="connsiteX2" fmla="*/ 618799 w 1233780"/>
                  <a:gd name="connsiteY2" fmla="*/ 45063 h 568641"/>
                  <a:gd name="connsiteX3" fmla="*/ 1233276 w 1233780"/>
                  <a:gd name="connsiteY3" fmla="*/ 176901 h 568641"/>
                  <a:gd name="connsiteX4" fmla="*/ 549304 w 1233780"/>
                  <a:gd name="connsiteY4" fmla="*/ 564608 h 568641"/>
                  <a:gd name="connsiteX5" fmla="*/ 33582 w 1233780"/>
                  <a:gd name="connsiteY5" fmla="*/ 359781 h 56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780" h="568641">
                    <a:moveTo>
                      <a:pt x="33582" y="359781"/>
                    </a:moveTo>
                    <a:cubicBezTo>
                      <a:pt x="-34108" y="273972"/>
                      <a:pt x="-394" y="141588"/>
                      <a:pt x="143167" y="49753"/>
                    </a:cubicBezTo>
                    <a:cubicBezTo>
                      <a:pt x="286728" y="-42082"/>
                      <a:pt x="347527" y="15801"/>
                      <a:pt x="618799" y="45063"/>
                    </a:cubicBezTo>
                    <a:cubicBezTo>
                      <a:pt x="1014430" y="198682"/>
                      <a:pt x="1246078" y="102502"/>
                      <a:pt x="1233276" y="176901"/>
                    </a:cubicBezTo>
                    <a:cubicBezTo>
                      <a:pt x="1174755" y="204105"/>
                      <a:pt x="749253" y="534128"/>
                      <a:pt x="549304" y="564608"/>
                    </a:cubicBezTo>
                    <a:cubicBezTo>
                      <a:pt x="349355" y="595088"/>
                      <a:pt x="101272" y="445590"/>
                      <a:pt x="33582" y="359781"/>
                    </a:cubicBezTo>
                    <a:close/>
                  </a:path>
                </a:pathLst>
              </a:custGeom>
              <a:solidFill>
                <a:srgbClr val="DAC2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1" name="Ellipszis 320"/>
              <p:cNvSpPr/>
              <p:nvPr/>
            </p:nvSpPr>
            <p:spPr>
              <a:xfrm>
                <a:off x="8266431" y="3841212"/>
                <a:ext cx="46049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2" name="Ív 321"/>
              <p:cNvSpPr/>
              <p:nvPr/>
            </p:nvSpPr>
            <p:spPr>
              <a:xfrm rot="20700000">
                <a:off x="8195205" y="3817389"/>
                <a:ext cx="199176" cy="205740"/>
              </a:xfrm>
              <a:prstGeom prst="arc">
                <a:avLst/>
              </a:prstGeom>
              <a:noFill/>
              <a:ln w="25400" cap="rnd">
                <a:solidFill>
                  <a:srgbClr val="F0E6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60" name="Ellipszis 259"/>
            <p:cNvSpPr>
              <a:spLocks noChangeAspect="1"/>
            </p:cNvSpPr>
            <p:nvPr/>
          </p:nvSpPr>
          <p:spPr>
            <a:xfrm>
              <a:off x="9676657" y="-3721876"/>
              <a:ext cx="5400000" cy="540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61" name="Kép 26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0413" y1="47945" x2="66942" y2="52055"/>
                        </a14:backgroundRemoval>
                      </a14:imgEffect>
                    </a14:imgLayer>
                  </a14:imgProps>
                </a:ext>
              </a:extLst>
            </a:blip>
            <a:srcRect l="16543" t="17805" r="11893" b="16908"/>
            <a:stretch/>
          </p:blipFill>
          <p:spPr>
            <a:xfrm>
              <a:off x="11581144" y="-4352984"/>
              <a:ext cx="1344997" cy="850565"/>
            </a:xfrm>
            <a:prstGeom prst="rect">
              <a:avLst/>
            </a:prstGeom>
          </p:spPr>
        </p:pic>
        <p:pic>
          <p:nvPicPr>
            <p:cNvPr id="262" name="Kép 261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11" b="90000" l="10000" r="964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4522510" y="-1727434"/>
              <a:ext cx="1763802" cy="1198153"/>
            </a:xfrm>
            <a:prstGeom prst="rect">
              <a:avLst/>
            </a:prstGeom>
          </p:spPr>
        </p:pic>
        <p:grpSp>
          <p:nvGrpSpPr>
            <p:cNvPr id="263" name="Csoportba foglalás 262"/>
            <p:cNvGrpSpPr/>
            <p:nvPr/>
          </p:nvGrpSpPr>
          <p:grpSpPr>
            <a:xfrm rot="18678779">
              <a:off x="9435299" y="-3214111"/>
              <a:ext cx="1071128" cy="940365"/>
              <a:chOff x="5596724" y="4594558"/>
              <a:chExt cx="1953502" cy="1386047"/>
            </a:xfrm>
          </p:grpSpPr>
          <p:pic>
            <p:nvPicPr>
              <p:cNvPr id="312" name="Kép 3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4214" y="459455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13" name="Kép 3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5200" y="463370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14" name="Kép 3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0962" y="461556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15" name="Kép 31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596724" y="459742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16" name="Kép 3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360845" y="492216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17" name="Kép 3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820678" y="498077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318" name="Kép 3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928740" y="4908453"/>
                <a:ext cx="506012" cy="999831"/>
              </a:xfrm>
              <a:prstGeom prst="rect">
                <a:avLst/>
              </a:prstGeom>
            </p:spPr>
          </p:pic>
        </p:grpSp>
        <p:pic>
          <p:nvPicPr>
            <p:cNvPr id="264" name="Kép 26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392822">
              <a:off x="14434835" y="20195"/>
              <a:ext cx="1117287" cy="1414275"/>
            </a:xfrm>
            <a:prstGeom prst="rect">
              <a:avLst/>
            </a:prstGeom>
          </p:spPr>
        </p:pic>
        <p:grpSp>
          <p:nvGrpSpPr>
            <p:cNvPr id="265" name="Csoportba foglalás 264"/>
            <p:cNvGrpSpPr/>
            <p:nvPr/>
          </p:nvGrpSpPr>
          <p:grpSpPr>
            <a:xfrm rot="11913224">
              <a:off x="9782466" y="836223"/>
              <a:ext cx="964515" cy="854709"/>
              <a:chOff x="4163624" y="5990659"/>
              <a:chExt cx="1028137" cy="766970"/>
            </a:xfrm>
          </p:grpSpPr>
          <p:sp>
            <p:nvSpPr>
              <p:cNvPr id="306" name="Ellipszis 305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7" name="Ellipszis 306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8" name="Ellipszis 307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9" name="Ellipszis 308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0" name="Ellipszis 309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11" name="Ellipszis 310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66" name="Csoportba foglalás 265"/>
            <p:cNvGrpSpPr/>
            <p:nvPr/>
          </p:nvGrpSpPr>
          <p:grpSpPr>
            <a:xfrm rot="8879810">
              <a:off x="13654338" y="1228201"/>
              <a:ext cx="606088" cy="645218"/>
              <a:chOff x="7604214" y="5945575"/>
              <a:chExt cx="722429" cy="937119"/>
            </a:xfrm>
          </p:grpSpPr>
          <p:sp>
            <p:nvSpPr>
              <p:cNvPr id="296" name="Ellipszis 295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7" name="Ellipszis 296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8" name="Ellipszis 297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9" name="Ellipszis 298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00" name="Ellipszis 299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301" name="Csoportba foglalás 300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302" name="Ellipszis 301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3" name="Ellipszis 302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4" name="Ellipszis 303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05" name="Ellipszis 304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67" name="Csoportba foglalás 266"/>
            <p:cNvGrpSpPr/>
            <p:nvPr/>
          </p:nvGrpSpPr>
          <p:grpSpPr>
            <a:xfrm rot="1052053">
              <a:off x="12811480" y="-4202578"/>
              <a:ext cx="526501" cy="645218"/>
              <a:chOff x="7604214" y="5945575"/>
              <a:chExt cx="722429" cy="937119"/>
            </a:xfrm>
          </p:grpSpPr>
          <p:sp>
            <p:nvSpPr>
              <p:cNvPr id="286" name="Ellipszis 285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7" name="Ellipszis 286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8" name="Ellipszis 287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9" name="Ellipszis 288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90" name="Ellipszis 289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291" name="Csoportba foglalás 290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292" name="Ellipszis 291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3" name="Ellipszis 292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4" name="Ellipszis 293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5" name="Ellipszis 294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268" name="Csoportba foglalás 267"/>
            <p:cNvGrpSpPr/>
            <p:nvPr/>
          </p:nvGrpSpPr>
          <p:grpSpPr>
            <a:xfrm rot="8340000" flipH="1">
              <a:off x="13072788" y="1517097"/>
              <a:ext cx="415512" cy="744778"/>
              <a:chOff x="1555338" y="1706017"/>
              <a:chExt cx="2194990" cy="4528354"/>
            </a:xfrm>
          </p:grpSpPr>
          <p:sp>
            <p:nvSpPr>
              <p:cNvPr id="282" name="Szabadkézi sokszög 281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3" name="Szabadkézi sokszög 282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4" name="Ellipszis 283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5" name="Ellipszis 284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69" name="Csoportba foglalás 268"/>
            <p:cNvGrpSpPr/>
            <p:nvPr/>
          </p:nvGrpSpPr>
          <p:grpSpPr>
            <a:xfrm rot="10254801">
              <a:off x="11921035" y="1682349"/>
              <a:ext cx="612548" cy="541314"/>
              <a:chOff x="4163624" y="5990659"/>
              <a:chExt cx="1028137" cy="766970"/>
            </a:xfrm>
          </p:grpSpPr>
          <p:sp>
            <p:nvSpPr>
              <p:cNvPr id="276" name="Ellipszis 275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7" name="Ellipszis 276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8" name="Ellipszis 277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9" name="Ellipszis 278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0" name="Ellipszis 279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1" name="Ellipszis 280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270" name="Csoportba foglalás 269"/>
            <p:cNvGrpSpPr/>
            <p:nvPr/>
          </p:nvGrpSpPr>
          <p:grpSpPr>
            <a:xfrm rot="11940000" flipH="1">
              <a:off x="10968304" y="1423703"/>
              <a:ext cx="320827" cy="829461"/>
              <a:chOff x="1555338" y="1706017"/>
              <a:chExt cx="2194990" cy="4528354"/>
            </a:xfrm>
          </p:grpSpPr>
          <p:sp>
            <p:nvSpPr>
              <p:cNvPr id="272" name="Szabadkézi sokszög 271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3" name="Szabadkézi sokszög 272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4" name="Ellipszis 273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5" name="Ellipszis 274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373" name="Csoportba foglalás 372"/>
          <p:cNvGrpSpPr/>
          <p:nvPr/>
        </p:nvGrpSpPr>
        <p:grpSpPr>
          <a:xfrm>
            <a:off x="-4139554" y="-4003291"/>
            <a:ext cx="8437566" cy="6717908"/>
            <a:chOff x="7762681" y="-4456033"/>
            <a:chExt cx="8437566" cy="6717908"/>
          </a:xfrm>
        </p:grpSpPr>
        <p:sp>
          <p:nvSpPr>
            <p:cNvPr id="395" name="Ellipszis 394"/>
            <p:cNvSpPr/>
            <p:nvPr/>
          </p:nvSpPr>
          <p:spPr>
            <a:xfrm>
              <a:off x="9625858" y="-3599554"/>
              <a:ext cx="5400000" cy="5400000"/>
            </a:xfrm>
            <a:prstGeom prst="ellipse">
              <a:avLst/>
            </a:prstGeom>
            <a:solidFill>
              <a:srgbClr val="EDE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smtClean="0"/>
            </a:p>
          </p:txBody>
        </p:sp>
        <p:grpSp>
          <p:nvGrpSpPr>
            <p:cNvPr id="374" name="Csoportba foglalás 373"/>
            <p:cNvGrpSpPr/>
            <p:nvPr/>
          </p:nvGrpSpPr>
          <p:grpSpPr>
            <a:xfrm rot="7500000" flipH="1">
              <a:off x="14223276" y="832315"/>
              <a:ext cx="415512" cy="817331"/>
              <a:chOff x="1555338" y="1706017"/>
              <a:chExt cx="2194990" cy="4528354"/>
            </a:xfrm>
          </p:grpSpPr>
          <p:sp>
            <p:nvSpPr>
              <p:cNvPr id="493" name="Szabadkézi sokszög 492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4" name="Szabadkézi sokszög 493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5" name="Ellipszis 494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6" name="Ellipszis 495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75" name="Csoportba foglalás 374"/>
            <p:cNvGrpSpPr/>
            <p:nvPr/>
          </p:nvGrpSpPr>
          <p:grpSpPr>
            <a:xfrm rot="19831916">
              <a:off x="10568781" y="-4217405"/>
              <a:ext cx="994311" cy="1059866"/>
              <a:chOff x="4163624" y="5990659"/>
              <a:chExt cx="1028137" cy="766970"/>
            </a:xfrm>
          </p:grpSpPr>
          <p:sp>
            <p:nvSpPr>
              <p:cNvPr id="487" name="Ellipszis 486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8" name="Ellipszis 487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9" name="Ellipszis 488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0" name="Ellipszis 489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1" name="Ellipszis 490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92" name="Ellipszis 491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76" name="Csoportba foglalás 375"/>
            <p:cNvGrpSpPr/>
            <p:nvPr/>
          </p:nvGrpSpPr>
          <p:grpSpPr>
            <a:xfrm rot="17040000" flipH="1">
              <a:off x="9388598" y="-2368781"/>
              <a:ext cx="320827" cy="829461"/>
              <a:chOff x="1555338" y="1706017"/>
              <a:chExt cx="2194990" cy="4528354"/>
            </a:xfrm>
          </p:grpSpPr>
          <p:sp>
            <p:nvSpPr>
              <p:cNvPr id="483" name="Szabadkézi sokszög 482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4" name="Szabadkézi sokszög 483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5" name="Ellipszis 484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6" name="Ellipszis 485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77" name="Csoportba foglalás 376"/>
            <p:cNvGrpSpPr/>
            <p:nvPr/>
          </p:nvGrpSpPr>
          <p:grpSpPr>
            <a:xfrm rot="7571995">
              <a:off x="15127910" y="-531266"/>
              <a:ext cx="519537" cy="1235529"/>
              <a:chOff x="7604214" y="5945575"/>
              <a:chExt cx="722429" cy="937119"/>
            </a:xfrm>
          </p:grpSpPr>
          <p:sp>
            <p:nvSpPr>
              <p:cNvPr id="473" name="Ellipszis 472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4" name="Ellipszis 473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5" name="Ellipszis 474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6" name="Ellipszis 475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7" name="Ellipszis 476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78" name="Csoportba foglalás 477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479" name="Ellipszis 478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0" name="Ellipszis 479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1" name="Ellipszis 480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2" name="Ellipszis 481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378" name="Csoportba foglalás 377"/>
            <p:cNvGrpSpPr/>
            <p:nvPr/>
          </p:nvGrpSpPr>
          <p:grpSpPr>
            <a:xfrm rot="1320000" flipH="1">
              <a:off x="14196678" y="-3683580"/>
              <a:ext cx="320827" cy="829461"/>
              <a:chOff x="1555338" y="1706017"/>
              <a:chExt cx="2194990" cy="4528354"/>
            </a:xfrm>
          </p:grpSpPr>
          <p:sp>
            <p:nvSpPr>
              <p:cNvPr id="469" name="Szabadkézi sokszög 468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0" name="Szabadkézi sokszög 469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1" name="Ellipszis 470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72" name="Ellipszis 471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79" name="Csoportba foglalás 378"/>
            <p:cNvGrpSpPr/>
            <p:nvPr/>
          </p:nvGrpSpPr>
          <p:grpSpPr>
            <a:xfrm rot="1920696">
              <a:off x="13612684" y="-4456033"/>
              <a:ext cx="519537" cy="1235529"/>
              <a:chOff x="7604214" y="5945575"/>
              <a:chExt cx="722429" cy="937119"/>
            </a:xfrm>
          </p:grpSpPr>
          <p:sp>
            <p:nvSpPr>
              <p:cNvPr id="459" name="Ellipszis 458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0" name="Ellipszis 459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1" name="Ellipszis 460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2" name="Ellipszis 461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63" name="Ellipszis 462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64" name="Csoportba foglalás 463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465" name="Ellipszis 464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6" name="Ellipszis 465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7" name="Ellipszis 466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68" name="Ellipszis 467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380" name="Csoportba foglalás 379"/>
            <p:cNvGrpSpPr/>
            <p:nvPr/>
          </p:nvGrpSpPr>
          <p:grpSpPr>
            <a:xfrm rot="14950066">
              <a:off x="9032706" y="-497931"/>
              <a:ext cx="519537" cy="1235529"/>
              <a:chOff x="7604214" y="5945575"/>
              <a:chExt cx="722429" cy="937119"/>
            </a:xfrm>
          </p:grpSpPr>
          <p:sp>
            <p:nvSpPr>
              <p:cNvPr id="449" name="Ellipszis 448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0" name="Ellipszis 449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1" name="Ellipszis 450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2" name="Ellipszis 451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53" name="Ellipszis 452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54" name="Csoportba foglalás 453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455" name="Ellipszis 454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56" name="Ellipszis 455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57" name="Ellipszis 456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58" name="Ellipszis 457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pic>
          <p:nvPicPr>
            <p:cNvPr id="381" name="Kép 38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7699145" y="-2088261"/>
              <a:ext cx="2255008" cy="2127936"/>
            </a:xfrm>
            <a:prstGeom prst="rect">
              <a:avLst/>
            </a:prstGeom>
          </p:spPr>
        </p:pic>
        <p:pic>
          <p:nvPicPr>
            <p:cNvPr id="382" name="Kép 38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87928">
              <a:off x="14208399" y="-3959261"/>
              <a:ext cx="1731358" cy="2191574"/>
            </a:xfrm>
            <a:prstGeom prst="rect">
              <a:avLst/>
            </a:prstGeom>
          </p:spPr>
        </p:pic>
        <p:grpSp>
          <p:nvGrpSpPr>
            <p:cNvPr id="383" name="Csoportba foglalás 382"/>
            <p:cNvGrpSpPr/>
            <p:nvPr/>
          </p:nvGrpSpPr>
          <p:grpSpPr>
            <a:xfrm rot="14470127" flipH="1">
              <a:off x="9330043" y="260639"/>
              <a:ext cx="858048" cy="674650"/>
              <a:chOff x="7911466" y="3719328"/>
              <a:chExt cx="1541143" cy="869419"/>
            </a:xfrm>
          </p:grpSpPr>
          <p:grpSp>
            <p:nvGrpSpPr>
              <p:cNvPr id="443" name="Csoportba foglalás 442"/>
              <p:cNvGrpSpPr/>
              <p:nvPr/>
            </p:nvGrpSpPr>
            <p:grpSpPr>
              <a:xfrm>
                <a:off x="7911466" y="3719328"/>
                <a:ext cx="1541143" cy="869419"/>
                <a:chOff x="6564603" y="4701064"/>
                <a:chExt cx="1541143" cy="869419"/>
              </a:xfrm>
            </p:grpSpPr>
            <p:sp>
              <p:nvSpPr>
                <p:cNvPr id="447" name="Ellipszis 7"/>
                <p:cNvSpPr/>
                <p:nvPr/>
              </p:nvSpPr>
              <p:spPr>
                <a:xfrm>
                  <a:off x="6739046" y="4701064"/>
                  <a:ext cx="1366700" cy="869419"/>
                </a:xfrm>
                <a:custGeom>
                  <a:avLst/>
                  <a:gdLst>
                    <a:gd name="connsiteX0" fmla="*/ 0 w 1250900"/>
                    <a:gd name="connsiteY0" fmla="*/ 380391 h 760781"/>
                    <a:gd name="connsiteX1" fmla="*/ 625450 w 1250900"/>
                    <a:gd name="connsiteY1" fmla="*/ 0 h 760781"/>
                    <a:gd name="connsiteX2" fmla="*/ 1250900 w 1250900"/>
                    <a:gd name="connsiteY2" fmla="*/ 380391 h 760781"/>
                    <a:gd name="connsiteX3" fmla="*/ 625450 w 1250900"/>
                    <a:gd name="connsiteY3" fmla="*/ 760782 h 760781"/>
                    <a:gd name="connsiteX4" fmla="*/ 0 w 1250900"/>
                    <a:gd name="connsiteY4" fmla="*/ 380391 h 760781"/>
                    <a:gd name="connsiteX0" fmla="*/ 0 w 1316737"/>
                    <a:gd name="connsiteY0" fmla="*/ 380416 h 760834"/>
                    <a:gd name="connsiteX1" fmla="*/ 625450 w 1316737"/>
                    <a:gd name="connsiteY1" fmla="*/ 25 h 760834"/>
                    <a:gd name="connsiteX2" fmla="*/ 1316737 w 1316737"/>
                    <a:gd name="connsiteY2" fmla="*/ 395046 h 760834"/>
                    <a:gd name="connsiteX3" fmla="*/ 625450 w 1316737"/>
                    <a:gd name="connsiteY3" fmla="*/ 760807 h 760834"/>
                    <a:gd name="connsiteX4" fmla="*/ 0 w 1316737"/>
                    <a:gd name="connsiteY4" fmla="*/ 380416 h 760834"/>
                    <a:gd name="connsiteX0" fmla="*/ 0 w 1316737"/>
                    <a:gd name="connsiteY0" fmla="*/ 380416 h 760820"/>
                    <a:gd name="connsiteX1" fmla="*/ 625450 w 1316737"/>
                    <a:gd name="connsiteY1" fmla="*/ 25 h 760820"/>
                    <a:gd name="connsiteX2" fmla="*/ 1316737 w 1316737"/>
                    <a:gd name="connsiteY2" fmla="*/ 395046 h 760820"/>
                    <a:gd name="connsiteX3" fmla="*/ 625450 w 1316737"/>
                    <a:gd name="connsiteY3" fmla="*/ 760807 h 760820"/>
                    <a:gd name="connsiteX4" fmla="*/ 0 w 1316737"/>
                    <a:gd name="connsiteY4" fmla="*/ 380416 h 760820"/>
                    <a:gd name="connsiteX0" fmla="*/ 11597 w 1328334"/>
                    <a:gd name="connsiteY0" fmla="*/ 130345 h 510749"/>
                    <a:gd name="connsiteX1" fmla="*/ 315179 w 1328334"/>
                    <a:gd name="connsiteY1" fmla="*/ 13301 h 510749"/>
                    <a:gd name="connsiteX2" fmla="*/ 1328334 w 1328334"/>
                    <a:gd name="connsiteY2" fmla="*/ 144975 h 510749"/>
                    <a:gd name="connsiteX3" fmla="*/ 637047 w 1328334"/>
                    <a:gd name="connsiteY3" fmla="*/ 510736 h 510749"/>
                    <a:gd name="connsiteX4" fmla="*/ 11597 w 1328334"/>
                    <a:gd name="connsiteY4" fmla="*/ 130345 h 510749"/>
                    <a:gd name="connsiteX0" fmla="*/ 11597 w 1328334"/>
                    <a:gd name="connsiteY0" fmla="*/ 117159 h 497563"/>
                    <a:gd name="connsiteX1" fmla="*/ 315179 w 1328334"/>
                    <a:gd name="connsiteY1" fmla="*/ 115 h 497563"/>
                    <a:gd name="connsiteX2" fmla="*/ 1328334 w 1328334"/>
                    <a:gd name="connsiteY2" fmla="*/ 131789 h 497563"/>
                    <a:gd name="connsiteX3" fmla="*/ 637047 w 1328334"/>
                    <a:gd name="connsiteY3" fmla="*/ 497550 h 497563"/>
                    <a:gd name="connsiteX4" fmla="*/ 11597 w 1328334"/>
                    <a:gd name="connsiteY4" fmla="*/ 117159 h 497563"/>
                    <a:gd name="connsiteX0" fmla="*/ 11597 w 1328334"/>
                    <a:gd name="connsiteY0" fmla="*/ 171091 h 551495"/>
                    <a:gd name="connsiteX1" fmla="*/ 315179 w 1328334"/>
                    <a:gd name="connsiteY1" fmla="*/ 54047 h 551495"/>
                    <a:gd name="connsiteX2" fmla="*/ 1328334 w 1328334"/>
                    <a:gd name="connsiteY2" fmla="*/ 185721 h 551495"/>
                    <a:gd name="connsiteX3" fmla="*/ 637047 w 1328334"/>
                    <a:gd name="connsiteY3" fmla="*/ 551482 h 551495"/>
                    <a:gd name="connsiteX4" fmla="*/ 11597 w 1328334"/>
                    <a:gd name="connsiteY4" fmla="*/ 171091 h 551495"/>
                    <a:gd name="connsiteX0" fmla="*/ 11597 w 1328334"/>
                    <a:gd name="connsiteY0" fmla="*/ 117174 h 526837"/>
                    <a:gd name="connsiteX1" fmla="*/ 315179 w 1328334"/>
                    <a:gd name="connsiteY1" fmla="*/ 130 h 526837"/>
                    <a:gd name="connsiteX2" fmla="*/ 1328334 w 1328334"/>
                    <a:gd name="connsiteY2" fmla="*/ 131804 h 526837"/>
                    <a:gd name="connsiteX3" fmla="*/ 637047 w 1328334"/>
                    <a:gd name="connsiteY3" fmla="*/ 526826 h 526837"/>
                    <a:gd name="connsiteX4" fmla="*/ 11597 w 1328334"/>
                    <a:gd name="connsiteY4" fmla="*/ 117174 h 526837"/>
                    <a:gd name="connsiteX0" fmla="*/ 11597 w 1328334"/>
                    <a:gd name="connsiteY0" fmla="*/ 117174 h 530107"/>
                    <a:gd name="connsiteX1" fmla="*/ 315179 w 1328334"/>
                    <a:gd name="connsiteY1" fmla="*/ 130 h 530107"/>
                    <a:gd name="connsiteX2" fmla="*/ 1328334 w 1328334"/>
                    <a:gd name="connsiteY2" fmla="*/ 131804 h 530107"/>
                    <a:gd name="connsiteX3" fmla="*/ 637047 w 1328334"/>
                    <a:gd name="connsiteY3" fmla="*/ 526826 h 530107"/>
                    <a:gd name="connsiteX4" fmla="*/ 11597 w 1328334"/>
                    <a:gd name="connsiteY4" fmla="*/ 117174 h 530107"/>
                    <a:gd name="connsiteX0" fmla="*/ 18474 w 1335211"/>
                    <a:gd name="connsiteY0" fmla="*/ 454685 h 868148"/>
                    <a:gd name="connsiteX1" fmla="*/ 179407 w 1335211"/>
                    <a:gd name="connsiteY1" fmla="*/ 977 h 868148"/>
                    <a:gd name="connsiteX2" fmla="*/ 322056 w 1335211"/>
                    <a:gd name="connsiteY2" fmla="*/ 337641 h 868148"/>
                    <a:gd name="connsiteX3" fmla="*/ 1335211 w 1335211"/>
                    <a:gd name="connsiteY3" fmla="*/ 469315 h 868148"/>
                    <a:gd name="connsiteX4" fmla="*/ 643924 w 1335211"/>
                    <a:gd name="connsiteY4" fmla="*/ 864337 h 868148"/>
                    <a:gd name="connsiteX5" fmla="*/ 18474 w 1335211"/>
                    <a:gd name="connsiteY5" fmla="*/ 454685 h 868148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80543 w 1397280"/>
                    <a:gd name="connsiteY0" fmla="*/ 453708 h 867171"/>
                    <a:gd name="connsiteX1" fmla="*/ 241476 w 1397280"/>
                    <a:gd name="connsiteY1" fmla="*/ 0 h 867171"/>
                    <a:gd name="connsiteX2" fmla="*/ 384125 w 1397280"/>
                    <a:gd name="connsiteY2" fmla="*/ 336664 h 867171"/>
                    <a:gd name="connsiteX3" fmla="*/ 1397280 w 1397280"/>
                    <a:gd name="connsiteY3" fmla="*/ 468338 h 867171"/>
                    <a:gd name="connsiteX4" fmla="*/ 705993 w 1397280"/>
                    <a:gd name="connsiteY4" fmla="*/ 863360 h 867171"/>
                    <a:gd name="connsiteX5" fmla="*/ 80543 w 1397280"/>
                    <a:gd name="connsiteY5" fmla="*/ 453708 h 867171"/>
                    <a:gd name="connsiteX0" fmla="*/ 46626 w 1363363"/>
                    <a:gd name="connsiteY0" fmla="*/ 455773 h 869236"/>
                    <a:gd name="connsiteX1" fmla="*/ 207559 w 1363363"/>
                    <a:gd name="connsiteY1" fmla="*/ 2065 h 869236"/>
                    <a:gd name="connsiteX2" fmla="*/ 350208 w 1363363"/>
                    <a:gd name="connsiteY2" fmla="*/ 338729 h 869236"/>
                    <a:gd name="connsiteX3" fmla="*/ 1363363 w 1363363"/>
                    <a:gd name="connsiteY3" fmla="*/ 470403 h 869236"/>
                    <a:gd name="connsiteX4" fmla="*/ 672076 w 1363363"/>
                    <a:gd name="connsiteY4" fmla="*/ 865425 h 869236"/>
                    <a:gd name="connsiteX5" fmla="*/ 46626 w 1363363"/>
                    <a:gd name="connsiteY5" fmla="*/ 455773 h 869236"/>
                    <a:gd name="connsiteX0" fmla="*/ 50087 w 1366824"/>
                    <a:gd name="connsiteY0" fmla="*/ 453910 h 866946"/>
                    <a:gd name="connsiteX1" fmla="*/ 57402 w 1366824"/>
                    <a:gd name="connsiteY1" fmla="*/ 263550 h 866946"/>
                    <a:gd name="connsiteX2" fmla="*/ 211020 w 1366824"/>
                    <a:gd name="connsiteY2" fmla="*/ 202 h 866946"/>
                    <a:gd name="connsiteX3" fmla="*/ 353669 w 1366824"/>
                    <a:gd name="connsiteY3" fmla="*/ 336866 h 866946"/>
                    <a:gd name="connsiteX4" fmla="*/ 1366824 w 1366824"/>
                    <a:gd name="connsiteY4" fmla="*/ 468540 h 866946"/>
                    <a:gd name="connsiteX5" fmla="*/ 675537 w 1366824"/>
                    <a:gd name="connsiteY5" fmla="*/ 863562 h 866946"/>
                    <a:gd name="connsiteX6" fmla="*/ 50087 w 1366824"/>
                    <a:gd name="connsiteY6" fmla="*/ 453910 h 866946"/>
                    <a:gd name="connsiteX0" fmla="*/ 58620 w 1375357"/>
                    <a:gd name="connsiteY0" fmla="*/ 454398 h 867434"/>
                    <a:gd name="connsiteX1" fmla="*/ 65935 w 1375357"/>
                    <a:gd name="connsiteY1" fmla="*/ 264038 h 867434"/>
                    <a:gd name="connsiteX2" fmla="*/ 219553 w 1375357"/>
                    <a:gd name="connsiteY2" fmla="*/ 690 h 867434"/>
                    <a:gd name="connsiteX3" fmla="*/ 362202 w 1375357"/>
                    <a:gd name="connsiteY3" fmla="*/ 337354 h 867434"/>
                    <a:gd name="connsiteX4" fmla="*/ 1375357 w 1375357"/>
                    <a:gd name="connsiteY4" fmla="*/ 469028 h 867434"/>
                    <a:gd name="connsiteX5" fmla="*/ 684070 w 1375357"/>
                    <a:gd name="connsiteY5" fmla="*/ 864050 h 867434"/>
                    <a:gd name="connsiteX6" fmla="*/ 58620 w 1375357"/>
                    <a:gd name="connsiteY6" fmla="*/ 454398 h 867434"/>
                    <a:gd name="connsiteX0" fmla="*/ 50088 w 1366825"/>
                    <a:gd name="connsiteY0" fmla="*/ 454114 h 867150"/>
                    <a:gd name="connsiteX1" fmla="*/ 57403 w 1366825"/>
                    <a:gd name="connsiteY1" fmla="*/ 263754 h 867150"/>
                    <a:gd name="connsiteX2" fmla="*/ 211021 w 1366825"/>
                    <a:gd name="connsiteY2" fmla="*/ 406 h 867150"/>
                    <a:gd name="connsiteX3" fmla="*/ 353670 w 1366825"/>
                    <a:gd name="connsiteY3" fmla="*/ 337070 h 867150"/>
                    <a:gd name="connsiteX4" fmla="*/ 1366825 w 1366825"/>
                    <a:gd name="connsiteY4" fmla="*/ 468744 h 867150"/>
                    <a:gd name="connsiteX5" fmla="*/ 675538 w 1366825"/>
                    <a:gd name="connsiteY5" fmla="*/ 863766 h 867150"/>
                    <a:gd name="connsiteX6" fmla="*/ 50088 w 1366825"/>
                    <a:gd name="connsiteY6" fmla="*/ 454114 h 867150"/>
                    <a:gd name="connsiteX0" fmla="*/ 50088 w 1367087"/>
                    <a:gd name="connsiteY0" fmla="*/ 454114 h 867150"/>
                    <a:gd name="connsiteX1" fmla="*/ 57403 w 1367087"/>
                    <a:gd name="connsiteY1" fmla="*/ 263754 h 867150"/>
                    <a:gd name="connsiteX2" fmla="*/ 211021 w 1367087"/>
                    <a:gd name="connsiteY2" fmla="*/ 406 h 867150"/>
                    <a:gd name="connsiteX3" fmla="*/ 353670 w 1367087"/>
                    <a:gd name="connsiteY3" fmla="*/ 337070 h 867150"/>
                    <a:gd name="connsiteX4" fmla="*/ 752348 w 1367087"/>
                    <a:gd name="connsiteY4" fmla="*/ 336906 h 867150"/>
                    <a:gd name="connsiteX5" fmla="*/ 1366825 w 1367087"/>
                    <a:gd name="connsiteY5" fmla="*/ 468744 h 867150"/>
                    <a:gd name="connsiteX6" fmla="*/ 675538 w 1367087"/>
                    <a:gd name="connsiteY6" fmla="*/ 863766 h 867150"/>
                    <a:gd name="connsiteX7" fmla="*/ 50088 w 1367087"/>
                    <a:gd name="connsiteY7" fmla="*/ 454114 h 867150"/>
                    <a:gd name="connsiteX0" fmla="*/ 50088 w 1367329"/>
                    <a:gd name="connsiteY0" fmla="*/ 454114 h 867150"/>
                    <a:gd name="connsiteX1" fmla="*/ 57403 w 1367329"/>
                    <a:gd name="connsiteY1" fmla="*/ 263754 h 867150"/>
                    <a:gd name="connsiteX2" fmla="*/ 211021 w 1367329"/>
                    <a:gd name="connsiteY2" fmla="*/ 406 h 867150"/>
                    <a:gd name="connsiteX3" fmla="*/ 353670 w 1367329"/>
                    <a:gd name="connsiteY3" fmla="*/ 337070 h 867150"/>
                    <a:gd name="connsiteX4" fmla="*/ 752348 w 1367329"/>
                    <a:gd name="connsiteY4" fmla="*/ 336906 h 867150"/>
                    <a:gd name="connsiteX5" fmla="*/ 1366825 w 1367329"/>
                    <a:gd name="connsiteY5" fmla="*/ 468744 h 867150"/>
                    <a:gd name="connsiteX6" fmla="*/ 675538 w 1367329"/>
                    <a:gd name="connsiteY6" fmla="*/ 863766 h 867150"/>
                    <a:gd name="connsiteX7" fmla="*/ 50088 w 1367329"/>
                    <a:gd name="connsiteY7" fmla="*/ 454114 h 867150"/>
                    <a:gd name="connsiteX0" fmla="*/ 78720 w 1366700"/>
                    <a:gd name="connsiteY0" fmla="*/ 549211 h 864333"/>
                    <a:gd name="connsiteX1" fmla="*/ 56774 w 1366700"/>
                    <a:gd name="connsiteY1" fmla="*/ 263754 h 864333"/>
                    <a:gd name="connsiteX2" fmla="*/ 210392 w 1366700"/>
                    <a:gd name="connsiteY2" fmla="*/ 406 h 864333"/>
                    <a:gd name="connsiteX3" fmla="*/ 353041 w 1366700"/>
                    <a:gd name="connsiteY3" fmla="*/ 337070 h 864333"/>
                    <a:gd name="connsiteX4" fmla="*/ 751719 w 1366700"/>
                    <a:gd name="connsiteY4" fmla="*/ 336906 h 864333"/>
                    <a:gd name="connsiteX5" fmla="*/ 1366196 w 1366700"/>
                    <a:gd name="connsiteY5" fmla="*/ 468744 h 864333"/>
                    <a:gd name="connsiteX6" fmla="*/ 674909 w 1366700"/>
                    <a:gd name="connsiteY6" fmla="*/ 863766 h 864333"/>
                    <a:gd name="connsiteX7" fmla="*/ 78720 w 1366700"/>
                    <a:gd name="connsiteY7" fmla="*/ 549211 h 864333"/>
                    <a:gd name="connsiteX0" fmla="*/ 78720 w 1366700"/>
                    <a:gd name="connsiteY0" fmla="*/ 549211 h 864544"/>
                    <a:gd name="connsiteX1" fmla="*/ 56774 w 1366700"/>
                    <a:gd name="connsiteY1" fmla="*/ 263754 h 864544"/>
                    <a:gd name="connsiteX2" fmla="*/ 210392 w 1366700"/>
                    <a:gd name="connsiteY2" fmla="*/ 406 h 864544"/>
                    <a:gd name="connsiteX3" fmla="*/ 353041 w 1366700"/>
                    <a:gd name="connsiteY3" fmla="*/ 337070 h 864544"/>
                    <a:gd name="connsiteX4" fmla="*/ 751719 w 1366700"/>
                    <a:gd name="connsiteY4" fmla="*/ 336906 h 864544"/>
                    <a:gd name="connsiteX5" fmla="*/ 1366196 w 1366700"/>
                    <a:gd name="connsiteY5" fmla="*/ 468744 h 864544"/>
                    <a:gd name="connsiteX6" fmla="*/ 674909 w 1366700"/>
                    <a:gd name="connsiteY6" fmla="*/ 863766 h 864544"/>
                    <a:gd name="connsiteX7" fmla="*/ 78720 w 1366700"/>
                    <a:gd name="connsiteY7" fmla="*/ 549211 h 864544"/>
                    <a:gd name="connsiteX0" fmla="*/ 78720 w 1366700"/>
                    <a:gd name="connsiteY0" fmla="*/ 549211 h 857032"/>
                    <a:gd name="connsiteX1" fmla="*/ 56774 w 1366700"/>
                    <a:gd name="connsiteY1" fmla="*/ 263754 h 857032"/>
                    <a:gd name="connsiteX2" fmla="*/ 210392 w 1366700"/>
                    <a:gd name="connsiteY2" fmla="*/ 406 h 857032"/>
                    <a:gd name="connsiteX3" fmla="*/ 353041 w 1366700"/>
                    <a:gd name="connsiteY3" fmla="*/ 337070 h 857032"/>
                    <a:gd name="connsiteX4" fmla="*/ 751719 w 1366700"/>
                    <a:gd name="connsiteY4" fmla="*/ 336906 h 857032"/>
                    <a:gd name="connsiteX5" fmla="*/ 1366196 w 1366700"/>
                    <a:gd name="connsiteY5" fmla="*/ 468744 h 857032"/>
                    <a:gd name="connsiteX6" fmla="*/ 682224 w 1366700"/>
                    <a:gd name="connsiteY6" fmla="*/ 856451 h 857032"/>
                    <a:gd name="connsiteX7" fmla="*/ 78720 w 1366700"/>
                    <a:gd name="connsiteY7" fmla="*/ 549211 h 857032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82502"/>
                    <a:gd name="connsiteX1" fmla="*/ 56774 w 1366700"/>
                    <a:gd name="connsiteY1" fmla="*/ 263754 h 882502"/>
                    <a:gd name="connsiteX2" fmla="*/ 210392 w 1366700"/>
                    <a:gd name="connsiteY2" fmla="*/ 406 h 882502"/>
                    <a:gd name="connsiteX3" fmla="*/ 353041 w 1366700"/>
                    <a:gd name="connsiteY3" fmla="*/ 337070 h 882502"/>
                    <a:gd name="connsiteX4" fmla="*/ 751719 w 1366700"/>
                    <a:gd name="connsiteY4" fmla="*/ 336906 h 882502"/>
                    <a:gd name="connsiteX5" fmla="*/ 1366196 w 1366700"/>
                    <a:gd name="connsiteY5" fmla="*/ 468744 h 882502"/>
                    <a:gd name="connsiteX6" fmla="*/ 682224 w 1366700"/>
                    <a:gd name="connsiteY6" fmla="*/ 856451 h 882502"/>
                    <a:gd name="connsiteX7" fmla="*/ 370028 w 1366700"/>
                    <a:gd name="connsiteY7" fmla="*/ 825512 h 882502"/>
                    <a:gd name="connsiteX8" fmla="*/ 166502 w 1366700"/>
                    <a:gd name="connsiteY8" fmla="*/ 651624 h 882502"/>
                    <a:gd name="connsiteX0" fmla="*/ 166502 w 1366700"/>
                    <a:gd name="connsiteY0" fmla="*/ 651624 h 869419"/>
                    <a:gd name="connsiteX1" fmla="*/ 56774 w 1366700"/>
                    <a:gd name="connsiteY1" fmla="*/ 263754 h 869419"/>
                    <a:gd name="connsiteX2" fmla="*/ 210392 w 1366700"/>
                    <a:gd name="connsiteY2" fmla="*/ 406 h 869419"/>
                    <a:gd name="connsiteX3" fmla="*/ 353041 w 1366700"/>
                    <a:gd name="connsiteY3" fmla="*/ 337070 h 869419"/>
                    <a:gd name="connsiteX4" fmla="*/ 751719 w 1366700"/>
                    <a:gd name="connsiteY4" fmla="*/ 336906 h 869419"/>
                    <a:gd name="connsiteX5" fmla="*/ 1366196 w 1366700"/>
                    <a:gd name="connsiteY5" fmla="*/ 468744 h 869419"/>
                    <a:gd name="connsiteX6" fmla="*/ 849713 w 1366700"/>
                    <a:gd name="connsiteY6" fmla="*/ 838344 h 869419"/>
                    <a:gd name="connsiteX7" fmla="*/ 370028 w 1366700"/>
                    <a:gd name="connsiteY7" fmla="*/ 825512 h 869419"/>
                    <a:gd name="connsiteX8" fmla="*/ 166502 w 1366700"/>
                    <a:gd name="connsiteY8" fmla="*/ 651624 h 86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6700" h="869419">
                      <a:moveTo>
                        <a:pt x="166502" y="651624"/>
                      </a:moveTo>
                      <a:cubicBezTo>
                        <a:pt x="114293" y="557998"/>
                        <a:pt x="29952" y="339372"/>
                        <a:pt x="56774" y="263754"/>
                      </a:cubicBezTo>
                      <a:cubicBezTo>
                        <a:pt x="-113914" y="85723"/>
                        <a:pt x="148822" y="-6937"/>
                        <a:pt x="210392" y="406"/>
                      </a:cubicBezTo>
                      <a:cubicBezTo>
                        <a:pt x="517020" y="90626"/>
                        <a:pt x="262820" y="280987"/>
                        <a:pt x="353041" y="337070"/>
                      </a:cubicBezTo>
                      <a:cubicBezTo>
                        <a:pt x="443262" y="393153"/>
                        <a:pt x="480447" y="307644"/>
                        <a:pt x="751719" y="336906"/>
                      </a:cubicBezTo>
                      <a:cubicBezTo>
                        <a:pt x="1147350" y="490525"/>
                        <a:pt x="1378998" y="394345"/>
                        <a:pt x="1366196" y="468744"/>
                      </a:cubicBezTo>
                      <a:cubicBezTo>
                        <a:pt x="1307675" y="495948"/>
                        <a:pt x="1015741" y="778883"/>
                        <a:pt x="849713" y="838344"/>
                      </a:cubicBezTo>
                      <a:cubicBezTo>
                        <a:pt x="683685" y="897805"/>
                        <a:pt x="455982" y="859650"/>
                        <a:pt x="370028" y="825512"/>
                      </a:cubicBezTo>
                      <a:cubicBezTo>
                        <a:pt x="284074" y="791374"/>
                        <a:pt x="218711" y="745250"/>
                        <a:pt x="166502" y="651624"/>
                      </a:cubicBezTo>
                      <a:close/>
                    </a:path>
                  </a:pathLst>
                </a:custGeom>
                <a:solidFill>
                  <a:srgbClr val="9A81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8" name="Háromszög 8"/>
                <p:cNvSpPr/>
                <p:nvPr/>
              </p:nvSpPr>
              <p:spPr>
                <a:xfrm rot="15356638">
                  <a:off x="6629385" y="4777875"/>
                  <a:ext cx="158436" cy="288000"/>
                </a:xfrm>
                <a:custGeom>
                  <a:avLst/>
                  <a:gdLst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566064"/>
                    <a:gd name="connsiteY0" fmla="*/ 890084 h 950979"/>
                    <a:gd name="connsiteX1" fmla="*/ 260873 w 566064"/>
                    <a:gd name="connsiteY1" fmla="*/ 0 h 950979"/>
                    <a:gd name="connsiteX2" fmla="*/ 566064 w 566064"/>
                    <a:gd name="connsiteY2" fmla="*/ 950979 h 950979"/>
                    <a:gd name="connsiteX3" fmla="*/ 0 w 566064"/>
                    <a:gd name="connsiteY3" fmla="*/ 890084 h 950979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602 h 919497"/>
                    <a:gd name="connsiteX1" fmla="*/ 338071 w 566064"/>
                    <a:gd name="connsiteY1" fmla="*/ 95 h 919497"/>
                    <a:gd name="connsiteX2" fmla="*/ 566064 w 566064"/>
                    <a:gd name="connsiteY2" fmla="*/ 919497 h 919497"/>
                    <a:gd name="connsiteX3" fmla="*/ 0 w 566064"/>
                    <a:gd name="connsiteY3" fmla="*/ 858602 h 919497"/>
                    <a:gd name="connsiteX0" fmla="*/ 0 w 566064"/>
                    <a:gd name="connsiteY0" fmla="*/ 858602 h 1132146"/>
                    <a:gd name="connsiteX1" fmla="*/ 338071 w 566064"/>
                    <a:gd name="connsiteY1" fmla="*/ 95 h 1132146"/>
                    <a:gd name="connsiteX2" fmla="*/ 566064 w 566064"/>
                    <a:gd name="connsiteY2" fmla="*/ 919497 h 1132146"/>
                    <a:gd name="connsiteX3" fmla="*/ 377518 w 566064"/>
                    <a:gd name="connsiteY3" fmla="*/ 1131746 h 1132146"/>
                    <a:gd name="connsiteX4" fmla="*/ 0 w 566064"/>
                    <a:gd name="connsiteY4" fmla="*/ 858602 h 1132146"/>
                    <a:gd name="connsiteX0" fmla="*/ 0 w 548314"/>
                    <a:gd name="connsiteY0" fmla="*/ 858624 h 1132037"/>
                    <a:gd name="connsiteX1" fmla="*/ 338071 w 548314"/>
                    <a:gd name="connsiteY1" fmla="*/ 117 h 1132037"/>
                    <a:gd name="connsiteX2" fmla="*/ 548315 w 548314"/>
                    <a:gd name="connsiteY2" fmla="*/ 800936 h 1132037"/>
                    <a:gd name="connsiteX3" fmla="*/ 377518 w 548314"/>
                    <a:gd name="connsiteY3" fmla="*/ 1131768 h 1132037"/>
                    <a:gd name="connsiteX4" fmla="*/ 0 w 548314"/>
                    <a:gd name="connsiteY4" fmla="*/ 858624 h 113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314" h="1132037">
                      <a:moveTo>
                        <a:pt x="0" y="858624"/>
                      </a:moveTo>
                      <a:cubicBezTo>
                        <a:pt x="101730" y="541631"/>
                        <a:pt x="144071" y="47842"/>
                        <a:pt x="338071" y="117"/>
                      </a:cubicBezTo>
                      <a:cubicBezTo>
                        <a:pt x="487127" y="-8735"/>
                        <a:pt x="446585" y="483943"/>
                        <a:pt x="548315" y="800936"/>
                      </a:cubicBezTo>
                      <a:cubicBezTo>
                        <a:pt x="471864" y="789559"/>
                        <a:pt x="453969" y="1143145"/>
                        <a:pt x="377518" y="1131768"/>
                      </a:cubicBezTo>
                      <a:lnTo>
                        <a:pt x="0" y="858624"/>
                      </a:lnTo>
                      <a:close/>
                    </a:path>
                  </a:pathLst>
                </a:custGeom>
                <a:solidFill>
                  <a:srgbClr val="DAC2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44" name="Ellipszis 7"/>
              <p:cNvSpPr/>
              <p:nvPr/>
            </p:nvSpPr>
            <p:spPr>
              <a:xfrm>
                <a:off x="8443343" y="4130604"/>
                <a:ext cx="628228" cy="278434"/>
              </a:xfrm>
              <a:custGeom>
                <a:avLst/>
                <a:gdLst>
                  <a:gd name="connsiteX0" fmla="*/ 0 w 1250900"/>
                  <a:gd name="connsiteY0" fmla="*/ 380391 h 760781"/>
                  <a:gd name="connsiteX1" fmla="*/ 625450 w 1250900"/>
                  <a:gd name="connsiteY1" fmla="*/ 0 h 760781"/>
                  <a:gd name="connsiteX2" fmla="*/ 1250900 w 1250900"/>
                  <a:gd name="connsiteY2" fmla="*/ 380391 h 760781"/>
                  <a:gd name="connsiteX3" fmla="*/ 625450 w 1250900"/>
                  <a:gd name="connsiteY3" fmla="*/ 760782 h 760781"/>
                  <a:gd name="connsiteX4" fmla="*/ 0 w 1250900"/>
                  <a:gd name="connsiteY4" fmla="*/ 380391 h 760781"/>
                  <a:gd name="connsiteX0" fmla="*/ 0 w 1316737"/>
                  <a:gd name="connsiteY0" fmla="*/ 380416 h 760834"/>
                  <a:gd name="connsiteX1" fmla="*/ 625450 w 1316737"/>
                  <a:gd name="connsiteY1" fmla="*/ 25 h 760834"/>
                  <a:gd name="connsiteX2" fmla="*/ 1316737 w 1316737"/>
                  <a:gd name="connsiteY2" fmla="*/ 395046 h 760834"/>
                  <a:gd name="connsiteX3" fmla="*/ 625450 w 1316737"/>
                  <a:gd name="connsiteY3" fmla="*/ 760807 h 760834"/>
                  <a:gd name="connsiteX4" fmla="*/ 0 w 1316737"/>
                  <a:gd name="connsiteY4" fmla="*/ 380416 h 760834"/>
                  <a:gd name="connsiteX0" fmla="*/ 0 w 1316737"/>
                  <a:gd name="connsiteY0" fmla="*/ 380416 h 760820"/>
                  <a:gd name="connsiteX1" fmla="*/ 625450 w 1316737"/>
                  <a:gd name="connsiteY1" fmla="*/ 25 h 760820"/>
                  <a:gd name="connsiteX2" fmla="*/ 1316737 w 1316737"/>
                  <a:gd name="connsiteY2" fmla="*/ 395046 h 760820"/>
                  <a:gd name="connsiteX3" fmla="*/ 625450 w 1316737"/>
                  <a:gd name="connsiteY3" fmla="*/ 760807 h 760820"/>
                  <a:gd name="connsiteX4" fmla="*/ 0 w 1316737"/>
                  <a:gd name="connsiteY4" fmla="*/ 380416 h 760820"/>
                  <a:gd name="connsiteX0" fmla="*/ 11597 w 1328334"/>
                  <a:gd name="connsiteY0" fmla="*/ 130345 h 510749"/>
                  <a:gd name="connsiteX1" fmla="*/ 315179 w 1328334"/>
                  <a:gd name="connsiteY1" fmla="*/ 13301 h 510749"/>
                  <a:gd name="connsiteX2" fmla="*/ 1328334 w 1328334"/>
                  <a:gd name="connsiteY2" fmla="*/ 144975 h 510749"/>
                  <a:gd name="connsiteX3" fmla="*/ 637047 w 1328334"/>
                  <a:gd name="connsiteY3" fmla="*/ 510736 h 510749"/>
                  <a:gd name="connsiteX4" fmla="*/ 11597 w 1328334"/>
                  <a:gd name="connsiteY4" fmla="*/ 130345 h 510749"/>
                  <a:gd name="connsiteX0" fmla="*/ 11597 w 1328334"/>
                  <a:gd name="connsiteY0" fmla="*/ 117159 h 497563"/>
                  <a:gd name="connsiteX1" fmla="*/ 315179 w 1328334"/>
                  <a:gd name="connsiteY1" fmla="*/ 115 h 497563"/>
                  <a:gd name="connsiteX2" fmla="*/ 1328334 w 1328334"/>
                  <a:gd name="connsiteY2" fmla="*/ 131789 h 497563"/>
                  <a:gd name="connsiteX3" fmla="*/ 637047 w 1328334"/>
                  <a:gd name="connsiteY3" fmla="*/ 497550 h 497563"/>
                  <a:gd name="connsiteX4" fmla="*/ 11597 w 1328334"/>
                  <a:gd name="connsiteY4" fmla="*/ 117159 h 497563"/>
                  <a:gd name="connsiteX0" fmla="*/ 11597 w 1328334"/>
                  <a:gd name="connsiteY0" fmla="*/ 171091 h 551495"/>
                  <a:gd name="connsiteX1" fmla="*/ 315179 w 1328334"/>
                  <a:gd name="connsiteY1" fmla="*/ 54047 h 551495"/>
                  <a:gd name="connsiteX2" fmla="*/ 1328334 w 1328334"/>
                  <a:gd name="connsiteY2" fmla="*/ 185721 h 551495"/>
                  <a:gd name="connsiteX3" fmla="*/ 637047 w 1328334"/>
                  <a:gd name="connsiteY3" fmla="*/ 551482 h 551495"/>
                  <a:gd name="connsiteX4" fmla="*/ 11597 w 1328334"/>
                  <a:gd name="connsiteY4" fmla="*/ 171091 h 551495"/>
                  <a:gd name="connsiteX0" fmla="*/ 11597 w 1328334"/>
                  <a:gd name="connsiteY0" fmla="*/ 117174 h 526837"/>
                  <a:gd name="connsiteX1" fmla="*/ 315179 w 1328334"/>
                  <a:gd name="connsiteY1" fmla="*/ 130 h 526837"/>
                  <a:gd name="connsiteX2" fmla="*/ 1328334 w 1328334"/>
                  <a:gd name="connsiteY2" fmla="*/ 131804 h 526837"/>
                  <a:gd name="connsiteX3" fmla="*/ 637047 w 1328334"/>
                  <a:gd name="connsiteY3" fmla="*/ 526826 h 526837"/>
                  <a:gd name="connsiteX4" fmla="*/ 11597 w 1328334"/>
                  <a:gd name="connsiteY4" fmla="*/ 117174 h 526837"/>
                  <a:gd name="connsiteX0" fmla="*/ 11597 w 1328334"/>
                  <a:gd name="connsiteY0" fmla="*/ 117174 h 530107"/>
                  <a:gd name="connsiteX1" fmla="*/ 315179 w 1328334"/>
                  <a:gd name="connsiteY1" fmla="*/ 130 h 530107"/>
                  <a:gd name="connsiteX2" fmla="*/ 1328334 w 1328334"/>
                  <a:gd name="connsiteY2" fmla="*/ 131804 h 530107"/>
                  <a:gd name="connsiteX3" fmla="*/ 637047 w 1328334"/>
                  <a:gd name="connsiteY3" fmla="*/ 526826 h 530107"/>
                  <a:gd name="connsiteX4" fmla="*/ 11597 w 1328334"/>
                  <a:gd name="connsiteY4" fmla="*/ 117174 h 530107"/>
                  <a:gd name="connsiteX0" fmla="*/ 18474 w 1335211"/>
                  <a:gd name="connsiteY0" fmla="*/ 454685 h 868148"/>
                  <a:gd name="connsiteX1" fmla="*/ 179407 w 1335211"/>
                  <a:gd name="connsiteY1" fmla="*/ 977 h 868148"/>
                  <a:gd name="connsiteX2" fmla="*/ 322056 w 1335211"/>
                  <a:gd name="connsiteY2" fmla="*/ 337641 h 868148"/>
                  <a:gd name="connsiteX3" fmla="*/ 1335211 w 1335211"/>
                  <a:gd name="connsiteY3" fmla="*/ 469315 h 868148"/>
                  <a:gd name="connsiteX4" fmla="*/ 643924 w 1335211"/>
                  <a:gd name="connsiteY4" fmla="*/ 864337 h 868148"/>
                  <a:gd name="connsiteX5" fmla="*/ 18474 w 1335211"/>
                  <a:gd name="connsiteY5" fmla="*/ 454685 h 868148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80543 w 1397280"/>
                  <a:gd name="connsiteY0" fmla="*/ 453708 h 867171"/>
                  <a:gd name="connsiteX1" fmla="*/ 241476 w 1397280"/>
                  <a:gd name="connsiteY1" fmla="*/ 0 h 867171"/>
                  <a:gd name="connsiteX2" fmla="*/ 384125 w 1397280"/>
                  <a:gd name="connsiteY2" fmla="*/ 336664 h 867171"/>
                  <a:gd name="connsiteX3" fmla="*/ 1397280 w 1397280"/>
                  <a:gd name="connsiteY3" fmla="*/ 468338 h 867171"/>
                  <a:gd name="connsiteX4" fmla="*/ 705993 w 1397280"/>
                  <a:gd name="connsiteY4" fmla="*/ 863360 h 867171"/>
                  <a:gd name="connsiteX5" fmla="*/ 80543 w 1397280"/>
                  <a:gd name="connsiteY5" fmla="*/ 453708 h 867171"/>
                  <a:gd name="connsiteX0" fmla="*/ 46626 w 1363363"/>
                  <a:gd name="connsiteY0" fmla="*/ 455773 h 869236"/>
                  <a:gd name="connsiteX1" fmla="*/ 207559 w 1363363"/>
                  <a:gd name="connsiteY1" fmla="*/ 2065 h 869236"/>
                  <a:gd name="connsiteX2" fmla="*/ 350208 w 1363363"/>
                  <a:gd name="connsiteY2" fmla="*/ 338729 h 869236"/>
                  <a:gd name="connsiteX3" fmla="*/ 1363363 w 1363363"/>
                  <a:gd name="connsiteY3" fmla="*/ 470403 h 869236"/>
                  <a:gd name="connsiteX4" fmla="*/ 672076 w 1363363"/>
                  <a:gd name="connsiteY4" fmla="*/ 865425 h 869236"/>
                  <a:gd name="connsiteX5" fmla="*/ 46626 w 1363363"/>
                  <a:gd name="connsiteY5" fmla="*/ 455773 h 869236"/>
                  <a:gd name="connsiteX0" fmla="*/ 50087 w 1366824"/>
                  <a:gd name="connsiteY0" fmla="*/ 453910 h 866946"/>
                  <a:gd name="connsiteX1" fmla="*/ 57402 w 1366824"/>
                  <a:gd name="connsiteY1" fmla="*/ 263550 h 866946"/>
                  <a:gd name="connsiteX2" fmla="*/ 211020 w 1366824"/>
                  <a:gd name="connsiteY2" fmla="*/ 202 h 866946"/>
                  <a:gd name="connsiteX3" fmla="*/ 353669 w 1366824"/>
                  <a:gd name="connsiteY3" fmla="*/ 336866 h 866946"/>
                  <a:gd name="connsiteX4" fmla="*/ 1366824 w 1366824"/>
                  <a:gd name="connsiteY4" fmla="*/ 468540 h 866946"/>
                  <a:gd name="connsiteX5" fmla="*/ 675537 w 1366824"/>
                  <a:gd name="connsiteY5" fmla="*/ 863562 h 866946"/>
                  <a:gd name="connsiteX6" fmla="*/ 50087 w 1366824"/>
                  <a:gd name="connsiteY6" fmla="*/ 453910 h 866946"/>
                  <a:gd name="connsiteX0" fmla="*/ 58620 w 1375357"/>
                  <a:gd name="connsiteY0" fmla="*/ 454398 h 867434"/>
                  <a:gd name="connsiteX1" fmla="*/ 65935 w 1375357"/>
                  <a:gd name="connsiteY1" fmla="*/ 264038 h 867434"/>
                  <a:gd name="connsiteX2" fmla="*/ 219553 w 1375357"/>
                  <a:gd name="connsiteY2" fmla="*/ 690 h 867434"/>
                  <a:gd name="connsiteX3" fmla="*/ 362202 w 1375357"/>
                  <a:gd name="connsiteY3" fmla="*/ 337354 h 867434"/>
                  <a:gd name="connsiteX4" fmla="*/ 1375357 w 1375357"/>
                  <a:gd name="connsiteY4" fmla="*/ 469028 h 867434"/>
                  <a:gd name="connsiteX5" fmla="*/ 684070 w 1375357"/>
                  <a:gd name="connsiteY5" fmla="*/ 864050 h 867434"/>
                  <a:gd name="connsiteX6" fmla="*/ 58620 w 1375357"/>
                  <a:gd name="connsiteY6" fmla="*/ 454398 h 867434"/>
                  <a:gd name="connsiteX0" fmla="*/ 50088 w 1366825"/>
                  <a:gd name="connsiteY0" fmla="*/ 454114 h 867150"/>
                  <a:gd name="connsiteX1" fmla="*/ 57403 w 1366825"/>
                  <a:gd name="connsiteY1" fmla="*/ 263754 h 867150"/>
                  <a:gd name="connsiteX2" fmla="*/ 211021 w 1366825"/>
                  <a:gd name="connsiteY2" fmla="*/ 406 h 867150"/>
                  <a:gd name="connsiteX3" fmla="*/ 353670 w 1366825"/>
                  <a:gd name="connsiteY3" fmla="*/ 337070 h 867150"/>
                  <a:gd name="connsiteX4" fmla="*/ 1366825 w 1366825"/>
                  <a:gd name="connsiteY4" fmla="*/ 468744 h 867150"/>
                  <a:gd name="connsiteX5" fmla="*/ 675538 w 1366825"/>
                  <a:gd name="connsiteY5" fmla="*/ 863766 h 867150"/>
                  <a:gd name="connsiteX6" fmla="*/ 50088 w 1366825"/>
                  <a:gd name="connsiteY6" fmla="*/ 454114 h 867150"/>
                  <a:gd name="connsiteX0" fmla="*/ 50088 w 1367087"/>
                  <a:gd name="connsiteY0" fmla="*/ 454114 h 867150"/>
                  <a:gd name="connsiteX1" fmla="*/ 57403 w 1367087"/>
                  <a:gd name="connsiteY1" fmla="*/ 263754 h 867150"/>
                  <a:gd name="connsiteX2" fmla="*/ 211021 w 1367087"/>
                  <a:gd name="connsiteY2" fmla="*/ 406 h 867150"/>
                  <a:gd name="connsiteX3" fmla="*/ 353670 w 1367087"/>
                  <a:gd name="connsiteY3" fmla="*/ 337070 h 867150"/>
                  <a:gd name="connsiteX4" fmla="*/ 752348 w 1367087"/>
                  <a:gd name="connsiteY4" fmla="*/ 336906 h 867150"/>
                  <a:gd name="connsiteX5" fmla="*/ 1366825 w 1367087"/>
                  <a:gd name="connsiteY5" fmla="*/ 468744 h 867150"/>
                  <a:gd name="connsiteX6" fmla="*/ 675538 w 1367087"/>
                  <a:gd name="connsiteY6" fmla="*/ 863766 h 867150"/>
                  <a:gd name="connsiteX7" fmla="*/ 50088 w 1367087"/>
                  <a:gd name="connsiteY7" fmla="*/ 454114 h 867150"/>
                  <a:gd name="connsiteX0" fmla="*/ 50088 w 1367329"/>
                  <a:gd name="connsiteY0" fmla="*/ 454114 h 867150"/>
                  <a:gd name="connsiteX1" fmla="*/ 57403 w 1367329"/>
                  <a:gd name="connsiteY1" fmla="*/ 263754 h 867150"/>
                  <a:gd name="connsiteX2" fmla="*/ 211021 w 1367329"/>
                  <a:gd name="connsiteY2" fmla="*/ 406 h 867150"/>
                  <a:gd name="connsiteX3" fmla="*/ 353670 w 1367329"/>
                  <a:gd name="connsiteY3" fmla="*/ 337070 h 867150"/>
                  <a:gd name="connsiteX4" fmla="*/ 752348 w 1367329"/>
                  <a:gd name="connsiteY4" fmla="*/ 336906 h 867150"/>
                  <a:gd name="connsiteX5" fmla="*/ 1366825 w 1367329"/>
                  <a:gd name="connsiteY5" fmla="*/ 468744 h 867150"/>
                  <a:gd name="connsiteX6" fmla="*/ 675538 w 1367329"/>
                  <a:gd name="connsiteY6" fmla="*/ 863766 h 867150"/>
                  <a:gd name="connsiteX7" fmla="*/ 50088 w 1367329"/>
                  <a:gd name="connsiteY7" fmla="*/ 454114 h 867150"/>
                  <a:gd name="connsiteX0" fmla="*/ 78720 w 1366700"/>
                  <a:gd name="connsiteY0" fmla="*/ 549211 h 864333"/>
                  <a:gd name="connsiteX1" fmla="*/ 56774 w 1366700"/>
                  <a:gd name="connsiteY1" fmla="*/ 263754 h 864333"/>
                  <a:gd name="connsiteX2" fmla="*/ 210392 w 1366700"/>
                  <a:gd name="connsiteY2" fmla="*/ 406 h 864333"/>
                  <a:gd name="connsiteX3" fmla="*/ 353041 w 1366700"/>
                  <a:gd name="connsiteY3" fmla="*/ 337070 h 864333"/>
                  <a:gd name="connsiteX4" fmla="*/ 751719 w 1366700"/>
                  <a:gd name="connsiteY4" fmla="*/ 336906 h 864333"/>
                  <a:gd name="connsiteX5" fmla="*/ 1366196 w 1366700"/>
                  <a:gd name="connsiteY5" fmla="*/ 468744 h 864333"/>
                  <a:gd name="connsiteX6" fmla="*/ 674909 w 1366700"/>
                  <a:gd name="connsiteY6" fmla="*/ 863766 h 864333"/>
                  <a:gd name="connsiteX7" fmla="*/ 78720 w 1366700"/>
                  <a:gd name="connsiteY7" fmla="*/ 549211 h 864333"/>
                  <a:gd name="connsiteX0" fmla="*/ 78720 w 1366700"/>
                  <a:gd name="connsiteY0" fmla="*/ 549211 h 864544"/>
                  <a:gd name="connsiteX1" fmla="*/ 56774 w 1366700"/>
                  <a:gd name="connsiteY1" fmla="*/ 263754 h 864544"/>
                  <a:gd name="connsiteX2" fmla="*/ 210392 w 1366700"/>
                  <a:gd name="connsiteY2" fmla="*/ 406 h 864544"/>
                  <a:gd name="connsiteX3" fmla="*/ 353041 w 1366700"/>
                  <a:gd name="connsiteY3" fmla="*/ 337070 h 864544"/>
                  <a:gd name="connsiteX4" fmla="*/ 751719 w 1366700"/>
                  <a:gd name="connsiteY4" fmla="*/ 336906 h 864544"/>
                  <a:gd name="connsiteX5" fmla="*/ 1366196 w 1366700"/>
                  <a:gd name="connsiteY5" fmla="*/ 468744 h 864544"/>
                  <a:gd name="connsiteX6" fmla="*/ 674909 w 1366700"/>
                  <a:gd name="connsiteY6" fmla="*/ 863766 h 864544"/>
                  <a:gd name="connsiteX7" fmla="*/ 78720 w 1366700"/>
                  <a:gd name="connsiteY7" fmla="*/ 549211 h 864544"/>
                  <a:gd name="connsiteX0" fmla="*/ 78720 w 1366700"/>
                  <a:gd name="connsiteY0" fmla="*/ 549211 h 857032"/>
                  <a:gd name="connsiteX1" fmla="*/ 56774 w 1366700"/>
                  <a:gd name="connsiteY1" fmla="*/ 263754 h 857032"/>
                  <a:gd name="connsiteX2" fmla="*/ 210392 w 1366700"/>
                  <a:gd name="connsiteY2" fmla="*/ 406 h 857032"/>
                  <a:gd name="connsiteX3" fmla="*/ 353041 w 1366700"/>
                  <a:gd name="connsiteY3" fmla="*/ 337070 h 857032"/>
                  <a:gd name="connsiteX4" fmla="*/ 751719 w 1366700"/>
                  <a:gd name="connsiteY4" fmla="*/ 336906 h 857032"/>
                  <a:gd name="connsiteX5" fmla="*/ 1366196 w 1366700"/>
                  <a:gd name="connsiteY5" fmla="*/ 468744 h 857032"/>
                  <a:gd name="connsiteX6" fmla="*/ 682224 w 1366700"/>
                  <a:gd name="connsiteY6" fmla="*/ 856451 h 857032"/>
                  <a:gd name="connsiteX7" fmla="*/ 78720 w 1366700"/>
                  <a:gd name="connsiteY7" fmla="*/ 549211 h 857032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18709 w 1318907"/>
                  <a:gd name="connsiteY0" fmla="*/ 401618 h 610787"/>
                  <a:gd name="connsiteX1" fmla="*/ 8981 w 1318907"/>
                  <a:gd name="connsiteY1" fmla="*/ 13748 h 610787"/>
                  <a:gd name="connsiteX2" fmla="*/ 305248 w 1318907"/>
                  <a:gd name="connsiteY2" fmla="*/ 87064 h 610787"/>
                  <a:gd name="connsiteX3" fmla="*/ 703926 w 1318907"/>
                  <a:gd name="connsiteY3" fmla="*/ 86900 h 610787"/>
                  <a:gd name="connsiteX4" fmla="*/ 1318403 w 1318907"/>
                  <a:gd name="connsiteY4" fmla="*/ 218738 h 610787"/>
                  <a:gd name="connsiteX5" fmla="*/ 634431 w 1318907"/>
                  <a:gd name="connsiteY5" fmla="*/ 606445 h 610787"/>
                  <a:gd name="connsiteX6" fmla="*/ 118709 w 1318907"/>
                  <a:gd name="connsiteY6" fmla="*/ 401618 h 610787"/>
                  <a:gd name="connsiteX0" fmla="*/ 12105 w 1212303"/>
                  <a:gd name="connsiteY0" fmla="*/ 321008 h 530177"/>
                  <a:gd name="connsiteX1" fmla="*/ 198644 w 1212303"/>
                  <a:gd name="connsiteY1" fmla="*/ 6454 h 530177"/>
                  <a:gd name="connsiteX2" fmla="*/ 597322 w 1212303"/>
                  <a:gd name="connsiteY2" fmla="*/ 6290 h 530177"/>
                  <a:gd name="connsiteX3" fmla="*/ 1211799 w 1212303"/>
                  <a:gd name="connsiteY3" fmla="*/ 138128 h 530177"/>
                  <a:gd name="connsiteX4" fmla="*/ 527827 w 1212303"/>
                  <a:gd name="connsiteY4" fmla="*/ 525835 h 530177"/>
                  <a:gd name="connsiteX5" fmla="*/ 12105 w 1212303"/>
                  <a:gd name="connsiteY5" fmla="*/ 321008 h 530177"/>
                  <a:gd name="connsiteX0" fmla="*/ 25178 w 1225376"/>
                  <a:gd name="connsiteY0" fmla="*/ 320733 h 529593"/>
                  <a:gd name="connsiteX1" fmla="*/ 134763 w 1225376"/>
                  <a:gd name="connsiteY1" fmla="*/ 10705 h 529593"/>
                  <a:gd name="connsiteX2" fmla="*/ 610395 w 1225376"/>
                  <a:gd name="connsiteY2" fmla="*/ 6015 h 529593"/>
                  <a:gd name="connsiteX3" fmla="*/ 1224872 w 1225376"/>
                  <a:gd name="connsiteY3" fmla="*/ 137853 h 529593"/>
                  <a:gd name="connsiteX4" fmla="*/ 540900 w 1225376"/>
                  <a:gd name="connsiteY4" fmla="*/ 525560 h 529593"/>
                  <a:gd name="connsiteX5" fmla="*/ 25178 w 1225376"/>
                  <a:gd name="connsiteY5" fmla="*/ 320733 h 529593"/>
                  <a:gd name="connsiteX0" fmla="*/ 33582 w 1233780"/>
                  <a:gd name="connsiteY0" fmla="*/ 359781 h 568641"/>
                  <a:gd name="connsiteX1" fmla="*/ 143167 w 1233780"/>
                  <a:gd name="connsiteY1" fmla="*/ 49753 h 568641"/>
                  <a:gd name="connsiteX2" fmla="*/ 618799 w 1233780"/>
                  <a:gd name="connsiteY2" fmla="*/ 45063 h 568641"/>
                  <a:gd name="connsiteX3" fmla="*/ 1233276 w 1233780"/>
                  <a:gd name="connsiteY3" fmla="*/ 176901 h 568641"/>
                  <a:gd name="connsiteX4" fmla="*/ 549304 w 1233780"/>
                  <a:gd name="connsiteY4" fmla="*/ 564608 h 568641"/>
                  <a:gd name="connsiteX5" fmla="*/ 33582 w 1233780"/>
                  <a:gd name="connsiteY5" fmla="*/ 359781 h 56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780" h="568641">
                    <a:moveTo>
                      <a:pt x="33582" y="359781"/>
                    </a:moveTo>
                    <a:cubicBezTo>
                      <a:pt x="-34108" y="273972"/>
                      <a:pt x="-394" y="141588"/>
                      <a:pt x="143167" y="49753"/>
                    </a:cubicBezTo>
                    <a:cubicBezTo>
                      <a:pt x="286728" y="-42082"/>
                      <a:pt x="347527" y="15801"/>
                      <a:pt x="618799" y="45063"/>
                    </a:cubicBezTo>
                    <a:cubicBezTo>
                      <a:pt x="1014430" y="198682"/>
                      <a:pt x="1246078" y="102502"/>
                      <a:pt x="1233276" y="176901"/>
                    </a:cubicBezTo>
                    <a:cubicBezTo>
                      <a:pt x="1174755" y="204105"/>
                      <a:pt x="749253" y="534128"/>
                      <a:pt x="549304" y="564608"/>
                    </a:cubicBezTo>
                    <a:cubicBezTo>
                      <a:pt x="349355" y="595088"/>
                      <a:pt x="101272" y="445590"/>
                      <a:pt x="33582" y="359781"/>
                    </a:cubicBezTo>
                    <a:close/>
                  </a:path>
                </a:pathLst>
              </a:custGeom>
              <a:solidFill>
                <a:srgbClr val="DAC2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5" name="Ellipszis 444"/>
              <p:cNvSpPr/>
              <p:nvPr/>
            </p:nvSpPr>
            <p:spPr>
              <a:xfrm>
                <a:off x="8266431" y="3841212"/>
                <a:ext cx="46049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46" name="Ív 445"/>
              <p:cNvSpPr/>
              <p:nvPr/>
            </p:nvSpPr>
            <p:spPr>
              <a:xfrm rot="20700000">
                <a:off x="8195205" y="3817389"/>
                <a:ext cx="199176" cy="205740"/>
              </a:xfrm>
              <a:prstGeom prst="arc">
                <a:avLst/>
              </a:prstGeom>
              <a:noFill/>
              <a:ln w="25400" cap="rnd">
                <a:solidFill>
                  <a:srgbClr val="F0E6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384" name="Ellipszis 383"/>
            <p:cNvSpPr>
              <a:spLocks noChangeAspect="1"/>
            </p:cNvSpPr>
            <p:nvPr/>
          </p:nvSpPr>
          <p:spPr>
            <a:xfrm>
              <a:off x="9676657" y="-3721876"/>
              <a:ext cx="5400000" cy="540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85" name="Kép 38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0413" y1="47945" x2="66942" y2="52055"/>
                        </a14:backgroundRemoval>
                      </a14:imgEffect>
                    </a14:imgLayer>
                  </a14:imgProps>
                </a:ext>
              </a:extLst>
            </a:blip>
            <a:srcRect l="16543" t="17805" r="11893" b="16908"/>
            <a:stretch/>
          </p:blipFill>
          <p:spPr>
            <a:xfrm>
              <a:off x="11581144" y="-4352984"/>
              <a:ext cx="1344997" cy="850565"/>
            </a:xfrm>
            <a:prstGeom prst="rect">
              <a:avLst/>
            </a:prstGeom>
          </p:spPr>
        </p:pic>
        <p:pic>
          <p:nvPicPr>
            <p:cNvPr id="386" name="Kép 38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11" b="90000" l="10000" r="964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4307843" y="-2179973"/>
              <a:ext cx="2253799" cy="1531008"/>
            </a:xfrm>
            <a:prstGeom prst="rect">
              <a:avLst/>
            </a:prstGeom>
          </p:spPr>
        </p:pic>
        <p:grpSp>
          <p:nvGrpSpPr>
            <p:cNvPr id="387" name="Csoportba foglalás 386"/>
            <p:cNvGrpSpPr/>
            <p:nvPr/>
          </p:nvGrpSpPr>
          <p:grpSpPr>
            <a:xfrm rot="18678779">
              <a:off x="9435299" y="-3214111"/>
              <a:ext cx="1071128" cy="940365"/>
              <a:chOff x="5596724" y="4594558"/>
              <a:chExt cx="1953502" cy="1386047"/>
            </a:xfrm>
          </p:grpSpPr>
          <p:pic>
            <p:nvPicPr>
              <p:cNvPr id="436" name="Kép 43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4214" y="459455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37" name="Kép 43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5200" y="463370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38" name="Kép 43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0962" y="461556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39" name="Kép 43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596724" y="459742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40" name="Kép 43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360845" y="492216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41" name="Kép 44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820678" y="498077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442" name="Kép 44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928740" y="4908453"/>
                <a:ext cx="506012" cy="999831"/>
              </a:xfrm>
              <a:prstGeom prst="rect">
                <a:avLst/>
              </a:prstGeom>
            </p:spPr>
          </p:pic>
        </p:grpSp>
        <p:pic>
          <p:nvPicPr>
            <p:cNvPr id="388" name="Kép 38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392822">
              <a:off x="14434835" y="20195"/>
              <a:ext cx="1117287" cy="1414275"/>
            </a:xfrm>
            <a:prstGeom prst="rect">
              <a:avLst/>
            </a:prstGeom>
          </p:spPr>
        </p:pic>
        <p:grpSp>
          <p:nvGrpSpPr>
            <p:cNvPr id="389" name="Csoportba foglalás 388"/>
            <p:cNvGrpSpPr/>
            <p:nvPr/>
          </p:nvGrpSpPr>
          <p:grpSpPr>
            <a:xfrm rot="11913224">
              <a:off x="9782466" y="836223"/>
              <a:ext cx="964515" cy="854709"/>
              <a:chOff x="4163624" y="5990659"/>
              <a:chExt cx="1028137" cy="766970"/>
            </a:xfrm>
          </p:grpSpPr>
          <p:sp>
            <p:nvSpPr>
              <p:cNvPr id="430" name="Ellipszis 429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1" name="Ellipszis 430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2" name="Ellipszis 431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3" name="Ellipszis 432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4" name="Ellipszis 433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35" name="Ellipszis 434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90" name="Csoportba foglalás 389"/>
            <p:cNvGrpSpPr/>
            <p:nvPr/>
          </p:nvGrpSpPr>
          <p:grpSpPr>
            <a:xfrm rot="8879810">
              <a:off x="13654338" y="1228201"/>
              <a:ext cx="606088" cy="645218"/>
              <a:chOff x="7604214" y="5945575"/>
              <a:chExt cx="722429" cy="937119"/>
            </a:xfrm>
          </p:grpSpPr>
          <p:sp>
            <p:nvSpPr>
              <p:cNvPr id="420" name="Ellipszis 419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1" name="Ellipszis 420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2" name="Ellipszis 421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3" name="Ellipszis 422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4" name="Ellipszis 423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25" name="Csoportba foglalás 424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426" name="Ellipszis 425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7" name="Ellipszis 426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8" name="Ellipszis 427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9" name="Ellipszis 428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391" name="Csoportba foglalás 390"/>
            <p:cNvGrpSpPr/>
            <p:nvPr/>
          </p:nvGrpSpPr>
          <p:grpSpPr>
            <a:xfrm rot="1052053">
              <a:off x="12811480" y="-4202578"/>
              <a:ext cx="526501" cy="645218"/>
              <a:chOff x="7604214" y="5945575"/>
              <a:chExt cx="722429" cy="937119"/>
            </a:xfrm>
          </p:grpSpPr>
          <p:sp>
            <p:nvSpPr>
              <p:cNvPr id="410" name="Ellipszis 409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1" name="Ellipszis 410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2" name="Ellipszis 411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3" name="Ellipszis 412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14" name="Ellipszis 413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415" name="Csoportba foglalás 414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416" name="Ellipszis 415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17" name="Ellipszis 416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18" name="Ellipszis 417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19" name="Ellipszis 418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392" name="Csoportba foglalás 391"/>
            <p:cNvGrpSpPr/>
            <p:nvPr/>
          </p:nvGrpSpPr>
          <p:grpSpPr>
            <a:xfrm rot="8340000" flipH="1">
              <a:off x="13072788" y="1517097"/>
              <a:ext cx="415512" cy="744778"/>
              <a:chOff x="1555338" y="1706017"/>
              <a:chExt cx="2194990" cy="4528354"/>
            </a:xfrm>
          </p:grpSpPr>
          <p:sp>
            <p:nvSpPr>
              <p:cNvPr id="406" name="Szabadkézi sokszög 405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7" name="Szabadkézi sokszög 406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8" name="Ellipszis 407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9" name="Ellipszis 408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93" name="Csoportba foglalás 392"/>
            <p:cNvGrpSpPr/>
            <p:nvPr/>
          </p:nvGrpSpPr>
          <p:grpSpPr>
            <a:xfrm rot="10254801">
              <a:off x="11921035" y="1682349"/>
              <a:ext cx="612548" cy="541314"/>
              <a:chOff x="4163624" y="5990659"/>
              <a:chExt cx="1028137" cy="766970"/>
            </a:xfrm>
          </p:grpSpPr>
          <p:sp>
            <p:nvSpPr>
              <p:cNvPr id="400" name="Ellipszis 399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1" name="Ellipszis 400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2" name="Ellipszis 401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3" name="Ellipszis 402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4" name="Ellipszis 403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5" name="Ellipszis 404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394" name="Csoportba foglalás 393"/>
            <p:cNvGrpSpPr/>
            <p:nvPr/>
          </p:nvGrpSpPr>
          <p:grpSpPr>
            <a:xfrm rot="11940000" flipH="1">
              <a:off x="10968304" y="1423703"/>
              <a:ext cx="320827" cy="829461"/>
              <a:chOff x="1555338" y="1706017"/>
              <a:chExt cx="2194990" cy="4528354"/>
            </a:xfrm>
          </p:grpSpPr>
          <p:sp>
            <p:nvSpPr>
              <p:cNvPr id="396" name="Szabadkézi sokszög 395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7" name="Szabadkézi sokszög 396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8" name="Ellipszis 397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99" name="Ellipszis 398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497" name="Csoportba foglalás 496"/>
          <p:cNvGrpSpPr/>
          <p:nvPr/>
        </p:nvGrpSpPr>
        <p:grpSpPr>
          <a:xfrm>
            <a:off x="7920853" y="4041175"/>
            <a:ext cx="8437566" cy="6717908"/>
            <a:chOff x="7762681" y="-4456033"/>
            <a:chExt cx="8437566" cy="6717908"/>
          </a:xfrm>
        </p:grpSpPr>
        <p:sp>
          <p:nvSpPr>
            <p:cNvPr id="519" name="Ellipszis 518"/>
            <p:cNvSpPr/>
            <p:nvPr/>
          </p:nvSpPr>
          <p:spPr>
            <a:xfrm>
              <a:off x="9625858" y="-3599554"/>
              <a:ext cx="5400000" cy="5400000"/>
            </a:xfrm>
            <a:prstGeom prst="ellipse">
              <a:avLst/>
            </a:prstGeom>
            <a:solidFill>
              <a:srgbClr val="EDE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000" dirty="0" smtClean="0"/>
            </a:p>
          </p:txBody>
        </p:sp>
        <p:grpSp>
          <p:nvGrpSpPr>
            <p:cNvPr id="498" name="Csoportba foglalás 497"/>
            <p:cNvGrpSpPr/>
            <p:nvPr/>
          </p:nvGrpSpPr>
          <p:grpSpPr>
            <a:xfrm rot="7500000" flipH="1">
              <a:off x="14223276" y="832315"/>
              <a:ext cx="415512" cy="817331"/>
              <a:chOff x="1555338" y="1706017"/>
              <a:chExt cx="2194990" cy="4528354"/>
            </a:xfrm>
          </p:grpSpPr>
          <p:sp>
            <p:nvSpPr>
              <p:cNvPr id="617" name="Szabadkézi sokszög 616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8" name="Szabadkézi sokszög 617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9" name="Ellipszis 618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20" name="Ellipszis 619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99" name="Csoportba foglalás 498"/>
            <p:cNvGrpSpPr/>
            <p:nvPr/>
          </p:nvGrpSpPr>
          <p:grpSpPr>
            <a:xfrm rot="19831916">
              <a:off x="10568781" y="-4217405"/>
              <a:ext cx="994311" cy="1059866"/>
              <a:chOff x="4163624" y="5990659"/>
              <a:chExt cx="1028137" cy="766970"/>
            </a:xfrm>
          </p:grpSpPr>
          <p:sp>
            <p:nvSpPr>
              <p:cNvPr id="611" name="Ellipszis 610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2" name="Ellipszis 611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3" name="Ellipszis 612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4" name="Ellipszis 613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5" name="Ellipszis 614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6" name="Ellipszis 615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0" name="Csoportba foglalás 499"/>
            <p:cNvGrpSpPr/>
            <p:nvPr/>
          </p:nvGrpSpPr>
          <p:grpSpPr>
            <a:xfrm rot="17040000" flipH="1">
              <a:off x="9388598" y="-2368781"/>
              <a:ext cx="320827" cy="829461"/>
              <a:chOff x="1555338" y="1706017"/>
              <a:chExt cx="2194990" cy="4528354"/>
            </a:xfrm>
          </p:grpSpPr>
          <p:sp>
            <p:nvSpPr>
              <p:cNvPr id="607" name="Szabadkézi sokszög 606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8" name="Szabadkézi sokszög 607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9" name="Ellipszis 608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10" name="Ellipszis 609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1" name="Csoportba foglalás 500"/>
            <p:cNvGrpSpPr/>
            <p:nvPr/>
          </p:nvGrpSpPr>
          <p:grpSpPr>
            <a:xfrm rot="7571995">
              <a:off x="15127910" y="-531266"/>
              <a:ext cx="519537" cy="1235529"/>
              <a:chOff x="7604214" y="5945575"/>
              <a:chExt cx="722429" cy="937119"/>
            </a:xfrm>
          </p:grpSpPr>
          <p:sp>
            <p:nvSpPr>
              <p:cNvPr id="597" name="Ellipszis 596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8" name="Ellipszis 597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9" name="Ellipszis 598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0" name="Ellipszis 599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01" name="Ellipszis 600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602" name="Csoportba foglalás 601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603" name="Ellipszis 602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04" name="Ellipszis 603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05" name="Ellipszis 604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06" name="Ellipszis 605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502" name="Csoportba foglalás 501"/>
            <p:cNvGrpSpPr/>
            <p:nvPr/>
          </p:nvGrpSpPr>
          <p:grpSpPr>
            <a:xfrm rot="1320000" flipH="1">
              <a:off x="14196678" y="-3683580"/>
              <a:ext cx="320827" cy="829461"/>
              <a:chOff x="1555338" y="1706017"/>
              <a:chExt cx="2194990" cy="4528354"/>
            </a:xfrm>
          </p:grpSpPr>
          <p:sp>
            <p:nvSpPr>
              <p:cNvPr id="593" name="Szabadkézi sokszög 592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4" name="Szabadkézi sokszög 593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5" name="Ellipszis 594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96" name="Ellipszis 595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03" name="Csoportba foglalás 502"/>
            <p:cNvGrpSpPr/>
            <p:nvPr/>
          </p:nvGrpSpPr>
          <p:grpSpPr>
            <a:xfrm rot="1920696">
              <a:off x="13612684" y="-4456033"/>
              <a:ext cx="519537" cy="1235529"/>
              <a:chOff x="7604214" y="5945575"/>
              <a:chExt cx="722429" cy="937119"/>
            </a:xfrm>
          </p:grpSpPr>
          <p:sp>
            <p:nvSpPr>
              <p:cNvPr id="583" name="Ellipszis 582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4" name="Ellipszis 583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5" name="Ellipszis 584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6" name="Ellipszis 585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87" name="Ellipszis 586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88" name="Csoportba foglalás 587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589" name="Ellipszis 588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0" name="Ellipszis 589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1" name="Ellipszis 590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92" name="Ellipszis 591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504" name="Csoportba foglalás 503"/>
            <p:cNvGrpSpPr/>
            <p:nvPr/>
          </p:nvGrpSpPr>
          <p:grpSpPr>
            <a:xfrm rot="14950066">
              <a:off x="9032706" y="-497931"/>
              <a:ext cx="519537" cy="1235529"/>
              <a:chOff x="7604214" y="5945575"/>
              <a:chExt cx="722429" cy="937119"/>
            </a:xfrm>
          </p:grpSpPr>
          <p:sp>
            <p:nvSpPr>
              <p:cNvPr id="573" name="Ellipszis 572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4" name="Ellipszis 573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5" name="Ellipszis 574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6" name="Ellipszis 575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7" name="Ellipszis 576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78" name="Csoportba foglalás 577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579" name="Ellipszis 578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80" name="Ellipszis 579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81" name="Ellipszis 580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82" name="Ellipszis 581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pic>
          <p:nvPicPr>
            <p:cNvPr id="505" name="Kép 50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H="1">
              <a:off x="7699145" y="-2088261"/>
              <a:ext cx="2255008" cy="2127936"/>
            </a:xfrm>
            <a:prstGeom prst="rect">
              <a:avLst/>
            </a:prstGeom>
          </p:spPr>
        </p:pic>
        <p:pic>
          <p:nvPicPr>
            <p:cNvPr id="506" name="Kép 50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987928">
              <a:off x="14208399" y="-3959261"/>
              <a:ext cx="1731358" cy="2191574"/>
            </a:xfrm>
            <a:prstGeom prst="rect">
              <a:avLst/>
            </a:prstGeom>
          </p:spPr>
        </p:pic>
        <p:grpSp>
          <p:nvGrpSpPr>
            <p:cNvPr id="507" name="Csoportba foglalás 506"/>
            <p:cNvGrpSpPr/>
            <p:nvPr/>
          </p:nvGrpSpPr>
          <p:grpSpPr>
            <a:xfrm rot="14470127" flipH="1">
              <a:off x="9330043" y="260639"/>
              <a:ext cx="858048" cy="674650"/>
              <a:chOff x="7911466" y="3719328"/>
              <a:chExt cx="1541143" cy="869419"/>
            </a:xfrm>
          </p:grpSpPr>
          <p:grpSp>
            <p:nvGrpSpPr>
              <p:cNvPr id="567" name="Csoportba foglalás 566"/>
              <p:cNvGrpSpPr/>
              <p:nvPr/>
            </p:nvGrpSpPr>
            <p:grpSpPr>
              <a:xfrm>
                <a:off x="7911466" y="3719328"/>
                <a:ext cx="1541143" cy="869419"/>
                <a:chOff x="6564603" y="4701064"/>
                <a:chExt cx="1541143" cy="869419"/>
              </a:xfrm>
            </p:grpSpPr>
            <p:sp>
              <p:nvSpPr>
                <p:cNvPr id="571" name="Ellipszis 7"/>
                <p:cNvSpPr/>
                <p:nvPr/>
              </p:nvSpPr>
              <p:spPr>
                <a:xfrm>
                  <a:off x="6739046" y="4701064"/>
                  <a:ext cx="1366700" cy="869419"/>
                </a:xfrm>
                <a:custGeom>
                  <a:avLst/>
                  <a:gdLst>
                    <a:gd name="connsiteX0" fmla="*/ 0 w 1250900"/>
                    <a:gd name="connsiteY0" fmla="*/ 380391 h 760781"/>
                    <a:gd name="connsiteX1" fmla="*/ 625450 w 1250900"/>
                    <a:gd name="connsiteY1" fmla="*/ 0 h 760781"/>
                    <a:gd name="connsiteX2" fmla="*/ 1250900 w 1250900"/>
                    <a:gd name="connsiteY2" fmla="*/ 380391 h 760781"/>
                    <a:gd name="connsiteX3" fmla="*/ 625450 w 1250900"/>
                    <a:gd name="connsiteY3" fmla="*/ 760782 h 760781"/>
                    <a:gd name="connsiteX4" fmla="*/ 0 w 1250900"/>
                    <a:gd name="connsiteY4" fmla="*/ 380391 h 760781"/>
                    <a:gd name="connsiteX0" fmla="*/ 0 w 1316737"/>
                    <a:gd name="connsiteY0" fmla="*/ 380416 h 760834"/>
                    <a:gd name="connsiteX1" fmla="*/ 625450 w 1316737"/>
                    <a:gd name="connsiteY1" fmla="*/ 25 h 760834"/>
                    <a:gd name="connsiteX2" fmla="*/ 1316737 w 1316737"/>
                    <a:gd name="connsiteY2" fmla="*/ 395046 h 760834"/>
                    <a:gd name="connsiteX3" fmla="*/ 625450 w 1316737"/>
                    <a:gd name="connsiteY3" fmla="*/ 760807 h 760834"/>
                    <a:gd name="connsiteX4" fmla="*/ 0 w 1316737"/>
                    <a:gd name="connsiteY4" fmla="*/ 380416 h 760834"/>
                    <a:gd name="connsiteX0" fmla="*/ 0 w 1316737"/>
                    <a:gd name="connsiteY0" fmla="*/ 380416 h 760820"/>
                    <a:gd name="connsiteX1" fmla="*/ 625450 w 1316737"/>
                    <a:gd name="connsiteY1" fmla="*/ 25 h 760820"/>
                    <a:gd name="connsiteX2" fmla="*/ 1316737 w 1316737"/>
                    <a:gd name="connsiteY2" fmla="*/ 395046 h 760820"/>
                    <a:gd name="connsiteX3" fmla="*/ 625450 w 1316737"/>
                    <a:gd name="connsiteY3" fmla="*/ 760807 h 760820"/>
                    <a:gd name="connsiteX4" fmla="*/ 0 w 1316737"/>
                    <a:gd name="connsiteY4" fmla="*/ 380416 h 760820"/>
                    <a:gd name="connsiteX0" fmla="*/ 11597 w 1328334"/>
                    <a:gd name="connsiteY0" fmla="*/ 130345 h 510749"/>
                    <a:gd name="connsiteX1" fmla="*/ 315179 w 1328334"/>
                    <a:gd name="connsiteY1" fmla="*/ 13301 h 510749"/>
                    <a:gd name="connsiteX2" fmla="*/ 1328334 w 1328334"/>
                    <a:gd name="connsiteY2" fmla="*/ 144975 h 510749"/>
                    <a:gd name="connsiteX3" fmla="*/ 637047 w 1328334"/>
                    <a:gd name="connsiteY3" fmla="*/ 510736 h 510749"/>
                    <a:gd name="connsiteX4" fmla="*/ 11597 w 1328334"/>
                    <a:gd name="connsiteY4" fmla="*/ 130345 h 510749"/>
                    <a:gd name="connsiteX0" fmla="*/ 11597 w 1328334"/>
                    <a:gd name="connsiteY0" fmla="*/ 117159 h 497563"/>
                    <a:gd name="connsiteX1" fmla="*/ 315179 w 1328334"/>
                    <a:gd name="connsiteY1" fmla="*/ 115 h 497563"/>
                    <a:gd name="connsiteX2" fmla="*/ 1328334 w 1328334"/>
                    <a:gd name="connsiteY2" fmla="*/ 131789 h 497563"/>
                    <a:gd name="connsiteX3" fmla="*/ 637047 w 1328334"/>
                    <a:gd name="connsiteY3" fmla="*/ 497550 h 497563"/>
                    <a:gd name="connsiteX4" fmla="*/ 11597 w 1328334"/>
                    <a:gd name="connsiteY4" fmla="*/ 117159 h 497563"/>
                    <a:gd name="connsiteX0" fmla="*/ 11597 w 1328334"/>
                    <a:gd name="connsiteY0" fmla="*/ 171091 h 551495"/>
                    <a:gd name="connsiteX1" fmla="*/ 315179 w 1328334"/>
                    <a:gd name="connsiteY1" fmla="*/ 54047 h 551495"/>
                    <a:gd name="connsiteX2" fmla="*/ 1328334 w 1328334"/>
                    <a:gd name="connsiteY2" fmla="*/ 185721 h 551495"/>
                    <a:gd name="connsiteX3" fmla="*/ 637047 w 1328334"/>
                    <a:gd name="connsiteY3" fmla="*/ 551482 h 551495"/>
                    <a:gd name="connsiteX4" fmla="*/ 11597 w 1328334"/>
                    <a:gd name="connsiteY4" fmla="*/ 171091 h 551495"/>
                    <a:gd name="connsiteX0" fmla="*/ 11597 w 1328334"/>
                    <a:gd name="connsiteY0" fmla="*/ 117174 h 526837"/>
                    <a:gd name="connsiteX1" fmla="*/ 315179 w 1328334"/>
                    <a:gd name="connsiteY1" fmla="*/ 130 h 526837"/>
                    <a:gd name="connsiteX2" fmla="*/ 1328334 w 1328334"/>
                    <a:gd name="connsiteY2" fmla="*/ 131804 h 526837"/>
                    <a:gd name="connsiteX3" fmla="*/ 637047 w 1328334"/>
                    <a:gd name="connsiteY3" fmla="*/ 526826 h 526837"/>
                    <a:gd name="connsiteX4" fmla="*/ 11597 w 1328334"/>
                    <a:gd name="connsiteY4" fmla="*/ 117174 h 526837"/>
                    <a:gd name="connsiteX0" fmla="*/ 11597 w 1328334"/>
                    <a:gd name="connsiteY0" fmla="*/ 117174 h 530107"/>
                    <a:gd name="connsiteX1" fmla="*/ 315179 w 1328334"/>
                    <a:gd name="connsiteY1" fmla="*/ 130 h 530107"/>
                    <a:gd name="connsiteX2" fmla="*/ 1328334 w 1328334"/>
                    <a:gd name="connsiteY2" fmla="*/ 131804 h 530107"/>
                    <a:gd name="connsiteX3" fmla="*/ 637047 w 1328334"/>
                    <a:gd name="connsiteY3" fmla="*/ 526826 h 530107"/>
                    <a:gd name="connsiteX4" fmla="*/ 11597 w 1328334"/>
                    <a:gd name="connsiteY4" fmla="*/ 117174 h 530107"/>
                    <a:gd name="connsiteX0" fmla="*/ 18474 w 1335211"/>
                    <a:gd name="connsiteY0" fmla="*/ 454685 h 868148"/>
                    <a:gd name="connsiteX1" fmla="*/ 179407 w 1335211"/>
                    <a:gd name="connsiteY1" fmla="*/ 977 h 868148"/>
                    <a:gd name="connsiteX2" fmla="*/ 322056 w 1335211"/>
                    <a:gd name="connsiteY2" fmla="*/ 337641 h 868148"/>
                    <a:gd name="connsiteX3" fmla="*/ 1335211 w 1335211"/>
                    <a:gd name="connsiteY3" fmla="*/ 469315 h 868148"/>
                    <a:gd name="connsiteX4" fmla="*/ 643924 w 1335211"/>
                    <a:gd name="connsiteY4" fmla="*/ 864337 h 868148"/>
                    <a:gd name="connsiteX5" fmla="*/ 18474 w 1335211"/>
                    <a:gd name="connsiteY5" fmla="*/ 454685 h 868148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80543 w 1397280"/>
                    <a:gd name="connsiteY0" fmla="*/ 453708 h 867171"/>
                    <a:gd name="connsiteX1" fmla="*/ 241476 w 1397280"/>
                    <a:gd name="connsiteY1" fmla="*/ 0 h 867171"/>
                    <a:gd name="connsiteX2" fmla="*/ 384125 w 1397280"/>
                    <a:gd name="connsiteY2" fmla="*/ 336664 h 867171"/>
                    <a:gd name="connsiteX3" fmla="*/ 1397280 w 1397280"/>
                    <a:gd name="connsiteY3" fmla="*/ 468338 h 867171"/>
                    <a:gd name="connsiteX4" fmla="*/ 705993 w 1397280"/>
                    <a:gd name="connsiteY4" fmla="*/ 863360 h 867171"/>
                    <a:gd name="connsiteX5" fmla="*/ 80543 w 1397280"/>
                    <a:gd name="connsiteY5" fmla="*/ 453708 h 867171"/>
                    <a:gd name="connsiteX0" fmla="*/ 46626 w 1363363"/>
                    <a:gd name="connsiteY0" fmla="*/ 455773 h 869236"/>
                    <a:gd name="connsiteX1" fmla="*/ 207559 w 1363363"/>
                    <a:gd name="connsiteY1" fmla="*/ 2065 h 869236"/>
                    <a:gd name="connsiteX2" fmla="*/ 350208 w 1363363"/>
                    <a:gd name="connsiteY2" fmla="*/ 338729 h 869236"/>
                    <a:gd name="connsiteX3" fmla="*/ 1363363 w 1363363"/>
                    <a:gd name="connsiteY3" fmla="*/ 470403 h 869236"/>
                    <a:gd name="connsiteX4" fmla="*/ 672076 w 1363363"/>
                    <a:gd name="connsiteY4" fmla="*/ 865425 h 869236"/>
                    <a:gd name="connsiteX5" fmla="*/ 46626 w 1363363"/>
                    <a:gd name="connsiteY5" fmla="*/ 455773 h 869236"/>
                    <a:gd name="connsiteX0" fmla="*/ 50087 w 1366824"/>
                    <a:gd name="connsiteY0" fmla="*/ 453910 h 866946"/>
                    <a:gd name="connsiteX1" fmla="*/ 57402 w 1366824"/>
                    <a:gd name="connsiteY1" fmla="*/ 263550 h 866946"/>
                    <a:gd name="connsiteX2" fmla="*/ 211020 w 1366824"/>
                    <a:gd name="connsiteY2" fmla="*/ 202 h 866946"/>
                    <a:gd name="connsiteX3" fmla="*/ 353669 w 1366824"/>
                    <a:gd name="connsiteY3" fmla="*/ 336866 h 866946"/>
                    <a:gd name="connsiteX4" fmla="*/ 1366824 w 1366824"/>
                    <a:gd name="connsiteY4" fmla="*/ 468540 h 866946"/>
                    <a:gd name="connsiteX5" fmla="*/ 675537 w 1366824"/>
                    <a:gd name="connsiteY5" fmla="*/ 863562 h 866946"/>
                    <a:gd name="connsiteX6" fmla="*/ 50087 w 1366824"/>
                    <a:gd name="connsiteY6" fmla="*/ 453910 h 866946"/>
                    <a:gd name="connsiteX0" fmla="*/ 58620 w 1375357"/>
                    <a:gd name="connsiteY0" fmla="*/ 454398 h 867434"/>
                    <a:gd name="connsiteX1" fmla="*/ 65935 w 1375357"/>
                    <a:gd name="connsiteY1" fmla="*/ 264038 h 867434"/>
                    <a:gd name="connsiteX2" fmla="*/ 219553 w 1375357"/>
                    <a:gd name="connsiteY2" fmla="*/ 690 h 867434"/>
                    <a:gd name="connsiteX3" fmla="*/ 362202 w 1375357"/>
                    <a:gd name="connsiteY3" fmla="*/ 337354 h 867434"/>
                    <a:gd name="connsiteX4" fmla="*/ 1375357 w 1375357"/>
                    <a:gd name="connsiteY4" fmla="*/ 469028 h 867434"/>
                    <a:gd name="connsiteX5" fmla="*/ 684070 w 1375357"/>
                    <a:gd name="connsiteY5" fmla="*/ 864050 h 867434"/>
                    <a:gd name="connsiteX6" fmla="*/ 58620 w 1375357"/>
                    <a:gd name="connsiteY6" fmla="*/ 454398 h 867434"/>
                    <a:gd name="connsiteX0" fmla="*/ 50088 w 1366825"/>
                    <a:gd name="connsiteY0" fmla="*/ 454114 h 867150"/>
                    <a:gd name="connsiteX1" fmla="*/ 57403 w 1366825"/>
                    <a:gd name="connsiteY1" fmla="*/ 263754 h 867150"/>
                    <a:gd name="connsiteX2" fmla="*/ 211021 w 1366825"/>
                    <a:gd name="connsiteY2" fmla="*/ 406 h 867150"/>
                    <a:gd name="connsiteX3" fmla="*/ 353670 w 1366825"/>
                    <a:gd name="connsiteY3" fmla="*/ 337070 h 867150"/>
                    <a:gd name="connsiteX4" fmla="*/ 1366825 w 1366825"/>
                    <a:gd name="connsiteY4" fmla="*/ 468744 h 867150"/>
                    <a:gd name="connsiteX5" fmla="*/ 675538 w 1366825"/>
                    <a:gd name="connsiteY5" fmla="*/ 863766 h 867150"/>
                    <a:gd name="connsiteX6" fmla="*/ 50088 w 1366825"/>
                    <a:gd name="connsiteY6" fmla="*/ 454114 h 867150"/>
                    <a:gd name="connsiteX0" fmla="*/ 50088 w 1367087"/>
                    <a:gd name="connsiteY0" fmla="*/ 454114 h 867150"/>
                    <a:gd name="connsiteX1" fmla="*/ 57403 w 1367087"/>
                    <a:gd name="connsiteY1" fmla="*/ 263754 h 867150"/>
                    <a:gd name="connsiteX2" fmla="*/ 211021 w 1367087"/>
                    <a:gd name="connsiteY2" fmla="*/ 406 h 867150"/>
                    <a:gd name="connsiteX3" fmla="*/ 353670 w 1367087"/>
                    <a:gd name="connsiteY3" fmla="*/ 337070 h 867150"/>
                    <a:gd name="connsiteX4" fmla="*/ 752348 w 1367087"/>
                    <a:gd name="connsiteY4" fmla="*/ 336906 h 867150"/>
                    <a:gd name="connsiteX5" fmla="*/ 1366825 w 1367087"/>
                    <a:gd name="connsiteY5" fmla="*/ 468744 h 867150"/>
                    <a:gd name="connsiteX6" fmla="*/ 675538 w 1367087"/>
                    <a:gd name="connsiteY6" fmla="*/ 863766 h 867150"/>
                    <a:gd name="connsiteX7" fmla="*/ 50088 w 1367087"/>
                    <a:gd name="connsiteY7" fmla="*/ 454114 h 867150"/>
                    <a:gd name="connsiteX0" fmla="*/ 50088 w 1367329"/>
                    <a:gd name="connsiteY0" fmla="*/ 454114 h 867150"/>
                    <a:gd name="connsiteX1" fmla="*/ 57403 w 1367329"/>
                    <a:gd name="connsiteY1" fmla="*/ 263754 h 867150"/>
                    <a:gd name="connsiteX2" fmla="*/ 211021 w 1367329"/>
                    <a:gd name="connsiteY2" fmla="*/ 406 h 867150"/>
                    <a:gd name="connsiteX3" fmla="*/ 353670 w 1367329"/>
                    <a:gd name="connsiteY3" fmla="*/ 337070 h 867150"/>
                    <a:gd name="connsiteX4" fmla="*/ 752348 w 1367329"/>
                    <a:gd name="connsiteY4" fmla="*/ 336906 h 867150"/>
                    <a:gd name="connsiteX5" fmla="*/ 1366825 w 1367329"/>
                    <a:gd name="connsiteY5" fmla="*/ 468744 h 867150"/>
                    <a:gd name="connsiteX6" fmla="*/ 675538 w 1367329"/>
                    <a:gd name="connsiteY6" fmla="*/ 863766 h 867150"/>
                    <a:gd name="connsiteX7" fmla="*/ 50088 w 1367329"/>
                    <a:gd name="connsiteY7" fmla="*/ 454114 h 867150"/>
                    <a:gd name="connsiteX0" fmla="*/ 78720 w 1366700"/>
                    <a:gd name="connsiteY0" fmla="*/ 549211 h 864333"/>
                    <a:gd name="connsiteX1" fmla="*/ 56774 w 1366700"/>
                    <a:gd name="connsiteY1" fmla="*/ 263754 h 864333"/>
                    <a:gd name="connsiteX2" fmla="*/ 210392 w 1366700"/>
                    <a:gd name="connsiteY2" fmla="*/ 406 h 864333"/>
                    <a:gd name="connsiteX3" fmla="*/ 353041 w 1366700"/>
                    <a:gd name="connsiteY3" fmla="*/ 337070 h 864333"/>
                    <a:gd name="connsiteX4" fmla="*/ 751719 w 1366700"/>
                    <a:gd name="connsiteY4" fmla="*/ 336906 h 864333"/>
                    <a:gd name="connsiteX5" fmla="*/ 1366196 w 1366700"/>
                    <a:gd name="connsiteY5" fmla="*/ 468744 h 864333"/>
                    <a:gd name="connsiteX6" fmla="*/ 674909 w 1366700"/>
                    <a:gd name="connsiteY6" fmla="*/ 863766 h 864333"/>
                    <a:gd name="connsiteX7" fmla="*/ 78720 w 1366700"/>
                    <a:gd name="connsiteY7" fmla="*/ 549211 h 864333"/>
                    <a:gd name="connsiteX0" fmla="*/ 78720 w 1366700"/>
                    <a:gd name="connsiteY0" fmla="*/ 549211 h 864544"/>
                    <a:gd name="connsiteX1" fmla="*/ 56774 w 1366700"/>
                    <a:gd name="connsiteY1" fmla="*/ 263754 h 864544"/>
                    <a:gd name="connsiteX2" fmla="*/ 210392 w 1366700"/>
                    <a:gd name="connsiteY2" fmla="*/ 406 h 864544"/>
                    <a:gd name="connsiteX3" fmla="*/ 353041 w 1366700"/>
                    <a:gd name="connsiteY3" fmla="*/ 337070 h 864544"/>
                    <a:gd name="connsiteX4" fmla="*/ 751719 w 1366700"/>
                    <a:gd name="connsiteY4" fmla="*/ 336906 h 864544"/>
                    <a:gd name="connsiteX5" fmla="*/ 1366196 w 1366700"/>
                    <a:gd name="connsiteY5" fmla="*/ 468744 h 864544"/>
                    <a:gd name="connsiteX6" fmla="*/ 674909 w 1366700"/>
                    <a:gd name="connsiteY6" fmla="*/ 863766 h 864544"/>
                    <a:gd name="connsiteX7" fmla="*/ 78720 w 1366700"/>
                    <a:gd name="connsiteY7" fmla="*/ 549211 h 864544"/>
                    <a:gd name="connsiteX0" fmla="*/ 78720 w 1366700"/>
                    <a:gd name="connsiteY0" fmla="*/ 549211 h 857032"/>
                    <a:gd name="connsiteX1" fmla="*/ 56774 w 1366700"/>
                    <a:gd name="connsiteY1" fmla="*/ 263754 h 857032"/>
                    <a:gd name="connsiteX2" fmla="*/ 210392 w 1366700"/>
                    <a:gd name="connsiteY2" fmla="*/ 406 h 857032"/>
                    <a:gd name="connsiteX3" fmla="*/ 353041 w 1366700"/>
                    <a:gd name="connsiteY3" fmla="*/ 337070 h 857032"/>
                    <a:gd name="connsiteX4" fmla="*/ 751719 w 1366700"/>
                    <a:gd name="connsiteY4" fmla="*/ 336906 h 857032"/>
                    <a:gd name="connsiteX5" fmla="*/ 1366196 w 1366700"/>
                    <a:gd name="connsiteY5" fmla="*/ 468744 h 857032"/>
                    <a:gd name="connsiteX6" fmla="*/ 682224 w 1366700"/>
                    <a:gd name="connsiteY6" fmla="*/ 856451 h 857032"/>
                    <a:gd name="connsiteX7" fmla="*/ 78720 w 1366700"/>
                    <a:gd name="connsiteY7" fmla="*/ 549211 h 857032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82502"/>
                    <a:gd name="connsiteX1" fmla="*/ 56774 w 1366700"/>
                    <a:gd name="connsiteY1" fmla="*/ 263754 h 882502"/>
                    <a:gd name="connsiteX2" fmla="*/ 210392 w 1366700"/>
                    <a:gd name="connsiteY2" fmla="*/ 406 h 882502"/>
                    <a:gd name="connsiteX3" fmla="*/ 353041 w 1366700"/>
                    <a:gd name="connsiteY3" fmla="*/ 337070 h 882502"/>
                    <a:gd name="connsiteX4" fmla="*/ 751719 w 1366700"/>
                    <a:gd name="connsiteY4" fmla="*/ 336906 h 882502"/>
                    <a:gd name="connsiteX5" fmla="*/ 1366196 w 1366700"/>
                    <a:gd name="connsiteY5" fmla="*/ 468744 h 882502"/>
                    <a:gd name="connsiteX6" fmla="*/ 682224 w 1366700"/>
                    <a:gd name="connsiteY6" fmla="*/ 856451 h 882502"/>
                    <a:gd name="connsiteX7" fmla="*/ 370028 w 1366700"/>
                    <a:gd name="connsiteY7" fmla="*/ 825512 h 882502"/>
                    <a:gd name="connsiteX8" fmla="*/ 166502 w 1366700"/>
                    <a:gd name="connsiteY8" fmla="*/ 651624 h 882502"/>
                    <a:gd name="connsiteX0" fmla="*/ 166502 w 1366700"/>
                    <a:gd name="connsiteY0" fmla="*/ 651624 h 869419"/>
                    <a:gd name="connsiteX1" fmla="*/ 56774 w 1366700"/>
                    <a:gd name="connsiteY1" fmla="*/ 263754 h 869419"/>
                    <a:gd name="connsiteX2" fmla="*/ 210392 w 1366700"/>
                    <a:gd name="connsiteY2" fmla="*/ 406 h 869419"/>
                    <a:gd name="connsiteX3" fmla="*/ 353041 w 1366700"/>
                    <a:gd name="connsiteY3" fmla="*/ 337070 h 869419"/>
                    <a:gd name="connsiteX4" fmla="*/ 751719 w 1366700"/>
                    <a:gd name="connsiteY4" fmla="*/ 336906 h 869419"/>
                    <a:gd name="connsiteX5" fmla="*/ 1366196 w 1366700"/>
                    <a:gd name="connsiteY5" fmla="*/ 468744 h 869419"/>
                    <a:gd name="connsiteX6" fmla="*/ 849713 w 1366700"/>
                    <a:gd name="connsiteY6" fmla="*/ 838344 h 869419"/>
                    <a:gd name="connsiteX7" fmla="*/ 370028 w 1366700"/>
                    <a:gd name="connsiteY7" fmla="*/ 825512 h 869419"/>
                    <a:gd name="connsiteX8" fmla="*/ 166502 w 1366700"/>
                    <a:gd name="connsiteY8" fmla="*/ 651624 h 86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6700" h="869419">
                      <a:moveTo>
                        <a:pt x="166502" y="651624"/>
                      </a:moveTo>
                      <a:cubicBezTo>
                        <a:pt x="114293" y="557998"/>
                        <a:pt x="29952" y="339372"/>
                        <a:pt x="56774" y="263754"/>
                      </a:cubicBezTo>
                      <a:cubicBezTo>
                        <a:pt x="-113914" y="85723"/>
                        <a:pt x="148822" y="-6937"/>
                        <a:pt x="210392" y="406"/>
                      </a:cubicBezTo>
                      <a:cubicBezTo>
                        <a:pt x="517020" y="90626"/>
                        <a:pt x="262820" y="280987"/>
                        <a:pt x="353041" y="337070"/>
                      </a:cubicBezTo>
                      <a:cubicBezTo>
                        <a:pt x="443262" y="393153"/>
                        <a:pt x="480447" y="307644"/>
                        <a:pt x="751719" y="336906"/>
                      </a:cubicBezTo>
                      <a:cubicBezTo>
                        <a:pt x="1147350" y="490525"/>
                        <a:pt x="1378998" y="394345"/>
                        <a:pt x="1366196" y="468744"/>
                      </a:cubicBezTo>
                      <a:cubicBezTo>
                        <a:pt x="1307675" y="495948"/>
                        <a:pt x="1015741" y="778883"/>
                        <a:pt x="849713" y="838344"/>
                      </a:cubicBezTo>
                      <a:cubicBezTo>
                        <a:pt x="683685" y="897805"/>
                        <a:pt x="455982" y="859650"/>
                        <a:pt x="370028" y="825512"/>
                      </a:cubicBezTo>
                      <a:cubicBezTo>
                        <a:pt x="284074" y="791374"/>
                        <a:pt x="218711" y="745250"/>
                        <a:pt x="166502" y="651624"/>
                      </a:cubicBezTo>
                      <a:close/>
                    </a:path>
                  </a:pathLst>
                </a:custGeom>
                <a:solidFill>
                  <a:srgbClr val="9A81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72" name="Háromszög 8"/>
                <p:cNvSpPr/>
                <p:nvPr/>
              </p:nvSpPr>
              <p:spPr>
                <a:xfrm rot="15356638">
                  <a:off x="6629385" y="4777875"/>
                  <a:ext cx="158436" cy="288000"/>
                </a:xfrm>
                <a:custGeom>
                  <a:avLst/>
                  <a:gdLst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566064"/>
                    <a:gd name="connsiteY0" fmla="*/ 890084 h 950979"/>
                    <a:gd name="connsiteX1" fmla="*/ 260873 w 566064"/>
                    <a:gd name="connsiteY1" fmla="*/ 0 h 950979"/>
                    <a:gd name="connsiteX2" fmla="*/ 566064 w 566064"/>
                    <a:gd name="connsiteY2" fmla="*/ 950979 h 950979"/>
                    <a:gd name="connsiteX3" fmla="*/ 0 w 566064"/>
                    <a:gd name="connsiteY3" fmla="*/ 890084 h 950979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602 h 919497"/>
                    <a:gd name="connsiteX1" fmla="*/ 338071 w 566064"/>
                    <a:gd name="connsiteY1" fmla="*/ 95 h 919497"/>
                    <a:gd name="connsiteX2" fmla="*/ 566064 w 566064"/>
                    <a:gd name="connsiteY2" fmla="*/ 919497 h 919497"/>
                    <a:gd name="connsiteX3" fmla="*/ 0 w 566064"/>
                    <a:gd name="connsiteY3" fmla="*/ 858602 h 919497"/>
                    <a:gd name="connsiteX0" fmla="*/ 0 w 566064"/>
                    <a:gd name="connsiteY0" fmla="*/ 858602 h 1132146"/>
                    <a:gd name="connsiteX1" fmla="*/ 338071 w 566064"/>
                    <a:gd name="connsiteY1" fmla="*/ 95 h 1132146"/>
                    <a:gd name="connsiteX2" fmla="*/ 566064 w 566064"/>
                    <a:gd name="connsiteY2" fmla="*/ 919497 h 1132146"/>
                    <a:gd name="connsiteX3" fmla="*/ 377518 w 566064"/>
                    <a:gd name="connsiteY3" fmla="*/ 1131746 h 1132146"/>
                    <a:gd name="connsiteX4" fmla="*/ 0 w 566064"/>
                    <a:gd name="connsiteY4" fmla="*/ 858602 h 1132146"/>
                    <a:gd name="connsiteX0" fmla="*/ 0 w 548314"/>
                    <a:gd name="connsiteY0" fmla="*/ 858624 h 1132037"/>
                    <a:gd name="connsiteX1" fmla="*/ 338071 w 548314"/>
                    <a:gd name="connsiteY1" fmla="*/ 117 h 1132037"/>
                    <a:gd name="connsiteX2" fmla="*/ 548315 w 548314"/>
                    <a:gd name="connsiteY2" fmla="*/ 800936 h 1132037"/>
                    <a:gd name="connsiteX3" fmla="*/ 377518 w 548314"/>
                    <a:gd name="connsiteY3" fmla="*/ 1131768 h 1132037"/>
                    <a:gd name="connsiteX4" fmla="*/ 0 w 548314"/>
                    <a:gd name="connsiteY4" fmla="*/ 858624 h 113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314" h="1132037">
                      <a:moveTo>
                        <a:pt x="0" y="858624"/>
                      </a:moveTo>
                      <a:cubicBezTo>
                        <a:pt x="101730" y="541631"/>
                        <a:pt x="144071" y="47842"/>
                        <a:pt x="338071" y="117"/>
                      </a:cubicBezTo>
                      <a:cubicBezTo>
                        <a:pt x="487127" y="-8735"/>
                        <a:pt x="446585" y="483943"/>
                        <a:pt x="548315" y="800936"/>
                      </a:cubicBezTo>
                      <a:cubicBezTo>
                        <a:pt x="471864" y="789559"/>
                        <a:pt x="453969" y="1143145"/>
                        <a:pt x="377518" y="1131768"/>
                      </a:cubicBezTo>
                      <a:lnTo>
                        <a:pt x="0" y="858624"/>
                      </a:lnTo>
                      <a:close/>
                    </a:path>
                  </a:pathLst>
                </a:custGeom>
                <a:solidFill>
                  <a:srgbClr val="DAC2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568" name="Ellipszis 7"/>
              <p:cNvSpPr/>
              <p:nvPr/>
            </p:nvSpPr>
            <p:spPr>
              <a:xfrm>
                <a:off x="8443343" y="4130604"/>
                <a:ext cx="628228" cy="278434"/>
              </a:xfrm>
              <a:custGeom>
                <a:avLst/>
                <a:gdLst>
                  <a:gd name="connsiteX0" fmla="*/ 0 w 1250900"/>
                  <a:gd name="connsiteY0" fmla="*/ 380391 h 760781"/>
                  <a:gd name="connsiteX1" fmla="*/ 625450 w 1250900"/>
                  <a:gd name="connsiteY1" fmla="*/ 0 h 760781"/>
                  <a:gd name="connsiteX2" fmla="*/ 1250900 w 1250900"/>
                  <a:gd name="connsiteY2" fmla="*/ 380391 h 760781"/>
                  <a:gd name="connsiteX3" fmla="*/ 625450 w 1250900"/>
                  <a:gd name="connsiteY3" fmla="*/ 760782 h 760781"/>
                  <a:gd name="connsiteX4" fmla="*/ 0 w 1250900"/>
                  <a:gd name="connsiteY4" fmla="*/ 380391 h 760781"/>
                  <a:gd name="connsiteX0" fmla="*/ 0 w 1316737"/>
                  <a:gd name="connsiteY0" fmla="*/ 380416 h 760834"/>
                  <a:gd name="connsiteX1" fmla="*/ 625450 w 1316737"/>
                  <a:gd name="connsiteY1" fmla="*/ 25 h 760834"/>
                  <a:gd name="connsiteX2" fmla="*/ 1316737 w 1316737"/>
                  <a:gd name="connsiteY2" fmla="*/ 395046 h 760834"/>
                  <a:gd name="connsiteX3" fmla="*/ 625450 w 1316737"/>
                  <a:gd name="connsiteY3" fmla="*/ 760807 h 760834"/>
                  <a:gd name="connsiteX4" fmla="*/ 0 w 1316737"/>
                  <a:gd name="connsiteY4" fmla="*/ 380416 h 760834"/>
                  <a:gd name="connsiteX0" fmla="*/ 0 w 1316737"/>
                  <a:gd name="connsiteY0" fmla="*/ 380416 h 760820"/>
                  <a:gd name="connsiteX1" fmla="*/ 625450 w 1316737"/>
                  <a:gd name="connsiteY1" fmla="*/ 25 h 760820"/>
                  <a:gd name="connsiteX2" fmla="*/ 1316737 w 1316737"/>
                  <a:gd name="connsiteY2" fmla="*/ 395046 h 760820"/>
                  <a:gd name="connsiteX3" fmla="*/ 625450 w 1316737"/>
                  <a:gd name="connsiteY3" fmla="*/ 760807 h 760820"/>
                  <a:gd name="connsiteX4" fmla="*/ 0 w 1316737"/>
                  <a:gd name="connsiteY4" fmla="*/ 380416 h 760820"/>
                  <a:gd name="connsiteX0" fmla="*/ 11597 w 1328334"/>
                  <a:gd name="connsiteY0" fmla="*/ 130345 h 510749"/>
                  <a:gd name="connsiteX1" fmla="*/ 315179 w 1328334"/>
                  <a:gd name="connsiteY1" fmla="*/ 13301 h 510749"/>
                  <a:gd name="connsiteX2" fmla="*/ 1328334 w 1328334"/>
                  <a:gd name="connsiteY2" fmla="*/ 144975 h 510749"/>
                  <a:gd name="connsiteX3" fmla="*/ 637047 w 1328334"/>
                  <a:gd name="connsiteY3" fmla="*/ 510736 h 510749"/>
                  <a:gd name="connsiteX4" fmla="*/ 11597 w 1328334"/>
                  <a:gd name="connsiteY4" fmla="*/ 130345 h 510749"/>
                  <a:gd name="connsiteX0" fmla="*/ 11597 w 1328334"/>
                  <a:gd name="connsiteY0" fmla="*/ 117159 h 497563"/>
                  <a:gd name="connsiteX1" fmla="*/ 315179 w 1328334"/>
                  <a:gd name="connsiteY1" fmla="*/ 115 h 497563"/>
                  <a:gd name="connsiteX2" fmla="*/ 1328334 w 1328334"/>
                  <a:gd name="connsiteY2" fmla="*/ 131789 h 497563"/>
                  <a:gd name="connsiteX3" fmla="*/ 637047 w 1328334"/>
                  <a:gd name="connsiteY3" fmla="*/ 497550 h 497563"/>
                  <a:gd name="connsiteX4" fmla="*/ 11597 w 1328334"/>
                  <a:gd name="connsiteY4" fmla="*/ 117159 h 497563"/>
                  <a:gd name="connsiteX0" fmla="*/ 11597 w 1328334"/>
                  <a:gd name="connsiteY0" fmla="*/ 171091 h 551495"/>
                  <a:gd name="connsiteX1" fmla="*/ 315179 w 1328334"/>
                  <a:gd name="connsiteY1" fmla="*/ 54047 h 551495"/>
                  <a:gd name="connsiteX2" fmla="*/ 1328334 w 1328334"/>
                  <a:gd name="connsiteY2" fmla="*/ 185721 h 551495"/>
                  <a:gd name="connsiteX3" fmla="*/ 637047 w 1328334"/>
                  <a:gd name="connsiteY3" fmla="*/ 551482 h 551495"/>
                  <a:gd name="connsiteX4" fmla="*/ 11597 w 1328334"/>
                  <a:gd name="connsiteY4" fmla="*/ 171091 h 551495"/>
                  <a:gd name="connsiteX0" fmla="*/ 11597 w 1328334"/>
                  <a:gd name="connsiteY0" fmla="*/ 117174 h 526837"/>
                  <a:gd name="connsiteX1" fmla="*/ 315179 w 1328334"/>
                  <a:gd name="connsiteY1" fmla="*/ 130 h 526837"/>
                  <a:gd name="connsiteX2" fmla="*/ 1328334 w 1328334"/>
                  <a:gd name="connsiteY2" fmla="*/ 131804 h 526837"/>
                  <a:gd name="connsiteX3" fmla="*/ 637047 w 1328334"/>
                  <a:gd name="connsiteY3" fmla="*/ 526826 h 526837"/>
                  <a:gd name="connsiteX4" fmla="*/ 11597 w 1328334"/>
                  <a:gd name="connsiteY4" fmla="*/ 117174 h 526837"/>
                  <a:gd name="connsiteX0" fmla="*/ 11597 w 1328334"/>
                  <a:gd name="connsiteY0" fmla="*/ 117174 h 530107"/>
                  <a:gd name="connsiteX1" fmla="*/ 315179 w 1328334"/>
                  <a:gd name="connsiteY1" fmla="*/ 130 h 530107"/>
                  <a:gd name="connsiteX2" fmla="*/ 1328334 w 1328334"/>
                  <a:gd name="connsiteY2" fmla="*/ 131804 h 530107"/>
                  <a:gd name="connsiteX3" fmla="*/ 637047 w 1328334"/>
                  <a:gd name="connsiteY3" fmla="*/ 526826 h 530107"/>
                  <a:gd name="connsiteX4" fmla="*/ 11597 w 1328334"/>
                  <a:gd name="connsiteY4" fmla="*/ 117174 h 530107"/>
                  <a:gd name="connsiteX0" fmla="*/ 18474 w 1335211"/>
                  <a:gd name="connsiteY0" fmla="*/ 454685 h 868148"/>
                  <a:gd name="connsiteX1" fmla="*/ 179407 w 1335211"/>
                  <a:gd name="connsiteY1" fmla="*/ 977 h 868148"/>
                  <a:gd name="connsiteX2" fmla="*/ 322056 w 1335211"/>
                  <a:gd name="connsiteY2" fmla="*/ 337641 h 868148"/>
                  <a:gd name="connsiteX3" fmla="*/ 1335211 w 1335211"/>
                  <a:gd name="connsiteY3" fmla="*/ 469315 h 868148"/>
                  <a:gd name="connsiteX4" fmla="*/ 643924 w 1335211"/>
                  <a:gd name="connsiteY4" fmla="*/ 864337 h 868148"/>
                  <a:gd name="connsiteX5" fmla="*/ 18474 w 1335211"/>
                  <a:gd name="connsiteY5" fmla="*/ 454685 h 868148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80543 w 1397280"/>
                  <a:gd name="connsiteY0" fmla="*/ 453708 h 867171"/>
                  <a:gd name="connsiteX1" fmla="*/ 241476 w 1397280"/>
                  <a:gd name="connsiteY1" fmla="*/ 0 h 867171"/>
                  <a:gd name="connsiteX2" fmla="*/ 384125 w 1397280"/>
                  <a:gd name="connsiteY2" fmla="*/ 336664 h 867171"/>
                  <a:gd name="connsiteX3" fmla="*/ 1397280 w 1397280"/>
                  <a:gd name="connsiteY3" fmla="*/ 468338 h 867171"/>
                  <a:gd name="connsiteX4" fmla="*/ 705993 w 1397280"/>
                  <a:gd name="connsiteY4" fmla="*/ 863360 h 867171"/>
                  <a:gd name="connsiteX5" fmla="*/ 80543 w 1397280"/>
                  <a:gd name="connsiteY5" fmla="*/ 453708 h 867171"/>
                  <a:gd name="connsiteX0" fmla="*/ 46626 w 1363363"/>
                  <a:gd name="connsiteY0" fmla="*/ 455773 h 869236"/>
                  <a:gd name="connsiteX1" fmla="*/ 207559 w 1363363"/>
                  <a:gd name="connsiteY1" fmla="*/ 2065 h 869236"/>
                  <a:gd name="connsiteX2" fmla="*/ 350208 w 1363363"/>
                  <a:gd name="connsiteY2" fmla="*/ 338729 h 869236"/>
                  <a:gd name="connsiteX3" fmla="*/ 1363363 w 1363363"/>
                  <a:gd name="connsiteY3" fmla="*/ 470403 h 869236"/>
                  <a:gd name="connsiteX4" fmla="*/ 672076 w 1363363"/>
                  <a:gd name="connsiteY4" fmla="*/ 865425 h 869236"/>
                  <a:gd name="connsiteX5" fmla="*/ 46626 w 1363363"/>
                  <a:gd name="connsiteY5" fmla="*/ 455773 h 869236"/>
                  <a:gd name="connsiteX0" fmla="*/ 50087 w 1366824"/>
                  <a:gd name="connsiteY0" fmla="*/ 453910 h 866946"/>
                  <a:gd name="connsiteX1" fmla="*/ 57402 w 1366824"/>
                  <a:gd name="connsiteY1" fmla="*/ 263550 h 866946"/>
                  <a:gd name="connsiteX2" fmla="*/ 211020 w 1366824"/>
                  <a:gd name="connsiteY2" fmla="*/ 202 h 866946"/>
                  <a:gd name="connsiteX3" fmla="*/ 353669 w 1366824"/>
                  <a:gd name="connsiteY3" fmla="*/ 336866 h 866946"/>
                  <a:gd name="connsiteX4" fmla="*/ 1366824 w 1366824"/>
                  <a:gd name="connsiteY4" fmla="*/ 468540 h 866946"/>
                  <a:gd name="connsiteX5" fmla="*/ 675537 w 1366824"/>
                  <a:gd name="connsiteY5" fmla="*/ 863562 h 866946"/>
                  <a:gd name="connsiteX6" fmla="*/ 50087 w 1366824"/>
                  <a:gd name="connsiteY6" fmla="*/ 453910 h 866946"/>
                  <a:gd name="connsiteX0" fmla="*/ 58620 w 1375357"/>
                  <a:gd name="connsiteY0" fmla="*/ 454398 h 867434"/>
                  <a:gd name="connsiteX1" fmla="*/ 65935 w 1375357"/>
                  <a:gd name="connsiteY1" fmla="*/ 264038 h 867434"/>
                  <a:gd name="connsiteX2" fmla="*/ 219553 w 1375357"/>
                  <a:gd name="connsiteY2" fmla="*/ 690 h 867434"/>
                  <a:gd name="connsiteX3" fmla="*/ 362202 w 1375357"/>
                  <a:gd name="connsiteY3" fmla="*/ 337354 h 867434"/>
                  <a:gd name="connsiteX4" fmla="*/ 1375357 w 1375357"/>
                  <a:gd name="connsiteY4" fmla="*/ 469028 h 867434"/>
                  <a:gd name="connsiteX5" fmla="*/ 684070 w 1375357"/>
                  <a:gd name="connsiteY5" fmla="*/ 864050 h 867434"/>
                  <a:gd name="connsiteX6" fmla="*/ 58620 w 1375357"/>
                  <a:gd name="connsiteY6" fmla="*/ 454398 h 867434"/>
                  <a:gd name="connsiteX0" fmla="*/ 50088 w 1366825"/>
                  <a:gd name="connsiteY0" fmla="*/ 454114 h 867150"/>
                  <a:gd name="connsiteX1" fmla="*/ 57403 w 1366825"/>
                  <a:gd name="connsiteY1" fmla="*/ 263754 h 867150"/>
                  <a:gd name="connsiteX2" fmla="*/ 211021 w 1366825"/>
                  <a:gd name="connsiteY2" fmla="*/ 406 h 867150"/>
                  <a:gd name="connsiteX3" fmla="*/ 353670 w 1366825"/>
                  <a:gd name="connsiteY3" fmla="*/ 337070 h 867150"/>
                  <a:gd name="connsiteX4" fmla="*/ 1366825 w 1366825"/>
                  <a:gd name="connsiteY4" fmla="*/ 468744 h 867150"/>
                  <a:gd name="connsiteX5" fmla="*/ 675538 w 1366825"/>
                  <a:gd name="connsiteY5" fmla="*/ 863766 h 867150"/>
                  <a:gd name="connsiteX6" fmla="*/ 50088 w 1366825"/>
                  <a:gd name="connsiteY6" fmla="*/ 454114 h 867150"/>
                  <a:gd name="connsiteX0" fmla="*/ 50088 w 1367087"/>
                  <a:gd name="connsiteY0" fmla="*/ 454114 h 867150"/>
                  <a:gd name="connsiteX1" fmla="*/ 57403 w 1367087"/>
                  <a:gd name="connsiteY1" fmla="*/ 263754 h 867150"/>
                  <a:gd name="connsiteX2" fmla="*/ 211021 w 1367087"/>
                  <a:gd name="connsiteY2" fmla="*/ 406 h 867150"/>
                  <a:gd name="connsiteX3" fmla="*/ 353670 w 1367087"/>
                  <a:gd name="connsiteY3" fmla="*/ 337070 h 867150"/>
                  <a:gd name="connsiteX4" fmla="*/ 752348 w 1367087"/>
                  <a:gd name="connsiteY4" fmla="*/ 336906 h 867150"/>
                  <a:gd name="connsiteX5" fmla="*/ 1366825 w 1367087"/>
                  <a:gd name="connsiteY5" fmla="*/ 468744 h 867150"/>
                  <a:gd name="connsiteX6" fmla="*/ 675538 w 1367087"/>
                  <a:gd name="connsiteY6" fmla="*/ 863766 h 867150"/>
                  <a:gd name="connsiteX7" fmla="*/ 50088 w 1367087"/>
                  <a:gd name="connsiteY7" fmla="*/ 454114 h 867150"/>
                  <a:gd name="connsiteX0" fmla="*/ 50088 w 1367329"/>
                  <a:gd name="connsiteY0" fmla="*/ 454114 h 867150"/>
                  <a:gd name="connsiteX1" fmla="*/ 57403 w 1367329"/>
                  <a:gd name="connsiteY1" fmla="*/ 263754 h 867150"/>
                  <a:gd name="connsiteX2" fmla="*/ 211021 w 1367329"/>
                  <a:gd name="connsiteY2" fmla="*/ 406 h 867150"/>
                  <a:gd name="connsiteX3" fmla="*/ 353670 w 1367329"/>
                  <a:gd name="connsiteY3" fmla="*/ 337070 h 867150"/>
                  <a:gd name="connsiteX4" fmla="*/ 752348 w 1367329"/>
                  <a:gd name="connsiteY4" fmla="*/ 336906 h 867150"/>
                  <a:gd name="connsiteX5" fmla="*/ 1366825 w 1367329"/>
                  <a:gd name="connsiteY5" fmla="*/ 468744 h 867150"/>
                  <a:gd name="connsiteX6" fmla="*/ 675538 w 1367329"/>
                  <a:gd name="connsiteY6" fmla="*/ 863766 h 867150"/>
                  <a:gd name="connsiteX7" fmla="*/ 50088 w 1367329"/>
                  <a:gd name="connsiteY7" fmla="*/ 454114 h 867150"/>
                  <a:gd name="connsiteX0" fmla="*/ 78720 w 1366700"/>
                  <a:gd name="connsiteY0" fmla="*/ 549211 h 864333"/>
                  <a:gd name="connsiteX1" fmla="*/ 56774 w 1366700"/>
                  <a:gd name="connsiteY1" fmla="*/ 263754 h 864333"/>
                  <a:gd name="connsiteX2" fmla="*/ 210392 w 1366700"/>
                  <a:gd name="connsiteY2" fmla="*/ 406 h 864333"/>
                  <a:gd name="connsiteX3" fmla="*/ 353041 w 1366700"/>
                  <a:gd name="connsiteY3" fmla="*/ 337070 h 864333"/>
                  <a:gd name="connsiteX4" fmla="*/ 751719 w 1366700"/>
                  <a:gd name="connsiteY4" fmla="*/ 336906 h 864333"/>
                  <a:gd name="connsiteX5" fmla="*/ 1366196 w 1366700"/>
                  <a:gd name="connsiteY5" fmla="*/ 468744 h 864333"/>
                  <a:gd name="connsiteX6" fmla="*/ 674909 w 1366700"/>
                  <a:gd name="connsiteY6" fmla="*/ 863766 h 864333"/>
                  <a:gd name="connsiteX7" fmla="*/ 78720 w 1366700"/>
                  <a:gd name="connsiteY7" fmla="*/ 549211 h 864333"/>
                  <a:gd name="connsiteX0" fmla="*/ 78720 w 1366700"/>
                  <a:gd name="connsiteY0" fmla="*/ 549211 h 864544"/>
                  <a:gd name="connsiteX1" fmla="*/ 56774 w 1366700"/>
                  <a:gd name="connsiteY1" fmla="*/ 263754 h 864544"/>
                  <a:gd name="connsiteX2" fmla="*/ 210392 w 1366700"/>
                  <a:gd name="connsiteY2" fmla="*/ 406 h 864544"/>
                  <a:gd name="connsiteX3" fmla="*/ 353041 w 1366700"/>
                  <a:gd name="connsiteY3" fmla="*/ 337070 h 864544"/>
                  <a:gd name="connsiteX4" fmla="*/ 751719 w 1366700"/>
                  <a:gd name="connsiteY4" fmla="*/ 336906 h 864544"/>
                  <a:gd name="connsiteX5" fmla="*/ 1366196 w 1366700"/>
                  <a:gd name="connsiteY5" fmla="*/ 468744 h 864544"/>
                  <a:gd name="connsiteX6" fmla="*/ 674909 w 1366700"/>
                  <a:gd name="connsiteY6" fmla="*/ 863766 h 864544"/>
                  <a:gd name="connsiteX7" fmla="*/ 78720 w 1366700"/>
                  <a:gd name="connsiteY7" fmla="*/ 549211 h 864544"/>
                  <a:gd name="connsiteX0" fmla="*/ 78720 w 1366700"/>
                  <a:gd name="connsiteY0" fmla="*/ 549211 h 857032"/>
                  <a:gd name="connsiteX1" fmla="*/ 56774 w 1366700"/>
                  <a:gd name="connsiteY1" fmla="*/ 263754 h 857032"/>
                  <a:gd name="connsiteX2" fmla="*/ 210392 w 1366700"/>
                  <a:gd name="connsiteY2" fmla="*/ 406 h 857032"/>
                  <a:gd name="connsiteX3" fmla="*/ 353041 w 1366700"/>
                  <a:gd name="connsiteY3" fmla="*/ 337070 h 857032"/>
                  <a:gd name="connsiteX4" fmla="*/ 751719 w 1366700"/>
                  <a:gd name="connsiteY4" fmla="*/ 336906 h 857032"/>
                  <a:gd name="connsiteX5" fmla="*/ 1366196 w 1366700"/>
                  <a:gd name="connsiteY5" fmla="*/ 468744 h 857032"/>
                  <a:gd name="connsiteX6" fmla="*/ 682224 w 1366700"/>
                  <a:gd name="connsiteY6" fmla="*/ 856451 h 857032"/>
                  <a:gd name="connsiteX7" fmla="*/ 78720 w 1366700"/>
                  <a:gd name="connsiteY7" fmla="*/ 549211 h 857032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18709 w 1318907"/>
                  <a:gd name="connsiteY0" fmla="*/ 401618 h 610787"/>
                  <a:gd name="connsiteX1" fmla="*/ 8981 w 1318907"/>
                  <a:gd name="connsiteY1" fmla="*/ 13748 h 610787"/>
                  <a:gd name="connsiteX2" fmla="*/ 305248 w 1318907"/>
                  <a:gd name="connsiteY2" fmla="*/ 87064 h 610787"/>
                  <a:gd name="connsiteX3" fmla="*/ 703926 w 1318907"/>
                  <a:gd name="connsiteY3" fmla="*/ 86900 h 610787"/>
                  <a:gd name="connsiteX4" fmla="*/ 1318403 w 1318907"/>
                  <a:gd name="connsiteY4" fmla="*/ 218738 h 610787"/>
                  <a:gd name="connsiteX5" fmla="*/ 634431 w 1318907"/>
                  <a:gd name="connsiteY5" fmla="*/ 606445 h 610787"/>
                  <a:gd name="connsiteX6" fmla="*/ 118709 w 1318907"/>
                  <a:gd name="connsiteY6" fmla="*/ 401618 h 610787"/>
                  <a:gd name="connsiteX0" fmla="*/ 12105 w 1212303"/>
                  <a:gd name="connsiteY0" fmla="*/ 321008 h 530177"/>
                  <a:gd name="connsiteX1" fmla="*/ 198644 w 1212303"/>
                  <a:gd name="connsiteY1" fmla="*/ 6454 h 530177"/>
                  <a:gd name="connsiteX2" fmla="*/ 597322 w 1212303"/>
                  <a:gd name="connsiteY2" fmla="*/ 6290 h 530177"/>
                  <a:gd name="connsiteX3" fmla="*/ 1211799 w 1212303"/>
                  <a:gd name="connsiteY3" fmla="*/ 138128 h 530177"/>
                  <a:gd name="connsiteX4" fmla="*/ 527827 w 1212303"/>
                  <a:gd name="connsiteY4" fmla="*/ 525835 h 530177"/>
                  <a:gd name="connsiteX5" fmla="*/ 12105 w 1212303"/>
                  <a:gd name="connsiteY5" fmla="*/ 321008 h 530177"/>
                  <a:gd name="connsiteX0" fmla="*/ 25178 w 1225376"/>
                  <a:gd name="connsiteY0" fmla="*/ 320733 h 529593"/>
                  <a:gd name="connsiteX1" fmla="*/ 134763 w 1225376"/>
                  <a:gd name="connsiteY1" fmla="*/ 10705 h 529593"/>
                  <a:gd name="connsiteX2" fmla="*/ 610395 w 1225376"/>
                  <a:gd name="connsiteY2" fmla="*/ 6015 h 529593"/>
                  <a:gd name="connsiteX3" fmla="*/ 1224872 w 1225376"/>
                  <a:gd name="connsiteY3" fmla="*/ 137853 h 529593"/>
                  <a:gd name="connsiteX4" fmla="*/ 540900 w 1225376"/>
                  <a:gd name="connsiteY4" fmla="*/ 525560 h 529593"/>
                  <a:gd name="connsiteX5" fmla="*/ 25178 w 1225376"/>
                  <a:gd name="connsiteY5" fmla="*/ 320733 h 529593"/>
                  <a:gd name="connsiteX0" fmla="*/ 33582 w 1233780"/>
                  <a:gd name="connsiteY0" fmla="*/ 359781 h 568641"/>
                  <a:gd name="connsiteX1" fmla="*/ 143167 w 1233780"/>
                  <a:gd name="connsiteY1" fmla="*/ 49753 h 568641"/>
                  <a:gd name="connsiteX2" fmla="*/ 618799 w 1233780"/>
                  <a:gd name="connsiteY2" fmla="*/ 45063 h 568641"/>
                  <a:gd name="connsiteX3" fmla="*/ 1233276 w 1233780"/>
                  <a:gd name="connsiteY3" fmla="*/ 176901 h 568641"/>
                  <a:gd name="connsiteX4" fmla="*/ 549304 w 1233780"/>
                  <a:gd name="connsiteY4" fmla="*/ 564608 h 568641"/>
                  <a:gd name="connsiteX5" fmla="*/ 33582 w 1233780"/>
                  <a:gd name="connsiteY5" fmla="*/ 359781 h 56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780" h="568641">
                    <a:moveTo>
                      <a:pt x="33582" y="359781"/>
                    </a:moveTo>
                    <a:cubicBezTo>
                      <a:pt x="-34108" y="273972"/>
                      <a:pt x="-394" y="141588"/>
                      <a:pt x="143167" y="49753"/>
                    </a:cubicBezTo>
                    <a:cubicBezTo>
                      <a:pt x="286728" y="-42082"/>
                      <a:pt x="347527" y="15801"/>
                      <a:pt x="618799" y="45063"/>
                    </a:cubicBezTo>
                    <a:cubicBezTo>
                      <a:pt x="1014430" y="198682"/>
                      <a:pt x="1246078" y="102502"/>
                      <a:pt x="1233276" y="176901"/>
                    </a:cubicBezTo>
                    <a:cubicBezTo>
                      <a:pt x="1174755" y="204105"/>
                      <a:pt x="749253" y="534128"/>
                      <a:pt x="549304" y="564608"/>
                    </a:cubicBezTo>
                    <a:cubicBezTo>
                      <a:pt x="349355" y="595088"/>
                      <a:pt x="101272" y="445590"/>
                      <a:pt x="33582" y="359781"/>
                    </a:cubicBezTo>
                    <a:close/>
                  </a:path>
                </a:pathLst>
              </a:custGeom>
              <a:solidFill>
                <a:srgbClr val="DAC2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9" name="Ellipszis 568"/>
              <p:cNvSpPr/>
              <p:nvPr/>
            </p:nvSpPr>
            <p:spPr>
              <a:xfrm>
                <a:off x="8266431" y="3841212"/>
                <a:ext cx="46049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70" name="Ív 569"/>
              <p:cNvSpPr/>
              <p:nvPr/>
            </p:nvSpPr>
            <p:spPr>
              <a:xfrm rot="20700000">
                <a:off x="8195205" y="3817389"/>
                <a:ext cx="199176" cy="205740"/>
              </a:xfrm>
              <a:prstGeom prst="arc">
                <a:avLst/>
              </a:prstGeom>
              <a:noFill/>
              <a:ln w="25400" cap="rnd">
                <a:solidFill>
                  <a:srgbClr val="F0E6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508" name="Ellipszis 507"/>
            <p:cNvSpPr>
              <a:spLocks noChangeAspect="1"/>
            </p:cNvSpPr>
            <p:nvPr/>
          </p:nvSpPr>
          <p:spPr>
            <a:xfrm>
              <a:off x="9676657" y="-3721876"/>
              <a:ext cx="5400000" cy="540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09" name="Kép 50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50413" y1="47945" x2="66942" y2="52055"/>
                        </a14:backgroundRemoval>
                      </a14:imgEffect>
                    </a14:imgLayer>
                  </a14:imgProps>
                </a:ext>
              </a:extLst>
            </a:blip>
            <a:srcRect l="16543" t="17805" r="11893" b="16908"/>
            <a:stretch/>
          </p:blipFill>
          <p:spPr>
            <a:xfrm>
              <a:off x="11581144" y="-4352984"/>
              <a:ext cx="1344997" cy="850565"/>
            </a:xfrm>
            <a:prstGeom prst="rect">
              <a:avLst/>
            </a:prstGeom>
          </p:spPr>
        </p:pic>
        <p:pic>
          <p:nvPicPr>
            <p:cNvPr id="510" name="Kép 509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111" b="90000" l="10000" r="964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14307843" y="-2179973"/>
              <a:ext cx="2253799" cy="1531008"/>
            </a:xfrm>
            <a:prstGeom prst="rect">
              <a:avLst/>
            </a:prstGeom>
          </p:spPr>
        </p:pic>
        <p:grpSp>
          <p:nvGrpSpPr>
            <p:cNvPr id="511" name="Csoportba foglalás 510"/>
            <p:cNvGrpSpPr/>
            <p:nvPr/>
          </p:nvGrpSpPr>
          <p:grpSpPr>
            <a:xfrm rot="18678779">
              <a:off x="9435299" y="-3214111"/>
              <a:ext cx="1071128" cy="940365"/>
              <a:chOff x="5596724" y="4594558"/>
              <a:chExt cx="1953502" cy="1386047"/>
            </a:xfrm>
          </p:grpSpPr>
          <p:pic>
            <p:nvPicPr>
              <p:cNvPr id="560" name="Kép 55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44214" y="459455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61" name="Kép 56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25200" y="463370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62" name="Kép 56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0962" y="461556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63" name="Kép 56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596724" y="459742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64" name="Kép 56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360845" y="492216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65" name="Kép 56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6820678" y="498077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566" name="Kép 56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5928740" y="4908453"/>
                <a:ext cx="506012" cy="999831"/>
              </a:xfrm>
              <a:prstGeom prst="rect">
                <a:avLst/>
              </a:prstGeom>
            </p:spPr>
          </p:pic>
        </p:grpSp>
        <p:pic>
          <p:nvPicPr>
            <p:cNvPr id="512" name="Kép 51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7392822">
              <a:off x="14434835" y="20195"/>
              <a:ext cx="1117287" cy="1414275"/>
            </a:xfrm>
            <a:prstGeom prst="rect">
              <a:avLst/>
            </a:prstGeom>
          </p:spPr>
        </p:pic>
        <p:grpSp>
          <p:nvGrpSpPr>
            <p:cNvPr id="513" name="Csoportba foglalás 512"/>
            <p:cNvGrpSpPr/>
            <p:nvPr/>
          </p:nvGrpSpPr>
          <p:grpSpPr>
            <a:xfrm rot="11913224">
              <a:off x="9782466" y="836223"/>
              <a:ext cx="964515" cy="854709"/>
              <a:chOff x="4163624" y="5990659"/>
              <a:chExt cx="1028137" cy="766970"/>
            </a:xfrm>
          </p:grpSpPr>
          <p:sp>
            <p:nvSpPr>
              <p:cNvPr id="554" name="Ellipszis 553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5" name="Ellipszis 554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6" name="Ellipszis 555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7" name="Ellipszis 556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8" name="Ellipszis 557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59" name="Ellipszis 558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14" name="Csoportba foglalás 513"/>
            <p:cNvGrpSpPr/>
            <p:nvPr/>
          </p:nvGrpSpPr>
          <p:grpSpPr>
            <a:xfrm rot="8879810">
              <a:off x="13654338" y="1228201"/>
              <a:ext cx="606088" cy="645218"/>
              <a:chOff x="7604214" y="5945575"/>
              <a:chExt cx="722429" cy="937119"/>
            </a:xfrm>
          </p:grpSpPr>
          <p:sp>
            <p:nvSpPr>
              <p:cNvPr id="544" name="Ellipszis 543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5" name="Ellipszis 544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6" name="Ellipszis 545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7" name="Ellipszis 546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48" name="Ellipszis 547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49" name="Csoportba foglalás 548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550" name="Ellipszis 549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51" name="Ellipszis 550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52" name="Ellipszis 551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53" name="Ellipszis 552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515" name="Csoportba foglalás 514"/>
            <p:cNvGrpSpPr/>
            <p:nvPr/>
          </p:nvGrpSpPr>
          <p:grpSpPr>
            <a:xfrm rot="1052053">
              <a:off x="12811480" y="-4202578"/>
              <a:ext cx="526501" cy="645218"/>
              <a:chOff x="7604214" y="5945575"/>
              <a:chExt cx="722429" cy="937119"/>
            </a:xfrm>
          </p:grpSpPr>
          <p:sp>
            <p:nvSpPr>
              <p:cNvPr id="534" name="Ellipszis 533"/>
              <p:cNvSpPr/>
              <p:nvPr/>
            </p:nvSpPr>
            <p:spPr>
              <a:xfrm rot="20076581" flipH="1">
                <a:off x="7781713" y="594557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5" name="Ellipszis 534"/>
              <p:cNvSpPr/>
              <p:nvPr/>
            </p:nvSpPr>
            <p:spPr>
              <a:xfrm rot="18930510" flipH="1">
                <a:off x="7722078" y="6099255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6" name="Ellipszis 535"/>
              <p:cNvSpPr/>
              <p:nvPr/>
            </p:nvSpPr>
            <p:spPr>
              <a:xfrm rot="18495438" flipH="1">
                <a:off x="7730574" y="6282694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7" name="Ellipszis 536"/>
              <p:cNvSpPr/>
              <p:nvPr/>
            </p:nvSpPr>
            <p:spPr>
              <a:xfrm rot="18495438" flipH="1">
                <a:off x="7721006" y="6436663"/>
                <a:ext cx="104544" cy="338128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8" name="Ellipszis 537"/>
              <p:cNvSpPr/>
              <p:nvPr/>
            </p:nvSpPr>
            <p:spPr>
              <a:xfrm rot="21332257" flipH="1">
                <a:off x="7939836" y="6272170"/>
                <a:ext cx="45719" cy="610524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grpSp>
            <p:nvGrpSpPr>
              <p:cNvPr id="539" name="Csoportba foglalás 538"/>
              <p:cNvGrpSpPr/>
              <p:nvPr/>
            </p:nvGrpSpPr>
            <p:grpSpPr>
              <a:xfrm flipH="1">
                <a:off x="7978947" y="6002076"/>
                <a:ext cx="347696" cy="712424"/>
                <a:chOff x="8837065" y="6955919"/>
                <a:chExt cx="347696" cy="712424"/>
              </a:xfrm>
            </p:grpSpPr>
            <p:sp>
              <p:nvSpPr>
                <p:cNvPr id="540" name="Ellipszis 539"/>
                <p:cNvSpPr/>
                <p:nvPr/>
              </p:nvSpPr>
              <p:spPr>
                <a:xfrm rot="20076581" flipH="1">
                  <a:off x="9014564" y="695591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41" name="Ellipszis 540"/>
                <p:cNvSpPr/>
                <p:nvPr/>
              </p:nvSpPr>
              <p:spPr>
                <a:xfrm rot="18930510" flipH="1">
                  <a:off x="8954929" y="7109599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42" name="Ellipszis 541"/>
                <p:cNvSpPr/>
                <p:nvPr/>
              </p:nvSpPr>
              <p:spPr>
                <a:xfrm rot="18495438" flipH="1">
                  <a:off x="8963425" y="7293038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43" name="Ellipszis 542"/>
                <p:cNvSpPr/>
                <p:nvPr/>
              </p:nvSpPr>
              <p:spPr>
                <a:xfrm rot="18495438" flipH="1">
                  <a:off x="8953857" y="7447007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grpSp>
          <p:nvGrpSpPr>
            <p:cNvPr id="516" name="Csoportba foglalás 515"/>
            <p:cNvGrpSpPr/>
            <p:nvPr/>
          </p:nvGrpSpPr>
          <p:grpSpPr>
            <a:xfrm rot="8340000" flipH="1">
              <a:off x="13072788" y="1517097"/>
              <a:ext cx="415512" cy="744778"/>
              <a:chOff x="1555338" y="1706017"/>
              <a:chExt cx="2194990" cy="4528354"/>
            </a:xfrm>
          </p:grpSpPr>
          <p:sp>
            <p:nvSpPr>
              <p:cNvPr id="530" name="Szabadkézi sokszög 529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1" name="Szabadkézi sokszög 530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E081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2" name="Ellipszis 531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33" name="Ellipszis 532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17" name="Csoportba foglalás 516"/>
            <p:cNvGrpSpPr/>
            <p:nvPr/>
          </p:nvGrpSpPr>
          <p:grpSpPr>
            <a:xfrm rot="10254801">
              <a:off x="11921035" y="1682349"/>
              <a:ext cx="612548" cy="541314"/>
              <a:chOff x="4163624" y="5990659"/>
              <a:chExt cx="1028137" cy="766970"/>
            </a:xfrm>
          </p:grpSpPr>
          <p:sp>
            <p:nvSpPr>
              <p:cNvPr id="524" name="Ellipszis 523"/>
              <p:cNvSpPr/>
              <p:nvPr/>
            </p:nvSpPr>
            <p:spPr>
              <a:xfrm rot="19167550">
                <a:off x="4163624" y="6070703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5" name="Ellipszis 524"/>
              <p:cNvSpPr/>
              <p:nvPr/>
            </p:nvSpPr>
            <p:spPr>
              <a:xfrm rot="447115">
                <a:off x="4466194" y="5990659"/>
                <a:ext cx="356428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6" name="Ellipszis 525"/>
              <p:cNvSpPr/>
              <p:nvPr/>
            </p:nvSpPr>
            <p:spPr>
              <a:xfrm rot="3068414">
                <a:off x="4731381" y="6064024"/>
                <a:ext cx="259416" cy="661345"/>
              </a:xfrm>
              <a:prstGeom prst="ellipse">
                <a:avLst/>
              </a:prstGeom>
              <a:solidFill>
                <a:srgbClr val="9DCF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7" name="Ellipszis 526"/>
              <p:cNvSpPr/>
              <p:nvPr/>
            </p:nvSpPr>
            <p:spPr>
              <a:xfrm rot="3068414">
                <a:off x="4715507" y="6149767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8" name="Ellipszis 527"/>
              <p:cNvSpPr>
                <a:spLocks noChangeAspect="1"/>
              </p:cNvSpPr>
              <p:nvPr/>
            </p:nvSpPr>
            <p:spPr>
              <a:xfrm rot="540000">
                <a:off x="4551366" y="6004115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9" name="Ellipszis 528"/>
              <p:cNvSpPr/>
              <p:nvPr/>
            </p:nvSpPr>
            <p:spPr>
              <a:xfrm rot="19080000" flipH="1">
                <a:off x="4294755" y="6096284"/>
                <a:ext cx="80880" cy="661345"/>
              </a:xfrm>
              <a:prstGeom prst="ellipse">
                <a:avLst/>
              </a:prstGeom>
              <a:solidFill>
                <a:srgbClr val="41A1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518" name="Csoportba foglalás 517"/>
            <p:cNvGrpSpPr/>
            <p:nvPr/>
          </p:nvGrpSpPr>
          <p:grpSpPr>
            <a:xfrm rot="11940000" flipH="1">
              <a:off x="10968304" y="1423703"/>
              <a:ext cx="320827" cy="829461"/>
              <a:chOff x="1555338" y="1706017"/>
              <a:chExt cx="2194990" cy="4528354"/>
            </a:xfrm>
          </p:grpSpPr>
          <p:sp>
            <p:nvSpPr>
              <p:cNvPr id="520" name="Szabadkézi sokszög 519"/>
              <p:cNvSpPr/>
              <p:nvPr/>
            </p:nvSpPr>
            <p:spPr>
              <a:xfrm rot="20890754" flipH="1">
                <a:off x="2629588" y="3568022"/>
                <a:ext cx="510405" cy="2504093"/>
              </a:xfrm>
              <a:custGeom>
                <a:avLst/>
                <a:gdLst>
                  <a:gd name="connsiteX0" fmla="*/ 387107 w 510405"/>
                  <a:gd name="connsiteY0" fmla="*/ 0 h 2504093"/>
                  <a:gd name="connsiteX1" fmla="*/ 221260 w 510405"/>
                  <a:gd name="connsiteY1" fmla="*/ 34710 h 2504093"/>
                  <a:gd name="connsiteX2" fmla="*/ 233919 w 510405"/>
                  <a:gd name="connsiteY2" fmla="*/ 90716 h 2504093"/>
                  <a:gd name="connsiteX3" fmla="*/ 286973 w 510405"/>
                  <a:gd name="connsiteY3" fmla="*/ 672952 h 2504093"/>
                  <a:gd name="connsiteX4" fmla="*/ 33 w 510405"/>
                  <a:gd name="connsiteY4" fmla="*/ 2504093 h 2504093"/>
                  <a:gd name="connsiteX5" fmla="*/ 190344 w 510405"/>
                  <a:gd name="connsiteY5" fmla="*/ 2504093 h 2504093"/>
                  <a:gd name="connsiteX6" fmla="*/ 510404 w 510405"/>
                  <a:gd name="connsiteY6" fmla="*/ 642433 h 2504093"/>
                  <a:gd name="connsiteX7" fmla="*/ 409292 w 510405"/>
                  <a:gd name="connsiteY7" fmla="*/ 71642 h 2504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0405" h="2504093">
                    <a:moveTo>
                      <a:pt x="387107" y="0"/>
                    </a:moveTo>
                    <a:lnTo>
                      <a:pt x="221260" y="34710"/>
                    </a:lnTo>
                    <a:lnTo>
                      <a:pt x="233919" y="90716"/>
                    </a:lnTo>
                    <a:cubicBezTo>
                      <a:pt x="273423" y="284795"/>
                      <a:pt x="297653" y="478874"/>
                      <a:pt x="286973" y="672952"/>
                    </a:cubicBezTo>
                    <a:cubicBezTo>
                      <a:pt x="290628" y="1283332"/>
                      <a:pt x="-3623" y="1893713"/>
                      <a:pt x="33" y="2504093"/>
                    </a:cubicBezTo>
                    <a:lnTo>
                      <a:pt x="190344" y="2504093"/>
                    </a:lnTo>
                    <a:lnTo>
                      <a:pt x="510404" y="642433"/>
                    </a:lnTo>
                    <a:cubicBezTo>
                      <a:pt x="510738" y="452169"/>
                      <a:pt x="465688" y="261905"/>
                      <a:pt x="409292" y="71642"/>
                    </a:cubicBezTo>
                    <a:close/>
                  </a:path>
                </a:pathLst>
              </a:custGeom>
              <a:solidFill>
                <a:srgbClr val="8CBA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1" name="Szabadkézi sokszög 520"/>
              <p:cNvSpPr/>
              <p:nvPr/>
            </p:nvSpPr>
            <p:spPr>
              <a:xfrm rot="20055638" flipH="1">
                <a:off x="1555338" y="1706017"/>
                <a:ext cx="1921995" cy="2229998"/>
              </a:xfrm>
              <a:custGeom>
                <a:avLst/>
                <a:gdLst>
                  <a:gd name="connsiteX0" fmla="*/ 615401 w 1921995"/>
                  <a:gd name="connsiteY0" fmla="*/ 137067 h 2229998"/>
                  <a:gd name="connsiteX1" fmla="*/ 460309 w 1921995"/>
                  <a:gd name="connsiteY1" fmla="*/ 427826 h 2229998"/>
                  <a:gd name="connsiteX2" fmla="*/ 451921 w 1921995"/>
                  <a:gd name="connsiteY2" fmla="*/ 534522 h 2229998"/>
                  <a:gd name="connsiteX3" fmla="*/ 411264 w 1921995"/>
                  <a:gd name="connsiteY3" fmla="*/ 518337 h 2229998"/>
                  <a:gd name="connsiteX4" fmla="*/ 115499 w 1921995"/>
                  <a:gd name="connsiteY4" fmla="*/ 503732 h 2229998"/>
                  <a:gd name="connsiteX5" fmla="*/ 393028 w 1921995"/>
                  <a:gd name="connsiteY5" fmla="*/ 1655235 h 2229998"/>
                  <a:gd name="connsiteX6" fmla="*/ 677776 w 1921995"/>
                  <a:gd name="connsiteY6" fmla="*/ 1931457 h 2229998"/>
                  <a:gd name="connsiteX7" fmla="*/ 765426 w 1921995"/>
                  <a:gd name="connsiteY7" fmla="*/ 1996483 h 2229998"/>
                  <a:gd name="connsiteX8" fmla="*/ 770837 w 1921995"/>
                  <a:gd name="connsiteY8" fmla="*/ 2004674 h 2229998"/>
                  <a:gd name="connsiteX9" fmla="*/ 1370420 w 1921995"/>
                  <a:gd name="connsiteY9" fmla="*/ 2205806 h 2229998"/>
                  <a:gd name="connsiteX10" fmla="*/ 1632248 w 1921995"/>
                  <a:gd name="connsiteY10" fmla="*/ 2011216 h 2229998"/>
                  <a:gd name="connsiteX11" fmla="*/ 1634939 w 1921995"/>
                  <a:gd name="connsiteY11" fmla="*/ 2006480 h 2229998"/>
                  <a:gd name="connsiteX12" fmla="*/ 1639408 w 1921995"/>
                  <a:gd name="connsiteY12" fmla="*/ 2005078 h 2229998"/>
                  <a:gd name="connsiteX13" fmla="*/ 1921995 w 1921995"/>
                  <a:gd name="connsiteY13" fmla="*/ 1052452 h 2229998"/>
                  <a:gd name="connsiteX14" fmla="*/ 1369545 w 1921995"/>
                  <a:gd name="connsiteY14" fmla="*/ 4702 h 2229998"/>
                  <a:gd name="connsiteX15" fmla="*/ 1122137 w 1921995"/>
                  <a:gd name="connsiteY15" fmla="*/ 280016 h 2229998"/>
                  <a:gd name="connsiteX16" fmla="*/ 1095885 w 1921995"/>
                  <a:gd name="connsiteY16" fmla="*/ 346545 h 2229998"/>
                  <a:gd name="connsiteX17" fmla="*/ 1003085 w 1921995"/>
                  <a:gd name="connsiteY17" fmla="*/ 260829 h 2229998"/>
                  <a:gd name="connsiteX18" fmla="*/ 660662 w 1921995"/>
                  <a:gd name="connsiteY18" fmla="*/ 120276 h 2229998"/>
                  <a:gd name="connsiteX19" fmla="*/ 615401 w 1921995"/>
                  <a:gd name="connsiteY19" fmla="*/ 137067 h 222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1995" h="2229998">
                    <a:moveTo>
                      <a:pt x="615401" y="137067"/>
                    </a:moveTo>
                    <a:cubicBezTo>
                      <a:pt x="535351" y="180063"/>
                      <a:pt x="482580" y="286191"/>
                      <a:pt x="460309" y="427826"/>
                    </a:cubicBezTo>
                    <a:lnTo>
                      <a:pt x="451921" y="534522"/>
                    </a:lnTo>
                    <a:lnTo>
                      <a:pt x="411264" y="518337"/>
                    </a:lnTo>
                    <a:cubicBezTo>
                      <a:pt x="293555" y="476550"/>
                      <a:pt x="187538" y="465441"/>
                      <a:pt x="115499" y="503732"/>
                    </a:cubicBezTo>
                    <a:cubicBezTo>
                      <a:pt x="-115025" y="626262"/>
                      <a:pt x="10719" y="1220859"/>
                      <a:pt x="393028" y="1655235"/>
                    </a:cubicBezTo>
                    <a:cubicBezTo>
                      <a:pt x="488606" y="1763828"/>
                      <a:pt x="585021" y="1855954"/>
                      <a:pt x="677776" y="1931457"/>
                    </a:cubicBezTo>
                    <a:lnTo>
                      <a:pt x="765426" y="1996483"/>
                    </a:lnTo>
                    <a:lnTo>
                      <a:pt x="770837" y="2004674"/>
                    </a:lnTo>
                    <a:cubicBezTo>
                      <a:pt x="918283" y="2188876"/>
                      <a:pt x="1152610" y="2275968"/>
                      <a:pt x="1370420" y="2205806"/>
                    </a:cubicBezTo>
                    <a:cubicBezTo>
                      <a:pt x="1479326" y="2170725"/>
                      <a:pt x="1568637" y="2101312"/>
                      <a:pt x="1632248" y="2011216"/>
                    </a:cubicBezTo>
                    <a:lnTo>
                      <a:pt x="1634939" y="2006480"/>
                    </a:lnTo>
                    <a:lnTo>
                      <a:pt x="1639408" y="2005078"/>
                    </a:lnTo>
                    <a:cubicBezTo>
                      <a:pt x="1781005" y="1920445"/>
                      <a:pt x="1921995" y="1558776"/>
                      <a:pt x="1921995" y="1052452"/>
                    </a:cubicBezTo>
                    <a:cubicBezTo>
                      <a:pt x="1921995" y="473796"/>
                      <a:pt x="1623545" y="-55623"/>
                      <a:pt x="1369545" y="4702"/>
                    </a:cubicBezTo>
                    <a:cubicBezTo>
                      <a:pt x="1274295" y="27324"/>
                      <a:pt x="1189314" y="135671"/>
                      <a:pt x="1122137" y="280016"/>
                    </a:cubicBezTo>
                    <a:lnTo>
                      <a:pt x="1095885" y="346545"/>
                    </a:lnTo>
                    <a:lnTo>
                      <a:pt x="1003085" y="260829"/>
                    </a:lnTo>
                    <a:cubicBezTo>
                      <a:pt x="879887" y="159980"/>
                      <a:pt x="756286" y="99289"/>
                      <a:pt x="660662" y="120276"/>
                    </a:cubicBezTo>
                    <a:cubicBezTo>
                      <a:pt x="644725" y="123774"/>
                      <a:pt x="629632" y="129423"/>
                      <a:pt x="615401" y="1370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2" name="Ellipszis 521"/>
              <p:cNvSpPr/>
              <p:nvPr/>
            </p:nvSpPr>
            <p:spPr>
              <a:xfrm rot="887585">
                <a:off x="3232394" y="4276747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23" name="Ellipszis 522"/>
              <p:cNvSpPr/>
              <p:nvPr/>
            </p:nvSpPr>
            <p:spPr>
              <a:xfrm rot="19167550">
                <a:off x="2436707" y="4447296"/>
                <a:ext cx="517934" cy="1787075"/>
              </a:xfrm>
              <a:prstGeom prst="ellipse">
                <a:avLst/>
              </a:prstGeom>
              <a:solidFill>
                <a:srgbClr val="8DBB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89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20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 dirty="0" smtClean="0">
                <a:solidFill>
                  <a:prstClr val="black"/>
                </a:solidFill>
                <a:cs typeface="Arial" panose="020B0604020202020204" pitchFamily="34" charset="0"/>
              </a:rPr>
              <a:t>órán!</a:t>
            </a:r>
            <a:endParaRPr lang="hu-HU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00B050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00B050"/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rgbClr val="00B050"/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rgbClr val="00B050"/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00B050"/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rgbClr val="00B050"/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rgbClr val="00B050"/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EDE81D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6" b="16414" l="52655" r="100000"/>
                    </a14:imgEffect>
                  </a14:imgLayer>
                </a14:imgProps>
              </a:ext>
            </a:extLst>
          </a:blip>
          <a:srcRect l="47423" b="81723"/>
          <a:stretch/>
        </p:blipFill>
        <p:spPr>
          <a:xfrm>
            <a:off x="6937846" y="153515"/>
            <a:ext cx="5303397" cy="233573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1934897"/>
            <a:ext cx="12192000" cy="4927035"/>
          </a:xfrm>
          <a:prstGeom prst="rect">
            <a:avLst/>
          </a:prstGeom>
          <a:solidFill>
            <a:srgbClr val="73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637799" y="2254968"/>
            <a:ext cx="9750225" cy="4098437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C0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4"/>
          <p:cNvSpPr/>
          <p:nvPr/>
        </p:nvSpPr>
        <p:spPr>
          <a:xfrm>
            <a:off x="5574876" y="4696906"/>
            <a:ext cx="2627453" cy="474105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E1F2F3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4"/>
          <p:cNvSpPr/>
          <p:nvPr/>
        </p:nvSpPr>
        <p:spPr>
          <a:xfrm>
            <a:off x="2218774" y="3301603"/>
            <a:ext cx="2627453" cy="474105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E1F2F3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4"/>
          <p:cNvSpPr/>
          <p:nvPr/>
        </p:nvSpPr>
        <p:spPr>
          <a:xfrm>
            <a:off x="6415854" y="2386909"/>
            <a:ext cx="2627453" cy="474105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E1F2F3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8" b="89929" l="9946" r="98282"/>
                    </a14:imgEffect>
                  </a14:imgLayer>
                </a14:imgProps>
              </a:ext>
            </a:extLst>
          </a:blip>
          <a:srcRect l="9419" t="26749" r="20118" b="34316"/>
          <a:stretch/>
        </p:blipFill>
        <p:spPr>
          <a:xfrm>
            <a:off x="9268866" y="3237403"/>
            <a:ext cx="1156806" cy="728787"/>
          </a:xfrm>
          <a:prstGeom prst="rect">
            <a:avLst/>
          </a:prstGeom>
        </p:spPr>
      </p:pic>
      <p:grpSp>
        <p:nvGrpSpPr>
          <p:cNvPr id="19" name="Csoportba foglalás 18"/>
          <p:cNvGrpSpPr/>
          <p:nvPr/>
        </p:nvGrpSpPr>
        <p:grpSpPr>
          <a:xfrm>
            <a:off x="9103484" y="3815389"/>
            <a:ext cx="1068761" cy="590919"/>
            <a:chOff x="7911466" y="3719328"/>
            <a:chExt cx="1541143" cy="869419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7911466" y="3719328"/>
              <a:ext cx="1541143" cy="869419"/>
              <a:chOff x="6564603" y="4701064"/>
              <a:chExt cx="1541143" cy="869419"/>
            </a:xfrm>
          </p:grpSpPr>
          <p:sp>
            <p:nvSpPr>
              <p:cNvPr id="8" name="Ellipszis 7"/>
              <p:cNvSpPr/>
              <p:nvPr/>
            </p:nvSpPr>
            <p:spPr>
              <a:xfrm>
                <a:off x="6739046" y="4701064"/>
                <a:ext cx="1366700" cy="869419"/>
              </a:xfrm>
              <a:custGeom>
                <a:avLst/>
                <a:gdLst>
                  <a:gd name="connsiteX0" fmla="*/ 0 w 1250900"/>
                  <a:gd name="connsiteY0" fmla="*/ 380391 h 760781"/>
                  <a:gd name="connsiteX1" fmla="*/ 625450 w 1250900"/>
                  <a:gd name="connsiteY1" fmla="*/ 0 h 760781"/>
                  <a:gd name="connsiteX2" fmla="*/ 1250900 w 1250900"/>
                  <a:gd name="connsiteY2" fmla="*/ 380391 h 760781"/>
                  <a:gd name="connsiteX3" fmla="*/ 625450 w 1250900"/>
                  <a:gd name="connsiteY3" fmla="*/ 760782 h 760781"/>
                  <a:gd name="connsiteX4" fmla="*/ 0 w 1250900"/>
                  <a:gd name="connsiteY4" fmla="*/ 380391 h 760781"/>
                  <a:gd name="connsiteX0" fmla="*/ 0 w 1316737"/>
                  <a:gd name="connsiteY0" fmla="*/ 380416 h 760834"/>
                  <a:gd name="connsiteX1" fmla="*/ 625450 w 1316737"/>
                  <a:gd name="connsiteY1" fmla="*/ 25 h 760834"/>
                  <a:gd name="connsiteX2" fmla="*/ 1316737 w 1316737"/>
                  <a:gd name="connsiteY2" fmla="*/ 395046 h 760834"/>
                  <a:gd name="connsiteX3" fmla="*/ 625450 w 1316737"/>
                  <a:gd name="connsiteY3" fmla="*/ 760807 h 760834"/>
                  <a:gd name="connsiteX4" fmla="*/ 0 w 1316737"/>
                  <a:gd name="connsiteY4" fmla="*/ 380416 h 760834"/>
                  <a:gd name="connsiteX0" fmla="*/ 0 w 1316737"/>
                  <a:gd name="connsiteY0" fmla="*/ 380416 h 760820"/>
                  <a:gd name="connsiteX1" fmla="*/ 625450 w 1316737"/>
                  <a:gd name="connsiteY1" fmla="*/ 25 h 760820"/>
                  <a:gd name="connsiteX2" fmla="*/ 1316737 w 1316737"/>
                  <a:gd name="connsiteY2" fmla="*/ 395046 h 760820"/>
                  <a:gd name="connsiteX3" fmla="*/ 625450 w 1316737"/>
                  <a:gd name="connsiteY3" fmla="*/ 760807 h 760820"/>
                  <a:gd name="connsiteX4" fmla="*/ 0 w 1316737"/>
                  <a:gd name="connsiteY4" fmla="*/ 380416 h 760820"/>
                  <a:gd name="connsiteX0" fmla="*/ 11597 w 1328334"/>
                  <a:gd name="connsiteY0" fmla="*/ 130345 h 510749"/>
                  <a:gd name="connsiteX1" fmla="*/ 315179 w 1328334"/>
                  <a:gd name="connsiteY1" fmla="*/ 13301 h 510749"/>
                  <a:gd name="connsiteX2" fmla="*/ 1328334 w 1328334"/>
                  <a:gd name="connsiteY2" fmla="*/ 144975 h 510749"/>
                  <a:gd name="connsiteX3" fmla="*/ 637047 w 1328334"/>
                  <a:gd name="connsiteY3" fmla="*/ 510736 h 510749"/>
                  <a:gd name="connsiteX4" fmla="*/ 11597 w 1328334"/>
                  <a:gd name="connsiteY4" fmla="*/ 130345 h 510749"/>
                  <a:gd name="connsiteX0" fmla="*/ 11597 w 1328334"/>
                  <a:gd name="connsiteY0" fmla="*/ 117159 h 497563"/>
                  <a:gd name="connsiteX1" fmla="*/ 315179 w 1328334"/>
                  <a:gd name="connsiteY1" fmla="*/ 115 h 497563"/>
                  <a:gd name="connsiteX2" fmla="*/ 1328334 w 1328334"/>
                  <a:gd name="connsiteY2" fmla="*/ 131789 h 497563"/>
                  <a:gd name="connsiteX3" fmla="*/ 637047 w 1328334"/>
                  <a:gd name="connsiteY3" fmla="*/ 497550 h 497563"/>
                  <a:gd name="connsiteX4" fmla="*/ 11597 w 1328334"/>
                  <a:gd name="connsiteY4" fmla="*/ 117159 h 497563"/>
                  <a:gd name="connsiteX0" fmla="*/ 11597 w 1328334"/>
                  <a:gd name="connsiteY0" fmla="*/ 171091 h 551495"/>
                  <a:gd name="connsiteX1" fmla="*/ 315179 w 1328334"/>
                  <a:gd name="connsiteY1" fmla="*/ 54047 h 551495"/>
                  <a:gd name="connsiteX2" fmla="*/ 1328334 w 1328334"/>
                  <a:gd name="connsiteY2" fmla="*/ 185721 h 551495"/>
                  <a:gd name="connsiteX3" fmla="*/ 637047 w 1328334"/>
                  <a:gd name="connsiteY3" fmla="*/ 551482 h 551495"/>
                  <a:gd name="connsiteX4" fmla="*/ 11597 w 1328334"/>
                  <a:gd name="connsiteY4" fmla="*/ 171091 h 551495"/>
                  <a:gd name="connsiteX0" fmla="*/ 11597 w 1328334"/>
                  <a:gd name="connsiteY0" fmla="*/ 117174 h 526837"/>
                  <a:gd name="connsiteX1" fmla="*/ 315179 w 1328334"/>
                  <a:gd name="connsiteY1" fmla="*/ 130 h 526837"/>
                  <a:gd name="connsiteX2" fmla="*/ 1328334 w 1328334"/>
                  <a:gd name="connsiteY2" fmla="*/ 131804 h 526837"/>
                  <a:gd name="connsiteX3" fmla="*/ 637047 w 1328334"/>
                  <a:gd name="connsiteY3" fmla="*/ 526826 h 526837"/>
                  <a:gd name="connsiteX4" fmla="*/ 11597 w 1328334"/>
                  <a:gd name="connsiteY4" fmla="*/ 117174 h 526837"/>
                  <a:gd name="connsiteX0" fmla="*/ 11597 w 1328334"/>
                  <a:gd name="connsiteY0" fmla="*/ 117174 h 530107"/>
                  <a:gd name="connsiteX1" fmla="*/ 315179 w 1328334"/>
                  <a:gd name="connsiteY1" fmla="*/ 130 h 530107"/>
                  <a:gd name="connsiteX2" fmla="*/ 1328334 w 1328334"/>
                  <a:gd name="connsiteY2" fmla="*/ 131804 h 530107"/>
                  <a:gd name="connsiteX3" fmla="*/ 637047 w 1328334"/>
                  <a:gd name="connsiteY3" fmla="*/ 526826 h 530107"/>
                  <a:gd name="connsiteX4" fmla="*/ 11597 w 1328334"/>
                  <a:gd name="connsiteY4" fmla="*/ 117174 h 530107"/>
                  <a:gd name="connsiteX0" fmla="*/ 18474 w 1335211"/>
                  <a:gd name="connsiteY0" fmla="*/ 454685 h 868148"/>
                  <a:gd name="connsiteX1" fmla="*/ 179407 w 1335211"/>
                  <a:gd name="connsiteY1" fmla="*/ 977 h 868148"/>
                  <a:gd name="connsiteX2" fmla="*/ 322056 w 1335211"/>
                  <a:gd name="connsiteY2" fmla="*/ 337641 h 868148"/>
                  <a:gd name="connsiteX3" fmla="*/ 1335211 w 1335211"/>
                  <a:gd name="connsiteY3" fmla="*/ 469315 h 868148"/>
                  <a:gd name="connsiteX4" fmla="*/ 643924 w 1335211"/>
                  <a:gd name="connsiteY4" fmla="*/ 864337 h 868148"/>
                  <a:gd name="connsiteX5" fmla="*/ 18474 w 1335211"/>
                  <a:gd name="connsiteY5" fmla="*/ 454685 h 868148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80543 w 1397280"/>
                  <a:gd name="connsiteY0" fmla="*/ 453708 h 867171"/>
                  <a:gd name="connsiteX1" fmla="*/ 241476 w 1397280"/>
                  <a:gd name="connsiteY1" fmla="*/ 0 h 867171"/>
                  <a:gd name="connsiteX2" fmla="*/ 384125 w 1397280"/>
                  <a:gd name="connsiteY2" fmla="*/ 336664 h 867171"/>
                  <a:gd name="connsiteX3" fmla="*/ 1397280 w 1397280"/>
                  <a:gd name="connsiteY3" fmla="*/ 468338 h 867171"/>
                  <a:gd name="connsiteX4" fmla="*/ 705993 w 1397280"/>
                  <a:gd name="connsiteY4" fmla="*/ 863360 h 867171"/>
                  <a:gd name="connsiteX5" fmla="*/ 80543 w 1397280"/>
                  <a:gd name="connsiteY5" fmla="*/ 453708 h 867171"/>
                  <a:gd name="connsiteX0" fmla="*/ 46626 w 1363363"/>
                  <a:gd name="connsiteY0" fmla="*/ 455773 h 869236"/>
                  <a:gd name="connsiteX1" fmla="*/ 207559 w 1363363"/>
                  <a:gd name="connsiteY1" fmla="*/ 2065 h 869236"/>
                  <a:gd name="connsiteX2" fmla="*/ 350208 w 1363363"/>
                  <a:gd name="connsiteY2" fmla="*/ 338729 h 869236"/>
                  <a:gd name="connsiteX3" fmla="*/ 1363363 w 1363363"/>
                  <a:gd name="connsiteY3" fmla="*/ 470403 h 869236"/>
                  <a:gd name="connsiteX4" fmla="*/ 672076 w 1363363"/>
                  <a:gd name="connsiteY4" fmla="*/ 865425 h 869236"/>
                  <a:gd name="connsiteX5" fmla="*/ 46626 w 1363363"/>
                  <a:gd name="connsiteY5" fmla="*/ 455773 h 869236"/>
                  <a:gd name="connsiteX0" fmla="*/ 50087 w 1366824"/>
                  <a:gd name="connsiteY0" fmla="*/ 453910 h 866946"/>
                  <a:gd name="connsiteX1" fmla="*/ 57402 w 1366824"/>
                  <a:gd name="connsiteY1" fmla="*/ 263550 h 866946"/>
                  <a:gd name="connsiteX2" fmla="*/ 211020 w 1366824"/>
                  <a:gd name="connsiteY2" fmla="*/ 202 h 866946"/>
                  <a:gd name="connsiteX3" fmla="*/ 353669 w 1366824"/>
                  <a:gd name="connsiteY3" fmla="*/ 336866 h 866946"/>
                  <a:gd name="connsiteX4" fmla="*/ 1366824 w 1366824"/>
                  <a:gd name="connsiteY4" fmla="*/ 468540 h 866946"/>
                  <a:gd name="connsiteX5" fmla="*/ 675537 w 1366824"/>
                  <a:gd name="connsiteY5" fmla="*/ 863562 h 866946"/>
                  <a:gd name="connsiteX6" fmla="*/ 50087 w 1366824"/>
                  <a:gd name="connsiteY6" fmla="*/ 453910 h 866946"/>
                  <a:gd name="connsiteX0" fmla="*/ 58620 w 1375357"/>
                  <a:gd name="connsiteY0" fmla="*/ 454398 h 867434"/>
                  <a:gd name="connsiteX1" fmla="*/ 65935 w 1375357"/>
                  <a:gd name="connsiteY1" fmla="*/ 264038 h 867434"/>
                  <a:gd name="connsiteX2" fmla="*/ 219553 w 1375357"/>
                  <a:gd name="connsiteY2" fmla="*/ 690 h 867434"/>
                  <a:gd name="connsiteX3" fmla="*/ 362202 w 1375357"/>
                  <a:gd name="connsiteY3" fmla="*/ 337354 h 867434"/>
                  <a:gd name="connsiteX4" fmla="*/ 1375357 w 1375357"/>
                  <a:gd name="connsiteY4" fmla="*/ 469028 h 867434"/>
                  <a:gd name="connsiteX5" fmla="*/ 684070 w 1375357"/>
                  <a:gd name="connsiteY5" fmla="*/ 864050 h 867434"/>
                  <a:gd name="connsiteX6" fmla="*/ 58620 w 1375357"/>
                  <a:gd name="connsiteY6" fmla="*/ 454398 h 867434"/>
                  <a:gd name="connsiteX0" fmla="*/ 50088 w 1366825"/>
                  <a:gd name="connsiteY0" fmla="*/ 454114 h 867150"/>
                  <a:gd name="connsiteX1" fmla="*/ 57403 w 1366825"/>
                  <a:gd name="connsiteY1" fmla="*/ 263754 h 867150"/>
                  <a:gd name="connsiteX2" fmla="*/ 211021 w 1366825"/>
                  <a:gd name="connsiteY2" fmla="*/ 406 h 867150"/>
                  <a:gd name="connsiteX3" fmla="*/ 353670 w 1366825"/>
                  <a:gd name="connsiteY3" fmla="*/ 337070 h 867150"/>
                  <a:gd name="connsiteX4" fmla="*/ 1366825 w 1366825"/>
                  <a:gd name="connsiteY4" fmla="*/ 468744 h 867150"/>
                  <a:gd name="connsiteX5" fmla="*/ 675538 w 1366825"/>
                  <a:gd name="connsiteY5" fmla="*/ 863766 h 867150"/>
                  <a:gd name="connsiteX6" fmla="*/ 50088 w 1366825"/>
                  <a:gd name="connsiteY6" fmla="*/ 454114 h 867150"/>
                  <a:gd name="connsiteX0" fmla="*/ 50088 w 1367087"/>
                  <a:gd name="connsiteY0" fmla="*/ 454114 h 867150"/>
                  <a:gd name="connsiteX1" fmla="*/ 57403 w 1367087"/>
                  <a:gd name="connsiteY1" fmla="*/ 263754 h 867150"/>
                  <a:gd name="connsiteX2" fmla="*/ 211021 w 1367087"/>
                  <a:gd name="connsiteY2" fmla="*/ 406 h 867150"/>
                  <a:gd name="connsiteX3" fmla="*/ 353670 w 1367087"/>
                  <a:gd name="connsiteY3" fmla="*/ 337070 h 867150"/>
                  <a:gd name="connsiteX4" fmla="*/ 752348 w 1367087"/>
                  <a:gd name="connsiteY4" fmla="*/ 336906 h 867150"/>
                  <a:gd name="connsiteX5" fmla="*/ 1366825 w 1367087"/>
                  <a:gd name="connsiteY5" fmla="*/ 468744 h 867150"/>
                  <a:gd name="connsiteX6" fmla="*/ 675538 w 1367087"/>
                  <a:gd name="connsiteY6" fmla="*/ 863766 h 867150"/>
                  <a:gd name="connsiteX7" fmla="*/ 50088 w 1367087"/>
                  <a:gd name="connsiteY7" fmla="*/ 454114 h 867150"/>
                  <a:gd name="connsiteX0" fmla="*/ 50088 w 1367329"/>
                  <a:gd name="connsiteY0" fmla="*/ 454114 h 867150"/>
                  <a:gd name="connsiteX1" fmla="*/ 57403 w 1367329"/>
                  <a:gd name="connsiteY1" fmla="*/ 263754 h 867150"/>
                  <a:gd name="connsiteX2" fmla="*/ 211021 w 1367329"/>
                  <a:gd name="connsiteY2" fmla="*/ 406 h 867150"/>
                  <a:gd name="connsiteX3" fmla="*/ 353670 w 1367329"/>
                  <a:gd name="connsiteY3" fmla="*/ 337070 h 867150"/>
                  <a:gd name="connsiteX4" fmla="*/ 752348 w 1367329"/>
                  <a:gd name="connsiteY4" fmla="*/ 336906 h 867150"/>
                  <a:gd name="connsiteX5" fmla="*/ 1366825 w 1367329"/>
                  <a:gd name="connsiteY5" fmla="*/ 468744 h 867150"/>
                  <a:gd name="connsiteX6" fmla="*/ 675538 w 1367329"/>
                  <a:gd name="connsiteY6" fmla="*/ 863766 h 867150"/>
                  <a:gd name="connsiteX7" fmla="*/ 50088 w 1367329"/>
                  <a:gd name="connsiteY7" fmla="*/ 454114 h 867150"/>
                  <a:gd name="connsiteX0" fmla="*/ 78720 w 1366700"/>
                  <a:gd name="connsiteY0" fmla="*/ 549211 h 864333"/>
                  <a:gd name="connsiteX1" fmla="*/ 56774 w 1366700"/>
                  <a:gd name="connsiteY1" fmla="*/ 263754 h 864333"/>
                  <a:gd name="connsiteX2" fmla="*/ 210392 w 1366700"/>
                  <a:gd name="connsiteY2" fmla="*/ 406 h 864333"/>
                  <a:gd name="connsiteX3" fmla="*/ 353041 w 1366700"/>
                  <a:gd name="connsiteY3" fmla="*/ 337070 h 864333"/>
                  <a:gd name="connsiteX4" fmla="*/ 751719 w 1366700"/>
                  <a:gd name="connsiteY4" fmla="*/ 336906 h 864333"/>
                  <a:gd name="connsiteX5" fmla="*/ 1366196 w 1366700"/>
                  <a:gd name="connsiteY5" fmla="*/ 468744 h 864333"/>
                  <a:gd name="connsiteX6" fmla="*/ 674909 w 1366700"/>
                  <a:gd name="connsiteY6" fmla="*/ 863766 h 864333"/>
                  <a:gd name="connsiteX7" fmla="*/ 78720 w 1366700"/>
                  <a:gd name="connsiteY7" fmla="*/ 549211 h 864333"/>
                  <a:gd name="connsiteX0" fmla="*/ 78720 w 1366700"/>
                  <a:gd name="connsiteY0" fmla="*/ 549211 h 864544"/>
                  <a:gd name="connsiteX1" fmla="*/ 56774 w 1366700"/>
                  <a:gd name="connsiteY1" fmla="*/ 263754 h 864544"/>
                  <a:gd name="connsiteX2" fmla="*/ 210392 w 1366700"/>
                  <a:gd name="connsiteY2" fmla="*/ 406 h 864544"/>
                  <a:gd name="connsiteX3" fmla="*/ 353041 w 1366700"/>
                  <a:gd name="connsiteY3" fmla="*/ 337070 h 864544"/>
                  <a:gd name="connsiteX4" fmla="*/ 751719 w 1366700"/>
                  <a:gd name="connsiteY4" fmla="*/ 336906 h 864544"/>
                  <a:gd name="connsiteX5" fmla="*/ 1366196 w 1366700"/>
                  <a:gd name="connsiteY5" fmla="*/ 468744 h 864544"/>
                  <a:gd name="connsiteX6" fmla="*/ 674909 w 1366700"/>
                  <a:gd name="connsiteY6" fmla="*/ 863766 h 864544"/>
                  <a:gd name="connsiteX7" fmla="*/ 78720 w 1366700"/>
                  <a:gd name="connsiteY7" fmla="*/ 549211 h 864544"/>
                  <a:gd name="connsiteX0" fmla="*/ 78720 w 1366700"/>
                  <a:gd name="connsiteY0" fmla="*/ 549211 h 857032"/>
                  <a:gd name="connsiteX1" fmla="*/ 56774 w 1366700"/>
                  <a:gd name="connsiteY1" fmla="*/ 263754 h 857032"/>
                  <a:gd name="connsiteX2" fmla="*/ 210392 w 1366700"/>
                  <a:gd name="connsiteY2" fmla="*/ 406 h 857032"/>
                  <a:gd name="connsiteX3" fmla="*/ 353041 w 1366700"/>
                  <a:gd name="connsiteY3" fmla="*/ 337070 h 857032"/>
                  <a:gd name="connsiteX4" fmla="*/ 751719 w 1366700"/>
                  <a:gd name="connsiteY4" fmla="*/ 336906 h 857032"/>
                  <a:gd name="connsiteX5" fmla="*/ 1366196 w 1366700"/>
                  <a:gd name="connsiteY5" fmla="*/ 468744 h 857032"/>
                  <a:gd name="connsiteX6" fmla="*/ 682224 w 1366700"/>
                  <a:gd name="connsiteY6" fmla="*/ 856451 h 857032"/>
                  <a:gd name="connsiteX7" fmla="*/ 78720 w 1366700"/>
                  <a:gd name="connsiteY7" fmla="*/ 549211 h 857032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82502"/>
                  <a:gd name="connsiteX1" fmla="*/ 56774 w 1366700"/>
                  <a:gd name="connsiteY1" fmla="*/ 263754 h 882502"/>
                  <a:gd name="connsiteX2" fmla="*/ 210392 w 1366700"/>
                  <a:gd name="connsiteY2" fmla="*/ 406 h 882502"/>
                  <a:gd name="connsiteX3" fmla="*/ 353041 w 1366700"/>
                  <a:gd name="connsiteY3" fmla="*/ 337070 h 882502"/>
                  <a:gd name="connsiteX4" fmla="*/ 751719 w 1366700"/>
                  <a:gd name="connsiteY4" fmla="*/ 336906 h 882502"/>
                  <a:gd name="connsiteX5" fmla="*/ 1366196 w 1366700"/>
                  <a:gd name="connsiteY5" fmla="*/ 468744 h 882502"/>
                  <a:gd name="connsiteX6" fmla="*/ 682224 w 1366700"/>
                  <a:gd name="connsiteY6" fmla="*/ 856451 h 882502"/>
                  <a:gd name="connsiteX7" fmla="*/ 370028 w 1366700"/>
                  <a:gd name="connsiteY7" fmla="*/ 825512 h 882502"/>
                  <a:gd name="connsiteX8" fmla="*/ 166502 w 1366700"/>
                  <a:gd name="connsiteY8" fmla="*/ 651624 h 882502"/>
                  <a:gd name="connsiteX0" fmla="*/ 166502 w 1366700"/>
                  <a:gd name="connsiteY0" fmla="*/ 651624 h 869419"/>
                  <a:gd name="connsiteX1" fmla="*/ 56774 w 1366700"/>
                  <a:gd name="connsiteY1" fmla="*/ 263754 h 869419"/>
                  <a:gd name="connsiteX2" fmla="*/ 210392 w 1366700"/>
                  <a:gd name="connsiteY2" fmla="*/ 406 h 869419"/>
                  <a:gd name="connsiteX3" fmla="*/ 353041 w 1366700"/>
                  <a:gd name="connsiteY3" fmla="*/ 337070 h 869419"/>
                  <a:gd name="connsiteX4" fmla="*/ 751719 w 1366700"/>
                  <a:gd name="connsiteY4" fmla="*/ 336906 h 869419"/>
                  <a:gd name="connsiteX5" fmla="*/ 1366196 w 1366700"/>
                  <a:gd name="connsiteY5" fmla="*/ 468744 h 869419"/>
                  <a:gd name="connsiteX6" fmla="*/ 849713 w 1366700"/>
                  <a:gd name="connsiteY6" fmla="*/ 838344 h 869419"/>
                  <a:gd name="connsiteX7" fmla="*/ 370028 w 1366700"/>
                  <a:gd name="connsiteY7" fmla="*/ 825512 h 869419"/>
                  <a:gd name="connsiteX8" fmla="*/ 166502 w 1366700"/>
                  <a:gd name="connsiteY8" fmla="*/ 651624 h 869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700" h="869419">
                    <a:moveTo>
                      <a:pt x="166502" y="651624"/>
                    </a:moveTo>
                    <a:cubicBezTo>
                      <a:pt x="114293" y="557998"/>
                      <a:pt x="29952" y="339372"/>
                      <a:pt x="56774" y="263754"/>
                    </a:cubicBezTo>
                    <a:cubicBezTo>
                      <a:pt x="-113914" y="85723"/>
                      <a:pt x="148822" y="-6937"/>
                      <a:pt x="210392" y="406"/>
                    </a:cubicBezTo>
                    <a:cubicBezTo>
                      <a:pt x="517020" y="90626"/>
                      <a:pt x="262820" y="280987"/>
                      <a:pt x="353041" y="337070"/>
                    </a:cubicBezTo>
                    <a:cubicBezTo>
                      <a:pt x="443262" y="393153"/>
                      <a:pt x="480447" y="307644"/>
                      <a:pt x="751719" y="336906"/>
                    </a:cubicBezTo>
                    <a:cubicBezTo>
                      <a:pt x="1147350" y="490525"/>
                      <a:pt x="1378998" y="394345"/>
                      <a:pt x="1366196" y="468744"/>
                    </a:cubicBezTo>
                    <a:cubicBezTo>
                      <a:pt x="1307675" y="495948"/>
                      <a:pt x="1015741" y="778883"/>
                      <a:pt x="849713" y="838344"/>
                    </a:cubicBezTo>
                    <a:cubicBezTo>
                      <a:pt x="683685" y="897805"/>
                      <a:pt x="455982" y="859650"/>
                      <a:pt x="370028" y="825512"/>
                    </a:cubicBezTo>
                    <a:cubicBezTo>
                      <a:pt x="284074" y="791374"/>
                      <a:pt x="218711" y="745250"/>
                      <a:pt x="166502" y="651624"/>
                    </a:cubicBezTo>
                    <a:close/>
                  </a:path>
                </a:pathLst>
              </a:custGeom>
              <a:solidFill>
                <a:srgbClr val="9A81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Háromszög 8"/>
              <p:cNvSpPr/>
              <p:nvPr/>
            </p:nvSpPr>
            <p:spPr>
              <a:xfrm rot="15356638">
                <a:off x="6629385" y="4777875"/>
                <a:ext cx="158436" cy="288000"/>
              </a:xfrm>
              <a:custGeom>
                <a:avLst/>
                <a:gdLst>
                  <a:gd name="connsiteX0" fmla="*/ 0 w 610382"/>
                  <a:gd name="connsiteY0" fmla="*/ 950979 h 950979"/>
                  <a:gd name="connsiteX1" fmla="*/ 305191 w 610382"/>
                  <a:gd name="connsiteY1" fmla="*/ 0 h 950979"/>
                  <a:gd name="connsiteX2" fmla="*/ 610382 w 610382"/>
                  <a:gd name="connsiteY2" fmla="*/ 950979 h 950979"/>
                  <a:gd name="connsiteX3" fmla="*/ 0 w 610382"/>
                  <a:gd name="connsiteY3" fmla="*/ 950979 h 950979"/>
                  <a:gd name="connsiteX0" fmla="*/ 0 w 610382"/>
                  <a:gd name="connsiteY0" fmla="*/ 950979 h 950979"/>
                  <a:gd name="connsiteX1" fmla="*/ 305191 w 610382"/>
                  <a:gd name="connsiteY1" fmla="*/ 0 h 950979"/>
                  <a:gd name="connsiteX2" fmla="*/ 610382 w 610382"/>
                  <a:gd name="connsiteY2" fmla="*/ 950979 h 950979"/>
                  <a:gd name="connsiteX3" fmla="*/ 0 w 610382"/>
                  <a:gd name="connsiteY3" fmla="*/ 950979 h 950979"/>
                  <a:gd name="connsiteX0" fmla="*/ 0 w 610382"/>
                  <a:gd name="connsiteY0" fmla="*/ 950979 h 950979"/>
                  <a:gd name="connsiteX1" fmla="*/ 305191 w 610382"/>
                  <a:gd name="connsiteY1" fmla="*/ 0 h 950979"/>
                  <a:gd name="connsiteX2" fmla="*/ 610382 w 610382"/>
                  <a:gd name="connsiteY2" fmla="*/ 950979 h 950979"/>
                  <a:gd name="connsiteX3" fmla="*/ 0 w 610382"/>
                  <a:gd name="connsiteY3" fmla="*/ 950979 h 950979"/>
                  <a:gd name="connsiteX0" fmla="*/ 0 w 566064"/>
                  <a:gd name="connsiteY0" fmla="*/ 890084 h 950979"/>
                  <a:gd name="connsiteX1" fmla="*/ 260873 w 566064"/>
                  <a:gd name="connsiteY1" fmla="*/ 0 h 950979"/>
                  <a:gd name="connsiteX2" fmla="*/ 566064 w 566064"/>
                  <a:gd name="connsiteY2" fmla="*/ 950979 h 950979"/>
                  <a:gd name="connsiteX3" fmla="*/ 0 w 566064"/>
                  <a:gd name="connsiteY3" fmla="*/ 890084 h 950979"/>
                  <a:gd name="connsiteX0" fmla="*/ 0 w 566064"/>
                  <a:gd name="connsiteY0" fmla="*/ 858507 h 919402"/>
                  <a:gd name="connsiteX1" fmla="*/ 338071 w 566064"/>
                  <a:gd name="connsiteY1" fmla="*/ 0 h 919402"/>
                  <a:gd name="connsiteX2" fmla="*/ 566064 w 566064"/>
                  <a:gd name="connsiteY2" fmla="*/ 919402 h 919402"/>
                  <a:gd name="connsiteX3" fmla="*/ 0 w 566064"/>
                  <a:gd name="connsiteY3" fmla="*/ 858507 h 919402"/>
                  <a:gd name="connsiteX0" fmla="*/ 0 w 566064"/>
                  <a:gd name="connsiteY0" fmla="*/ 858507 h 919402"/>
                  <a:gd name="connsiteX1" fmla="*/ 338071 w 566064"/>
                  <a:gd name="connsiteY1" fmla="*/ 0 h 919402"/>
                  <a:gd name="connsiteX2" fmla="*/ 566064 w 566064"/>
                  <a:gd name="connsiteY2" fmla="*/ 919402 h 919402"/>
                  <a:gd name="connsiteX3" fmla="*/ 0 w 566064"/>
                  <a:gd name="connsiteY3" fmla="*/ 858507 h 919402"/>
                  <a:gd name="connsiteX0" fmla="*/ 0 w 566064"/>
                  <a:gd name="connsiteY0" fmla="*/ 858602 h 919497"/>
                  <a:gd name="connsiteX1" fmla="*/ 338071 w 566064"/>
                  <a:gd name="connsiteY1" fmla="*/ 95 h 919497"/>
                  <a:gd name="connsiteX2" fmla="*/ 566064 w 566064"/>
                  <a:gd name="connsiteY2" fmla="*/ 919497 h 919497"/>
                  <a:gd name="connsiteX3" fmla="*/ 0 w 566064"/>
                  <a:gd name="connsiteY3" fmla="*/ 858602 h 919497"/>
                  <a:gd name="connsiteX0" fmla="*/ 0 w 566064"/>
                  <a:gd name="connsiteY0" fmla="*/ 858602 h 1132146"/>
                  <a:gd name="connsiteX1" fmla="*/ 338071 w 566064"/>
                  <a:gd name="connsiteY1" fmla="*/ 95 h 1132146"/>
                  <a:gd name="connsiteX2" fmla="*/ 566064 w 566064"/>
                  <a:gd name="connsiteY2" fmla="*/ 919497 h 1132146"/>
                  <a:gd name="connsiteX3" fmla="*/ 377518 w 566064"/>
                  <a:gd name="connsiteY3" fmla="*/ 1131746 h 1132146"/>
                  <a:gd name="connsiteX4" fmla="*/ 0 w 566064"/>
                  <a:gd name="connsiteY4" fmla="*/ 858602 h 1132146"/>
                  <a:gd name="connsiteX0" fmla="*/ 0 w 548314"/>
                  <a:gd name="connsiteY0" fmla="*/ 858624 h 1132037"/>
                  <a:gd name="connsiteX1" fmla="*/ 338071 w 548314"/>
                  <a:gd name="connsiteY1" fmla="*/ 117 h 1132037"/>
                  <a:gd name="connsiteX2" fmla="*/ 548315 w 548314"/>
                  <a:gd name="connsiteY2" fmla="*/ 800936 h 1132037"/>
                  <a:gd name="connsiteX3" fmla="*/ 377518 w 548314"/>
                  <a:gd name="connsiteY3" fmla="*/ 1131768 h 1132037"/>
                  <a:gd name="connsiteX4" fmla="*/ 0 w 548314"/>
                  <a:gd name="connsiteY4" fmla="*/ 858624 h 113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314" h="1132037">
                    <a:moveTo>
                      <a:pt x="0" y="858624"/>
                    </a:moveTo>
                    <a:cubicBezTo>
                      <a:pt x="101730" y="541631"/>
                      <a:pt x="144071" y="47842"/>
                      <a:pt x="338071" y="117"/>
                    </a:cubicBezTo>
                    <a:cubicBezTo>
                      <a:pt x="487127" y="-8735"/>
                      <a:pt x="446585" y="483943"/>
                      <a:pt x="548315" y="800936"/>
                    </a:cubicBezTo>
                    <a:cubicBezTo>
                      <a:pt x="471864" y="789559"/>
                      <a:pt x="453969" y="1143145"/>
                      <a:pt x="377518" y="1131768"/>
                    </a:cubicBezTo>
                    <a:lnTo>
                      <a:pt x="0" y="858624"/>
                    </a:lnTo>
                    <a:close/>
                  </a:path>
                </a:pathLst>
              </a:custGeom>
              <a:solidFill>
                <a:srgbClr val="DAC2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5" name="Ellipszis 7"/>
            <p:cNvSpPr/>
            <p:nvPr/>
          </p:nvSpPr>
          <p:spPr>
            <a:xfrm>
              <a:off x="8443343" y="4130604"/>
              <a:ext cx="628228" cy="278434"/>
            </a:xfrm>
            <a:custGeom>
              <a:avLst/>
              <a:gdLst>
                <a:gd name="connsiteX0" fmla="*/ 0 w 1250900"/>
                <a:gd name="connsiteY0" fmla="*/ 380391 h 760781"/>
                <a:gd name="connsiteX1" fmla="*/ 625450 w 1250900"/>
                <a:gd name="connsiteY1" fmla="*/ 0 h 760781"/>
                <a:gd name="connsiteX2" fmla="*/ 1250900 w 1250900"/>
                <a:gd name="connsiteY2" fmla="*/ 380391 h 760781"/>
                <a:gd name="connsiteX3" fmla="*/ 625450 w 1250900"/>
                <a:gd name="connsiteY3" fmla="*/ 760782 h 760781"/>
                <a:gd name="connsiteX4" fmla="*/ 0 w 1250900"/>
                <a:gd name="connsiteY4" fmla="*/ 380391 h 760781"/>
                <a:gd name="connsiteX0" fmla="*/ 0 w 1316737"/>
                <a:gd name="connsiteY0" fmla="*/ 380416 h 760834"/>
                <a:gd name="connsiteX1" fmla="*/ 625450 w 1316737"/>
                <a:gd name="connsiteY1" fmla="*/ 25 h 760834"/>
                <a:gd name="connsiteX2" fmla="*/ 1316737 w 1316737"/>
                <a:gd name="connsiteY2" fmla="*/ 395046 h 760834"/>
                <a:gd name="connsiteX3" fmla="*/ 625450 w 1316737"/>
                <a:gd name="connsiteY3" fmla="*/ 760807 h 760834"/>
                <a:gd name="connsiteX4" fmla="*/ 0 w 1316737"/>
                <a:gd name="connsiteY4" fmla="*/ 380416 h 760834"/>
                <a:gd name="connsiteX0" fmla="*/ 0 w 1316737"/>
                <a:gd name="connsiteY0" fmla="*/ 380416 h 760820"/>
                <a:gd name="connsiteX1" fmla="*/ 625450 w 1316737"/>
                <a:gd name="connsiteY1" fmla="*/ 25 h 760820"/>
                <a:gd name="connsiteX2" fmla="*/ 1316737 w 1316737"/>
                <a:gd name="connsiteY2" fmla="*/ 395046 h 760820"/>
                <a:gd name="connsiteX3" fmla="*/ 625450 w 1316737"/>
                <a:gd name="connsiteY3" fmla="*/ 760807 h 760820"/>
                <a:gd name="connsiteX4" fmla="*/ 0 w 1316737"/>
                <a:gd name="connsiteY4" fmla="*/ 380416 h 760820"/>
                <a:gd name="connsiteX0" fmla="*/ 11597 w 1328334"/>
                <a:gd name="connsiteY0" fmla="*/ 130345 h 510749"/>
                <a:gd name="connsiteX1" fmla="*/ 315179 w 1328334"/>
                <a:gd name="connsiteY1" fmla="*/ 13301 h 510749"/>
                <a:gd name="connsiteX2" fmla="*/ 1328334 w 1328334"/>
                <a:gd name="connsiteY2" fmla="*/ 144975 h 510749"/>
                <a:gd name="connsiteX3" fmla="*/ 637047 w 1328334"/>
                <a:gd name="connsiteY3" fmla="*/ 510736 h 510749"/>
                <a:gd name="connsiteX4" fmla="*/ 11597 w 1328334"/>
                <a:gd name="connsiteY4" fmla="*/ 130345 h 510749"/>
                <a:gd name="connsiteX0" fmla="*/ 11597 w 1328334"/>
                <a:gd name="connsiteY0" fmla="*/ 117159 h 497563"/>
                <a:gd name="connsiteX1" fmla="*/ 315179 w 1328334"/>
                <a:gd name="connsiteY1" fmla="*/ 115 h 497563"/>
                <a:gd name="connsiteX2" fmla="*/ 1328334 w 1328334"/>
                <a:gd name="connsiteY2" fmla="*/ 131789 h 497563"/>
                <a:gd name="connsiteX3" fmla="*/ 637047 w 1328334"/>
                <a:gd name="connsiteY3" fmla="*/ 497550 h 497563"/>
                <a:gd name="connsiteX4" fmla="*/ 11597 w 1328334"/>
                <a:gd name="connsiteY4" fmla="*/ 117159 h 497563"/>
                <a:gd name="connsiteX0" fmla="*/ 11597 w 1328334"/>
                <a:gd name="connsiteY0" fmla="*/ 171091 h 551495"/>
                <a:gd name="connsiteX1" fmla="*/ 315179 w 1328334"/>
                <a:gd name="connsiteY1" fmla="*/ 54047 h 551495"/>
                <a:gd name="connsiteX2" fmla="*/ 1328334 w 1328334"/>
                <a:gd name="connsiteY2" fmla="*/ 185721 h 551495"/>
                <a:gd name="connsiteX3" fmla="*/ 637047 w 1328334"/>
                <a:gd name="connsiteY3" fmla="*/ 551482 h 551495"/>
                <a:gd name="connsiteX4" fmla="*/ 11597 w 1328334"/>
                <a:gd name="connsiteY4" fmla="*/ 171091 h 551495"/>
                <a:gd name="connsiteX0" fmla="*/ 11597 w 1328334"/>
                <a:gd name="connsiteY0" fmla="*/ 117174 h 526837"/>
                <a:gd name="connsiteX1" fmla="*/ 315179 w 1328334"/>
                <a:gd name="connsiteY1" fmla="*/ 130 h 526837"/>
                <a:gd name="connsiteX2" fmla="*/ 1328334 w 1328334"/>
                <a:gd name="connsiteY2" fmla="*/ 131804 h 526837"/>
                <a:gd name="connsiteX3" fmla="*/ 637047 w 1328334"/>
                <a:gd name="connsiteY3" fmla="*/ 526826 h 526837"/>
                <a:gd name="connsiteX4" fmla="*/ 11597 w 1328334"/>
                <a:gd name="connsiteY4" fmla="*/ 117174 h 526837"/>
                <a:gd name="connsiteX0" fmla="*/ 11597 w 1328334"/>
                <a:gd name="connsiteY0" fmla="*/ 117174 h 530107"/>
                <a:gd name="connsiteX1" fmla="*/ 315179 w 1328334"/>
                <a:gd name="connsiteY1" fmla="*/ 130 h 530107"/>
                <a:gd name="connsiteX2" fmla="*/ 1328334 w 1328334"/>
                <a:gd name="connsiteY2" fmla="*/ 131804 h 530107"/>
                <a:gd name="connsiteX3" fmla="*/ 637047 w 1328334"/>
                <a:gd name="connsiteY3" fmla="*/ 526826 h 530107"/>
                <a:gd name="connsiteX4" fmla="*/ 11597 w 1328334"/>
                <a:gd name="connsiteY4" fmla="*/ 117174 h 530107"/>
                <a:gd name="connsiteX0" fmla="*/ 18474 w 1335211"/>
                <a:gd name="connsiteY0" fmla="*/ 454685 h 868148"/>
                <a:gd name="connsiteX1" fmla="*/ 179407 w 1335211"/>
                <a:gd name="connsiteY1" fmla="*/ 977 h 868148"/>
                <a:gd name="connsiteX2" fmla="*/ 322056 w 1335211"/>
                <a:gd name="connsiteY2" fmla="*/ 337641 h 868148"/>
                <a:gd name="connsiteX3" fmla="*/ 1335211 w 1335211"/>
                <a:gd name="connsiteY3" fmla="*/ 469315 h 868148"/>
                <a:gd name="connsiteX4" fmla="*/ 643924 w 1335211"/>
                <a:gd name="connsiteY4" fmla="*/ 864337 h 868148"/>
                <a:gd name="connsiteX5" fmla="*/ 18474 w 1335211"/>
                <a:gd name="connsiteY5" fmla="*/ 454685 h 868148"/>
                <a:gd name="connsiteX0" fmla="*/ 18474 w 1335211"/>
                <a:gd name="connsiteY0" fmla="*/ 453708 h 867171"/>
                <a:gd name="connsiteX1" fmla="*/ 179407 w 1335211"/>
                <a:gd name="connsiteY1" fmla="*/ 0 h 867171"/>
                <a:gd name="connsiteX2" fmla="*/ 322056 w 1335211"/>
                <a:gd name="connsiteY2" fmla="*/ 336664 h 867171"/>
                <a:gd name="connsiteX3" fmla="*/ 1335211 w 1335211"/>
                <a:gd name="connsiteY3" fmla="*/ 468338 h 867171"/>
                <a:gd name="connsiteX4" fmla="*/ 643924 w 1335211"/>
                <a:gd name="connsiteY4" fmla="*/ 863360 h 867171"/>
                <a:gd name="connsiteX5" fmla="*/ 18474 w 1335211"/>
                <a:gd name="connsiteY5" fmla="*/ 453708 h 867171"/>
                <a:gd name="connsiteX0" fmla="*/ 18474 w 1335211"/>
                <a:gd name="connsiteY0" fmla="*/ 453708 h 867171"/>
                <a:gd name="connsiteX1" fmla="*/ 179407 w 1335211"/>
                <a:gd name="connsiteY1" fmla="*/ 0 h 867171"/>
                <a:gd name="connsiteX2" fmla="*/ 322056 w 1335211"/>
                <a:gd name="connsiteY2" fmla="*/ 336664 h 867171"/>
                <a:gd name="connsiteX3" fmla="*/ 1335211 w 1335211"/>
                <a:gd name="connsiteY3" fmla="*/ 468338 h 867171"/>
                <a:gd name="connsiteX4" fmla="*/ 643924 w 1335211"/>
                <a:gd name="connsiteY4" fmla="*/ 863360 h 867171"/>
                <a:gd name="connsiteX5" fmla="*/ 18474 w 1335211"/>
                <a:gd name="connsiteY5" fmla="*/ 453708 h 867171"/>
                <a:gd name="connsiteX0" fmla="*/ 80543 w 1397280"/>
                <a:gd name="connsiteY0" fmla="*/ 453708 h 867171"/>
                <a:gd name="connsiteX1" fmla="*/ 241476 w 1397280"/>
                <a:gd name="connsiteY1" fmla="*/ 0 h 867171"/>
                <a:gd name="connsiteX2" fmla="*/ 384125 w 1397280"/>
                <a:gd name="connsiteY2" fmla="*/ 336664 h 867171"/>
                <a:gd name="connsiteX3" fmla="*/ 1397280 w 1397280"/>
                <a:gd name="connsiteY3" fmla="*/ 468338 h 867171"/>
                <a:gd name="connsiteX4" fmla="*/ 705993 w 1397280"/>
                <a:gd name="connsiteY4" fmla="*/ 863360 h 867171"/>
                <a:gd name="connsiteX5" fmla="*/ 80543 w 1397280"/>
                <a:gd name="connsiteY5" fmla="*/ 453708 h 867171"/>
                <a:gd name="connsiteX0" fmla="*/ 46626 w 1363363"/>
                <a:gd name="connsiteY0" fmla="*/ 455773 h 869236"/>
                <a:gd name="connsiteX1" fmla="*/ 207559 w 1363363"/>
                <a:gd name="connsiteY1" fmla="*/ 2065 h 869236"/>
                <a:gd name="connsiteX2" fmla="*/ 350208 w 1363363"/>
                <a:gd name="connsiteY2" fmla="*/ 338729 h 869236"/>
                <a:gd name="connsiteX3" fmla="*/ 1363363 w 1363363"/>
                <a:gd name="connsiteY3" fmla="*/ 470403 h 869236"/>
                <a:gd name="connsiteX4" fmla="*/ 672076 w 1363363"/>
                <a:gd name="connsiteY4" fmla="*/ 865425 h 869236"/>
                <a:gd name="connsiteX5" fmla="*/ 46626 w 1363363"/>
                <a:gd name="connsiteY5" fmla="*/ 455773 h 869236"/>
                <a:gd name="connsiteX0" fmla="*/ 50087 w 1366824"/>
                <a:gd name="connsiteY0" fmla="*/ 453910 h 866946"/>
                <a:gd name="connsiteX1" fmla="*/ 57402 w 1366824"/>
                <a:gd name="connsiteY1" fmla="*/ 263550 h 866946"/>
                <a:gd name="connsiteX2" fmla="*/ 211020 w 1366824"/>
                <a:gd name="connsiteY2" fmla="*/ 202 h 866946"/>
                <a:gd name="connsiteX3" fmla="*/ 353669 w 1366824"/>
                <a:gd name="connsiteY3" fmla="*/ 336866 h 866946"/>
                <a:gd name="connsiteX4" fmla="*/ 1366824 w 1366824"/>
                <a:gd name="connsiteY4" fmla="*/ 468540 h 866946"/>
                <a:gd name="connsiteX5" fmla="*/ 675537 w 1366824"/>
                <a:gd name="connsiteY5" fmla="*/ 863562 h 866946"/>
                <a:gd name="connsiteX6" fmla="*/ 50087 w 1366824"/>
                <a:gd name="connsiteY6" fmla="*/ 453910 h 866946"/>
                <a:gd name="connsiteX0" fmla="*/ 58620 w 1375357"/>
                <a:gd name="connsiteY0" fmla="*/ 454398 h 867434"/>
                <a:gd name="connsiteX1" fmla="*/ 65935 w 1375357"/>
                <a:gd name="connsiteY1" fmla="*/ 264038 h 867434"/>
                <a:gd name="connsiteX2" fmla="*/ 219553 w 1375357"/>
                <a:gd name="connsiteY2" fmla="*/ 690 h 867434"/>
                <a:gd name="connsiteX3" fmla="*/ 362202 w 1375357"/>
                <a:gd name="connsiteY3" fmla="*/ 337354 h 867434"/>
                <a:gd name="connsiteX4" fmla="*/ 1375357 w 1375357"/>
                <a:gd name="connsiteY4" fmla="*/ 469028 h 867434"/>
                <a:gd name="connsiteX5" fmla="*/ 684070 w 1375357"/>
                <a:gd name="connsiteY5" fmla="*/ 864050 h 867434"/>
                <a:gd name="connsiteX6" fmla="*/ 58620 w 1375357"/>
                <a:gd name="connsiteY6" fmla="*/ 454398 h 867434"/>
                <a:gd name="connsiteX0" fmla="*/ 50088 w 1366825"/>
                <a:gd name="connsiteY0" fmla="*/ 454114 h 867150"/>
                <a:gd name="connsiteX1" fmla="*/ 57403 w 1366825"/>
                <a:gd name="connsiteY1" fmla="*/ 263754 h 867150"/>
                <a:gd name="connsiteX2" fmla="*/ 211021 w 1366825"/>
                <a:gd name="connsiteY2" fmla="*/ 406 h 867150"/>
                <a:gd name="connsiteX3" fmla="*/ 353670 w 1366825"/>
                <a:gd name="connsiteY3" fmla="*/ 337070 h 867150"/>
                <a:gd name="connsiteX4" fmla="*/ 1366825 w 1366825"/>
                <a:gd name="connsiteY4" fmla="*/ 468744 h 867150"/>
                <a:gd name="connsiteX5" fmla="*/ 675538 w 1366825"/>
                <a:gd name="connsiteY5" fmla="*/ 863766 h 867150"/>
                <a:gd name="connsiteX6" fmla="*/ 50088 w 1366825"/>
                <a:gd name="connsiteY6" fmla="*/ 454114 h 867150"/>
                <a:gd name="connsiteX0" fmla="*/ 50088 w 1367087"/>
                <a:gd name="connsiteY0" fmla="*/ 454114 h 867150"/>
                <a:gd name="connsiteX1" fmla="*/ 57403 w 1367087"/>
                <a:gd name="connsiteY1" fmla="*/ 263754 h 867150"/>
                <a:gd name="connsiteX2" fmla="*/ 211021 w 1367087"/>
                <a:gd name="connsiteY2" fmla="*/ 406 h 867150"/>
                <a:gd name="connsiteX3" fmla="*/ 353670 w 1367087"/>
                <a:gd name="connsiteY3" fmla="*/ 337070 h 867150"/>
                <a:gd name="connsiteX4" fmla="*/ 752348 w 1367087"/>
                <a:gd name="connsiteY4" fmla="*/ 336906 h 867150"/>
                <a:gd name="connsiteX5" fmla="*/ 1366825 w 1367087"/>
                <a:gd name="connsiteY5" fmla="*/ 468744 h 867150"/>
                <a:gd name="connsiteX6" fmla="*/ 675538 w 1367087"/>
                <a:gd name="connsiteY6" fmla="*/ 863766 h 867150"/>
                <a:gd name="connsiteX7" fmla="*/ 50088 w 1367087"/>
                <a:gd name="connsiteY7" fmla="*/ 454114 h 867150"/>
                <a:gd name="connsiteX0" fmla="*/ 50088 w 1367329"/>
                <a:gd name="connsiteY0" fmla="*/ 454114 h 867150"/>
                <a:gd name="connsiteX1" fmla="*/ 57403 w 1367329"/>
                <a:gd name="connsiteY1" fmla="*/ 263754 h 867150"/>
                <a:gd name="connsiteX2" fmla="*/ 211021 w 1367329"/>
                <a:gd name="connsiteY2" fmla="*/ 406 h 867150"/>
                <a:gd name="connsiteX3" fmla="*/ 353670 w 1367329"/>
                <a:gd name="connsiteY3" fmla="*/ 337070 h 867150"/>
                <a:gd name="connsiteX4" fmla="*/ 752348 w 1367329"/>
                <a:gd name="connsiteY4" fmla="*/ 336906 h 867150"/>
                <a:gd name="connsiteX5" fmla="*/ 1366825 w 1367329"/>
                <a:gd name="connsiteY5" fmla="*/ 468744 h 867150"/>
                <a:gd name="connsiteX6" fmla="*/ 675538 w 1367329"/>
                <a:gd name="connsiteY6" fmla="*/ 863766 h 867150"/>
                <a:gd name="connsiteX7" fmla="*/ 50088 w 1367329"/>
                <a:gd name="connsiteY7" fmla="*/ 454114 h 867150"/>
                <a:gd name="connsiteX0" fmla="*/ 78720 w 1366700"/>
                <a:gd name="connsiteY0" fmla="*/ 549211 h 864333"/>
                <a:gd name="connsiteX1" fmla="*/ 56774 w 1366700"/>
                <a:gd name="connsiteY1" fmla="*/ 263754 h 864333"/>
                <a:gd name="connsiteX2" fmla="*/ 210392 w 1366700"/>
                <a:gd name="connsiteY2" fmla="*/ 406 h 864333"/>
                <a:gd name="connsiteX3" fmla="*/ 353041 w 1366700"/>
                <a:gd name="connsiteY3" fmla="*/ 337070 h 864333"/>
                <a:gd name="connsiteX4" fmla="*/ 751719 w 1366700"/>
                <a:gd name="connsiteY4" fmla="*/ 336906 h 864333"/>
                <a:gd name="connsiteX5" fmla="*/ 1366196 w 1366700"/>
                <a:gd name="connsiteY5" fmla="*/ 468744 h 864333"/>
                <a:gd name="connsiteX6" fmla="*/ 674909 w 1366700"/>
                <a:gd name="connsiteY6" fmla="*/ 863766 h 864333"/>
                <a:gd name="connsiteX7" fmla="*/ 78720 w 1366700"/>
                <a:gd name="connsiteY7" fmla="*/ 549211 h 864333"/>
                <a:gd name="connsiteX0" fmla="*/ 78720 w 1366700"/>
                <a:gd name="connsiteY0" fmla="*/ 549211 h 864544"/>
                <a:gd name="connsiteX1" fmla="*/ 56774 w 1366700"/>
                <a:gd name="connsiteY1" fmla="*/ 263754 h 864544"/>
                <a:gd name="connsiteX2" fmla="*/ 210392 w 1366700"/>
                <a:gd name="connsiteY2" fmla="*/ 406 h 864544"/>
                <a:gd name="connsiteX3" fmla="*/ 353041 w 1366700"/>
                <a:gd name="connsiteY3" fmla="*/ 337070 h 864544"/>
                <a:gd name="connsiteX4" fmla="*/ 751719 w 1366700"/>
                <a:gd name="connsiteY4" fmla="*/ 336906 h 864544"/>
                <a:gd name="connsiteX5" fmla="*/ 1366196 w 1366700"/>
                <a:gd name="connsiteY5" fmla="*/ 468744 h 864544"/>
                <a:gd name="connsiteX6" fmla="*/ 674909 w 1366700"/>
                <a:gd name="connsiteY6" fmla="*/ 863766 h 864544"/>
                <a:gd name="connsiteX7" fmla="*/ 78720 w 1366700"/>
                <a:gd name="connsiteY7" fmla="*/ 549211 h 864544"/>
                <a:gd name="connsiteX0" fmla="*/ 78720 w 1366700"/>
                <a:gd name="connsiteY0" fmla="*/ 549211 h 857032"/>
                <a:gd name="connsiteX1" fmla="*/ 56774 w 1366700"/>
                <a:gd name="connsiteY1" fmla="*/ 263754 h 857032"/>
                <a:gd name="connsiteX2" fmla="*/ 210392 w 1366700"/>
                <a:gd name="connsiteY2" fmla="*/ 406 h 857032"/>
                <a:gd name="connsiteX3" fmla="*/ 353041 w 1366700"/>
                <a:gd name="connsiteY3" fmla="*/ 337070 h 857032"/>
                <a:gd name="connsiteX4" fmla="*/ 751719 w 1366700"/>
                <a:gd name="connsiteY4" fmla="*/ 336906 h 857032"/>
                <a:gd name="connsiteX5" fmla="*/ 1366196 w 1366700"/>
                <a:gd name="connsiteY5" fmla="*/ 468744 h 857032"/>
                <a:gd name="connsiteX6" fmla="*/ 682224 w 1366700"/>
                <a:gd name="connsiteY6" fmla="*/ 856451 h 857032"/>
                <a:gd name="connsiteX7" fmla="*/ 78720 w 1366700"/>
                <a:gd name="connsiteY7" fmla="*/ 549211 h 857032"/>
                <a:gd name="connsiteX0" fmla="*/ 166502 w 1366700"/>
                <a:gd name="connsiteY0" fmla="*/ 651624 h 860793"/>
                <a:gd name="connsiteX1" fmla="*/ 56774 w 1366700"/>
                <a:gd name="connsiteY1" fmla="*/ 263754 h 860793"/>
                <a:gd name="connsiteX2" fmla="*/ 210392 w 1366700"/>
                <a:gd name="connsiteY2" fmla="*/ 406 h 860793"/>
                <a:gd name="connsiteX3" fmla="*/ 353041 w 1366700"/>
                <a:gd name="connsiteY3" fmla="*/ 337070 h 860793"/>
                <a:gd name="connsiteX4" fmla="*/ 751719 w 1366700"/>
                <a:gd name="connsiteY4" fmla="*/ 336906 h 860793"/>
                <a:gd name="connsiteX5" fmla="*/ 1366196 w 1366700"/>
                <a:gd name="connsiteY5" fmla="*/ 468744 h 860793"/>
                <a:gd name="connsiteX6" fmla="*/ 682224 w 1366700"/>
                <a:gd name="connsiteY6" fmla="*/ 856451 h 860793"/>
                <a:gd name="connsiteX7" fmla="*/ 166502 w 1366700"/>
                <a:gd name="connsiteY7" fmla="*/ 651624 h 860793"/>
                <a:gd name="connsiteX0" fmla="*/ 166502 w 1366700"/>
                <a:gd name="connsiteY0" fmla="*/ 651624 h 860793"/>
                <a:gd name="connsiteX1" fmla="*/ 56774 w 1366700"/>
                <a:gd name="connsiteY1" fmla="*/ 263754 h 860793"/>
                <a:gd name="connsiteX2" fmla="*/ 210392 w 1366700"/>
                <a:gd name="connsiteY2" fmla="*/ 406 h 860793"/>
                <a:gd name="connsiteX3" fmla="*/ 353041 w 1366700"/>
                <a:gd name="connsiteY3" fmla="*/ 337070 h 860793"/>
                <a:gd name="connsiteX4" fmla="*/ 751719 w 1366700"/>
                <a:gd name="connsiteY4" fmla="*/ 336906 h 860793"/>
                <a:gd name="connsiteX5" fmla="*/ 1366196 w 1366700"/>
                <a:gd name="connsiteY5" fmla="*/ 468744 h 860793"/>
                <a:gd name="connsiteX6" fmla="*/ 682224 w 1366700"/>
                <a:gd name="connsiteY6" fmla="*/ 856451 h 860793"/>
                <a:gd name="connsiteX7" fmla="*/ 166502 w 1366700"/>
                <a:gd name="connsiteY7" fmla="*/ 651624 h 860793"/>
                <a:gd name="connsiteX0" fmla="*/ 166502 w 1366700"/>
                <a:gd name="connsiteY0" fmla="*/ 651624 h 860793"/>
                <a:gd name="connsiteX1" fmla="*/ 56774 w 1366700"/>
                <a:gd name="connsiteY1" fmla="*/ 263754 h 860793"/>
                <a:gd name="connsiteX2" fmla="*/ 210392 w 1366700"/>
                <a:gd name="connsiteY2" fmla="*/ 406 h 860793"/>
                <a:gd name="connsiteX3" fmla="*/ 353041 w 1366700"/>
                <a:gd name="connsiteY3" fmla="*/ 337070 h 860793"/>
                <a:gd name="connsiteX4" fmla="*/ 751719 w 1366700"/>
                <a:gd name="connsiteY4" fmla="*/ 336906 h 860793"/>
                <a:gd name="connsiteX5" fmla="*/ 1366196 w 1366700"/>
                <a:gd name="connsiteY5" fmla="*/ 468744 h 860793"/>
                <a:gd name="connsiteX6" fmla="*/ 682224 w 1366700"/>
                <a:gd name="connsiteY6" fmla="*/ 856451 h 860793"/>
                <a:gd name="connsiteX7" fmla="*/ 166502 w 1366700"/>
                <a:gd name="connsiteY7" fmla="*/ 651624 h 860793"/>
                <a:gd name="connsiteX0" fmla="*/ 118709 w 1318907"/>
                <a:gd name="connsiteY0" fmla="*/ 401618 h 610787"/>
                <a:gd name="connsiteX1" fmla="*/ 8981 w 1318907"/>
                <a:gd name="connsiteY1" fmla="*/ 13748 h 610787"/>
                <a:gd name="connsiteX2" fmla="*/ 305248 w 1318907"/>
                <a:gd name="connsiteY2" fmla="*/ 87064 h 610787"/>
                <a:gd name="connsiteX3" fmla="*/ 703926 w 1318907"/>
                <a:gd name="connsiteY3" fmla="*/ 86900 h 610787"/>
                <a:gd name="connsiteX4" fmla="*/ 1318403 w 1318907"/>
                <a:gd name="connsiteY4" fmla="*/ 218738 h 610787"/>
                <a:gd name="connsiteX5" fmla="*/ 634431 w 1318907"/>
                <a:gd name="connsiteY5" fmla="*/ 606445 h 610787"/>
                <a:gd name="connsiteX6" fmla="*/ 118709 w 1318907"/>
                <a:gd name="connsiteY6" fmla="*/ 401618 h 610787"/>
                <a:gd name="connsiteX0" fmla="*/ 12105 w 1212303"/>
                <a:gd name="connsiteY0" fmla="*/ 321008 h 530177"/>
                <a:gd name="connsiteX1" fmla="*/ 198644 w 1212303"/>
                <a:gd name="connsiteY1" fmla="*/ 6454 h 530177"/>
                <a:gd name="connsiteX2" fmla="*/ 597322 w 1212303"/>
                <a:gd name="connsiteY2" fmla="*/ 6290 h 530177"/>
                <a:gd name="connsiteX3" fmla="*/ 1211799 w 1212303"/>
                <a:gd name="connsiteY3" fmla="*/ 138128 h 530177"/>
                <a:gd name="connsiteX4" fmla="*/ 527827 w 1212303"/>
                <a:gd name="connsiteY4" fmla="*/ 525835 h 530177"/>
                <a:gd name="connsiteX5" fmla="*/ 12105 w 1212303"/>
                <a:gd name="connsiteY5" fmla="*/ 321008 h 530177"/>
                <a:gd name="connsiteX0" fmla="*/ 25178 w 1225376"/>
                <a:gd name="connsiteY0" fmla="*/ 320733 h 529593"/>
                <a:gd name="connsiteX1" fmla="*/ 134763 w 1225376"/>
                <a:gd name="connsiteY1" fmla="*/ 10705 h 529593"/>
                <a:gd name="connsiteX2" fmla="*/ 610395 w 1225376"/>
                <a:gd name="connsiteY2" fmla="*/ 6015 h 529593"/>
                <a:gd name="connsiteX3" fmla="*/ 1224872 w 1225376"/>
                <a:gd name="connsiteY3" fmla="*/ 137853 h 529593"/>
                <a:gd name="connsiteX4" fmla="*/ 540900 w 1225376"/>
                <a:gd name="connsiteY4" fmla="*/ 525560 h 529593"/>
                <a:gd name="connsiteX5" fmla="*/ 25178 w 1225376"/>
                <a:gd name="connsiteY5" fmla="*/ 320733 h 529593"/>
                <a:gd name="connsiteX0" fmla="*/ 33582 w 1233780"/>
                <a:gd name="connsiteY0" fmla="*/ 359781 h 568641"/>
                <a:gd name="connsiteX1" fmla="*/ 143167 w 1233780"/>
                <a:gd name="connsiteY1" fmla="*/ 49753 h 568641"/>
                <a:gd name="connsiteX2" fmla="*/ 618799 w 1233780"/>
                <a:gd name="connsiteY2" fmla="*/ 45063 h 568641"/>
                <a:gd name="connsiteX3" fmla="*/ 1233276 w 1233780"/>
                <a:gd name="connsiteY3" fmla="*/ 176901 h 568641"/>
                <a:gd name="connsiteX4" fmla="*/ 549304 w 1233780"/>
                <a:gd name="connsiteY4" fmla="*/ 564608 h 568641"/>
                <a:gd name="connsiteX5" fmla="*/ 33582 w 1233780"/>
                <a:gd name="connsiteY5" fmla="*/ 359781 h 56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780" h="568641">
                  <a:moveTo>
                    <a:pt x="33582" y="359781"/>
                  </a:moveTo>
                  <a:cubicBezTo>
                    <a:pt x="-34108" y="273972"/>
                    <a:pt x="-394" y="141588"/>
                    <a:pt x="143167" y="49753"/>
                  </a:cubicBezTo>
                  <a:cubicBezTo>
                    <a:pt x="286728" y="-42082"/>
                    <a:pt x="347527" y="15801"/>
                    <a:pt x="618799" y="45063"/>
                  </a:cubicBezTo>
                  <a:cubicBezTo>
                    <a:pt x="1014430" y="198682"/>
                    <a:pt x="1246078" y="102502"/>
                    <a:pt x="1233276" y="176901"/>
                  </a:cubicBezTo>
                  <a:cubicBezTo>
                    <a:pt x="1174755" y="204105"/>
                    <a:pt x="749253" y="534128"/>
                    <a:pt x="549304" y="564608"/>
                  </a:cubicBezTo>
                  <a:cubicBezTo>
                    <a:pt x="349355" y="595088"/>
                    <a:pt x="101272" y="445590"/>
                    <a:pt x="33582" y="359781"/>
                  </a:cubicBezTo>
                  <a:close/>
                </a:path>
              </a:pathLst>
            </a:custGeom>
            <a:solidFill>
              <a:srgbClr val="DAC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" name="Ellipszis 1"/>
            <p:cNvSpPr/>
            <p:nvPr/>
          </p:nvSpPr>
          <p:spPr>
            <a:xfrm>
              <a:off x="8266431" y="3841212"/>
              <a:ext cx="46049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Ív 2"/>
            <p:cNvSpPr/>
            <p:nvPr/>
          </p:nvSpPr>
          <p:spPr>
            <a:xfrm rot="20700000">
              <a:off x="8195205" y="3817389"/>
              <a:ext cx="199176" cy="205740"/>
            </a:xfrm>
            <a:prstGeom prst="arc">
              <a:avLst/>
            </a:prstGeom>
            <a:noFill/>
            <a:ln w="25400" cap="rnd">
              <a:solidFill>
                <a:srgbClr val="F0E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8" b="89929" l="9946" r="98282"/>
                    </a14:imgEffect>
                  </a14:imgLayer>
                </a14:imgProps>
              </a:ext>
            </a:extLst>
          </a:blip>
          <a:srcRect l="9419" t="26749" r="20118" b="34316"/>
          <a:stretch/>
        </p:blipFill>
        <p:spPr>
          <a:xfrm rot="460903" flipH="1">
            <a:off x="2176958" y="3704318"/>
            <a:ext cx="1011500" cy="637245"/>
          </a:xfrm>
          <a:prstGeom prst="rect">
            <a:avLst/>
          </a:prstGeom>
        </p:spPr>
      </p:pic>
      <p:sp>
        <p:nvSpPr>
          <p:cNvPr id="25" name="Ellipszis 4"/>
          <p:cNvSpPr/>
          <p:nvPr/>
        </p:nvSpPr>
        <p:spPr>
          <a:xfrm>
            <a:off x="7280547" y="5631201"/>
            <a:ext cx="2627453" cy="474105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4"/>
          <p:cNvSpPr/>
          <p:nvPr/>
        </p:nvSpPr>
        <p:spPr>
          <a:xfrm>
            <a:off x="166371" y="2075119"/>
            <a:ext cx="2119574" cy="1017091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4"/>
          <p:cNvSpPr/>
          <p:nvPr/>
        </p:nvSpPr>
        <p:spPr>
          <a:xfrm>
            <a:off x="107591" y="5333851"/>
            <a:ext cx="2627453" cy="1177101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4"/>
          <p:cNvSpPr/>
          <p:nvPr/>
        </p:nvSpPr>
        <p:spPr>
          <a:xfrm>
            <a:off x="3545719" y="2418015"/>
            <a:ext cx="1610360" cy="441279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4"/>
          <p:cNvSpPr/>
          <p:nvPr/>
        </p:nvSpPr>
        <p:spPr>
          <a:xfrm>
            <a:off x="6591969" y="3611031"/>
            <a:ext cx="1610360" cy="441279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4" name="Csoportba foglalás 33"/>
          <p:cNvGrpSpPr/>
          <p:nvPr/>
        </p:nvGrpSpPr>
        <p:grpSpPr>
          <a:xfrm flipH="1">
            <a:off x="2008151" y="585826"/>
            <a:ext cx="1199652" cy="1633393"/>
            <a:chOff x="8912229" y="844495"/>
            <a:chExt cx="2784408" cy="4203619"/>
          </a:xfrm>
        </p:grpSpPr>
        <p:sp>
          <p:nvSpPr>
            <p:cNvPr id="35" name="Szabadkézi sokszög 34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8" name="Csoportba foglalás 37"/>
          <p:cNvGrpSpPr/>
          <p:nvPr/>
        </p:nvGrpSpPr>
        <p:grpSpPr>
          <a:xfrm flipH="1">
            <a:off x="1041310" y="1086488"/>
            <a:ext cx="1199652" cy="1633393"/>
            <a:chOff x="8912229" y="844495"/>
            <a:chExt cx="2784408" cy="4203619"/>
          </a:xfrm>
        </p:grpSpPr>
        <p:sp>
          <p:nvSpPr>
            <p:cNvPr id="39" name="Szabadkézi sokszög 38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1" name="Csoportba foglalás 40"/>
          <p:cNvGrpSpPr/>
          <p:nvPr/>
        </p:nvGrpSpPr>
        <p:grpSpPr>
          <a:xfrm flipH="1">
            <a:off x="56688" y="832164"/>
            <a:ext cx="931338" cy="1210175"/>
            <a:chOff x="8912229" y="844495"/>
            <a:chExt cx="2784408" cy="4203619"/>
          </a:xfrm>
        </p:grpSpPr>
        <p:sp>
          <p:nvSpPr>
            <p:cNvPr id="42" name="Szabadkézi sokszög 41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/>
          <p:cNvGrpSpPr/>
          <p:nvPr/>
        </p:nvGrpSpPr>
        <p:grpSpPr>
          <a:xfrm flipH="1">
            <a:off x="314059" y="1554777"/>
            <a:ext cx="931338" cy="1210175"/>
            <a:chOff x="8912229" y="844495"/>
            <a:chExt cx="2784408" cy="4203619"/>
          </a:xfrm>
        </p:grpSpPr>
        <p:sp>
          <p:nvSpPr>
            <p:cNvPr id="45" name="Szabadkézi sokszög 44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7" name="Csoportba foglalás 46"/>
          <p:cNvGrpSpPr/>
          <p:nvPr/>
        </p:nvGrpSpPr>
        <p:grpSpPr>
          <a:xfrm>
            <a:off x="10423613" y="4790134"/>
            <a:ext cx="802119" cy="675458"/>
            <a:chOff x="4163624" y="5990659"/>
            <a:chExt cx="1028137" cy="766970"/>
          </a:xfrm>
        </p:grpSpPr>
        <p:sp>
          <p:nvSpPr>
            <p:cNvPr id="48" name="Ellipszis 47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1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Ellipszis 52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4" name="Csoportba foglalás 53"/>
          <p:cNvGrpSpPr/>
          <p:nvPr/>
        </p:nvGrpSpPr>
        <p:grpSpPr>
          <a:xfrm>
            <a:off x="9993729" y="5354119"/>
            <a:ext cx="737219" cy="532509"/>
            <a:chOff x="4163624" y="5990659"/>
            <a:chExt cx="1028137" cy="766970"/>
          </a:xfrm>
        </p:grpSpPr>
        <p:sp>
          <p:nvSpPr>
            <p:cNvPr id="55" name="Ellipszis 54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5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Ellipszis 56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2317605" y="2423597"/>
            <a:ext cx="802119" cy="675458"/>
            <a:chOff x="4163624" y="5990659"/>
            <a:chExt cx="1028137" cy="766970"/>
          </a:xfrm>
        </p:grpSpPr>
        <p:sp>
          <p:nvSpPr>
            <p:cNvPr id="62" name="Ellipszis 61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Ellipszis 62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Ellipszis 63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Ellipszis 64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Ellipszis 65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Ellipszis 66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7" name="Kép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04177" y="3883459"/>
            <a:ext cx="2668268" cy="2847587"/>
          </a:xfrm>
          <a:prstGeom prst="rect">
            <a:avLst/>
          </a:prstGeom>
        </p:spPr>
      </p:pic>
      <p:grpSp>
        <p:nvGrpSpPr>
          <p:cNvPr id="68" name="Csoportba foglalás 67"/>
          <p:cNvGrpSpPr/>
          <p:nvPr/>
        </p:nvGrpSpPr>
        <p:grpSpPr>
          <a:xfrm>
            <a:off x="10112085" y="2444837"/>
            <a:ext cx="231428" cy="471533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69" name="Ellipszis 68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Ellipszis 69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Ellipszis 71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Ellipszis 72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74" name="Csoportba foglalás 73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75" name="Ellipszis 74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Ellipszis 75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Ellipszis 76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Ellipszis 77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9" name="Csoportba foglalás 78"/>
          <p:cNvGrpSpPr/>
          <p:nvPr/>
        </p:nvGrpSpPr>
        <p:grpSpPr>
          <a:xfrm>
            <a:off x="10421323" y="2260307"/>
            <a:ext cx="410948" cy="492677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80" name="Ellipszis 79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Ellipszis 80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Ellipszis 81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Ellipszis 82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5" name="Csoportba foglalás 84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86" name="Ellipszis 85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Ellipszis 86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Ellipszis 87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Ellipszis 88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10387652" y="2659722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91" name="Ellipszis 90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Ellipszis 91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Ellipszis 92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Ellipszis 93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Ellipszis 94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6" name="Csoportba foglalás 95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97" name="Ellipszis 96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Ellipszis 97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Ellipszis 98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Ellipszis 99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1" name="Csoportba foglalás 100"/>
          <p:cNvGrpSpPr/>
          <p:nvPr/>
        </p:nvGrpSpPr>
        <p:grpSpPr>
          <a:xfrm>
            <a:off x="9711875" y="2075119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02" name="Ellipszis 101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3" name="Ellipszis 102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" name="Ellipszis 103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Ellipszis 104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6" name="Ellipszis 105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7" name="Csoportba foglalás 106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08" name="Ellipszis 107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Ellipszis 108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Ellipszis 109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Ellipszis 110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10837603" y="2630631"/>
            <a:ext cx="710445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13" name="Ellipszis 112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Ellipszis 113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Ellipszis 114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Ellipszis 115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Ellipszis 116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8" name="Csoportba foglalás 117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19" name="Ellipszis 118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Ellipszis 119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Ellipszis 120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Ellipszis 121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3" name="Csoportba foglalás 122"/>
          <p:cNvGrpSpPr/>
          <p:nvPr/>
        </p:nvGrpSpPr>
        <p:grpSpPr>
          <a:xfrm>
            <a:off x="3877382" y="5633361"/>
            <a:ext cx="413821" cy="595972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24" name="Ellipszis 123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Ellipszis 124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Ellipszis 125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Ellipszis 126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Ellipszis 127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29" name="Csoportba foglalás 128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30" name="Ellipszis 129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Ellipszis 130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Ellipszis 131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3" name="Ellipszis 132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4" name="Csoportba foglalás 133"/>
          <p:cNvGrpSpPr/>
          <p:nvPr/>
        </p:nvGrpSpPr>
        <p:grpSpPr>
          <a:xfrm>
            <a:off x="4219315" y="5633233"/>
            <a:ext cx="413821" cy="595972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35" name="Ellipszis 134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Ellipszis 135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Ellipszis 136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Ellipszis 137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Ellipszis 138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40" name="Csoportba foglalás 139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41" name="Ellipszis 140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Ellipszis 141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Ellipszis 142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Ellipszis 143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5" name="Csoportba foglalás 144"/>
          <p:cNvGrpSpPr/>
          <p:nvPr/>
        </p:nvGrpSpPr>
        <p:grpSpPr>
          <a:xfrm>
            <a:off x="3473804" y="5856807"/>
            <a:ext cx="413821" cy="595972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46" name="Ellipszis 145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Ellipszis 146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Ellipszis 147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Ellipszis 148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Ellipszis 149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52" name="Ellipszis 151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3" name="Ellipszis 152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Ellipszis 153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5" name="Ellipszis 154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56" name="Kép 15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24" b="98237" l="23656" r="967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9364" y="1696784"/>
            <a:ext cx="2642610" cy="2820204"/>
          </a:xfrm>
          <a:prstGeom prst="rect">
            <a:avLst/>
          </a:prstGeom>
        </p:spPr>
      </p:pic>
      <p:grpSp>
        <p:nvGrpSpPr>
          <p:cNvPr id="157" name="Csoportba foglalás 156"/>
          <p:cNvGrpSpPr/>
          <p:nvPr/>
        </p:nvGrpSpPr>
        <p:grpSpPr>
          <a:xfrm>
            <a:off x="2007105" y="2992880"/>
            <a:ext cx="609412" cy="675458"/>
            <a:chOff x="4163624" y="5990659"/>
            <a:chExt cx="1028137" cy="766970"/>
          </a:xfrm>
        </p:grpSpPr>
        <p:sp>
          <p:nvSpPr>
            <p:cNvPr id="158" name="Ellipszis 157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Ellipszis 158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0" name="Ellipszis 159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1" name="Ellipszis 160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2" name="Ellipszis 161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3" name="Ellipszis 162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7" name="Csoportba foglalás 166"/>
          <p:cNvGrpSpPr/>
          <p:nvPr/>
        </p:nvGrpSpPr>
        <p:grpSpPr>
          <a:xfrm>
            <a:off x="11067799" y="3649433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68" name="Ellipszis 167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9" name="Ellipszis 168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0" name="Ellipszis 169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1" name="Ellipszis 170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2" name="Ellipszis 171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73" name="Csoportba foglalás 172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74" name="Ellipszis 173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5" name="Ellipszis 174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6" name="Ellipszis 175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Ellipszis 176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78" name="Csoportba foglalás 177"/>
          <p:cNvGrpSpPr/>
          <p:nvPr/>
        </p:nvGrpSpPr>
        <p:grpSpPr>
          <a:xfrm>
            <a:off x="10841476" y="3060071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79" name="Ellipszis 178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0" name="Ellipszis 179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1" name="Ellipszis 180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2" name="Ellipszis 181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3" name="Ellipszis 182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84" name="Csoportba foglalás 183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85" name="Ellipszis 184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6" name="Ellipszis 185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Ellipszis 186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Ellipszis 187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89" name="Csoportba foglalás 188"/>
          <p:cNvGrpSpPr/>
          <p:nvPr/>
        </p:nvGrpSpPr>
        <p:grpSpPr>
          <a:xfrm>
            <a:off x="8579868" y="5915243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90" name="Ellipszis 189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Ellipszis 190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Ellipszis 191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3" name="Ellipszis 192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4" name="Ellipszis 193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95" name="Csoportba foglalás 194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96" name="Ellipszis 195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7" name="Ellipszis 196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8" name="Ellipszis 197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Ellipszis 198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00" name="Csoportba foglalás 199"/>
          <p:cNvGrpSpPr/>
          <p:nvPr/>
        </p:nvGrpSpPr>
        <p:grpSpPr>
          <a:xfrm rot="20186752">
            <a:off x="11044668" y="4132330"/>
            <a:ext cx="328809" cy="7703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201" name="Ellipszis 200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2" name="Ellipszis 201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3" name="Ellipszis 202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4" name="Ellipszis 203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5" name="Ellipszis 204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06" name="Csoportba foglalás 205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207" name="Ellipszis 206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8" name="Ellipszis 207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9" name="Ellipszis 208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0" name="Ellipszis 209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22" name="Csoportba foglalás 221"/>
          <p:cNvGrpSpPr/>
          <p:nvPr/>
        </p:nvGrpSpPr>
        <p:grpSpPr>
          <a:xfrm>
            <a:off x="10539713" y="5191152"/>
            <a:ext cx="802119" cy="675458"/>
            <a:chOff x="4163624" y="5990659"/>
            <a:chExt cx="1028137" cy="766970"/>
          </a:xfrm>
        </p:grpSpPr>
        <p:sp>
          <p:nvSpPr>
            <p:cNvPr id="223" name="Ellipszis 222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4" name="Ellipszis 223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5" name="Ellipszis 224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6" name="Ellipszis 225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7" name="Ellipszis 226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8" name="Ellipszis 227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11" name="Csoportba foglalás 210"/>
          <p:cNvGrpSpPr/>
          <p:nvPr/>
        </p:nvGrpSpPr>
        <p:grpSpPr>
          <a:xfrm>
            <a:off x="2117232" y="1909303"/>
            <a:ext cx="337425" cy="336593"/>
            <a:chOff x="4163624" y="5990659"/>
            <a:chExt cx="1028137" cy="766970"/>
          </a:xfrm>
        </p:grpSpPr>
        <p:sp>
          <p:nvSpPr>
            <p:cNvPr id="212" name="Ellipszis 211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3" name="Ellipszis 212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4" name="Ellipszis 213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5" name="Ellipszis 214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6" name="Ellipszis 215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7" name="Ellipszis 216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18" name="Csoportba foglalás 217"/>
          <p:cNvGrpSpPr/>
          <p:nvPr/>
        </p:nvGrpSpPr>
        <p:grpSpPr>
          <a:xfrm>
            <a:off x="2501376" y="1925405"/>
            <a:ext cx="337425" cy="336593"/>
            <a:chOff x="4163624" y="5990659"/>
            <a:chExt cx="1028137" cy="766970"/>
          </a:xfrm>
        </p:grpSpPr>
        <p:sp>
          <p:nvSpPr>
            <p:cNvPr id="219" name="Ellipszis 218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0" name="Ellipszis 219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1" name="Ellipszis 220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9" name="Ellipszis 228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0" name="Ellipszis 229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1" name="Ellipszis 230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32" name="Kép 23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4670" y="1667386"/>
            <a:ext cx="1078989" cy="1078989"/>
          </a:xfrm>
          <a:prstGeom prst="rect">
            <a:avLst/>
          </a:prstGeom>
        </p:spPr>
      </p:pic>
      <p:pic>
        <p:nvPicPr>
          <p:cNvPr id="233" name="Kép 2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174" y="5342082"/>
            <a:ext cx="1078989" cy="1078989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2312393" y="5277311"/>
            <a:ext cx="7863394" cy="1191816"/>
          </a:xfrm>
          <a:prstGeom prst="round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Isten az emberre bízta ezt a csodálatos teremtett világot</a:t>
            </a:r>
            <a:r>
              <a:rPr lang="hu-HU" sz="3200" dirty="0"/>
              <a:t>.</a:t>
            </a:r>
            <a:endParaRPr lang="hu-HU" sz="3200" dirty="0" smtClean="0"/>
          </a:p>
        </p:txBody>
      </p:sp>
      <p:sp>
        <p:nvSpPr>
          <p:cNvPr id="234" name="Szabadkézi sokszög 233"/>
          <p:cNvSpPr/>
          <p:nvPr/>
        </p:nvSpPr>
        <p:spPr>
          <a:xfrm>
            <a:off x="10029070" y="285205"/>
            <a:ext cx="1056794" cy="683602"/>
          </a:xfrm>
          <a:custGeom>
            <a:avLst/>
            <a:gdLst>
              <a:gd name="connsiteX0" fmla="*/ 1517612 w 2551650"/>
              <a:gd name="connsiteY0" fmla="*/ 0 h 1597391"/>
              <a:gd name="connsiteX1" fmla="*/ 2020766 w 2551650"/>
              <a:gd name="connsiteY1" fmla="*/ 355221 h 1597391"/>
              <a:gd name="connsiteX2" fmla="*/ 2024128 w 2551650"/>
              <a:gd name="connsiteY2" fmla="*/ 384113 h 1597391"/>
              <a:gd name="connsiteX3" fmla="*/ 2093940 w 2551650"/>
              <a:gd name="connsiteY3" fmla="*/ 378139 h 1597391"/>
              <a:gd name="connsiteX4" fmla="*/ 2397428 w 2551650"/>
              <a:gd name="connsiteY4" fmla="*/ 506760 h 1597391"/>
              <a:gd name="connsiteX5" fmla="*/ 2308539 w 2551650"/>
              <a:gd name="connsiteY5" fmla="*/ 597709 h 1597391"/>
              <a:gd name="connsiteX6" fmla="*/ 2244445 w 2551650"/>
              <a:gd name="connsiteY6" fmla="*/ 616023 h 1597391"/>
              <a:gd name="connsiteX7" fmla="*/ 2273677 w 2551650"/>
              <a:gd name="connsiteY7" fmla="*/ 630715 h 1597391"/>
              <a:gd name="connsiteX8" fmla="*/ 2453916 w 2551650"/>
              <a:gd name="connsiteY8" fmla="*/ 902568 h 1597391"/>
              <a:gd name="connsiteX9" fmla="*/ 2450674 w 2551650"/>
              <a:gd name="connsiteY9" fmla="*/ 924740 h 1597391"/>
              <a:gd name="connsiteX10" fmla="*/ 2450791 w 2551650"/>
              <a:gd name="connsiteY10" fmla="*/ 924755 h 1597391"/>
              <a:gd name="connsiteX11" fmla="*/ 2551650 w 2551650"/>
              <a:gd name="connsiteY11" fmla="*/ 1020105 h 1597391"/>
              <a:gd name="connsiteX12" fmla="*/ 2386511 w 2551650"/>
              <a:gd name="connsiteY12" fmla="*/ 1123587 h 1597391"/>
              <a:gd name="connsiteX13" fmla="*/ 2346894 w 2551650"/>
              <a:gd name="connsiteY13" fmla="*/ 1118575 h 1597391"/>
              <a:gd name="connsiteX14" fmla="*/ 2315144 w 2551650"/>
              <a:gd name="connsiteY14" fmla="*/ 1145102 h 1597391"/>
              <a:gd name="connsiteX15" fmla="*/ 2342519 w 2551650"/>
              <a:gd name="connsiteY15" fmla="*/ 1158994 h 1597391"/>
              <a:gd name="connsiteX16" fmla="*/ 2410991 w 2551650"/>
              <a:gd name="connsiteY16" fmla="*/ 1252855 h 1597391"/>
              <a:gd name="connsiteX17" fmla="*/ 2010062 w 2551650"/>
              <a:gd name="connsiteY17" fmla="*/ 1420731 h 1597391"/>
              <a:gd name="connsiteX18" fmla="*/ 1914010 w 2551650"/>
              <a:gd name="connsiteY18" fmla="*/ 1412611 h 1597391"/>
              <a:gd name="connsiteX19" fmla="*/ 1901510 w 2551650"/>
              <a:gd name="connsiteY19" fmla="*/ 1439188 h 1597391"/>
              <a:gd name="connsiteX20" fmla="*/ 1539887 w 2551650"/>
              <a:gd name="connsiteY20" fmla="*/ 1597391 h 1597391"/>
              <a:gd name="connsiteX21" fmla="*/ 1155396 w 2551650"/>
              <a:gd name="connsiteY21" fmla="*/ 1390566 h 1597391"/>
              <a:gd name="connsiteX22" fmla="*/ 1147635 w 2551650"/>
              <a:gd name="connsiteY22" fmla="*/ 1339757 h 1597391"/>
              <a:gd name="connsiteX23" fmla="*/ 1065413 w 2551650"/>
              <a:gd name="connsiteY23" fmla="*/ 1333060 h 1597391"/>
              <a:gd name="connsiteX24" fmla="*/ 1033060 w 2551650"/>
              <a:gd name="connsiteY24" fmla="*/ 1325296 h 1597391"/>
              <a:gd name="connsiteX25" fmla="*/ 986629 w 2551650"/>
              <a:gd name="connsiteY25" fmla="*/ 1362067 h 1597391"/>
              <a:gd name="connsiteX26" fmla="*/ 789826 w 2551650"/>
              <a:gd name="connsiteY26" fmla="*/ 1405594 h 1597391"/>
              <a:gd name="connsiteX27" fmla="*/ 511505 w 2551650"/>
              <a:gd name="connsiteY27" fmla="*/ 1256985 h 1597391"/>
              <a:gd name="connsiteX28" fmla="*/ 514279 w 2551650"/>
              <a:gd name="connsiteY28" fmla="*/ 1249648 h 1597391"/>
              <a:gd name="connsiteX29" fmla="*/ 472665 w 2551650"/>
              <a:gd name="connsiteY29" fmla="*/ 1231587 h 1597391"/>
              <a:gd name="connsiteX30" fmla="*/ 371468 w 2551650"/>
              <a:gd name="connsiteY30" fmla="*/ 1150670 h 1597391"/>
              <a:gd name="connsiteX31" fmla="*/ 343201 w 2551650"/>
              <a:gd name="connsiteY31" fmla="*/ 1109029 h 1597391"/>
              <a:gd name="connsiteX32" fmla="*/ 336837 w 2551650"/>
              <a:gd name="connsiteY32" fmla="*/ 1107989 h 1597391"/>
              <a:gd name="connsiteX33" fmla="*/ 0 w 2551650"/>
              <a:gd name="connsiteY33" fmla="*/ 840385 h 1597391"/>
              <a:gd name="connsiteX34" fmla="*/ 243155 w 2551650"/>
              <a:gd name="connsiteY34" fmla="*/ 599559 h 1597391"/>
              <a:gd name="connsiteX35" fmla="*/ 320348 w 2551650"/>
              <a:gd name="connsiteY35" fmla="*/ 577494 h 1597391"/>
              <a:gd name="connsiteX36" fmla="*/ 316230 w 2551650"/>
              <a:gd name="connsiteY36" fmla="*/ 549850 h 1597391"/>
              <a:gd name="connsiteX37" fmla="*/ 841983 w 2551650"/>
              <a:gd name="connsiteY37" fmla="*/ 194090 h 1597391"/>
              <a:gd name="connsiteX38" fmla="*/ 1046630 w 2551650"/>
              <a:gd name="connsiteY38" fmla="*/ 222047 h 1597391"/>
              <a:gd name="connsiteX39" fmla="*/ 1069137 w 2551650"/>
              <a:gd name="connsiteY39" fmla="*/ 230314 h 1597391"/>
              <a:gd name="connsiteX40" fmla="*/ 1078378 w 2551650"/>
              <a:gd name="connsiteY40" fmla="*/ 214193 h 1597391"/>
              <a:gd name="connsiteX41" fmla="*/ 1517612 w 2551650"/>
              <a:gd name="connsiteY41" fmla="*/ 0 h 15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1650" h="1597391">
                <a:moveTo>
                  <a:pt x="1517612" y="0"/>
                </a:moveTo>
                <a:cubicBezTo>
                  <a:pt x="1765803" y="0"/>
                  <a:pt x="1972876" y="152497"/>
                  <a:pt x="2020766" y="355221"/>
                </a:cubicBezTo>
                <a:lnTo>
                  <a:pt x="2024128" y="384113"/>
                </a:lnTo>
                <a:lnTo>
                  <a:pt x="2093940" y="378139"/>
                </a:lnTo>
                <a:cubicBezTo>
                  <a:pt x="2261552" y="378139"/>
                  <a:pt x="2397428" y="435725"/>
                  <a:pt x="2397428" y="506760"/>
                </a:cubicBezTo>
                <a:cubicBezTo>
                  <a:pt x="2397428" y="542278"/>
                  <a:pt x="2363459" y="574433"/>
                  <a:pt x="2308539" y="597709"/>
                </a:cubicBezTo>
                <a:lnTo>
                  <a:pt x="2244445" y="616023"/>
                </a:lnTo>
                <a:lnTo>
                  <a:pt x="2273677" y="630715"/>
                </a:lnTo>
                <a:cubicBezTo>
                  <a:pt x="2384079" y="696637"/>
                  <a:pt x="2453916" y="793981"/>
                  <a:pt x="2453916" y="902568"/>
                </a:cubicBezTo>
                <a:lnTo>
                  <a:pt x="2450674" y="924740"/>
                </a:lnTo>
                <a:lnTo>
                  <a:pt x="2450791" y="924755"/>
                </a:lnTo>
                <a:cubicBezTo>
                  <a:pt x="2510062" y="940464"/>
                  <a:pt x="2551650" y="977241"/>
                  <a:pt x="2551650" y="1020105"/>
                </a:cubicBezTo>
                <a:cubicBezTo>
                  <a:pt x="2551650" y="1077257"/>
                  <a:pt x="2477715" y="1123587"/>
                  <a:pt x="2386511" y="1123587"/>
                </a:cubicBezTo>
                <a:lnTo>
                  <a:pt x="2346894" y="1118575"/>
                </a:lnTo>
                <a:lnTo>
                  <a:pt x="2315144" y="1145102"/>
                </a:lnTo>
                <a:lnTo>
                  <a:pt x="2342519" y="1158994"/>
                </a:lnTo>
                <a:cubicBezTo>
                  <a:pt x="2385749" y="1185787"/>
                  <a:pt x="2410991" y="1218087"/>
                  <a:pt x="2410991" y="1252855"/>
                </a:cubicBezTo>
                <a:cubicBezTo>
                  <a:pt x="2410991" y="1345570"/>
                  <a:pt x="2231489" y="1420731"/>
                  <a:pt x="2010062" y="1420731"/>
                </a:cubicBezTo>
                <a:lnTo>
                  <a:pt x="1914010" y="1412611"/>
                </a:lnTo>
                <a:lnTo>
                  <a:pt x="1901510" y="1439188"/>
                </a:lnTo>
                <a:cubicBezTo>
                  <a:pt x="1841931" y="1532157"/>
                  <a:pt x="1702451" y="1597391"/>
                  <a:pt x="1539887" y="1597391"/>
                </a:cubicBezTo>
                <a:cubicBezTo>
                  <a:pt x="1350229" y="1597391"/>
                  <a:pt x="1191992" y="1508601"/>
                  <a:pt x="1155396" y="1390566"/>
                </a:cubicBezTo>
                <a:lnTo>
                  <a:pt x="1147635" y="1339757"/>
                </a:lnTo>
                <a:lnTo>
                  <a:pt x="1065413" y="1333060"/>
                </a:lnTo>
                <a:lnTo>
                  <a:pt x="1033060" y="1325296"/>
                </a:lnTo>
                <a:lnTo>
                  <a:pt x="986629" y="1362067"/>
                </a:lnTo>
                <a:cubicBezTo>
                  <a:pt x="936263" y="1388960"/>
                  <a:pt x="866682" y="1405594"/>
                  <a:pt x="789826" y="1405594"/>
                </a:cubicBezTo>
                <a:cubicBezTo>
                  <a:pt x="636114" y="1405594"/>
                  <a:pt x="511505" y="1339059"/>
                  <a:pt x="511505" y="1256985"/>
                </a:cubicBezTo>
                <a:lnTo>
                  <a:pt x="514279" y="1249648"/>
                </a:lnTo>
                <a:lnTo>
                  <a:pt x="472665" y="1231587"/>
                </a:lnTo>
                <a:cubicBezTo>
                  <a:pt x="432801" y="1210053"/>
                  <a:pt x="398400" y="1182545"/>
                  <a:pt x="371468" y="1150670"/>
                </a:cubicBezTo>
                <a:lnTo>
                  <a:pt x="343201" y="1109029"/>
                </a:lnTo>
                <a:lnTo>
                  <a:pt x="336837" y="1107989"/>
                </a:lnTo>
                <a:cubicBezTo>
                  <a:pt x="138892" y="1063900"/>
                  <a:pt x="0" y="960684"/>
                  <a:pt x="0" y="840385"/>
                </a:cubicBezTo>
                <a:cubicBezTo>
                  <a:pt x="0" y="740136"/>
                  <a:pt x="96453" y="651751"/>
                  <a:pt x="243155" y="599559"/>
                </a:cubicBezTo>
                <a:lnTo>
                  <a:pt x="320348" y="577494"/>
                </a:lnTo>
                <a:lnTo>
                  <a:pt x="316230" y="549850"/>
                </a:lnTo>
                <a:cubicBezTo>
                  <a:pt x="316230" y="353369"/>
                  <a:pt x="551618" y="194090"/>
                  <a:pt x="841983" y="194090"/>
                </a:cubicBezTo>
                <a:cubicBezTo>
                  <a:pt x="914575" y="194090"/>
                  <a:pt x="983730" y="204045"/>
                  <a:pt x="1046630" y="222047"/>
                </a:cubicBezTo>
                <a:lnTo>
                  <a:pt x="1069137" y="230314"/>
                </a:lnTo>
                <a:lnTo>
                  <a:pt x="1078378" y="214193"/>
                </a:lnTo>
                <a:cubicBezTo>
                  <a:pt x="1168455" y="85779"/>
                  <a:pt x="1331469" y="0"/>
                  <a:pt x="1517612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5" name="Szabadkézi sokszög 234"/>
          <p:cNvSpPr/>
          <p:nvPr/>
        </p:nvSpPr>
        <p:spPr>
          <a:xfrm>
            <a:off x="8925725" y="615021"/>
            <a:ext cx="1056794" cy="683602"/>
          </a:xfrm>
          <a:custGeom>
            <a:avLst/>
            <a:gdLst>
              <a:gd name="connsiteX0" fmla="*/ 1517612 w 2551650"/>
              <a:gd name="connsiteY0" fmla="*/ 0 h 1597391"/>
              <a:gd name="connsiteX1" fmla="*/ 2020766 w 2551650"/>
              <a:gd name="connsiteY1" fmla="*/ 355221 h 1597391"/>
              <a:gd name="connsiteX2" fmla="*/ 2024128 w 2551650"/>
              <a:gd name="connsiteY2" fmla="*/ 384113 h 1597391"/>
              <a:gd name="connsiteX3" fmla="*/ 2093940 w 2551650"/>
              <a:gd name="connsiteY3" fmla="*/ 378139 h 1597391"/>
              <a:gd name="connsiteX4" fmla="*/ 2397428 w 2551650"/>
              <a:gd name="connsiteY4" fmla="*/ 506760 h 1597391"/>
              <a:gd name="connsiteX5" fmla="*/ 2308539 w 2551650"/>
              <a:gd name="connsiteY5" fmla="*/ 597709 h 1597391"/>
              <a:gd name="connsiteX6" fmla="*/ 2244445 w 2551650"/>
              <a:gd name="connsiteY6" fmla="*/ 616023 h 1597391"/>
              <a:gd name="connsiteX7" fmla="*/ 2273677 w 2551650"/>
              <a:gd name="connsiteY7" fmla="*/ 630715 h 1597391"/>
              <a:gd name="connsiteX8" fmla="*/ 2453916 w 2551650"/>
              <a:gd name="connsiteY8" fmla="*/ 902568 h 1597391"/>
              <a:gd name="connsiteX9" fmla="*/ 2450674 w 2551650"/>
              <a:gd name="connsiteY9" fmla="*/ 924740 h 1597391"/>
              <a:gd name="connsiteX10" fmla="*/ 2450791 w 2551650"/>
              <a:gd name="connsiteY10" fmla="*/ 924755 h 1597391"/>
              <a:gd name="connsiteX11" fmla="*/ 2551650 w 2551650"/>
              <a:gd name="connsiteY11" fmla="*/ 1020105 h 1597391"/>
              <a:gd name="connsiteX12" fmla="*/ 2386511 w 2551650"/>
              <a:gd name="connsiteY12" fmla="*/ 1123587 h 1597391"/>
              <a:gd name="connsiteX13" fmla="*/ 2346894 w 2551650"/>
              <a:gd name="connsiteY13" fmla="*/ 1118575 h 1597391"/>
              <a:gd name="connsiteX14" fmla="*/ 2315144 w 2551650"/>
              <a:gd name="connsiteY14" fmla="*/ 1145102 h 1597391"/>
              <a:gd name="connsiteX15" fmla="*/ 2342519 w 2551650"/>
              <a:gd name="connsiteY15" fmla="*/ 1158994 h 1597391"/>
              <a:gd name="connsiteX16" fmla="*/ 2410991 w 2551650"/>
              <a:gd name="connsiteY16" fmla="*/ 1252855 h 1597391"/>
              <a:gd name="connsiteX17" fmla="*/ 2010062 w 2551650"/>
              <a:gd name="connsiteY17" fmla="*/ 1420731 h 1597391"/>
              <a:gd name="connsiteX18" fmla="*/ 1914010 w 2551650"/>
              <a:gd name="connsiteY18" fmla="*/ 1412611 h 1597391"/>
              <a:gd name="connsiteX19" fmla="*/ 1901510 w 2551650"/>
              <a:gd name="connsiteY19" fmla="*/ 1439188 h 1597391"/>
              <a:gd name="connsiteX20" fmla="*/ 1539887 w 2551650"/>
              <a:gd name="connsiteY20" fmla="*/ 1597391 h 1597391"/>
              <a:gd name="connsiteX21" fmla="*/ 1155396 w 2551650"/>
              <a:gd name="connsiteY21" fmla="*/ 1390566 h 1597391"/>
              <a:gd name="connsiteX22" fmla="*/ 1147635 w 2551650"/>
              <a:gd name="connsiteY22" fmla="*/ 1339757 h 1597391"/>
              <a:gd name="connsiteX23" fmla="*/ 1065413 w 2551650"/>
              <a:gd name="connsiteY23" fmla="*/ 1333060 h 1597391"/>
              <a:gd name="connsiteX24" fmla="*/ 1033060 w 2551650"/>
              <a:gd name="connsiteY24" fmla="*/ 1325296 h 1597391"/>
              <a:gd name="connsiteX25" fmla="*/ 986629 w 2551650"/>
              <a:gd name="connsiteY25" fmla="*/ 1362067 h 1597391"/>
              <a:gd name="connsiteX26" fmla="*/ 789826 w 2551650"/>
              <a:gd name="connsiteY26" fmla="*/ 1405594 h 1597391"/>
              <a:gd name="connsiteX27" fmla="*/ 511505 w 2551650"/>
              <a:gd name="connsiteY27" fmla="*/ 1256985 h 1597391"/>
              <a:gd name="connsiteX28" fmla="*/ 514279 w 2551650"/>
              <a:gd name="connsiteY28" fmla="*/ 1249648 h 1597391"/>
              <a:gd name="connsiteX29" fmla="*/ 472665 w 2551650"/>
              <a:gd name="connsiteY29" fmla="*/ 1231587 h 1597391"/>
              <a:gd name="connsiteX30" fmla="*/ 371468 w 2551650"/>
              <a:gd name="connsiteY30" fmla="*/ 1150670 h 1597391"/>
              <a:gd name="connsiteX31" fmla="*/ 343201 w 2551650"/>
              <a:gd name="connsiteY31" fmla="*/ 1109029 h 1597391"/>
              <a:gd name="connsiteX32" fmla="*/ 336837 w 2551650"/>
              <a:gd name="connsiteY32" fmla="*/ 1107989 h 1597391"/>
              <a:gd name="connsiteX33" fmla="*/ 0 w 2551650"/>
              <a:gd name="connsiteY33" fmla="*/ 840385 h 1597391"/>
              <a:gd name="connsiteX34" fmla="*/ 243155 w 2551650"/>
              <a:gd name="connsiteY34" fmla="*/ 599559 h 1597391"/>
              <a:gd name="connsiteX35" fmla="*/ 320348 w 2551650"/>
              <a:gd name="connsiteY35" fmla="*/ 577494 h 1597391"/>
              <a:gd name="connsiteX36" fmla="*/ 316230 w 2551650"/>
              <a:gd name="connsiteY36" fmla="*/ 549850 h 1597391"/>
              <a:gd name="connsiteX37" fmla="*/ 841983 w 2551650"/>
              <a:gd name="connsiteY37" fmla="*/ 194090 h 1597391"/>
              <a:gd name="connsiteX38" fmla="*/ 1046630 w 2551650"/>
              <a:gd name="connsiteY38" fmla="*/ 222047 h 1597391"/>
              <a:gd name="connsiteX39" fmla="*/ 1069137 w 2551650"/>
              <a:gd name="connsiteY39" fmla="*/ 230314 h 1597391"/>
              <a:gd name="connsiteX40" fmla="*/ 1078378 w 2551650"/>
              <a:gd name="connsiteY40" fmla="*/ 214193 h 1597391"/>
              <a:gd name="connsiteX41" fmla="*/ 1517612 w 2551650"/>
              <a:gd name="connsiteY41" fmla="*/ 0 h 15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1650" h="1597391">
                <a:moveTo>
                  <a:pt x="1517612" y="0"/>
                </a:moveTo>
                <a:cubicBezTo>
                  <a:pt x="1765803" y="0"/>
                  <a:pt x="1972876" y="152497"/>
                  <a:pt x="2020766" y="355221"/>
                </a:cubicBezTo>
                <a:lnTo>
                  <a:pt x="2024128" y="384113"/>
                </a:lnTo>
                <a:lnTo>
                  <a:pt x="2093940" y="378139"/>
                </a:lnTo>
                <a:cubicBezTo>
                  <a:pt x="2261552" y="378139"/>
                  <a:pt x="2397428" y="435725"/>
                  <a:pt x="2397428" y="506760"/>
                </a:cubicBezTo>
                <a:cubicBezTo>
                  <a:pt x="2397428" y="542278"/>
                  <a:pt x="2363459" y="574433"/>
                  <a:pt x="2308539" y="597709"/>
                </a:cubicBezTo>
                <a:lnTo>
                  <a:pt x="2244445" y="616023"/>
                </a:lnTo>
                <a:lnTo>
                  <a:pt x="2273677" y="630715"/>
                </a:lnTo>
                <a:cubicBezTo>
                  <a:pt x="2384079" y="696637"/>
                  <a:pt x="2453916" y="793981"/>
                  <a:pt x="2453916" y="902568"/>
                </a:cubicBezTo>
                <a:lnTo>
                  <a:pt x="2450674" y="924740"/>
                </a:lnTo>
                <a:lnTo>
                  <a:pt x="2450791" y="924755"/>
                </a:lnTo>
                <a:cubicBezTo>
                  <a:pt x="2510062" y="940464"/>
                  <a:pt x="2551650" y="977241"/>
                  <a:pt x="2551650" y="1020105"/>
                </a:cubicBezTo>
                <a:cubicBezTo>
                  <a:pt x="2551650" y="1077257"/>
                  <a:pt x="2477715" y="1123587"/>
                  <a:pt x="2386511" y="1123587"/>
                </a:cubicBezTo>
                <a:lnTo>
                  <a:pt x="2346894" y="1118575"/>
                </a:lnTo>
                <a:lnTo>
                  <a:pt x="2315144" y="1145102"/>
                </a:lnTo>
                <a:lnTo>
                  <a:pt x="2342519" y="1158994"/>
                </a:lnTo>
                <a:cubicBezTo>
                  <a:pt x="2385749" y="1185787"/>
                  <a:pt x="2410991" y="1218087"/>
                  <a:pt x="2410991" y="1252855"/>
                </a:cubicBezTo>
                <a:cubicBezTo>
                  <a:pt x="2410991" y="1345570"/>
                  <a:pt x="2231489" y="1420731"/>
                  <a:pt x="2010062" y="1420731"/>
                </a:cubicBezTo>
                <a:lnTo>
                  <a:pt x="1914010" y="1412611"/>
                </a:lnTo>
                <a:lnTo>
                  <a:pt x="1901510" y="1439188"/>
                </a:lnTo>
                <a:cubicBezTo>
                  <a:pt x="1841931" y="1532157"/>
                  <a:pt x="1702451" y="1597391"/>
                  <a:pt x="1539887" y="1597391"/>
                </a:cubicBezTo>
                <a:cubicBezTo>
                  <a:pt x="1350229" y="1597391"/>
                  <a:pt x="1191992" y="1508601"/>
                  <a:pt x="1155396" y="1390566"/>
                </a:cubicBezTo>
                <a:lnTo>
                  <a:pt x="1147635" y="1339757"/>
                </a:lnTo>
                <a:lnTo>
                  <a:pt x="1065413" y="1333060"/>
                </a:lnTo>
                <a:lnTo>
                  <a:pt x="1033060" y="1325296"/>
                </a:lnTo>
                <a:lnTo>
                  <a:pt x="986629" y="1362067"/>
                </a:lnTo>
                <a:cubicBezTo>
                  <a:pt x="936263" y="1388960"/>
                  <a:pt x="866682" y="1405594"/>
                  <a:pt x="789826" y="1405594"/>
                </a:cubicBezTo>
                <a:cubicBezTo>
                  <a:pt x="636114" y="1405594"/>
                  <a:pt x="511505" y="1339059"/>
                  <a:pt x="511505" y="1256985"/>
                </a:cubicBezTo>
                <a:lnTo>
                  <a:pt x="514279" y="1249648"/>
                </a:lnTo>
                <a:lnTo>
                  <a:pt x="472665" y="1231587"/>
                </a:lnTo>
                <a:cubicBezTo>
                  <a:pt x="432801" y="1210053"/>
                  <a:pt x="398400" y="1182545"/>
                  <a:pt x="371468" y="1150670"/>
                </a:cubicBezTo>
                <a:lnTo>
                  <a:pt x="343201" y="1109029"/>
                </a:lnTo>
                <a:lnTo>
                  <a:pt x="336837" y="1107989"/>
                </a:lnTo>
                <a:cubicBezTo>
                  <a:pt x="138892" y="1063900"/>
                  <a:pt x="0" y="960684"/>
                  <a:pt x="0" y="840385"/>
                </a:cubicBezTo>
                <a:cubicBezTo>
                  <a:pt x="0" y="740136"/>
                  <a:pt x="96453" y="651751"/>
                  <a:pt x="243155" y="599559"/>
                </a:cubicBezTo>
                <a:lnTo>
                  <a:pt x="320348" y="577494"/>
                </a:lnTo>
                <a:lnTo>
                  <a:pt x="316230" y="549850"/>
                </a:lnTo>
                <a:cubicBezTo>
                  <a:pt x="316230" y="353369"/>
                  <a:pt x="551618" y="194090"/>
                  <a:pt x="841983" y="194090"/>
                </a:cubicBezTo>
                <a:cubicBezTo>
                  <a:pt x="914575" y="194090"/>
                  <a:pt x="983730" y="204045"/>
                  <a:pt x="1046630" y="222047"/>
                </a:cubicBezTo>
                <a:lnTo>
                  <a:pt x="1069137" y="230314"/>
                </a:lnTo>
                <a:lnTo>
                  <a:pt x="1078378" y="214193"/>
                </a:lnTo>
                <a:cubicBezTo>
                  <a:pt x="1168455" y="85779"/>
                  <a:pt x="1331469" y="0"/>
                  <a:pt x="1517612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8" name="Szabadkézi sokszög 237"/>
          <p:cNvSpPr/>
          <p:nvPr/>
        </p:nvSpPr>
        <p:spPr>
          <a:xfrm>
            <a:off x="667053" y="228728"/>
            <a:ext cx="2411352" cy="1080111"/>
          </a:xfrm>
          <a:custGeom>
            <a:avLst/>
            <a:gdLst>
              <a:gd name="connsiteX0" fmla="*/ 1440634 w 2411352"/>
              <a:gd name="connsiteY0" fmla="*/ 0 h 1080111"/>
              <a:gd name="connsiteX1" fmla="*/ 1778948 w 2411352"/>
              <a:gd name="connsiteY1" fmla="*/ 106972 h 1080111"/>
              <a:gd name="connsiteX2" fmla="*/ 1790643 w 2411352"/>
              <a:gd name="connsiteY2" fmla="*/ 124943 h 1080111"/>
              <a:gd name="connsiteX3" fmla="*/ 1880504 w 2411352"/>
              <a:gd name="connsiteY3" fmla="*/ 119453 h 1080111"/>
              <a:gd name="connsiteX4" fmla="*/ 2255591 w 2411352"/>
              <a:gd name="connsiteY4" fmla="*/ 232966 h 1080111"/>
              <a:gd name="connsiteX5" fmla="*/ 2191533 w 2411352"/>
              <a:gd name="connsiteY5" fmla="*/ 296432 h 1080111"/>
              <a:gd name="connsiteX6" fmla="*/ 2165922 w 2411352"/>
              <a:gd name="connsiteY6" fmla="*/ 305825 h 1080111"/>
              <a:gd name="connsiteX7" fmla="*/ 2195626 w 2411352"/>
              <a:gd name="connsiteY7" fmla="*/ 323762 h 1080111"/>
              <a:gd name="connsiteX8" fmla="*/ 2232689 w 2411352"/>
              <a:gd name="connsiteY8" fmla="*/ 320373 h 1080111"/>
              <a:gd name="connsiteX9" fmla="*/ 2387184 w 2411352"/>
              <a:gd name="connsiteY9" fmla="*/ 390345 h 1080111"/>
              <a:gd name="connsiteX10" fmla="*/ 2292826 w 2411352"/>
              <a:gd name="connsiteY10" fmla="*/ 454818 h 1080111"/>
              <a:gd name="connsiteX11" fmla="*/ 2292717 w 2411352"/>
              <a:gd name="connsiteY11" fmla="*/ 454828 h 1080111"/>
              <a:gd name="connsiteX12" fmla="*/ 2295750 w 2411352"/>
              <a:gd name="connsiteY12" fmla="*/ 469820 h 1080111"/>
              <a:gd name="connsiteX13" fmla="*/ 2287999 w 2411352"/>
              <a:gd name="connsiteY13" fmla="*/ 504846 h 1080111"/>
              <a:gd name="connsiteX14" fmla="*/ 2322463 w 2411352"/>
              <a:gd name="connsiteY14" fmla="*/ 518454 h 1080111"/>
              <a:gd name="connsiteX15" fmla="*/ 2411352 w 2411352"/>
              <a:gd name="connsiteY15" fmla="*/ 644128 h 1080111"/>
              <a:gd name="connsiteX16" fmla="*/ 2107864 w 2411352"/>
              <a:gd name="connsiteY16" fmla="*/ 821858 h 1080111"/>
              <a:gd name="connsiteX17" fmla="*/ 2070319 w 2411352"/>
              <a:gd name="connsiteY17" fmla="*/ 817419 h 1080111"/>
              <a:gd name="connsiteX18" fmla="*/ 2069493 w 2411352"/>
              <a:gd name="connsiteY18" fmla="*/ 817590 h 1080111"/>
              <a:gd name="connsiteX19" fmla="*/ 1958976 w 2411352"/>
              <a:gd name="connsiteY19" fmla="*/ 824424 h 1080111"/>
              <a:gd name="connsiteX20" fmla="*/ 1893663 w 2411352"/>
              <a:gd name="connsiteY20" fmla="*/ 820385 h 1080111"/>
              <a:gd name="connsiteX21" fmla="*/ 1890518 w 2411352"/>
              <a:gd name="connsiteY21" fmla="*/ 839921 h 1080111"/>
              <a:gd name="connsiteX22" fmla="*/ 1419794 w 2411352"/>
              <a:gd name="connsiteY22" fmla="*/ 1080111 h 1080111"/>
              <a:gd name="connsiteX23" fmla="*/ 1008871 w 2411352"/>
              <a:gd name="connsiteY23" fmla="*/ 935280 h 1080111"/>
              <a:gd name="connsiteX24" fmla="*/ 1000226 w 2411352"/>
              <a:gd name="connsiteY24" fmla="*/ 924379 h 1080111"/>
              <a:gd name="connsiteX25" fmla="*/ 979169 w 2411352"/>
              <a:gd name="connsiteY25" fmla="*/ 929969 h 1080111"/>
              <a:gd name="connsiteX26" fmla="*/ 787713 w 2411352"/>
              <a:gd name="connsiteY26" fmla="*/ 948873 h 1080111"/>
              <a:gd name="connsiteX27" fmla="*/ 295847 w 2411352"/>
              <a:gd name="connsiteY27" fmla="*/ 708318 h 1080111"/>
              <a:gd name="connsiteX28" fmla="*/ 299700 w 2411352"/>
              <a:gd name="connsiteY28" fmla="*/ 689626 h 1080111"/>
              <a:gd name="connsiteX29" fmla="*/ 227482 w 2411352"/>
              <a:gd name="connsiteY29" fmla="*/ 674706 h 1080111"/>
              <a:gd name="connsiteX30" fmla="*/ 0 w 2411352"/>
              <a:gd name="connsiteY30" fmla="*/ 511866 h 1080111"/>
              <a:gd name="connsiteX31" fmla="*/ 315126 w 2411352"/>
              <a:gd name="connsiteY31" fmla="*/ 330920 h 1080111"/>
              <a:gd name="connsiteX32" fmla="*/ 321080 w 2411352"/>
              <a:gd name="connsiteY32" fmla="*/ 330217 h 1080111"/>
              <a:gd name="connsiteX33" fmla="*/ 347525 w 2411352"/>
              <a:gd name="connsiteY33" fmla="*/ 302060 h 1080111"/>
              <a:gd name="connsiteX34" fmla="*/ 442199 w 2411352"/>
              <a:gd name="connsiteY34" fmla="*/ 247346 h 1080111"/>
              <a:gd name="connsiteX35" fmla="*/ 481131 w 2411352"/>
              <a:gd name="connsiteY35" fmla="*/ 235134 h 1080111"/>
              <a:gd name="connsiteX36" fmla="*/ 478536 w 2411352"/>
              <a:gd name="connsiteY36" fmla="*/ 230173 h 1080111"/>
              <a:gd name="connsiteX37" fmla="*/ 738918 w 2411352"/>
              <a:gd name="connsiteY37" fmla="*/ 129688 h 1080111"/>
              <a:gd name="connsiteX38" fmla="*/ 923036 w 2411352"/>
              <a:gd name="connsiteY38" fmla="*/ 159119 h 1080111"/>
              <a:gd name="connsiteX39" fmla="*/ 966474 w 2411352"/>
              <a:gd name="connsiteY39" fmla="*/ 183983 h 1080111"/>
              <a:gd name="connsiteX40" fmla="*/ 996742 w 2411352"/>
              <a:gd name="connsiteY40" fmla="*/ 178733 h 1080111"/>
              <a:gd name="connsiteX41" fmla="*/ 1073664 w 2411352"/>
              <a:gd name="connsiteY41" fmla="*/ 174205 h 1080111"/>
              <a:gd name="connsiteX42" fmla="*/ 1080925 w 2411352"/>
              <a:gd name="connsiteY42" fmla="*/ 139849 h 1080111"/>
              <a:gd name="connsiteX43" fmla="*/ 1440634 w 2411352"/>
              <a:gd name="connsiteY43" fmla="*/ 0 h 10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11352" h="1080111">
                <a:moveTo>
                  <a:pt x="1440634" y="0"/>
                </a:moveTo>
                <a:cubicBezTo>
                  <a:pt x="1592720" y="0"/>
                  <a:pt x="1723210" y="44109"/>
                  <a:pt x="1778948" y="106972"/>
                </a:cubicBezTo>
                <a:lnTo>
                  <a:pt x="1790643" y="124943"/>
                </a:lnTo>
                <a:lnTo>
                  <a:pt x="1880504" y="119453"/>
                </a:lnTo>
                <a:cubicBezTo>
                  <a:pt x="2087659" y="119453"/>
                  <a:pt x="2255591" y="170274"/>
                  <a:pt x="2255591" y="232966"/>
                </a:cubicBezTo>
                <a:cubicBezTo>
                  <a:pt x="2255591" y="256475"/>
                  <a:pt x="2231976" y="278315"/>
                  <a:pt x="2191533" y="296432"/>
                </a:cubicBezTo>
                <a:lnTo>
                  <a:pt x="2165922" y="305825"/>
                </a:lnTo>
                <a:lnTo>
                  <a:pt x="2195626" y="323762"/>
                </a:lnTo>
                <a:lnTo>
                  <a:pt x="2232689" y="320373"/>
                </a:lnTo>
                <a:cubicBezTo>
                  <a:pt x="2318015" y="320373"/>
                  <a:pt x="2387184" y="351700"/>
                  <a:pt x="2387184" y="390345"/>
                </a:cubicBezTo>
                <a:cubicBezTo>
                  <a:pt x="2387184" y="419328"/>
                  <a:pt x="2348277" y="444196"/>
                  <a:pt x="2292826" y="454818"/>
                </a:cubicBezTo>
                <a:lnTo>
                  <a:pt x="2292717" y="454828"/>
                </a:lnTo>
                <a:lnTo>
                  <a:pt x="2295750" y="469820"/>
                </a:lnTo>
                <a:lnTo>
                  <a:pt x="2287999" y="504846"/>
                </a:lnTo>
                <a:lnTo>
                  <a:pt x="2322463" y="518454"/>
                </a:lnTo>
                <a:cubicBezTo>
                  <a:pt x="2377383" y="550617"/>
                  <a:pt x="2411352" y="595049"/>
                  <a:pt x="2411352" y="644128"/>
                </a:cubicBezTo>
                <a:cubicBezTo>
                  <a:pt x="2411352" y="742286"/>
                  <a:pt x="2275476" y="821858"/>
                  <a:pt x="2107864" y="821858"/>
                </a:cubicBezTo>
                <a:lnTo>
                  <a:pt x="2070319" y="817419"/>
                </a:lnTo>
                <a:lnTo>
                  <a:pt x="2069493" y="817590"/>
                </a:lnTo>
                <a:cubicBezTo>
                  <a:pt x="2035524" y="821990"/>
                  <a:pt x="1998178" y="824424"/>
                  <a:pt x="1958976" y="824424"/>
                </a:cubicBezTo>
                <a:lnTo>
                  <a:pt x="1893663" y="820385"/>
                </a:lnTo>
                <a:lnTo>
                  <a:pt x="1890518" y="839921"/>
                </a:lnTo>
                <a:cubicBezTo>
                  <a:pt x="1845715" y="976997"/>
                  <a:pt x="1651988" y="1080111"/>
                  <a:pt x="1419794" y="1080111"/>
                </a:cubicBezTo>
                <a:cubicBezTo>
                  <a:pt x="1245649" y="1080111"/>
                  <a:pt x="1093142" y="1022110"/>
                  <a:pt x="1008871" y="935280"/>
                </a:cubicBezTo>
                <a:lnTo>
                  <a:pt x="1000226" y="924379"/>
                </a:lnTo>
                <a:lnTo>
                  <a:pt x="979169" y="929969"/>
                </a:lnTo>
                <a:cubicBezTo>
                  <a:pt x="920324" y="942142"/>
                  <a:pt x="855626" y="948873"/>
                  <a:pt x="787713" y="948873"/>
                </a:cubicBezTo>
                <a:cubicBezTo>
                  <a:pt x="516063" y="948873"/>
                  <a:pt x="295847" y="841173"/>
                  <a:pt x="295847" y="708318"/>
                </a:cubicBezTo>
                <a:lnTo>
                  <a:pt x="299700" y="689626"/>
                </a:lnTo>
                <a:lnTo>
                  <a:pt x="227482" y="674706"/>
                </a:lnTo>
                <a:cubicBezTo>
                  <a:pt x="90236" y="639415"/>
                  <a:pt x="0" y="579652"/>
                  <a:pt x="0" y="511866"/>
                </a:cubicBezTo>
                <a:cubicBezTo>
                  <a:pt x="0" y="430523"/>
                  <a:pt x="129940" y="360732"/>
                  <a:pt x="315126" y="330920"/>
                </a:cubicBezTo>
                <a:lnTo>
                  <a:pt x="321080" y="330217"/>
                </a:lnTo>
                <a:lnTo>
                  <a:pt x="347525" y="302060"/>
                </a:lnTo>
                <a:cubicBezTo>
                  <a:pt x="372721" y="280507"/>
                  <a:pt x="404905" y="261907"/>
                  <a:pt x="442199" y="247346"/>
                </a:cubicBezTo>
                <a:lnTo>
                  <a:pt x="481131" y="235134"/>
                </a:lnTo>
                <a:lnTo>
                  <a:pt x="478536" y="230173"/>
                </a:lnTo>
                <a:cubicBezTo>
                  <a:pt x="478536" y="174677"/>
                  <a:pt x="595113" y="129688"/>
                  <a:pt x="738918" y="129688"/>
                </a:cubicBezTo>
                <a:cubicBezTo>
                  <a:pt x="810820" y="129688"/>
                  <a:pt x="875916" y="140935"/>
                  <a:pt x="923036" y="159119"/>
                </a:cubicBezTo>
                <a:lnTo>
                  <a:pt x="966474" y="183983"/>
                </a:lnTo>
                <a:lnTo>
                  <a:pt x="996742" y="178733"/>
                </a:lnTo>
                <a:lnTo>
                  <a:pt x="1073664" y="174205"/>
                </a:lnTo>
                <a:lnTo>
                  <a:pt x="1080925" y="139849"/>
                </a:lnTo>
                <a:cubicBezTo>
                  <a:pt x="1115162" y="60037"/>
                  <a:pt x="1263200" y="0"/>
                  <a:pt x="1440634" y="0"/>
                </a:cubicBez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9" name="Szabadkézi sokszög 238"/>
          <p:cNvSpPr/>
          <p:nvPr/>
        </p:nvSpPr>
        <p:spPr>
          <a:xfrm>
            <a:off x="4255649" y="422840"/>
            <a:ext cx="2411352" cy="1080111"/>
          </a:xfrm>
          <a:custGeom>
            <a:avLst/>
            <a:gdLst>
              <a:gd name="connsiteX0" fmla="*/ 1440634 w 2411352"/>
              <a:gd name="connsiteY0" fmla="*/ 0 h 1080111"/>
              <a:gd name="connsiteX1" fmla="*/ 1778948 w 2411352"/>
              <a:gd name="connsiteY1" fmla="*/ 106972 h 1080111"/>
              <a:gd name="connsiteX2" fmla="*/ 1790643 w 2411352"/>
              <a:gd name="connsiteY2" fmla="*/ 124943 h 1080111"/>
              <a:gd name="connsiteX3" fmla="*/ 1880504 w 2411352"/>
              <a:gd name="connsiteY3" fmla="*/ 119453 h 1080111"/>
              <a:gd name="connsiteX4" fmla="*/ 2255591 w 2411352"/>
              <a:gd name="connsiteY4" fmla="*/ 232966 h 1080111"/>
              <a:gd name="connsiteX5" fmla="*/ 2191533 w 2411352"/>
              <a:gd name="connsiteY5" fmla="*/ 296432 h 1080111"/>
              <a:gd name="connsiteX6" fmla="*/ 2165922 w 2411352"/>
              <a:gd name="connsiteY6" fmla="*/ 305825 h 1080111"/>
              <a:gd name="connsiteX7" fmla="*/ 2195626 w 2411352"/>
              <a:gd name="connsiteY7" fmla="*/ 323762 h 1080111"/>
              <a:gd name="connsiteX8" fmla="*/ 2232689 w 2411352"/>
              <a:gd name="connsiteY8" fmla="*/ 320373 h 1080111"/>
              <a:gd name="connsiteX9" fmla="*/ 2387184 w 2411352"/>
              <a:gd name="connsiteY9" fmla="*/ 390345 h 1080111"/>
              <a:gd name="connsiteX10" fmla="*/ 2292826 w 2411352"/>
              <a:gd name="connsiteY10" fmla="*/ 454818 h 1080111"/>
              <a:gd name="connsiteX11" fmla="*/ 2292717 w 2411352"/>
              <a:gd name="connsiteY11" fmla="*/ 454828 h 1080111"/>
              <a:gd name="connsiteX12" fmla="*/ 2295750 w 2411352"/>
              <a:gd name="connsiteY12" fmla="*/ 469820 h 1080111"/>
              <a:gd name="connsiteX13" fmla="*/ 2287999 w 2411352"/>
              <a:gd name="connsiteY13" fmla="*/ 504846 h 1080111"/>
              <a:gd name="connsiteX14" fmla="*/ 2322463 w 2411352"/>
              <a:gd name="connsiteY14" fmla="*/ 518454 h 1080111"/>
              <a:gd name="connsiteX15" fmla="*/ 2411352 w 2411352"/>
              <a:gd name="connsiteY15" fmla="*/ 644128 h 1080111"/>
              <a:gd name="connsiteX16" fmla="*/ 2107864 w 2411352"/>
              <a:gd name="connsiteY16" fmla="*/ 821858 h 1080111"/>
              <a:gd name="connsiteX17" fmla="*/ 2070319 w 2411352"/>
              <a:gd name="connsiteY17" fmla="*/ 817419 h 1080111"/>
              <a:gd name="connsiteX18" fmla="*/ 2069493 w 2411352"/>
              <a:gd name="connsiteY18" fmla="*/ 817590 h 1080111"/>
              <a:gd name="connsiteX19" fmla="*/ 1958976 w 2411352"/>
              <a:gd name="connsiteY19" fmla="*/ 824424 h 1080111"/>
              <a:gd name="connsiteX20" fmla="*/ 1893663 w 2411352"/>
              <a:gd name="connsiteY20" fmla="*/ 820385 h 1080111"/>
              <a:gd name="connsiteX21" fmla="*/ 1890518 w 2411352"/>
              <a:gd name="connsiteY21" fmla="*/ 839921 h 1080111"/>
              <a:gd name="connsiteX22" fmla="*/ 1419794 w 2411352"/>
              <a:gd name="connsiteY22" fmla="*/ 1080111 h 1080111"/>
              <a:gd name="connsiteX23" fmla="*/ 1008871 w 2411352"/>
              <a:gd name="connsiteY23" fmla="*/ 935280 h 1080111"/>
              <a:gd name="connsiteX24" fmla="*/ 1000226 w 2411352"/>
              <a:gd name="connsiteY24" fmla="*/ 924379 h 1080111"/>
              <a:gd name="connsiteX25" fmla="*/ 979169 w 2411352"/>
              <a:gd name="connsiteY25" fmla="*/ 929969 h 1080111"/>
              <a:gd name="connsiteX26" fmla="*/ 787713 w 2411352"/>
              <a:gd name="connsiteY26" fmla="*/ 948873 h 1080111"/>
              <a:gd name="connsiteX27" fmla="*/ 295847 w 2411352"/>
              <a:gd name="connsiteY27" fmla="*/ 708318 h 1080111"/>
              <a:gd name="connsiteX28" fmla="*/ 299700 w 2411352"/>
              <a:gd name="connsiteY28" fmla="*/ 689626 h 1080111"/>
              <a:gd name="connsiteX29" fmla="*/ 227482 w 2411352"/>
              <a:gd name="connsiteY29" fmla="*/ 674706 h 1080111"/>
              <a:gd name="connsiteX30" fmla="*/ 0 w 2411352"/>
              <a:gd name="connsiteY30" fmla="*/ 511866 h 1080111"/>
              <a:gd name="connsiteX31" fmla="*/ 315126 w 2411352"/>
              <a:gd name="connsiteY31" fmla="*/ 330920 h 1080111"/>
              <a:gd name="connsiteX32" fmla="*/ 321080 w 2411352"/>
              <a:gd name="connsiteY32" fmla="*/ 330217 h 1080111"/>
              <a:gd name="connsiteX33" fmla="*/ 347525 w 2411352"/>
              <a:gd name="connsiteY33" fmla="*/ 302060 h 1080111"/>
              <a:gd name="connsiteX34" fmla="*/ 442199 w 2411352"/>
              <a:gd name="connsiteY34" fmla="*/ 247346 h 1080111"/>
              <a:gd name="connsiteX35" fmla="*/ 481131 w 2411352"/>
              <a:gd name="connsiteY35" fmla="*/ 235134 h 1080111"/>
              <a:gd name="connsiteX36" fmla="*/ 478536 w 2411352"/>
              <a:gd name="connsiteY36" fmla="*/ 230173 h 1080111"/>
              <a:gd name="connsiteX37" fmla="*/ 738918 w 2411352"/>
              <a:gd name="connsiteY37" fmla="*/ 129688 h 1080111"/>
              <a:gd name="connsiteX38" fmla="*/ 923036 w 2411352"/>
              <a:gd name="connsiteY38" fmla="*/ 159119 h 1080111"/>
              <a:gd name="connsiteX39" fmla="*/ 966474 w 2411352"/>
              <a:gd name="connsiteY39" fmla="*/ 183983 h 1080111"/>
              <a:gd name="connsiteX40" fmla="*/ 996742 w 2411352"/>
              <a:gd name="connsiteY40" fmla="*/ 178733 h 1080111"/>
              <a:gd name="connsiteX41" fmla="*/ 1073664 w 2411352"/>
              <a:gd name="connsiteY41" fmla="*/ 174205 h 1080111"/>
              <a:gd name="connsiteX42" fmla="*/ 1080925 w 2411352"/>
              <a:gd name="connsiteY42" fmla="*/ 139849 h 1080111"/>
              <a:gd name="connsiteX43" fmla="*/ 1440634 w 2411352"/>
              <a:gd name="connsiteY43" fmla="*/ 0 h 10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11352" h="1080111">
                <a:moveTo>
                  <a:pt x="1440634" y="0"/>
                </a:moveTo>
                <a:cubicBezTo>
                  <a:pt x="1592720" y="0"/>
                  <a:pt x="1723210" y="44109"/>
                  <a:pt x="1778948" y="106972"/>
                </a:cubicBezTo>
                <a:lnTo>
                  <a:pt x="1790643" y="124943"/>
                </a:lnTo>
                <a:lnTo>
                  <a:pt x="1880504" y="119453"/>
                </a:lnTo>
                <a:cubicBezTo>
                  <a:pt x="2087659" y="119453"/>
                  <a:pt x="2255591" y="170274"/>
                  <a:pt x="2255591" y="232966"/>
                </a:cubicBezTo>
                <a:cubicBezTo>
                  <a:pt x="2255591" y="256475"/>
                  <a:pt x="2231976" y="278315"/>
                  <a:pt x="2191533" y="296432"/>
                </a:cubicBezTo>
                <a:lnTo>
                  <a:pt x="2165922" y="305825"/>
                </a:lnTo>
                <a:lnTo>
                  <a:pt x="2195626" y="323762"/>
                </a:lnTo>
                <a:lnTo>
                  <a:pt x="2232689" y="320373"/>
                </a:lnTo>
                <a:cubicBezTo>
                  <a:pt x="2318015" y="320373"/>
                  <a:pt x="2387184" y="351700"/>
                  <a:pt x="2387184" y="390345"/>
                </a:cubicBezTo>
                <a:cubicBezTo>
                  <a:pt x="2387184" y="419328"/>
                  <a:pt x="2348277" y="444196"/>
                  <a:pt x="2292826" y="454818"/>
                </a:cubicBezTo>
                <a:lnTo>
                  <a:pt x="2292717" y="454828"/>
                </a:lnTo>
                <a:lnTo>
                  <a:pt x="2295750" y="469820"/>
                </a:lnTo>
                <a:lnTo>
                  <a:pt x="2287999" y="504846"/>
                </a:lnTo>
                <a:lnTo>
                  <a:pt x="2322463" y="518454"/>
                </a:lnTo>
                <a:cubicBezTo>
                  <a:pt x="2377383" y="550617"/>
                  <a:pt x="2411352" y="595049"/>
                  <a:pt x="2411352" y="644128"/>
                </a:cubicBezTo>
                <a:cubicBezTo>
                  <a:pt x="2411352" y="742286"/>
                  <a:pt x="2275476" y="821858"/>
                  <a:pt x="2107864" y="821858"/>
                </a:cubicBezTo>
                <a:lnTo>
                  <a:pt x="2070319" y="817419"/>
                </a:lnTo>
                <a:lnTo>
                  <a:pt x="2069493" y="817590"/>
                </a:lnTo>
                <a:cubicBezTo>
                  <a:pt x="2035524" y="821990"/>
                  <a:pt x="1998178" y="824424"/>
                  <a:pt x="1958976" y="824424"/>
                </a:cubicBezTo>
                <a:lnTo>
                  <a:pt x="1893663" y="820385"/>
                </a:lnTo>
                <a:lnTo>
                  <a:pt x="1890518" y="839921"/>
                </a:lnTo>
                <a:cubicBezTo>
                  <a:pt x="1845715" y="976997"/>
                  <a:pt x="1651988" y="1080111"/>
                  <a:pt x="1419794" y="1080111"/>
                </a:cubicBezTo>
                <a:cubicBezTo>
                  <a:pt x="1245649" y="1080111"/>
                  <a:pt x="1093142" y="1022110"/>
                  <a:pt x="1008871" y="935280"/>
                </a:cubicBezTo>
                <a:lnTo>
                  <a:pt x="1000226" y="924379"/>
                </a:lnTo>
                <a:lnTo>
                  <a:pt x="979169" y="929969"/>
                </a:lnTo>
                <a:cubicBezTo>
                  <a:pt x="920324" y="942142"/>
                  <a:pt x="855626" y="948873"/>
                  <a:pt x="787713" y="948873"/>
                </a:cubicBezTo>
                <a:cubicBezTo>
                  <a:pt x="516063" y="948873"/>
                  <a:pt x="295847" y="841173"/>
                  <a:pt x="295847" y="708318"/>
                </a:cubicBezTo>
                <a:lnTo>
                  <a:pt x="299700" y="689626"/>
                </a:lnTo>
                <a:lnTo>
                  <a:pt x="227482" y="674706"/>
                </a:lnTo>
                <a:cubicBezTo>
                  <a:pt x="90236" y="639415"/>
                  <a:pt x="0" y="579652"/>
                  <a:pt x="0" y="511866"/>
                </a:cubicBezTo>
                <a:cubicBezTo>
                  <a:pt x="0" y="430523"/>
                  <a:pt x="129940" y="360732"/>
                  <a:pt x="315126" y="330920"/>
                </a:cubicBezTo>
                <a:lnTo>
                  <a:pt x="321080" y="330217"/>
                </a:lnTo>
                <a:lnTo>
                  <a:pt x="347525" y="302060"/>
                </a:lnTo>
                <a:cubicBezTo>
                  <a:pt x="372721" y="280507"/>
                  <a:pt x="404905" y="261907"/>
                  <a:pt x="442199" y="247346"/>
                </a:cubicBezTo>
                <a:lnTo>
                  <a:pt x="481131" y="235134"/>
                </a:lnTo>
                <a:lnTo>
                  <a:pt x="478536" y="230173"/>
                </a:lnTo>
                <a:cubicBezTo>
                  <a:pt x="478536" y="174677"/>
                  <a:pt x="595113" y="129688"/>
                  <a:pt x="738918" y="129688"/>
                </a:cubicBezTo>
                <a:cubicBezTo>
                  <a:pt x="810820" y="129688"/>
                  <a:pt x="875916" y="140935"/>
                  <a:pt x="923036" y="159119"/>
                </a:cubicBezTo>
                <a:lnTo>
                  <a:pt x="966474" y="183983"/>
                </a:lnTo>
                <a:lnTo>
                  <a:pt x="996742" y="178733"/>
                </a:lnTo>
                <a:lnTo>
                  <a:pt x="1073664" y="174205"/>
                </a:lnTo>
                <a:lnTo>
                  <a:pt x="1080925" y="139849"/>
                </a:lnTo>
                <a:cubicBezTo>
                  <a:pt x="1115162" y="60037"/>
                  <a:pt x="1263200" y="0"/>
                  <a:pt x="1440634" y="0"/>
                </a:cubicBez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0" name="Kép 2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45397" cy="1231274"/>
          </a:xfrm>
          <a:prstGeom prst="rect">
            <a:avLst/>
          </a:prstGeom>
        </p:spPr>
      </p:pic>
      <p:sp>
        <p:nvSpPr>
          <p:cNvPr id="244" name="Ellipszis buborék 243"/>
          <p:cNvSpPr/>
          <p:nvPr/>
        </p:nvSpPr>
        <p:spPr>
          <a:xfrm>
            <a:off x="5859464" y="617510"/>
            <a:ext cx="3767962" cy="3145706"/>
          </a:xfrm>
          <a:prstGeom prst="wedgeEllipseCallout">
            <a:avLst>
              <a:gd name="adj1" fmla="val 124514"/>
              <a:gd name="adj2" fmla="val -75754"/>
            </a:avLst>
          </a:prstGeom>
          <a:solidFill>
            <a:schemeClr val="bg1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rgbClr val="FFC000"/>
                </a:solidFill>
              </a:rPr>
              <a:t>Őrizd meg és vigyázz rá!</a:t>
            </a:r>
            <a:endParaRPr lang="hu-H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9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046 L -1.875E-6 -0.00023 C 0.00755 -0.00092 0.04063 -0.09699 0.06628 -0.1037 C 0.09245 -0.11018 0.16029 -0.07129 0.15586 -0.03958 C 0.1513 -0.00787 0.07761 0.15047 0.11771 0.19283 C 0.11576 0.20811 0.20938 0.18079 0.22344 0.14676 C 0.2375 0.11274 0.18255 -0.01088 0.20235 -0.01134 C 0.26888 -0.06226 0.32852 -0.08287 0.32227 -0.05324 C 0.32227 -0.05301 0.2987 0.05417 0.2987 0.0544 " pathEditMode="relative" rAng="0" ptsTypes="AAAAAAAAA">
                                      <p:cBhvr>
                                        <p:cTn id="20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46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24 L -4.79167E-6 0.00023 C 0.00743 -0.0007 -0.10989 0.03402 -0.10104 0.0493 C -0.12812 0.09004 -0.12161 0.15925 -0.1526 0.17916 C -0.15455 0.19444 -0.2819 0.22963 -0.28763 0.16921 C -0.29322 0.10879 -0.21614 -0.11806 -0.19622 -0.11852 C -0.12955 -0.16945 -0.33528 -0.1845 -0.34218 -0.15487 C -0.34218 -0.15463 -0.48645 -0.15857 -0.48645 -0.15834 " pathEditMode="relative" rAng="0" ptsTypes="AAAAAA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0" y="1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0.00023 L -2.29167E-6 0.00023 C 0.00742 -0.00069 -0.10989 0.03403 -0.10104 0.04931 C -0.12812 0.09005 -0.12161 0.15926 -0.1526 0.17917 C -0.15455 0.19444 -0.2819 0.22963 -0.28763 0.16921 C -0.29323 0.1088 -0.21614 -0.11806 -0.19622 -0.11852 C -0.12955 -0.16944 -0.33528 -0.18449 -0.34219 -0.15486 C -0.34219 -0.15463 -0.48646 -0.15856 -0.48646 -0.15833 " pathEditMode="relative" rAng="0" ptsTypes="AAAAAAAA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0" y="166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54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6" b="16414" l="52655" r="100000"/>
                    </a14:imgEffect>
                  </a14:imgLayer>
                </a14:imgProps>
              </a:ext>
            </a:extLst>
          </a:blip>
          <a:srcRect l="47423" b="81723"/>
          <a:stretch/>
        </p:blipFill>
        <p:spPr>
          <a:xfrm>
            <a:off x="6937846" y="153515"/>
            <a:ext cx="5303397" cy="233573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1934897"/>
            <a:ext cx="12192000" cy="4927035"/>
          </a:xfrm>
          <a:prstGeom prst="rect">
            <a:avLst/>
          </a:prstGeom>
          <a:solidFill>
            <a:srgbClr val="73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>
            <a:off x="1637799" y="2254968"/>
            <a:ext cx="9750225" cy="4098437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C0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4"/>
          <p:cNvSpPr/>
          <p:nvPr/>
        </p:nvSpPr>
        <p:spPr>
          <a:xfrm>
            <a:off x="5574876" y="4696906"/>
            <a:ext cx="2627453" cy="474105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E1F2F3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4"/>
          <p:cNvSpPr/>
          <p:nvPr/>
        </p:nvSpPr>
        <p:spPr>
          <a:xfrm>
            <a:off x="2218774" y="3301603"/>
            <a:ext cx="2627453" cy="474105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E1F2F3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4"/>
          <p:cNvSpPr/>
          <p:nvPr/>
        </p:nvSpPr>
        <p:spPr>
          <a:xfrm>
            <a:off x="6415854" y="2386909"/>
            <a:ext cx="2627453" cy="474105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E1F2F3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8" b="89929" l="9946" r="98282"/>
                    </a14:imgEffect>
                  </a14:imgLayer>
                </a14:imgProps>
              </a:ext>
            </a:extLst>
          </a:blip>
          <a:srcRect l="9419" t="26749" r="20118" b="34316"/>
          <a:stretch/>
        </p:blipFill>
        <p:spPr>
          <a:xfrm>
            <a:off x="9268866" y="3237403"/>
            <a:ext cx="1156806" cy="728787"/>
          </a:xfrm>
          <a:prstGeom prst="rect">
            <a:avLst/>
          </a:prstGeom>
        </p:spPr>
      </p:pic>
      <p:grpSp>
        <p:nvGrpSpPr>
          <p:cNvPr id="19" name="Csoportba foglalás 18"/>
          <p:cNvGrpSpPr/>
          <p:nvPr/>
        </p:nvGrpSpPr>
        <p:grpSpPr>
          <a:xfrm>
            <a:off x="9103484" y="3815389"/>
            <a:ext cx="1068761" cy="590919"/>
            <a:chOff x="7911466" y="3719328"/>
            <a:chExt cx="1541143" cy="869419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7911466" y="3719328"/>
              <a:ext cx="1541143" cy="869419"/>
              <a:chOff x="6564603" y="4701064"/>
              <a:chExt cx="1541143" cy="869419"/>
            </a:xfrm>
          </p:grpSpPr>
          <p:sp>
            <p:nvSpPr>
              <p:cNvPr id="8" name="Ellipszis 7"/>
              <p:cNvSpPr/>
              <p:nvPr/>
            </p:nvSpPr>
            <p:spPr>
              <a:xfrm>
                <a:off x="6739046" y="4701064"/>
                <a:ext cx="1366700" cy="869419"/>
              </a:xfrm>
              <a:custGeom>
                <a:avLst/>
                <a:gdLst>
                  <a:gd name="connsiteX0" fmla="*/ 0 w 1250900"/>
                  <a:gd name="connsiteY0" fmla="*/ 380391 h 760781"/>
                  <a:gd name="connsiteX1" fmla="*/ 625450 w 1250900"/>
                  <a:gd name="connsiteY1" fmla="*/ 0 h 760781"/>
                  <a:gd name="connsiteX2" fmla="*/ 1250900 w 1250900"/>
                  <a:gd name="connsiteY2" fmla="*/ 380391 h 760781"/>
                  <a:gd name="connsiteX3" fmla="*/ 625450 w 1250900"/>
                  <a:gd name="connsiteY3" fmla="*/ 760782 h 760781"/>
                  <a:gd name="connsiteX4" fmla="*/ 0 w 1250900"/>
                  <a:gd name="connsiteY4" fmla="*/ 380391 h 760781"/>
                  <a:gd name="connsiteX0" fmla="*/ 0 w 1316737"/>
                  <a:gd name="connsiteY0" fmla="*/ 380416 h 760834"/>
                  <a:gd name="connsiteX1" fmla="*/ 625450 w 1316737"/>
                  <a:gd name="connsiteY1" fmla="*/ 25 h 760834"/>
                  <a:gd name="connsiteX2" fmla="*/ 1316737 w 1316737"/>
                  <a:gd name="connsiteY2" fmla="*/ 395046 h 760834"/>
                  <a:gd name="connsiteX3" fmla="*/ 625450 w 1316737"/>
                  <a:gd name="connsiteY3" fmla="*/ 760807 h 760834"/>
                  <a:gd name="connsiteX4" fmla="*/ 0 w 1316737"/>
                  <a:gd name="connsiteY4" fmla="*/ 380416 h 760834"/>
                  <a:gd name="connsiteX0" fmla="*/ 0 w 1316737"/>
                  <a:gd name="connsiteY0" fmla="*/ 380416 h 760820"/>
                  <a:gd name="connsiteX1" fmla="*/ 625450 w 1316737"/>
                  <a:gd name="connsiteY1" fmla="*/ 25 h 760820"/>
                  <a:gd name="connsiteX2" fmla="*/ 1316737 w 1316737"/>
                  <a:gd name="connsiteY2" fmla="*/ 395046 h 760820"/>
                  <a:gd name="connsiteX3" fmla="*/ 625450 w 1316737"/>
                  <a:gd name="connsiteY3" fmla="*/ 760807 h 760820"/>
                  <a:gd name="connsiteX4" fmla="*/ 0 w 1316737"/>
                  <a:gd name="connsiteY4" fmla="*/ 380416 h 760820"/>
                  <a:gd name="connsiteX0" fmla="*/ 11597 w 1328334"/>
                  <a:gd name="connsiteY0" fmla="*/ 130345 h 510749"/>
                  <a:gd name="connsiteX1" fmla="*/ 315179 w 1328334"/>
                  <a:gd name="connsiteY1" fmla="*/ 13301 h 510749"/>
                  <a:gd name="connsiteX2" fmla="*/ 1328334 w 1328334"/>
                  <a:gd name="connsiteY2" fmla="*/ 144975 h 510749"/>
                  <a:gd name="connsiteX3" fmla="*/ 637047 w 1328334"/>
                  <a:gd name="connsiteY3" fmla="*/ 510736 h 510749"/>
                  <a:gd name="connsiteX4" fmla="*/ 11597 w 1328334"/>
                  <a:gd name="connsiteY4" fmla="*/ 130345 h 510749"/>
                  <a:gd name="connsiteX0" fmla="*/ 11597 w 1328334"/>
                  <a:gd name="connsiteY0" fmla="*/ 117159 h 497563"/>
                  <a:gd name="connsiteX1" fmla="*/ 315179 w 1328334"/>
                  <a:gd name="connsiteY1" fmla="*/ 115 h 497563"/>
                  <a:gd name="connsiteX2" fmla="*/ 1328334 w 1328334"/>
                  <a:gd name="connsiteY2" fmla="*/ 131789 h 497563"/>
                  <a:gd name="connsiteX3" fmla="*/ 637047 w 1328334"/>
                  <a:gd name="connsiteY3" fmla="*/ 497550 h 497563"/>
                  <a:gd name="connsiteX4" fmla="*/ 11597 w 1328334"/>
                  <a:gd name="connsiteY4" fmla="*/ 117159 h 497563"/>
                  <a:gd name="connsiteX0" fmla="*/ 11597 w 1328334"/>
                  <a:gd name="connsiteY0" fmla="*/ 171091 h 551495"/>
                  <a:gd name="connsiteX1" fmla="*/ 315179 w 1328334"/>
                  <a:gd name="connsiteY1" fmla="*/ 54047 h 551495"/>
                  <a:gd name="connsiteX2" fmla="*/ 1328334 w 1328334"/>
                  <a:gd name="connsiteY2" fmla="*/ 185721 h 551495"/>
                  <a:gd name="connsiteX3" fmla="*/ 637047 w 1328334"/>
                  <a:gd name="connsiteY3" fmla="*/ 551482 h 551495"/>
                  <a:gd name="connsiteX4" fmla="*/ 11597 w 1328334"/>
                  <a:gd name="connsiteY4" fmla="*/ 171091 h 551495"/>
                  <a:gd name="connsiteX0" fmla="*/ 11597 w 1328334"/>
                  <a:gd name="connsiteY0" fmla="*/ 117174 h 526837"/>
                  <a:gd name="connsiteX1" fmla="*/ 315179 w 1328334"/>
                  <a:gd name="connsiteY1" fmla="*/ 130 h 526837"/>
                  <a:gd name="connsiteX2" fmla="*/ 1328334 w 1328334"/>
                  <a:gd name="connsiteY2" fmla="*/ 131804 h 526837"/>
                  <a:gd name="connsiteX3" fmla="*/ 637047 w 1328334"/>
                  <a:gd name="connsiteY3" fmla="*/ 526826 h 526837"/>
                  <a:gd name="connsiteX4" fmla="*/ 11597 w 1328334"/>
                  <a:gd name="connsiteY4" fmla="*/ 117174 h 526837"/>
                  <a:gd name="connsiteX0" fmla="*/ 11597 w 1328334"/>
                  <a:gd name="connsiteY0" fmla="*/ 117174 h 530107"/>
                  <a:gd name="connsiteX1" fmla="*/ 315179 w 1328334"/>
                  <a:gd name="connsiteY1" fmla="*/ 130 h 530107"/>
                  <a:gd name="connsiteX2" fmla="*/ 1328334 w 1328334"/>
                  <a:gd name="connsiteY2" fmla="*/ 131804 h 530107"/>
                  <a:gd name="connsiteX3" fmla="*/ 637047 w 1328334"/>
                  <a:gd name="connsiteY3" fmla="*/ 526826 h 530107"/>
                  <a:gd name="connsiteX4" fmla="*/ 11597 w 1328334"/>
                  <a:gd name="connsiteY4" fmla="*/ 117174 h 530107"/>
                  <a:gd name="connsiteX0" fmla="*/ 18474 w 1335211"/>
                  <a:gd name="connsiteY0" fmla="*/ 454685 h 868148"/>
                  <a:gd name="connsiteX1" fmla="*/ 179407 w 1335211"/>
                  <a:gd name="connsiteY1" fmla="*/ 977 h 868148"/>
                  <a:gd name="connsiteX2" fmla="*/ 322056 w 1335211"/>
                  <a:gd name="connsiteY2" fmla="*/ 337641 h 868148"/>
                  <a:gd name="connsiteX3" fmla="*/ 1335211 w 1335211"/>
                  <a:gd name="connsiteY3" fmla="*/ 469315 h 868148"/>
                  <a:gd name="connsiteX4" fmla="*/ 643924 w 1335211"/>
                  <a:gd name="connsiteY4" fmla="*/ 864337 h 868148"/>
                  <a:gd name="connsiteX5" fmla="*/ 18474 w 1335211"/>
                  <a:gd name="connsiteY5" fmla="*/ 454685 h 868148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80543 w 1397280"/>
                  <a:gd name="connsiteY0" fmla="*/ 453708 h 867171"/>
                  <a:gd name="connsiteX1" fmla="*/ 241476 w 1397280"/>
                  <a:gd name="connsiteY1" fmla="*/ 0 h 867171"/>
                  <a:gd name="connsiteX2" fmla="*/ 384125 w 1397280"/>
                  <a:gd name="connsiteY2" fmla="*/ 336664 h 867171"/>
                  <a:gd name="connsiteX3" fmla="*/ 1397280 w 1397280"/>
                  <a:gd name="connsiteY3" fmla="*/ 468338 h 867171"/>
                  <a:gd name="connsiteX4" fmla="*/ 705993 w 1397280"/>
                  <a:gd name="connsiteY4" fmla="*/ 863360 h 867171"/>
                  <a:gd name="connsiteX5" fmla="*/ 80543 w 1397280"/>
                  <a:gd name="connsiteY5" fmla="*/ 453708 h 867171"/>
                  <a:gd name="connsiteX0" fmla="*/ 46626 w 1363363"/>
                  <a:gd name="connsiteY0" fmla="*/ 455773 h 869236"/>
                  <a:gd name="connsiteX1" fmla="*/ 207559 w 1363363"/>
                  <a:gd name="connsiteY1" fmla="*/ 2065 h 869236"/>
                  <a:gd name="connsiteX2" fmla="*/ 350208 w 1363363"/>
                  <a:gd name="connsiteY2" fmla="*/ 338729 h 869236"/>
                  <a:gd name="connsiteX3" fmla="*/ 1363363 w 1363363"/>
                  <a:gd name="connsiteY3" fmla="*/ 470403 h 869236"/>
                  <a:gd name="connsiteX4" fmla="*/ 672076 w 1363363"/>
                  <a:gd name="connsiteY4" fmla="*/ 865425 h 869236"/>
                  <a:gd name="connsiteX5" fmla="*/ 46626 w 1363363"/>
                  <a:gd name="connsiteY5" fmla="*/ 455773 h 869236"/>
                  <a:gd name="connsiteX0" fmla="*/ 50087 w 1366824"/>
                  <a:gd name="connsiteY0" fmla="*/ 453910 h 866946"/>
                  <a:gd name="connsiteX1" fmla="*/ 57402 w 1366824"/>
                  <a:gd name="connsiteY1" fmla="*/ 263550 h 866946"/>
                  <a:gd name="connsiteX2" fmla="*/ 211020 w 1366824"/>
                  <a:gd name="connsiteY2" fmla="*/ 202 h 866946"/>
                  <a:gd name="connsiteX3" fmla="*/ 353669 w 1366824"/>
                  <a:gd name="connsiteY3" fmla="*/ 336866 h 866946"/>
                  <a:gd name="connsiteX4" fmla="*/ 1366824 w 1366824"/>
                  <a:gd name="connsiteY4" fmla="*/ 468540 h 866946"/>
                  <a:gd name="connsiteX5" fmla="*/ 675537 w 1366824"/>
                  <a:gd name="connsiteY5" fmla="*/ 863562 h 866946"/>
                  <a:gd name="connsiteX6" fmla="*/ 50087 w 1366824"/>
                  <a:gd name="connsiteY6" fmla="*/ 453910 h 866946"/>
                  <a:gd name="connsiteX0" fmla="*/ 58620 w 1375357"/>
                  <a:gd name="connsiteY0" fmla="*/ 454398 h 867434"/>
                  <a:gd name="connsiteX1" fmla="*/ 65935 w 1375357"/>
                  <a:gd name="connsiteY1" fmla="*/ 264038 h 867434"/>
                  <a:gd name="connsiteX2" fmla="*/ 219553 w 1375357"/>
                  <a:gd name="connsiteY2" fmla="*/ 690 h 867434"/>
                  <a:gd name="connsiteX3" fmla="*/ 362202 w 1375357"/>
                  <a:gd name="connsiteY3" fmla="*/ 337354 h 867434"/>
                  <a:gd name="connsiteX4" fmla="*/ 1375357 w 1375357"/>
                  <a:gd name="connsiteY4" fmla="*/ 469028 h 867434"/>
                  <a:gd name="connsiteX5" fmla="*/ 684070 w 1375357"/>
                  <a:gd name="connsiteY5" fmla="*/ 864050 h 867434"/>
                  <a:gd name="connsiteX6" fmla="*/ 58620 w 1375357"/>
                  <a:gd name="connsiteY6" fmla="*/ 454398 h 867434"/>
                  <a:gd name="connsiteX0" fmla="*/ 50088 w 1366825"/>
                  <a:gd name="connsiteY0" fmla="*/ 454114 h 867150"/>
                  <a:gd name="connsiteX1" fmla="*/ 57403 w 1366825"/>
                  <a:gd name="connsiteY1" fmla="*/ 263754 h 867150"/>
                  <a:gd name="connsiteX2" fmla="*/ 211021 w 1366825"/>
                  <a:gd name="connsiteY2" fmla="*/ 406 h 867150"/>
                  <a:gd name="connsiteX3" fmla="*/ 353670 w 1366825"/>
                  <a:gd name="connsiteY3" fmla="*/ 337070 h 867150"/>
                  <a:gd name="connsiteX4" fmla="*/ 1366825 w 1366825"/>
                  <a:gd name="connsiteY4" fmla="*/ 468744 h 867150"/>
                  <a:gd name="connsiteX5" fmla="*/ 675538 w 1366825"/>
                  <a:gd name="connsiteY5" fmla="*/ 863766 h 867150"/>
                  <a:gd name="connsiteX6" fmla="*/ 50088 w 1366825"/>
                  <a:gd name="connsiteY6" fmla="*/ 454114 h 867150"/>
                  <a:gd name="connsiteX0" fmla="*/ 50088 w 1367087"/>
                  <a:gd name="connsiteY0" fmla="*/ 454114 h 867150"/>
                  <a:gd name="connsiteX1" fmla="*/ 57403 w 1367087"/>
                  <a:gd name="connsiteY1" fmla="*/ 263754 h 867150"/>
                  <a:gd name="connsiteX2" fmla="*/ 211021 w 1367087"/>
                  <a:gd name="connsiteY2" fmla="*/ 406 h 867150"/>
                  <a:gd name="connsiteX3" fmla="*/ 353670 w 1367087"/>
                  <a:gd name="connsiteY3" fmla="*/ 337070 h 867150"/>
                  <a:gd name="connsiteX4" fmla="*/ 752348 w 1367087"/>
                  <a:gd name="connsiteY4" fmla="*/ 336906 h 867150"/>
                  <a:gd name="connsiteX5" fmla="*/ 1366825 w 1367087"/>
                  <a:gd name="connsiteY5" fmla="*/ 468744 h 867150"/>
                  <a:gd name="connsiteX6" fmla="*/ 675538 w 1367087"/>
                  <a:gd name="connsiteY6" fmla="*/ 863766 h 867150"/>
                  <a:gd name="connsiteX7" fmla="*/ 50088 w 1367087"/>
                  <a:gd name="connsiteY7" fmla="*/ 454114 h 867150"/>
                  <a:gd name="connsiteX0" fmla="*/ 50088 w 1367329"/>
                  <a:gd name="connsiteY0" fmla="*/ 454114 h 867150"/>
                  <a:gd name="connsiteX1" fmla="*/ 57403 w 1367329"/>
                  <a:gd name="connsiteY1" fmla="*/ 263754 h 867150"/>
                  <a:gd name="connsiteX2" fmla="*/ 211021 w 1367329"/>
                  <a:gd name="connsiteY2" fmla="*/ 406 h 867150"/>
                  <a:gd name="connsiteX3" fmla="*/ 353670 w 1367329"/>
                  <a:gd name="connsiteY3" fmla="*/ 337070 h 867150"/>
                  <a:gd name="connsiteX4" fmla="*/ 752348 w 1367329"/>
                  <a:gd name="connsiteY4" fmla="*/ 336906 h 867150"/>
                  <a:gd name="connsiteX5" fmla="*/ 1366825 w 1367329"/>
                  <a:gd name="connsiteY5" fmla="*/ 468744 h 867150"/>
                  <a:gd name="connsiteX6" fmla="*/ 675538 w 1367329"/>
                  <a:gd name="connsiteY6" fmla="*/ 863766 h 867150"/>
                  <a:gd name="connsiteX7" fmla="*/ 50088 w 1367329"/>
                  <a:gd name="connsiteY7" fmla="*/ 454114 h 867150"/>
                  <a:gd name="connsiteX0" fmla="*/ 78720 w 1366700"/>
                  <a:gd name="connsiteY0" fmla="*/ 549211 h 864333"/>
                  <a:gd name="connsiteX1" fmla="*/ 56774 w 1366700"/>
                  <a:gd name="connsiteY1" fmla="*/ 263754 h 864333"/>
                  <a:gd name="connsiteX2" fmla="*/ 210392 w 1366700"/>
                  <a:gd name="connsiteY2" fmla="*/ 406 h 864333"/>
                  <a:gd name="connsiteX3" fmla="*/ 353041 w 1366700"/>
                  <a:gd name="connsiteY3" fmla="*/ 337070 h 864333"/>
                  <a:gd name="connsiteX4" fmla="*/ 751719 w 1366700"/>
                  <a:gd name="connsiteY4" fmla="*/ 336906 h 864333"/>
                  <a:gd name="connsiteX5" fmla="*/ 1366196 w 1366700"/>
                  <a:gd name="connsiteY5" fmla="*/ 468744 h 864333"/>
                  <a:gd name="connsiteX6" fmla="*/ 674909 w 1366700"/>
                  <a:gd name="connsiteY6" fmla="*/ 863766 h 864333"/>
                  <a:gd name="connsiteX7" fmla="*/ 78720 w 1366700"/>
                  <a:gd name="connsiteY7" fmla="*/ 549211 h 864333"/>
                  <a:gd name="connsiteX0" fmla="*/ 78720 w 1366700"/>
                  <a:gd name="connsiteY0" fmla="*/ 549211 h 864544"/>
                  <a:gd name="connsiteX1" fmla="*/ 56774 w 1366700"/>
                  <a:gd name="connsiteY1" fmla="*/ 263754 h 864544"/>
                  <a:gd name="connsiteX2" fmla="*/ 210392 w 1366700"/>
                  <a:gd name="connsiteY2" fmla="*/ 406 h 864544"/>
                  <a:gd name="connsiteX3" fmla="*/ 353041 w 1366700"/>
                  <a:gd name="connsiteY3" fmla="*/ 337070 h 864544"/>
                  <a:gd name="connsiteX4" fmla="*/ 751719 w 1366700"/>
                  <a:gd name="connsiteY4" fmla="*/ 336906 h 864544"/>
                  <a:gd name="connsiteX5" fmla="*/ 1366196 w 1366700"/>
                  <a:gd name="connsiteY5" fmla="*/ 468744 h 864544"/>
                  <a:gd name="connsiteX6" fmla="*/ 674909 w 1366700"/>
                  <a:gd name="connsiteY6" fmla="*/ 863766 h 864544"/>
                  <a:gd name="connsiteX7" fmla="*/ 78720 w 1366700"/>
                  <a:gd name="connsiteY7" fmla="*/ 549211 h 864544"/>
                  <a:gd name="connsiteX0" fmla="*/ 78720 w 1366700"/>
                  <a:gd name="connsiteY0" fmla="*/ 549211 h 857032"/>
                  <a:gd name="connsiteX1" fmla="*/ 56774 w 1366700"/>
                  <a:gd name="connsiteY1" fmla="*/ 263754 h 857032"/>
                  <a:gd name="connsiteX2" fmla="*/ 210392 w 1366700"/>
                  <a:gd name="connsiteY2" fmla="*/ 406 h 857032"/>
                  <a:gd name="connsiteX3" fmla="*/ 353041 w 1366700"/>
                  <a:gd name="connsiteY3" fmla="*/ 337070 h 857032"/>
                  <a:gd name="connsiteX4" fmla="*/ 751719 w 1366700"/>
                  <a:gd name="connsiteY4" fmla="*/ 336906 h 857032"/>
                  <a:gd name="connsiteX5" fmla="*/ 1366196 w 1366700"/>
                  <a:gd name="connsiteY5" fmla="*/ 468744 h 857032"/>
                  <a:gd name="connsiteX6" fmla="*/ 682224 w 1366700"/>
                  <a:gd name="connsiteY6" fmla="*/ 856451 h 857032"/>
                  <a:gd name="connsiteX7" fmla="*/ 78720 w 1366700"/>
                  <a:gd name="connsiteY7" fmla="*/ 549211 h 857032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82502"/>
                  <a:gd name="connsiteX1" fmla="*/ 56774 w 1366700"/>
                  <a:gd name="connsiteY1" fmla="*/ 263754 h 882502"/>
                  <a:gd name="connsiteX2" fmla="*/ 210392 w 1366700"/>
                  <a:gd name="connsiteY2" fmla="*/ 406 h 882502"/>
                  <a:gd name="connsiteX3" fmla="*/ 353041 w 1366700"/>
                  <a:gd name="connsiteY3" fmla="*/ 337070 h 882502"/>
                  <a:gd name="connsiteX4" fmla="*/ 751719 w 1366700"/>
                  <a:gd name="connsiteY4" fmla="*/ 336906 h 882502"/>
                  <a:gd name="connsiteX5" fmla="*/ 1366196 w 1366700"/>
                  <a:gd name="connsiteY5" fmla="*/ 468744 h 882502"/>
                  <a:gd name="connsiteX6" fmla="*/ 682224 w 1366700"/>
                  <a:gd name="connsiteY6" fmla="*/ 856451 h 882502"/>
                  <a:gd name="connsiteX7" fmla="*/ 370028 w 1366700"/>
                  <a:gd name="connsiteY7" fmla="*/ 825512 h 882502"/>
                  <a:gd name="connsiteX8" fmla="*/ 166502 w 1366700"/>
                  <a:gd name="connsiteY8" fmla="*/ 651624 h 882502"/>
                  <a:gd name="connsiteX0" fmla="*/ 166502 w 1366700"/>
                  <a:gd name="connsiteY0" fmla="*/ 651624 h 869419"/>
                  <a:gd name="connsiteX1" fmla="*/ 56774 w 1366700"/>
                  <a:gd name="connsiteY1" fmla="*/ 263754 h 869419"/>
                  <a:gd name="connsiteX2" fmla="*/ 210392 w 1366700"/>
                  <a:gd name="connsiteY2" fmla="*/ 406 h 869419"/>
                  <a:gd name="connsiteX3" fmla="*/ 353041 w 1366700"/>
                  <a:gd name="connsiteY3" fmla="*/ 337070 h 869419"/>
                  <a:gd name="connsiteX4" fmla="*/ 751719 w 1366700"/>
                  <a:gd name="connsiteY4" fmla="*/ 336906 h 869419"/>
                  <a:gd name="connsiteX5" fmla="*/ 1366196 w 1366700"/>
                  <a:gd name="connsiteY5" fmla="*/ 468744 h 869419"/>
                  <a:gd name="connsiteX6" fmla="*/ 849713 w 1366700"/>
                  <a:gd name="connsiteY6" fmla="*/ 838344 h 869419"/>
                  <a:gd name="connsiteX7" fmla="*/ 370028 w 1366700"/>
                  <a:gd name="connsiteY7" fmla="*/ 825512 h 869419"/>
                  <a:gd name="connsiteX8" fmla="*/ 166502 w 1366700"/>
                  <a:gd name="connsiteY8" fmla="*/ 651624 h 869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6700" h="869419">
                    <a:moveTo>
                      <a:pt x="166502" y="651624"/>
                    </a:moveTo>
                    <a:cubicBezTo>
                      <a:pt x="114293" y="557998"/>
                      <a:pt x="29952" y="339372"/>
                      <a:pt x="56774" y="263754"/>
                    </a:cubicBezTo>
                    <a:cubicBezTo>
                      <a:pt x="-113914" y="85723"/>
                      <a:pt x="148822" y="-6937"/>
                      <a:pt x="210392" y="406"/>
                    </a:cubicBezTo>
                    <a:cubicBezTo>
                      <a:pt x="517020" y="90626"/>
                      <a:pt x="262820" y="280987"/>
                      <a:pt x="353041" y="337070"/>
                    </a:cubicBezTo>
                    <a:cubicBezTo>
                      <a:pt x="443262" y="393153"/>
                      <a:pt x="480447" y="307644"/>
                      <a:pt x="751719" y="336906"/>
                    </a:cubicBezTo>
                    <a:cubicBezTo>
                      <a:pt x="1147350" y="490525"/>
                      <a:pt x="1378998" y="394345"/>
                      <a:pt x="1366196" y="468744"/>
                    </a:cubicBezTo>
                    <a:cubicBezTo>
                      <a:pt x="1307675" y="495948"/>
                      <a:pt x="1015741" y="778883"/>
                      <a:pt x="849713" y="838344"/>
                    </a:cubicBezTo>
                    <a:cubicBezTo>
                      <a:pt x="683685" y="897805"/>
                      <a:pt x="455982" y="859650"/>
                      <a:pt x="370028" y="825512"/>
                    </a:cubicBezTo>
                    <a:cubicBezTo>
                      <a:pt x="284074" y="791374"/>
                      <a:pt x="218711" y="745250"/>
                      <a:pt x="166502" y="651624"/>
                    </a:cubicBezTo>
                    <a:close/>
                  </a:path>
                </a:pathLst>
              </a:custGeom>
              <a:solidFill>
                <a:srgbClr val="9A81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" name="Háromszög 8"/>
              <p:cNvSpPr/>
              <p:nvPr/>
            </p:nvSpPr>
            <p:spPr>
              <a:xfrm rot="15356638">
                <a:off x="6629385" y="4777875"/>
                <a:ext cx="158436" cy="288000"/>
              </a:xfrm>
              <a:custGeom>
                <a:avLst/>
                <a:gdLst>
                  <a:gd name="connsiteX0" fmla="*/ 0 w 610382"/>
                  <a:gd name="connsiteY0" fmla="*/ 950979 h 950979"/>
                  <a:gd name="connsiteX1" fmla="*/ 305191 w 610382"/>
                  <a:gd name="connsiteY1" fmla="*/ 0 h 950979"/>
                  <a:gd name="connsiteX2" fmla="*/ 610382 w 610382"/>
                  <a:gd name="connsiteY2" fmla="*/ 950979 h 950979"/>
                  <a:gd name="connsiteX3" fmla="*/ 0 w 610382"/>
                  <a:gd name="connsiteY3" fmla="*/ 950979 h 950979"/>
                  <a:gd name="connsiteX0" fmla="*/ 0 w 610382"/>
                  <a:gd name="connsiteY0" fmla="*/ 950979 h 950979"/>
                  <a:gd name="connsiteX1" fmla="*/ 305191 w 610382"/>
                  <a:gd name="connsiteY1" fmla="*/ 0 h 950979"/>
                  <a:gd name="connsiteX2" fmla="*/ 610382 w 610382"/>
                  <a:gd name="connsiteY2" fmla="*/ 950979 h 950979"/>
                  <a:gd name="connsiteX3" fmla="*/ 0 w 610382"/>
                  <a:gd name="connsiteY3" fmla="*/ 950979 h 950979"/>
                  <a:gd name="connsiteX0" fmla="*/ 0 w 610382"/>
                  <a:gd name="connsiteY0" fmla="*/ 950979 h 950979"/>
                  <a:gd name="connsiteX1" fmla="*/ 305191 w 610382"/>
                  <a:gd name="connsiteY1" fmla="*/ 0 h 950979"/>
                  <a:gd name="connsiteX2" fmla="*/ 610382 w 610382"/>
                  <a:gd name="connsiteY2" fmla="*/ 950979 h 950979"/>
                  <a:gd name="connsiteX3" fmla="*/ 0 w 610382"/>
                  <a:gd name="connsiteY3" fmla="*/ 950979 h 950979"/>
                  <a:gd name="connsiteX0" fmla="*/ 0 w 566064"/>
                  <a:gd name="connsiteY0" fmla="*/ 890084 h 950979"/>
                  <a:gd name="connsiteX1" fmla="*/ 260873 w 566064"/>
                  <a:gd name="connsiteY1" fmla="*/ 0 h 950979"/>
                  <a:gd name="connsiteX2" fmla="*/ 566064 w 566064"/>
                  <a:gd name="connsiteY2" fmla="*/ 950979 h 950979"/>
                  <a:gd name="connsiteX3" fmla="*/ 0 w 566064"/>
                  <a:gd name="connsiteY3" fmla="*/ 890084 h 950979"/>
                  <a:gd name="connsiteX0" fmla="*/ 0 w 566064"/>
                  <a:gd name="connsiteY0" fmla="*/ 858507 h 919402"/>
                  <a:gd name="connsiteX1" fmla="*/ 338071 w 566064"/>
                  <a:gd name="connsiteY1" fmla="*/ 0 h 919402"/>
                  <a:gd name="connsiteX2" fmla="*/ 566064 w 566064"/>
                  <a:gd name="connsiteY2" fmla="*/ 919402 h 919402"/>
                  <a:gd name="connsiteX3" fmla="*/ 0 w 566064"/>
                  <a:gd name="connsiteY3" fmla="*/ 858507 h 919402"/>
                  <a:gd name="connsiteX0" fmla="*/ 0 w 566064"/>
                  <a:gd name="connsiteY0" fmla="*/ 858507 h 919402"/>
                  <a:gd name="connsiteX1" fmla="*/ 338071 w 566064"/>
                  <a:gd name="connsiteY1" fmla="*/ 0 h 919402"/>
                  <a:gd name="connsiteX2" fmla="*/ 566064 w 566064"/>
                  <a:gd name="connsiteY2" fmla="*/ 919402 h 919402"/>
                  <a:gd name="connsiteX3" fmla="*/ 0 w 566064"/>
                  <a:gd name="connsiteY3" fmla="*/ 858507 h 919402"/>
                  <a:gd name="connsiteX0" fmla="*/ 0 w 566064"/>
                  <a:gd name="connsiteY0" fmla="*/ 858602 h 919497"/>
                  <a:gd name="connsiteX1" fmla="*/ 338071 w 566064"/>
                  <a:gd name="connsiteY1" fmla="*/ 95 h 919497"/>
                  <a:gd name="connsiteX2" fmla="*/ 566064 w 566064"/>
                  <a:gd name="connsiteY2" fmla="*/ 919497 h 919497"/>
                  <a:gd name="connsiteX3" fmla="*/ 0 w 566064"/>
                  <a:gd name="connsiteY3" fmla="*/ 858602 h 919497"/>
                  <a:gd name="connsiteX0" fmla="*/ 0 w 566064"/>
                  <a:gd name="connsiteY0" fmla="*/ 858602 h 1132146"/>
                  <a:gd name="connsiteX1" fmla="*/ 338071 w 566064"/>
                  <a:gd name="connsiteY1" fmla="*/ 95 h 1132146"/>
                  <a:gd name="connsiteX2" fmla="*/ 566064 w 566064"/>
                  <a:gd name="connsiteY2" fmla="*/ 919497 h 1132146"/>
                  <a:gd name="connsiteX3" fmla="*/ 377518 w 566064"/>
                  <a:gd name="connsiteY3" fmla="*/ 1131746 h 1132146"/>
                  <a:gd name="connsiteX4" fmla="*/ 0 w 566064"/>
                  <a:gd name="connsiteY4" fmla="*/ 858602 h 1132146"/>
                  <a:gd name="connsiteX0" fmla="*/ 0 w 548314"/>
                  <a:gd name="connsiteY0" fmla="*/ 858624 h 1132037"/>
                  <a:gd name="connsiteX1" fmla="*/ 338071 w 548314"/>
                  <a:gd name="connsiteY1" fmla="*/ 117 h 1132037"/>
                  <a:gd name="connsiteX2" fmla="*/ 548315 w 548314"/>
                  <a:gd name="connsiteY2" fmla="*/ 800936 h 1132037"/>
                  <a:gd name="connsiteX3" fmla="*/ 377518 w 548314"/>
                  <a:gd name="connsiteY3" fmla="*/ 1131768 h 1132037"/>
                  <a:gd name="connsiteX4" fmla="*/ 0 w 548314"/>
                  <a:gd name="connsiteY4" fmla="*/ 858624 h 1132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314" h="1132037">
                    <a:moveTo>
                      <a:pt x="0" y="858624"/>
                    </a:moveTo>
                    <a:cubicBezTo>
                      <a:pt x="101730" y="541631"/>
                      <a:pt x="144071" y="47842"/>
                      <a:pt x="338071" y="117"/>
                    </a:cubicBezTo>
                    <a:cubicBezTo>
                      <a:pt x="487127" y="-8735"/>
                      <a:pt x="446585" y="483943"/>
                      <a:pt x="548315" y="800936"/>
                    </a:cubicBezTo>
                    <a:cubicBezTo>
                      <a:pt x="471864" y="789559"/>
                      <a:pt x="453969" y="1143145"/>
                      <a:pt x="377518" y="1131768"/>
                    </a:cubicBezTo>
                    <a:lnTo>
                      <a:pt x="0" y="858624"/>
                    </a:lnTo>
                    <a:close/>
                  </a:path>
                </a:pathLst>
              </a:custGeom>
              <a:solidFill>
                <a:srgbClr val="DAC2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5" name="Ellipszis 7"/>
            <p:cNvSpPr/>
            <p:nvPr/>
          </p:nvSpPr>
          <p:spPr>
            <a:xfrm>
              <a:off x="8443343" y="4130604"/>
              <a:ext cx="628228" cy="278434"/>
            </a:xfrm>
            <a:custGeom>
              <a:avLst/>
              <a:gdLst>
                <a:gd name="connsiteX0" fmla="*/ 0 w 1250900"/>
                <a:gd name="connsiteY0" fmla="*/ 380391 h 760781"/>
                <a:gd name="connsiteX1" fmla="*/ 625450 w 1250900"/>
                <a:gd name="connsiteY1" fmla="*/ 0 h 760781"/>
                <a:gd name="connsiteX2" fmla="*/ 1250900 w 1250900"/>
                <a:gd name="connsiteY2" fmla="*/ 380391 h 760781"/>
                <a:gd name="connsiteX3" fmla="*/ 625450 w 1250900"/>
                <a:gd name="connsiteY3" fmla="*/ 760782 h 760781"/>
                <a:gd name="connsiteX4" fmla="*/ 0 w 1250900"/>
                <a:gd name="connsiteY4" fmla="*/ 380391 h 760781"/>
                <a:gd name="connsiteX0" fmla="*/ 0 w 1316737"/>
                <a:gd name="connsiteY0" fmla="*/ 380416 h 760834"/>
                <a:gd name="connsiteX1" fmla="*/ 625450 w 1316737"/>
                <a:gd name="connsiteY1" fmla="*/ 25 h 760834"/>
                <a:gd name="connsiteX2" fmla="*/ 1316737 w 1316737"/>
                <a:gd name="connsiteY2" fmla="*/ 395046 h 760834"/>
                <a:gd name="connsiteX3" fmla="*/ 625450 w 1316737"/>
                <a:gd name="connsiteY3" fmla="*/ 760807 h 760834"/>
                <a:gd name="connsiteX4" fmla="*/ 0 w 1316737"/>
                <a:gd name="connsiteY4" fmla="*/ 380416 h 760834"/>
                <a:gd name="connsiteX0" fmla="*/ 0 w 1316737"/>
                <a:gd name="connsiteY0" fmla="*/ 380416 h 760820"/>
                <a:gd name="connsiteX1" fmla="*/ 625450 w 1316737"/>
                <a:gd name="connsiteY1" fmla="*/ 25 h 760820"/>
                <a:gd name="connsiteX2" fmla="*/ 1316737 w 1316737"/>
                <a:gd name="connsiteY2" fmla="*/ 395046 h 760820"/>
                <a:gd name="connsiteX3" fmla="*/ 625450 w 1316737"/>
                <a:gd name="connsiteY3" fmla="*/ 760807 h 760820"/>
                <a:gd name="connsiteX4" fmla="*/ 0 w 1316737"/>
                <a:gd name="connsiteY4" fmla="*/ 380416 h 760820"/>
                <a:gd name="connsiteX0" fmla="*/ 11597 w 1328334"/>
                <a:gd name="connsiteY0" fmla="*/ 130345 h 510749"/>
                <a:gd name="connsiteX1" fmla="*/ 315179 w 1328334"/>
                <a:gd name="connsiteY1" fmla="*/ 13301 h 510749"/>
                <a:gd name="connsiteX2" fmla="*/ 1328334 w 1328334"/>
                <a:gd name="connsiteY2" fmla="*/ 144975 h 510749"/>
                <a:gd name="connsiteX3" fmla="*/ 637047 w 1328334"/>
                <a:gd name="connsiteY3" fmla="*/ 510736 h 510749"/>
                <a:gd name="connsiteX4" fmla="*/ 11597 w 1328334"/>
                <a:gd name="connsiteY4" fmla="*/ 130345 h 510749"/>
                <a:gd name="connsiteX0" fmla="*/ 11597 w 1328334"/>
                <a:gd name="connsiteY0" fmla="*/ 117159 h 497563"/>
                <a:gd name="connsiteX1" fmla="*/ 315179 w 1328334"/>
                <a:gd name="connsiteY1" fmla="*/ 115 h 497563"/>
                <a:gd name="connsiteX2" fmla="*/ 1328334 w 1328334"/>
                <a:gd name="connsiteY2" fmla="*/ 131789 h 497563"/>
                <a:gd name="connsiteX3" fmla="*/ 637047 w 1328334"/>
                <a:gd name="connsiteY3" fmla="*/ 497550 h 497563"/>
                <a:gd name="connsiteX4" fmla="*/ 11597 w 1328334"/>
                <a:gd name="connsiteY4" fmla="*/ 117159 h 497563"/>
                <a:gd name="connsiteX0" fmla="*/ 11597 w 1328334"/>
                <a:gd name="connsiteY0" fmla="*/ 171091 h 551495"/>
                <a:gd name="connsiteX1" fmla="*/ 315179 w 1328334"/>
                <a:gd name="connsiteY1" fmla="*/ 54047 h 551495"/>
                <a:gd name="connsiteX2" fmla="*/ 1328334 w 1328334"/>
                <a:gd name="connsiteY2" fmla="*/ 185721 h 551495"/>
                <a:gd name="connsiteX3" fmla="*/ 637047 w 1328334"/>
                <a:gd name="connsiteY3" fmla="*/ 551482 h 551495"/>
                <a:gd name="connsiteX4" fmla="*/ 11597 w 1328334"/>
                <a:gd name="connsiteY4" fmla="*/ 171091 h 551495"/>
                <a:gd name="connsiteX0" fmla="*/ 11597 w 1328334"/>
                <a:gd name="connsiteY0" fmla="*/ 117174 h 526837"/>
                <a:gd name="connsiteX1" fmla="*/ 315179 w 1328334"/>
                <a:gd name="connsiteY1" fmla="*/ 130 h 526837"/>
                <a:gd name="connsiteX2" fmla="*/ 1328334 w 1328334"/>
                <a:gd name="connsiteY2" fmla="*/ 131804 h 526837"/>
                <a:gd name="connsiteX3" fmla="*/ 637047 w 1328334"/>
                <a:gd name="connsiteY3" fmla="*/ 526826 h 526837"/>
                <a:gd name="connsiteX4" fmla="*/ 11597 w 1328334"/>
                <a:gd name="connsiteY4" fmla="*/ 117174 h 526837"/>
                <a:gd name="connsiteX0" fmla="*/ 11597 w 1328334"/>
                <a:gd name="connsiteY0" fmla="*/ 117174 h 530107"/>
                <a:gd name="connsiteX1" fmla="*/ 315179 w 1328334"/>
                <a:gd name="connsiteY1" fmla="*/ 130 h 530107"/>
                <a:gd name="connsiteX2" fmla="*/ 1328334 w 1328334"/>
                <a:gd name="connsiteY2" fmla="*/ 131804 h 530107"/>
                <a:gd name="connsiteX3" fmla="*/ 637047 w 1328334"/>
                <a:gd name="connsiteY3" fmla="*/ 526826 h 530107"/>
                <a:gd name="connsiteX4" fmla="*/ 11597 w 1328334"/>
                <a:gd name="connsiteY4" fmla="*/ 117174 h 530107"/>
                <a:gd name="connsiteX0" fmla="*/ 18474 w 1335211"/>
                <a:gd name="connsiteY0" fmla="*/ 454685 h 868148"/>
                <a:gd name="connsiteX1" fmla="*/ 179407 w 1335211"/>
                <a:gd name="connsiteY1" fmla="*/ 977 h 868148"/>
                <a:gd name="connsiteX2" fmla="*/ 322056 w 1335211"/>
                <a:gd name="connsiteY2" fmla="*/ 337641 h 868148"/>
                <a:gd name="connsiteX3" fmla="*/ 1335211 w 1335211"/>
                <a:gd name="connsiteY3" fmla="*/ 469315 h 868148"/>
                <a:gd name="connsiteX4" fmla="*/ 643924 w 1335211"/>
                <a:gd name="connsiteY4" fmla="*/ 864337 h 868148"/>
                <a:gd name="connsiteX5" fmla="*/ 18474 w 1335211"/>
                <a:gd name="connsiteY5" fmla="*/ 454685 h 868148"/>
                <a:gd name="connsiteX0" fmla="*/ 18474 w 1335211"/>
                <a:gd name="connsiteY0" fmla="*/ 453708 h 867171"/>
                <a:gd name="connsiteX1" fmla="*/ 179407 w 1335211"/>
                <a:gd name="connsiteY1" fmla="*/ 0 h 867171"/>
                <a:gd name="connsiteX2" fmla="*/ 322056 w 1335211"/>
                <a:gd name="connsiteY2" fmla="*/ 336664 h 867171"/>
                <a:gd name="connsiteX3" fmla="*/ 1335211 w 1335211"/>
                <a:gd name="connsiteY3" fmla="*/ 468338 h 867171"/>
                <a:gd name="connsiteX4" fmla="*/ 643924 w 1335211"/>
                <a:gd name="connsiteY4" fmla="*/ 863360 h 867171"/>
                <a:gd name="connsiteX5" fmla="*/ 18474 w 1335211"/>
                <a:gd name="connsiteY5" fmla="*/ 453708 h 867171"/>
                <a:gd name="connsiteX0" fmla="*/ 18474 w 1335211"/>
                <a:gd name="connsiteY0" fmla="*/ 453708 h 867171"/>
                <a:gd name="connsiteX1" fmla="*/ 179407 w 1335211"/>
                <a:gd name="connsiteY1" fmla="*/ 0 h 867171"/>
                <a:gd name="connsiteX2" fmla="*/ 322056 w 1335211"/>
                <a:gd name="connsiteY2" fmla="*/ 336664 h 867171"/>
                <a:gd name="connsiteX3" fmla="*/ 1335211 w 1335211"/>
                <a:gd name="connsiteY3" fmla="*/ 468338 h 867171"/>
                <a:gd name="connsiteX4" fmla="*/ 643924 w 1335211"/>
                <a:gd name="connsiteY4" fmla="*/ 863360 h 867171"/>
                <a:gd name="connsiteX5" fmla="*/ 18474 w 1335211"/>
                <a:gd name="connsiteY5" fmla="*/ 453708 h 867171"/>
                <a:gd name="connsiteX0" fmla="*/ 80543 w 1397280"/>
                <a:gd name="connsiteY0" fmla="*/ 453708 h 867171"/>
                <a:gd name="connsiteX1" fmla="*/ 241476 w 1397280"/>
                <a:gd name="connsiteY1" fmla="*/ 0 h 867171"/>
                <a:gd name="connsiteX2" fmla="*/ 384125 w 1397280"/>
                <a:gd name="connsiteY2" fmla="*/ 336664 h 867171"/>
                <a:gd name="connsiteX3" fmla="*/ 1397280 w 1397280"/>
                <a:gd name="connsiteY3" fmla="*/ 468338 h 867171"/>
                <a:gd name="connsiteX4" fmla="*/ 705993 w 1397280"/>
                <a:gd name="connsiteY4" fmla="*/ 863360 h 867171"/>
                <a:gd name="connsiteX5" fmla="*/ 80543 w 1397280"/>
                <a:gd name="connsiteY5" fmla="*/ 453708 h 867171"/>
                <a:gd name="connsiteX0" fmla="*/ 46626 w 1363363"/>
                <a:gd name="connsiteY0" fmla="*/ 455773 h 869236"/>
                <a:gd name="connsiteX1" fmla="*/ 207559 w 1363363"/>
                <a:gd name="connsiteY1" fmla="*/ 2065 h 869236"/>
                <a:gd name="connsiteX2" fmla="*/ 350208 w 1363363"/>
                <a:gd name="connsiteY2" fmla="*/ 338729 h 869236"/>
                <a:gd name="connsiteX3" fmla="*/ 1363363 w 1363363"/>
                <a:gd name="connsiteY3" fmla="*/ 470403 h 869236"/>
                <a:gd name="connsiteX4" fmla="*/ 672076 w 1363363"/>
                <a:gd name="connsiteY4" fmla="*/ 865425 h 869236"/>
                <a:gd name="connsiteX5" fmla="*/ 46626 w 1363363"/>
                <a:gd name="connsiteY5" fmla="*/ 455773 h 869236"/>
                <a:gd name="connsiteX0" fmla="*/ 50087 w 1366824"/>
                <a:gd name="connsiteY0" fmla="*/ 453910 h 866946"/>
                <a:gd name="connsiteX1" fmla="*/ 57402 w 1366824"/>
                <a:gd name="connsiteY1" fmla="*/ 263550 h 866946"/>
                <a:gd name="connsiteX2" fmla="*/ 211020 w 1366824"/>
                <a:gd name="connsiteY2" fmla="*/ 202 h 866946"/>
                <a:gd name="connsiteX3" fmla="*/ 353669 w 1366824"/>
                <a:gd name="connsiteY3" fmla="*/ 336866 h 866946"/>
                <a:gd name="connsiteX4" fmla="*/ 1366824 w 1366824"/>
                <a:gd name="connsiteY4" fmla="*/ 468540 h 866946"/>
                <a:gd name="connsiteX5" fmla="*/ 675537 w 1366824"/>
                <a:gd name="connsiteY5" fmla="*/ 863562 h 866946"/>
                <a:gd name="connsiteX6" fmla="*/ 50087 w 1366824"/>
                <a:gd name="connsiteY6" fmla="*/ 453910 h 866946"/>
                <a:gd name="connsiteX0" fmla="*/ 58620 w 1375357"/>
                <a:gd name="connsiteY0" fmla="*/ 454398 h 867434"/>
                <a:gd name="connsiteX1" fmla="*/ 65935 w 1375357"/>
                <a:gd name="connsiteY1" fmla="*/ 264038 h 867434"/>
                <a:gd name="connsiteX2" fmla="*/ 219553 w 1375357"/>
                <a:gd name="connsiteY2" fmla="*/ 690 h 867434"/>
                <a:gd name="connsiteX3" fmla="*/ 362202 w 1375357"/>
                <a:gd name="connsiteY3" fmla="*/ 337354 h 867434"/>
                <a:gd name="connsiteX4" fmla="*/ 1375357 w 1375357"/>
                <a:gd name="connsiteY4" fmla="*/ 469028 h 867434"/>
                <a:gd name="connsiteX5" fmla="*/ 684070 w 1375357"/>
                <a:gd name="connsiteY5" fmla="*/ 864050 h 867434"/>
                <a:gd name="connsiteX6" fmla="*/ 58620 w 1375357"/>
                <a:gd name="connsiteY6" fmla="*/ 454398 h 867434"/>
                <a:gd name="connsiteX0" fmla="*/ 50088 w 1366825"/>
                <a:gd name="connsiteY0" fmla="*/ 454114 h 867150"/>
                <a:gd name="connsiteX1" fmla="*/ 57403 w 1366825"/>
                <a:gd name="connsiteY1" fmla="*/ 263754 h 867150"/>
                <a:gd name="connsiteX2" fmla="*/ 211021 w 1366825"/>
                <a:gd name="connsiteY2" fmla="*/ 406 h 867150"/>
                <a:gd name="connsiteX3" fmla="*/ 353670 w 1366825"/>
                <a:gd name="connsiteY3" fmla="*/ 337070 h 867150"/>
                <a:gd name="connsiteX4" fmla="*/ 1366825 w 1366825"/>
                <a:gd name="connsiteY4" fmla="*/ 468744 h 867150"/>
                <a:gd name="connsiteX5" fmla="*/ 675538 w 1366825"/>
                <a:gd name="connsiteY5" fmla="*/ 863766 h 867150"/>
                <a:gd name="connsiteX6" fmla="*/ 50088 w 1366825"/>
                <a:gd name="connsiteY6" fmla="*/ 454114 h 867150"/>
                <a:gd name="connsiteX0" fmla="*/ 50088 w 1367087"/>
                <a:gd name="connsiteY0" fmla="*/ 454114 h 867150"/>
                <a:gd name="connsiteX1" fmla="*/ 57403 w 1367087"/>
                <a:gd name="connsiteY1" fmla="*/ 263754 h 867150"/>
                <a:gd name="connsiteX2" fmla="*/ 211021 w 1367087"/>
                <a:gd name="connsiteY2" fmla="*/ 406 h 867150"/>
                <a:gd name="connsiteX3" fmla="*/ 353670 w 1367087"/>
                <a:gd name="connsiteY3" fmla="*/ 337070 h 867150"/>
                <a:gd name="connsiteX4" fmla="*/ 752348 w 1367087"/>
                <a:gd name="connsiteY4" fmla="*/ 336906 h 867150"/>
                <a:gd name="connsiteX5" fmla="*/ 1366825 w 1367087"/>
                <a:gd name="connsiteY5" fmla="*/ 468744 h 867150"/>
                <a:gd name="connsiteX6" fmla="*/ 675538 w 1367087"/>
                <a:gd name="connsiteY6" fmla="*/ 863766 h 867150"/>
                <a:gd name="connsiteX7" fmla="*/ 50088 w 1367087"/>
                <a:gd name="connsiteY7" fmla="*/ 454114 h 867150"/>
                <a:gd name="connsiteX0" fmla="*/ 50088 w 1367329"/>
                <a:gd name="connsiteY0" fmla="*/ 454114 h 867150"/>
                <a:gd name="connsiteX1" fmla="*/ 57403 w 1367329"/>
                <a:gd name="connsiteY1" fmla="*/ 263754 h 867150"/>
                <a:gd name="connsiteX2" fmla="*/ 211021 w 1367329"/>
                <a:gd name="connsiteY2" fmla="*/ 406 h 867150"/>
                <a:gd name="connsiteX3" fmla="*/ 353670 w 1367329"/>
                <a:gd name="connsiteY3" fmla="*/ 337070 h 867150"/>
                <a:gd name="connsiteX4" fmla="*/ 752348 w 1367329"/>
                <a:gd name="connsiteY4" fmla="*/ 336906 h 867150"/>
                <a:gd name="connsiteX5" fmla="*/ 1366825 w 1367329"/>
                <a:gd name="connsiteY5" fmla="*/ 468744 h 867150"/>
                <a:gd name="connsiteX6" fmla="*/ 675538 w 1367329"/>
                <a:gd name="connsiteY6" fmla="*/ 863766 h 867150"/>
                <a:gd name="connsiteX7" fmla="*/ 50088 w 1367329"/>
                <a:gd name="connsiteY7" fmla="*/ 454114 h 867150"/>
                <a:gd name="connsiteX0" fmla="*/ 78720 w 1366700"/>
                <a:gd name="connsiteY0" fmla="*/ 549211 h 864333"/>
                <a:gd name="connsiteX1" fmla="*/ 56774 w 1366700"/>
                <a:gd name="connsiteY1" fmla="*/ 263754 h 864333"/>
                <a:gd name="connsiteX2" fmla="*/ 210392 w 1366700"/>
                <a:gd name="connsiteY2" fmla="*/ 406 h 864333"/>
                <a:gd name="connsiteX3" fmla="*/ 353041 w 1366700"/>
                <a:gd name="connsiteY3" fmla="*/ 337070 h 864333"/>
                <a:gd name="connsiteX4" fmla="*/ 751719 w 1366700"/>
                <a:gd name="connsiteY4" fmla="*/ 336906 h 864333"/>
                <a:gd name="connsiteX5" fmla="*/ 1366196 w 1366700"/>
                <a:gd name="connsiteY5" fmla="*/ 468744 h 864333"/>
                <a:gd name="connsiteX6" fmla="*/ 674909 w 1366700"/>
                <a:gd name="connsiteY6" fmla="*/ 863766 h 864333"/>
                <a:gd name="connsiteX7" fmla="*/ 78720 w 1366700"/>
                <a:gd name="connsiteY7" fmla="*/ 549211 h 864333"/>
                <a:gd name="connsiteX0" fmla="*/ 78720 w 1366700"/>
                <a:gd name="connsiteY0" fmla="*/ 549211 h 864544"/>
                <a:gd name="connsiteX1" fmla="*/ 56774 w 1366700"/>
                <a:gd name="connsiteY1" fmla="*/ 263754 h 864544"/>
                <a:gd name="connsiteX2" fmla="*/ 210392 w 1366700"/>
                <a:gd name="connsiteY2" fmla="*/ 406 h 864544"/>
                <a:gd name="connsiteX3" fmla="*/ 353041 w 1366700"/>
                <a:gd name="connsiteY3" fmla="*/ 337070 h 864544"/>
                <a:gd name="connsiteX4" fmla="*/ 751719 w 1366700"/>
                <a:gd name="connsiteY4" fmla="*/ 336906 h 864544"/>
                <a:gd name="connsiteX5" fmla="*/ 1366196 w 1366700"/>
                <a:gd name="connsiteY5" fmla="*/ 468744 h 864544"/>
                <a:gd name="connsiteX6" fmla="*/ 674909 w 1366700"/>
                <a:gd name="connsiteY6" fmla="*/ 863766 h 864544"/>
                <a:gd name="connsiteX7" fmla="*/ 78720 w 1366700"/>
                <a:gd name="connsiteY7" fmla="*/ 549211 h 864544"/>
                <a:gd name="connsiteX0" fmla="*/ 78720 w 1366700"/>
                <a:gd name="connsiteY0" fmla="*/ 549211 h 857032"/>
                <a:gd name="connsiteX1" fmla="*/ 56774 w 1366700"/>
                <a:gd name="connsiteY1" fmla="*/ 263754 h 857032"/>
                <a:gd name="connsiteX2" fmla="*/ 210392 w 1366700"/>
                <a:gd name="connsiteY2" fmla="*/ 406 h 857032"/>
                <a:gd name="connsiteX3" fmla="*/ 353041 w 1366700"/>
                <a:gd name="connsiteY3" fmla="*/ 337070 h 857032"/>
                <a:gd name="connsiteX4" fmla="*/ 751719 w 1366700"/>
                <a:gd name="connsiteY4" fmla="*/ 336906 h 857032"/>
                <a:gd name="connsiteX5" fmla="*/ 1366196 w 1366700"/>
                <a:gd name="connsiteY5" fmla="*/ 468744 h 857032"/>
                <a:gd name="connsiteX6" fmla="*/ 682224 w 1366700"/>
                <a:gd name="connsiteY6" fmla="*/ 856451 h 857032"/>
                <a:gd name="connsiteX7" fmla="*/ 78720 w 1366700"/>
                <a:gd name="connsiteY7" fmla="*/ 549211 h 857032"/>
                <a:gd name="connsiteX0" fmla="*/ 166502 w 1366700"/>
                <a:gd name="connsiteY0" fmla="*/ 651624 h 860793"/>
                <a:gd name="connsiteX1" fmla="*/ 56774 w 1366700"/>
                <a:gd name="connsiteY1" fmla="*/ 263754 h 860793"/>
                <a:gd name="connsiteX2" fmla="*/ 210392 w 1366700"/>
                <a:gd name="connsiteY2" fmla="*/ 406 h 860793"/>
                <a:gd name="connsiteX3" fmla="*/ 353041 w 1366700"/>
                <a:gd name="connsiteY3" fmla="*/ 337070 h 860793"/>
                <a:gd name="connsiteX4" fmla="*/ 751719 w 1366700"/>
                <a:gd name="connsiteY4" fmla="*/ 336906 h 860793"/>
                <a:gd name="connsiteX5" fmla="*/ 1366196 w 1366700"/>
                <a:gd name="connsiteY5" fmla="*/ 468744 h 860793"/>
                <a:gd name="connsiteX6" fmla="*/ 682224 w 1366700"/>
                <a:gd name="connsiteY6" fmla="*/ 856451 h 860793"/>
                <a:gd name="connsiteX7" fmla="*/ 166502 w 1366700"/>
                <a:gd name="connsiteY7" fmla="*/ 651624 h 860793"/>
                <a:gd name="connsiteX0" fmla="*/ 166502 w 1366700"/>
                <a:gd name="connsiteY0" fmla="*/ 651624 h 860793"/>
                <a:gd name="connsiteX1" fmla="*/ 56774 w 1366700"/>
                <a:gd name="connsiteY1" fmla="*/ 263754 h 860793"/>
                <a:gd name="connsiteX2" fmla="*/ 210392 w 1366700"/>
                <a:gd name="connsiteY2" fmla="*/ 406 h 860793"/>
                <a:gd name="connsiteX3" fmla="*/ 353041 w 1366700"/>
                <a:gd name="connsiteY3" fmla="*/ 337070 h 860793"/>
                <a:gd name="connsiteX4" fmla="*/ 751719 w 1366700"/>
                <a:gd name="connsiteY4" fmla="*/ 336906 h 860793"/>
                <a:gd name="connsiteX5" fmla="*/ 1366196 w 1366700"/>
                <a:gd name="connsiteY5" fmla="*/ 468744 h 860793"/>
                <a:gd name="connsiteX6" fmla="*/ 682224 w 1366700"/>
                <a:gd name="connsiteY6" fmla="*/ 856451 h 860793"/>
                <a:gd name="connsiteX7" fmla="*/ 166502 w 1366700"/>
                <a:gd name="connsiteY7" fmla="*/ 651624 h 860793"/>
                <a:gd name="connsiteX0" fmla="*/ 166502 w 1366700"/>
                <a:gd name="connsiteY0" fmla="*/ 651624 h 860793"/>
                <a:gd name="connsiteX1" fmla="*/ 56774 w 1366700"/>
                <a:gd name="connsiteY1" fmla="*/ 263754 h 860793"/>
                <a:gd name="connsiteX2" fmla="*/ 210392 w 1366700"/>
                <a:gd name="connsiteY2" fmla="*/ 406 h 860793"/>
                <a:gd name="connsiteX3" fmla="*/ 353041 w 1366700"/>
                <a:gd name="connsiteY3" fmla="*/ 337070 h 860793"/>
                <a:gd name="connsiteX4" fmla="*/ 751719 w 1366700"/>
                <a:gd name="connsiteY4" fmla="*/ 336906 h 860793"/>
                <a:gd name="connsiteX5" fmla="*/ 1366196 w 1366700"/>
                <a:gd name="connsiteY5" fmla="*/ 468744 h 860793"/>
                <a:gd name="connsiteX6" fmla="*/ 682224 w 1366700"/>
                <a:gd name="connsiteY6" fmla="*/ 856451 h 860793"/>
                <a:gd name="connsiteX7" fmla="*/ 166502 w 1366700"/>
                <a:gd name="connsiteY7" fmla="*/ 651624 h 860793"/>
                <a:gd name="connsiteX0" fmla="*/ 118709 w 1318907"/>
                <a:gd name="connsiteY0" fmla="*/ 401618 h 610787"/>
                <a:gd name="connsiteX1" fmla="*/ 8981 w 1318907"/>
                <a:gd name="connsiteY1" fmla="*/ 13748 h 610787"/>
                <a:gd name="connsiteX2" fmla="*/ 305248 w 1318907"/>
                <a:gd name="connsiteY2" fmla="*/ 87064 h 610787"/>
                <a:gd name="connsiteX3" fmla="*/ 703926 w 1318907"/>
                <a:gd name="connsiteY3" fmla="*/ 86900 h 610787"/>
                <a:gd name="connsiteX4" fmla="*/ 1318403 w 1318907"/>
                <a:gd name="connsiteY4" fmla="*/ 218738 h 610787"/>
                <a:gd name="connsiteX5" fmla="*/ 634431 w 1318907"/>
                <a:gd name="connsiteY5" fmla="*/ 606445 h 610787"/>
                <a:gd name="connsiteX6" fmla="*/ 118709 w 1318907"/>
                <a:gd name="connsiteY6" fmla="*/ 401618 h 610787"/>
                <a:gd name="connsiteX0" fmla="*/ 12105 w 1212303"/>
                <a:gd name="connsiteY0" fmla="*/ 321008 h 530177"/>
                <a:gd name="connsiteX1" fmla="*/ 198644 w 1212303"/>
                <a:gd name="connsiteY1" fmla="*/ 6454 h 530177"/>
                <a:gd name="connsiteX2" fmla="*/ 597322 w 1212303"/>
                <a:gd name="connsiteY2" fmla="*/ 6290 h 530177"/>
                <a:gd name="connsiteX3" fmla="*/ 1211799 w 1212303"/>
                <a:gd name="connsiteY3" fmla="*/ 138128 h 530177"/>
                <a:gd name="connsiteX4" fmla="*/ 527827 w 1212303"/>
                <a:gd name="connsiteY4" fmla="*/ 525835 h 530177"/>
                <a:gd name="connsiteX5" fmla="*/ 12105 w 1212303"/>
                <a:gd name="connsiteY5" fmla="*/ 321008 h 530177"/>
                <a:gd name="connsiteX0" fmla="*/ 25178 w 1225376"/>
                <a:gd name="connsiteY0" fmla="*/ 320733 h 529593"/>
                <a:gd name="connsiteX1" fmla="*/ 134763 w 1225376"/>
                <a:gd name="connsiteY1" fmla="*/ 10705 h 529593"/>
                <a:gd name="connsiteX2" fmla="*/ 610395 w 1225376"/>
                <a:gd name="connsiteY2" fmla="*/ 6015 h 529593"/>
                <a:gd name="connsiteX3" fmla="*/ 1224872 w 1225376"/>
                <a:gd name="connsiteY3" fmla="*/ 137853 h 529593"/>
                <a:gd name="connsiteX4" fmla="*/ 540900 w 1225376"/>
                <a:gd name="connsiteY4" fmla="*/ 525560 h 529593"/>
                <a:gd name="connsiteX5" fmla="*/ 25178 w 1225376"/>
                <a:gd name="connsiteY5" fmla="*/ 320733 h 529593"/>
                <a:gd name="connsiteX0" fmla="*/ 33582 w 1233780"/>
                <a:gd name="connsiteY0" fmla="*/ 359781 h 568641"/>
                <a:gd name="connsiteX1" fmla="*/ 143167 w 1233780"/>
                <a:gd name="connsiteY1" fmla="*/ 49753 h 568641"/>
                <a:gd name="connsiteX2" fmla="*/ 618799 w 1233780"/>
                <a:gd name="connsiteY2" fmla="*/ 45063 h 568641"/>
                <a:gd name="connsiteX3" fmla="*/ 1233276 w 1233780"/>
                <a:gd name="connsiteY3" fmla="*/ 176901 h 568641"/>
                <a:gd name="connsiteX4" fmla="*/ 549304 w 1233780"/>
                <a:gd name="connsiteY4" fmla="*/ 564608 h 568641"/>
                <a:gd name="connsiteX5" fmla="*/ 33582 w 1233780"/>
                <a:gd name="connsiteY5" fmla="*/ 359781 h 56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3780" h="568641">
                  <a:moveTo>
                    <a:pt x="33582" y="359781"/>
                  </a:moveTo>
                  <a:cubicBezTo>
                    <a:pt x="-34108" y="273972"/>
                    <a:pt x="-394" y="141588"/>
                    <a:pt x="143167" y="49753"/>
                  </a:cubicBezTo>
                  <a:cubicBezTo>
                    <a:pt x="286728" y="-42082"/>
                    <a:pt x="347527" y="15801"/>
                    <a:pt x="618799" y="45063"/>
                  </a:cubicBezTo>
                  <a:cubicBezTo>
                    <a:pt x="1014430" y="198682"/>
                    <a:pt x="1246078" y="102502"/>
                    <a:pt x="1233276" y="176901"/>
                  </a:cubicBezTo>
                  <a:cubicBezTo>
                    <a:pt x="1174755" y="204105"/>
                    <a:pt x="749253" y="534128"/>
                    <a:pt x="549304" y="564608"/>
                  </a:cubicBezTo>
                  <a:cubicBezTo>
                    <a:pt x="349355" y="595088"/>
                    <a:pt x="101272" y="445590"/>
                    <a:pt x="33582" y="359781"/>
                  </a:cubicBezTo>
                  <a:close/>
                </a:path>
              </a:pathLst>
            </a:custGeom>
            <a:solidFill>
              <a:srgbClr val="DAC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" name="Ellipszis 1"/>
            <p:cNvSpPr/>
            <p:nvPr/>
          </p:nvSpPr>
          <p:spPr>
            <a:xfrm>
              <a:off x="8266431" y="3841212"/>
              <a:ext cx="46049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" name="Ív 2"/>
            <p:cNvSpPr/>
            <p:nvPr/>
          </p:nvSpPr>
          <p:spPr>
            <a:xfrm rot="20700000">
              <a:off x="8195205" y="3817389"/>
              <a:ext cx="199176" cy="205740"/>
            </a:xfrm>
            <a:prstGeom prst="arc">
              <a:avLst/>
            </a:prstGeom>
            <a:noFill/>
            <a:ln w="25400" cap="rnd">
              <a:solidFill>
                <a:srgbClr val="F0E6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8" b="89929" l="9946" r="98282"/>
                    </a14:imgEffect>
                  </a14:imgLayer>
                </a14:imgProps>
              </a:ext>
            </a:extLst>
          </a:blip>
          <a:srcRect l="9419" t="26749" r="20118" b="34316"/>
          <a:stretch/>
        </p:blipFill>
        <p:spPr>
          <a:xfrm rot="460903" flipH="1">
            <a:off x="2176958" y="3704318"/>
            <a:ext cx="1011500" cy="637245"/>
          </a:xfrm>
          <a:prstGeom prst="rect">
            <a:avLst/>
          </a:prstGeom>
        </p:spPr>
      </p:pic>
      <p:sp>
        <p:nvSpPr>
          <p:cNvPr id="25" name="Ellipszis 4"/>
          <p:cNvSpPr/>
          <p:nvPr/>
        </p:nvSpPr>
        <p:spPr>
          <a:xfrm>
            <a:off x="7280547" y="5631201"/>
            <a:ext cx="2627453" cy="474105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4"/>
          <p:cNvSpPr/>
          <p:nvPr/>
        </p:nvSpPr>
        <p:spPr>
          <a:xfrm>
            <a:off x="166371" y="2075119"/>
            <a:ext cx="2119574" cy="1017091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4"/>
          <p:cNvSpPr/>
          <p:nvPr/>
        </p:nvSpPr>
        <p:spPr>
          <a:xfrm>
            <a:off x="552151" y="6102824"/>
            <a:ext cx="2627453" cy="1177101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4"/>
          <p:cNvSpPr/>
          <p:nvPr/>
        </p:nvSpPr>
        <p:spPr>
          <a:xfrm>
            <a:off x="3545719" y="2418015"/>
            <a:ext cx="1610360" cy="441279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Ellipszis 4"/>
          <p:cNvSpPr/>
          <p:nvPr/>
        </p:nvSpPr>
        <p:spPr>
          <a:xfrm>
            <a:off x="6591969" y="3611031"/>
            <a:ext cx="1610360" cy="441279"/>
          </a:xfrm>
          <a:custGeom>
            <a:avLst/>
            <a:gdLst>
              <a:gd name="connsiteX0" fmla="*/ 0 w 9201150"/>
              <a:gd name="connsiteY0" fmla="*/ 964406 h 1928812"/>
              <a:gd name="connsiteX1" fmla="*/ 4600575 w 9201150"/>
              <a:gd name="connsiteY1" fmla="*/ 0 h 1928812"/>
              <a:gd name="connsiteX2" fmla="*/ 9201150 w 9201150"/>
              <a:gd name="connsiteY2" fmla="*/ 964406 h 1928812"/>
              <a:gd name="connsiteX3" fmla="*/ 4600575 w 9201150"/>
              <a:gd name="connsiteY3" fmla="*/ 1928812 h 1928812"/>
              <a:gd name="connsiteX4" fmla="*/ 0 w 9201150"/>
              <a:gd name="connsiteY4" fmla="*/ 964406 h 1928812"/>
              <a:gd name="connsiteX0" fmla="*/ 0 w 9236122"/>
              <a:gd name="connsiteY0" fmla="*/ 964406 h 2865218"/>
              <a:gd name="connsiteX1" fmla="*/ 4600575 w 9236122"/>
              <a:gd name="connsiteY1" fmla="*/ 0 h 2865218"/>
              <a:gd name="connsiteX2" fmla="*/ 9201150 w 9236122"/>
              <a:gd name="connsiteY2" fmla="*/ 964406 h 2865218"/>
              <a:gd name="connsiteX3" fmla="*/ 7158037 w 9236122"/>
              <a:gd name="connsiteY3" fmla="*/ 2843212 h 2865218"/>
              <a:gd name="connsiteX4" fmla="*/ 4600575 w 9236122"/>
              <a:gd name="connsiteY4" fmla="*/ 1928812 h 2865218"/>
              <a:gd name="connsiteX5" fmla="*/ 0 w 9236122"/>
              <a:gd name="connsiteY5" fmla="*/ 964406 h 2865218"/>
              <a:gd name="connsiteX0" fmla="*/ 6764 w 9242886"/>
              <a:gd name="connsiteY0" fmla="*/ 964406 h 2874739"/>
              <a:gd name="connsiteX1" fmla="*/ 4607339 w 9242886"/>
              <a:gd name="connsiteY1" fmla="*/ 0 h 2874739"/>
              <a:gd name="connsiteX2" fmla="*/ 9207914 w 9242886"/>
              <a:gd name="connsiteY2" fmla="*/ 964406 h 2874739"/>
              <a:gd name="connsiteX3" fmla="*/ 7164801 w 9242886"/>
              <a:gd name="connsiteY3" fmla="*/ 2843212 h 2874739"/>
              <a:gd name="connsiteX4" fmla="*/ 3664364 w 9242886"/>
              <a:gd name="connsiteY4" fmla="*/ 2200274 h 2874739"/>
              <a:gd name="connsiteX5" fmla="*/ 6764 w 9242886"/>
              <a:gd name="connsiteY5" fmla="*/ 964406 h 2874739"/>
              <a:gd name="connsiteX0" fmla="*/ 93387 w 9329509"/>
              <a:gd name="connsiteY0" fmla="*/ 1241032 h 3151365"/>
              <a:gd name="connsiteX1" fmla="*/ 1393549 w 9329509"/>
              <a:gd name="connsiteY1" fmla="*/ 62313 h 3151365"/>
              <a:gd name="connsiteX2" fmla="*/ 4693962 w 9329509"/>
              <a:gd name="connsiteY2" fmla="*/ 276626 h 3151365"/>
              <a:gd name="connsiteX3" fmla="*/ 9294537 w 9329509"/>
              <a:gd name="connsiteY3" fmla="*/ 1241032 h 3151365"/>
              <a:gd name="connsiteX4" fmla="*/ 7251424 w 9329509"/>
              <a:gd name="connsiteY4" fmla="*/ 3119838 h 3151365"/>
              <a:gd name="connsiteX5" fmla="*/ 3750987 w 9329509"/>
              <a:gd name="connsiteY5" fmla="*/ 2476900 h 3151365"/>
              <a:gd name="connsiteX6" fmla="*/ 93387 w 9329509"/>
              <a:gd name="connsiteY6" fmla="*/ 1241032 h 3151365"/>
              <a:gd name="connsiteX0" fmla="*/ 93387 w 9329509"/>
              <a:gd name="connsiteY0" fmla="*/ 1551322 h 3461655"/>
              <a:gd name="connsiteX1" fmla="*/ 1393549 w 9329509"/>
              <a:gd name="connsiteY1" fmla="*/ 372603 h 3461655"/>
              <a:gd name="connsiteX2" fmla="*/ 7265712 w 9329509"/>
              <a:gd name="connsiteY2" fmla="*/ 58278 h 3461655"/>
              <a:gd name="connsiteX3" fmla="*/ 9294537 w 9329509"/>
              <a:gd name="connsiteY3" fmla="*/ 1551322 h 3461655"/>
              <a:gd name="connsiteX4" fmla="*/ 7251424 w 9329509"/>
              <a:gd name="connsiteY4" fmla="*/ 3430128 h 3461655"/>
              <a:gd name="connsiteX5" fmla="*/ 3750987 w 9329509"/>
              <a:gd name="connsiteY5" fmla="*/ 2787190 h 3461655"/>
              <a:gd name="connsiteX6" fmla="*/ 93387 w 9329509"/>
              <a:gd name="connsiteY6" fmla="*/ 1551322 h 3461655"/>
              <a:gd name="connsiteX0" fmla="*/ 93387 w 9317526"/>
              <a:gd name="connsiteY0" fmla="*/ 1551322 h 3430558"/>
              <a:gd name="connsiteX1" fmla="*/ 1393549 w 9317526"/>
              <a:gd name="connsiteY1" fmla="*/ 372603 h 3430558"/>
              <a:gd name="connsiteX2" fmla="*/ 7265712 w 9317526"/>
              <a:gd name="connsiteY2" fmla="*/ 58278 h 3430558"/>
              <a:gd name="connsiteX3" fmla="*/ 9294537 w 9317526"/>
              <a:gd name="connsiteY3" fmla="*/ 1551322 h 3430558"/>
              <a:gd name="connsiteX4" fmla="*/ 7937225 w 9317526"/>
              <a:gd name="connsiteY4" fmla="*/ 2258553 h 3430558"/>
              <a:gd name="connsiteX5" fmla="*/ 7251424 w 9317526"/>
              <a:gd name="connsiteY5" fmla="*/ 3430128 h 3430558"/>
              <a:gd name="connsiteX6" fmla="*/ 3750987 w 9317526"/>
              <a:gd name="connsiteY6" fmla="*/ 2787190 h 3430558"/>
              <a:gd name="connsiteX7" fmla="*/ 93387 w 9317526"/>
              <a:gd name="connsiteY7" fmla="*/ 1551322 h 3430558"/>
              <a:gd name="connsiteX0" fmla="*/ 93387 w 9329388"/>
              <a:gd name="connsiteY0" fmla="*/ 1551322 h 3430558"/>
              <a:gd name="connsiteX1" fmla="*/ 1393549 w 9329388"/>
              <a:gd name="connsiteY1" fmla="*/ 372603 h 3430558"/>
              <a:gd name="connsiteX2" fmla="*/ 7265712 w 9329388"/>
              <a:gd name="connsiteY2" fmla="*/ 58278 h 3430558"/>
              <a:gd name="connsiteX3" fmla="*/ 9294537 w 9329388"/>
              <a:gd name="connsiteY3" fmla="*/ 1551322 h 3430558"/>
              <a:gd name="connsiteX4" fmla="*/ 8408713 w 9329388"/>
              <a:gd name="connsiteY4" fmla="*/ 2487153 h 3430558"/>
              <a:gd name="connsiteX5" fmla="*/ 7251424 w 9329388"/>
              <a:gd name="connsiteY5" fmla="*/ 3430128 h 3430558"/>
              <a:gd name="connsiteX6" fmla="*/ 3750987 w 9329388"/>
              <a:gd name="connsiteY6" fmla="*/ 2787190 h 3430558"/>
              <a:gd name="connsiteX7" fmla="*/ 93387 w 9329388"/>
              <a:gd name="connsiteY7" fmla="*/ 1551322 h 3430558"/>
              <a:gd name="connsiteX0" fmla="*/ 74716 w 9310717"/>
              <a:gd name="connsiteY0" fmla="*/ 1551322 h 3430384"/>
              <a:gd name="connsiteX1" fmla="*/ 1374878 w 9310717"/>
              <a:gd name="connsiteY1" fmla="*/ 372603 h 3430384"/>
              <a:gd name="connsiteX2" fmla="*/ 7247041 w 9310717"/>
              <a:gd name="connsiteY2" fmla="*/ 58278 h 3430384"/>
              <a:gd name="connsiteX3" fmla="*/ 9275866 w 9310717"/>
              <a:gd name="connsiteY3" fmla="*/ 1551322 h 3430384"/>
              <a:gd name="connsiteX4" fmla="*/ 8390042 w 9310717"/>
              <a:gd name="connsiteY4" fmla="*/ 2487153 h 3430384"/>
              <a:gd name="connsiteX5" fmla="*/ 7232753 w 9310717"/>
              <a:gd name="connsiteY5" fmla="*/ 3430128 h 3430384"/>
              <a:gd name="connsiteX6" fmla="*/ 3732316 w 9310717"/>
              <a:gd name="connsiteY6" fmla="*/ 2787190 h 3430384"/>
              <a:gd name="connsiteX7" fmla="*/ 546204 w 9310717"/>
              <a:gd name="connsiteY7" fmla="*/ 3015790 h 3430384"/>
              <a:gd name="connsiteX8" fmla="*/ 74716 w 9310717"/>
              <a:gd name="connsiteY8" fmla="*/ 1551322 h 3430384"/>
              <a:gd name="connsiteX0" fmla="*/ 22156 w 9786794"/>
              <a:gd name="connsiteY0" fmla="*/ 1522747 h 3430384"/>
              <a:gd name="connsiteX1" fmla="*/ 1850955 w 9786794"/>
              <a:gd name="connsiteY1" fmla="*/ 372603 h 3430384"/>
              <a:gd name="connsiteX2" fmla="*/ 7723118 w 9786794"/>
              <a:gd name="connsiteY2" fmla="*/ 58278 h 3430384"/>
              <a:gd name="connsiteX3" fmla="*/ 9751943 w 9786794"/>
              <a:gd name="connsiteY3" fmla="*/ 1551322 h 3430384"/>
              <a:gd name="connsiteX4" fmla="*/ 8866119 w 9786794"/>
              <a:gd name="connsiteY4" fmla="*/ 2487153 h 3430384"/>
              <a:gd name="connsiteX5" fmla="*/ 7708830 w 9786794"/>
              <a:gd name="connsiteY5" fmla="*/ 3430128 h 3430384"/>
              <a:gd name="connsiteX6" fmla="*/ 4208393 w 9786794"/>
              <a:gd name="connsiteY6" fmla="*/ 2787190 h 3430384"/>
              <a:gd name="connsiteX7" fmla="*/ 1022281 w 9786794"/>
              <a:gd name="connsiteY7" fmla="*/ 3015790 h 3430384"/>
              <a:gd name="connsiteX8" fmla="*/ 22156 w 9786794"/>
              <a:gd name="connsiteY8" fmla="*/ 1522747 h 3430384"/>
              <a:gd name="connsiteX0" fmla="*/ 19730 w 9784368"/>
              <a:gd name="connsiteY0" fmla="*/ 1594098 h 3501735"/>
              <a:gd name="connsiteX1" fmla="*/ 1791379 w 9784368"/>
              <a:gd name="connsiteY1" fmla="*/ 186779 h 3501735"/>
              <a:gd name="connsiteX2" fmla="*/ 7720692 w 9784368"/>
              <a:gd name="connsiteY2" fmla="*/ 129629 h 3501735"/>
              <a:gd name="connsiteX3" fmla="*/ 9749517 w 9784368"/>
              <a:gd name="connsiteY3" fmla="*/ 1622673 h 3501735"/>
              <a:gd name="connsiteX4" fmla="*/ 8863693 w 9784368"/>
              <a:gd name="connsiteY4" fmla="*/ 2558504 h 3501735"/>
              <a:gd name="connsiteX5" fmla="*/ 7706404 w 9784368"/>
              <a:gd name="connsiteY5" fmla="*/ 3501479 h 3501735"/>
              <a:gd name="connsiteX6" fmla="*/ 4205967 w 9784368"/>
              <a:gd name="connsiteY6" fmla="*/ 2858541 h 3501735"/>
              <a:gd name="connsiteX7" fmla="*/ 1019855 w 9784368"/>
              <a:gd name="connsiteY7" fmla="*/ 3087141 h 3501735"/>
              <a:gd name="connsiteX8" fmla="*/ 19730 w 9784368"/>
              <a:gd name="connsiteY8" fmla="*/ 1594098 h 3501735"/>
              <a:gd name="connsiteX0" fmla="*/ 19730 w 9750225"/>
              <a:gd name="connsiteY0" fmla="*/ 1532770 h 3440407"/>
              <a:gd name="connsiteX1" fmla="*/ 1791379 w 9750225"/>
              <a:gd name="connsiteY1" fmla="*/ 125451 h 3440407"/>
              <a:gd name="connsiteX2" fmla="*/ 7720692 w 9750225"/>
              <a:gd name="connsiteY2" fmla="*/ 68301 h 3440407"/>
              <a:gd name="connsiteX3" fmla="*/ 8963705 w 9750225"/>
              <a:gd name="connsiteY3" fmla="*/ 696952 h 3440407"/>
              <a:gd name="connsiteX4" fmla="*/ 9749517 w 9750225"/>
              <a:gd name="connsiteY4" fmla="*/ 1561345 h 3440407"/>
              <a:gd name="connsiteX5" fmla="*/ 8863693 w 9750225"/>
              <a:gd name="connsiteY5" fmla="*/ 2497176 h 3440407"/>
              <a:gd name="connsiteX6" fmla="*/ 7706404 w 9750225"/>
              <a:gd name="connsiteY6" fmla="*/ 3440151 h 3440407"/>
              <a:gd name="connsiteX7" fmla="*/ 4205967 w 9750225"/>
              <a:gd name="connsiteY7" fmla="*/ 2797213 h 3440407"/>
              <a:gd name="connsiteX8" fmla="*/ 1019855 w 9750225"/>
              <a:gd name="connsiteY8" fmla="*/ 3025813 h 3440407"/>
              <a:gd name="connsiteX9" fmla="*/ 19730 w 9750225"/>
              <a:gd name="connsiteY9" fmla="*/ 1532770 h 3440407"/>
              <a:gd name="connsiteX0" fmla="*/ 19730 w 9750225"/>
              <a:gd name="connsiteY0" fmla="*/ 1665336 h 3572973"/>
              <a:gd name="connsiteX1" fmla="*/ 1791379 w 9750225"/>
              <a:gd name="connsiteY1" fmla="*/ 258017 h 3572973"/>
              <a:gd name="connsiteX2" fmla="*/ 5834743 w 9750225"/>
              <a:gd name="connsiteY2" fmla="*/ 843 h 3572973"/>
              <a:gd name="connsiteX3" fmla="*/ 7720692 w 9750225"/>
              <a:gd name="connsiteY3" fmla="*/ 200867 h 3572973"/>
              <a:gd name="connsiteX4" fmla="*/ 8963705 w 9750225"/>
              <a:gd name="connsiteY4" fmla="*/ 829518 h 3572973"/>
              <a:gd name="connsiteX5" fmla="*/ 9749517 w 9750225"/>
              <a:gd name="connsiteY5" fmla="*/ 1693911 h 3572973"/>
              <a:gd name="connsiteX6" fmla="*/ 8863693 w 9750225"/>
              <a:gd name="connsiteY6" fmla="*/ 2629742 h 3572973"/>
              <a:gd name="connsiteX7" fmla="*/ 7706404 w 9750225"/>
              <a:gd name="connsiteY7" fmla="*/ 3572717 h 3572973"/>
              <a:gd name="connsiteX8" fmla="*/ 4205967 w 9750225"/>
              <a:gd name="connsiteY8" fmla="*/ 2929779 h 3572973"/>
              <a:gd name="connsiteX9" fmla="*/ 1019855 w 9750225"/>
              <a:gd name="connsiteY9" fmla="*/ 3158379 h 3572973"/>
              <a:gd name="connsiteX10" fmla="*/ 19730 w 9750225"/>
              <a:gd name="connsiteY10" fmla="*/ 1665336 h 3572973"/>
              <a:gd name="connsiteX0" fmla="*/ 19730 w 9750225"/>
              <a:gd name="connsiteY0" fmla="*/ 1665336 h 3573351"/>
              <a:gd name="connsiteX1" fmla="*/ 1791379 w 9750225"/>
              <a:gd name="connsiteY1" fmla="*/ 258017 h 3573351"/>
              <a:gd name="connsiteX2" fmla="*/ 5834743 w 9750225"/>
              <a:gd name="connsiteY2" fmla="*/ 843 h 3573351"/>
              <a:gd name="connsiteX3" fmla="*/ 7720692 w 9750225"/>
              <a:gd name="connsiteY3" fmla="*/ 200867 h 3573351"/>
              <a:gd name="connsiteX4" fmla="*/ 8963705 w 9750225"/>
              <a:gd name="connsiteY4" fmla="*/ 829518 h 3573351"/>
              <a:gd name="connsiteX5" fmla="*/ 9749517 w 9750225"/>
              <a:gd name="connsiteY5" fmla="*/ 1693911 h 3573351"/>
              <a:gd name="connsiteX6" fmla="*/ 8863693 w 9750225"/>
              <a:gd name="connsiteY6" fmla="*/ 2629742 h 3573351"/>
              <a:gd name="connsiteX7" fmla="*/ 7706404 w 9750225"/>
              <a:gd name="connsiteY7" fmla="*/ 3572717 h 3573351"/>
              <a:gd name="connsiteX8" fmla="*/ 4277405 w 9750225"/>
              <a:gd name="connsiteY8" fmla="*/ 3286967 h 3573351"/>
              <a:gd name="connsiteX9" fmla="*/ 1019855 w 9750225"/>
              <a:gd name="connsiteY9" fmla="*/ 3158379 h 3573351"/>
              <a:gd name="connsiteX10" fmla="*/ 19730 w 9750225"/>
              <a:gd name="connsiteY10" fmla="*/ 1665336 h 357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750225" h="3573351">
                <a:moveTo>
                  <a:pt x="19730" y="1665336"/>
                </a:moveTo>
                <a:cubicBezTo>
                  <a:pt x="148317" y="1181942"/>
                  <a:pt x="1024617" y="418751"/>
                  <a:pt x="1791379" y="258017"/>
                </a:cubicBezTo>
                <a:cubicBezTo>
                  <a:pt x="2762929" y="-349"/>
                  <a:pt x="4846524" y="10368"/>
                  <a:pt x="5834743" y="843"/>
                </a:cubicBezTo>
                <a:cubicBezTo>
                  <a:pt x="6822962" y="-8682"/>
                  <a:pt x="7199198" y="62755"/>
                  <a:pt x="7720692" y="200867"/>
                </a:cubicBezTo>
                <a:cubicBezTo>
                  <a:pt x="8242186" y="338979"/>
                  <a:pt x="8625568" y="580677"/>
                  <a:pt x="8963705" y="829518"/>
                </a:cubicBezTo>
                <a:cubicBezTo>
                  <a:pt x="9301842" y="1078359"/>
                  <a:pt x="9770948" y="1379586"/>
                  <a:pt x="9749517" y="1693911"/>
                </a:cubicBezTo>
                <a:cubicBezTo>
                  <a:pt x="9728086" y="2008236"/>
                  <a:pt x="9204212" y="2316608"/>
                  <a:pt x="8863693" y="2629742"/>
                </a:cubicBezTo>
                <a:cubicBezTo>
                  <a:pt x="8523174" y="2942876"/>
                  <a:pt x="8496979" y="3558430"/>
                  <a:pt x="7706404" y="3572717"/>
                </a:cubicBezTo>
                <a:cubicBezTo>
                  <a:pt x="6915829" y="3587004"/>
                  <a:pt x="5391830" y="3356023"/>
                  <a:pt x="4277405" y="3286967"/>
                </a:cubicBezTo>
                <a:cubicBezTo>
                  <a:pt x="3162980" y="3217911"/>
                  <a:pt x="1629455" y="3364357"/>
                  <a:pt x="1019855" y="3158379"/>
                </a:cubicBezTo>
                <a:cubicBezTo>
                  <a:pt x="410255" y="2952401"/>
                  <a:pt x="-108857" y="2148730"/>
                  <a:pt x="19730" y="1665336"/>
                </a:cubicBezTo>
                <a:close/>
              </a:path>
            </a:pathLst>
          </a:custGeom>
          <a:solidFill>
            <a:srgbClr val="92D050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4" name="Csoportba foglalás 33"/>
          <p:cNvGrpSpPr/>
          <p:nvPr/>
        </p:nvGrpSpPr>
        <p:grpSpPr>
          <a:xfrm flipH="1">
            <a:off x="2008151" y="585826"/>
            <a:ext cx="1199652" cy="1633393"/>
            <a:chOff x="8912229" y="844495"/>
            <a:chExt cx="2784408" cy="4203619"/>
          </a:xfrm>
        </p:grpSpPr>
        <p:sp>
          <p:nvSpPr>
            <p:cNvPr id="35" name="Szabadkézi sokszög 34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8" name="Csoportba foglalás 37"/>
          <p:cNvGrpSpPr/>
          <p:nvPr/>
        </p:nvGrpSpPr>
        <p:grpSpPr>
          <a:xfrm flipH="1">
            <a:off x="1041310" y="1086488"/>
            <a:ext cx="1199652" cy="1633393"/>
            <a:chOff x="8912229" y="844495"/>
            <a:chExt cx="2784408" cy="4203619"/>
          </a:xfrm>
        </p:grpSpPr>
        <p:sp>
          <p:nvSpPr>
            <p:cNvPr id="39" name="Szabadkézi sokszög 38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1" name="Csoportba foglalás 40"/>
          <p:cNvGrpSpPr/>
          <p:nvPr/>
        </p:nvGrpSpPr>
        <p:grpSpPr>
          <a:xfrm flipH="1">
            <a:off x="56688" y="832164"/>
            <a:ext cx="931338" cy="1210175"/>
            <a:chOff x="8912229" y="844495"/>
            <a:chExt cx="2784408" cy="4203619"/>
          </a:xfrm>
        </p:grpSpPr>
        <p:sp>
          <p:nvSpPr>
            <p:cNvPr id="42" name="Szabadkézi sokszög 41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3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/>
          <p:cNvGrpSpPr/>
          <p:nvPr/>
        </p:nvGrpSpPr>
        <p:grpSpPr>
          <a:xfrm flipH="1">
            <a:off x="314059" y="1554777"/>
            <a:ext cx="931338" cy="1210175"/>
            <a:chOff x="8912229" y="844495"/>
            <a:chExt cx="2784408" cy="4203619"/>
          </a:xfrm>
        </p:grpSpPr>
        <p:sp>
          <p:nvSpPr>
            <p:cNvPr id="45" name="Szabadkézi sokszög 44"/>
            <p:cNvSpPr/>
            <p:nvPr/>
          </p:nvSpPr>
          <p:spPr>
            <a:xfrm rot="21122928" flipH="1">
              <a:off x="10258153" y="2928211"/>
              <a:ext cx="483793" cy="2119903"/>
            </a:xfrm>
            <a:custGeom>
              <a:avLst/>
              <a:gdLst>
                <a:gd name="connsiteX0" fmla="*/ 387107 w 510405"/>
                <a:gd name="connsiteY0" fmla="*/ 0 h 2504093"/>
                <a:gd name="connsiteX1" fmla="*/ 221260 w 510405"/>
                <a:gd name="connsiteY1" fmla="*/ 34710 h 2504093"/>
                <a:gd name="connsiteX2" fmla="*/ 233919 w 510405"/>
                <a:gd name="connsiteY2" fmla="*/ 90716 h 2504093"/>
                <a:gd name="connsiteX3" fmla="*/ 286973 w 510405"/>
                <a:gd name="connsiteY3" fmla="*/ 672952 h 2504093"/>
                <a:gd name="connsiteX4" fmla="*/ 33 w 510405"/>
                <a:gd name="connsiteY4" fmla="*/ 2504093 h 2504093"/>
                <a:gd name="connsiteX5" fmla="*/ 190344 w 510405"/>
                <a:gd name="connsiteY5" fmla="*/ 2504093 h 2504093"/>
                <a:gd name="connsiteX6" fmla="*/ 510404 w 510405"/>
                <a:gd name="connsiteY6" fmla="*/ 642433 h 2504093"/>
                <a:gd name="connsiteX7" fmla="*/ 409292 w 510405"/>
                <a:gd name="connsiteY7" fmla="*/ 71642 h 2504093"/>
                <a:gd name="connsiteX0" fmla="*/ 387107 w 682279"/>
                <a:gd name="connsiteY0" fmla="*/ 0 h 2504093"/>
                <a:gd name="connsiteX1" fmla="*/ 221260 w 682279"/>
                <a:gd name="connsiteY1" fmla="*/ 34710 h 2504093"/>
                <a:gd name="connsiteX2" fmla="*/ 233919 w 682279"/>
                <a:gd name="connsiteY2" fmla="*/ 90716 h 2504093"/>
                <a:gd name="connsiteX3" fmla="*/ 286973 w 682279"/>
                <a:gd name="connsiteY3" fmla="*/ 672952 h 2504093"/>
                <a:gd name="connsiteX4" fmla="*/ 33 w 682279"/>
                <a:gd name="connsiteY4" fmla="*/ 2504093 h 2504093"/>
                <a:gd name="connsiteX5" fmla="*/ 662537 w 682279"/>
                <a:gd name="connsiteY5" fmla="*/ 2485457 h 2504093"/>
                <a:gd name="connsiteX6" fmla="*/ 510404 w 682279"/>
                <a:gd name="connsiteY6" fmla="*/ 642433 h 2504093"/>
                <a:gd name="connsiteX7" fmla="*/ 409292 w 682279"/>
                <a:gd name="connsiteY7" fmla="*/ 71642 h 2504093"/>
                <a:gd name="connsiteX8" fmla="*/ 387107 w 682279"/>
                <a:gd name="connsiteY8" fmla="*/ 0 h 2504093"/>
                <a:gd name="connsiteX0" fmla="*/ 165847 w 461019"/>
                <a:gd name="connsiteY0" fmla="*/ 0 h 2572614"/>
                <a:gd name="connsiteX1" fmla="*/ 0 w 461019"/>
                <a:gd name="connsiteY1" fmla="*/ 34710 h 2572614"/>
                <a:gd name="connsiteX2" fmla="*/ 12659 w 461019"/>
                <a:gd name="connsiteY2" fmla="*/ 90716 h 2572614"/>
                <a:gd name="connsiteX3" fmla="*/ 65713 w 461019"/>
                <a:gd name="connsiteY3" fmla="*/ 672952 h 2572614"/>
                <a:gd name="connsiteX4" fmla="*/ 173044 w 461019"/>
                <a:gd name="connsiteY4" fmla="*/ 2572614 h 2572614"/>
                <a:gd name="connsiteX5" fmla="*/ 441277 w 461019"/>
                <a:gd name="connsiteY5" fmla="*/ 2485457 h 2572614"/>
                <a:gd name="connsiteX6" fmla="*/ 289144 w 461019"/>
                <a:gd name="connsiteY6" fmla="*/ 642433 h 2572614"/>
                <a:gd name="connsiteX7" fmla="*/ 188032 w 461019"/>
                <a:gd name="connsiteY7" fmla="*/ 71642 h 2572614"/>
                <a:gd name="connsiteX8" fmla="*/ 165847 w 461019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572614"/>
                <a:gd name="connsiteX1" fmla="*/ 0 w 473608"/>
                <a:gd name="connsiteY1" fmla="*/ 34710 h 2572614"/>
                <a:gd name="connsiteX2" fmla="*/ 12659 w 473608"/>
                <a:gd name="connsiteY2" fmla="*/ 90716 h 2572614"/>
                <a:gd name="connsiteX3" fmla="*/ 65713 w 473608"/>
                <a:gd name="connsiteY3" fmla="*/ 672952 h 2572614"/>
                <a:gd name="connsiteX4" fmla="*/ 173044 w 473608"/>
                <a:gd name="connsiteY4" fmla="*/ 2572614 h 2572614"/>
                <a:gd name="connsiteX5" fmla="*/ 441277 w 473608"/>
                <a:gd name="connsiteY5" fmla="*/ 2485457 h 2572614"/>
                <a:gd name="connsiteX6" fmla="*/ 289144 w 473608"/>
                <a:gd name="connsiteY6" fmla="*/ 642433 h 2572614"/>
                <a:gd name="connsiteX7" fmla="*/ 188032 w 473608"/>
                <a:gd name="connsiteY7" fmla="*/ 71642 h 2572614"/>
                <a:gd name="connsiteX8" fmla="*/ 165847 w 473608"/>
                <a:gd name="connsiteY8" fmla="*/ 0 h 2572614"/>
                <a:gd name="connsiteX0" fmla="*/ 165847 w 473608"/>
                <a:gd name="connsiteY0" fmla="*/ 0 h 2619618"/>
                <a:gd name="connsiteX1" fmla="*/ 0 w 473608"/>
                <a:gd name="connsiteY1" fmla="*/ 34710 h 2619618"/>
                <a:gd name="connsiteX2" fmla="*/ 12659 w 473608"/>
                <a:gd name="connsiteY2" fmla="*/ 90716 h 2619618"/>
                <a:gd name="connsiteX3" fmla="*/ 65713 w 473608"/>
                <a:gd name="connsiteY3" fmla="*/ 672952 h 2619618"/>
                <a:gd name="connsiteX4" fmla="*/ 173044 w 473608"/>
                <a:gd name="connsiteY4" fmla="*/ 2572614 h 2619618"/>
                <a:gd name="connsiteX5" fmla="*/ 441277 w 473608"/>
                <a:gd name="connsiteY5" fmla="*/ 2485457 h 2619618"/>
                <a:gd name="connsiteX6" fmla="*/ 289144 w 473608"/>
                <a:gd name="connsiteY6" fmla="*/ 642433 h 2619618"/>
                <a:gd name="connsiteX7" fmla="*/ 188032 w 473608"/>
                <a:gd name="connsiteY7" fmla="*/ 71642 h 2619618"/>
                <a:gd name="connsiteX8" fmla="*/ 165847 w 473608"/>
                <a:gd name="connsiteY8" fmla="*/ 0 h 2619618"/>
                <a:gd name="connsiteX0" fmla="*/ 165847 w 541117"/>
                <a:gd name="connsiteY0" fmla="*/ 0 h 2634147"/>
                <a:gd name="connsiteX1" fmla="*/ 0 w 541117"/>
                <a:gd name="connsiteY1" fmla="*/ 34710 h 2634147"/>
                <a:gd name="connsiteX2" fmla="*/ 12659 w 541117"/>
                <a:gd name="connsiteY2" fmla="*/ 90716 h 2634147"/>
                <a:gd name="connsiteX3" fmla="*/ 65713 w 541117"/>
                <a:gd name="connsiteY3" fmla="*/ 672952 h 2634147"/>
                <a:gd name="connsiteX4" fmla="*/ 173044 w 541117"/>
                <a:gd name="connsiteY4" fmla="*/ 2572614 h 2634147"/>
                <a:gd name="connsiteX5" fmla="*/ 515756 w 541117"/>
                <a:gd name="connsiteY5" fmla="*/ 2555272 h 2634147"/>
                <a:gd name="connsiteX6" fmla="*/ 289144 w 541117"/>
                <a:gd name="connsiteY6" fmla="*/ 642433 h 2634147"/>
                <a:gd name="connsiteX7" fmla="*/ 188032 w 541117"/>
                <a:gd name="connsiteY7" fmla="*/ 71642 h 2634147"/>
                <a:gd name="connsiteX8" fmla="*/ 165847 w 541117"/>
                <a:gd name="connsiteY8" fmla="*/ 0 h 2634147"/>
                <a:gd name="connsiteX0" fmla="*/ 165847 w 541117"/>
                <a:gd name="connsiteY0" fmla="*/ 0 h 2691980"/>
                <a:gd name="connsiteX1" fmla="*/ 0 w 541117"/>
                <a:gd name="connsiteY1" fmla="*/ 34710 h 2691980"/>
                <a:gd name="connsiteX2" fmla="*/ 12659 w 541117"/>
                <a:gd name="connsiteY2" fmla="*/ 90716 h 2691980"/>
                <a:gd name="connsiteX3" fmla="*/ 65713 w 541117"/>
                <a:gd name="connsiteY3" fmla="*/ 672952 h 2691980"/>
                <a:gd name="connsiteX4" fmla="*/ 173044 w 541117"/>
                <a:gd name="connsiteY4" fmla="*/ 2572614 h 2691980"/>
                <a:gd name="connsiteX5" fmla="*/ 515756 w 541117"/>
                <a:gd name="connsiteY5" fmla="*/ 2555272 h 2691980"/>
                <a:gd name="connsiteX6" fmla="*/ 289144 w 541117"/>
                <a:gd name="connsiteY6" fmla="*/ 642433 h 2691980"/>
                <a:gd name="connsiteX7" fmla="*/ 188032 w 541117"/>
                <a:gd name="connsiteY7" fmla="*/ 71642 h 2691980"/>
                <a:gd name="connsiteX8" fmla="*/ 165847 w 541117"/>
                <a:gd name="connsiteY8" fmla="*/ 0 h 2691980"/>
                <a:gd name="connsiteX0" fmla="*/ 165847 w 439047"/>
                <a:gd name="connsiteY0" fmla="*/ 0 h 2674120"/>
                <a:gd name="connsiteX1" fmla="*/ 0 w 439047"/>
                <a:gd name="connsiteY1" fmla="*/ 34710 h 2674120"/>
                <a:gd name="connsiteX2" fmla="*/ 12659 w 439047"/>
                <a:gd name="connsiteY2" fmla="*/ 90716 h 2674120"/>
                <a:gd name="connsiteX3" fmla="*/ 65713 w 439047"/>
                <a:gd name="connsiteY3" fmla="*/ 672952 h 2674120"/>
                <a:gd name="connsiteX4" fmla="*/ 173044 w 439047"/>
                <a:gd name="connsiteY4" fmla="*/ 2572614 h 2674120"/>
                <a:gd name="connsiteX5" fmla="*/ 401211 w 439047"/>
                <a:gd name="connsiteY5" fmla="*/ 2519712 h 2674120"/>
                <a:gd name="connsiteX6" fmla="*/ 289144 w 439047"/>
                <a:gd name="connsiteY6" fmla="*/ 642433 h 2674120"/>
                <a:gd name="connsiteX7" fmla="*/ 188032 w 439047"/>
                <a:gd name="connsiteY7" fmla="*/ 71642 h 2674120"/>
                <a:gd name="connsiteX8" fmla="*/ 165847 w 439047"/>
                <a:gd name="connsiteY8" fmla="*/ 0 h 2674120"/>
                <a:gd name="connsiteX0" fmla="*/ 165847 w 439047"/>
                <a:gd name="connsiteY0" fmla="*/ 0 h 2650476"/>
                <a:gd name="connsiteX1" fmla="*/ 0 w 439047"/>
                <a:gd name="connsiteY1" fmla="*/ 34710 h 2650476"/>
                <a:gd name="connsiteX2" fmla="*/ 12659 w 439047"/>
                <a:gd name="connsiteY2" fmla="*/ 90716 h 2650476"/>
                <a:gd name="connsiteX3" fmla="*/ 65713 w 439047"/>
                <a:gd name="connsiteY3" fmla="*/ 672952 h 2650476"/>
                <a:gd name="connsiteX4" fmla="*/ 173044 w 439047"/>
                <a:gd name="connsiteY4" fmla="*/ 2572614 h 2650476"/>
                <a:gd name="connsiteX5" fmla="*/ 401211 w 439047"/>
                <a:gd name="connsiteY5" fmla="*/ 2519712 h 2650476"/>
                <a:gd name="connsiteX6" fmla="*/ 289144 w 439047"/>
                <a:gd name="connsiteY6" fmla="*/ 642433 h 2650476"/>
                <a:gd name="connsiteX7" fmla="*/ 188032 w 439047"/>
                <a:gd name="connsiteY7" fmla="*/ 71642 h 2650476"/>
                <a:gd name="connsiteX8" fmla="*/ 165847 w 439047"/>
                <a:gd name="connsiteY8" fmla="*/ 0 h 2650476"/>
                <a:gd name="connsiteX0" fmla="*/ 165847 w 435208"/>
                <a:gd name="connsiteY0" fmla="*/ 0 h 2650476"/>
                <a:gd name="connsiteX1" fmla="*/ 0 w 435208"/>
                <a:gd name="connsiteY1" fmla="*/ 34710 h 2650476"/>
                <a:gd name="connsiteX2" fmla="*/ 12659 w 435208"/>
                <a:gd name="connsiteY2" fmla="*/ 90716 h 2650476"/>
                <a:gd name="connsiteX3" fmla="*/ 65713 w 435208"/>
                <a:gd name="connsiteY3" fmla="*/ 672952 h 2650476"/>
                <a:gd name="connsiteX4" fmla="*/ 173044 w 435208"/>
                <a:gd name="connsiteY4" fmla="*/ 2572614 h 2650476"/>
                <a:gd name="connsiteX5" fmla="*/ 401211 w 435208"/>
                <a:gd name="connsiteY5" fmla="*/ 2519712 h 2650476"/>
                <a:gd name="connsiteX6" fmla="*/ 289144 w 435208"/>
                <a:gd name="connsiteY6" fmla="*/ 642433 h 2650476"/>
                <a:gd name="connsiteX7" fmla="*/ 188032 w 435208"/>
                <a:gd name="connsiteY7" fmla="*/ 71642 h 2650476"/>
                <a:gd name="connsiteX8" fmla="*/ 165847 w 435208"/>
                <a:gd name="connsiteY8" fmla="*/ 0 h 265047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12659 w 435208"/>
                <a:gd name="connsiteY2" fmla="*/ 56006 h 2615766"/>
                <a:gd name="connsiteX3" fmla="*/ 65713 w 435208"/>
                <a:gd name="connsiteY3" fmla="*/ 638242 h 2615766"/>
                <a:gd name="connsiteX4" fmla="*/ 173044 w 435208"/>
                <a:gd name="connsiteY4" fmla="*/ 2537904 h 2615766"/>
                <a:gd name="connsiteX5" fmla="*/ 401211 w 435208"/>
                <a:gd name="connsiteY5" fmla="*/ 2485002 h 2615766"/>
                <a:gd name="connsiteX6" fmla="*/ 289144 w 435208"/>
                <a:gd name="connsiteY6" fmla="*/ 607723 h 2615766"/>
                <a:gd name="connsiteX7" fmla="*/ 188032 w 435208"/>
                <a:gd name="connsiteY7" fmla="*/ 36932 h 2615766"/>
                <a:gd name="connsiteX0" fmla="*/ 188032 w 435208"/>
                <a:gd name="connsiteY0" fmla="*/ 36932 h 2615766"/>
                <a:gd name="connsiteX1" fmla="*/ 0 w 435208"/>
                <a:gd name="connsiteY1" fmla="*/ 0 h 2615766"/>
                <a:gd name="connsiteX2" fmla="*/ 65713 w 435208"/>
                <a:gd name="connsiteY2" fmla="*/ 638242 h 2615766"/>
                <a:gd name="connsiteX3" fmla="*/ 173044 w 435208"/>
                <a:gd name="connsiteY3" fmla="*/ 2537904 h 2615766"/>
                <a:gd name="connsiteX4" fmla="*/ 401211 w 435208"/>
                <a:gd name="connsiteY4" fmla="*/ 2485002 h 2615766"/>
                <a:gd name="connsiteX5" fmla="*/ 289144 w 435208"/>
                <a:gd name="connsiteY5" fmla="*/ 607723 h 2615766"/>
                <a:gd name="connsiteX6" fmla="*/ 188032 w 435208"/>
                <a:gd name="connsiteY6" fmla="*/ 36932 h 2615766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414069"/>
                <a:gd name="connsiteY0" fmla="*/ 44737 h 2623571"/>
                <a:gd name="connsiteX1" fmla="*/ 0 w 414069"/>
                <a:gd name="connsiteY1" fmla="*/ 0 h 2623571"/>
                <a:gd name="connsiteX2" fmla="*/ 44574 w 414069"/>
                <a:gd name="connsiteY2" fmla="*/ 646047 h 2623571"/>
                <a:gd name="connsiteX3" fmla="*/ 151905 w 414069"/>
                <a:gd name="connsiteY3" fmla="*/ 2545709 h 2623571"/>
                <a:gd name="connsiteX4" fmla="*/ 380072 w 414069"/>
                <a:gd name="connsiteY4" fmla="*/ 2492807 h 2623571"/>
                <a:gd name="connsiteX5" fmla="*/ 268005 w 414069"/>
                <a:gd name="connsiteY5" fmla="*/ 615528 h 2623571"/>
                <a:gd name="connsiteX6" fmla="*/ 166893 w 414069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44574 w 380072"/>
                <a:gd name="connsiteY2" fmla="*/ 646047 h 2623571"/>
                <a:gd name="connsiteX3" fmla="*/ 151905 w 380072"/>
                <a:gd name="connsiteY3" fmla="*/ 2545709 h 2623571"/>
                <a:gd name="connsiteX4" fmla="*/ 380072 w 380072"/>
                <a:gd name="connsiteY4" fmla="*/ 2492807 h 2623571"/>
                <a:gd name="connsiteX5" fmla="*/ 268005 w 380072"/>
                <a:gd name="connsiteY5" fmla="*/ 615528 h 2623571"/>
                <a:gd name="connsiteX6" fmla="*/ 166893 w 380072"/>
                <a:gd name="connsiteY6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66893 w 380072"/>
                <a:gd name="connsiteY0" fmla="*/ 44737 h 2623571"/>
                <a:gd name="connsiteX1" fmla="*/ 0 w 380072"/>
                <a:gd name="connsiteY1" fmla="*/ 0 h 2623571"/>
                <a:gd name="connsiteX2" fmla="*/ 151905 w 380072"/>
                <a:gd name="connsiteY2" fmla="*/ 2545709 h 2623571"/>
                <a:gd name="connsiteX3" fmla="*/ 380072 w 380072"/>
                <a:gd name="connsiteY3" fmla="*/ 2492807 h 2623571"/>
                <a:gd name="connsiteX4" fmla="*/ 268005 w 380072"/>
                <a:gd name="connsiteY4" fmla="*/ 615528 h 2623571"/>
                <a:gd name="connsiteX5" fmla="*/ 166893 w 380072"/>
                <a:gd name="connsiteY5" fmla="*/ 44737 h 2623571"/>
                <a:gd name="connsiteX0" fmla="*/ 194178 w 380072"/>
                <a:gd name="connsiteY0" fmla="*/ 0 h 2627833"/>
                <a:gd name="connsiteX1" fmla="*/ 0 w 380072"/>
                <a:gd name="connsiteY1" fmla="*/ 4262 h 2627833"/>
                <a:gd name="connsiteX2" fmla="*/ 151905 w 380072"/>
                <a:gd name="connsiteY2" fmla="*/ 2549971 h 2627833"/>
                <a:gd name="connsiteX3" fmla="*/ 380072 w 380072"/>
                <a:gd name="connsiteY3" fmla="*/ 2497069 h 2627833"/>
                <a:gd name="connsiteX4" fmla="*/ 268005 w 380072"/>
                <a:gd name="connsiteY4" fmla="*/ 619790 h 2627833"/>
                <a:gd name="connsiteX5" fmla="*/ 194178 w 380072"/>
                <a:gd name="connsiteY5" fmla="*/ 0 h 262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072" h="2627833">
                  <a:moveTo>
                    <a:pt x="194178" y="0"/>
                  </a:moveTo>
                  <a:lnTo>
                    <a:pt x="0" y="4262"/>
                  </a:lnTo>
                  <a:cubicBezTo>
                    <a:pt x="2460" y="539752"/>
                    <a:pt x="33670" y="2154540"/>
                    <a:pt x="151905" y="2549971"/>
                  </a:cubicBezTo>
                  <a:cubicBezTo>
                    <a:pt x="326855" y="2683965"/>
                    <a:pt x="270012" y="2631058"/>
                    <a:pt x="380072" y="2497069"/>
                  </a:cubicBezTo>
                  <a:cubicBezTo>
                    <a:pt x="352304" y="1673142"/>
                    <a:pt x="312245" y="931604"/>
                    <a:pt x="268005" y="619790"/>
                  </a:cubicBezTo>
                  <a:cubicBezTo>
                    <a:pt x="268339" y="429526"/>
                    <a:pt x="250574" y="190263"/>
                    <a:pt x="194178" y="0"/>
                  </a:cubicBezTo>
                  <a:close/>
                </a:path>
              </a:pathLst>
            </a:custGeom>
            <a:solidFill>
              <a:srgbClr val="AC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Háromszög 34"/>
            <p:cNvSpPr/>
            <p:nvPr/>
          </p:nvSpPr>
          <p:spPr>
            <a:xfrm>
              <a:off x="8912229" y="844495"/>
              <a:ext cx="2784408" cy="2783451"/>
            </a:xfrm>
            <a:custGeom>
              <a:avLst/>
              <a:gdLst>
                <a:gd name="connsiteX0" fmla="*/ 0 w 1961354"/>
                <a:gd name="connsiteY0" fmla="*/ 2604573 h 2604573"/>
                <a:gd name="connsiteX1" fmla="*/ 980677 w 1961354"/>
                <a:gd name="connsiteY1" fmla="*/ 0 h 2604573"/>
                <a:gd name="connsiteX2" fmla="*/ 1961354 w 1961354"/>
                <a:gd name="connsiteY2" fmla="*/ 2604573 h 2604573"/>
                <a:gd name="connsiteX3" fmla="*/ 0 w 1961354"/>
                <a:gd name="connsiteY3" fmla="*/ 2604573 h 2604573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229368"/>
                <a:gd name="connsiteY0" fmla="*/ 2604573 h 2967180"/>
                <a:gd name="connsiteX1" fmla="*/ 980677 w 2229368"/>
                <a:gd name="connsiteY1" fmla="*/ 0 h 2967180"/>
                <a:gd name="connsiteX2" fmla="*/ 2229368 w 2229368"/>
                <a:gd name="connsiteY2" fmla="*/ 2967180 h 2967180"/>
                <a:gd name="connsiteX3" fmla="*/ 0 w 2229368"/>
                <a:gd name="connsiteY3" fmla="*/ 2604573 h 2967180"/>
                <a:gd name="connsiteX0" fmla="*/ 0 w 2749630"/>
                <a:gd name="connsiteY0" fmla="*/ 2352325 h 2967180"/>
                <a:gd name="connsiteX1" fmla="*/ 1500939 w 2749630"/>
                <a:gd name="connsiteY1" fmla="*/ 0 h 2967180"/>
                <a:gd name="connsiteX2" fmla="*/ 2749630 w 2749630"/>
                <a:gd name="connsiteY2" fmla="*/ 2967180 h 2967180"/>
                <a:gd name="connsiteX3" fmla="*/ 0 w 2749630"/>
                <a:gd name="connsiteY3" fmla="*/ 2352325 h 2967180"/>
                <a:gd name="connsiteX0" fmla="*/ 27855 w 2777485"/>
                <a:gd name="connsiteY0" fmla="*/ 2352325 h 3121137"/>
                <a:gd name="connsiteX1" fmla="*/ 1528794 w 2777485"/>
                <a:gd name="connsiteY1" fmla="*/ 0 h 3121137"/>
                <a:gd name="connsiteX2" fmla="*/ 2777485 w 2777485"/>
                <a:gd name="connsiteY2" fmla="*/ 2967180 h 3121137"/>
                <a:gd name="connsiteX3" fmla="*/ 552539 w 2777485"/>
                <a:gd name="connsiteY3" fmla="*/ 2746462 h 3121137"/>
                <a:gd name="connsiteX4" fmla="*/ 27855 w 2777485"/>
                <a:gd name="connsiteY4" fmla="*/ 2352325 h 3121137"/>
                <a:gd name="connsiteX0" fmla="*/ 27855 w 2777690"/>
                <a:gd name="connsiteY0" fmla="*/ 2352325 h 3145407"/>
                <a:gd name="connsiteX1" fmla="*/ 1528794 w 2777690"/>
                <a:gd name="connsiteY1" fmla="*/ 0 h 3145407"/>
                <a:gd name="connsiteX2" fmla="*/ 2777485 w 2777690"/>
                <a:gd name="connsiteY2" fmla="*/ 2967180 h 3145407"/>
                <a:gd name="connsiteX3" fmla="*/ 1782250 w 2777690"/>
                <a:gd name="connsiteY3" fmla="*/ 2730697 h 3145407"/>
                <a:gd name="connsiteX4" fmla="*/ 552539 w 2777690"/>
                <a:gd name="connsiteY4" fmla="*/ 2746462 h 3145407"/>
                <a:gd name="connsiteX5" fmla="*/ 27855 w 2777690"/>
                <a:gd name="connsiteY5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1528794 w 2777690"/>
                <a:gd name="connsiteY2" fmla="*/ 0 h 3145407"/>
                <a:gd name="connsiteX3" fmla="*/ 2777485 w 2777690"/>
                <a:gd name="connsiteY3" fmla="*/ 2967180 h 3145407"/>
                <a:gd name="connsiteX4" fmla="*/ 1782250 w 2777690"/>
                <a:gd name="connsiteY4" fmla="*/ 2730697 h 3145407"/>
                <a:gd name="connsiteX5" fmla="*/ 552539 w 2777690"/>
                <a:gd name="connsiteY5" fmla="*/ 2746462 h 3145407"/>
                <a:gd name="connsiteX6" fmla="*/ 27855 w 2777690"/>
                <a:gd name="connsiteY6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528794 w 2777690"/>
                <a:gd name="connsiteY3" fmla="*/ 0 h 3145407"/>
                <a:gd name="connsiteX4" fmla="*/ 2777485 w 2777690"/>
                <a:gd name="connsiteY4" fmla="*/ 2967180 h 3145407"/>
                <a:gd name="connsiteX5" fmla="*/ 1782250 w 2777690"/>
                <a:gd name="connsiteY5" fmla="*/ 2730697 h 3145407"/>
                <a:gd name="connsiteX6" fmla="*/ 552539 w 2777690"/>
                <a:gd name="connsiteY6" fmla="*/ 2746462 h 3145407"/>
                <a:gd name="connsiteX7" fmla="*/ 27855 w 2777690"/>
                <a:gd name="connsiteY7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1528794 w 2777690"/>
                <a:gd name="connsiteY4" fmla="*/ 0 h 3145407"/>
                <a:gd name="connsiteX5" fmla="*/ 2777485 w 2777690"/>
                <a:gd name="connsiteY5" fmla="*/ 2967180 h 3145407"/>
                <a:gd name="connsiteX6" fmla="*/ 1782250 w 2777690"/>
                <a:gd name="connsiteY6" fmla="*/ 2730697 h 3145407"/>
                <a:gd name="connsiteX7" fmla="*/ 552539 w 2777690"/>
                <a:gd name="connsiteY7" fmla="*/ 2746462 h 3145407"/>
                <a:gd name="connsiteX8" fmla="*/ 27855 w 2777690"/>
                <a:gd name="connsiteY8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528794 w 2777690"/>
                <a:gd name="connsiteY5" fmla="*/ 0 h 3145407"/>
                <a:gd name="connsiteX6" fmla="*/ 2777485 w 2777690"/>
                <a:gd name="connsiteY6" fmla="*/ 2967180 h 3145407"/>
                <a:gd name="connsiteX7" fmla="*/ 1782250 w 2777690"/>
                <a:gd name="connsiteY7" fmla="*/ 2730697 h 3145407"/>
                <a:gd name="connsiteX8" fmla="*/ 552539 w 2777690"/>
                <a:gd name="connsiteY8" fmla="*/ 2746462 h 3145407"/>
                <a:gd name="connsiteX9" fmla="*/ 27855 w 2777690"/>
                <a:gd name="connsiteY9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777485 w 2777690"/>
                <a:gd name="connsiteY7" fmla="*/ 2967180 h 3145407"/>
                <a:gd name="connsiteX8" fmla="*/ 1782250 w 2777690"/>
                <a:gd name="connsiteY8" fmla="*/ 2730697 h 3145407"/>
                <a:gd name="connsiteX9" fmla="*/ 552539 w 2777690"/>
                <a:gd name="connsiteY9" fmla="*/ 2746462 h 3145407"/>
                <a:gd name="connsiteX10" fmla="*/ 27855 w 2777690"/>
                <a:gd name="connsiteY10" fmla="*/ 2352325 h 3145407"/>
                <a:gd name="connsiteX0" fmla="*/ 27855 w 2777690"/>
                <a:gd name="connsiteY0" fmla="*/ 2352325 h 3145407"/>
                <a:gd name="connsiteX1" fmla="*/ 1009739 w 2777690"/>
                <a:gd name="connsiteY1" fmla="*/ 2021248 h 3145407"/>
                <a:gd name="connsiteX2" fmla="*/ 410649 w 2777690"/>
                <a:gd name="connsiteY2" fmla="*/ 1832062 h 3145407"/>
                <a:gd name="connsiteX3" fmla="*/ 1135863 w 2777690"/>
                <a:gd name="connsiteY3" fmla="*/ 1485221 h 3145407"/>
                <a:gd name="connsiteX4" fmla="*/ 536773 w 2777690"/>
                <a:gd name="connsiteY4" fmla="*/ 1406393 h 3145407"/>
                <a:gd name="connsiteX5" fmla="*/ 1246221 w 2777690"/>
                <a:gd name="connsiteY5" fmla="*/ 775772 h 3145407"/>
                <a:gd name="connsiteX6" fmla="*/ 1528794 w 2777690"/>
                <a:gd name="connsiteY6" fmla="*/ 0 h 3145407"/>
                <a:gd name="connsiteX7" fmla="*/ 2192152 w 2777690"/>
                <a:gd name="connsiteY7" fmla="*/ 760007 h 3145407"/>
                <a:gd name="connsiteX8" fmla="*/ 2777485 w 2777690"/>
                <a:gd name="connsiteY8" fmla="*/ 2967180 h 3145407"/>
                <a:gd name="connsiteX9" fmla="*/ 1782250 w 2777690"/>
                <a:gd name="connsiteY9" fmla="*/ 2730697 h 3145407"/>
                <a:gd name="connsiteX10" fmla="*/ 552539 w 2777690"/>
                <a:gd name="connsiteY10" fmla="*/ 2746462 h 3145407"/>
                <a:gd name="connsiteX11" fmla="*/ 27855 w 2777690"/>
                <a:gd name="connsiteY11" fmla="*/ 2352325 h 3145407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39"/>
                <a:gd name="connsiteY0" fmla="*/ 2352325 h 3109264"/>
                <a:gd name="connsiteX1" fmla="*/ 1009739 w 2777639"/>
                <a:gd name="connsiteY1" fmla="*/ 2021248 h 3109264"/>
                <a:gd name="connsiteX2" fmla="*/ 410649 w 2777639"/>
                <a:gd name="connsiteY2" fmla="*/ 1832062 h 3109264"/>
                <a:gd name="connsiteX3" fmla="*/ 1135863 w 2777639"/>
                <a:gd name="connsiteY3" fmla="*/ 1485221 h 3109264"/>
                <a:gd name="connsiteX4" fmla="*/ 536773 w 2777639"/>
                <a:gd name="connsiteY4" fmla="*/ 1406393 h 3109264"/>
                <a:gd name="connsiteX5" fmla="*/ 1246221 w 2777639"/>
                <a:gd name="connsiteY5" fmla="*/ 775772 h 3109264"/>
                <a:gd name="connsiteX6" fmla="*/ 1528794 w 2777639"/>
                <a:gd name="connsiteY6" fmla="*/ 0 h 3109264"/>
                <a:gd name="connsiteX7" fmla="*/ 2192152 w 2777639"/>
                <a:gd name="connsiteY7" fmla="*/ 760007 h 3109264"/>
                <a:gd name="connsiteX8" fmla="*/ 2777485 w 2777639"/>
                <a:gd name="connsiteY8" fmla="*/ 2967180 h 3109264"/>
                <a:gd name="connsiteX9" fmla="*/ 1566590 w 2777639"/>
                <a:gd name="connsiteY9" fmla="*/ 2463278 h 3109264"/>
                <a:gd name="connsiteX10" fmla="*/ 552539 w 2777639"/>
                <a:gd name="connsiteY10" fmla="*/ 2746462 h 3109264"/>
                <a:gd name="connsiteX11" fmla="*/ 27855 w 2777639"/>
                <a:gd name="connsiteY11" fmla="*/ 2352325 h 3109264"/>
                <a:gd name="connsiteX0" fmla="*/ 27855 w 2777616"/>
                <a:gd name="connsiteY0" fmla="*/ 2352325 h 3130609"/>
                <a:gd name="connsiteX1" fmla="*/ 1009739 w 2777616"/>
                <a:gd name="connsiteY1" fmla="*/ 2021248 h 3130609"/>
                <a:gd name="connsiteX2" fmla="*/ 410649 w 2777616"/>
                <a:gd name="connsiteY2" fmla="*/ 1832062 h 3130609"/>
                <a:gd name="connsiteX3" fmla="*/ 1135863 w 2777616"/>
                <a:gd name="connsiteY3" fmla="*/ 1485221 h 3130609"/>
                <a:gd name="connsiteX4" fmla="*/ 536773 w 2777616"/>
                <a:gd name="connsiteY4" fmla="*/ 1406393 h 3130609"/>
                <a:gd name="connsiteX5" fmla="*/ 1246221 w 2777616"/>
                <a:gd name="connsiteY5" fmla="*/ 775772 h 3130609"/>
                <a:gd name="connsiteX6" fmla="*/ 1528794 w 2777616"/>
                <a:gd name="connsiteY6" fmla="*/ 0 h 3130609"/>
                <a:gd name="connsiteX7" fmla="*/ 2192152 w 2777616"/>
                <a:gd name="connsiteY7" fmla="*/ 760007 h 3130609"/>
                <a:gd name="connsiteX8" fmla="*/ 2777485 w 2777616"/>
                <a:gd name="connsiteY8" fmla="*/ 2967180 h 3130609"/>
                <a:gd name="connsiteX9" fmla="*/ 1566590 w 2777616"/>
                <a:gd name="connsiteY9" fmla="*/ 2463278 h 3130609"/>
                <a:gd name="connsiteX10" fmla="*/ 552539 w 2777616"/>
                <a:gd name="connsiteY10" fmla="*/ 2746462 h 3130609"/>
                <a:gd name="connsiteX11" fmla="*/ 27855 w 2777616"/>
                <a:gd name="connsiteY11" fmla="*/ 2352325 h 3130609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777616"/>
                <a:gd name="connsiteY0" fmla="*/ 2352325 h 2904221"/>
                <a:gd name="connsiteX1" fmla="*/ 1009739 w 2777616"/>
                <a:gd name="connsiteY1" fmla="*/ 2021248 h 2904221"/>
                <a:gd name="connsiteX2" fmla="*/ 410649 w 2777616"/>
                <a:gd name="connsiteY2" fmla="*/ 1832062 h 2904221"/>
                <a:gd name="connsiteX3" fmla="*/ 1135863 w 2777616"/>
                <a:gd name="connsiteY3" fmla="*/ 1485221 h 2904221"/>
                <a:gd name="connsiteX4" fmla="*/ 536773 w 2777616"/>
                <a:gd name="connsiteY4" fmla="*/ 1406393 h 2904221"/>
                <a:gd name="connsiteX5" fmla="*/ 1246221 w 2777616"/>
                <a:gd name="connsiteY5" fmla="*/ 775772 h 2904221"/>
                <a:gd name="connsiteX6" fmla="*/ 1528794 w 2777616"/>
                <a:gd name="connsiteY6" fmla="*/ 0 h 2904221"/>
                <a:gd name="connsiteX7" fmla="*/ 2192152 w 2777616"/>
                <a:gd name="connsiteY7" fmla="*/ 760007 h 2904221"/>
                <a:gd name="connsiteX8" fmla="*/ 2777485 w 2777616"/>
                <a:gd name="connsiteY8" fmla="*/ 2691135 h 2904221"/>
                <a:gd name="connsiteX9" fmla="*/ 1566590 w 2777616"/>
                <a:gd name="connsiteY9" fmla="*/ 2463278 h 2904221"/>
                <a:gd name="connsiteX10" fmla="*/ 552539 w 2777616"/>
                <a:gd name="connsiteY10" fmla="*/ 2746462 h 2904221"/>
                <a:gd name="connsiteX11" fmla="*/ 27855 w 2777616"/>
                <a:gd name="connsiteY11" fmla="*/ 2352325 h 2904221"/>
                <a:gd name="connsiteX0" fmla="*/ 27855 w 2848112"/>
                <a:gd name="connsiteY0" fmla="*/ 2352325 h 2904221"/>
                <a:gd name="connsiteX1" fmla="*/ 1009739 w 2848112"/>
                <a:gd name="connsiteY1" fmla="*/ 2021248 h 2904221"/>
                <a:gd name="connsiteX2" fmla="*/ 410649 w 2848112"/>
                <a:gd name="connsiteY2" fmla="*/ 1832062 h 2904221"/>
                <a:gd name="connsiteX3" fmla="*/ 1135863 w 2848112"/>
                <a:gd name="connsiteY3" fmla="*/ 1485221 h 2904221"/>
                <a:gd name="connsiteX4" fmla="*/ 536773 w 2848112"/>
                <a:gd name="connsiteY4" fmla="*/ 1406393 h 2904221"/>
                <a:gd name="connsiteX5" fmla="*/ 1246221 w 2848112"/>
                <a:gd name="connsiteY5" fmla="*/ 775772 h 2904221"/>
                <a:gd name="connsiteX6" fmla="*/ 1528794 w 2848112"/>
                <a:gd name="connsiteY6" fmla="*/ 0 h 2904221"/>
                <a:gd name="connsiteX7" fmla="*/ 2192152 w 2848112"/>
                <a:gd name="connsiteY7" fmla="*/ 760007 h 2904221"/>
                <a:gd name="connsiteX8" fmla="*/ 2746838 w 2848112"/>
                <a:gd name="connsiteY8" fmla="*/ 1982158 h 2904221"/>
                <a:gd name="connsiteX9" fmla="*/ 2777485 w 2848112"/>
                <a:gd name="connsiteY9" fmla="*/ 2691135 h 2904221"/>
                <a:gd name="connsiteX10" fmla="*/ 1566590 w 2848112"/>
                <a:gd name="connsiteY10" fmla="*/ 2463278 h 2904221"/>
                <a:gd name="connsiteX11" fmla="*/ 552539 w 2848112"/>
                <a:gd name="connsiteY11" fmla="*/ 2746462 h 2904221"/>
                <a:gd name="connsiteX12" fmla="*/ 27855 w 2848112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746838 w 2788689"/>
                <a:gd name="connsiteY8" fmla="*/ 1982158 h 2904221"/>
                <a:gd name="connsiteX9" fmla="*/ 2777485 w 2788689"/>
                <a:gd name="connsiteY9" fmla="*/ 2691135 h 2904221"/>
                <a:gd name="connsiteX10" fmla="*/ 1566590 w 2788689"/>
                <a:gd name="connsiteY10" fmla="*/ 2463278 h 2904221"/>
                <a:gd name="connsiteX11" fmla="*/ 552539 w 2788689"/>
                <a:gd name="connsiteY11" fmla="*/ 2746462 h 2904221"/>
                <a:gd name="connsiteX12" fmla="*/ 27855 w 2788689"/>
                <a:gd name="connsiteY12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142990 w 2788689"/>
                <a:gd name="connsiteY8" fmla="*/ 1628475 h 2904221"/>
                <a:gd name="connsiteX9" fmla="*/ 2746838 w 2788689"/>
                <a:gd name="connsiteY9" fmla="*/ 1982158 h 2904221"/>
                <a:gd name="connsiteX10" fmla="*/ 2777485 w 2788689"/>
                <a:gd name="connsiteY10" fmla="*/ 2691135 h 2904221"/>
                <a:gd name="connsiteX11" fmla="*/ 1566590 w 2788689"/>
                <a:gd name="connsiteY11" fmla="*/ 2463278 h 2904221"/>
                <a:gd name="connsiteX12" fmla="*/ 552539 w 2788689"/>
                <a:gd name="connsiteY12" fmla="*/ 2746462 h 2904221"/>
                <a:gd name="connsiteX13" fmla="*/ 27855 w 2788689"/>
                <a:gd name="connsiteY13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2539805 w 2788689"/>
                <a:gd name="connsiteY8" fmla="*/ 1481826 h 2904221"/>
                <a:gd name="connsiteX9" fmla="*/ 2142990 w 2788689"/>
                <a:gd name="connsiteY9" fmla="*/ 1628475 h 2904221"/>
                <a:gd name="connsiteX10" fmla="*/ 2746838 w 2788689"/>
                <a:gd name="connsiteY10" fmla="*/ 1982158 h 2904221"/>
                <a:gd name="connsiteX11" fmla="*/ 2777485 w 2788689"/>
                <a:gd name="connsiteY11" fmla="*/ 2691135 h 2904221"/>
                <a:gd name="connsiteX12" fmla="*/ 1566590 w 2788689"/>
                <a:gd name="connsiteY12" fmla="*/ 2463278 h 2904221"/>
                <a:gd name="connsiteX13" fmla="*/ 552539 w 2788689"/>
                <a:gd name="connsiteY13" fmla="*/ 2746462 h 2904221"/>
                <a:gd name="connsiteX14" fmla="*/ 27855 w 2788689"/>
                <a:gd name="connsiteY14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953209 w 2788689"/>
                <a:gd name="connsiteY8" fmla="*/ 1128143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352325 h 2904221"/>
                <a:gd name="connsiteX1" fmla="*/ 1009739 w 2788689"/>
                <a:gd name="connsiteY1" fmla="*/ 2021248 h 2904221"/>
                <a:gd name="connsiteX2" fmla="*/ 410649 w 2788689"/>
                <a:gd name="connsiteY2" fmla="*/ 1832062 h 2904221"/>
                <a:gd name="connsiteX3" fmla="*/ 1135863 w 2788689"/>
                <a:gd name="connsiteY3" fmla="*/ 1485221 h 2904221"/>
                <a:gd name="connsiteX4" fmla="*/ 536773 w 2788689"/>
                <a:gd name="connsiteY4" fmla="*/ 1406393 h 2904221"/>
                <a:gd name="connsiteX5" fmla="*/ 1246221 w 2788689"/>
                <a:gd name="connsiteY5" fmla="*/ 775772 h 2904221"/>
                <a:gd name="connsiteX6" fmla="*/ 1528794 w 2788689"/>
                <a:gd name="connsiteY6" fmla="*/ 0 h 2904221"/>
                <a:gd name="connsiteX7" fmla="*/ 2192152 w 2788689"/>
                <a:gd name="connsiteY7" fmla="*/ 760007 h 2904221"/>
                <a:gd name="connsiteX8" fmla="*/ 1866945 w 2788689"/>
                <a:gd name="connsiteY8" fmla="*/ 972868 h 2904221"/>
                <a:gd name="connsiteX9" fmla="*/ 2539805 w 2788689"/>
                <a:gd name="connsiteY9" fmla="*/ 1481826 h 2904221"/>
                <a:gd name="connsiteX10" fmla="*/ 2142990 w 2788689"/>
                <a:gd name="connsiteY10" fmla="*/ 1628475 h 2904221"/>
                <a:gd name="connsiteX11" fmla="*/ 2746838 w 2788689"/>
                <a:gd name="connsiteY11" fmla="*/ 1982158 h 2904221"/>
                <a:gd name="connsiteX12" fmla="*/ 2777485 w 2788689"/>
                <a:gd name="connsiteY12" fmla="*/ 2691135 h 2904221"/>
                <a:gd name="connsiteX13" fmla="*/ 1566590 w 2788689"/>
                <a:gd name="connsiteY13" fmla="*/ 2463278 h 2904221"/>
                <a:gd name="connsiteX14" fmla="*/ 552539 w 2788689"/>
                <a:gd name="connsiteY14" fmla="*/ 2746462 h 2904221"/>
                <a:gd name="connsiteX15" fmla="*/ 27855 w 2788689"/>
                <a:gd name="connsiteY15" fmla="*/ 2352325 h 290422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866945 w 2788689"/>
                <a:gd name="connsiteY8" fmla="*/ 852098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246221 w 2788689"/>
                <a:gd name="connsiteY5" fmla="*/ 655002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1589179 w 2788689"/>
                <a:gd name="connsiteY6" fmla="*/ 0 h 2783451"/>
                <a:gd name="connsiteX7" fmla="*/ 2192152 w 2788689"/>
                <a:gd name="connsiteY7" fmla="*/ 639237 h 2783451"/>
                <a:gd name="connsiteX8" fmla="*/ 1970462 w 2788689"/>
                <a:gd name="connsiteY8" fmla="*/ 903857 h 2783451"/>
                <a:gd name="connsiteX9" fmla="*/ 2539805 w 2788689"/>
                <a:gd name="connsiteY9" fmla="*/ 1361056 h 2783451"/>
                <a:gd name="connsiteX10" fmla="*/ 2142990 w 2788689"/>
                <a:gd name="connsiteY10" fmla="*/ 1507705 h 2783451"/>
                <a:gd name="connsiteX11" fmla="*/ 2746838 w 2788689"/>
                <a:gd name="connsiteY11" fmla="*/ 1861388 h 2783451"/>
                <a:gd name="connsiteX12" fmla="*/ 2777485 w 2788689"/>
                <a:gd name="connsiteY12" fmla="*/ 2570365 h 2783451"/>
                <a:gd name="connsiteX13" fmla="*/ 1566590 w 2788689"/>
                <a:gd name="connsiteY13" fmla="*/ 2342508 h 2783451"/>
                <a:gd name="connsiteX14" fmla="*/ 552539 w 2788689"/>
                <a:gd name="connsiteY14" fmla="*/ 2625692 h 2783451"/>
                <a:gd name="connsiteX15" fmla="*/ 27855 w 2788689"/>
                <a:gd name="connsiteY15" fmla="*/ 2231555 h 2783451"/>
                <a:gd name="connsiteX0" fmla="*/ 27855 w 2788689"/>
                <a:gd name="connsiteY0" fmla="*/ 2231626 h 2783522"/>
                <a:gd name="connsiteX1" fmla="*/ 1009739 w 2788689"/>
                <a:gd name="connsiteY1" fmla="*/ 1900549 h 2783522"/>
                <a:gd name="connsiteX2" fmla="*/ 410649 w 2788689"/>
                <a:gd name="connsiteY2" fmla="*/ 1711363 h 2783522"/>
                <a:gd name="connsiteX3" fmla="*/ 1135863 w 2788689"/>
                <a:gd name="connsiteY3" fmla="*/ 1364522 h 2783522"/>
                <a:gd name="connsiteX4" fmla="*/ 536773 w 2788689"/>
                <a:gd name="connsiteY4" fmla="*/ 1285694 h 2783522"/>
                <a:gd name="connsiteX5" fmla="*/ 1177210 w 2788689"/>
                <a:gd name="connsiteY5" fmla="*/ 767217 h 2783522"/>
                <a:gd name="connsiteX6" fmla="*/ 909413 w 2788689"/>
                <a:gd name="connsiteY6" fmla="*/ 524364 h 2783522"/>
                <a:gd name="connsiteX7" fmla="*/ 1589179 w 2788689"/>
                <a:gd name="connsiteY7" fmla="*/ 71 h 2783522"/>
                <a:gd name="connsiteX8" fmla="*/ 2192152 w 2788689"/>
                <a:gd name="connsiteY8" fmla="*/ 639308 h 2783522"/>
                <a:gd name="connsiteX9" fmla="*/ 1970462 w 2788689"/>
                <a:gd name="connsiteY9" fmla="*/ 903928 h 2783522"/>
                <a:gd name="connsiteX10" fmla="*/ 2539805 w 2788689"/>
                <a:gd name="connsiteY10" fmla="*/ 1361127 h 2783522"/>
                <a:gd name="connsiteX11" fmla="*/ 2142990 w 2788689"/>
                <a:gd name="connsiteY11" fmla="*/ 1507776 h 2783522"/>
                <a:gd name="connsiteX12" fmla="*/ 2746838 w 2788689"/>
                <a:gd name="connsiteY12" fmla="*/ 1861459 h 2783522"/>
                <a:gd name="connsiteX13" fmla="*/ 2777485 w 2788689"/>
                <a:gd name="connsiteY13" fmla="*/ 2570436 h 2783522"/>
                <a:gd name="connsiteX14" fmla="*/ 1566590 w 2788689"/>
                <a:gd name="connsiteY14" fmla="*/ 2342579 h 2783522"/>
                <a:gd name="connsiteX15" fmla="*/ 552539 w 2788689"/>
                <a:gd name="connsiteY15" fmla="*/ 2625763 h 2783522"/>
                <a:gd name="connsiteX16" fmla="*/ 27855 w 2788689"/>
                <a:gd name="connsiteY16" fmla="*/ 2231626 h 2783522"/>
                <a:gd name="connsiteX0" fmla="*/ 27855 w 2788689"/>
                <a:gd name="connsiteY0" fmla="*/ 2231622 h 2783518"/>
                <a:gd name="connsiteX1" fmla="*/ 1009739 w 2788689"/>
                <a:gd name="connsiteY1" fmla="*/ 1900545 h 2783518"/>
                <a:gd name="connsiteX2" fmla="*/ 410649 w 2788689"/>
                <a:gd name="connsiteY2" fmla="*/ 1711359 h 2783518"/>
                <a:gd name="connsiteX3" fmla="*/ 1135863 w 2788689"/>
                <a:gd name="connsiteY3" fmla="*/ 1364518 h 2783518"/>
                <a:gd name="connsiteX4" fmla="*/ 536773 w 2788689"/>
                <a:gd name="connsiteY4" fmla="*/ 1285690 h 2783518"/>
                <a:gd name="connsiteX5" fmla="*/ 1177210 w 2788689"/>
                <a:gd name="connsiteY5" fmla="*/ 767213 h 2783518"/>
                <a:gd name="connsiteX6" fmla="*/ 909413 w 2788689"/>
                <a:gd name="connsiteY6" fmla="*/ 524360 h 2783518"/>
                <a:gd name="connsiteX7" fmla="*/ 1589179 w 2788689"/>
                <a:gd name="connsiteY7" fmla="*/ 67 h 2783518"/>
                <a:gd name="connsiteX8" fmla="*/ 2192152 w 2788689"/>
                <a:gd name="connsiteY8" fmla="*/ 639304 h 2783518"/>
                <a:gd name="connsiteX9" fmla="*/ 1970462 w 2788689"/>
                <a:gd name="connsiteY9" fmla="*/ 903924 h 2783518"/>
                <a:gd name="connsiteX10" fmla="*/ 2539805 w 2788689"/>
                <a:gd name="connsiteY10" fmla="*/ 1361123 h 2783518"/>
                <a:gd name="connsiteX11" fmla="*/ 2142990 w 2788689"/>
                <a:gd name="connsiteY11" fmla="*/ 1507772 h 2783518"/>
                <a:gd name="connsiteX12" fmla="*/ 2746838 w 2788689"/>
                <a:gd name="connsiteY12" fmla="*/ 1861455 h 2783518"/>
                <a:gd name="connsiteX13" fmla="*/ 2777485 w 2788689"/>
                <a:gd name="connsiteY13" fmla="*/ 2570432 h 2783518"/>
                <a:gd name="connsiteX14" fmla="*/ 1566590 w 2788689"/>
                <a:gd name="connsiteY14" fmla="*/ 2342575 h 2783518"/>
                <a:gd name="connsiteX15" fmla="*/ 552539 w 2788689"/>
                <a:gd name="connsiteY15" fmla="*/ 2625759 h 2783518"/>
                <a:gd name="connsiteX16" fmla="*/ 27855 w 2788689"/>
                <a:gd name="connsiteY16" fmla="*/ 2231622 h 2783518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35863 w 2788689"/>
                <a:gd name="connsiteY3" fmla="*/ 1364451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536773 w 2788689"/>
                <a:gd name="connsiteY4" fmla="*/ 1285623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27855 w 2788689"/>
                <a:gd name="connsiteY0" fmla="*/ 2231555 h 2783451"/>
                <a:gd name="connsiteX1" fmla="*/ 1009739 w 2788689"/>
                <a:gd name="connsiteY1" fmla="*/ 1900478 h 2783451"/>
                <a:gd name="connsiteX2" fmla="*/ 410649 w 2788689"/>
                <a:gd name="connsiteY2" fmla="*/ 1711292 h 2783451"/>
                <a:gd name="connsiteX3" fmla="*/ 1127237 w 2788689"/>
                <a:gd name="connsiteY3" fmla="*/ 1476595 h 2783451"/>
                <a:gd name="connsiteX4" fmla="*/ 623037 w 2788689"/>
                <a:gd name="connsiteY4" fmla="*/ 1311502 h 2783451"/>
                <a:gd name="connsiteX5" fmla="*/ 1177210 w 2788689"/>
                <a:gd name="connsiteY5" fmla="*/ 767146 h 2783451"/>
                <a:gd name="connsiteX6" fmla="*/ 909413 w 2788689"/>
                <a:gd name="connsiteY6" fmla="*/ 524293 h 2783451"/>
                <a:gd name="connsiteX7" fmla="*/ 1589179 w 2788689"/>
                <a:gd name="connsiteY7" fmla="*/ 0 h 2783451"/>
                <a:gd name="connsiteX8" fmla="*/ 2192152 w 2788689"/>
                <a:gd name="connsiteY8" fmla="*/ 639237 h 2783451"/>
                <a:gd name="connsiteX9" fmla="*/ 1970462 w 2788689"/>
                <a:gd name="connsiteY9" fmla="*/ 903857 h 2783451"/>
                <a:gd name="connsiteX10" fmla="*/ 2539805 w 2788689"/>
                <a:gd name="connsiteY10" fmla="*/ 1361056 h 2783451"/>
                <a:gd name="connsiteX11" fmla="*/ 2142990 w 2788689"/>
                <a:gd name="connsiteY11" fmla="*/ 1507705 h 2783451"/>
                <a:gd name="connsiteX12" fmla="*/ 2746838 w 2788689"/>
                <a:gd name="connsiteY12" fmla="*/ 1861388 h 2783451"/>
                <a:gd name="connsiteX13" fmla="*/ 2777485 w 2788689"/>
                <a:gd name="connsiteY13" fmla="*/ 2570365 h 2783451"/>
                <a:gd name="connsiteX14" fmla="*/ 1566590 w 2788689"/>
                <a:gd name="connsiteY14" fmla="*/ 2342508 h 2783451"/>
                <a:gd name="connsiteX15" fmla="*/ 552539 w 2788689"/>
                <a:gd name="connsiteY15" fmla="*/ 2625692 h 2783451"/>
                <a:gd name="connsiteX16" fmla="*/ 27855 w 2788689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515020 w 2763904"/>
                <a:gd name="connsiteY10" fmla="*/ 1361056 h 2783451"/>
                <a:gd name="connsiteX11" fmla="*/ 2118205 w 2763904"/>
                <a:gd name="connsiteY11" fmla="*/ 1507705 h 2783451"/>
                <a:gd name="connsiteX12" fmla="*/ 2722053 w 2763904"/>
                <a:gd name="connsiteY12" fmla="*/ 1861388 h 2783451"/>
                <a:gd name="connsiteX13" fmla="*/ 2752700 w 2763904"/>
                <a:gd name="connsiteY13" fmla="*/ 2570365 h 2783451"/>
                <a:gd name="connsiteX14" fmla="*/ 1541805 w 2763904"/>
                <a:gd name="connsiteY14" fmla="*/ 2342508 h 2783451"/>
                <a:gd name="connsiteX15" fmla="*/ 527754 w 2763904"/>
                <a:gd name="connsiteY15" fmla="*/ 2625692 h 2783451"/>
                <a:gd name="connsiteX16" fmla="*/ 3070 w 2763904"/>
                <a:gd name="connsiteY16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63904"/>
                <a:gd name="connsiteY0" fmla="*/ 2231555 h 2783451"/>
                <a:gd name="connsiteX1" fmla="*/ 984954 w 2763904"/>
                <a:gd name="connsiteY1" fmla="*/ 1900478 h 2783451"/>
                <a:gd name="connsiteX2" fmla="*/ 385864 w 2763904"/>
                <a:gd name="connsiteY2" fmla="*/ 1711292 h 2783451"/>
                <a:gd name="connsiteX3" fmla="*/ 1102452 w 2763904"/>
                <a:gd name="connsiteY3" fmla="*/ 1476595 h 2783451"/>
                <a:gd name="connsiteX4" fmla="*/ 598252 w 2763904"/>
                <a:gd name="connsiteY4" fmla="*/ 1311502 h 2783451"/>
                <a:gd name="connsiteX5" fmla="*/ 1152425 w 2763904"/>
                <a:gd name="connsiteY5" fmla="*/ 767146 h 2783451"/>
                <a:gd name="connsiteX6" fmla="*/ 884628 w 2763904"/>
                <a:gd name="connsiteY6" fmla="*/ 524293 h 2783451"/>
                <a:gd name="connsiteX7" fmla="*/ 1564394 w 2763904"/>
                <a:gd name="connsiteY7" fmla="*/ 0 h 2783451"/>
                <a:gd name="connsiteX8" fmla="*/ 2167367 w 2763904"/>
                <a:gd name="connsiteY8" fmla="*/ 639237 h 2783451"/>
                <a:gd name="connsiteX9" fmla="*/ 1945677 w 2763904"/>
                <a:gd name="connsiteY9" fmla="*/ 903857 h 2783451"/>
                <a:gd name="connsiteX10" fmla="*/ 2213095 w 2763904"/>
                <a:gd name="connsiteY10" fmla="*/ 1197154 h 2783451"/>
                <a:gd name="connsiteX11" fmla="*/ 2515020 w 2763904"/>
                <a:gd name="connsiteY11" fmla="*/ 1361056 h 2783451"/>
                <a:gd name="connsiteX12" fmla="*/ 2118205 w 2763904"/>
                <a:gd name="connsiteY12" fmla="*/ 1507705 h 2783451"/>
                <a:gd name="connsiteX13" fmla="*/ 2722053 w 2763904"/>
                <a:gd name="connsiteY13" fmla="*/ 1861388 h 2783451"/>
                <a:gd name="connsiteX14" fmla="*/ 2752700 w 2763904"/>
                <a:gd name="connsiteY14" fmla="*/ 2570365 h 2783451"/>
                <a:gd name="connsiteX15" fmla="*/ 1541805 w 2763904"/>
                <a:gd name="connsiteY15" fmla="*/ 2342508 h 2783451"/>
                <a:gd name="connsiteX16" fmla="*/ 527754 w 2763904"/>
                <a:gd name="connsiteY16" fmla="*/ 2625692 h 2783451"/>
                <a:gd name="connsiteX17" fmla="*/ 3070 w 2763904"/>
                <a:gd name="connsiteY17" fmla="*/ 2231555 h 2783451"/>
                <a:gd name="connsiteX0" fmla="*/ 3070 w 2780883"/>
                <a:gd name="connsiteY0" fmla="*/ 2231555 h 2783451"/>
                <a:gd name="connsiteX1" fmla="*/ 984954 w 2780883"/>
                <a:gd name="connsiteY1" fmla="*/ 1900478 h 2783451"/>
                <a:gd name="connsiteX2" fmla="*/ 385864 w 2780883"/>
                <a:gd name="connsiteY2" fmla="*/ 1711292 h 2783451"/>
                <a:gd name="connsiteX3" fmla="*/ 1102452 w 2780883"/>
                <a:gd name="connsiteY3" fmla="*/ 1476595 h 2783451"/>
                <a:gd name="connsiteX4" fmla="*/ 598252 w 2780883"/>
                <a:gd name="connsiteY4" fmla="*/ 1311502 h 2783451"/>
                <a:gd name="connsiteX5" fmla="*/ 1152425 w 2780883"/>
                <a:gd name="connsiteY5" fmla="*/ 767146 h 2783451"/>
                <a:gd name="connsiteX6" fmla="*/ 884628 w 2780883"/>
                <a:gd name="connsiteY6" fmla="*/ 524293 h 2783451"/>
                <a:gd name="connsiteX7" fmla="*/ 1564394 w 2780883"/>
                <a:gd name="connsiteY7" fmla="*/ 0 h 2783451"/>
                <a:gd name="connsiteX8" fmla="*/ 2167367 w 2780883"/>
                <a:gd name="connsiteY8" fmla="*/ 639237 h 2783451"/>
                <a:gd name="connsiteX9" fmla="*/ 1945677 w 2780883"/>
                <a:gd name="connsiteY9" fmla="*/ 903857 h 2783451"/>
                <a:gd name="connsiteX10" fmla="*/ 2213095 w 2780883"/>
                <a:gd name="connsiteY10" fmla="*/ 1197154 h 2783451"/>
                <a:gd name="connsiteX11" fmla="*/ 2515020 w 2780883"/>
                <a:gd name="connsiteY11" fmla="*/ 1361056 h 2783451"/>
                <a:gd name="connsiteX12" fmla="*/ 2118205 w 2780883"/>
                <a:gd name="connsiteY12" fmla="*/ 1507705 h 2783451"/>
                <a:gd name="connsiteX13" fmla="*/ 2722053 w 2780883"/>
                <a:gd name="connsiteY13" fmla="*/ 1861388 h 2783451"/>
                <a:gd name="connsiteX14" fmla="*/ 2752700 w 2780883"/>
                <a:gd name="connsiteY14" fmla="*/ 2570365 h 2783451"/>
                <a:gd name="connsiteX15" fmla="*/ 1541805 w 2780883"/>
                <a:gd name="connsiteY15" fmla="*/ 2342508 h 2783451"/>
                <a:gd name="connsiteX16" fmla="*/ 527754 w 2780883"/>
                <a:gd name="connsiteY16" fmla="*/ 2625692 h 2783451"/>
                <a:gd name="connsiteX17" fmla="*/ 3070 w 2780883"/>
                <a:gd name="connsiteY17" fmla="*/ 2231555 h 2783451"/>
                <a:gd name="connsiteX0" fmla="*/ 3070 w 2784408"/>
                <a:gd name="connsiteY0" fmla="*/ 2231555 h 2783451"/>
                <a:gd name="connsiteX1" fmla="*/ 984954 w 2784408"/>
                <a:gd name="connsiteY1" fmla="*/ 1900478 h 2783451"/>
                <a:gd name="connsiteX2" fmla="*/ 385864 w 2784408"/>
                <a:gd name="connsiteY2" fmla="*/ 1711292 h 2783451"/>
                <a:gd name="connsiteX3" fmla="*/ 1102452 w 2784408"/>
                <a:gd name="connsiteY3" fmla="*/ 1476595 h 2783451"/>
                <a:gd name="connsiteX4" fmla="*/ 598252 w 2784408"/>
                <a:gd name="connsiteY4" fmla="*/ 1311502 h 2783451"/>
                <a:gd name="connsiteX5" fmla="*/ 1152425 w 2784408"/>
                <a:gd name="connsiteY5" fmla="*/ 767146 h 2783451"/>
                <a:gd name="connsiteX6" fmla="*/ 884628 w 2784408"/>
                <a:gd name="connsiteY6" fmla="*/ 524293 h 2783451"/>
                <a:gd name="connsiteX7" fmla="*/ 1564394 w 2784408"/>
                <a:gd name="connsiteY7" fmla="*/ 0 h 2783451"/>
                <a:gd name="connsiteX8" fmla="*/ 2167367 w 2784408"/>
                <a:gd name="connsiteY8" fmla="*/ 639237 h 2783451"/>
                <a:gd name="connsiteX9" fmla="*/ 1945677 w 2784408"/>
                <a:gd name="connsiteY9" fmla="*/ 903857 h 2783451"/>
                <a:gd name="connsiteX10" fmla="*/ 2213095 w 2784408"/>
                <a:gd name="connsiteY10" fmla="*/ 1197154 h 2783451"/>
                <a:gd name="connsiteX11" fmla="*/ 2515020 w 2784408"/>
                <a:gd name="connsiteY11" fmla="*/ 1361056 h 2783451"/>
                <a:gd name="connsiteX12" fmla="*/ 2118205 w 2784408"/>
                <a:gd name="connsiteY12" fmla="*/ 1507705 h 2783451"/>
                <a:gd name="connsiteX13" fmla="*/ 2722053 w 2784408"/>
                <a:gd name="connsiteY13" fmla="*/ 1861388 h 2783451"/>
                <a:gd name="connsiteX14" fmla="*/ 2233004 w 2784408"/>
                <a:gd name="connsiteY14" fmla="*/ 2036549 h 2783451"/>
                <a:gd name="connsiteX15" fmla="*/ 2752700 w 2784408"/>
                <a:gd name="connsiteY15" fmla="*/ 2570365 h 2783451"/>
                <a:gd name="connsiteX16" fmla="*/ 1541805 w 2784408"/>
                <a:gd name="connsiteY16" fmla="*/ 2342508 h 2783451"/>
                <a:gd name="connsiteX17" fmla="*/ 527754 w 2784408"/>
                <a:gd name="connsiteY17" fmla="*/ 2625692 h 2783451"/>
                <a:gd name="connsiteX18" fmla="*/ 3070 w 2784408"/>
                <a:gd name="connsiteY18" fmla="*/ 2231555 h 278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84408" h="2783451">
                  <a:moveTo>
                    <a:pt x="3070" y="2231555"/>
                  </a:moveTo>
                  <a:cubicBezTo>
                    <a:pt x="109647" y="2052879"/>
                    <a:pt x="878377" y="2079154"/>
                    <a:pt x="984954" y="1900478"/>
                  </a:cubicBezTo>
                  <a:cubicBezTo>
                    <a:pt x="510898" y="2008754"/>
                    <a:pt x="359588" y="1853182"/>
                    <a:pt x="385864" y="1711292"/>
                  </a:cubicBezTo>
                  <a:cubicBezTo>
                    <a:pt x="464692" y="1574658"/>
                    <a:pt x="1023624" y="1613229"/>
                    <a:pt x="1102452" y="1476595"/>
                  </a:cubicBezTo>
                  <a:cubicBezTo>
                    <a:pt x="1118217" y="1371491"/>
                    <a:pt x="582487" y="1416606"/>
                    <a:pt x="598252" y="1311502"/>
                  </a:cubicBezTo>
                  <a:cubicBezTo>
                    <a:pt x="745397" y="1075019"/>
                    <a:pt x="1005280" y="1003629"/>
                    <a:pt x="1152425" y="767146"/>
                  </a:cubicBezTo>
                  <a:cubicBezTo>
                    <a:pt x="1198717" y="653197"/>
                    <a:pt x="815967" y="652151"/>
                    <a:pt x="884628" y="524293"/>
                  </a:cubicBezTo>
                  <a:cubicBezTo>
                    <a:pt x="1341478" y="422314"/>
                    <a:pt x="1369295" y="312959"/>
                    <a:pt x="1564394" y="0"/>
                  </a:cubicBezTo>
                  <a:cubicBezTo>
                    <a:pt x="1785415" y="204552"/>
                    <a:pt x="1713433" y="546828"/>
                    <a:pt x="2167367" y="639237"/>
                  </a:cubicBezTo>
                  <a:cubicBezTo>
                    <a:pt x="2305677" y="812884"/>
                    <a:pt x="1887735" y="783554"/>
                    <a:pt x="1945677" y="903857"/>
                  </a:cubicBezTo>
                  <a:cubicBezTo>
                    <a:pt x="1969113" y="988217"/>
                    <a:pt x="2118205" y="1120954"/>
                    <a:pt x="2213095" y="1197154"/>
                  </a:cubicBezTo>
                  <a:cubicBezTo>
                    <a:pt x="2307985" y="1273354"/>
                    <a:pt x="2546650" y="1300671"/>
                    <a:pt x="2515020" y="1361056"/>
                  </a:cubicBezTo>
                  <a:cubicBezTo>
                    <a:pt x="2526522" y="1559464"/>
                    <a:pt x="2030503" y="1365369"/>
                    <a:pt x="2118205" y="1507705"/>
                  </a:cubicBezTo>
                  <a:cubicBezTo>
                    <a:pt x="2205907" y="1650041"/>
                    <a:pt x="2631033" y="1748806"/>
                    <a:pt x="2722053" y="1861388"/>
                  </a:cubicBezTo>
                  <a:cubicBezTo>
                    <a:pt x="2813073" y="1973970"/>
                    <a:pt x="2227896" y="1918386"/>
                    <a:pt x="2233004" y="2036549"/>
                  </a:cubicBezTo>
                  <a:cubicBezTo>
                    <a:pt x="2238112" y="2154712"/>
                    <a:pt x="2939787" y="2543813"/>
                    <a:pt x="2752700" y="2570365"/>
                  </a:cubicBezTo>
                  <a:cubicBezTo>
                    <a:pt x="2766039" y="3067522"/>
                    <a:pt x="1757354" y="2569075"/>
                    <a:pt x="1541805" y="2342508"/>
                  </a:cubicBezTo>
                  <a:cubicBezTo>
                    <a:pt x="1300378" y="2573141"/>
                    <a:pt x="843009" y="2653157"/>
                    <a:pt x="527754" y="2625692"/>
                  </a:cubicBezTo>
                  <a:cubicBezTo>
                    <a:pt x="69482" y="2523216"/>
                    <a:pt x="-18939" y="2417715"/>
                    <a:pt x="3070" y="2231555"/>
                  </a:cubicBezTo>
                  <a:close/>
                </a:path>
              </a:pathLst>
            </a:custGeom>
            <a:solidFill>
              <a:srgbClr val="497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7" name="Csoportba foglalás 46"/>
          <p:cNvGrpSpPr/>
          <p:nvPr/>
        </p:nvGrpSpPr>
        <p:grpSpPr>
          <a:xfrm>
            <a:off x="10423613" y="4790134"/>
            <a:ext cx="802119" cy="675458"/>
            <a:chOff x="4163624" y="5990659"/>
            <a:chExt cx="1028137" cy="766970"/>
          </a:xfrm>
        </p:grpSpPr>
        <p:sp>
          <p:nvSpPr>
            <p:cNvPr id="48" name="Ellipszis 47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9" name="Ellipszis 48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0" name="Ellipszis 49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1" name="Ellipszis 50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2" name="Ellipszis 51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3" name="Ellipszis 52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4" name="Csoportba foglalás 53"/>
          <p:cNvGrpSpPr/>
          <p:nvPr/>
        </p:nvGrpSpPr>
        <p:grpSpPr>
          <a:xfrm>
            <a:off x="9993729" y="5354119"/>
            <a:ext cx="737219" cy="532509"/>
            <a:chOff x="4163624" y="5990659"/>
            <a:chExt cx="1028137" cy="766970"/>
          </a:xfrm>
        </p:grpSpPr>
        <p:sp>
          <p:nvSpPr>
            <p:cNvPr id="55" name="Ellipszis 54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6" name="Ellipszis 55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7" name="Ellipszis 56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8" name="Ellipszis 57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59" name="Ellipszis 58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Ellipszis 59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61" name="Csoportba foglalás 60"/>
          <p:cNvGrpSpPr/>
          <p:nvPr/>
        </p:nvGrpSpPr>
        <p:grpSpPr>
          <a:xfrm>
            <a:off x="2317605" y="2423597"/>
            <a:ext cx="802119" cy="675458"/>
            <a:chOff x="4163624" y="5990659"/>
            <a:chExt cx="1028137" cy="766970"/>
          </a:xfrm>
        </p:grpSpPr>
        <p:sp>
          <p:nvSpPr>
            <p:cNvPr id="62" name="Ellipszis 61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3" name="Ellipszis 62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4" name="Ellipszis 63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5" name="Ellipszis 64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6" name="Ellipszis 65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7" name="Ellipszis 66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37" name="Kép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-104177" y="3883459"/>
            <a:ext cx="2668268" cy="2847587"/>
          </a:xfrm>
          <a:prstGeom prst="rect">
            <a:avLst/>
          </a:prstGeom>
        </p:spPr>
      </p:pic>
      <p:grpSp>
        <p:nvGrpSpPr>
          <p:cNvPr id="68" name="Csoportba foglalás 67"/>
          <p:cNvGrpSpPr/>
          <p:nvPr/>
        </p:nvGrpSpPr>
        <p:grpSpPr>
          <a:xfrm>
            <a:off x="10112085" y="2444837"/>
            <a:ext cx="231428" cy="471533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69" name="Ellipszis 68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0" name="Ellipszis 69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1" name="Ellipszis 70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2" name="Ellipszis 71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3" name="Ellipszis 72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74" name="Csoportba foglalás 73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75" name="Ellipszis 74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6" name="Ellipszis 75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7" name="Ellipszis 76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8" name="Ellipszis 77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79" name="Csoportba foglalás 78"/>
          <p:cNvGrpSpPr/>
          <p:nvPr/>
        </p:nvGrpSpPr>
        <p:grpSpPr>
          <a:xfrm>
            <a:off x="10421323" y="2260307"/>
            <a:ext cx="410948" cy="492677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80" name="Ellipszis 79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1" name="Ellipszis 80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2" name="Ellipszis 81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3" name="Ellipszis 82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4" name="Ellipszis 83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85" name="Csoportba foglalás 84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86" name="Ellipszis 85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7" name="Ellipszis 86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8" name="Ellipszis 87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9" name="Ellipszis 88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90" name="Csoportba foglalás 89"/>
          <p:cNvGrpSpPr/>
          <p:nvPr/>
        </p:nvGrpSpPr>
        <p:grpSpPr>
          <a:xfrm>
            <a:off x="10387652" y="2659722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91" name="Ellipszis 90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2" name="Ellipszis 91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3" name="Ellipszis 92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4" name="Ellipszis 93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95" name="Ellipszis 94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96" name="Csoportba foglalás 95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97" name="Ellipszis 96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8" name="Ellipszis 97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99" name="Ellipszis 98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0" name="Ellipszis 99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01" name="Csoportba foglalás 100"/>
          <p:cNvGrpSpPr/>
          <p:nvPr/>
        </p:nvGrpSpPr>
        <p:grpSpPr>
          <a:xfrm>
            <a:off x="9711875" y="2075119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02" name="Ellipszis 101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3" name="Ellipszis 102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4" name="Ellipszis 103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5" name="Ellipszis 104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06" name="Ellipszis 105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07" name="Csoportba foglalás 106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08" name="Ellipszis 107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09" name="Ellipszis 108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0" name="Ellipszis 109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1" name="Ellipszis 110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12" name="Csoportba foglalás 111"/>
          <p:cNvGrpSpPr/>
          <p:nvPr/>
        </p:nvGrpSpPr>
        <p:grpSpPr>
          <a:xfrm>
            <a:off x="10837603" y="2630631"/>
            <a:ext cx="710445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13" name="Ellipszis 112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4" name="Ellipszis 113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5" name="Ellipszis 114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6" name="Ellipszis 115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7" name="Ellipszis 116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18" name="Csoportba foglalás 117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19" name="Ellipszis 118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Ellipszis 119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1" name="Ellipszis 120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2" name="Ellipszis 121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3" name="Csoportba foglalás 122"/>
          <p:cNvGrpSpPr/>
          <p:nvPr/>
        </p:nvGrpSpPr>
        <p:grpSpPr>
          <a:xfrm>
            <a:off x="3877382" y="5633361"/>
            <a:ext cx="413821" cy="595972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24" name="Ellipszis 123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5" name="Ellipszis 124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6" name="Ellipszis 125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7" name="Ellipszis 126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8" name="Ellipszis 127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29" name="Csoportba foglalás 128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30" name="Ellipszis 129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1" name="Ellipszis 130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2" name="Ellipszis 131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3" name="Ellipszis 132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34" name="Csoportba foglalás 133"/>
          <p:cNvGrpSpPr/>
          <p:nvPr/>
        </p:nvGrpSpPr>
        <p:grpSpPr>
          <a:xfrm>
            <a:off x="4219315" y="5633233"/>
            <a:ext cx="413821" cy="595972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35" name="Ellipszis 134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6" name="Ellipszis 135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7" name="Ellipszis 136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8" name="Ellipszis 137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39" name="Ellipszis 138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40" name="Csoportba foglalás 139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41" name="Ellipszis 140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2" name="Ellipszis 141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3" name="Ellipszis 142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4" name="Ellipszis 143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45" name="Csoportba foglalás 144"/>
          <p:cNvGrpSpPr/>
          <p:nvPr/>
        </p:nvGrpSpPr>
        <p:grpSpPr>
          <a:xfrm>
            <a:off x="3473804" y="5856807"/>
            <a:ext cx="413821" cy="595972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46" name="Ellipszis 145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7" name="Ellipszis 146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8" name="Ellipszis 147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9" name="Ellipszis 148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0" name="Ellipszis 149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51" name="Csoportba foglalás 150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52" name="Ellipszis 151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3" name="Ellipszis 152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4" name="Ellipszis 153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55" name="Ellipszis 154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156" name="Kép 15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24" b="98237" l="23656" r="967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9364" y="1696784"/>
            <a:ext cx="2642610" cy="2820204"/>
          </a:xfrm>
          <a:prstGeom prst="rect">
            <a:avLst/>
          </a:prstGeom>
        </p:spPr>
      </p:pic>
      <p:grpSp>
        <p:nvGrpSpPr>
          <p:cNvPr id="157" name="Csoportba foglalás 156"/>
          <p:cNvGrpSpPr/>
          <p:nvPr/>
        </p:nvGrpSpPr>
        <p:grpSpPr>
          <a:xfrm>
            <a:off x="2007105" y="2992880"/>
            <a:ext cx="609412" cy="675458"/>
            <a:chOff x="4163624" y="5990659"/>
            <a:chExt cx="1028137" cy="766970"/>
          </a:xfrm>
        </p:grpSpPr>
        <p:sp>
          <p:nvSpPr>
            <p:cNvPr id="158" name="Ellipszis 157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9" name="Ellipszis 158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0" name="Ellipszis 159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1" name="Ellipszis 160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2" name="Ellipszis 161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3" name="Ellipszis 162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67" name="Csoportba foglalás 166"/>
          <p:cNvGrpSpPr/>
          <p:nvPr/>
        </p:nvGrpSpPr>
        <p:grpSpPr>
          <a:xfrm>
            <a:off x="11067799" y="3649433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68" name="Ellipszis 167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69" name="Ellipszis 168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0" name="Ellipszis 169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1" name="Ellipszis 170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2" name="Ellipszis 171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73" name="Csoportba foglalás 172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74" name="Ellipszis 173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5" name="Ellipszis 174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6" name="Ellipszis 175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7" name="Ellipszis 176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78" name="Csoportba foglalás 177"/>
          <p:cNvGrpSpPr/>
          <p:nvPr/>
        </p:nvGrpSpPr>
        <p:grpSpPr>
          <a:xfrm>
            <a:off x="10841476" y="3060071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79" name="Ellipszis 178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0" name="Ellipszis 179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1" name="Ellipszis 180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2" name="Ellipszis 181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83" name="Ellipszis 182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84" name="Csoportba foglalás 183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85" name="Ellipszis 184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6" name="Ellipszis 185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7" name="Ellipszis 186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8" name="Ellipszis 187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89" name="Csoportba foglalás 188"/>
          <p:cNvGrpSpPr/>
          <p:nvPr/>
        </p:nvGrpSpPr>
        <p:grpSpPr>
          <a:xfrm>
            <a:off x="8579868" y="5915243"/>
            <a:ext cx="510506" cy="6714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190" name="Ellipszis 189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1" name="Ellipszis 190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2" name="Ellipszis 191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3" name="Ellipszis 192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94" name="Ellipszis 193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95" name="Csoportba foglalás 194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196" name="Ellipszis 195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7" name="Ellipszis 196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8" name="Ellipszis 197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Ellipszis 198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00" name="Csoportba foglalás 199"/>
          <p:cNvGrpSpPr/>
          <p:nvPr/>
        </p:nvGrpSpPr>
        <p:grpSpPr>
          <a:xfrm rot="20186752">
            <a:off x="11044668" y="4132330"/>
            <a:ext cx="328809" cy="770360"/>
            <a:chOff x="7604214" y="5945575"/>
            <a:chExt cx="722429" cy="937119"/>
          </a:xfrm>
          <a:solidFill>
            <a:srgbClr val="FFFFCC"/>
          </a:solidFill>
        </p:grpSpPr>
        <p:sp>
          <p:nvSpPr>
            <p:cNvPr id="201" name="Ellipszis 200"/>
            <p:cNvSpPr/>
            <p:nvPr/>
          </p:nvSpPr>
          <p:spPr>
            <a:xfrm rot="20076581" flipH="1">
              <a:off x="7781713" y="594557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2" name="Ellipszis 201"/>
            <p:cNvSpPr/>
            <p:nvPr/>
          </p:nvSpPr>
          <p:spPr>
            <a:xfrm rot="18930510" flipH="1">
              <a:off x="7722078" y="6099255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3" name="Ellipszis 202"/>
            <p:cNvSpPr/>
            <p:nvPr/>
          </p:nvSpPr>
          <p:spPr>
            <a:xfrm rot="18495438" flipH="1">
              <a:off x="7730574" y="6282694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4" name="Ellipszis 203"/>
            <p:cNvSpPr/>
            <p:nvPr/>
          </p:nvSpPr>
          <p:spPr>
            <a:xfrm rot="18495438" flipH="1">
              <a:off x="7721006" y="6436663"/>
              <a:ext cx="104544" cy="33812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5" name="Ellipszis 204"/>
            <p:cNvSpPr/>
            <p:nvPr/>
          </p:nvSpPr>
          <p:spPr>
            <a:xfrm rot="21332257" flipH="1">
              <a:off x="7939836" y="6272170"/>
              <a:ext cx="45719" cy="610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06" name="Csoportba foglalás 205"/>
            <p:cNvGrpSpPr/>
            <p:nvPr/>
          </p:nvGrpSpPr>
          <p:grpSpPr>
            <a:xfrm flipH="1">
              <a:off x="7978947" y="6002076"/>
              <a:ext cx="347696" cy="712424"/>
              <a:chOff x="8837065" y="6955919"/>
              <a:chExt cx="347696" cy="712424"/>
            </a:xfrm>
            <a:grpFill/>
          </p:grpSpPr>
          <p:sp>
            <p:nvSpPr>
              <p:cNvPr id="207" name="Ellipszis 206"/>
              <p:cNvSpPr/>
              <p:nvPr/>
            </p:nvSpPr>
            <p:spPr>
              <a:xfrm rot="20076581" flipH="1">
                <a:off x="9014564" y="695591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8" name="Ellipszis 207"/>
              <p:cNvSpPr/>
              <p:nvPr/>
            </p:nvSpPr>
            <p:spPr>
              <a:xfrm rot="18930510" flipH="1">
                <a:off x="8954929" y="7109599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9" name="Ellipszis 208"/>
              <p:cNvSpPr/>
              <p:nvPr/>
            </p:nvSpPr>
            <p:spPr>
              <a:xfrm rot="18495438" flipH="1">
                <a:off x="8963425" y="7293038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0" name="Ellipszis 209"/>
              <p:cNvSpPr/>
              <p:nvPr/>
            </p:nvSpPr>
            <p:spPr>
              <a:xfrm rot="18495438" flipH="1">
                <a:off x="8953857" y="7447007"/>
                <a:ext cx="104544" cy="33812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22" name="Csoportba foglalás 221"/>
          <p:cNvGrpSpPr/>
          <p:nvPr/>
        </p:nvGrpSpPr>
        <p:grpSpPr>
          <a:xfrm>
            <a:off x="10539713" y="5191152"/>
            <a:ext cx="802119" cy="675458"/>
            <a:chOff x="4163624" y="5990659"/>
            <a:chExt cx="1028137" cy="766970"/>
          </a:xfrm>
        </p:grpSpPr>
        <p:sp>
          <p:nvSpPr>
            <p:cNvPr id="223" name="Ellipszis 222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4" name="Ellipszis 223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5" name="Ellipszis 224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6" name="Ellipszis 225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7" name="Ellipszis 226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8" name="Ellipszis 227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11" name="Csoportba foglalás 210"/>
          <p:cNvGrpSpPr/>
          <p:nvPr/>
        </p:nvGrpSpPr>
        <p:grpSpPr>
          <a:xfrm>
            <a:off x="2117232" y="1909303"/>
            <a:ext cx="337425" cy="336593"/>
            <a:chOff x="4163624" y="5990659"/>
            <a:chExt cx="1028137" cy="766970"/>
          </a:xfrm>
        </p:grpSpPr>
        <p:sp>
          <p:nvSpPr>
            <p:cNvPr id="212" name="Ellipszis 211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3" name="Ellipszis 212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4" name="Ellipszis 213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5" name="Ellipszis 214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6" name="Ellipszis 215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17" name="Ellipszis 216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218" name="Csoportba foglalás 217"/>
          <p:cNvGrpSpPr/>
          <p:nvPr/>
        </p:nvGrpSpPr>
        <p:grpSpPr>
          <a:xfrm>
            <a:off x="2501376" y="1925405"/>
            <a:ext cx="337425" cy="336593"/>
            <a:chOff x="4163624" y="5990659"/>
            <a:chExt cx="1028137" cy="766970"/>
          </a:xfrm>
        </p:grpSpPr>
        <p:sp>
          <p:nvSpPr>
            <p:cNvPr id="219" name="Ellipszis 218"/>
            <p:cNvSpPr/>
            <p:nvPr/>
          </p:nvSpPr>
          <p:spPr>
            <a:xfrm rot="19167550">
              <a:off x="4163624" y="6070703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0" name="Ellipszis 219"/>
            <p:cNvSpPr/>
            <p:nvPr/>
          </p:nvSpPr>
          <p:spPr>
            <a:xfrm rot="447115">
              <a:off x="4466194" y="5990659"/>
              <a:ext cx="356428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1" name="Ellipszis 220"/>
            <p:cNvSpPr/>
            <p:nvPr/>
          </p:nvSpPr>
          <p:spPr>
            <a:xfrm rot="3068414">
              <a:off x="4731381" y="6064024"/>
              <a:ext cx="259416" cy="661345"/>
            </a:xfrm>
            <a:prstGeom prst="ellipse">
              <a:avLst/>
            </a:prstGeom>
            <a:solidFill>
              <a:srgbClr val="9DCF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9" name="Ellipszis 228"/>
            <p:cNvSpPr/>
            <p:nvPr/>
          </p:nvSpPr>
          <p:spPr>
            <a:xfrm rot="3068414">
              <a:off x="4715507" y="6149767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0" name="Ellipszis 229"/>
            <p:cNvSpPr>
              <a:spLocks noChangeAspect="1"/>
            </p:cNvSpPr>
            <p:nvPr/>
          </p:nvSpPr>
          <p:spPr>
            <a:xfrm rot="540000">
              <a:off x="4551366" y="6004115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31" name="Ellipszis 230"/>
            <p:cNvSpPr/>
            <p:nvPr/>
          </p:nvSpPr>
          <p:spPr>
            <a:xfrm rot="19080000" flipH="1">
              <a:off x="4294755" y="6096284"/>
              <a:ext cx="80880" cy="661345"/>
            </a:xfrm>
            <a:prstGeom prst="ellipse">
              <a:avLst/>
            </a:prstGeom>
            <a:solidFill>
              <a:srgbClr val="41A1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32" name="Kép 23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4670" y="1667386"/>
            <a:ext cx="1078989" cy="1078989"/>
          </a:xfrm>
          <a:prstGeom prst="rect">
            <a:avLst/>
          </a:prstGeom>
        </p:spPr>
      </p:pic>
      <p:pic>
        <p:nvPicPr>
          <p:cNvPr id="233" name="Kép 23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174" y="5342082"/>
            <a:ext cx="1078989" cy="1078989"/>
          </a:xfrm>
          <a:prstGeom prst="rect">
            <a:avLst/>
          </a:prstGeom>
        </p:spPr>
      </p:pic>
      <p:sp>
        <p:nvSpPr>
          <p:cNvPr id="234" name="Szabadkézi sokszög 233"/>
          <p:cNvSpPr/>
          <p:nvPr/>
        </p:nvSpPr>
        <p:spPr>
          <a:xfrm>
            <a:off x="10029070" y="285205"/>
            <a:ext cx="1056794" cy="683602"/>
          </a:xfrm>
          <a:custGeom>
            <a:avLst/>
            <a:gdLst>
              <a:gd name="connsiteX0" fmla="*/ 1517612 w 2551650"/>
              <a:gd name="connsiteY0" fmla="*/ 0 h 1597391"/>
              <a:gd name="connsiteX1" fmla="*/ 2020766 w 2551650"/>
              <a:gd name="connsiteY1" fmla="*/ 355221 h 1597391"/>
              <a:gd name="connsiteX2" fmla="*/ 2024128 w 2551650"/>
              <a:gd name="connsiteY2" fmla="*/ 384113 h 1597391"/>
              <a:gd name="connsiteX3" fmla="*/ 2093940 w 2551650"/>
              <a:gd name="connsiteY3" fmla="*/ 378139 h 1597391"/>
              <a:gd name="connsiteX4" fmla="*/ 2397428 w 2551650"/>
              <a:gd name="connsiteY4" fmla="*/ 506760 h 1597391"/>
              <a:gd name="connsiteX5" fmla="*/ 2308539 w 2551650"/>
              <a:gd name="connsiteY5" fmla="*/ 597709 h 1597391"/>
              <a:gd name="connsiteX6" fmla="*/ 2244445 w 2551650"/>
              <a:gd name="connsiteY6" fmla="*/ 616023 h 1597391"/>
              <a:gd name="connsiteX7" fmla="*/ 2273677 w 2551650"/>
              <a:gd name="connsiteY7" fmla="*/ 630715 h 1597391"/>
              <a:gd name="connsiteX8" fmla="*/ 2453916 w 2551650"/>
              <a:gd name="connsiteY8" fmla="*/ 902568 h 1597391"/>
              <a:gd name="connsiteX9" fmla="*/ 2450674 w 2551650"/>
              <a:gd name="connsiteY9" fmla="*/ 924740 h 1597391"/>
              <a:gd name="connsiteX10" fmla="*/ 2450791 w 2551650"/>
              <a:gd name="connsiteY10" fmla="*/ 924755 h 1597391"/>
              <a:gd name="connsiteX11" fmla="*/ 2551650 w 2551650"/>
              <a:gd name="connsiteY11" fmla="*/ 1020105 h 1597391"/>
              <a:gd name="connsiteX12" fmla="*/ 2386511 w 2551650"/>
              <a:gd name="connsiteY12" fmla="*/ 1123587 h 1597391"/>
              <a:gd name="connsiteX13" fmla="*/ 2346894 w 2551650"/>
              <a:gd name="connsiteY13" fmla="*/ 1118575 h 1597391"/>
              <a:gd name="connsiteX14" fmla="*/ 2315144 w 2551650"/>
              <a:gd name="connsiteY14" fmla="*/ 1145102 h 1597391"/>
              <a:gd name="connsiteX15" fmla="*/ 2342519 w 2551650"/>
              <a:gd name="connsiteY15" fmla="*/ 1158994 h 1597391"/>
              <a:gd name="connsiteX16" fmla="*/ 2410991 w 2551650"/>
              <a:gd name="connsiteY16" fmla="*/ 1252855 h 1597391"/>
              <a:gd name="connsiteX17" fmla="*/ 2010062 w 2551650"/>
              <a:gd name="connsiteY17" fmla="*/ 1420731 h 1597391"/>
              <a:gd name="connsiteX18" fmla="*/ 1914010 w 2551650"/>
              <a:gd name="connsiteY18" fmla="*/ 1412611 h 1597391"/>
              <a:gd name="connsiteX19" fmla="*/ 1901510 w 2551650"/>
              <a:gd name="connsiteY19" fmla="*/ 1439188 h 1597391"/>
              <a:gd name="connsiteX20" fmla="*/ 1539887 w 2551650"/>
              <a:gd name="connsiteY20" fmla="*/ 1597391 h 1597391"/>
              <a:gd name="connsiteX21" fmla="*/ 1155396 w 2551650"/>
              <a:gd name="connsiteY21" fmla="*/ 1390566 h 1597391"/>
              <a:gd name="connsiteX22" fmla="*/ 1147635 w 2551650"/>
              <a:gd name="connsiteY22" fmla="*/ 1339757 h 1597391"/>
              <a:gd name="connsiteX23" fmla="*/ 1065413 w 2551650"/>
              <a:gd name="connsiteY23" fmla="*/ 1333060 h 1597391"/>
              <a:gd name="connsiteX24" fmla="*/ 1033060 w 2551650"/>
              <a:gd name="connsiteY24" fmla="*/ 1325296 h 1597391"/>
              <a:gd name="connsiteX25" fmla="*/ 986629 w 2551650"/>
              <a:gd name="connsiteY25" fmla="*/ 1362067 h 1597391"/>
              <a:gd name="connsiteX26" fmla="*/ 789826 w 2551650"/>
              <a:gd name="connsiteY26" fmla="*/ 1405594 h 1597391"/>
              <a:gd name="connsiteX27" fmla="*/ 511505 w 2551650"/>
              <a:gd name="connsiteY27" fmla="*/ 1256985 h 1597391"/>
              <a:gd name="connsiteX28" fmla="*/ 514279 w 2551650"/>
              <a:gd name="connsiteY28" fmla="*/ 1249648 h 1597391"/>
              <a:gd name="connsiteX29" fmla="*/ 472665 w 2551650"/>
              <a:gd name="connsiteY29" fmla="*/ 1231587 h 1597391"/>
              <a:gd name="connsiteX30" fmla="*/ 371468 w 2551650"/>
              <a:gd name="connsiteY30" fmla="*/ 1150670 h 1597391"/>
              <a:gd name="connsiteX31" fmla="*/ 343201 w 2551650"/>
              <a:gd name="connsiteY31" fmla="*/ 1109029 h 1597391"/>
              <a:gd name="connsiteX32" fmla="*/ 336837 w 2551650"/>
              <a:gd name="connsiteY32" fmla="*/ 1107989 h 1597391"/>
              <a:gd name="connsiteX33" fmla="*/ 0 w 2551650"/>
              <a:gd name="connsiteY33" fmla="*/ 840385 h 1597391"/>
              <a:gd name="connsiteX34" fmla="*/ 243155 w 2551650"/>
              <a:gd name="connsiteY34" fmla="*/ 599559 h 1597391"/>
              <a:gd name="connsiteX35" fmla="*/ 320348 w 2551650"/>
              <a:gd name="connsiteY35" fmla="*/ 577494 h 1597391"/>
              <a:gd name="connsiteX36" fmla="*/ 316230 w 2551650"/>
              <a:gd name="connsiteY36" fmla="*/ 549850 h 1597391"/>
              <a:gd name="connsiteX37" fmla="*/ 841983 w 2551650"/>
              <a:gd name="connsiteY37" fmla="*/ 194090 h 1597391"/>
              <a:gd name="connsiteX38" fmla="*/ 1046630 w 2551650"/>
              <a:gd name="connsiteY38" fmla="*/ 222047 h 1597391"/>
              <a:gd name="connsiteX39" fmla="*/ 1069137 w 2551650"/>
              <a:gd name="connsiteY39" fmla="*/ 230314 h 1597391"/>
              <a:gd name="connsiteX40" fmla="*/ 1078378 w 2551650"/>
              <a:gd name="connsiteY40" fmla="*/ 214193 h 1597391"/>
              <a:gd name="connsiteX41" fmla="*/ 1517612 w 2551650"/>
              <a:gd name="connsiteY41" fmla="*/ 0 h 15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1650" h="1597391">
                <a:moveTo>
                  <a:pt x="1517612" y="0"/>
                </a:moveTo>
                <a:cubicBezTo>
                  <a:pt x="1765803" y="0"/>
                  <a:pt x="1972876" y="152497"/>
                  <a:pt x="2020766" y="355221"/>
                </a:cubicBezTo>
                <a:lnTo>
                  <a:pt x="2024128" y="384113"/>
                </a:lnTo>
                <a:lnTo>
                  <a:pt x="2093940" y="378139"/>
                </a:lnTo>
                <a:cubicBezTo>
                  <a:pt x="2261552" y="378139"/>
                  <a:pt x="2397428" y="435725"/>
                  <a:pt x="2397428" y="506760"/>
                </a:cubicBezTo>
                <a:cubicBezTo>
                  <a:pt x="2397428" y="542278"/>
                  <a:pt x="2363459" y="574433"/>
                  <a:pt x="2308539" y="597709"/>
                </a:cubicBezTo>
                <a:lnTo>
                  <a:pt x="2244445" y="616023"/>
                </a:lnTo>
                <a:lnTo>
                  <a:pt x="2273677" y="630715"/>
                </a:lnTo>
                <a:cubicBezTo>
                  <a:pt x="2384079" y="696637"/>
                  <a:pt x="2453916" y="793981"/>
                  <a:pt x="2453916" y="902568"/>
                </a:cubicBezTo>
                <a:lnTo>
                  <a:pt x="2450674" y="924740"/>
                </a:lnTo>
                <a:lnTo>
                  <a:pt x="2450791" y="924755"/>
                </a:lnTo>
                <a:cubicBezTo>
                  <a:pt x="2510062" y="940464"/>
                  <a:pt x="2551650" y="977241"/>
                  <a:pt x="2551650" y="1020105"/>
                </a:cubicBezTo>
                <a:cubicBezTo>
                  <a:pt x="2551650" y="1077257"/>
                  <a:pt x="2477715" y="1123587"/>
                  <a:pt x="2386511" y="1123587"/>
                </a:cubicBezTo>
                <a:lnTo>
                  <a:pt x="2346894" y="1118575"/>
                </a:lnTo>
                <a:lnTo>
                  <a:pt x="2315144" y="1145102"/>
                </a:lnTo>
                <a:lnTo>
                  <a:pt x="2342519" y="1158994"/>
                </a:lnTo>
                <a:cubicBezTo>
                  <a:pt x="2385749" y="1185787"/>
                  <a:pt x="2410991" y="1218087"/>
                  <a:pt x="2410991" y="1252855"/>
                </a:cubicBezTo>
                <a:cubicBezTo>
                  <a:pt x="2410991" y="1345570"/>
                  <a:pt x="2231489" y="1420731"/>
                  <a:pt x="2010062" y="1420731"/>
                </a:cubicBezTo>
                <a:lnTo>
                  <a:pt x="1914010" y="1412611"/>
                </a:lnTo>
                <a:lnTo>
                  <a:pt x="1901510" y="1439188"/>
                </a:lnTo>
                <a:cubicBezTo>
                  <a:pt x="1841931" y="1532157"/>
                  <a:pt x="1702451" y="1597391"/>
                  <a:pt x="1539887" y="1597391"/>
                </a:cubicBezTo>
                <a:cubicBezTo>
                  <a:pt x="1350229" y="1597391"/>
                  <a:pt x="1191992" y="1508601"/>
                  <a:pt x="1155396" y="1390566"/>
                </a:cubicBezTo>
                <a:lnTo>
                  <a:pt x="1147635" y="1339757"/>
                </a:lnTo>
                <a:lnTo>
                  <a:pt x="1065413" y="1333060"/>
                </a:lnTo>
                <a:lnTo>
                  <a:pt x="1033060" y="1325296"/>
                </a:lnTo>
                <a:lnTo>
                  <a:pt x="986629" y="1362067"/>
                </a:lnTo>
                <a:cubicBezTo>
                  <a:pt x="936263" y="1388960"/>
                  <a:pt x="866682" y="1405594"/>
                  <a:pt x="789826" y="1405594"/>
                </a:cubicBezTo>
                <a:cubicBezTo>
                  <a:pt x="636114" y="1405594"/>
                  <a:pt x="511505" y="1339059"/>
                  <a:pt x="511505" y="1256985"/>
                </a:cubicBezTo>
                <a:lnTo>
                  <a:pt x="514279" y="1249648"/>
                </a:lnTo>
                <a:lnTo>
                  <a:pt x="472665" y="1231587"/>
                </a:lnTo>
                <a:cubicBezTo>
                  <a:pt x="432801" y="1210053"/>
                  <a:pt x="398400" y="1182545"/>
                  <a:pt x="371468" y="1150670"/>
                </a:cubicBezTo>
                <a:lnTo>
                  <a:pt x="343201" y="1109029"/>
                </a:lnTo>
                <a:lnTo>
                  <a:pt x="336837" y="1107989"/>
                </a:lnTo>
                <a:cubicBezTo>
                  <a:pt x="138892" y="1063900"/>
                  <a:pt x="0" y="960684"/>
                  <a:pt x="0" y="840385"/>
                </a:cubicBezTo>
                <a:cubicBezTo>
                  <a:pt x="0" y="740136"/>
                  <a:pt x="96453" y="651751"/>
                  <a:pt x="243155" y="599559"/>
                </a:cubicBezTo>
                <a:lnTo>
                  <a:pt x="320348" y="577494"/>
                </a:lnTo>
                <a:lnTo>
                  <a:pt x="316230" y="549850"/>
                </a:lnTo>
                <a:cubicBezTo>
                  <a:pt x="316230" y="353369"/>
                  <a:pt x="551618" y="194090"/>
                  <a:pt x="841983" y="194090"/>
                </a:cubicBezTo>
                <a:cubicBezTo>
                  <a:pt x="914575" y="194090"/>
                  <a:pt x="983730" y="204045"/>
                  <a:pt x="1046630" y="222047"/>
                </a:cubicBezTo>
                <a:lnTo>
                  <a:pt x="1069137" y="230314"/>
                </a:lnTo>
                <a:lnTo>
                  <a:pt x="1078378" y="214193"/>
                </a:lnTo>
                <a:cubicBezTo>
                  <a:pt x="1168455" y="85779"/>
                  <a:pt x="1331469" y="0"/>
                  <a:pt x="1517612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5" name="Szabadkézi sokszög 234"/>
          <p:cNvSpPr/>
          <p:nvPr/>
        </p:nvSpPr>
        <p:spPr>
          <a:xfrm>
            <a:off x="8925725" y="615021"/>
            <a:ext cx="1056794" cy="683602"/>
          </a:xfrm>
          <a:custGeom>
            <a:avLst/>
            <a:gdLst>
              <a:gd name="connsiteX0" fmla="*/ 1517612 w 2551650"/>
              <a:gd name="connsiteY0" fmla="*/ 0 h 1597391"/>
              <a:gd name="connsiteX1" fmla="*/ 2020766 w 2551650"/>
              <a:gd name="connsiteY1" fmla="*/ 355221 h 1597391"/>
              <a:gd name="connsiteX2" fmla="*/ 2024128 w 2551650"/>
              <a:gd name="connsiteY2" fmla="*/ 384113 h 1597391"/>
              <a:gd name="connsiteX3" fmla="*/ 2093940 w 2551650"/>
              <a:gd name="connsiteY3" fmla="*/ 378139 h 1597391"/>
              <a:gd name="connsiteX4" fmla="*/ 2397428 w 2551650"/>
              <a:gd name="connsiteY4" fmla="*/ 506760 h 1597391"/>
              <a:gd name="connsiteX5" fmla="*/ 2308539 w 2551650"/>
              <a:gd name="connsiteY5" fmla="*/ 597709 h 1597391"/>
              <a:gd name="connsiteX6" fmla="*/ 2244445 w 2551650"/>
              <a:gd name="connsiteY6" fmla="*/ 616023 h 1597391"/>
              <a:gd name="connsiteX7" fmla="*/ 2273677 w 2551650"/>
              <a:gd name="connsiteY7" fmla="*/ 630715 h 1597391"/>
              <a:gd name="connsiteX8" fmla="*/ 2453916 w 2551650"/>
              <a:gd name="connsiteY8" fmla="*/ 902568 h 1597391"/>
              <a:gd name="connsiteX9" fmla="*/ 2450674 w 2551650"/>
              <a:gd name="connsiteY9" fmla="*/ 924740 h 1597391"/>
              <a:gd name="connsiteX10" fmla="*/ 2450791 w 2551650"/>
              <a:gd name="connsiteY10" fmla="*/ 924755 h 1597391"/>
              <a:gd name="connsiteX11" fmla="*/ 2551650 w 2551650"/>
              <a:gd name="connsiteY11" fmla="*/ 1020105 h 1597391"/>
              <a:gd name="connsiteX12" fmla="*/ 2386511 w 2551650"/>
              <a:gd name="connsiteY12" fmla="*/ 1123587 h 1597391"/>
              <a:gd name="connsiteX13" fmla="*/ 2346894 w 2551650"/>
              <a:gd name="connsiteY13" fmla="*/ 1118575 h 1597391"/>
              <a:gd name="connsiteX14" fmla="*/ 2315144 w 2551650"/>
              <a:gd name="connsiteY14" fmla="*/ 1145102 h 1597391"/>
              <a:gd name="connsiteX15" fmla="*/ 2342519 w 2551650"/>
              <a:gd name="connsiteY15" fmla="*/ 1158994 h 1597391"/>
              <a:gd name="connsiteX16" fmla="*/ 2410991 w 2551650"/>
              <a:gd name="connsiteY16" fmla="*/ 1252855 h 1597391"/>
              <a:gd name="connsiteX17" fmla="*/ 2010062 w 2551650"/>
              <a:gd name="connsiteY17" fmla="*/ 1420731 h 1597391"/>
              <a:gd name="connsiteX18" fmla="*/ 1914010 w 2551650"/>
              <a:gd name="connsiteY18" fmla="*/ 1412611 h 1597391"/>
              <a:gd name="connsiteX19" fmla="*/ 1901510 w 2551650"/>
              <a:gd name="connsiteY19" fmla="*/ 1439188 h 1597391"/>
              <a:gd name="connsiteX20" fmla="*/ 1539887 w 2551650"/>
              <a:gd name="connsiteY20" fmla="*/ 1597391 h 1597391"/>
              <a:gd name="connsiteX21" fmla="*/ 1155396 w 2551650"/>
              <a:gd name="connsiteY21" fmla="*/ 1390566 h 1597391"/>
              <a:gd name="connsiteX22" fmla="*/ 1147635 w 2551650"/>
              <a:gd name="connsiteY22" fmla="*/ 1339757 h 1597391"/>
              <a:gd name="connsiteX23" fmla="*/ 1065413 w 2551650"/>
              <a:gd name="connsiteY23" fmla="*/ 1333060 h 1597391"/>
              <a:gd name="connsiteX24" fmla="*/ 1033060 w 2551650"/>
              <a:gd name="connsiteY24" fmla="*/ 1325296 h 1597391"/>
              <a:gd name="connsiteX25" fmla="*/ 986629 w 2551650"/>
              <a:gd name="connsiteY25" fmla="*/ 1362067 h 1597391"/>
              <a:gd name="connsiteX26" fmla="*/ 789826 w 2551650"/>
              <a:gd name="connsiteY26" fmla="*/ 1405594 h 1597391"/>
              <a:gd name="connsiteX27" fmla="*/ 511505 w 2551650"/>
              <a:gd name="connsiteY27" fmla="*/ 1256985 h 1597391"/>
              <a:gd name="connsiteX28" fmla="*/ 514279 w 2551650"/>
              <a:gd name="connsiteY28" fmla="*/ 1249648 h 1597391"/>
              <a:gd name="connsiteX29" fmla="*/ 472665 w 2551650"/>
              <a:gd name="connsiteY29" fmla="*/ 1231587 h 1597391"/>
              <a:gd name="connsiteX30" fmla="*/ 371468 w 2551650"/>
              <a:gd name="connsiteY30" fmla="*/ 1150670 h 1597391"/>
              <a:gd name="connsiteX31" fmla="*/ 343201 w 2551650"/>
              <a:gd name="connsiteY31" fmla="*/ 1109029 h 1597391"/>
              <a:gd name="connsiteX32" fmla="*/ 336837 w 2551650"/>
              <a:gd name="connsiteY32" fmla="*/ 1107989 h 1597391"/>
              <a:gd name="connsiteX33" fmla="*/ 0 w 2551650"/>
              <a:gd name="connsiteY33" fmla="*/ 840385 h 1597391"/>
              <a:gd name="connsiteX34" fmla="*/ 243155 w 2551650"/>
              <a:gd name="connsiteY34" fmla="*/ 599559 h 1597391"/>
              <a:gd name="connsiteX35" fmla="*/ 320348 w 2551650"/>
              <a:gd name="connsiteY35" fmla="*/ 577494 h 1597391"/>
              <a:gd name="connsiteX36" fmla="*/ 316230 w 2551650"/>
              <a:gd name="connsiteY36" fmla="*/ 549850 h 1597391"/>
              <a:gd name="connsiteX37" fmla="*/ 841983 w 2551650"/>
              <a:gd name="connsiteY37" fmla="*/ 194090 h 1597391"/>
              <a:gd name="connsiteX38" fmla="*/ 1046630 w 2551650"/>
              <a:gd name="connsiteY38" fmla="*/ 222047 h 1597391"/>
              <a:gd name="connsiteX39" fmla="*/ 1069137 w 2551650"/>
              <a:gd name="connsiteY39" fmla="*/ 230314 h 1597391"/>
              <a:gd name="connsiteX40" fmla="*/ 1078378 w 2551650"/>
              <a:gd name="connsiteY40" fmla="*/ 214193 h 1597391"/>
              <a:gd name="connsiteX41" fmla="*/ 1517612 w 2551650"/>
              <a:gd name="connsiteY41" fmla="*/ 0 h 159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1650" h="1597391">
                <a:moveTo>
                  <a:pt x="1517612" y="0"/>
                </a:moveTo>
                <a:cubicBezTo>
                  <a:pt x="1765803" y="0"/>
                  <a:pt x="1972876" y="152497"/>
                  <a:pt x="2020766" y="355221"/>
                </a:cubicBezTo>
                <a:lnTo>
                  <a:pt x="2024128" y="384113"/>
                </a:lnTo>
                <a:lnTo>
                  <a:pt x="2093940" y="378139"/>
                </a:lnTo>
                <a:cubicBezTo>
                  <a:pt x="2261552" y="378139"/>
                  <a:pt x="2397428" y="435725"/>
                  <a:pt x="2397428" y="506760"/>
                </a:cubicBezTo>
                <a:cubicBezTo>
                  <a:pt x="2397428" y="542278"/>
                  <a:pt x="2363459" y="574433"/>
                  <a:pt x="2308539" y="597709"/>
                </a:cubicBezTo>
                <a:lnTo>
                  <a:pt x="2244445" y="616023"/>
                </a:lnTo>
                <a:lnTo>
                  <a:pt x="2273677" y="630715"/>
                </a:lnTo>
                <a:cubicBezTo>
                  <a:pt x="2384079" y="696637"/>
                  <a:pt x="2453916" y="793981"/>
                  <a:pt x="2453916" y="902568"/>
                </a:cubicBezTo>
                <a:lnTo>
                  <a:pt x="2450674" y="924740"/>
                </a:lnTo>
                <a:lnTo>
                  <a:pt x="2450791" y="924755"/>
                </a:lnTo>
                <a:cubicBezTo>
                  <a:pt x="2510062" y="940464"/>
                  <a:pt x="2551650" y="977241"/>
                  <a:pt x="2551650" y="1020105"/>
                </a:cubicBezTo>
                <a:cubicBezTo>
                  <a:pt x="2551650" y="1077257"/>
                  <a:pt x="2477715" y="1123587"/>
                  <a:pt x="2386511" y="1123587"/>
                </a:cubicBezTo>
                <a:lnTo>
                  <a:pt x="2346894" y="1118575"/>
                </a:lnTo>
                <a:lnTo>
                  <a:pt x="2315144" y="1145102"/>
                </a:lnTo>
                <a:lnTo>
                  <a:pt x="2342519" y="1158994"/>
                </a:lnTo>
                <a:cubicBezTo>
                  <a:pt x="2385749" y="1185787"/>
                  <a:pt x="2410991" y="1218087"/>
                  <a:pt x="2410991" y="1252855"/>
                </a:cubicBezTo>
                <a:cubicBezTo>
                  <a:pt x="2410991" y="1345570"/>
                  <a:pt x="2231489" y="1420731"/>
                  <a:pt x="2010062" y="1420731"/>
                </a:cubicBezTo>
                <a:lnTo>
                  <a:pt x="1914010" y="1412611"/>
                </a:lnTo>
                <a:lnTo>
                  <a:pt x="1901510" y="1439188"/>
                </a:lnTo>
                <a:cubicBezTo>
                  <a:pt x="1841931" y="1532157"/>
                  <a:pt x="1702451" y="1597391"/>
                  <a:pt x="1539887" y="1597391"/>
                </a:cubicBezTo>
                <a:cubicBezTo>
                  <a:pt x="1350229" y="1597391"/>
                  <a:pt x="1191992" y="1508601"/>
                  <a:pt x="1155396" y="1390566"/>
                </a:cubicBezTo>
                <a:lnTo>
                  <a:pt x="1147635" y="1339757"/>
                </a:lnTo>
                <a:lnTo>
                  <a:pt x="1065413" y="1333060"/>
                </a:lnTo>
                <a:lnTo>
                  <a:pt x="1033060" y="1325296"/>
                </a:lnTo>
                <a:lnTo>
                  <a:pt x="986629" y="1362067"/>
                </a:lnTo>
                <a:cubicBezTo>
                  <a:pt x="936263" y="1388960"/>
                  <a:pt x="866682" y="1405594"/>
                  <a:pt x="789826" y="1405594"/>
                </a:cubicBezTo>
                <a:cubicBezTo>
                  <a:pt x="636114" y="1405594"/>
                  <a:pt x="511505" y="1339059"/>
                  <a:pt x="511505" y="1256985"/>
                </a:cubicBezTo>
                <a:lnTo>
                  <a:pt x="514279" y="1249648"/>
                </a:lnTo>
                <a:lnTo>
                  <a:pt x="472665" y="1231587"/>
                </a:lnTo>
                <a:cubicBezTo>
                  <a:pt x="432801" y="1210053"/>
                  <a:pt x="398400" y="1182545"/>
                  <a:pt x="371468" y="1150670"/>
                </a:cubicBezTo>
                <a:lnTo>
                  <a:pt x="343201" y="1109029"/>
                </a:lnTo>
                <a:lnTo>
                  <a:pt x="336837" y="1107989"/>
                </a:lnTo>
                <a:cubicBezTo>
                  <a:pt x="138892" y="1063900"/>
                  <a:pt x="0" y="960684"/>
                  <a:pt x="0" y="840385"/>
                </a:cubicBezTo>
                <a:cubicBezTo>
                  <a:pt x="0" y="740136"/>
                  <a:pt x="96453" y="651751"/>
                  <a:pt x="243155" y="599559"/>
                </a:cubicBezTo>
                <a:lnTo>
                  <a:pt x="320348" y="577494"/>
                </a:lnTo>
                <a:lnTo>
                  <a:pt x="316230" y="549850"/>
                </a:lnTo>
                <a:cubicBezTo>
                  <a:pt x="316230" y="353369"/>
                  <a:pt x="551618" y="194090"/>
                  <a:pt x="841983" y="194090"/>
                </a:cubicBezTo>
                <a:cubicBezTo>
                  <a:pt x="914575" y="194090"/>
                  <a:pt x="983730" y="204045"/>
                  <a:pt x="1046630" y="222047"/>
                </a:cubicBezTo>
                <a:lnTo>
                  <a:pt x="1069137" y="230314"/>
                </a:lnTo>
                <a:lnTo>
                  <a:pt x="1078378" y="214193"/>
                </a:lnTo>
                <a:cubicBezTo>
                  <a:pt x="1168455" y="85779"/>
                  <a:pt x="1331469" y="0"/>
                  <a:pt x="1517612" y="0"/>
                </a:cubicBezTo>
                <a:close/>
              </a:path>
            </a:pathLst>
          </a:cu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8" name="Szabadkézi sokszög 237"/>
          <p:cNvSpPr/>
          <p:nvPr/>
        </p:nvSpPr>
        <p:spPr>
          <a:xfrm>
            <a:off x="667053" y="228728"/>
            <a:ext cx="2411352" cy="1080111"/>
          </a:xfrm>
          <a:custGeom>
            <a:avLst/>
            <a:gdLst>
              <a:gd name="connsiteX0" fmla="*/ 1440634 w 2411352"/>
              <a:gd name="connsiteY0" fmla="*/ 0 h 1080111"/>
              <a:gd name="connsiteX1" fmla="*/ 1778948 w 2411352"/>
              <a:gd name="connsiteY1" fmla="*/ 106972 h 1080111"/>
              <a:gd name="connsiteX2" fmla="*/ 1790643 w 2411352"/>
              <a:gd name="connsiteY2" fmla="*/ 124943 h 1080111"/>
              <a:gd name="connsiteX3" fmla="*/ 1880504 w 2411352"/>
              <a:gd name="connsiteY3" fmla="*/ 119453 h 1080111"/>
              <a:gd name="connsiteX4" fmla="*/ 2255591 w 2411352"/>
              <a:gd name="connsiteY4" fmla="*/ 232966 h 1080111"/>
              <a:gd name="connsiteX5" fmla="*/ 2191533 w 2411352"/>
              <a:gd name="connsiteY5" fmla="*/ 296432 h 1080111"/>
              <a:gd name="connsiteX6" fmla="*/ 2165922 w 2411352"/>
              <a:gd name="connsiteY6" fmla="*/ 305825 h 1080111"/>
              <a:gd name="connsiteX7" fmla="*/ 2195626 w 2411352"/>
              <a:gd name="connsiteY7" fmla="*/ 323762 h 1080111"/>
              <a:gd name="connsiteX8" fmla="*/ 2232689 w 2411352"/>
              <a:gd name="connsiteY8" fmla="*/ 320373 h 1080111"/>
              <a:gd name="connsiteX9" fmla="*/ 2387184 w 2411352"/>
              <a:gd name="connsiteY9" fmla="*/ 390345 h 1080111"/>
              <a:gd name="connsiteX10" fmla="*/ 2292826 w 2411352"/>
              <a:gd name="connsiteY10" fmla="*/ 454818 h 1080111"/>
              <a:gd name="connsiteX11" fmla="*/ 2292717 w 2411352"/>
              <a:gd name="connsiteY11" fmla="*/ 454828 h 1080111"/>
              <a:gd name="connsiteX12" fmla="*/ 2295750 w 2411352"/>
              <a:gd name="connsiteY12" fmla="*/ 469820 h 1080111"/>
              <a:gd name="connsiteX13" fmla="*/ 2287999 w 2411352"/>
              <a:gd name="connsiteY13" fmla="*/ 504846 h 1080111"/>
              <a:gd name="connsiteX14" fmla="*/ 2322463 w 2411352"/>
              <a:gd name="connsiteY14" fmla="*/ 518454 h 1080111"/>
              <a:gd name="connsiteX15" fmla="*/ 2411352 w 2411352"/>
              <a:gd name="connsiteY15" fmla="*/ 644128 h 1080111"/>
              <a:gd name="connsiteX16" fmla="*/ 2107864 w 2411352"/>
              <a:gd name="connsiteY16" fmla="*/ 821858 h 1080111"/>
              <a:gd name="connsiteX17" fmla="*/ 2070319 w 2411352"/>
              <a:gd name="connsiteY17" fmla="*/ 817419 h 1080111"/>
              <a:gd name="connsiteX18" fmla="*/ 2069493 w 2411352"/>
              <a:gd name="connsiteY18" fmla="*/ 817590 h 1080111"/>
              <a:gd name="connsiteX19" fmla="*/ 1958976 w 2411352"/>
              <a:gd name="connsiteY19" fmla="*/ 824424 h 1080111"/>
              <a:gd name="connsiteX20" fmla="*/ 1893663 w 2411352"/>
              <a:gd name="connsiteY20" fmla="*/ 820385 h 1080111"/>
              <a:gd name="connsiteX21" fmla="*/ 1890518 w 2411352"/>
              <a:gd name="connsiteY21" fmla="*/ 839921 h 1080111"/>
              <a:gd name="connsiteX22" fmla="*/ 1419794 w 2411352"/>
              <a:gd name="connsiteY22" fmla="*/ 1080111 h 1080111"/>
              <a:gd name="connsiteX23" fmla="*/ 1008871 w 2411352"/>
              <a:gd name="connsiteY23" fmla="*/ 935280 h 1080111"/>
              <a:gd name="connsiteX24" fmla="*/ 1000226 w 2411352"/>
              <a:gd name="connsiteY24" fmla="*/ 924379 h 1080111"/>
              <a:gd name="connsiteX25" fmla="*/ 979169 w 2411352"/>
              <a:gd name="connsiteY25" fmla="*/ 929969 h 1080111"/>
              <a:gd name="connsiteX26" fmla="*/ 787713 w 2411352"/>
              <a:gd name="connsiteY26" fmla="*/ 948873 h 1080111"/>
              <a:gd name="connsiteX27" fmla="*/ 295847 w 2411352"/>
              <a:gd name="connsiteY27" fmla="*/ 708318 h 1080111"/>
              <a:gd name="connsiteX28" fmla="*/ 299700 w 2411352"/>
              <a:gd name="connsiteY28" fmla="*/ 689626 h 1080111"/>
              <a:gd name="connsiteX29" fmla="*/ 227482 w 2411352"/>
              <a:gd name="connsiteY29" fmla="*/ 674706 h 1080111"/>
              <a:gd name="connsiteX30" fmla="*/ 0 w 2411352"/>
              <a:gd name="connsiteY30" fmla="*/ 511866 h 1080111"/>
              <a:gd name="connsiteX31" fmla="*/ 315126 w 2411352"/>
              <a:gd name="connsiteY31" fmla="*/ 330920 h 1080111"/>
              <a:gd name="connsiteX32" fmla="*/ 321080 w 2411352"/>
              <a:gd name="connsiteY32" fmla="*/ 330217 h 1080111"/>
              <a:gd name="connsiteX33" fmla="*/ 347525 w 2411352"/>
              <a:gd name="connsiteY33" fmla="*/ 302060 h 1080111"/>
              <a:gd name="connsiteX34" fmla="*/ 442199 w 2411352"/>
              <a:gd name="connsiteY34" fmla="*/ 247346 h 1080111"/>
              <a:gd name="connsiteX35" fmla="*/ 481131 w 2411352"/>
              <a:gd name="connsiteY35" fmla="*/ 235134 h 1080111"/>
              <a:gd name="connsiteX36" fmla="*/ 478536 w 2411352"/>
              <a:gd name="connsiteY36" fmla="*/ 230173 h 1080111"/>
              <a:gd name="connsiteX37" fmla="*/ 738918 w 2411352"/>
              <a:gd name="connsiteY37" fmla="*/ 129688 h 1080111"/>
              <a:gd name="connsiteX38" fmla="*/ 923036 w 2411352"/>
              <a:gd name="connsiteY38" fmla="*/ 159119 h 1080111"/>
              <a:gd name="connsiteX39" fmla="*/ 966474 w 2411352"/>
              <a:gd name="connsiteY39" fmla="*/ 183983 h 1080111"/>
              <a:gd name="connsiteX40" fmla="*/ 996742 w 2411352"/>
              <a:gd name="connsiteY40" fmla="*/ 178733 h 1080111"/>
              <a:gd name="connsiteX41" fmla="*/ 1073664 w 2411352"/>
              <a:gd name="connsiteY41" fmla="*/ 174205 h 1080111"/>
              <a:gd name="connsiteX42" fmla="*/ 1080925 w 2411352"/>
              <a:gd name="connsiteY42" fmla="*/ 139849 h 1080111"/>
              <a:gd name="connsiteX43" fmla="*/ 1440634 w 2411352"/>
              <a:gd name="connsiteY43" fmla="*/ 0 h 10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11352" h="1080111">
                <a:moveTo>
                  <a:pt x="1440634" y="0"/>
                </a:moveTo>
                <a:cubicBezTo>
                  <a:pt x="1592720" y="0"/>
                  <a:pt x="1723210" y="44109"/>
                  <a:pt x="1778948" y="106972"/>
                </a:cubicBezTo>
                <a:lnTo>
                  <a:pt x="1790643" y="124943"/>
                </a:lnTo>
                <a:lnTo>
                  <a:pt x="1880504" y="119453"/>
                </a:lnTo>
                <a:cubicBezTo>
                  <a:pt x="2087659" y="119453"/>
                  <a:pt x="2255591" y="170274"/>
                  <a:pt x="2255591" y="232966"/>
                </a:cubicBezTo>
                <a:cubicBezTo>
                  <a:pt x="2255591" y="256475"/>
                  <a:pt x="2231976" y="278315"/>
                  <a:pt x="2191533" y="296432"/>
                </a:cubicBezTo>
                <a:lnTo>
                  <a:pt x="2165922" y="305825"/>
                </a:lnTo>
                <a:lnTo>
                  <a:pt x="2195626" y="323762"/>
                </a:lnTo>
                <a:lnTo>
                  <a:pt x="2232689" y="320373"/>
                </a:lnTo>
                <a:cubicBezTo>
                  <a:pt x="2318015" y="320373"/>
                  <a:pt x="2387184" y="351700"/>
                  <a:pt x="2387184" y="390345"/>
                </a:cubicBezTo>
                <a:cubicBezTo>
                  <a:pt x="2387184" y="419328"/>
                  <a:pt x="2348277" y="444196"/>
                  <a:pt x="2292826" y="454818"/>
                </a:cubicBezTo>
                <a:lnTo>
                  <a:pt x="2292717" y="454828"/>
                </a:lnTo>
                <a:lnTo>
                  <a:pt x="2295750" y="469820"/>
                </a:lnTo>
                <a:lnTo>
                  <a:pt x="2287999" y="504846"/>
                </a:lnTo>
                <a:lnTo>
                  <a:pt x="2322463" y="518454"/>
                </a:lnTo>
                <a:cubicBezTo>
                  <a:pt x="2377383" y="550617"/>
                  <a:pt x="2411352" y="595049"/>
                  <a:pt x="2411352" y="644128"/>
                </a:cubicBezTo>
                <a:cubicBezTo>
                  <a:pt x="2411352" y="742286"/>
                  <a:pt x="2275476" y="821858"/>
                  <a:pt x="2107864" y="821858"/>
                </a:cubicBezTo>
                <a:lnTo>
                  <a:pt x="2070319" y="817419"/>
                </a:lnTo>
                <a:lnTo>
                  <a:pt x="2069493" y="817590"/>
                </a:lnTo>
                <a:cubicBezTo>
                  <a:pt x="2035524" y="821990"/>
                  <a:pt x="1998178" y="824424"/>
                  <a:pt x="1958976" y="824424"/>
                </a:cubicBezTo>
                <a:lnTo>
                  <a:pt x="1893663" y="820385"/>
                </a:lnTo>
                <a:lnTo>
                  <a:pt x="1890518" y="839921"/>
                </a:lnTo>
                <a:cubicBezTo>
                  <a:pt x="1845715" y="976997"/>
                  <a:pt x="1651988" y="1080111"/>
                  <a:pt x="1419794" y="1080111"/>
                </a:cubicBezTo>
                <a:cubicBezTo>
                  <a:pt x="1245649" y="1080111"/>
                  <a:pt x="1093142" y="1022110"/>
                  <a:pt x="1008871" y="935280"/>
                </a:cubicBezTo>
                <a:lnTo>
                  <a:pt x="1000226" y="924379"/>
                </a:lnTo>
                <a:lnTo>
                  <a:pt x="979169" y="929969"/>
                </a:lnTo>
                <a:cubicBezTo>
                  <a:pt x="920324" y="942142"/>
                  <a:pt x="855626" y="948873"/>
                  <a:pt x="787713" y="948873"/>
                </a:cubicBezTo>
                <a:cubicBezTo>
                  <a:pt x="516063" y="948873"/>
                  <a:pt x="295847" y="841173"/>
                  <a:pt x="295847" y="708318"/>
                </a:cubicBezTo>
                <a:lnTo>
                  <a:pt x="299700" y="689626"/>
                </a:lnTo>
                <a:lnTo>
                  <a:pt x="227482" y="674706"/>
                </a:lnTo>
                <a:cubicBezTo>
                  <a:pt x="90236" y="639415"/>
                  <a:pt x="0" y="579652"/>
                  <a:pt x="0" y="511866"/>
                </a:cubicBezTo>
                <a:cubicBezTo>
                  <a:pt x="0" y="430523"/>
                  <a:pt x="129940" y="360732"/>
                  <a:pt x="315126" y="330920"/>
                </a:cubicBezTo>
                <a:lnTo>
                  <a:pt x="321080" y="330217"/>
                </a:lnTo>
                <a:lnTo>
                  <a:pt x="347525" y="302060"/>
                </a:lnTo>
                <a:cubicBezTo>
                  <a:pt x="372721" y="280507"/>
                  <a:pt x="404905" y="261907"/>
                  <a:pt x="442199" y="247346"/>
                </a:cubicBezTo>
                <a:lnTo>
                  <a:pt x="481131" y="235134"/>
                </a:lnTo>
                <a:lnTo>
                  <a:pt x="478536" y="230173"/>
                </a:lnTo>
                <a:cubicBezTo>
                  <a:pt x="478536" y="174677"/>
                  <a:pt x="595113" y="129688"/>
                  <a:pt x="738918" y="129688"/>
                </a:cubicBezTo>
                <a:cubicBezTo>
                  <a:pt x="810820" y="129688"/>
                  <a:pt x="875916" y="140935"/>
                  <a:pt x="923036" y="159119"/>
                </a:cubicBezTo>
                <a:lnTo>
                  <a:pt x="966474" y="183983"/>
                </a:lnTo>
                <a:lnTo>
                  <a:pt x="996742" y="178733"/>
                </a:lnTo>
                <a:lnTo>
                  <a:pt x="1073664" y="174205"/>
                </a:lnTo>
                <a:lnTo>
                  <a:pt x="1080925" y="139849"/>
                </a:lnTo>
                <a:cubicBezTo>
                  <a:pt x="1115162" y="60037"/>
                  <a:pt x="1263200" y="0"/>
                  <a:pt x="1440634" y="0"/>
                </a:cubicBez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9" name="Szabadkézi sokszög 238"/>
          <p:cNvSpPr/>
          <p:nvPr/>
        </p:nvSpPr>
        <p:spPr>
          <a:xfrm>
            <a:off x="4255649" y="422840"/>
            <a:ext cx="2411352" cy="1080111"/>
          </a:xfrm>
          <a:custGeom>
            <a:avLst/>
            <a:gdLst>
              <a:gd name="connsiteX0" fmla="*/ 1440634 w 2411352"/>
              <a:gd name="connsiteY0" fmla="*/ 0 h 1080111"/>
              <a:gd name="connsiteX1" fmla="*/ 1778948 w 2411352"/>
              <a:gd name="connsiteY1" fmla="*/ 106972 h 1080111"/>
              <a:gd name="connsiteX2" fmla="*/ 1790643 w 2411352"/>
              <a:gd name="connsiteY2" fmla="*/ 124943 h 1080111"/>
              <a:gd name="connsiteX3" fmla="*/ 1880504 w 2411352"/>
              <a:gd name="connsiteY3" fmla="*/ 119453 h 1080111"/>
              <a:gd name="connsiteX4" fmla="*/ 2255591 w 2411352"/>
              <a:gd name="connsiteY4" fmla="*/ 232966 h 1080111"/>
              <a:gd name="connsiteX5" fmla="*/ 2191533 w 2411352"/>
              <a:gd name="connsiteY5" fmla="*/ 296432 h 1080111"/>
              <a:gd name="connsiteX6" fmla="*/ 2165922 w 2411352"/>
              <a:gd name="connsiteY6" fmla="*/ 305825 h 1080111"/>
              <a:gd name="connsiteX7" fmla="*/ 2195626 w 2411352"/>
              <a:gd name="connsiteY7" fmla="*/ 323762 h 1080111"/>
              <a:gd name="connsiteX8" fmla="*/ 2232689 w 2411352"/>
              <a:gd name="connsiteY8" fmla="*/ 320373 h 1080111"/>
              <a:gd name="connsiteX9" fmla="*/ 2387184 w 2411352"/>
              <a:gd name="connsiteY9" fmla="*/ 390345 h 1080111"/>
              <a:gd name="connsiteX10" fmla="*/ 2292826 w 2411352"/>
              <a:gd name="connsiteY10" fmla="*/ 454818 h 1080111"/>
              <a:gd name="connsiteX11" fmla="*/ 2292717 w 2411352"/>
              <a:gd name="connsiteY11" fmla="*/ 454828 h 1080111"/>
              <a:gd name="connsiteX12" fmla="*/ 2295750 w 2411352"/>
              <a:gd name="connsiteY12" fmla="*/ 469820 h 1080111"/>
              <a:gd name="connsiteX13" fmla="*/ 2287999 w 2411352"/>
              <a:gd name="connsiteY13" fmla="*/ 504846 h 1080111"/>
              <a:gd name="connsiteX14" fmla="*/ 2322463 w 2411352"/>
              <a:gd name="connsiteY14" fmla="*/ 518454 h 1080111"/>
              <a:gd name="connsiteX15" fmla="*/ 2411352 w 2411352"/>
              <a:gd name="connsiteY15" fmla="*/ 644128 h 1080111"/>
              <a:gd name="connsiteX16" fmla="*/ 2107864 w 2411352"/>
              <a:gd name="connsiteY16" fmla="*/ 821858 h 1080111"/>
              <a:gd name="connsiteX17" fmla="*/ 2070319 w 2411352"/>
              <a:gd name="connsiteY17" fmla="*/ 817419 h 1080111"/>
              <a:gd name="connsiteX18" fmla="*/ 2069493 w 2411352"/>
              <a:gd name="connsiteY18" fmla="*/ 817590 h 1080111"/>
              <a:gd name="connsiteX19" fmla="*/ 1958976 w 2411352"/>
              <a:gd name="connsiteY19" fmla="*/ 824424 h 1080111"/>
              <a:gd name="connsiteX20" fmla="*/ 1893663 w 2411352"/>
              <a:gd name="connsiteY20" fmla="*/ 820385 h 1080111"/>
              <a:gd name="connsiteX21" fmla="*/ 1890518 w 2411352"/>
              <a:gd name="connsiteY21" fmla="*/ 839921 h 1080111"/>
              <a:gd name="connsiteX22" fmla="*/ 1419794 w 2411352"/>
              <a:gd name="connsiteY22" fmla="*/ 1080111 h 1080111"/>
              <a:gd name="connsiteX23" fmla="*/ 1008871 w 2411352"/>
              <a:gd name="connsiteY23" fmla="*/ 935280 h 1080111"/>
              <a:gd name="connsiteX24" fmla="*/ 1000226 w 2411352"/>
              <a:gd name="connsiteY24" fmla="*/ 924379 h 1080111"/>
              <a:gd name="connsiteX25" fmla="*/ 979169 w 2411352"/>
              <a:gd name="connsiteY25" fmla="*/ 929969 h 1080111"/>
              <a:gd name="connsiteX26" fmla="*/ 787713 w 2411352"/>
              <a:gd name="connsiteY26" fmla="*/ 948873 h 1080111"/>
              <a:gd name="connsiteX27" fmla="*/ 295847 w 2411352"/>
              <a:gd name="connsiteY27" fmla="*/ 708318 h 1080111"/>
              <a:gd name="connsiteX28" fmla="*/ 299700 w 2411352"/>
              <a:gd name="connsiteY28" fmla="*/ 689626 h 1080111"/>
              <a:gd name="connsiteX29" fmla="*/ 227482 w 2411352"/>
              <a:gd name="connsiteY29" fmla="*/ 674706 h 1080111"/>
              <a:gd name="connsiteX30" fmla="*/ 0 w 2411352"/>
              <a:gd name="connsiteY30" fmla="*/ 511866 h 1080111"/>
              <a:gd name="connsiteX31" fmla="*/ 315126 w 2411352"/>
              <a:gd name="connsiteY31" fmla="*/ 330920 h 1080111"/>
              <a:gd name="connsiteX32" fmla="*/ 321080 w 2411352"/>
              <a:gd name="connsiteY32" fmla="*/ 330217 h 1080111"/>
              <a:gd name="connsiteX33" fmla="*/ 347525 w 2411352"/>
              <a:gd name="connsiteY33" fmla="*/ 302060 h 1080111"/>
              <a:gd name="connsiteX34" fmla="*/ 442199 w 2411352"/>
              <a:gd name="connsiteY34" fmla="*/ 247346 h 1080111"/>
              <a:gd name="connsiteX35" fmla="*/ 481131 w 2411352"/>
              <a:gd name="connsiteY35" fmla="*/ 235134 h 1080111"/>
              <a:gd name="connsiteX36" fmla="*/ 478536 w 2411352"/>
              <a:gd name="connsiteY36" fmla="*/ 230173 h 1080111"/>
              <a:gd name="connsiteX37" fmla="*/ 738918 w 2411352"/>
              <a:gd name="connsiteY37" fmla="*/ 129688 h 1080111"/>
              <a:gd name="connsiteX38" fmla="*/ 923036 w 2411352"/>
              <a:gd name="connsiteY38" fmla="*/ 159119 h 1080111"/>
              <a:gd name="connsiteX39" fmla="*/ 966474 w 2411352"/>
              <a:gd name="connsiteY39" fmla="*/ 183983 h 1080111"/>
              <a:gd name="connsiteX40" fmla="*/ 996742 w 2411352"/>
              <a:gd name="connsiteY40" fmla="*/ 178733 h 1080111"/>
              <a:gd name="connsiteX41" fmla="*/ 1073664 w 2411352"/>
              <a:gd name="connsiteY41" fmla="*/ 174205 h 1080111"/>
              <a:gd name="connsiteX42" fmla="*/ 1080925 w 2411352"/>
              <a:gd name="connsiteY42" fmla="*/ 139849 h 1080111"/>
              <a:gd name="connsiteX43" fmla="*/ 1440634 w 2411352"/>
              <a:gd name="connsiteY43" fmla="*/ 0 h 108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411352" h="1080111">
                <a:moveTo>
                  <a:pt x="1440634" y="0"/>
                </a:moveTo>
                <a:cubicBezTo>
                  <a:pt x="1592720" y="0"/>
                  <a:pt x="1723210" y="44109"/>
                  <a:pt x="1778948" y="106972"/>
                </a:cubicBezTo>
                <a:lnTo>
                  <a:pt x="1790643" y="124943"/>
                </a:lnTo>
                <a:lnTo>
                  <a:pt x="1880504" y="119453"/>
                </a:lnTo>
                <a:cubicBezTo>
                  <a:pt x="2087659" y="119453"/>
                  <a:pt x="2255591" y="170274"/>
                  <a:pt x="2255591" y="232966"/>
                </a:cubicBezTo>
                <a:cubicBezTo>
                  <a:pt x="2255591" y="256475"/>
                  <a:pt x="2231976" y="278315"/>
                  <a:pt x="2191533" y="296432"/>
                </a:cubicBezTo>
                <a:lnTo>
                  <a:pt x="2165922" y="305825"/>
                </a:lnTo>
                <a:lnTo>
                  <a:pt x="2195626" y="323762"/>
                </a:lnTo>
                <a:lnTo>
                  <a:pt x="2232689" y="320373"/>
                </a:lnTo>
                <a:cubicBezTo>
                  <a:pt x="2318015" y="320373"/>
                  <a:pt x="2387184" y="351700"/>
                  <a:pt x="2387184" y="390345"/>
                </a:cubicBezTo>
                <a:cubicBezTo>
                  <a:pt x="2387184" y="419328"/>
                  <a:pt x="2348277" y="444196"/>
                  <a:pt x="2292826" y="454818"/>
                </a:cubicBezTo>
                <a:lnTo>
                  <a:pt x="2292717" y="454828"/>
                </a:lnTo>
                <a:lnTo>
                  <a:pt x="2295750" y="469820"/>
                </a:lnTo>
                <a:lnTo>
                  <a:pt x="2287999" y="504846"/>
                </a:lnTo>
                <a:lnTo>
                  <a:pt x="2322463" y="518454"/>
                </a:lnTo>
                <a:cubicBezTo>
                  <a:pt x="2377383" y="550617"/>
                  <a:pt x="2411352" y="595049"/>
                  <a:pt x="2411352" y="644128"/>
                </a:cubicBezTo>
                <a:cubicBezTo>
                  <a:pt x="2411352" y="742286"/>
                  <a:pt x="2275476" y="821858"/>
                  <a:pt x="2107864" y="821858"/>
                </a:cubicBezTo>
                <a:lnTo>
                  <a:pt x="2070319" y="817419"/>
                </a:lnTo>
                <a:lnTo>
                  <a:pt x="2069493" y="817590"/>
                </a:lnTo>
                <a:cubicBezTo>
                  <a:pt x="2035524" y="821990"/>
                  <a:pt x="1998178" y="824424"/>
                  <a:pt x="1958976" y="824424"/>
                </a:cubicBezTo>
                <a:lnTo>
                  <a:pt x="1893663" y="820385"/>
                </a:lnTo>
                <a:lnTo>
                  <a:pt x="1890518" y="839921"/>
                </a:lnTo>
                <a:cubicBezTo>
                  <a:pt x="1845715" y="976997"/>
                  <a:pt x="1651988" y="1080111"/>
                  <a:pt x="1419794" y="1080111"/>
                </a:cubicBezTo>
                <a:cubicBezTo>
                  <a:pt x="1245649" y="1080111"/>
                  <a:pt x="1093142" y="1022110"/>
                  <a:pt x="1008871" y="935280"/>
                </a:cubicBezTo>
                <a:lnTo>
                  <a:pt x="1000226" y="924379"/>
                </a:lnTo>
                <a:lnTo>
                  <a:pt x="979169" y="929969"/>
                </a:lnTo>
                <a:cubicBezTo>
                  <a:pt x="920324" y="942142"/>
                  <a:pt x="855626" y="948873"/>
                  <a:pt x="787713" y="948873"/>
                </a:cubicBezTo>
                <a:cubicBezTo>
                  <a:pt x="516063" y="948873"/>
                  <a:pt x="295847" y="841173"/>
                  <a:pt x="295847" y="708318"/>
                </a:cubicBezTo>
                <a:lnTo>
                  <a:pt x="299700" y="689626"/>
                </a:lnTo>
                <a:lnTo>
                  <a:pt x="227482" y="674706"/>
                </a:lnTo>
                <a:cubicBezTo>
                  <a:pt x="90236" y="639415"/>
                  <a:pt x="0" y="579652"/>
                  <a:pt x="0" y="511866"/>
                </a:cubicBezTo>
                <a:cubicBezTo>
                  <a:pt x="0" y="430523"/>
                  <a:pt x="129940" y="360732"/>
                  <a:pt x="315126" y="330920"/>
                </a:cubicBezTo>
                <a:lnTo>
                  <a:pt x="321080" y="330217"/>
                </a:lnTo>
                <a:lnTo>
                  <a:pt x="347525" y="302060"/>
                </a:lnTo>
                <a:cubicBezTo>
                  <a:pt x="372721" y="280507"/>
                  <a:pt x="404905" y="261907"/>
                  <a:pt x="442199" y="247346"/>
                </a:cubicBezTo>
                <a:lnTo>
                  <a:pt x="481131" y="235134"/>
                </a:lnTo>
                <a:lnTo>
                  <a:pt x="478536" y="230173"/>
                </a:lnTo>
                <a:cubicBezTo>
                  <a:pt x="478536" y="174677"/>
                  <a:pt x="595113" y="129688"/>
                  <a:pt x="738918" y="129688"/>
                </a:cubicBezTo>
                <a:cubicBezTo>
                  <a:pt x="810820" y="129688"/>
                  <a:pt x="875916" y="140935"/>
                  <a:pt x="923036" y="159119"/>
                </a:cubicBezTo>
                <a:lnTo>
                  <a:pt x="966474" y="183983"/>
                </a:lnTo>
                <a:lnTo>
                  <a:pt x="996742" y="178733"/>
                </a:lnTo>
                <a:lnTo>
                  <a:pt x="1073664" y="174205"/>
                </a:lnTo>
                <a:lnTo>
                  <a:pt x="1080925" y="139849"/>
                </a:lnTo>
                <a:cubicBezTo>
                  <a:pt x="1115162" y="60037"/>
                  <a:pt x="1263200" y="0"/>
                  <a:pt x="1440634" y="0"/>
                </a:cubicBez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0" name="Kép 2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245397" cy="1231274"/>
          </a:xfrm>
          <a:prstGeom prst="rect">
            <a:avLst/>
          </a:prstGeom>
        </p:spPr>
      </p:pic>
      <p:sp>
        <p:nvSpPr>
          <p:cNvPr id="242" name="Téglalap 241"/>
          <p:cNvSpPr/>
          <p:nvPr/>
        </p:nvSpPr>
        <p:spPr>
          <a:xfrm>
            <a:off x="-215584" y="-265874"/>
            <a:ext cx="12623167" cy="7285988"/>
          </a:xfrm>
          <a:prstGeom prst="rect">
            <a:avLst/>
          </a:prstGeom>
          <a:gradFill flip="none" rotWithShape="1">
            <a:gsLst>
              <a:gs pos="1195">
                <a:schemeClr val="tx1">
                  <a:alpha val="82000"/>
                </a:schemeClr>
              </a:gs>
              <a:gs pos="56000">
                <a:srgbClr val="C00000">
                  <a:alpha val="45000"/>
                </a:srgbClr>
              </a:gs>
              <a:gs pos="82000">
                <a:schemeClr val="tx1">
                  <a:lumMod val="85000"/>
                  <a:lumOff val="15000"/>
                  <a:alpha val="7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6" name="Szövegdoboz 235"/>
          <p:cNvSpPr txBox="1"/>
          <p:nvPr/>
        </p:nvSpPr>
        <p:spPr>
          <a:xfrm>
            <a:off x="1813125" y="2603073"/>
            <a:ext cx="8565750" cy="2281476"/>
          </a:xfrm>
          <a:prstGeom prst="round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De az emberek sokszor nem vigyáznak </a:t>
            </a:r>
            <a:endParaRPr lang="hu-HU" sz="3200" dirty="0" smtClean="0"/>
          </a:p>
          <a:p>
            <a:pPr algn="ctr"/>
            <a:r>
              <a:rPr lang="hu-HU" sz="3200" dirty="0" smtClean="0"/>
              <a:t>a </a:t>
            </a:r>
            <a:r>
              <a:rPr lang="hu-HU" sz="3200" dirty="0" smtClean="0"/>
              <a:t>szép teremtett világra.</a:t>
            </a:r>
          </a:p>
          <a:p>
            <a:pPr algn="ctr"/>
            <a:r>
              <a:rPr lang="hu-HU" sz="3200" dirty="0" smtClean="0"/>
              <a:t>Te vigyázz a környezetedre!</a:t>
            </a:r>
          </a:p>
          <a:p>
            <a:pPr algn="ctr"/>
            <a:r>
              <a:rPr lang="hu-HU" sz="3200" dirty="0" smtClean="0"/>
              <a:t>Őrizd meg a szép világot!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0593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242" grpId="1" animBg="1"/>
      <p:bldP spid="2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F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6" b="16414" l="52655" r="100000"/>
                    </a14:imgEffect>
                  </a14:imgLayer>
                </a14:imgProps>
              </a:ext>
            </a:extLst>
          </a:blip>
          <a:srcRect l="47423" b="81723"/>
          <a:stretch/>
        </p:blipFill>
        <p:spPr>
          <a:xfrm>
            <a:off x="1500816" y="271574"/>
            <a:ext cx="5303397" cy="233573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6" b="16414" l="52655" r="100000"/>
                    </a14:imgEffect>
                  </a14:imgLayer>
                </a14:imgProps>
              </a:ext>
            </a:extLst>
          </a:blip>
          <a:srcRect l="47423" b="81723"/>
          <a:stretch/>
        </p:blipFill>
        <p:spPr>
          <a:xfrm flipH="1">
            <a:off x="-46253" y="163920"/>
            <a:ext cx="5303397" cy="233573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1942847"/>
            <a:ext cx="12192000" cy="4918840"/>
          </a:xfrm>
          <a:prstGeom prst="rect">
            <a:avLst/>
          </a:prstGeom>
          <a:solidFill>
            <a:srgbClr val="73C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74" b="24064" l="0" r="100000">
                        <a14:foregroundMark x1="3561" y1="19679" x2="98813" y2="17219"/>
                        <a14:foregroundMark x1="50890" y1="8128" x2="48516" y2="18182"/>
                        <a14:foregroundMark x1="11869" y1="11872" x2="13205" y2="20321"/>
                        <a14:foregroundMark x1="2819" y1="22995" x2="95846" y2="22674"/>
                        <a14:foregroundMark x1="2374" y1="20856" x2="2077" y2="23850"/>
                        <a14:foregroundMark x1="24481" y1="20214" x2="24481" y2="20214"/>
                        <a14:foregroundMark x1="24481" y1="20214" x2="24481" y2="20214"/>
                        <a14:foregroundMark x1="61573" y1="22888" x2="99407" y2="24064"/>
                      </a14:backgroundRemoval>
                    </a14:imgEffect>
                  </a14:imgLayer>
                </a14:imgProps>
              </a:ext>
            </a:extLst>
          </a:blip>
          <a:srcRect l="737" t="354" r="822" b="75601"/>
          <a:stretch/>
        </p:blipFill>
        <p:spPr>
          <a:xfrm>
            <a:off x="5856468" y="0"/>
            <a:ext cx="6319766" cy="2141408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6"/>
          <a:srcRect r="23104"/>
          <a:stretch/>
        </p:blipFill>
        <p:spPr>
          <a:xfrm>
            <a:off x="-62018" y="2234138"/>
            <a:ext cx="12238252" cy="374555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690" b="90690" l="7229" r="931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361" y="-71174"/>
            <a:ext cx="1456504" cy="84816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9224">
            <a:off x="11934805" y="1435160"/>
            <a:ext cx="2276475" cy="142875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5982" y="3458565"/>
            <a:ext cx="1235156" cy="108438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26" b="89706" l="9975" r="95761">
                        <a14:backgroundMark x1="61347" y1="17279" x2="91272" y2="26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1375" flipH="1">
            <a:off x="-398908" y="3723070"/>
            <a:ext cx="5374602" cy="3645615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931" l="9957" r="98715">
                        <a14:foregroundMark x1="61563" y1="59625" x2="69379" y2="56071"/>
                        <a14:foregroundMark x1="76124" y1="56269" x2="83298" y2="57453"/>
                        <a14:foregroundMark x1="68522" y1="56269" x2="76767" y2="55676"/>
                        <a14:foregroundMark x1="28266" y1="43040" x2="36938" y2="38203"/>
                        <a14:foregroundMark x1="30193" y1="46989" x2="40257" y2="45410"/>
                        <a14:foregroundMark x1="91113" y1="68312" x2="83726" y2="57256"/>
                        <a14:foregroundMark x1="13062" y1="64462" x2="21092" y2="60020"/>
                        <a14:foregroundMark x1="51499" y1="85094" x2="54604" y2="84501"/>
                        <a14:backgroundMark x1="73662" y1="31688" x2="67131" y2="395"/>
                        <a14:backgroundMark x1="32013" y1="45212" x2="38758" y2="439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62829" y="5203458"/>
            <a:ext cx="1629171" cy="16806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17333" y1="54839" x2="75333" y2="63226"/>
                        <a14:foregroundMark x1="30000" y1="76129" x2="59333" y2="354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8217" y="1072841"/>
            <a:ext cx="2247672" cy="23225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600" b="96000" l="6122" r="89796">
                        <a14:backgroundMark x1="7653" y1="68000" x2="15306" y2="9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90752" y="1904278"/>
            <a:ext cx="3149950" cy="200889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22892" y1="70186" x2="62048" y2="43478"/>
                        <a14:foregroundMark x1="48193" y1="31056" x2="71687" y2="60248"/>
                        <a14:foregroundMark x1="34337" y1="68944" x2="62651" y2="70186"/>
                        <a14:foregroundMark x1="76506" y1="54037" x2="77108" y2="559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71604" y="2220357"/>
            <a:ext cx="1767413" cy="1714178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17333" y1="54839" x2="75333" y2="63226"/>
                        <a14:foregroundMark x1="30000" y1="76129" x2="59333" y2="354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29467" y="2061744"/>
            <a:ext cx="1838070" cy="18993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9051" y="3070759"/>
            <a:ext cx="790575" cy="79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845" b="96891" l="0" r="98964">
                        <a14:foregroundMark x1="41568" y1="69430" x2="55178" y2="17098"/>
                        <a14:foregroundMark x1="74704" y1="70984" x2="89349" y2="21762"/>
                        <a14:foregroundMark x1="66864" y1="67358" x2="42308" y2="35751"/>
                        <a14:foregroundMark x1="85651" y1="74093" x2="94675" y2="36010"/>
                        <a14:foregroundMark x1="53550" y1="15026" x2="41272" y2="38342"/>
                        <a14:foregroundMark x1="52811" y1="73575" x2="67012" y2="65026"/>
                        <a14:foregroundMark x1="66568" y1="65803" x2="63905" y2="39896"/>
                        <a14:foregroundMark x1="63905" y1="39896" x2="55030" y2="16839"/>
                        <a14:foregroundMark x1="49260" y1="17617" x2="39053" y2="41192"/>
                        <a14:foregroundMark x1="61834" y1="35751" x2="44231" y2="67617"/>
                        <a14:foregroundMark x1="43491" y1="88083" x2="39941" y2="59585"/>
                        <a14:foregroundMark x1="48669" y1="89637" x2="44527" y2="62435"/>
                        <a14:foregroundMark x1="82988" y1="60881" x2="89497" y2="48705"/>
                        <a14:foregroundMark x1="53994" y1="30829" x2="51183" y2="70725"/>
                        <a14:foregroundMark x1="52367" y1="60363" x2="59024" y2="58031"/>
                        <a14:foregroundMark x1="33580" y1="44301" x2="34172" y2="55699"/>
                        <a14:foregroundMark x1="38609" y1="56218" x2="41568" y2="38083"/>
                        <a14:foregroundMark x1="44970" y1="54922" x2="47929" y2="383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8347" y="4455603"/>
            <a:ext cx="3898761" cy="2226215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26" b="89706" l="9975" r="95761">
                        <a14:backgroundMark x1="61347" y1="17279" x2="91272" y2="264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08625">
            <a:off x="12032477" y="2712189"/>
            <a:ext cx="2975675" cy="2018413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9931" l="9957" r="98715">
                        <a14:foregroundMark x1="61563" y1="59625" x2="69379" y2="56071"/>
                        <a14:foregroundMark x1="76124" y1="56269" x2="83298" y2="57453"/>
                        <a14:foregroundMark x1="68522" y1="56269" x2="76767" y2="55676"/>
                        <a14:foregroundMark x1="28266" y1="43040" x2="36938" y2="38203"/>
                        <a14:foregroundMark x1="30193" y1="46989" x2="40257" y2="45410"/>
                        <a14:foregroundMark x1="91113" y1="68312" x2="83726" y2="57256"/>
                        <a14:foregroundMark x1="13062" y1="64462" x2="21092" y2="60020"/>
                        <a14:foregroundMark x1="51499" y1="85094" x2="54604" y2="84501"/>
                        <a14:foregroundMark x1="66060" y1="20928" x2="80193" y2="13228"/>
                        <a14:backgroundMark x1="52998" y1="15202" x2="67238" y2="10365"/>
                        <a14:backgroundMark x1="53319" y1="24580" x2="62955" y2="20336"/>
                        <a14:backgroundMark x1="51927" y1="22113" x2="78158" y2="38894"/>
                        <a14:backgroundMark x1="60707" y1="15499" x2="60385" y2="1579"/>
                        <a14:backgroundMark x1="62527" y1="20928" x2="52034" y2="9279"/>
                        <a14:backgroundMark x1="46574" y1="22113" x2="85225" y2="39487"/>
                        <a14:backgroundMark x1="50321" y1="28134" x2="72056" y2="32478"/>
                      </a14:backgroundRemoval>
                    </a14:imgEffect>
                  </a14:imgLayer>
                </a14:imgProps>
              </a:ext>
            </a:extLst>
          </a:blip>
          <a:srcRect l="57839" b="67225"/>
          <a:stretch/>
        </p:blipFill>
        <p:spPr>
          <a:xfrm>
            <a:off x="11455865" y="5135028"/>
            <a:ext cx="835393" cy="669924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sp>
        <p:nvSpPr>
          <p:cNvPr id="15" name="Lekerekített téglalap 14"/>
          <p:cNvSpPr/>
          <p:nvPr/>
        </p:nvSpPr>
        <p:spPr>
          <a:xfrm>
            <a:off x="2708704" y="3093708"/>
            <a:ext cx="6823242" cy="1216250"/>
          </a:xfrm>
          <a:prstGeom prst="roundRect">
            <a:avLst/>
          </a:prstGeom>
          <a:solidFill>
            <a:srgbClr val="ABE4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 smtClean="0"/>
          </a:p>
          <a:p>
            <a:pPr algn="ctr"/>
            <a:r>
              <a:rPr lang="hu-HU" sz="3200" dirty="0" smtClean="0"/>
              <a:t>Mit gondolsz, Isten milyennek szeretné látni a környezetedet?</a:t>
            </a:r>
          </a:p>
          <a:p>
            <a:pPr algn="ctr"/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532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8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8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17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-0.02593 L -0.8405 -0.01135 " pathEditMode="relative" rAng="0" ptsTypes="AA">
                                          <p:cBhvr>
                                            <p:cTn id="10" dur="4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044" y="7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3.125E-6 0 L -0.42929 -0.0092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nodeType="withEffect" p14:presetBounceEnd="37000">
                                      <p:stCondLst>
                                        <p:cond delay="200"/>
                                      </p:stCondLst>
                                      <p:childTnLst>
                                        <p:animScale p14:bounceEnd="37000">
                                          <p:cBhvr>
                                            <p:cTn id="14" dur="1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5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35" presetClass="path" presetSubtype="0" accel="50000" decel="50000" fill="hold" nodeType="withEffect">
                                      <p:stCondLst>
                                        <p:cond delay="220"/>
                                      </p:stCondLst>
                                      <p:childTnLst>
                                        <p:animMotion origin="layout" path="M 1.875E-6 4.81481E-6 L -0.42748 -0.01158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80" y="-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ac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08333E-7 -0.01018 L -2.08333E-7 -0.00694 C 0.03776 -0.01527 0.30404 0.01806 0.3418 0.01806 C 0.46393 0.00463 0.93138 -0.00023 1.00703 -0.0625 " pathEditMode="relative" rAng="0" ptsTypes="AAAA">
                                          <p:cBhvr>
                                            <p:cTn id="18" dur="8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2" y="-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50000" decel="50000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animMotion origin="layout" path="M -4.375E-6 -2.59259E-6 L -0.63724 0.0301 " pathEditMode="relative" rAng="0" ptsTypes="AA">
                                          <p:cBhvr>
                                            <p:cTn id="20" dur="3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862" y="15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15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xit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" dur="18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" dur="180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179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5" presetClass="path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26 -0.02593 L -0.8405 -0.01135 " pathEditMode="relative" rAng="0" ptsTypes="AA">
                                          <p:cBhvr>
                                            <p:cTn id="10" dur="4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044" y="7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35" presetClass="path" presetSubtype="0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3.125E-6 0 L -0.42929 -0.00926 " pathEditMode="relative" rAng="0" ptsTypes="AA">
                                          <p:cBhvr>
                                            <p:cTn id="1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471" y="-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6" presetClass="emph" presetSubtype="0" autoRev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Scale>
                                          <p:cBhvr>
                                            <p:cTn id="14" dur="1000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5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5" presetID="35" presetClass="path" presetSubtype="0" accel="50000" decel="50000" fill="hold" nodeType="withEffect">
                                      <p:stCondLst>
                                        <p:cond delay="220"/>
                                      </p:stCondLst>
                                      <p:childTnLst>
                                        <p:animMotion origin="layout" path="M 1.875E-6 4.81481E-6 L -0.42748 -0.01158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380" y="-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accel="10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08333E-7 -0.01018 L -2.08333E-7 -0.00694 C 0.03776 -0.01527 0.30404 0.01806 0.3418 0.01806 C 0.46393 0.00463 0.93138 -0.00023 1.00703 -0.0625 " pathEditMode="relative" rAng="0" ptsTypes="AAAA">
                                          <p:cBhvr>
                                            <p:cTn id="18" dur="8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0352" y="-120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35" presetClass="path" presetSubtype="0" accel="50000" decel="50000" fill="hold" nodeType="withEffect">
                                      <p:stCondLst>
                                        <p:cond delay="8500"/>
                                      </p:stCondLst>
                                      <p:childTnLst>
                                        <p:animMotion origin="layout" path="M -4.375E-6 -2.59259E-6 L -0.63724 0.0301 " pathEditMode="relative" rAng="0" ptsTypes="AA">
                                          <p:cBhvr>
                                            <p:cTn id="20" dur="3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862" y="150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42" presetClass="entr" presetSubtype="0" fill="hold" grpId="0" nodeType="withEffect">
                                      <p:stCondLst>
                                        <p:cond delay="15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B4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Kép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02" y="11599"/>
            <a:ext cx="11473666" cy="68464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44779" cy="1324371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473488" y="2893594"/>
            <a:ext cx="11245024" cy="1077905"/>
          </a:xfrm>
          <a:prstGeom prst="roundRect">
            <a:avLst/>
          </a:prstGeom>
          <a:solidFill>
            <a:srgbClr val="F9F49E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Nézd meg jól a képet! Mi az, ami nem jó helyen van? Kattints rá!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Összesen 5 tárgy van rossz helyen.</a:t>
            </a:r>
            <a:endParaRPr lang="hu-HU" sz="2800" dirty="0">
              <a:solidFill>
                <a:schemeClr val="tx1"/>
              </a:solidFill>
            </a:endParaRPr>
          </a:p>
        </p:txBody>
      </p:sp>
      <p:pic>
        <p:nvPicPr>
          <p:cNvPr id="7" name="tévé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57" b="36937" l="4181" r="16581">
                        <a14:foregroundMark x1="11942" y1="22363" x2="11856" y2="18337"/>
                        <a14:foregroundMark x1="8591" y1="30547" x2="8591" y2="30547"/>
                        <a14:foregroundMark x1="9221" y1="33917" x2="9221" y2="33917"/>
                      </a14:backgroundRemoval>
                    </a14:imgEffect>
                  </a14:imgLayer>
                </a14:imgProps>
              </a:ext>
            </a:extLst>
          </a:blip>
          <a:srcRect t="16101" r="82804" b="61612"/>
          <a:stretch/>
        </p:blipFill>
        <p:spPr>
          <a:xfrm>
            <a:off x="896602" y="689477"/>
            <a:ext cx="1972014" cy="1672390"/>
          </a:xfrm>
          <a:prstGeom prst="rect">
            <a:avLst/>
          </a:prstGeom>
        </p:spPr>
      </p:pic>
      <p:pic>
        <p:nvPicPr>
          <p:cNvPr id="11" name="kerék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45" b="38425" l="32016" r="44416">
                        <a14:foregroundMark x1="11942" y1="22363" x2="11856" y2="18337"/>
                        <a14:foregroundMark x1="8591" y1="30547" x2="8591" y2="30547"/>
                        <a14:foregroundMark x1="9221" y1="33917" x2="9221" y2="33917"/>
                        <a14:backgroundMark x1="30670" y1="16236" x2="47852" y2="26083"/>
                      </a14:backgroundRemoval>
                    </a14:imgEffect>
                  </a14:imgLayer>
                </a14:imgProps>
              </a:ext>
            </a:extLst>
          </a:blip>
          <a:srcRect l="33589" t="11061" r="56906" b="77838"/>
          <a:stretch/>
        </p:blipFill>
        <p:spPr>
          <a:xfrm>
            <a:off x="4735773" y="618066"/>
            <a:ext cx="1965278" cy="1501769"/>
          </a:xfrm>
          <a:prstGeom prst="rect">
            <a:avLst/>
          </a:prstGeom>
        </p:spPr>
      </p:pic>
      <p:pic>
        <p:nvPicPr>
          <p:cNvPr id="15" name="szemét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6937" b="89136" l="15037" r="21148">
                        <a14:backgroundMark x1="19607" y1="88424" x2="21095" y2="85931"/>
                        <a14:backgroundMark x1="18544" y1="78362" x2="19607" y2="78183"/>
                        <a14:backgroundMark x1="18650" y1="78807" x2="19713" y2="79786"/>
                      </a14:backgroundRemoval>
                    </a14:imgEffect>
                  </a14:imgLayer>
                </a14:imgProps>
              </a:ext>
            </a:extLst>
          </a:blip>
          <a:srcRect l="14191" t="75789" r="78154" b="8922"/>
          <a:stretch/>
        </p:blipFill>
        <p:spPr>
          <a:xfrm>
            <a:off x="2520212" y="5240863"/>
            <a:ext cx="878305" cy="1046747"/>
          </a:xfrm>
          <a:prstGeom prst="rect">
            <a:avLst/>
          </a:prstGeom>
        </p:spPr>
      </p:pic>
      <p:pic>
        <p:nvPicPr>
          <p:cNvPr id="19" name="flako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472" b="100000" l="65090" r="74070">
                        <a14:foregroundMark x1="66738" y1="99020" x2="69554" y2="95993"/>
                        <a14:foregroundMark x1="69607" y1="94924" x2="69819" y2="95993"/>
                        <a14:foregroundMark x1="72264" y1="91095" x2="72742" y2="91095"/>
                        <a14:foregroundMark x1="69554" y1="94924" x2="69554" y2="94924"/>
                      </a14:backgroundRemoval>
                    </a14:imgEffect>
                  </a14:imgLayer>
                </a14:imgProps>
              </a:ext>
            </a:extLst>
          </a:blip>
          <a:srcRect l="64137" t="89427" r="25656" b="-1376"/>
          <a:stretch/>
        </p:blipFill>
        <p:spPr>
          <a:xfrm>
            <a:off x="7285208" y="5878537"/>
            <a:ext cx="1171073" cy="818147"/>
          </a:xfrm>
          <a:prstGeom prst="rect">
            <a:avLst/>
          </a:prstGeom>
        </p:spPr>
      </p:pic>
      <p:pic>
        <p:nvPicPr>
          <p:cNvPr id="31" name="banán"/>
          <p:cNvPicPr>
            <a:picLocks noChangeAspect="1"/>
          </p:cNvPicPr>
          <p:nvPr/>
        </p:nvPicPr>
        <p:blipFill rotWithShape="1">
          <a:blip r:embed="rId11"/>
          <a:srcRect l="30305" t="89445" r="56380" b="1385"/>
          <a:stretch/>
        </p:blipFill>
        <p:spPr>
          <a:xfrm>
            <a:off x="3923549" y="6068887"/>
            <a:ext cx="1528551" cy="6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rgbClr val="73C160"/>
            </a:gs>
            <a:gs pos="52000">
              <a:srgbClr val="BEB9A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Csoportba foglalás 46"/>
          <p:cNvGrpSpPr/>
          <p:nvPr/>
        </p:nvGrpSpPr>
        <p:grpSpPr>
          <a:xfrm>
            <a:off x="4130797" y="-517104"/>
            <a:ext cx="8061203" cy="7375104"/>
            <a:chOff x="4130797" y="-517104"/>
            <a:chExt cx="8061203" cy="7375104"/>
          </a:xfrm>
        </p:grpSpPr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90561" y="5502"/>
              <a:ext cx="5901439" cy="6852498"/>
            </a:xfrm>
            <a:prstGeom prst="rect">
              <a:avLst/>
            </a:prstGeom>
          </p:spPr>
        </p:pic>
        <p:pic>
          <p:nvPicPr>
            <p:cNvPr id="45" name="Kép 44"/>
            <p:cNvPicPr>
              <a:picLocks noChangeAspect="1"/>
            </p:cNvPicPr>
            <p:nvPr/>
          </p:nvPicPr>
          <p:blipFill rotWithShape="1">
            <a:blip r:embed="rId3"/>
            <a:srcRect t="18855"/>
            <a:stretch/>
          </p:blipFill>
          <p:spPr>
            <a:xfrm>
              <a:off x="5254151" y="5502"/>
              <a:ext cx="2072820" cy="2389747"/>
            </a:xfrm>
            <a:prstGeom prst="rect">
              <a:avLst/>
            </a:prstGeom>
          </p:spPr>
        </p:pic>
        <p:pic>
          <p:nvPicPr>
            <p:cNvPr id="34" name="Kép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42" b="85089" l="970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130797" y="-517104"/>
              <a:ext cx="2246708" cy="2742947"/>
            </a:xfrm>
            <a:prstGeom prst="rect">
              <a:avLst/>
            </a:prstGeom>
          </p:spPr>
        </p:pic>
      </p:grpSp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414" l="3318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9026" y="3088183"/>
            <a:ext cx="1241450" cy="1706258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048" b="100000" l="16269" r="97313">
                        <a14:foregroundMark x1="33134" y1="18145" x2="20000" y2="40791"/>
                        <a14:foregroundMark x1="20000" y1="42292" x2="20746" y2="46794"/>
                        <a14:foregroundMark x1="22836" y1="48568" x2="36866" y2="58390"/>
                        <a14:foregroundMark x1="32687" y1="56480" x2="45821" y2="75716"/>
                        <a14:foregroundMark x1="46716" y1="74216" x2="57463" y2="89905"/>
                        <a14:foregroundMark x1="55821" y1="88404" x2="71791" y2="95225"/>
                        <a14:foregroundMark x1="73881" y1="95225" x2="84478" y2="82810"/>
                        <a14:foregroundMark x1="84925" y1="82401" x2="90299" y2="76808"/>
                        <a14:foregroundMark x1="90746" y1="77217" x2="95224" y2="68895"/>
                        <a14:foregroundMark x1="94776" y1="69304" x2="93134" y2="63711"/>
                        <a14:foregroundMark x1="45821" y1="76398" x2="56567" y2="90314"/>
                        <a14:backgroundMark x1="64925" y1="2319" x2="98507" y2="26603"/>
                        <a14:backgroundMark x1="21343" y1="6548" x2="97612" y2="8731"/>
                        <a14:backgroundMark x1="89104" y1="22920" x2="96866" y2="549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3334" y="5301018"/>
            <a:ext cx="727997" cy="796451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79" b="100000" l="4634" r="9939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2361" y="3131273"/>
            <a:ext cx="895349" cy="813457"/>
          </a:xfrm>
          <a:prstGeom prst="rect">
            <a:avLst/>
          </a:prstGeom>
        </p:spPr>
      </p:pic>
      <p:sp>
        <p:nvSpPr>
          <p:cNvPr id="50" name="Lekerekített téglalap 49"/>
          <p:cNvSpPr/>
          <p:nvPr/>
        </p:nvSpPr>
        <p:spPr>
          <a:xfrm>
            <a:off x="2620857" y="280197"/>
            <a:ext cx="6950286" cy="1034124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Azzal is a </a:t>
            </a:r>
            <a:r>
              <a:rPr lang="hu-HU" sz="2800" dirty="0" err="1" smtClean="0">
                <a:solidFill>
                  <a:schemeClr val="tx1"/>
                </a:solidFill>
              </a:rPr>
              <a:t>környezetedet</a:t>
            </a:r>
            <a:r>
              <a:rPr lang="hu-HU" sz="2800" dirty="0" smtClean="0">
                <a:solidFill>
                  <a:schemeClr val="tx1"/>
                </a:solidFill>
              </a:rPr>
              <a:t> véded, </a:t>
            </a:r>
          </a:p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ha szétválogatva gyűjtöd a szemetet. </a:t>
            </a:r>
          </a:p>
        </p:txBody>
      </p:sp>
      <p:grpSp>
        <p:nvGrpSpPr>
          <p:cNvPr id="58" name="Csoportba foglalás 57"/>
          <p:cNvGrpSpPr/>
          <p:nvPr/>
        </p:nvGrpSpPr>
        <p:grpSpPr>
          <a:xfrm>
            <a:off x="20728" y="2264912"/>
            <a:ext cx="6230934" cy="1676400"/>
            <a:chOff x="-95182" y="1876324"/>
            <a:chExt cx="6230934" cy="1676400"/>
          </a:xfrm>
        </p:grpSpPr>
        <p:pic>
          <p:nvPicPr>
            <p:cNvPr id="51" name="Kép 50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659" b="90909" l="9816" r="9693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95182" y="1876324"/>
              <a:ext cx="1552575" cy="1676400"/>
            </a:xfrm>
            <a:prstGeom prst="rect">
              <a:avLst/>
            </a:prstGeom>
          </p:spPr>
        </p:pic>
        <p:sp>
          <p:nvSpPr>
            <p:cNvPr id="52" name="Lekerekített téglalap 51"/>
            <p:cNvSpPr/>
            <p:nvPr/>
          </p:nvSpPr>
          <p:spPr>
            <a:xfrm>
              <a:off x="1463816" y="2341778"/>
              <a:ext cx="4671936" cy="1034124"/>
            </a:xfrm>
            <a:prstGeom prst="roundRect">
              <a:avLst/>
            </a:prstGeom>
            <a:solidFill>
              <a:srgbClr val="EDE8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800" dirty="0" smtClean="0">
                  <a:solidFill>
                    <a:schemeClr val="tx1"/>
                  </a:solidFill>
                </a:rPr>
                <a:t>A sárga tárolóba kerülnek a műanyagok és a fémek.</a:t>
              </a:r>
            </a:p>
          </p:txBody>
        </p:sp>
      </p:grpSp>
      <p:grpSp>
        <p:nvGrpSpPr>
          <p:cNvPr id="59" name="Csoportba foglalás 58"/>
          <p:cNvGrpSpPr/>
          <p:nvPr/>
        </p:nvGrpSpPr>
        <p:grpSpPr>
          <a:xfrm>
            <a:off x="219954" y="3710343"/>
            <a:ext cx="6012652" cy="1590675"/>
            <a:chOff x="149366" y="3311035"/>
            <a:chExt cx="6012652" cy="1590675"/>
          </a:xfrm>
        </p:grpSpPr>
        <p:pic>
          <p:nvPicPr>
            <p:cNvPr id="53" name="Kép 52"/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581" b="100000" l="9420" r="97826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366" y="3311035"/>
              <a:ext cx="1314450" cy="1590675"/>
            </a:xfrm>
            <a:prstGeom prst="rect">
              <a:avLst/>
            </a:prstGeom>
          </p:spPr>
        </p:pic>
        <p:sp>
          <p:nvSpPr>
            <p:cNvPr id="54" name="Lekerekített téglalap 53"/>
            <p:cNvSpPr/>
            <p:nvPr/>
          </p:nvSpPr>
          <p:spPr>
            <a:xfrm>
              <a:off x="1490082" y="3767841"/>
              <a:ext cx="4671936" cy="1034124"/>
            </a:xfrm>
            <a:prstGeom prst="roundRect">
              <a:avLst/>
            </a:prstGeom>
            <a:solidFill>
              <a:srgbClr val="3F7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800" dirty="0" smtClean="0">
                  <a:solidFill>
                    <a:schemeClr val="tx1"/>
                  </a:solidFill>
                </a:rPr>
                <a:t>A kék tárolóba kerülnek a papírok.</a:t>
              </a:r>
            </a:p>
          </p:txBody>
        </p:sp>
      </p:grpSp>
      <p:grpSp>
        <p:nvGrpSpPr>
          <p:cNvPr id="60" name="Csoportba foglalás 59"/>
          <p:cNvGrpSpPr/>
          <p:nvPr/>
        </p:nvGrpSpPr>
        <p:grpSpPr>
          <a:xfrm>
            <a:off x="207321" y="5070049"/>
            <a:ext cx="6023540" cy="1787951"/>
            <a:chOff x="149366" y="4766258"/>
            <a:chExt cx="6023540" cy="1787951"/>
          </a:xfrm>
        </p:grpSpPr>
        <p:pic>
          <p:nvPicPr>
            <p:cNvPr id="55" name="Kép 54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581" b="100000" l="0" r="8947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366" y="4766258"/>
              <a:ext cx="1423937" cy="1787951"/>
            </a:xfrm>
            <a:prstGeom prst="rect">
              <a:avLst/>
            </a:prstGeom>
          </p:spPr>
        </p:pic>
        <p:sp>
          <p:nvSpPr>
            <p:cNvPr id="56" name="Lekerekített téglalap 55"/>
            <p:cNvSpPr/>
            <p:nvPr/>
          </p:nvSpPr>
          <p:spPr>
            <a:xfrm>
              <a:off x="1500970" y="5209651"/>
              <a:ext cx="4671936" cy="1034124"/>
            </a:xfrm>
            <a:prstGeom prst="roundRect">
              <a:avLst/>
            </a:prstGeom>
            <a:solidFill>
              <a:srgbClr val="32B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hu-HU" sz="2800" dirty="0" smtClean="0">
                  <a:solidFill>
                    <a:schemeClr val="tx1"/>
                  </a:solidFill>
                </a:rPr>
                <a:t>A zöld tárolóba kerülnek az üvegek.</a:t>
              </a:r>
            </a:p>
          </p:txBody>
        </p:sp>
      </p:grpSp>
      <p:pic>
        <p:nvPicPr>
          <p:cNvPr id="57" name="Kép 5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-31134"/>
            <a:ext cx="1245397" cy="1231274"/>
          </a:xfrm>
          <a:prstGeom prst="rect">
            <a:avLst/>
          </a:prstGeom>
        </p:spPr>
      </p:pic>
      <p:sp>
        <p:nvSpPr>
          <p:cNvPr id="61" name="Lekerekített téglalap 60"/>
          <p:cNvSpPr/>
          <p:nvPr/>
        </p:nvSpPr>
        <p:spPr>
          <a:xfrm>
            <a:off x="1579726" y="1470405"/>
            <a:ext cx="4651135" cy="1034124"/>
          </a:xfrm>
          <a:prstGeom prst="round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smtClean="0">
                <a:solidFill>
                  <a:schemeClr val="bg1"/>
                </a:solidFill>
              </a:rPr>
              <a:t>Kattints arra a tárgyra, ami rossz helyen van!</a:t>
            </a:r>
          </a:p>
        </p:txBody>
      </p:sp>
    </p:spTree>
    <p:extLst>
      <p:ext uri="{BB962C8B-B14F-4D97-AF65-F5344CB8AC3E}">
        <p14:creationId xmlns:p14="http://schemas.microsoft.com/office/powerpoint/2010/main" val="3528866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2.96296E-6 L 0.17994 -0.23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7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7.40741E-7 L -0.15482 -0.150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1.48148E-6 L -0.03463 -0.4657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" y="-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Kép 8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96964" y="298966"/>
            <a:ext cx="4752000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4" name="Kép 8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725" y="271262"/>
            <a:ext cx="4752000" cy="30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zabadkézi sokszög 10"/>
          <p:cNvSpPr/>
          <p:nvPr/>
        </p:nvSpPr>
        <p:spPr>
          <a:xfrm>
            <a:off x="3629013" y="3574350"/>
            <a:ext cx="4933975" cy="3024000"/>
          </a:xfrm>
          <a:custGeom>
            <a:avLst/>
            <a:gdLst/>
            <a:ahLst/>
            <a:cxnLst/>
            <a:rect l="l" t="t" r="r" b="b"/>
            <a:pathLst>
              <a:path w="11857801" h="4322740">
                <a:moveTo>
                  <a:pt x="5168331" y="3030098"/>
                </a:moveTo>
                <a:cubicBezTo>
                  <a:pt x="5205985" y="3030098"/>
                  <a:pt x="5237077" y="3043077"/>
                  <a:pt x="5261609" y="3069035"/>
                </a:cubicBezTo>
                <a:cubicBezTo>
                  <a:pt x="5286141" y="3094993"/>
                  <a:pt x="5298407" y="3127655"/>
                  <a:pt x="5298407" y="3167020"/>
                </a:cubicBezTo>
                <a:cubicBezTo>
                  <a:pt x="5298407" y="3206385"/>
                  <a:pt x="5286141" y="3239047"/>
                  <a:pt x="5261609" y="3265005"/>
                </a:cubicBezTo>
                <a:cubicBezTo>
                  <a:pt x="5237077" y="3290963"/>
                  <a:pt x="5205985" y="3303942"/>
                  <a:pt x="5168331" y="3303942"/>
                </a:cubicBezTo>
                <a:cubicBezTo>
                  <a:pt x="5131248" y="3303942"/>
                  <a:pt x="5100441" y="3290963"/>
                  <a:pt x="5075909" y="3265005"/>
                </a:cubicBezTo>
                <a:cubicBezTo>
                  <a:pt x="5051377" y="3239047"/>
                  <a:pt x="5039111" y="3206385"/>
                  <a:pt x="5039111" y="3167020"/>
                </a:cubicBezTo>
                <a:cubicBezTo>
                  <a:pt x="5039111" y="3127655"/>
                  <a:pt x="5051377" y="3094993"/>
                  <a:pt x="5075909" y="3069035"/>
                </a:cubicBezTo>
                <a:cubicBezTo>
                  <a:pt x="5100441" y="3043077"/>
                  <a:pt x="5131248" y="3030098"/>
                  <a:pt x="5168331" y="3030098"/>
                </a:cubicBezTo>
                <a:close/>
                <a:moveTo>
                  <a:pt x="7223834" y="2550016"/>
                </a:moveTo>
                <a:lnTo>
                  <a:pt x="7223834" y="3128511"/>
                </a:lnTo>
                <a:lnTo>
                  <a:pt x="7514793" y="3128511"/>
                </a:lnTo>
                <a:lnTo>
                  <a:pt x="7514793" y="3855908"/>
                </a:lnTo>
                <a:lnTo>
                  <a:pt x="8093288" y="3855908"/>
                </a:lnTo>
                <a:lnTo>
                  <a:pt x="8093288" y="3128511"/>
                </a:lnTo>
                <a:lnTo>
                  <a:pt x="8384246" y="3128511"/>
                </a:lnTo>
                <a:lnTo>
                  <a:pt x="8384246" y="2550016"/>
                </a:lnTo>
                <a:close/>
                <a:moveTo>
                  <a:pt x="2696631" y="2550016"/>
                </a:moveTo>
                <a:lnTo>
                  <a:pt x="2696631" y="3855908"/>
                </a:lnTo>
                <a:lnTo>
                  <a:pt x="3275126" y="3855908"/>
                </a:lnTo>
                <a:lnTo>
                  <a:pt x="3275126" y="3202106"/>
                </a:lnTo>
                <a:lnTo>
                  <a:pt x="3494201" y="3454556"/>
                </a:lnTo>
                <a:lnTo>
                  <a:pt x="3713276" y="3202106"/>
                </a:lnTo>
                <a:lnTo>
                  <a:pt x="3713276" y="3855908"/>
                </a:lnTo>
                <a:lnTo>
                  <a:pt x="4291771" y="3855908"/>
                </a:lnTo>
                <a:lnTo>
                  <a:pt x="4291771" y="2550016"/>
                </a:lnTo>
                <a:lnTo>
                  <a:pt x="3731247" y="2550016"/>
                </a:lnTo>
                <a:lnTo>
                  <a:pt x="3494201" y="2822148"/>
                </a:lnTo>
                <a:lnTo>
                  <a:pt x="3258011" y="2550016"/>
                </a:lnTo>
                <a:close/>
                <a:moveTo>
                  <a:pt x="8949644" y="2529477"/>
                </a:moveTo>
                <a:cubicBezTo>
                  <a:pt x="8826415" y="2529477"/>
                  <a:pt x="8716735" y="2579825"/>
                  <a:pt x="8620604" y="2680519"/>
                </a:cubicBezTo>
                <a:cubicBezTo>
                  <a:pt x="8524473" y="2781214"/>
                  <a:pt x="8458152" y="2908295"/>
                  <a:pt x="8421640" y="3061761"/>
                </a:cubicBezTo>
                <a:cubicBezTo>
                  <a:pt x="8526042" y="3008134"/>
                  <a:pt x="8610763" y="2981320"/>
                  <a:pt x="8675801" y="2981320"/>
                </a:cubicBezTo>
                <a:cubicBezTo>
                  <a:pt x="8744261" y="2981320"/>
                  <a:pt x="8799030" y="3002571"/>
                  <a:pt x="8840107" y="3045074"/>
                </a:cubicBezTo>
                <a:cubicBezTo>
                  <a:pt x="8881183" y="3087577"/>
                  <a:pt x="8901722" y="3143344"/>
                  <a:pt x="8901722" y="3212375"/>
                </a:cubicBezTo>
                <a:cubicBezTo>
                  <a:pt x="8901722" y="3244324"/>
                  <a:pt x="8895446" y="3277413"/>
                  <a:pt x="8882895" y="3311644"/>
                </a:cubicBezTo>
                <a:cubicBezTo>
                  <a:pt x="8870344" y="3345874"/>
                  <a:pt x="8839251" y="3392371"/>
                  <a:pt x="8789617" y="3451133"/>
                </a:cubicBezTo>
                <a:cubicBezTo>
                  <a:pt x="8743406" y="3507043"/>
                  <a:pt x="8714310" y="3550259"/>
                  <a:pt x="8702329" y="3580781"/>
                </a:cubicBezTo>
                <a:cubicBezTo>
                  <a:pt x="8690348" y="3611303"/>
                  <a:pt x="8684358" y="3640542"/>
                  <a:pt x="8684358" y="3668496"/>
                </a:cubicBezTo>
                <a:cubicBezTo>
                  <a:pt x="8684358" y="3726688"/>
                  <a:pt x="8705324" y="3776037"/>
                  <a:pt x="8747257" y="3816543"/>
                </a:cubicBezTo>
                <a:cubicBezTo>
                  <a:pt x="8789189" y="3857049"/>
                  <a:pt x="8840107" y="3877302"/>
                  <a:pt x="8900010" y="3877302"/>
                </a:cubicBezTo>
                <a:cubicBezTo>
                  <a:pt x="8959343" y="3877302"/>
                  <a:pt x="9009548" y="3856764"/>
                  <a:pt x="9050624" y="3815687"/>
                </a:cubicBezTo>
                <a:cubicBezTo>
                  <a:pt x="9091701" y="3774611"/>
                  <a:pt x="9112239" y="3724406"/>
                  <a:pt x="9112239" y="3665073"/>
                </a:cubicBezTo>
                <a:cubicBezTo>
                  <a:pt x="9112239" y="3568087"/>
                  <a:pt x="9063746" y="3501338"/>
                  <a:pt x="8966760" y="3464825"/>
                </a:cubicBezTo>
                <a:cubicBezTo>
                  <a:pt x="9086566" y="3367268"/>
                  <a:pt x="9175280" y="3273990"/>
                  <a:pt x="9232901" y="3184991"/>
                </a:cubicBezTo>
                <a:cubicBezTo>
                  <a:pt x="9290523" y="3095992"/>
                  <a:pt x="9319333" y="3001858"/>
                  <a:pt x="9319333" y="2902589"/>
                </a:cubicBezTo>
                <a:cubicBezTo>
                  <a:pt x="9319333" y="2797046"/>
                  <a:pt x="9283819" y="2708474"/>
                  <a:pt x="9212791" y="2636875"/>
                </a:cubicBezTo>
                <a:cubicBezTo>
                  <a:pt x="9141763" y="2565277"/>
                  <a:pt x="9054047" y="2529477"/>
                  <a:pt x="8949644" y="2529477"/>
                </a:cubicBezTo>
                <a:close/>
                <a:moveTo>
                  <a:pt x="6616689" y="2529477"/>
                </a:moveTo>
                <a:cubicBezTo>
                  <a:pt x="6410736" y="2529477"/>
                  <a:pt x="6254987" y="2566275"/>
                  <a:pt x="6149443" y="2639871"/>
                </a:cubicBezTo>
                <a:cubicBezTo>
                  <a:pt x="6043899" y="2713466"/>
                  <a:pt x="5991127" y="2822718"/>
                  <a:pt x="5991127" y="2967627"/>
                </a:cubicBezTo>
                <a:cubicBezTo>
                  <a:pt x="5991127" y="3042364"/>
                  <a:pt x="6007957" y="3104264"/>
                  <a:pt x="6041617" y="3153328"/>
                </a:cubicBezTo>
                <a:cubicBezTo>
                  <a:pt x="6075277" y="3202392"/>
                  <a:pt x="6114927" y="3240187"/>
                  <a:pt x="6160568" y="3266716"/>
                </a:cubicBezTo>
                <a:cubicBezTo>
                  <a:pt x="6206209" y="3293245"/>
                  <a:pt x="6263830" y="3320487"/>
                  <a:pt x="6333432" y="3348441"/>
                </a:cubicBezTo>
                <a:cubicBezTo>
                  <a:pt x="6410451" y="3379819"/>
                  <a:pt x="6457945" y="3404351"/>
                  <a:pt x="6475916" y="3422037"/>
                </a:cubicBezTo>
                <a:cubicBezTo>
                  <a:pt x="6493887" y="3439723"/>
                  <a:pt x="6502873" y="3458264"/>
                  <a:pt x="6502873" y="3477661"/>
                </a:cubicBezTo>
                <a:cubicBezTo>
                  <a:pt x="6502873" y="3498200"/>
                  <a:pt x="6493602" y="3515600"/>
                  <a:pt x="6475061" y="3529863"/>
                </a:cubicBezTo>
                <a:cubicBezTo>
                  <a:pt x="6456519" y="3544126"/>
                  <a:pt x="6433556" y="3551257"/>
                  <a:pt x="6406172" y="3551257"/>
                </a:cubicBezTo>
                <a:cubicBezTo>
                  <a:pt x="6350262" y="3551257"/>
                  <a:pt x="6291928" y="3532430"/>
                  <a:pt x="6231169" y="3494777"/>
                </a:cubicBezTo>
                <a:cubicBezTo>
                  <a:pt x="6170410" y="3457123"/>
                  <a:pt x="6119492" y="3406348"/>
                  <a:pt x="6078415" y="3342451"/>
                </a:cubicBezTo>
                <a:lnTo>
                  <a:pt x="5937214" y="3778889"/>
                </a:lnTo>
                <a:cubicBezTo>
                  <a:pt x="6104373" y="3844498"/>
                  <a:pt x="6303480" y="3877302"/>
                  <a:pt x="6534536" y="3877302"/>
                </a:cubicBezTo>
                <a:cubicBezTo>
                  <a:pt x="6740489" y="3877302"/>
                  <a:pt x="6896523" y="3840647"/>
                  <a:pt x="7002638" y="3767337"/>
                </a:cubicBezTo>
                <a:cubicBezTo>
                  <a:pt x="7108752" y="3694027"/>
                  <a:pt x="7161809" y="3587484"/>
                  <a:pt x="7161809" y="3447710"/>
                </a:cubicBezTo>
                <a:cubicBezTo>
                  <a:pt x="7161809" y="3380960"/>
                  <a:pt x="7148403" y="3322483"/>
                  <a:pt x="7121589" y="3272279"/>
                </a:cubicBezTo>
                <a:cubicBezTo>
                  <a:pt x="7094775" y="3222074"/>
                  <a:pt x="7054411" y="3180855"/>
                  <a:pt x="7000498" y="3148621"/>
                </a:cubicBezTo>
                <a:cubicBezTo>
                  <a:pt x="6946585" y="3116387"/>
                  <a:pt x="6869709" y="3080588"/>
                  <a:pt x="6769871" y="3041223"/>
                </a:cubicBezTo>
                <a:cubicBezTo>
                  <a:pt x="6679160" y="3005851"/>
                  <a:pt x="6623107" y="2979893"/>
                  <a:pt x="6601713" y="2963349"/>
                </a:cubicBezTo>
                <a:cubicBezTo>
                  <a:pt x="6580319" y="2946804"/>
                  <a:pt x="6569622" y="2930544"/>
                  <a:pt x="6569622" y="2914570"/>
                </a:cubicBezTo>
                <a:cubicBezTo>
                  <a:pt x="6569622" y="2863224"/>
                  <a:pt x="6603567" y="2837552"/>
                  <a:pt x="6671458" y="2837552"/>
                </a:cubicBezTo>
                <a:cubicBezTo>
                  <a:pt x="6793546" y="2837552"/>
                  <a:pt x="6901658" y="2901163"/>
                  <a:pt x="6995792" y="3028386"/>
                </a:cubicBezTo>
                <a:lnTo>
                  <a:pt x="7139560" y="2616765"/>
                </a:lnTo>
                <a:cubicBezTo>
                  <a:pt x="6979247" y="2558573"/>
                  <a:pt x="6804957" y="2529477"/>
                  <a:pt x="6616689" y="2529477"/>
                </a:cubicBezTo>
                <a:close/>
                <a:moveTo>
                  <a:pt x="5168331" y="2529477"/>
                </a:moveTo>
                <a:cubicBezTo>
                  <a:pt x="4981775" y="2529477"/>
                  <a:pt x="4823602" y="2594658"/>
                  <a:pt x="4693812" y="2725019"/>
                </a:cubicBezTo>
                <a:cubicBezTo>
                  <a:pt x="4564021" y="2855380"/>
                  <a:pt x="4499125" y="3014409"/>
                  <a:pt x="4499125" y="3202106"/>
                </a:cubicBezTo>
                <a:cubicBezTo>
                  <a:pt x="4499125" y="3390374"/>
                  <a:pt x="4564021" y="3549973"/>
                  <a:pt x="4693812" y="3680905"/>
                </a:cubicBezTo>
                <a:cubicBezTo>
                  <a:pt x="4823602" y="3811836"/>
                  <a:pt x="4981775" y="3877302"/>
                  <a:pt x="5168331" y="3877302"/>
                </a:cubicBezTo>
                <a:cubicBezTo>
                  <a:pt x="5355458" y="3877302"/>
                  <a:pt x="5513916" y="3811836"/>
                  <a:pt x="5643707" y="3680905"/>
                </a:cubicBezTo>
                <a:cubicBezTo>
                  <a:pt x="5773497" y="3549973"/>
                  <a:pt x="5838393" y="3390374"/>
                  <a:pt x="5838393" y="3202106"/>
                </a:cubicBezTo>
                <a:cubicBezTo>
                  <a:pt x="5838393" y="3014409"/>
                  <a:pt x="5773497" y="2855380"/>
                  <a:pt x="5643707" y="2725019"/>
                </a:cubicBezTo>
                <a:cubicBezTo>
                  <a:pt x="5513916" y="2594658"/>
                  <a:pt x="5355458" y="2529477"/>
                  <a:pt x="5168331" y="2529477"/>
                </a:cubicBezTo>
                <a:close/>
                <a:moveTo>
                  <a:pt x="3025206" y="925073"/>
                </a:moveTo>
                <a:cubicBezTo>
                  <a:pt x="3062860" y="925073"/>
                  <a:pt x="3093953" y="938052"/>
                  <a:pt x="3118485" y="964010"/>
                </a:cubicBezTo>
                <a:cubicBezTo>
                  <a:pt x="3143016" y="989969"/>
                  <a:pt x="3155282" y="1022630"/>
                  <a:pt x="3155282" y="1061995"/>
                </a:cubicBezTo>
                <a:cubicBezTo>
                  <a:pt x="3155282" y="1101360"/>
                  <a:pt x="3143016" y="1134022"/>
                  <a:pt x="3118485" y="1159980"/>
                </a:cubicBezTo>
                <a:cubicBezTo>
                  <a:pt x="3093953" y="1185938"/>
                  <a:pt x="3062860" y="1198917"/>
                  <a:pt x="3025206" y="1198917"/>
                </a:cubicBezTo>
                <a:cubicBezTo>
                  <a:pt x="2988123" y="1198917"/>
                  <a:pt x="2957316" y="1185938"/>
                  <a:pt x="2932784" y="1159980"/>
                </a:cubicBezTo>
                <a:cubicBezTo>
                  <a:pt x="2908252" y="1134022"/>
                  <a:pt x="2895987" y="1101360"/>
                  <a:pt x="2895987" y="1061995"/>
                </a:cubicBezTo>
                <a:cubicBezTo>
                  <a:pt x="2895987" y="1022630"/>
                  <a:pt x="2908252" y="989969"/>
                  <a:pt x="2932784" y="964010"/>
                </a:cubicBezTo>
                <a:cubicBezTo>
                  <a:pt x="2957316" y="938052"/>
                  <a:pt x="2988123" y="925073"/>
                  <a:pt x="3025206" y="925073"/>
                </a:cubicBezTo>
                <a:close/>
                <a:moveTo>
                  <a:pt x="7545563" y="897689"/>
                </a:moveTo>
                <a:lnTo>
                  <a:pt x="7652533" y="1222022"/>
                </a:lnTo>
                <a:lnTo>
                  <a:pt x="7438593" y="1222022"/>
                </a:lnTo>
                <a:close/>
                <a:moveTo>
                  <a:pt x="9808866" y="444991"/>
                </a:moveTo>
                <a:lnTo>
                  <a:pt x="10306920" y="1180946"/>
                </a:lnTo>
                <a:lnTo>
                  <a:pt x="10306920" y="1750883"/>
                </a:lnTo>
                <a:lnTo>
                  <a:pt x="10885415" y="1750883"/>
                </a:lnTo>
                <a:lnTo>
                  <a:pt x="10885415" y="1180946"/>
                </a:lnTo>
                <a:lnTo>
                  <a:pt x="11382612" y="444991"/>
                </a:lnTo>
                <a:lnTo>
                  <a:pt x="10797271" y="444991"/>
                </a:lnTo>
                <a:lnTo>
                  <a:pt x="10596167" y="741084"/>
                </a:lnTo>
                <a:lnTo>
                  <a:pt x="10394207" y="444991"/>
                </a:lnTo>
                <a:close/>
                <a:moveTo>
                  <a:pt x="7133086" y="444991"/>
                </a:moveTo>
                <a:lnTo>
                  <a:pt x="6679532" y="1750883"/>
                </a:lnTo>
                <a:lnTo>
                  <a:pt x="7258027" y="1750883"/>
                </a:lnTo>
                <a:lnTo>
                  <a:pt x="7333334" y="1530097"/>
                </a:lnTo>
                <a:lnTo>
                  <a:pt x="7757792" y="1530097"/>
                </a:lnTo>
                <a:lnTo>
                  <a:pt x="7833099" y="1750883"/>
                </a:lnTo>
                <a:lnTo>
                  <a:pt x="8410738" y="1750883"/>
                </a:lnTo>
                <a:lnTo>
                  <a:pt x="7957184" y="444991"/>
                </a:lnTo>
                <a:close/>
                <a:moveTo>
                  <a:pt x="5388299" y="444991"/>
                </a:moveTo>
                <a:lnTo>
                  <a:pt x="5832439" y="1750883"/>
                </a:lnTo>
                <a:lnTo>
                  <a:pt x="6392963" y="1750883"/>
                </a:lnTo>
                <a:lnTo>
                  <a:pt x="6836248" y="444991"/>
                </a:lnTo>
                <a:lnTo>
                  <a:pt x="6259465" y="444991"/>
                </a:lnTo>
                <a:lnTo>
                  <a:pt x="6112274" y="884852"/>
                </a:lnTo>
                <a:lnTo>
                  <a:pt x="5965083" y="444991"/>
                </a:lnTo>
                <a:close/>
                <a:moveTo>
                  <a:pt x="3898493" y="444991"/>
                </a:moveTo>
                <a:lnTo>
                  <a:pt x="3898493" y="1750883"/>
                </a:lnTo>
                <a:lnTo>
                  <a:pt x="4983598" y="1750883"/>
                </a:lnTo>
                <a:lnTo>
                  <a:pt x="4983598" y="1423126"/>
                </a:lnTo>
                <a:lnTo>
                  <a:pt x="4476987" y="1423126"/>
                </a:lnTo>
                <a:lnTo>
                  <a:pt x="4476987" y="444991"/>
                </a:lnTo>
                <a:close/>
                <a:moveTo>
                  <a:pt x="704194" y="444991"/>
                </a:moveTo>
                <a:lnTo>
                  <a:pt x="704194" y="1750883"/>
                </a:lnTo>
                <a:lnTo>
                  <a:pt x="1282690" y="1750883"/>
                </a:lnTo>
                <a:lnTo>
                  <a:pt x="1282690" y="1265666"/>
                </a:lnTo>
                <a:lnTo>
                  <a:pt x="1577071" y="1265666"/>
                </a:lnTo>
                <a:lnTo>
                  <a:pt x="1577071" y="1750883"/>
                </a:lnTo>
                <a:lnTo>
                  <a:pt x="2155567" y="1750883"/>
                </a:lnTo>
                <a:lnTo>
                  <a:pt x="2155567" y="444991"/>
                </a:lnTo>
                <a:lnTo>
                  <a:pt x="1577071" y="444991"/>
                </a:lnTo>
                <a:lnTo>
                  <a:pt x="1577071" y="923362"/>
                </a:lnTo>
                <a:lnTo>
                  <a:pt x="1282690" y="923362"/>
                </a:lnTo>
                <a:lnTo>
                  <a:pt x="1282690" y="444991"/>
                </a:lnTo>
                <a:close/>
                <a:moveTo>
                  <a:pt x="9121280" y="424453"/>
                </a:moveTo>
                <a:cubicBezTo>
                  <a:pt x="8971807" y="424453"/>
                  <a:pt x="8842444" y="452978"/>
                  <a:pt x="8733192" y="510029"/>
                </a:cubicBezTo>
                <a:cubicBezTo>
                  <a:pt x="8623940" y="567079"/>
                  <a:pt x="8540361" y="647521"/>
                  <a:pt x="8482454" y="751353"/>
                </a:cubicBezTo>
                <a:cubicBezTo>
                  <a:pt x="8424548" y="855186"/>
                  <a:pt x="8395594" y="969288"/>
                  <a:pt x="8395594" y="1093658"/>
                </a:cubicBezTo>
                <a:cubicBezTo>
                  <a:pt x="8395594" y="1274509"/>
                  <a:pt x="8457780" y="1432825"/>
                  <a:pt x="8582150" y="1568606"/>
                </a:cubicBezTo>
                <a:cubicBezTo>
                  <a:pt x="8706521" y="1704387"/>
                  <a:pt x="8928448" y="1772277"/>
                  <a:pt x="9247932" y="1772277"/>
                </a:cubicBezTo>
                <a:cubicBezTo>
                  <a:pt x="9330656" y="1772277"/>
                  <a:pt x="9488972" y="1765716"/>
                  <a:pt x="9722880" y="1752595"/>
                </a:cubicBezTo>
                <a:lnTo>
                  <a:pt x="9722880" y="1048303"/>
                </a:lnTo>
                <a:lnTo>
                  <a:pt x="9144385" y="1048303"/>
                </a:lnTo>
                <a:lnTo>
                  <a:pt x="9144385" y="1252830"/>
                </a:lnTo>
                <a:cubicBezTo>
                  <a:pt x="9005182" y="1252830"/>
                  <a:pt x="8935579" y="1199773"/>
                  <a:pt x="8935579" y="1093658"/>
                </a:cubicBezTo>
                <a:cubicBezTo>
                  <a:pt x="8935579" y="1037748"/>
                  <a:pt x="8955405" y="992821"/>
                  <a:pt x="8995055" y="958876"/>
                </a:cubicBezTo>
                <a:cubicBezTo>
                  <a:pt x="9034706" y="924930"/>
                  <a:pt x="9087335" y="907958"/>
                  <a:pt x="9152943" y="907958"/>
                </a:cubicBezTo>
                <a:cubicBezTo>
                  <a:pt x="9251642" y="907958"/>
                  <a:pt x="9359182" y="935913"/>
                  <a:pt x="9475565" y="991822"/>
                </a:cubicBezTo>
                <a:lnTo>
                  <a:pt x="9754543" y="599028"/>
                </a:lnTo>
                <a:cubicBezTo>
                  <a:pt x="9662121" y="543689"/>
                  <a:pt x="9559716" y="500758"/>
                  <a:pt x="9447325" y="470236"/>
                </a:cubicBezTo>
                <a:cubicBezTo>
                  <a:pt x="9334935" y="439714"/>
                  <a:pt x="9226254" y="424453"/>
                  <a:pt x="9121280" y="424453"/>
                </a:cubicBezTo>
                <a:close/>
                <a:moveTo>
                  <a:pt x="3025206" y="424453"/>
                </a:moveTo>
                <a:cubicBezTo>
                  <a:pt x="2838650" y="424453"/>
                  <a:pt x="2680477" y="489633"/>
                  <a:pt x="2550687" y="619994"/>
                </a:cubicBezTo>
                <a:cubicBezTo>
                  <a:pt x="2420896" y="750355"/>
                  <a:pt x="2356001" y="909384"/>
                  <a:pt x="2356001" y="1097081"/>
                </a:cubicBezTo>
                <a:cubicBezTo>
                  <a:pt x="2356001" y="1285349"/>
                  <a:pt x="2420896" y="1444948"/>
                  <a:pt x="2550687" y="1575880"/>
                </a:cubicBezTo>
                <a:cubicBezTo>
                  <a:pt x="2680477" y="1706811"/>
                  <a:pt x="2838650" y="1772277"/>
                  <a:pt x="3025206" y="1772277"/>
                </a:cubicBezTo>
                <a:cubicBezTo>
                  <a:pt x="3212333" y="1772277"/>
                  <a:pt x="3370792" y="1706811"/>
                  <a:pt x="3500582" y="1575880"/>
                </a:cubicBezTo>
                <a:cubicBezTo>
                  <a:pt x="3630372" y="1444948"/>
                  <a:pt x="3695268" y="1285349"/>
                  <a:pt x="3695268" y="1097081"/>
                </a:cubicBezTo>
                <a:cubicBezTo>
                  <a:pt x="3695268" y="909384"/>
                  <a:pt x="3630372" y="750355"/>
                  <a:pt x="3500582" y="619994"/>
                </a:cubicBezTo>
                <a:cubicBezTo>
                  <a:pt x="3370792" y="489633"/>
                  <a:pt x="3212333" y="424453"/>
                  <a:pt x="3025206" y="424453"/>
                </a:cubicBezTo>
                <a:close/>
                <a:moveTo>
                  <a:pt x="0" y="0"/>
                </a:moveTo>
                <a:lnTo>
                  <a:pt x="11857801" y="0"/>
                </a:lnTo>
                <a:lnTo>
                  <a:pt x="11857801" y="4322740"/>
                </a:lnTo>
                <a:lnTo>
                  <a:pt x="0" y="43227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Lekerekített téglalap 81"/>
          <p:cNvSpPr/>
          <p:nvPr/>
        </p:nvSpPr>
        <p:spPr>
          <a:xfrm>
            <a:off x="677447" y="3999661"/>
            <a:ext cx="2642188" cy="1795202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Nézz körül ott, ahol most vagy!</a:t>
            </a:r>
          </a:p>
        </p:txBody>
      </p:sp>
      <p:sp>
        <p:nvSpPr>
          <p:cNvPr id="8" name="Lekerekített téglalap 7"/>
          <p:cNvSpPr/>
          <p:nvPr/>
        </p:nvSpPr>
        <p:spPr>
          <a:xfrm>
            <a:off x="8701913" y="3838870"/>
            <a:ext cx="3232469" cy="2116784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Látsz valahol szemetet</a:t>
            </a:r>
            <a:r>
              <a:rPr lang="hu-HU" sz="2800" dirty="0">
                <a:solidFill>
                  <a:schemeClr val="tx1"/>
                </a:solidFill>
              </a:rPr>
              <a:t>,</a:t>
            </a:r>
            <a:r>
              <a:rPr lang="hu-HU" sz="2800" dirty="0" smtClean="0">
                <a:solidFill>
                  <a:schemeClr val="tx1"/>
                </a:solidFill>
              </a:rPr>
              <a:t> amit ki kellett volna már dobnod? </a:t>
            </a:r>
          </a:p>
        </p:txBody>
      </p:sp>
      <p:sp>
        <p:nvSpPr>
          <p:cNvPr id="16" name="Szabadkézi sokszög 15"/>
          <p:cNvSpPr/>
          <p:nvPr/>
        </p:nvSpPr>
        <p:spPr>
          <a:xfrm>
            <a:off x="172375" y="181262"/>
            <a:ext cx="5076000" cy="3204000"/>
          </a:xfrm>
          <a:custGeom>
            <a:avLst/>
            <a:gdLst/>
            <a:ahLst/>
            <a:cxnLst/>
            <a:rect l="l" t="t" r="r" b="b"/>
            <a:pathLst>
              <a:path w="5076000" h="3132000">
                <a:moveTo>
                  <a:pt x="1609709" y="2081094"/>
                </a:moveTo>
                <a:lnTo>
                  <a:pt x="1684124" y="2306717"/>
                </a:lnTo>
                <a:lnTo>
                  <a:pt x="1535295" y="2306717"/>
                </a:lnTo>
                <a:close/>
                <a:moveTo>
                  <a:pt x="3182525" y="1766173"/>
                </a:moveTo>
                <a:lnTo>
                  <a:pt x="3528997" y="2278142"/>
                </a:lnTo>
                <a:lnTo>
                  <a:pt x="3528997" y="2674620"/>
                </a:lnTo>
                <a:lnTo>
                  <a:pt x="3931428" y="2674620"/>
                </a:lnTo>
                <a:lnTo>
                  <a:pt x="3931428" y="2278142"/>
                </a:lnTo>
                <a:lnTo>
                  <a:pt x="4277305" y="1766173"/>
                </a:lnTo>
                <a:lnTo>
                  <a:pt x="3870111" y="1766173"/>
                </a:lnTo>
                <a:lnTo>
                  <a:pt x="3730213" y="1972151"/>
                </a:lnTo>
                <a:lnTo>
                  <a:pt x="3589719" y="1766173"/>
                </a:lnTo>
                <a:close/>
                <a:moveTo>
                  <a:pt x="1322769" y="1766173"/>
                </a:moveTo>
                <a:lnTo>
                  <a:pt x="1007253" y="2674620"/>
                </a:lnTo>
                <a:lnTo>
                  <a:pt x="1409684" y="2674620"/>
                </a:lnTo>
                <a:lnTo>
                  <a:pt x="1462072" y="2521029"/>
                </a:lnTo>
                <a:lnTo>
                  <a:pt x="1757347" y="2521029"/>
                </a:lnTo>
                <a:lnTo>
                  <a:pt x="1809735" y="2674620"/>
                </a:lnTo>
                <a:lnTo>
                  <a:pt x="2211570" y="2674620"/>
                </a:lnTo>
                <a:lnTo>
                  <a:pt x="1896055" y="1766173"/>
                </a:lnTo>
                <a:close/>
                <a:moveTo>
                  <a:pt x="111903" y="1766173"/>
                </a:moveTo>
                <a:lnTo>
                  <a:pt x="420871" y="2674620"/>
                </a:lnTo>
                <a:lnTo>
                  <a:pt x="810800" y="2674620"/>
                </a:lnTo>
                <a:lnTo>
                  <a:pt x="1119172" y="1766173"/>
                </a:lnTo>
                <a:lnTo>
                  <a:pt x="717931" y="1766173"/>
                </a:lnTo>
                <a:lnTo>
                  <a:pt x="615538" y="2072164"/>
                </a:lnTo>
                <a:lnTo>
                  <a:pt x="513144" y="1766173"/>
                </a:lnTo>
                <a:close/>
                <a:moveTo>
                  <a:pt x="4657114" y="1751886"/>
                </a:moveTo>
                <a:cubicBezTo>
                  <a:pt x="4571389" y="1751886"/>
                  <a:pt x="4495090" y="1786910"/>
                  <a:pt x="4428217" y="1856958"/>
                </a:cubicBezTo>
                <a:cubicBezTo>
                  <a:pt x="4361343" y="1927007"/>
                  <a:pt x="4315206" y="2015411"/>
                  <a:pt x="4289806" y="2122170"/>
                </a:cubicBezTo>
                <a:cubicBezTo>
                  <a:pt x="4362435" y="2084864"/>
                  <a:pt x="4421370" y="2066211"/>
                  <a:pt x="4466614" y="2066211"/>
                </a:cubicBezTo>
                <a:cubicBezTo>
                  <a:pt x="4514239" y="2066211"/>
                  <a:pt x="4552339" y="2080994"/>
                  <a:pt x="4580914" y="2110562"/>
                </a:cubicBezTo>
                <a:cubicBezTo>
                  <a:pt x="4609489" y="2140129"/>
                  <a:pt x="4623777" y="2178923"/>
                  <a:pt x="4623777" y="2226945"/>
                </a:cubicBezTo>
                <a:cubicBezTo>
                  <a:pt x="4623777" y="2249170"/>
                  <a:pt x="4619411" y="2272189"/>
                  <a:pt x="4610680" y="2296001"/>
                </a:cubicBezTo>
                <a:cubicBezTo>
                  <a:pt x="4601949" y="2319814"/>
                  <a:pt x="4580319" y="2352159"/>
                  <a:pt x="4545791" y="2393037"/>
                </a:cubicBezTo>
                <a:cubicBezTo>
                  <a:pt x="4513644" y="2431931"/>
                  <a:pt x="4493403" y="2461994"/>
                  <a:pt x="4485069" y="2483227"/>
                </a:cubicBezTo>
                <a:cubicBezTo>
                  <a:pt x="4476735" y="2504460"/>
                  <a:pt x="4472567" y="2524800"/>
                  <a:pt x="4472567" y="2544247"/>
                </a:cubicBezTo>
                <a:cubicBezTo>
                  <a:pt x="4472567" y="2584728"/>
                  <a:pt x="4487153" y="2619058"/>
                  <a:pt x="4516323" y="2647236"/>
                </a:cubicBezTo>
                <a:cubicBezTo>
                  <a:pt x="4545493" y="2675414"/>
                  <a:pt x="4580914" y="2689503"/>
                  <a:pt x="4622586" y="2689503"/>
                </a:cubicBezTo>
                <a:cubicBezTo>
                  <a:pt x="4663861" y="2689503"/>
                  <a:pt x="4698786" y="2675215"/>
                  <a:pt x="4727361" y="2646640"/>
                </a:cubicBezTo>
                <a:cubicBezTo>
                  <a:pt x="4755936" y="2618065"/>
                  <a:pt x="4770224" y="2583140"/>
                  <a:pt x="4770224" y="2541865"/>
                </a:cubicBezTo>
                <a:cubicBezTo>
                  <a:pt x="4770224" y="2474397"/>
                  <a:pt x="4736489" y="2427962"/>
                  <a:pt x="4669020" y="2402562"/>
                </a:cubicBezTo>
                <a:cubicBezTo>
                  <a:pt x="4752364" y="2334697"/>
                  <a:pt x="4814078" y="2269808"/>
                  <a:pt x="4854163" y="2207895"/>
                </a:cubicBezTo>
                <a:cubicBezTo>
                  <a:pt x="4894247" y="2145983"/>
                  <a:pt x="4914289" y="2080498"/>
                  <a:pt x="4914289" y="2011442"/>
                </a:cubicBezTo>
                <a:cubicBezTo>
                  <a:pt x="4914289" y="1938020"/>
                  <a:pt x="4889584" y="1876405"/>
                  <a:pt x="4840173" y="1826598"/>
                </a:cubicBezTo>
                <a:cubicBezTo>
                  <a:pt x="4790762" y="1776790"/>
                  <a:pt x="4729742" y="1751886"/>
                  <a:pt x="4657114" y="1751886"/>
                </a:cubicBezTo>
                <a:close/>
                <a:moveTo>
                  <a:pt x="2706275" y="1751886"/>
                </a:moveTo>
                <a:cubicBezTo>
                  <a:pt x="2602294" y="1751886"/>
                  <a:pt x="2512303" y="1771730"/>
                  <a:pt x="2436301" y="1811417"/>
                </a:cubicBezTo>
                <a:cubicBezTo>
                  <a:pt x="2360299" y="1851104"/>
                  <a:pt x="2302157" y="1907064"/>
                  <a:pt x="2261874" y="1979295"/>
                </a:cubicBezTo>
                <a:cubicBezTo>
                  <a:pt x="2221591" y="2051526"/>
                  <a:pt x="2201450" y="2130901"/>
                  <a:pt x="2201450" y="2217420"/>
                </a:cubicBezTo>
                <a:cubicBezTo>
                  <a:pt x="2201450" y="2343229"/>
                  <a:pt x="2244709" y="2453362"/>
                  <a:pt x="2331228" y="2547818"/>
                </a:cubicBezTo>
                <a:cubicBezTo>
                  <a:pt x="2417747" y="2642275"/>
                  <a:pt x="2572131" y="2689503"/>
                  <a:pt x="2794381" y="2689503"/>
                </a:cubicBezTo>
                <a:cubicBezTo>
                  <a:pt x="2851928" y="2689503"/>
                  <a:pt x="2962061" y="2684939"/>
                  <a:pt x="3124780" y="2675811"/>
                </a:cubicBezTo>
                <a:lnTo>
                  <a:pt x="3124780" y="2185869"/>
                </a:lnTo>
                <a:lnTo>
                  <a:pt x="2722348" y="2185869"/>
                </a:lnTo>
                <a:lnTo>
                  <a:pt x="2722348" y="2328148"/>
                </a:lnTo>
                <a:cubicBezTo>
                  <a:pt x="2625511" y="2328148"/>
                  <a:pt x="2577092" y="2291239"/>
                  <a:pt x="2577092" y="2217420"/>
                </a:cubicBezTo>
                <a:cubicBezTo>
                  <a:pt x="2577092" y="2178526"/>
                  <a:pt x="2590884" y="2147273"/>
                  <a:pt x="2618466" y="2123658"/>
                </a:cubicBezTo>
                <a:cubicBezTo>
                  <a:pt x="2646049" y="2100044"/>
                  <a:pt x="2682661" y="2088237"/>
                  <a:pt x="2728302" y="2088237"/>
                </a:cubicBezTo>
                <a:cubicBezTo>
                  <a:pt x="2796961" y="2088237"/>
                  <a:pt x="2871772" y="2107684"/>
                  <a:pt x="2952734" y="2146578"/>
                </a:cubicBezTo>
                <a:lnTo>
                  <a:pt x="3146806" y="1873330"/>
                </a:lnTo>
                <a:cubicBezTo>
                  <a:pt x="3082513" y="1834833"/>
                  <a:pt x="3011274" y="1804968"/>
                  <a:pt x="2933089" y="1783735"/>
                </a:cubicBezTo>
                <a:cubicBezTo>
                  <a:pt x="2854905" y="1762502"/>
                  <a:pt x="2779300" y="1751886"/>
                  <a:pt x="2706275" y="1751886"/>
                </a:cubicBezTo>
                <a:close/>
                <a:moveTo>
                  <a:pt x="1095955" y="820817"/>
                </a:moveTo>
                <a:lnTo>
                  <a:pt x="1123935" y="820817"/>
                </a:lnTo>
                <a:cubicBezTo>
                  <a:pt x="1198944" y="820817"/>
                  <a:pt x="1236449" y="854948"/>
                  <a:pt x="1236449" y="923211"/>
                </a:cubicBezTo>
                <a:cubicBezTo>
                  <a:pt x="1236449" y="957739"/>
                  <a:pt x="1226626" y="982048"/>
                  <a:pt x="1206981" y="996137"/>
                </a:cubicBezTo>
                <a:cubicBezTo>
                  <a:pt x="1187335" y="1010226"/>
                  <a:pt x="1154494" y="1017270"/>
                  <a:pt x="1108456" y="1017270"/>
                </a:cubicBezTo>
                <a:lnTo>
                  <a:pt x="1095955" y="1017270"/>
                </a:lnTo>
                <a:close/>
                <a:moveTo>
                  <a:pt x="1095955" y="491609"/>
                </a:moveTo>
                <a:lnTo>
                  <a:pt x="1120363" y="491609"/>
                </a:lnTo>
                <a:cubicBezTo>
                  <a:pt x="1191006" y="491609"/>
                  <a:pt x="1226328" y="520978"/>
                  <a:pt x="1226328" y="579715"/>
                </a:cubicBezTo>
                <a:cubicBezTo>
                  <a:pt x="1226328" y="612259"/>
                  <a:pt x="1217200" y="635179"/>
                  <a:pt x="1198944" y="648474"/>
                </a:cubicBezTo>
                <a:cubicBezTo>
                  <a:pt x="1180688" y="661769"/>
                  <a:pt x="1149731" y="668417"/>
                  <a:pt x="1106075" y="668417"/>
                </a:cubicBezTo>
                <a:lnTo>
                  <a:pt x="1095955" y="668417"/>
                </a:lnTo>
                <a:close/>
                <a:moveTo>
                  <a:pt x="3647464" y="308848"/>
                </a:moveTo>
                <a:lnTo>
                  <a:pt x="3647464" y="711280"/>
                </a:lnTo>
                <a:lnTo>
                  <a:pt x="3849870" y="711280"/>
                </a:lnTo>
                <a:lnTo>
                  <a:pt x="3849870" y="1217295"/>
                </a:lnTo>
                <a:lnTo>
                  <a:pt x="4252302" y="1217295"/>
                </a:lnTo>
                <a:lnTo>
                  <a:pt x="4252302" y="711280"/>
                </a:lnTo>
                <a:lnTo>
                  <a:pt x="4454708" y="711280"/>
                </a:lnTo>
                <a:lnTo>
                  <a:pt x="4454708" y="308848"/>
                </a:lnTo>
                <a:close/>
                <a:moveTo>
                  <a:pt x="2638409" y="308848"/>
                </a:moveTo>
                <a:lnTo>
                  <a:pt x="2638409" y="1217295"/>
                </a:lnTo>
                <a:lnTo>
                  <a:pt x="3040245" y="1217295"/>
                </a:lnTo>
                <a:lnTo>
                  <a:pt x="3040245" y="938094"/>
                </a:lnTo>
                <a:lnTo>
                  <a:pt x="3235508" y="1224439"/>
                </a:lnTo>
                <a:lnTo>
                  <a:pt x="3540308" y="1224439"/>
                </a:lnTo>
                <a:lnTo>
                  <a:pt x="3540308" y="308848"/>
                </a:lnTo>
                <a:lnTo>
                  <a:pt x="3137877" y="308848"/>
                </a:lnTo>
                <a:lnTo>
                  <a:pt x="3137877" y="616030"/>
                </a:lnTo>
                <a:lnTo>
                  <a:pt x="2925945" y="308848"/>
                </a:lnTo>
                <a:close/>
                <a:moveTo>
                  <a:pt x="1762110" y="308848"/>
                </a:moveTo>
                <a:lnTo>
                  <a:pt x="1762110" y="1217295"/>
                </a:lnTo>
                <a:lnTo>
                  <a:pt x="2516371" y="1217295"/>
                </a:lnTo>
                <a:lnTo>
                  <a:pt x="2516371" y="989291"/>
                </a:lnTo>
                <a:lnTo>
                  <a:pt x="2163945" y="989291"/>
                </a:lnTo>
                <a:lnTo>
                  <a:pt x="2163945" y="877372"/>
                </a:lnTo>
                <a:lnTo>
                  <a:pt x="2409214" y="877372"/>
                </a:lnTo>
                <a:lnTo>
                  <a:pt x="2409214" y="649367"/>
                </a:lnTo>
                <a:lnTo>
                  <a:pt x="2163945" y="649367"/>
                </a:lnTo>
                <a:lnTo>
                  <a:pt x="2163945" y="536853"/>
                </a:lnTo>
                <a:lnTo>
                  <a:pt x="2516371" y="536853"/>
                </a:lnTo>
                <a:lnTo>
                  <a:pt x="2516371" y="308848"/>
                </a:lnTo>
                <a:close/>
                <a:moveTo>
                  <a:pt x="693524" y="308848"/>
                </a:moveTo>
                <a:lnTo>
                  <a:pt x="693524" y="1217295"/>
                </a:lnTo>
                <a:lnTo>
                  <a:pt x="1327532" y="1217295"/>
                </a:lnTo>
                <a:cubicBezTo>
                  <a:pt x="1425956" y="1217295"/>
                  <a:pt x="1502454" y="1194475"/>
                  <a:pt x="1557024" y="1148834"/>
                </a:cubicBezTo>
                <a:cubicBezTo>
                  <a:pt x="1611595" y="1103194"/>
                  <a:pt x="1638880" y="1042273"/>
                  <a:pt x="1638880" y="966073"/>
                </a:cubicBezTo>
                <a:cubicBezTo>
                  <a:pt x="1638880" y="917258"/>
                  <a:pt x="1626775" y="876479"/>
                  <a:pt x="1602566" y="843737"/>
                </a:cubicBezTo>
                <a:cubicBezTo>
                  <a:pt x="1578356" y="810994"/>
                  <a:pt x="1542836" y="782320"/>
                  <a:pt x="1496005" y="757714"/>
                </a:cubicBezTo>
                <a:cubicBezTo>
                  <a:pt x="1574983" y="712867"/>
                  <a:pt x="1614472" y="647780"/>
                  <a:pt x="1614472" y="562451"/>
                </a:cubicBezTo>
                <a:cubicBezTo>
                  <a:pt x="1614472" y="484267"/>
                  <a:pt x="1584806" y="422454"/>
                  <a:pt x="1525473" y="377012"/>
                </a:cubicBezTo>
                <a:cubicBezTo>
                  <a:pt x="1466140" y="331569"/>
                  <a:pt x="1378331" y="308848"/>
                  <a:pt x="1262047" y="308848"/>
                </a:cubicBezTo>
                <a:close/>
                <a:moveTo>
                  <a:pt x="0" y="0"/>
                </a:moveTo>
                <a:lnTo>
                  <a:pt x="5076000" y="0"/>
                </a:lnTo>
                <a:lnTo>
                  <a:pt x="5076000" y="3132000"/>
                </a:lnTo>
                <a:lnTo>
                  <a:pt x="0" y="313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6934964" y="181262"/>
            <a:ext cx="5076000" cy="3204000"/>
          </a:xfrm>
          <a:custGeom>
            <a:avLst/>
            <a:gdLst/>
            <a:ahLst/>
            <a:cxnLst/>
            <a:rect l="l" t="t" r="r" b="b"/>
            <a:pathLst>
              <a:path w="5076000" h="3132000">
                <a:moveTo>
                  <a:pt x="1609709" y="2081094"/>
                </a:moveTo>
                <a:lnTo>
                  <a:pt x="1684124" y="2306717"/>
                </a:lnTo>
                <a:lnTo>
                  <a:pt x="1535295" y="2306717"/>
                </a:lnTo>
                <a:close/>
                <a:moveTo>
                  <a:pt x="3182525" y="1766173"/>
                </a:moveTo>
                <a:lnTo>
                  <a:pt x="3528997" y="2278142"/>
                </a:lnTo>
                <a:lnTo>
                  <a:pt x="3528997" y="2674620"/>
                </a:lnTo>
                <a:lnTo>
                  <a:pt x="3931428" y="2674620"/>
                </a:lnTo>
                <a:lnTo>
                  <a:pt x="3931428" y="2278142"/>
                </a:lnTo>
                <a:lnTo>
                  <a:pt x="4277305" y="1766173"/>
                </a:lnTo>
                <a:lnTo>
                  <a:pt x="3870111" y="1766173"/>
                </a:lnTo>
                <a:lnTo>
                  <a:pt x="3730213" y="1972151"/>
                </a:lnTo>
                <a:lnTo>
                  <a:pt x="3589719" y="1766173"/>
                </a:lnTo>
                <a:close/>
                <a:moveTo>
                  <a:pt x="1322769" y="1766173"/>
                </a:moveTo>
                <a:lnTo>
                  <a:pt x="1007253" y="2674620"/>
                </a:lnTo>
                <a:lnTo>
                  <a:pt x="1409684" y="2674620"/>
                </a:lnTo>
                <a:lnTo>
                  <a:pt x="1462072" y="2521029"/>
                </a:lnTo>
                <a:lnTo>
                  <a:pt x="1757347" y="2521029"/>
                </a:lnTo>
                <a:lnTo>
                  <a:pt x="1809735" y="2674620"/>
                </a:lnTo>
                <a:lnTo>
                  <a:pt x="2211570" y="2674620"/>
                </a:lnTo>
                <a:lnTo>
                  <a:pt x="1896055" y="1766173"/>
                </a:lnTo>
                <a:close/>
                <a:moveTo>
                  <a:pt x="111903" y="1766173"/>
                </a:moveTo>
                <a:lnTo>
                  <a:pt x="420871" y="2674620"/>
                </a:lnTo>
                <a:lnTo>
                  <a:pt x="810800" y="2674620"/>
                </a:lnTo>
                <a:lnTo>
                  <a:pt x="1119172" y="1766173"/>
                </a:lnTo>
                <a:lnTo>
                  <a:pt x="717932" y="1766173"/>
                </a:lnTo>
                <a:lnTo>
                  <a:pt x="615538" y="2072164"/>
                </a:lnTo>
                <a:lnTo>
                  <a:pt x="513144" y="1766173"/>
                </a:lnTo>
                <a:close/>
                <a:moveTo>
                  <a:pt x="4657114" y="1751886"/>
                </a:moveTo>
                <a:cubicBezTo>
                  <a:pt x="4571389" y="1751886"/>
                  <a:pt x="4495090" y="1786910"/>
                  <a:pt x="4428217" y="1856958"/>
                </a:cubicBezTo>
                <a:cubicBezTo>
                  <a:pt x="4361343" y="1927007"/>
                  <a:pt x="4315206" y="2015411"/>
                  <a:pt x="4289806" y="2122170"/>
                </a:cubicBezTo>
                <a:cubicBezTo>
                  <a:pt x="4362435" y="2084864"/>
                  <a:pt x="4421370" y="2066211"/>
                  <a:pt x="4466614" y="2066211"/>
                </a:cubicBezTo>
                <a:cubicBezTo>
                  <a:pt x="4514239" y="2066211"/>
                  <a:pt x="4552339" y="2080994"/>
                  <a:pt x="4580914" y="2110562"/>
                </a:cubicBezTo>
                <a:cubicBezTo>
                  <a:pt x="4609489" y="2140129"/>
                  <a:pt x="4623777" y="2178923"/>
                  <a:pt x="4623777" y="2226945"/>
                </a:cubicBezTo>
                <a:cubicBezTo>
                  <a:pt x="4623777" y="2249170"/>
                  <a:pt x="4619411" y="2272189"/>
                  <a:pt x="4610680" y="2296001"/>
                </a:cubicBezTo>
                <a:cubicBezTo>
                  <a:pt x="4601949" y="2319814"/>
                  <a:pt x="4580319" y="2352159"/>
                  <a:pt x="4545791" y="2393037"/>
                </a:cubicBezTo>
                <a:cubicBezTo>
                  <a:pt x="4513644" y="2431931"/>
                  <a:pt x="4493403" y="2461994"/>
                  <a:pt x="4485069" y="2483227"/>
                </a:cubicBezTo>
                <a:cubicBezTo>
                  <a:pt x="4476735" y="2504460"/>
                  <a:pt x="4472567" y="2524800"/>
                  <a:pt x="4472567" y="2544247"/>
                </a:cubicBezTo>
                <a:cubicBezTo>
                  <a:pt x="4472567" y="2584728"/>
                  <a:pt x="4487153" y="2619058"/>
                  <a:pt x="4516323" y="2647236"/>
                </a:cubicBezTo>
                <a:cubicBezTo>
                  <a:pt x="4545493" y="2675414"/>
                  <a:pt x="4580914" y="2689503"/>
                  <a:pt x="4622586" y="2689503"/>
                </a:cubicBezTo>
                <a:cubicBezTo>
                  <a:pt x="4663861" y="2689503"/>
                  <a:pt x="4698786" y="2675215"/>
                  <a:pt x="4727361" y="2646640"/>
                </a:cubicBezTo>
                <a:cubicBezTo>
                  <a:pt x="4755936" y="2618065"/>
                  <a:pt x="4770223" y="2583140"/>
                  <a:pt x="4770223" y="2541865"/>
                </a:cubicBezTo>
                <a:cubicBezTo>
                  <a:pt x="4770223" y="2474397"/>
                  <a:pt x="4736489" y="2427962"/>
                  <a:pt x="4669020" y="2402562"/>
                </a:cubicBezTo>
                <a:cubicBezTo>
                  <a:pt x="4752364" y="2334697"/>
                  <a:pt x="4814078" y="2269808"/>
                  <a:pt x="4854163" y="2207895"/>
                </a:cubicBezTo>
                <a:cubicBezTo>
                  <a:pt x="4894247" y="2145983"/>
                  <a:pt x="4914289" y="2080498"/>
                  <a:pt x="4914289" y="2011442"/>
                </a:cubicBezTo>
                <a:cubicBezTo>
                  <a:pt x="4914289" y="1938020"/>
                  <a:pt x="4889583" y="1876405"/>
                  <a:pt x="4840173" y="1826598"/>
                </a:cubicBezTo>
                <a:cubicBezTo>
                  <a:pt x="4790761" y="1776790"/>
                  <a:pt x="4729742" y="1751886"/>
                  <a:pt x="4657114" y="1751886"/>
                </a:cubicBezTo>
                <a:close/>
                <a:moveTo>
                  <a:pt x="2706275" y="1751886"/>
                </a:moveTo>
                <a:cubicBezTo>
                  <a:pt x="2602294" y="1751886"/>
                  <a:pt x="2512303" y="1771730"/>
                  <a:pt x="2436301" y="1811417"/>
                </a:cubicBezTo>
                <a:cubicBezTo>
                  <a:pt x="2360299" y="1851104"/>
                  <a:pt x="2302157" y="1907064"/>
                  <a:pt x="2261874" y="1979295"/>
                </a:cubicBezTo>
                <a:cubicBezTo>
                  <a:pt x="2221591" y="2051526"/>
                  <a:pt x="2201450" y="2130901"/>
                  <a:pt x="2201450" y="2217420"/>
                </a:cubicBezTo>
                <a:cubicBezTo>
                  <a:pt x="2201450" y="2343229"/>
                  <a:pt x="2244709" y="2453362"/>
                  <a:pt x="2331228" y="2547818"/>
                </a:cubicBezTo>
                <a:cubicBezTo>
                  <a:pt x="2417747" y="2642275"/>
                  <a:pt x="2572131" y="2689503"/>
                  <a:pt x="2794381" y="2689503"/>
                </a:cubicBezTo>
                <a:cubicBezTo>
                  <a:pt x="2851928" y="2689503"/>
                  <a:pt x="2962061" y="2684939"/>
                  <a:pt x="3124780" y="2675811"/>
                </a:cubicBezTo>
                <a:lnTo>
                  <a:pt x="3124780" y="2185869"/>
                </a:lnTo>
                <a:lnTo>
                  <a:pt x="2722348" y="2185869"/>
                </a:lnTo>
                <a:lnTo>
                  <a:pt x="2722348" y="2328148"/>
                </a:lnTo>
                <a:cubicBezTo>
                  <a:pt x="2625511" y="2328148"/>
                  <a:pt x="2577092" y="2291239"/>
                  <a:pt x="2577092" y="2217420"/>
                </a:cubicBezTo>
                <a:cubicBezTo>
                  <a:pt x="2577092" y="2178526"/>
                  <a:pt x="2590884" y="2147273"/>
                  <a:pt x="2618466" y="2123658"/>
                </a:cubicBezTo>
                <a:cubicBezTo>
                  <a:pt x="2646049" y="2100044"/>
                  <a:pt x="2682661" y="2088237"/>
                  <a:pt x="2728302" y="2088237"/>
                </a:cubicBezTo>
                <a:cubicBezTo>
                  <a:pt x="2796961" y="2088237"/>
                  <a:pt x="2871772" y="2107684"/>
                  <a:pt x="2952734" y="2146578"/>
                </a:cubicBezTo>
                <a:lnTo>
                  <a:pt x="3146806" y="1873330"/>
                </a:lnTo>
                <a:cubicBezTo>
                  <a:pt x="3082513" y="1834833"/>
                  <a:pt x="3011274" y="1804968"/>
                  <a:pt x="2933089" y="1783735"/>
                </a:cubicBezTo>
                <a:cubicBezTo>
                  <a:pt x="2854905" y="1762502"/>
                  <a:pt x="2779300" y="1751886"/>
                  <a:pt x="2706275" y="1751886"/>
                </a:cubicBezTo>
                <a:close/>
                <a:moveTo>
                  <a:pt x="3542689" y="308848"/>
                </a:moveTo>
                <a:lnTo>
                  <a:pt x="3542689" y="711280"/>
                </a:lnTo>
                <a:lnTo>
                  <a:pt x="3745095" y="711280"/>
                </a:lnTo>
                <a:lnTo>
                  <a:pt x="3745095" y="1217295"/>
                </a:lnTo>
                <a:lnTo>
                  <a:pt x="4147527" y="1217295"/>
                </a:lnTo>
                <a:lnTo>
                  <a:pt x="4147527" y="711280"/>
                </a:lnTo>
                <a:lnTo>
                  <a:pt x="4349933" y="711280"/>
                </a:lnTo>
                <a:lnTo>
                  <a:pt x="4349933" y="308848"/>
                </a:lnTo>
                <a:close/>
                <a:moveTo>
                  <a:pt x="2533634" y="308848"/>
                </a:moveTo>
                <a:lnTo>
                  <a:pt x="2533634" y="1217295"/>
                </a:lnTo>
                <a:lnTo>
                  <a:pt x="2935470" y="1217295"/>
                </a:lnTo>
                <a:lnTo>
                  <a:pt x="2935470" y="938094"/>
                </a:lnTo>
                <a:lnTo>
                  <a:pt x="3130733" y="1224439"/>
                </a:lnTo>
                <a:lnTo>
                  <a:pt x="3435533" y="1224439"/>
                </a:lnTo>
                <a:lnTo>
                  <a:pt x="3435533" y="308848"/>
                </a:lnTo>
                <a:lnTo>
                  <a:pt x="3033102" y="308848"/>
                </a:lnTo>
                <a:lnTo>
                  <a:pt x="3033102" y="616030"/>
                </a:lnTo>
                <a:lnTo>
                  <a:pt x="2821170" y="308848"/>
                </a:lnTo>
                <a:close/>
                <a:moveTo>
                  <a:pt x="1954991" y="308848"/>
                </a:moveTo>
                <a:lnTo>
                  <a:pt x="1954991" y="1217295"/>
                </a:lnTo>
                <a:lnTo>
                  <a:pt x="2356827" y="1217295"/>
                </a:lnTo>
                <a:lnTo>
                  <a:pt x="2356827" y="308848"/>
                </a:lnTo>
                <a:close/>
                <a:moveTo>
                  <a:pt x="802466" y="308848"/>
                </a:moveTo>
                <a:lnTo>
                  <a:pt x="802466" y="1217295"/>
                </a:lnTo>
                <a:lnTo>
                  <a:pt x="1204302" y="1217295"/>
                </a:lnTo>
                <a:lnTo>
                  <a:pt x="1204302" y="885706"/>
                </a:lnTo>
                <a:cubicBezTo>
                  <a:pt x="1334874" y="890072"/>
                  <a:pt x="1405319" y="1000601"/>
                  <a:pt x="1415638" y="1217295"/>
                </a:cubicBezTo>
                <a:lnTo>
                  <a:pt x="1849620" y="1217295"/>
                </a:lnTo>
                <a:cubicBezTo>
                  <a:pt x="1836920" y="1007745"/>
                  <a:pt x="1768658" y="855742"/>
                  <a:pt x="1644833" y="761286"/>
                </a:cubicBezTo>
                <a:cubicBezTo>
                  <a:pt x="1706349" y="714058"/>
                  <a:pt x="1751592" y="654526"/>
                  <a:pt x="1780564" y="582692"/>
                </a:cubicBezTo>
                <a:cubicBezTo>
                  <a:pt x="1809536" y="510858"/>
                  <a:pt x="1824022" y="419576"/>
                  <a:pt x="1824022" y="308848"/>
                </a:cubicBezTo>
                <a:lnTo>
                  <a:pt x="1414447" y="308848"/>
                </a:lnTo>
                <a:cubicBezTo>
                  <a:pt x="1414447" y="399733"/>
                  <a:pt x="1396588" y="471765"/>
                  <a:pt x="1360869" y="524947"/>
                </a:cubicBezTo>
                <a:cubicBezTo>
                  <a:pt x="1325150" y="578128"/>
                  <a:pt x="1272961" y="607298"/>
                  <a:pt x="1204302" y="612458"/>
                </a:cubicBezTo>
                <a:lnTo>
                  <a:pt x="1204302" y="308848"/>
                </a:lnTo>
                <a:close/>
                <a:moveTo>
                  <a:pt x="0" y="0"/>
                </a:moveTo>
                <a:lnTo>
                  <a:pt x="5076000" y="0"/>
                </a:lnTo>
                <a:lnTo>
                  <a:pt x="5076000" y="3132000"/>
                </a:lnTo>
                <a:lnTo>
                  <a:pt x="0" y="3132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3629013" y="3799931"/>
            <a:ext cx="4720903" cy="2542378"/>
          </a:xfrm>
          <a:prstGeom prst="roundRect">
            <a:avLst/>
          </a:prstGeom>
          <a:solidFill>
            <a:schemeClr val="bg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3600" dirty="0" smtClean="0">
                <a:solidFill>
                  <a:schemeClr val="accent4">
                    <a:lumMod val="50000"/>
                  </a:schemeClr>
                </a:solidFill>
              </a:rPr>
              <a:t>Ha igen, dobd a megfelelő szemetesbe! </a:t>
            </a:r>
            <a:endParaRPr lang="hu-HU" sz="36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hu-HU" sz="3600" dirty="0" smtClean="0">
                <a:solidFill>
                  <a:schemeClr val="accent4">
                    <a:lumMod val="50000"/>
                  </a:schemeClr>
                </a:solidFill>
              </a:rPr>
              <a:t>Így vigyázz a világra!</a:t>
            </a:r>
            <a:endParaRPr lang="hu-HU" sz="36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7" name="Csoportba foglalás 6"/>
          <p:cNvGrpSpPr>
            <a:grpSpLocks noChangeAspect="1"/>
          </p:cNvGrpSpPr>
          <p:nvPr/>
        </p:nvGrpSpPr>
        <p:grpSpPr>
          <a:xfrm>
            <a:off x="5412000" y="0"/>
            <a:ext cx="1368000" cy="1367999"/>
            <a:chOff x="3884572" y="2321418"/>
            <a:chExt cx="2097206" cy="2127688"/>
          </a:xfrm>
        </p:grpSpPr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4572" y="2321418"/>
              <a:ext cx="2097206" cy="2127688"/>
            </a:xfrm>
            <a:prstGeom prst="rect">
              <a:avLst/>
            </a:prstGeom>
          </p:spPr>
        </p:pic>
        <p:sp>
          <p:nvSpPr>
            <p:cNvPr id="6" name="Szövegdoboz 5"/>
            <p:cNvSpPr txBox="1"/>
            <p:nvPr/>
          </p:nvSpPr>
          <p:spPr>
            <a:xfrm>
              <a:off x="4382911" y="4023127"/>
              <a:ext cx="1100526" cy="40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50" dirty="0" smtClean="0"/>
                <a:t>Tégy jót!</a:t>
              </a:r>
              <a:endParaRPr lang="hu-H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16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2" grpId="0" animBg="1"/>
      <p:bldP spid="8" grpId="0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4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Kép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13" y="1434974"/>
            <a:ext cx="1245397" cy="1231274"/>
          </a:xfrm>
          <a:prstGeom prst="rect">
            <a:avLst/>
          </a:prstGeom>
        </p:spPr>
      </p:pic>
      <p:grpSp>
        <p:nvGrpSpPr>
          <p:cNvPr id="28" name="Csoportba foglalás 27"/>
          <p:cNvGrpSpPr/>
          <p:nvPr/>
        </p:nvGrpSpPr>
        <p:grpSpPr>
          <a:xfrm>
            <a:off x="6805653" y="3771363"/>
            <a:ext cx="5147588" cy="3022611"/>
            <a:chOff x="735105" y="1492959"/>
            <a:chExt cx="2861364" cy="1462291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735105" y="1492959"/>
              <a:ext cx="2861364" cy="1462291"/>
              <a:chOff x="6195581" y="2556234"/>
              <a:chExt cx="3905751" cy="2126532"/>
            </a:xfrm>
          </p:grpSpPr>
          <p:sp>
            <p:nvSpPr>
              <p:cNvPr id="16" name="Ellipszis 4"/>
              <p:cNvSpPr/>
              <p:nvPr/>
            </p:nvSpPr>
            <p:spPr>
              <a:xfrm>
                <a:off x="6195581" y="2556234"/>
                <a:ext cx="3905751" cy="2126532"/>
              </a:xfrm>
              <a:custGeom>
                <a:avLst/>
                <a:gdLst>
                  <a:gd name="connsiteX0" fmla="*/ 0 w 9201150"/>
                  <a:gd name="connsiteY0" fmla="*/ 964406 h 1928812"/>
                  <a:gd name="connsiteX1" fmla="*/ 4600575 w 9201150"/>
                  <a:gd name="connsiteY1" fmla="*/ 0 h 1928812"/>
                  <a:gd name="connsiteX2" fmla="*/ 9201150 w 9201150"/>
                  <a:gd name="connsiteY2" fmla="*/ 964406 h 1928812"/>
                  <a:gd name="connsiteX3" fmla="*/ 4600575 w 9201150"/>
                  <a:gd name="connsiteY3" fmla="*/ 1928812 h 1928812"/>
                  <a:gd name="connsiteX4" fmla="*/ 0 w 9201150"/>
                  <a:gd name="connsiteY4" fmla="*/ 964406 h 1928812"/>
                  <a:gd name="connsiteX0" fmla="*/ 0 w 9236122"/>
                  <a:gd name="connsiteY0" fmla="*/ 964406 h 2865218"/>
                  <a:gd name="connsiteX1" fmla="*/ 4600575 w 9236122"/>
                  <a:gd name="connsiteY1" fmla="*/ 0 h 2865218"/>
                  <a:gd name="connsiteX2" fmla="*/ 9201150 w 9236122"/>
                  <a:gd name="connsiteY2" fmla="*/ 964406 h 2865218"/>
                  <a:gd name="connsiteX3" fmla="*/ 7158037 w 9236122"/>
                  <a:gd name="connsiteY3" fmla="*/ 2843212 h 2865218"/>
                  <a:gd name="connsiteX4" fmla="*/ 4600575 w 9236122"/>
                  <a:gd name="connsiteY4" fmla="*/ 1928812 h 2865218"/>
                  <a:gd name="connsiteX5" fmla="*/ 0 w 9236122"/>
                  <a:gd name="connsiteY5" fmla="*/ 964406 h 2865218"/>
                  <a:gd name="connsiteX0" fmla="*/ 6764 w 9242886"/>
                  <a:gd name="connsiteY0" fmla="*/ 964406 h 2874739"/>
                  <a:gd name="connsiteX1" fmla="*/ 4607339 w 9242886"/>
                  <a:gd name="connsiteY1" fmla="*/ 0 h 2874739"/>
                  <a:gd name="connsiteX2" fmla="*/ 9207914 w 9242886"/>
                  <a:gd name="connsiteY2" fmla="*/ 964406 h 2874739"/>
                  <a:gd name="connsiteX3" fmla="*/ 7164801 w 9242886"/>
                  <a:gd name="connsiteY3" fmla="*/ 2843212 h 2874739"/>
                  <a:gd name="connsiteX4" fmla="*/ 3664364 w 9242886"/>
                  <a:gd name="connsiteY4" fmla="*/ 2200274 h 2874739"/>
                  <a:gd name="connsiteX5" fmla="*/ 6764 w 9242886"/>
                  <a:gd name="connsiteY5" fmla="*/ 964406 h 2874739"/>
                  <a:gd name="connsiteX0" fmla="*/ 93387 w 9329509"/>
                  <a:gd name="connsiteY0" fmla="*/ 1241032 h 3151365"/>
                  <a:gd name="connsiteX1" fmla="*/ 1393549 w 9329509"/>
                  <a:gd name="connsiteY1" fmla="*/ 62313 h 3151365"/>
                  <a:gd name="connsiteX2" fmla="*/ 4693962 w 9329509"/>
                  <a:gd name="connsiteY2" fmla="*/ 276626 h 3151365"/>
                  <a:gd name="connsiteX3" fmla="*/ 9294537 w 9329509"/>
                  <a:gd name="connsiteY3" fmla="*/ 1241032 h 3151365"/>
                  <a:gd name="connsiteX4" fmla="*/ 7251424 w 9329509"/>
                  <a:gd name="connsiteY4" fmla="*/ 3119838 h 3151365"/>
                  <a:gd name="connsiteX5" fmla="*/ 3750987 w 9329509"/>
                  <a:gd name="connsiteY5" fmla="*/ 2476900 h 3151365"/>
                  <a:gd name="connsiteX6" fmla="*/ 93387 w 9329509"/>
                  <a:gd name="connsiteY6" fmla="*/ 1241032 h 3151365"/>
                  <a:gd name="connsiteX0" fmla="*/ 93387 w 9329509"/>
                  <a:gd name="connsiteY0" fmla="*/ 1551322 h 3461655"/>
                  <a:gd name="connsiteX1" fmla="*/ 1393549 w 9329509"/>
                  <a:gd name="connsiteY1" fmla="*/ 372603 h 3461655"/>
                  <a:gd name="connsiteX2" fmla="*/ 7265712 w 9329509"/>
                  <a:gd name="connsiteY2" fmla="*/ 58278 h 3461655"/>
                  <a:gd name="connsiteX3" fmla="*/ 9294537 w 9329509"/>
                  <a:gd name="connsiteY3" fmla="*/ 1551322 h 3461655"/>
                  <a:gd name="connsiteX4" fmla="*/ 7251424 w 9329509"/>
                  <a:gd name="connsiteY4" fmla="*/ 3430128 h 3461655"/>
                  <a:gd name="connsiteX5" fmla="*/ 3750987 w 9329509"/>
                  <a:gd name="connsiteY5" fmla="*/ 2787190 h 3461655"/>
                  <a:gd name="connsiteX6" fmla="*/ 93387 w 9329509"/>
                  <a:gd name="connsiteY6" fmla="*/ 1551322 h 3461655"/>
                  <a:gd name="connsiteX0" fmla="*/ 93387 w 9317526"/>
                  <a:gd name="connsiteY0" fmla="*/ 1551322 h 3430558"/>
                  <a:gd name="connsiteX1" fmla="*/ 1393549 w 9317526"/>
                  <a:gd name="connsiteY1" fmla="*/ 372603 h 3430558"/>
                  <a:gd name="connsiteX2" fmla="*/ 7265712 w 9317526"/>
                  <a:gd name="connsiteY2" fmla="*/ 58278 h 3430558"/>
                  <a:gd name="connsiteX3" fmla="*/ 9294537 w 9317526"/>
                  <a:gd name="connsiteY3" fmla="*/ 1551322 h 3430558"/>
                  <a:gd name="connsiteX4" fmla="*/ 7937225 w 9317526"/>
                  <a:gd name="connsiteY4" fmla="*/ 2258553 h 3430558"/>
                  <a:gd name="connsiteX5" fmla="*/ 7251424 w 9317526"/>
                  <a:gd name="connsiteY5" fmla="*/ 3430128 h 3430558"/>
                  <a:gd name="connsiteX6" fmla="*/ 3750987 w 9317526"/>
                  <a:gd name="connsiteY6" fmla="*/ 2787190 h 3430558"/>
                  <a:gd name="connsiteX7" fmla="*/ 93387 w 9317526"/>
                  <a:gd name="connsiteY7" fmla="*/ 1551322 h 3430558"/>
                  <a:gd name="connsiteX0" fmla="*/ 93387 w 9329388"/>
                  <a:gd name="connsiteY0" fmla="*/ 1551322 h 3430558"/>
                  <a:gd name="connsiteX1" fmla="*/ 1393549 w 9329388"/>
                  <a:gd name="connsiteY1" fmla="*/ 372603 h 3430558"/>
                  <a:gd name="connsiteX2" fmla="*/ 7265712 w 9329388"/>
                  <a:gd name="connsiteY2" fmla="*/ 58278 h 3430558"/>
                  <a:gd name="connsiteX3" fmla="*/ 9294537 w 9329388"/>
                  <a:gd name="connsiteY3" fmla="*/ 1551322 h 3430558"/>
                  <a:gd name="connsiteX4" fmla="*/ 8408713 w 9329388"/>
                  <a:gd name="connsiteY4" fmla="*/ 2487153 h 3430558"/>
                  <a:gd name="connsiteX5" fmla="*/ 7251424 w 9329388"/>
                  <a:gd name="connsiteY5" fmla="*/ 3430128 h 3430558"/>
                  <a:gd name="connsiteX6" fmla="*/ 3750987 w 9329388"/>
                  <a:gd name="connsiteY6" fmla="*/ 2787190 h 3430558"/>
                  <a:gd name="connsiteX7" fmla="*/ 93387 w 9329388"/>
                  <a:gd name="connsiteY7" fmla="*/ 1551322 h 3430558"/>
                  <a:gd name="connsiteX0" fmla="*/ 74716 w 9310717"/>
                  <a:gd name="connsiteY0" fmla="*/ 1551322 h 3430384"/>
                  <a:gd name="connsiteX1" fmla="*/ 1374878 w 9310717"/>
                  <a:gd name="connsiteY1" fmla="*/ 372603 h 3430384"/>
                  <a:gd name="connsiteX2" fmla="*/ 7247041 w 9310717"/>
                  <a:gd name="connsiteY2" fmla="*/ 58278 h 3430384"/>
                  <a:gd name="connsiteX3" fmla="*/ 9275866 w 9310717"/>
                  <a:gd name="connsiteY3" fmla="*/ 1551322 h 3430384"/>
                  <a:gd name="connsiteX4" fmla="*/ 8390042 w 9310717"/>
                  <a:gd name="connsiteY4" fmla="*/ 2487153 h 3430384"/>
                  <a:gd name="connsiteX5" fmla="*/ 7232753 w 9310717"/>
                  <a:gd name="connsiteY5" fmla="*/ 3430128 h 3430384"/>
                  <a:gd name="connsiteX6" fmla="*/ 3732316 w 9310717"/>
                  <a:gd name="connsiteY6" fmla="*/ 2787190 h 3430384"/>
                  <a:gd name="connsiteX7" fmla="*/ 546204 w 9310717"/>
                  <a:gd name="connsiteY7" fmla="*/ 3015790 h 3430384"/>
                  <a:gd name="connsiteX8" fmla="*/ 74716 w 9310717"/>
                  <a:gd name="connsiteY8" fmla="*/ 1551322 h 3430384"/>
                  <a:gd name="connsiteX0" fmla="*/ 22156 w 9786794"/>
                  <a:gd name="connsiteY0" fmla="*/ 1522747 h 3430384"/>
                  <a:gd name="connsiteX1" fmla="*/ 1850955 w 9786794"/>
                  <a:gd name="connsiteY1" fmla="*/ 372603 h 3430384"/>
                  <a:gd name="connsiteX2" fmla="*/ 7723118 w 9786794"/>
                  <a:gd name="connsiteY2" fmla="*/ 58278 h 3430384"/>
                  <a:gd name="connsiteX3" fmla="*/ 9751943 w 9786794"/>
                  <a:gd name="connsiteY3" fmla="*/ 1551322 h 3430384"/>
                  <a:gd name="connsiteX4" fmla="*/ 8866119 w 9786794"/>
                  <a:gd name="connsiteY4" fmla="*/ 2487153 h 3430384"/>
                  <a:gd name="connsiteX5" fmla="*/ 7708830 w 9786794"/>
                  <a:gd name="connsiteY5" fmla="*/ 3430128 h 3430384"/>
                  <a:gd name="connsiteX6" fmla="*/ 4208393 w 9786794"/>
                  <a:gd name="connsiteY6" fmla="*/ 2787190 h 3430384"/>
                  <a:gd name="connsiteX7" fmla="*/ 1022281 w 9786794"/>
                  <a:gd name="connsiteY7" fmla="*/ 3015790 h 3430384"/>
                  <a:gd name="connsiteX8" fmla="*/ 22156 w 9786794"/>
                  <a:gd name="connsiteY8" fmla="*/ 1522747 h 3430384"/>
                  <a:gd name="connsiteX0" fmla="*/ 19730 w 9784368"/>
                  <a:gd name="connsiteY0" fmla="*/ 1594098 h 3501735"/>
                  <a:gd name="connsiteX1" fmla="*/ 1791379 w 9784368"/>
                  <a:gd name="connsiteY1" fmla="*/ 186779 h 3501735"/>
                  <a:gd name="connsiteX2" fmla="*/ 7720692 w 9784368"/>
                  <a:gd name="connsiteY2" fmla="*/ 129629 h 3501735"/>
                  <a:gd name="connsiteX3" fmla="*/ 9749517 w 9784368"/>
                  <a:gd name="connsiteY3" fmla="*/ 1622673 h 3501735"/>
                  <a:gd name="connsiteX4" fmla="*/ 8863693 w 9784368"/>
                  <a:gd name="connsiteY4" fmla="*/ 2558504 h 3501735"/>
                  <a:gd name="connsiteX5" fmla="*/ 7706404 w 9784368"/>
                  <a:gd name="connsiteY5" fmla="*/ 3501479 h 3501735"/>
                  <a:gd name="connsiteX6" fmla="*/ 4205967 w 9784368"/>
                  <a:gd name="connsiteY6" fmla="*/ 2858541 h 3501735"/>
                  <a:gd name="connsiteX7" fmla="*/ 1019855 w 9784368"/>
                  <a:gd name="connsiteY7" fmla="*/ 3087141 h 3501735"/>
                  <a:gd name="connsiteX8" fmla="*/ 19730 w 9784368"/>
                  <a:gd name="connsiteY8" fmla="*/ 1594098 h 3501735"/>
                  <a:gd name="connsiteX0" fmla="*/ 19730 w 9750225"/>
                  <a:gd name="connsiteY0" fmla="*/ 1532770 h 3440407"/>
                  <a:gd name="connsiteX1" fmla="*/ 1791379 w 9750225"/>
                  <a:gd name="connsiteY1" fmla="*/ 125451 h 3440407"/>
                  <a:gd name="connsiteX2" fmla="*/ 7720692 w 9750225"/>
                  <a:gd name="connsiteY2" fmla="*/ 68301 h 3440407"/>
                  <a:gd name="connsiteX3" fmla="*/ 8963705 w 9750225"/>
                  <a:gd name="connsiteY3" fmla="*/ 696952 h 3440407"/>
                  <a:gd name="connsiteX4" fmla="*/ 9749517 w 9750225"/>
                  <a:gd name="connsiteY4" fmla="*/ 1561345 h 3440407"/>
                  <a:gd name="connsiteX5" fmla="*/ 8863693 w 9750225"/>
                  <a:gd name="connsiteY5" fmla="*/ 2497176 h 3440407"/>
                  <a:gd name="connsiteX6" fmla="*/ 7706404 w 9750225"/>
                  <a:gd name="connsiteY6" fmla="*/ 3440151 h 3440407"/>
                  <a:gd name="connsiteX7" fmla="*/ 4205967 w 9750225"/>
                  <a:gd name="connsiteY7" fmla="*/ 2797213 h 3440407"/>
                  <a:gd name="connsiteX8" fmla="*/ 1019855 w 9750225"/>
                  <a:gd name="connsiteY8" fmla="*/ 3025813 h 3440407"/>
                  <a:gd name="connsiteX9" fmla="*/ 19730 w 9750225"/>
                  <a:gd name="connsiteY9" fmla="*/ 1532770 h 3440407"/>
                  <a:gd name="connsiteX0" fmla="*/ 19730 w 9750225"/>
                  <a:gd name="connsiteY0" fmla="*/ 1665336 h 3572973"/>
                  <a:gd name="connsiteX1" fmla="*/ 1791379 w 9750225"/>
                  <a:gd name="connsiteY1" fmla="*/ 258017 h 3572973"/>
                  <a:gd name="connsiteX2" fmla="*/ 5834743 w 9750225"/>
                  <a:gd name="connsiteY2" fmla="*/ 843 h 3572973"/>
                  <a:gd name="connsiteX3" fmla="*/ 7720692 w 9750225"/>
                  <a:gd name="connsiteY3" fmla="*/ 200867 h 3572973"/>
                  <a:gd name="connsiteX4" fmla="*/ 8963705 w 9750225"/>
                  <a:gd name="connsiteY4" fmla="*/ 829518 h 3572973"/>
                  <a:gd name="connsiteX5" fmla="*/ 9749517 w 9750225"/>
                  <a:gd name="connsiteY5" fmla="*/ 1693911 h 3572973"/>
                  <a:gd name="connsiteX6" fmla="*/ 8863693 w 9750225"/>
                  <a:gd name="connsiteY6" fmla="*/ 2629742 h 3572973"/>
                  <a:gd name="connsiteX7" fmla="*/ 7706404 w 9750225"/>
                  <a:gd name="connsiteY7" fmla="*/ 3572717 h 3572973"/>
                  <a:gd name="connsiteX8" fmla="*/ 4205967 w 9750225"/>
                  <a:gd name="connsiteY8" fmla="*/ 2929779 h 3572973"/>
                  <a:gd name="connsiteX9" fmla="*/ 1019855 w 9750225"/>
                  <a:gd name="connsiteY9" fmla="*/ 3158379 h 3572973"/>
                  <a:gd name="connsiteX10" fmla="*/ 19730 w 9750225"/>
                  <a:gd name="connsiteY10" fmla="*/ 1665336 h 3572973"/>
                  <a:gd name="connsiteX0" fmla="*/ 19730 w 9750225"/>
                  <a:gd name="connsiteY0" fmla="*/ 1665336 h 3573351"/>
                  <a:gd name="connsiteX1" fmla="*/ 1791379 w 9750225"/>
                  <a:gd name="connsiteY1" fmla="*/ 258017 h 3573351"/>
                  <a:gd name="connsiteX2" fmla="*/ 5834743 w 9750225"/>
                  <a:gd name="connsiteY2" fmla="*/ 843 h 3573351"/>
                  <a:gd name="connsiteX3" fmla="*/ 7720692 w 9750225"/>
                  <a:gd name="connsiteY3" fmla="*/ 200867 h 3573351"/>
                  <a:gd name="connsiteX4" fmla="*/ 8963705 w 9750225"/>
                  <a:gd name="connsiteY4" fmla="*/ 829518 h 3573351"/>
                  <a:gd name="connsiteX5" fmla="*/ 9749517 w 9750225"/>
                  <a:gd name="connsiteY5" fmla="*/ 1693911 h 3573351"/>
                  <a:gd name="connsiteX6" fmla="*/ 8863693 w 9750225"/>
                  <a:gd name="connsiteY6" fmla="*/ 2629742 h 3573351"/>
                  <a:gd name="connsiteX7" fmla="*/ 7706404 w 9750225"/>
                  <a:gd name="connsiteY7" fmla="*/ 3572717 h 3573351"/>
                  <a:gd name="connsiteX8" fmla="*/ 4277405 w 9750225"/>
                  <a:gd name="connsiteY8" fmla="*/ 3286967 h 3573351"/>
                  <a:gd name="connsiteX9" fmla="*/ 1019855 w 9750225"/>
                  <a:gd name="connsiteY9" fmla="*/ 3158379 h 3573351"/>
                  <a:gd name="connsiteX10" fmla="*/ 19730 w 9750225"/>
                  <a:gd name="connsiteY10" fmla="*/ 1665336 h 357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50225" h="3573351">
                    <a:moveTo>
                      <a:pt x="19730" y="1665336"/>
                    </a:moveTo>
                    <a:cubicBezTo>
                      <a:pt x="148317" y="1181942"/>
                      <a:pt x="1024617" y="418751"/>
                      <a:pt x="1791379" y="258017"/>
                    </a:cubicBezTo>
                    <a:cubicBezTo>
                      <a:pt x="2762929" y="-349"/>
                      <a:pt x="4846524" y="10368"/>
                      <a:pt x="5834743" y="843"/>
                    </a:cubicBezTo>
                    <a:cubicBezTo>
                      <a:pt x="6822962" y="-8682"/>
                      <a:pt x="7199198" y="62755"/>
                      <a:pt x="7720692" y="200867"/>
                    </a:cubicBezTo>
                    <a:cubicBezTo>
                      <a:pt x="8242186" y="338979"/>
                      <a:pt x="8625568" y="580677"/>
                      <a:pt x="8963705" y="829518"/>
                    </a:cubicBezTo>
                    <a:cubicBezTo>
                      <a:pt x="9301842" y="1078359"/>
                      <a:pt x="9770948" y="1379586"/>
                      <a:pt x="9749517" y="1693911"/>
                    </a:cubicBezTo>
                    <a:cubicBezTo>
                      <a:pt x="9728086" y="2008236"/>
                      <a:pt x="9204212" y="2316608"/>
                      <a:pt x="8863693" y="2629742"/>
                    </a:cubicBezTo>
                    <a:cubicBezTo>
                      <a:pt x="8523174" y="2942876"/>
                      <a:pt x="8496979" y="3558430"/>
                      <a:pt x="7706404" y="3572717"/>
                    </a:cubicBezTo>
                    <a:cubicBezTo>
                      <a:pt x="6915829" y="3587004"/>
                      <a:pt x="5391830" y="3356023"/>
                      <a:pt x="4277405" y="3286967"/>
                    </a:cubicBezTo>
                    <a:cubicBezTo>
                      <a:pt x="3162980" y="3217911"/>
                      <a:pt x="1629455" y="3364357"/>
                      <a:pt x="1019855" y="3158379"/>
                    </a:cubicBezTo>
                    <a:cubicBezTo>
                      <a:pt x="410255" y="2952401"/>
                      <a:pt x="-108857" y="2148730"/>
                      <a:pt x="19730" y="1665336"/>
                    </a:cubicBezTo>
                    <a:close/>
                  </a:path>
                </a:pathLst>
              </a:custGeom>
              <a:solidFill>
                <a:srgbClr val="C0E4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7" name="Ellipszis 4"/>
              <p:cNvSpPr/>
              <p:nvPr/>
            </p:nvSpPr>
            <p:spPr>
              <a:xfrm>
                <a:off x="6336208" y="2678721"/>
                <a:ext cx="3638801" cy="1881557"/>
              </a:xfrm>
              <a:custGeom>
                <a:avLst/>
                <a:gdLst>
                  <a:gd name="connsiteX0" fmla="*/ 0 w 9201150"/>
                  <a:gd name="connsiteY0" fmla="*/ 964406 h 1928812"/>
                  <a:gd name="connsiteX1" fmla="*/ 4600575 w 9201150"/>
                  <a:gd name="connsiteY1" fmla="*/ 0 h 1928812"/>
                  <a:gd name="connsiteX2" fmla="*/ 9201150 w 9201150"/>
                  <a:gd name="connsiteY2" fmla="*/ 964406 h 1928812"/>
                  <a:gd name="connsiteX3" fmla="*/ 4600575 w 9201150"/>
                  <a:gd name="connsiteY3" fmla="*/ 1928812 h 1928812"/>
                  <a:gd name="connsiteX4" fmla="*/ 0 w 9201150"/>
                  <a:gd name="connsiteY4" fmla="*/ 964406 h 1928812"/>
                  <a:gd name="connsiteX0" fmla="*/ 0 w 9236122"/>
                  <a:gd name="connsiteY0" fmla="*/ 964406 h 2865218"/>
                  <a:gd name="connsiteX1" fmla="*/ 4600575 w 9236122"/>
                  <a:gd name="connsiteY1" fmla="*/ 0 h 2865218"/>
                  <a:gd name="connsiteX2" fmla="*/ 9201150 w 9236122"/>
                  <a:gd name="connsiteY2" fmla="*/ 964406 h 2865218"/>
                  <a:gd name="connsiteX3" fmla="*/ 7158037 w 9236122"/>
                  <a:gd name="connsiteY3" fmla="*/ 2843212 h 2865218"/>
                  <a:gd name="connsiteX4" fmla="*/ 4600575 w 9236122"/>
                  <a:gd name="connsiteY4" fmla="*/ 1928812 h 2865218"/>
                  <a:gd name="connsiteX5" fmla="*/ 0 w 9236122"/>
                  <a:gd name="connsiteY5" fmla="*/ 964406 h 2865218"/>
                  <a:gd name="connsiteX0" fmla="*/ 6764 w 9242886"/>
                  <a:gd name="connsiteY0" fmla="*/ 964406 h 2874739"/>
                  <a:gd name="connsiteX1" fmla="*/ 4607339 w 9242886"/>
                  <a:gd name="connsiteY1" fmla="*/ 0 h 2874739"/>
                  <a:gd name="connsiteX2" fmla="*/ 9207914 w 9242886"/>
                  <a:gd name="connsiteY2" fmla="*/ 964406 h 2874739"/>
                  <a:gd name="connsiteX3" fmla="*/ 7164801 w 9242886"/>
                  <a:gd name="connsiteY3" fmla="*/ 2843212 h 2874739"/>
                  <a:gd name="connsiteX4" fmla="*/ 3664364 w 9242886"/>
                  <a:gd name="connsiteY4" fmla="*/ 2200274 h 2874739"/>
                  <a:gd name="connsiteX5" fmla="*/ 6764 w 9242886"/>
                  <a:gd name="connsiteY5" fmla="*/ 964406 h 2874739"/>
                  <a:gd name="connsiteX0" fmla="*/ 93387 w 9329509"/>
                  <a:gd name="connsiteY0" fmla="*/ 1241032 h 3151365"/>
                  <a:gd name="connsiteX1" fmla="*/ 1393549 w 9329509"/>
                  <a:gd name="connsiteY1" fmla="*/ 62313 h 3151365"/>
                  <a:gd name="connsiteX2" fmla="*/ 4693962 w 9329509"/>
                  <a:gd name="connsiteY2" fmla="*/ 276626 h 3151365"/>
                  <a:gd name="connsiteX3" fmla="*/ 9294537 w 9329509"/>
                  <a:gd name="connsiteY3" fmla="*/ 1241032 h 3151365"/>
                  <a:gd name="connsiteX4" fmla="*/ 7251424 w 9329509"/>
                  <a:gd name="connsiteY4" fmla="*/ 3119838 h 3151365"/>
                  <a:gd name="connsiteX5" fmla="*/ 3750987 w 9329509"/>
                  <a:gd name="connsiteY5" fmla="*/ 2476900 h 3151365"/>
                  <a:gd name="connsiteX6" fmla="*/ 93387 w 9329509"/>
                  <a:gd name="connsiteY6" fmla="*/ 1241032 h 3151365"/>
                  <a:gd name="connsiteX0" fmla="*/ 93387 w 9329509"/>
                  <a:gd name="connsiteY0" fmla="*/ 1551322 h 3461655"/>
                  <a:gd name="connsiteX1" fmla="*/ 1393549 w 9329509"/>
                  <a:gd name="connsiteY1" fmla="*/ 372603 h 3461655"/>
                  <a:gd name="connsiteX2" fmla="*/ 7265712 w 9329509"/>
                  <a:gd name="connsiteY2" fmla="*/ 58278 h 3461655"/>
                  <a:gd name="connsiteX3" fmla="*/ 9294537 w 9329509"/>
                  <a:gd name="connsiteY3" fmla="*/ 1551322 h 3461655"/>
                  <a:gd name="connsiteX4" fmla="*/ 7251424 w 9329509"/>
                  <a:gd name="connsiteY4" fmla="*/ 3430128 h 3461655"/>
                  <a:gd name="connsiteX5" fmla="*/ 3750987 w 9329509"/>
                  <a:gd name="connsiteY5" fmla="*/ 2787190 h 3461655"/>
                  <a:gd name="connsiteX6" fmla="*/ 93387 w 9329509"/>
                  <a:gd name="connsiteY6" fmla="*/ 1551322 h 3461655"/>
                  <a:gd name="connsiteX0" fmla="*/ 93387 w 9317526"/>
                  <a:gd name="connsiteY0" fmla="*/ 1551322 h 3430558"/>
                  <a:gd name="connsiteX1" fmla="*/ 1393549 w 9317526"/>
                  <a:gd name="connsiteY1" fmla="*/ 372603 h 3430558"/>
                  <a:gd name="connsiteX2" fmla="*/ 7265712 w 9317526"/>
                  <a:gd name="connsiteY2" fmla="*/ 58278 h 3430558"/>
                  <a:gd name="connsiteX3" fmla="*/ 9294537 w 9317526"/>
                  <a:gd name="connsiteY3" fmla="*/ 1551322 h 3430558"/>
                  <a:gd name="connsiteX4" fmla="*/ 7937225 w 9317526"/>
                  <a:gd name="connsiteY4" fmla="*/ 2258553 h 3430558"/>
                  <a:gd name="connsiteX5" fmla="*/ 7251424 w 9317526"/>
                  <a:gd name="connsiteY5" fmla="*/ 3430128 h 3430558"/>
                  <a:gd name="connsiteX6" fmla="*/ 3750987 w 9317526"/>
                  <a:gd name="connsiteY6" fmla="*/ 2787190 h 3430558"/>
                  <a:gd name="connsiteX7" fmla="*/ 93387 w 9317526"/>
                  <a:gd name="connsiteY7" fmla="*/ 1551322 h 3430558"/>
                  <a:gd name="connsiteX0" fmla="*/ 93387 w 9329388"/>
                  <a:gd name="connsiteY0" fmla="*/ 1551322 h 3430558"/>
                  <a:gd name="connsiteX1" fmla="*/ 1393549 w 9329388"/>
                  <a:gd name="connsiteY1" fmla="*/ 372603 h 3430558"/>
                  <a:gd name="connsiteX2" fmla="*/ 7265712 w 9329388"/>
                  <a:gd name="connsiteY2" fmla="*/ 58278 h 3430558"/>
                  <a:gd name="connsiteX3" fmla="*/ 9294537 w 9329388"/>
                  <a:gd name="connsiteY3" fmla="*/ 1551322 h 3430558"/>
                  <a:gd name="connsiteX4" fmla="*/ 8408713 w 9329388"/>
                  <a:gd name="connsiteY4" fmla="*/ 2487153 h 3430558"/>
                  <a:gd name="connsiteX5" fmla="*/ 7251424 w 9329388"/>
                  <a:gd name="connsiteY5" fmla="*/ 3430128 h 3430558"/>
                  <a:gd name="connsiteX6" fmla="*/ 3750987 w 9329388"/>
                  <a:gd name="connsiteY6" fmla="*/ 2787190 h 3430558"/>
                  <a:gd name="connsiteX7" fmla="*/ 93387 w 9329388"/>
                  <a:gd name="connsiteY7" fmla="*/ 1551322 h 3430558"/>
                  <a:gd name="connsiteX0" fmla="*/ 74716 w 9310717"/>
                  <a:gd name="connsiteY0" fmla="*/ 1551322 h 3430384"/>
                  <a:gd name="connsiteX1" fmla="*/ 1374878 w 9310717"/>
                  <a:gd name="connsiteY1" fmla="*/ 372603 h 3430384"/>
                  <a:gd name="connsiteX2" fmla="*/ 7247041 w 9310717"/>
                  <a:gd name="connsiteY2" fmla="*/ 58278 h 3430384"/>
                  <a:gd name="connsiteX3" fmla="*/ 9275866 w 9310717"/>
                  <a:gd name="connsiteY3" fmla="*/ 1551322 h 3430384"/>
                  <a:gd name="connsiteX4" fmla="*/ 8390042 w 9310717"/>
                  <a:gd name="connsiteY4" fmla="*/ 2487153 h 3430384"/>
                  <a:gd name="connsiteX5" fmla="*/ 7232753 w 9310717"/>
                  <a:gd name="connsiteY5" fmla="*/ 3430128 h 3430384"/>
                  <a:gd name="connsiteX6" fmla="*/ 3732316 w 9310717"/>
                  <a:gd name="connsiteY6" fmla="*/ 2787190 h 3430384"/>
                  <a:gd name="connsiteX7" fmla="*/ 546204 w 9310717"/>
                  <a:gd name="connsiteY7" fmla="*/ 3015790 h 3430384"/>
                  <a:gd name="connsiteX8" fmla="*/ 74716 w 9310717"/>
                  <a:gd name="connsiteY8" fmla="*/ 1551322 h 3430384"/>
                  <a:gd name="connsiteX0" fmla="*/ 22156 w 9786794"/>
                  <a:gd name="connsiteY0" fmla="*/ 1522747 h 3430384"/>
                  <a:gd name="connsiteX1" fmla="*/ 1850955 w 9786794"/>
                  <a:gd name="connsiteY1" fmla="*/ 372603 h 3430384"/>
                  <a:gd name="connsiteX2" fmla="*/ 7723118 w 9786794"/>
                  <a:gd name="connsiteY2" fmla="*/ 58278 h 3430384"/>
                  <a:gd name="connsiteX3" fmla="*/ 9751943 w 9786794"/>
                  <a:gd name="connsiteY3" fmla="*/ 1551322 h 3430384"/>
                  <a:gd name="connsiteX4" fmla="*/ 8866119 w 9786794"/>
                  <a:gd name="connsiteY4" fmla="*/ 2487153 h 3430384"/>
                  <a:gd name="connsiteX5" fmla="*/ 7708830 w 9786794"/>
                  <a:gd name="connsiteY5" fmla="*/ 3430128 h 3430384"/>
                  <a:gd name="connsiteX6" fmla="*/ 4208393 w 9786794"/>
                  <a:gd name="connsiteY6" fmla="*/ 2787190 h 3430384"/>
                  <a:gd name="connsiteX7" fmla="*/ 1022281 w 9786794"/>
                  <a:gd name="connsiteY7" fmla="*/ 3015790 h 3430384"/>
                  <a:gd name="connsiteX8" fmla="*/ 22156 w 9786794"/>
                  <a:gd name="connsiteY8" fmla="*/ 1522747 h 3430384"/>
                  <a:gd name="connsiteX0" fmla="*/ 19730 w 9784368"/>
                  <a:gd name="connsiteY0" fmla="*/ 1594098 h 3501735"/>
                  <a:gd name="connsiteX1" fmla="*/ 1791379 w 9784368"/>
                  <a:gd name="connsiteY1" fmla="*/ 186779 h 3501735"/>
                  <a:gd name="connsiteX2" fmla="*/ 7720692 w 9784368"/>
                  <a:gd name="connsiteY2" fmla="*/ 129629 h 3501735"/>
                  <a:gd name="connsiteX3" fmla="*/ 9749517 w 9784368"/>
                  <a:gd name="connsiteY3" fmla="*/ 1622673 h 3501735"/>
                  <a:gd name="connsiteX4" fmla="*/ 8863693 w 9784368"/>
                  <a:gd name="connsiteY4" fmla="*/ 2558504 h 3501735"/>
                  <a:gd name="connsiteX5" fmla="*/ 7706404 w 9784368"/>
                  <a:gd name="connsiteY5" fmla="*/ 3501479 h 3501735"/>
                  <a:gd name="connsiteX6" fmla="*/ 4205967 w 9784368"/>
                  <a:gd name="connsiteY6" fmla="*/ 2858541 h 3501735"/>
                  <a:gd name="connsiteX7" fmla="*/ 1019855 w 9784368"/>
                  <a:gd name="connsiteY7" fmla="*/ 3087141 h 3501735"/>
                  <a:gd name="connsiteX8" fmla="*/ 19730 w 9784368"/>
                  <a:gd name="connsiteY8" fmla="*/ 1594098 h 3501735"/>
                  <a:gd name="connsiteX0" fmla="*/ 19730 w 9750225"/>
                  <a:gd name="connsiteY0" fmla="*/ 1532770 h 3440407"/>
                  <a:gd name="connsiteX1" fmla="*/ 1791379 w 9750225"/>
                  <a:gd name="connsiteY1" fmla="*/ 125451 h 3440407"/>
                  <a:gd name="connsiteX2" fmla="*/ 7720692 w 9750225"/>
                  <a:gd name="connsiteY2" fmla="*/ 68301 h 3440407"/>
                  <a:gd name="connsiteX3" fmla="*/ 8963705 w 9750225"/>
                  <a:gd name="connsiteY3" fmla="*/ 696952 h 3440407"/>
                  <a:gd name="connsiteX4" fmla="*/ 9749517 w 9750225"/>
                  <a:gd name="connsiteY4" fmla="*/ 1561345 h 3440407"/>
                  <a:gd name="connsiteX5" fmla="*/ 8863693 w 9750225"/>
                  <a:gd name="connsiteY5" fmla="*/ 2497176 h 3440407"/>
                  <a:gd name="connsiteX6" fmla="*/ 7706404 w 9750225"/>
                  <a:gd name="connsiteY6" fmla="*/ 3440151 h 3440407"/>
                  <a:gd name="connsiteX7" fmla="*/ 4205967 w 9750225"/>
                  <a:gd name="connsiteY7" fmla="*/ 2797213 h 3440407"/>
                  <a:gd name="connsiteX8" fmla="*/ 1019855 w 9750225"/>
                  <a:gd name="connsiteY8" fmla="*/ 3025813 h 3440407"/>
                  <a:gd name="connsiteX9" fmla="*/ 19730 w 9750225"/>
                  <a:gd name="connsiteY9" fmla="*/ 1532770 h 3440407"/>
                  <a:gd name="connsiteX0" fmla="*/ 19730 w 9750225"/>
                  <a:gd name="connsiteY0" fmla="*/ 1665336 h 3572973"/>
                  <a:gd name="connsiteX1" fmla="*/ 1791379 w 9750225"/>
                  <a:gd name="connsiteY1" fmla="*/ 258017 h 3572973"/>
                  <a:gd name="connsiteX2" fmla="*/ 5834743 w 9750225"/>
                  <a:gd name="connsiteY2" fmla="*/ 843 h 3572973"/>
                  <a:gd name="connsiteX3" fmla="*/ 7720692 w 9750225"/>
                  <a:gd name="connsiteY3" fmla="*/ 200867 h 3572973"/>
                  <a:gd name="connsiteX4" fmla="*/ 8963705 w 9750225"/>
                  <a:gd name="connsiteY4" fmla="*/ 829518 h 3572973"/>
                  <a:gd name="connsiteX5" fmla="*/ 9749517 w 9750225"/>
                  <a:gd name="connsiteY5" fmla="*/ 1693911 h 3572973"/>
                  <a:gd name="connsiteX6" fmla="*/ 8863693 w 9750225"/>
                  <a:gd name="connsiteY6" fmla="*/ 2629742 h 3572973"/>
                  <a:gd name="connsiteX7" fmla="*/ 7706404 w 9750225"/>
                  <a:gd name="connsiteY7" fmla="*/ 3572717 h 3572973"/>
                  <a:gd name="connsiteX8" fmla="*/ 4205967 w 9750225"/>
                  <a:gd name="connsiteY8" fmla="*/ 2929779 h 3572973"/>
                  <a:gd name="connsiteX9" fmla="*/ 1019855 w 9750225"/>
                  <a:gd name="connsiteY9" fmla="*/ 3158379 h 3572973"/>
                  <a:gd name="connsiteX10" fmla="*/ 19730 w 9750225"/>
                  <a:gd name="connsiteY10" fmla="*/ 1665336 h 3572973"/>
                  <a:gd name="connsiteX0" fmla="*/ 19730 w 9750225"/>
                  <a:gd name="connsiteY0" fmla="*/ 1665336 h 3573351"/>
                  <a:gd name="connsiteX1" fmla="*/ 1791379 w 9750225"/>
                  <a:gd name="connsiteY1" fmla="*/ 258017 h 3573351"/>
                  <a:gd name="connsiteX2" fmla="*/ 5834743 w 9750225"/>
                  <a:gd name="connsiteY2" fmla="*/ 843 h 3573351"/>
                  <a:gd name="connsiteX3" fmla="*/ 7720692 w 9750225"/>
                  <a:gd name="connsiteY3" fmla="*/ 200867 h 3573351"/>
                  <a:gd name="connsiteX4" fmla="*/ 8963705 w 9750225"/>
                  <a:gd name="connsiteY4" fmla="*/ 829518 h 3573351"/>
                  <a:gd name="connsiteX5" fmla="*/ 9749517 w 9750225"/>
                  <a:gd name="connsiteY5" fmla="*/ 1693911 h 3573351"/>
                  <a:gd name="connsiteX6" fmla="*/ 8863693 w 9750225"/>
                  <a:gd name="connsiteY6" fmla="*/ 2629742 h 3573351"/>
                  <a:gd name="connsiteX7" fmla="*/ 7706404 w 9750225"/>
                  <a:gd name="connsiteY7" fmla="*/ 3572717 h 3573351"/>
                  <a:gd name="connsiteX8" fmla="*/ 4277405 w 9750225"/>
                  <a:gd name="connsiteY8" fmla="*/ 3286967 h 3573351"/>
                  <a:gd name="connsiteX9" fmla="*/ 1019855 w 9750225"/>
                  <a:gd name="connsiteY9" fmla="*/ 3158379 h 3573351"/>
                  <a:gd name="connsiteX10" fmla="*/ 19730 w 9750225"/>
                  <a:gd name="connsiteY10" fmla="*/ 1665336 h 357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50225" h="3573351">
                    <a:moveTo>
                      <a:pt x="19730" y="1665336"/>
                    </a:moveTo>
                    <a:cubicBezTo>
                      <a:pt x="148317" y="1181942"/>
                      <a:pt x="1024617" y="418751"/>
                      <a:pt x="1791379" y="258017"/>
                    </a:cubicBezTo>
                    <a:cubicBezTo>
                      <a:pt x="2762929" y="-349"/>
                      <a:pt x="4846524" y="10368"/>
                      <a:pt x="5834743" y="843"/>
                    </a:cubicBezTo>
                    <a:cubicBezTo>
                      <a:pt x="6822962" y="-8682"/>
                      <a:pt x="7199198" y="62755"/>
                      <a:pt x="7720692" y="200867"/>
                    </a:cubicBezTo>
                    <a:cubicBezTo>
                      <a:pt x="8242186" y="338979"/>
                      <a:pt x="8625568" y="580677"/>
                      <a:pt x="8963705" y="829518"/>
                    </a:cubicBezTo>
                    <a:cubicBezTo>
                      <a:pt x="9301842" y="1078359"/>
                      <a:pt x="9770948" y="1379586"/>
                      <a:pt x="9749517" y="1693911"/>
                    </a:cubicBezTo>
                    <a:cubicBezTo>
                      <a:pt x="9728086" y="2008236"/>
                      <a:pt x="9204212" y="2316608"/>
                      <a:pt x="8863693" y="2629742"/>
                    </a:cubicBezTo>
                    <a:cubicBezTo>
                      <a:pt x="8523174" y="2942876"/>
                      <a:pt x="8496979" y="3558430"/>
                      <a:pt x="7706404" y="3572717"/>
                    </a:cubicBezTo>
                    <a:cubicBezTo>
                      <a:pt x="6915829" y="3587004"/>
                      <a:pt x="5391830" y="3356023"/>
                      <a:pt x="4277405" y="3286967"/>
                    </a:cubicBezTo>
                    <a:cubicBezTo>
                      <a:pt x="3162980" y="3217911"/>
                      <a:pt x="1629455" y="3364357"/>
                      <a:pt x="1019855" y="3158379"/>
                    </a:cubicBezTo>
                    <a:cubicBezTo>
                      <a:pt x="410255" y="2952401"/>
                      <a:pt x="-108857" y="2148730"/>
                      <a:pt x="19730" y="166533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alpha val="1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5" name="Ellipszis 4"/>
              <p:cNvSpPr/>
              <p:nvPr/>
            </p:nvSpPr>
            <p:spPr>
              <a:xfrm>
                <a:off x="6442642" y="2776034"/>
                <a:ext cx="3425931" cy="1686930"/>
              </a:xfrm>
              <a:custGeom>
                <a:avLst/>
                <a:gdLst>
                  <a:gd name="connsiteX0" fmla="*/ 0 w 9201150"/>
                  <a:gd name="connsiteY0" fmla="*/ 964406 h 1928812"/>
                  <a:gd name="connsiteX1" fmla="*/ 4600575 w 9201150"/>
                  <a:gd name="connsiteY1" fmla="*/ 0 h 1928812"/>
                  <a:gd name="connsiteX2" fmla="*/ 9201150 w 9201150"/>
                  <a:gd name="connsiteY2" fmla="*/ 964406 h 1928812"/>
                  <a:gd name="connsiteX3" fmla="*/ 4600575 w 9201150"/>
                  <a:gd name="connsiteY3" fmla="*/ 1928812 h 1928812"/>
                  <a:gd name="connsiteX4" fmla="*/ 0 w 9201150"/>
                  <a:gd name="connsiteY4" fmla="*/ 964406 h 1928812"/>
                  <a:gd name="connsiteX0" fmla="*/ 0 w 9236122"/>
                  <a:gd name="connsiteY0" fmla="*/ 964406 h 2865218"/>
                  <a:gd name="connsiteX1" fmla="*/ 4600575 w 9236122"/>
                  <a:gd name="connsiteY1" fmla="*/ 0 h 2865218"/>
                  <a:gd name="connsiteX2" fmla="*/ 9201150 w 9236122"/>
                  <a:gd name="connsiteY2" fmla="*/ 964406 h 2865218"/>
                  <a:gd name="connsiteX3" fmla="*/ 7158037 w 9236122"/>
                  <a:gd name="connsiteY3" fmla="*/ 2843212 h 2865218"/>
                  <a:gd name="connsiteX4" fmla="*/ 4600575 w 9236122"/>
                  <a:gd name="connsiteY4" fmla="*/ 1928812 h 2865218"/>
                  <a:gd name="connsiteX5" fmla="*/ 0 w 9236122"/>
                  <a:gd name="connsiteY5" fmla="*/ 964406 h 2865218"/>
                  <a:gd name="connsiteX0" fmla="*/ 6764 w 9242886"/>
                  <a:gd name="connsiteY0" fmla="*/ 964406 h 2874739"/>
                  <a:gd name="connsiteX1" fmla="*/ 4607339 w 9242886"/>
                  <a:gd name="connsiteY1" fmla="*/ 0 h 2874739"/>
                  <a:gd name="connsiteX2" fmla="*/ 9207914 w 9242886"/>
                  <a:gd name="connsiteY2" fmla="*/ 964406 h 2874739"/>
                  <a:gd name="connsiteX3" fmla="*/ 7164801 w 9242886"/>
                  <a:gd name="connsiteY3" fmla="*/ 2843212 h 2874739"/>
                  <a:gd name="connsiteX4" fmla="*/ 3664364 w 9242886"/>
                  <a:gd name="connsiteY4" fmla="*/ 2200274 h 2874739"/>
                  <a:gd name="connsiteX5" fmla="*/ 6764 w 9242886"/>
                  <a:gd name="connsiteY5" fmla="*/ 964406 h 2874739"/>
                  <a:gd name="connsiteX0" fmla="*/ 93387 w 9329509"/>
                  <a:gd name="connsiteY0" fmla="*/ 1241032 h 3151365"/>
                  <a:gd name="connsiteX1" fmla="*/ 1393549 w 9329509"/>
                  <a:gd name="connsiteY1" fmla="*/ 62313 h 3151365"/>
                  <a:gd name="connsiteX2" fmla="*/ 4693962 w 9329509"/>
                  <a:gd name="connsiteY2" fmla="*/ 276626 h 3151365"/>
                  <a:gd name="connsiteX3" fmla="*/ 9294537 w 9329509"/>
                  <a:gd name="connsiteY3" fmla="*/ 1241032 h 3151365"/>
                  <a:gd name="connsiteX4" fmla="*/ 7251424 w 9329509"/>
                  <a:gd name="connsiteY4" fmla="*/ 3119838 h 3151365"/>
                  <a:gd name="connsiteX5" fmla="*/ 3750987 w 9329509"/>
                  <a:gd name="connsiteY5" fmla="*/ 2476900 h 3151365"/>
                  <a:gd name="connsiteX6" fmla="*/ 93387 w 9329509"/>
                  <a:gd name="connsiteY6" fmla="*/ 1241032 h 3151365"/>
                  <a:gd name="connsiteX0" fmla="*/ 93387 w 9329509"/>
                  <a:gd name="connsiteY0" fmla="*/ 1551322 h 3461655"/>
                  <a:gd name="connsiteX1" fmla="*/ 1393549 w 9329509"/>
                  <a:gd name="connsiteY1" fmla="*/ 372603 h 3461655"/>
                  <a:gd name="connsiteX2" fmla="*/ 7265712 w 9329509"/>
                  <a:gd name="connsiteY2" fmla="*/ 58278 h 3461655"/>
                  <a:gd name="connsiteX3" fmla="*/ 9294537 w 9329509"/>
                  <a:gd name="connsiteY3" fmla="*/ 1551322 h 3461655"/>
                  <a:gd name="connsiteX4" fmla="*/ 7251424 w 9329509"/>
                  <a:gd name="connsiteY4" fmla="*/ 3430128 h 3461655"/>
                  <a:gd name="connsiteX5" fmla="*/ 3750987 w 9329509"/>
                  <a:gd name="connsiteY5" fmla="*/ 2787190 h 3461655"/>
                  <a:gd name="connsiteX6" fmla="*/ 93387 w 9329509"/>
                  <a:gd name="connsiteY6" fmla="*/ 1551322 h 3461655"/>
                  <a:gd name="connsiteX0" fmla="*/ 93387 w 9317526"/>
                  <a:gd name="connsiteY0" fmla="*/ 1551322 h 3430558"/>
                  <a:gd name="connsiteX1" fmla="*/ 1393549 w 9317526"/>
                  <a:gd name="connsiteY1" fmla="*/ 372603 h 3430558"/>
                  <a:gd name="connsiteX2" fmla="*/ 7265712 w 9317526"/>
                  <a:gd name="connsiteY2" fmla="*/ 58278 h 3430558"/>
                  <a:gd name="connsiteX3" fmla="*/ 9294537 w 9317526"/>
                  <a:gd name="connsiteY3" fmla="*/ 1551322 h 3430558"/>
                  <a:gd name="connsiteX4" fmla="*/ 7937225 w 9317526"/>
                  <a:gd name="connsiteY4" fmla="*/ 2258553 h 3430558"/>
                  <a:gd name="connsiteX5" fmla="*/ 7251424 w 9317526"/>
                  <a:gd name="connsiteY5" fmla="*/ 3430128 h 3430558"/>
                  <a:gd name="connsiteX6" fmla="*/ 3750987 w 9317526"/>
                  <a:gd name="connsiteY6" fmla="*/ 2787190 h 3430558"/>
                  <a:gd name="connsiteX7" fmla="*/ 93387 w 9317526"/>
                  <a:gd name="connsiteY7" fmla="*/ 1551322 h 3430558"/>
                  <a:gd name="connsiteX0" fmla="*/ 93387 w 9329388"/>
                  <a:gd name="connsiteY0" fmla="*/ 1551322 h 3430558"/>
                  <a:gd name="connsiteX1" fmla="*/ 1393549 w 9329388"/>
                  <a:gd name="connsiteY1" fmla="*/ 372603 h 3430558"/>
                  <a:gd name="connsiteX2" fmla="*/ 7265712 w 9329388"/>
                  <a:gd name="connsiteY2" fmla="*/ 58278 h 3430558"/>
                  <a:gd name="connsiteX3" fmla="*/ 9294537 w 9329388"/>
                  <a:gd name="connsiteY3" fmla="*/ 1551322 h 3430558"/>
                  <a:gd name="connsiteX4" fmla="*/ 8408713 w 9329388"/>
                  <a:gd name="connsiteY4" fmla="*/ 2487153 h 3430558"/>
                  <a:gd name="connsiteX5" fmla="*/ 7251424 w 9329388"/>
                  <a:gd name="connsiteY5" fmla="*/ 3430128 h 3430558"/>
                  <a:gd name="connsiteX6" fmla="*/ 3750987 w 9329388"/>
                  <a:gd name="connsiteY6" fmla="*/ 2787190 h 3430558"/>
                  <a:gd name="connsiteX7" fmla="*/ 93387 w 9329388"/>
                  <a:gd name="connsiteY7" fmla="*/ 1551322 h 3430558"/>
                  <a:gd name="connsiteX0" fmla="*/ 74716 w 9310717"/>
                  <a:gd name="connsiteY0" fmla="*/ 1551322 h 3430384"/>
                  <a:gd name="connsiteX1" fmla="*/ 1374878 w 9310717"/>
                  <a:gd name="connsiteY1" fmla="*/ 372603 h 3430384"/>
                  <a:gd name="connsiteX2" fmla="*/ 7247041 w 9310717"/>
                  <a:gd name="connsiteY2" fmla="*/ 58278 h 3430384"/>
                  <a:gd name="connsiteX3" fmla="*/ 9275866 w 9310717"/>
                  <a:gd name="connsiteY3" fmla="*/ 1551322 h 3430384"/>
                  <a:gd name="connsiteX4" fmla="*/ 8390042 w 9310717"/>
                  <a:gd name="connsiteY4" fmla="*/ 2487153 h 3430384"/>
                  <a:gd name="connsiteX5" fmla="*/ 7232753 w 9310717"/>
                  <a:gd name="connsiteY5" fmla="*/ 3430128 h 3430384"/>
                  <a:gd name="connsiteX6" fmla="*/ 3732316 w 9310717"/>
                  <a:gd name="connsiteY6" fmla="*/ 2787190 h 3430384"/>
                  <a:gd name="connsiteX7" fmla="*/ 546204 w 9310717"/>
                  <a:gd name="connsiteY7" fmla="*/ 3015790 h 3430384"/>
                  <a:gd name="connsiteX8" fmla="*/ 74716 w 9310717"/>
                  <a:gd name="connsiteY8" fmla="*/ 1551322 h 3430384"/>
                  <a:gd name="connsiteX0" fmla="*/ 22156 w 9786794"/>
                  <a:gd name="connsiteY0" fmla="*/ 1522747 h 3430384"/>
                  <a:gd name="connsiteX1" fmla="*/ 1850955 w 9786794"/>
                  <a:gd name="connsiteY1" fmla="*/ 372603 h 3430384"/>
                  <a:gd name="connsiteX2" fmla="*/ 7723118 w 9786794"/>
                  <a:gd name="connsiteY2" fmla="*/ 58278 h 3430384"/>
                  <a:gd name="connsiteX3" fmla="*/ 9751943 w 9786794"/>
                  <a:gd name="connsiteY3" fmla="*/ 1551322 h 3430384"/>
                  <a:gd name="connsiteX4" fmla="*/ 8866119 w 9786794"/>
                  <a:gd name="connsiteY4" fmla="*/ 2487153 h 3430384"/>
                  <a:gd name="connsiteX5" fmla="*/ 7708830 w 9786794"/>
                  <a:gd name="connsiteY5" fmla="*/ 3430128 h 3430384"/>
                  <a:gd name="connsiteX6" fmla="*/ 4208393 w 9786794"/>
                  <a:gd name="connsiteY6" fmla="*/ 2787190 h 3430384"/>
                  <a:gd name="connsiteX7" fmla="*/ 1022281 w 9786794"/>
                  <a:gd name="connsiteY7" fmla="*/ 3015790 h 3430384"/>
                  <a:gd name="connsiteX8" fmla="*/ 22156 w 9786794"/>
                  <a:gd name="connsiteY8" fmla="*/ 1522747 h 3430384"/>
                  <a:gd name="connsiteX0" fmla="*/ 19730 w 9784368"/>
                  <a:gd name="connsiteY0" fmla="*/ 1594098 h 3501735"/>
                  <a:gd name="connsiteX1" fmla="*/ 1791379 w 9784368"/>
                  <a:gd name="connsiteY1" fmla="*/ 186779 h 3501735"/>
                  <a:gd name="connsiteX2" fmla="*/ 7720692 w 9784368"/>
                  <a:gd name="connsiteY2" fmla="*/ 129629 h 3501735"/>
                  <a:gd name="connsiteX3" fmla="*/ 9749517 w 9784368"/>
                  <a:gd name="connsiteY3" fmla="*/ 1622673 h 3501735"/>
                  <a:gd name="connsiteX4" fmla="*/ 8863693 w 9784368"/>
                  <a:gd name="connsiteY4" fmla="*/ 2558504 h 3501735"/>
                  <a:gd name="connsiteX5" fmla="*/ 7706404 w 9784368"/>
                  <a:gd name="connsiteY5" fmla="*/ 3501479 h 3501735"/>
                  <a:gd name="connsiteX6" fmla="*/ 4205967 w 9784368"/>
                  <a:gd name="connsiteY6" fmla="*/ 2858541 h 3501735"/>
                  <a:gd name="connsiteX7" fmla="*/ 1019855 w 9784368"/>
                  <a:gd name="connsiteY7" fmla="*/ 3087141 h 3501735"/>
                  <a:gd name="connsiteX8" fmla="*/ 19730 w 9784368"/>
                  <a:gd name="connsiteY8" fmla="*/ 1594098 h 3501735"/>
                  <a:gd name="connsiteX0" fmla="*/ 19730 w 9750225"/>
                  <a:gd name="connsiteY0" fmla="*/ 1532770 h 3440407"/>
                  <a:gd name="connsiteX1" fmla="*/ 1791379 w 9750225"/>
                  <a:gd name="connsiteY1" fmla="*/ 125451 h 3440407"/>
                  <a:gd name="connsiteX2" fmla="*/ 7720692 w 9750225"/>
                  <a:gd name="connsiteY2" fmla="*/ 68301 h 3440407"/>
                  <a:gd name="connsiteX3" fmla="*/ 8963705 w 9750225"/>
                  <a:gd name="connsiteY3" fmla="*/ 696952 h 3440407"/>
                  <a:gd name="connsiteX4" fmla="*/ 9749517 w 9750225"/>
                  <a:gd name="connsiteY4" fmla="*/ 1561345 h 3440407"/>
                  <a:gd name="connsiteX5" fmla="*/ 8863693 w 9750225"/>
                  <a:gd name="connsiteY5" fmla="*/ 2497176 h 3440407"/>
                  <a:gd name="connsiteX6" fmla="*/ 7706404 w 9750225"/>
                  <a:gd name="connsiteY6" fmla="*/ 3440151 h 3440407"/>
                  <a:gd name="connsiteX7" fmla="*/ 4205967 w 9750225"/>
                  <a:gd name="connsiteY7" fmla="*/ 2797213 h 3440407"/>
                  <a:gd name="connsiteX8" fmla="*/ 1019855 w 9750225"/>
                  <a:gd name="connsiteY8" fmla="*/ 3025813 h 3440407"/>
                  <a:gd name="connsiteX9" fmla="*/ 19730 w 9750225"/>
                  <a:gd name="connsiteY9" fmla="*/ 1532770 h 3440407"/>
                  <a:gd name="connsiteX0" fmla="*/ 19730 w 9750225"/>
                  <a:gd name="connsiteY0" fmla="*/ 1665336 h 3572973"/>
                  <a:gd name="connsiteX1" fmla="*/ 1791379 w 9750225"/>
                  <a:gd name="connsiteY1" fmla="*/ 258017 h 3572973"/>
                  <a:gd name="connsiteX2" fmla="*/ 5834743 w 9750225"/>
                  <a:gd name="connsiteY2" fmla="*/ 843 h 3572973"/>
                  <a:gd name="connsiteX3" fmla="*/ 7720692 w 9750225"/>
                  <a:gd name="connsiteY3" fmla="*/ 200867 h 3572973"/>
                  <a:gd name="connsiteX4" fmla="*/ 8963705 w 9750225"/>
                  <a:gd name="connsiteY4" fmla="*/ 829518 h 3572973"/>
                  <a:gd name="connsiteX5" fmla="*/ 9749517 w 9750225"/>
                  <a:gd name="connsiteY5" fmla="*/ 1693911 h 3572973"/>
                  <a:gd name="connsiteX6" fmla="*/ 8863693 w 9750225"/>
                  <a:gd name="connsiteY6" fmla="*/ 2629742 h 3572973"/>
                  <a:gd name="connsiteX7" fmla="*/ 7706404 w 9750225"/>
                  <a:gd name="connsiteY7" fmla="*/ 3572717 h 3572973"/>
                  <a:gd name="connsiteX8" fmla="*/ 4205967 w 9750225"/>
                  <a:gd name="connsiteY8" fmla="*/ 2929779 h 3572973"/>
                  <a:gd name="connsiteX9" fmla="*/ 1019855 w 9750225"/>
                  <a:gd name="connsiteY9" fmla="*/ 3158379 h 3572973"/>
                  <a:gd name="connsiteX10" fmla="*/ 19730 w 9750225"/>
                  <a:gd name="connsiteY10" fmla="*/ 1665336 h 3572973"/>
                  <a:gd name="connsiteX0" fmla="*/ 19730 w 9750225"/>
                  <a:gd name="connsiteY0" fmla="*/ 1665336 h 3573351"/>
                  <a:gd name="connsiteX1" fmla="*/ 1791379 w 9750225"/>
                  <a:gd name="connsiteY1" fmla="*/ 258017 h 3573351"/>
                  <a:gd name="connsiteX2" fmla="*/ 5834743 w 9750225"/>
                  <a:gd name="connsiteY2" fmla="*/ 843 h 3573351"/>
                  <a:gd name="connsiteX3" fmla="*/ 7720692 w 9750225"/>
                  <a:gd name="connsiteY3" fmla="*/ 200867 h 3573351"/>
                  <a:gd name="connsiteX4" fmla="*/ 8963705 w 9750225"/>
                  <a:gd name="connsiteY4" fmla="*/ 829518 h 3573351"/>
                  <a:gd name="connsiteX5" fmla="*/ 9749517 w 9750225"/>
                  <a:gd name="connsiteY5" fmla="*/ 1693911 h 3573351"/>
                  <a:gd name="connsiteX6" fmla="*/ 8863693 w 9750225"/>
                  <a:gd name="connsiteY6" fmla="*/ 2629742 h 3573351"/>
                  <a:gd name="connsiteX7" fmla="*/ 7706404 w 9750225"/>
                  <a:gd name="connsiteY7" fmla="*/ 3572717 h 3573351"/>
                  <a:gd name="connsiteX8" fmla="*/ 4277405 w 9750225"/>
                  <a:gd name="connsiteY8" fmla="*/ 3286967 h 3573351"/>
                  <a:gd name="connsiteX9" fmla="*/ 1019855 w 9750225"/>
                  <a:gd name="connsiteY9" fmla="*/ 3158379 h 3573351"/>
                  <a:gd name="connsiteX10" fmla="*/ 19730 w 9750225"/>
                  <a:gd name="connsiteY10" fmla="*/ 1665336 h 357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50225" h="3573351">
                    <a:moveTo>
                      <a:pt x="19730" y="1665336"/>
                    </a:moveTo>
                    <a:cubicBezTo>
                      <a:pt x="148317" y="1181942"/>
                      <a:pt x="1024617" y="418751"/>
                      <a:pt x="1791379" y="258017"/>
                    </a:cubicBezTo>
                    <a:cubicBezTo>
                      <a:pt x="2762929" y="-349"/>
                      <a:pt x="4846524" y="10368"/>
                      <a:pt x="5834743" y="843"/>
                    </a:cubicBezTo>
                    <a:cubicBezTo>
                      <a:pt x="6822962" y="-8682"/>
                      <a:pt x="7199198" y="62755"/>
                      <a:pt x="7720692" y="200867"/>
                    </a:cubicBezTo>
                    <a:cubicBezTo>
                      <a:pt x="8242186" y="338979"/>
                      <a:pt x="8625568" y="580677"/>
                      <a:pt x="8963705" y="829518"/>
                    </a:cubicBezTo>
                    <a:cubicBezTo>
                      <a:pt x="9301842" y="1078359"/>
                      <a:pt x="9770948" y="1379586"/>
                      <a:pt x="9749517" y="1693911"/>
                    </a:cubicBezTo>
                    <a:cubicBezTo>
                      <a:pt x="9728086" y="2008236"/>
                      <a:pt x="9204212" y="2316608"/>
                      <a:pt x="8863693" y="2629742"/>
                    </a:cubicBezTo>
                    <a:cubicBezTo>
                      <a:pt x="8523174" y="2942876"/>
                      <a:pt x="8496979" y="3558430"/>
                      <a:pt x="7706404" y="3572717"/>
                    </a:cubicBezTo>
                    <a:cubicBezTo>
                      <a:pt x="6915829" y="3587004"/>
                      <a:pt x="5391830" y="3356023"/>
                      <a:pt x="4277405" y="3286967"/>
                    </a:cubicBezTo>
                    <a:cubicBezTo>
                      <a:pt x="3162980" y="3217911"/>
                      <a:pt x="1629455" y="3364357"/>
                      <a:pt x="1019855" y="3158379"/>
                    </a:cubicBezTo>
                    <a:cubicBezTo>
                      <a:pt x="410255" y="2952401"/>
                      <a:pt x="-108857" y="2148730"/>
                      <a:pt x="19730" y="166533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alpha val="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Ellipszis 4"/>
              <p:cNvSpPr/>
              <p:nvPr/>
            </p:nvSpPr>
            <p:spPr>
              <a:xfrm>
                <a:off x="6612007" y="2918483"/>
                <a:ext cx="3087200" cy="1402031"/>
              </a:xfrm>
              <a:custGeom>
                <a:avLst/>
                <a:gdLst>
                  <a:gd name="connsiteX0" fmla="*/ 0 w 9201150"/>
                  <a:gd name="connsiteY0" fmla="*/ 964406 h 1928812"/>
                  <a:gd name="connsiteX1" fmla="*/ 4600575 w 9201150"/>
                  <a:gd name="connsiteY1" fmla="*/ 0 h 1928812"/>
                  <a:gd name="connsiteX2" fmla="*/ 9201150 w 9201150"/>
                  <a:gd name="connsiteY2" fmla="*/ 964406 h 1928812"/>
                  <a:gd name="connsiteX3" fmla="*/ 4600575 w 9201150"/>
                  <a:gd name="connsiteY3" fmla="*/ 1928812 h 1928812"/>
                  <a:gd name="connsiteX4" fmla="*/ 0 w 9201150"/>
                  <a:gd name="connsiteY4" fmla="*/ 964406 h 1928812"/>
                  <a:gd name="connsiteX0" fmla="*/ 0 w 9236122"/>
                  <a:gd name="connsiteY0" fmla="*/ 964406 h 2865218"/>
                  <a:gd name="connsiteX1" fmla="*/ 4600575 w 9236122"/>
                  <a:gd name="connsiteY1" fmla="*/ 0 h 2865218"/>
                  <a:gd name="connsiteX2" fmla="*/ 9201150 w 9236122"/>
                  <a:gd name="connsiteY2" fmla="*/ 964406 h 2865218"/>
                  <a:gd name="connsiteX3" fmla="*/ 7158037 w 9236122"/>
                  <a:gd name="connsiteY3" fmla="*/ 2843212 h 2865218"/>
                  <a:gd name="connsiteX4" fmla="*/ 4600575 w 9236122"/>
                  <a:gd name="connsiteY4" fmla="*/ 1928812 h 2865218"/>
                  <a:gd name="connsiteX5" fmla="*/ 0 w 9236122"/>
                  <a:gd name="connsiteY5" fmla="*/ 964406 h 2865218"/>
                  <a:gd name="connsiteX0" fmla="*/ 6764 w 9242886"/>
                  <a:gd name="connsiteY0" fmla="*/ 964406 h 2874739"/>
                  <a:gd name="connsiteX1" fmla="*/ 4607339 w 9242886"/>
                  <a:gd name="connsiteY1" fmla="*/ 0 h 2874739"/>
                  <a:gd name="connsiteX2" fmla="*/ 9207914 w 9242886"/>
                  <a:gd name="connsiteY2" fmla="*/ 964406 h 2874739"/>
                  <a:gd name="connsiteX3" fmla="*/ 7164801 w 9242886"/>
                  <a:gd name="connsiteY3" fmla="*/ 2843212 h 2874739"/>
                  <a:gd name="connsiteX4" fmla="*/ 3664364 w 9242886"/>
                  <a:gd name="connsiteY4" fmla="*/ 2200274 h 2874739"/>
                  <a:gd name="connsiteX5" fmla="*/ 6764 w 9242886"/>
                  <a:gd name="connsiteY5" fmla="*/ 964406 h 2874739"/>
                  <a:gd name="connsiteX0" fmla="*/ 93387 w 9329509"/>
                  <a:gd name="connsiteY0" fmla="*/ 1241032 h 3151365"/>
                  <a:gd name="connsiteX1" fmla="*/ 1393549 w 9329509"/>
                  <a:gd name="connsiteY1" fmla="*/ 62313 h 3151365"/>
                  <a:gd name="connsiteX2" fmla="*/ 4693962 w 9329509"/>
                  <a:gd name="connsiteY2" fmla="*/ 276626 h 3151365"/>
                  <a:gd name="connsiteX3" fmla="*/ 9294537 w 9329509"/>
                  <a:gd name="connsiteY3" fmla="*/ 1241032 h 3151365"/>
                  <a:gd name="connsiteX4" fmla="*/ 7251424 w 9329509"/>
                  <a:gd name="connsiteY4" fmla="*/ 3119838 h 3151365"/>
                  <a:gd name="connsiteX5" fmla="*/ 3750987 w 9329509"/>
                  <a:gd name="connsiteY5" fmla="*/ 2476900 h 3151365"/>
                  <a:gd name="connsiteX6" fmla="*/ 93387 w 9329509"/>
                  <a:gd name="connsiteY6" fmla="*/ 1241032 h 3151365"/>
                  <a:gd name="connsiteX0" fmla="*/ 93387 w 9329509"/>
                  <a:gd name="connsiteY0" fmla="*/ 1551322 h 3461655"/>
                  <a:gd name="connsiteX1" fmla="*/ 1393549 w 9329509"/>
                  <a:gd name="connsiteY1" fmla="*/ 372603 h 3461655"/>
                  <a:gd name="connsiteX2" fmla="*/ 7265712 w 9329509"/>
                  <a:gd name="connsiteY2" fmla="*/ 58278 h 3461655"/>
                  <a:gd name="connsiteX3" fmla="*/ 9294537 w 9329509"/>
                  <a:gd name="connsiteY3" fmla="*/ 1551322 h 3461655"/>
                  <a:gd name="connsiteX4" fmla="*/ 7251424 w 9329509"/>
                  <a:gd name="connsiteY4" fmla="*/ 3430128 h 3461655"/>
                  <a:gd name="connsiteX5" fmla="*/ 3750987 w 9329509"/>
                  <a:gd name="connsiteY5" fmla="*/ 2787190 h 3461655"/>
                  <a:gd name="connsiteX6" fmla="*/ 93387 w 9329509"/>
                  <a:gd name="connsiteY6" fmla="*/ 1551322 h 3461655"/>
                  <a:gd name="connsiteX0" fmla="*/ 93387 w 9317526"/>
                  <a:gd name="connsiteY0" fmla="*/ 1551322 h 3430558"/>
                  <a:gd name="connsiteX1" fmla="*/ 1393549 w 9317526"/>
                  <a:gd name="connsiteY1" fmla="*/ 372603 h 3430558"/>
                  <a:gd name="connsiteX2" fmla="*/ 7265712 w 9317526"/>
                  <a:gd name="connsiteY2" fmla="*/ 58278 h 3430558"/>
                  <a:gd name="connsiteX3" fmla="*/ 9294537 w 9317526"/>
                  <a:gd name="connsiteY3" fmla="*/ 1551322 h 3430558"/>
                  <a:gd name="connsiteX4" fmla="*/ 7937225 w 9317526"/>
                  <a:gd name="connsiteY4" fmla="*/ 2258553 h 3430558"/>
                  <a:gd name="connsiteX5" fmla="*/ 7251424 w 9317526"/>
                  <a:gd name="connsiteY5" fmla="*/ 3430128 h 3430558"/>
                  <a:gd name="connsiteX6" fmla="*/ 3750987 w 9317526"/>
                  <a:gd name="connsiteY6" fmla="*/ 2787190 h 3430558"/>
                  <a:gd name="connsiteX7" fmla="*/ 93387 w 9317526"/>
                  <a:gd name="connsiteY7" fmla="*/ 1551322 h 3430558"/>
                  <a:gd name="connsiteX0" fmla="*/ 93387 w 9329388"/>
                  <a:gd name="connsiteY0" fmla="*/ 1551322 h 3430558"/>
                  <a:gd name="connsiteX1" fmla="*/ 1393549 w 9329388"/>
                  <a:gd name="connsiteY1" fmla="*/ 372603 h 3430558"/>
                  <a:gd name="connsiteX2" fmla="*/ 7265712 w 9329388"/>
                  <a:gd name="connsiteY2" fmla="*/ 58278 h 3430558"/>
                  <a:gd name="connsiteX3" fmla="*/ 9294537 w 9329388"/>
                  <a:gd name="connsiteY3" fmla="*/ 1551322 h 3430558"/>
                  <a:gd name="connsiteX4" fmla="*/ 8408713 w 9329388"/>
                  <a:gd name="connsiteY4" fmla="*/ 2487153 h 3430558"/>
                  <a:gd name="connsiteX5" fmla="*/ 7251424 w 9329388"/>
                  <a:gd name="connsiteY5" fmla="*/ 3430128 h 3430558"/>
                  <a:gd name="connsiteX6" fmla="*/ 3750987 w 9329388"/>
                  <a:gd name="connsiteY6" fmla="*/ 2787190 h 3430558"/>
                  <a:gd name="connsiteX7" fmla="*/ 93387 w 9329388"/>
                  <a:gd name="connsiteY7" fmla="*/ 1551322 h 3430558"/>
                  <a:gd name="connsiteX0" fmla="*/ 74716 w 9310717"/>
                  <a:gd name="connsiteY0" fmla="*/ 1551322 h 3430384"/>
                  <a:gd name="connsiteX1" fmla="*/ 1374878 w 9310717"/>
                  <a:gd name="connsiteY1" fmla="*/ 372603 h 3430384"/>
                  <a:gd name="connsiteX2" fmla="*/ 7247041 w 9310717"/>
                  <a:gd name="connsiteY2" fmla="*/ 58278 h 3430384"/>
                  <a:gd name="connsiteX3" fmla="*/ 9275866 w 9310717"/>
                  <a:gd name="connsiteY3" fmla="*/ 1551322 h 3430384"/>
                  <a:gd name="connsiteX4" fmla="*/ 8390042 w 9310717"/>
                  <a:gd name="connsiteY4" fmla="*/ 2487153 h 3430384"/>
                  <a:gd name="connsiteX5" fmla="*/ 7232753 w 9310717"/>
                  <a:gd name="connsiteY5" fmla="*/ 3430128 h 3430384"/>
                  <a:gd name="connsiteX6" fmla="*/ 3732316 w 9310717"/>
                  <a:gd name="connsiteY6" fmla="*/ 2787190 h 3430384"/>
                  <a:gd name="connsiteX7" fmla="*/ 546204 w 9310717"/>
                  <a:gd name="connsiteY7" fmla="*/ 3015790 h 3430384"/>
                  <a:gd name="connsiteX8" fmla="*/ 74716 w 9310717"/>
                  <a:gd name="connsiteY8" fmla="*/ 1551322 h 3430384"/>
                  <a:gd name="connsiteX0" fmla="*/ 22156 w 9786794"/>
                  <a:gd name="connsiteY0" fmla="*/ 1522747 h 3430384"/>
                  <a:gd name="connsiteX1" fmla="*/ 1850955 w 9786794"/>
                  <a:gd name="connsiteY1" fmla="*/ 372603 h 3430384"/>
                  <a:gd name="connsiteX2" fmla="*/ 7723118 w 9786794"/>
                  <a:gd name="connsiteY2" fmla="*/ 58278 h 3430384"/>
                  <a:gd name="connsiteX3" fmla="*/ 9751943 w 9786794"/>
                  <a:gd name="connsiteY3" fmla="*/ 1551322 h 3430384"/>
                  <a:gd name="connsiteX4" fmla="*/ 8866119 w 9786794"/>
                  <a:gd name="connsiteY4" fmla="*/ 2487153 h 3430384"/>
                  <a:gd name="connsiteX5" fmla="*/ 7708830 w 9786794"/>
                  <a:gd name="connsiteY5" fmla="*/ 3430128 h 3430384"/>
                  <a:gd name="connsiteX6" fmla="*/ 4208393 w 9786794"/>
                  <a:gd name="connsiteY6" fmla="*/ 2787190 h 3430384"/>
                  <a:gd name="connsiteX7" fmla="*/ 1022281 w 9786794"/>
                  <a:gd name="connsiteY7" fmla="*/ 3015790 h 3430384"/>
                  <a:gd name="connsiteX8" fmla="*/ 22156 w 9786794"/>
                  <a:gd name="connsiteY8" fmla="*/ 1522747 h 3430384"/>
                  <a:gd name="connsiteX0" fmla="*/ 19730 w 9784368"/>
                  <a:gd name="connsiteY0" fmla="*/ 1594098 h 3501735"/>
                  <a:gd name="connsiteX1" fmla="*/ 1791379 w 9784368"/>
                  <a:gd name="connsiteY1" fmla="*/ 186779 h 3501735"/>
                  <a:gd name="connsiteX2" fmla="*/ 7720692 w 9784368"/>
                  <a:gd name="connsiteY2" fmla="*/ 129629 h 3501735"/>
                  <a:gd name="connsiteX3" fmla="*/ 9749517 w 9784368"/>
                  <a:gd name="connsiteY3" fmla="*/ 1622673 h 3501735"/>
                  <a:gd name="connsiteX4" fmla="*/ 8863693 w 9784368"/>
                  <a:gd name="connsiteY4" fmla="*/ 2558504 h 3501735"/>
                  <a:gd name="connsiteX5" fmla="*/ 7706404 w 9784368"/>
                  <a:gd name="connsiteY5" fmla="*/ 3501479 h 3501735"/>
                  <a:gd name="connsiteX6" fmla="*/ 4205967 w 9784368"/>
                  <a:gd name="connsiteY6" fmla="*/ 2858541 h 3501735"/>
                  <a:gd name="connsiteX7" fmla="*/ 1019855 w 9784368"/>
                  <a:gd name="connsiteY7" fmla="*/ 3087141 h 3501735"/>
                  <a:gd name="connsiteX8" fmla="*/ 19730 w 9784368"/>
                  <a:gd name="connsiteY8" fmla="*/ 1594098 h 3501735"/>
                  <a:gd name="connsiteX0" fmla="*/ 19730 w 9750225"/>
                  <a:gd name="connsiteY0" fmla="*/ 1532770 h 3440407"/>
                  <a:gd name="connsiteX1" fmla="*/ 1791379 w 9750225"/>
                  <a:gd name="connsiteY1" fmla="*/ 125451 h 3440407"/>
                  <a:gd name="connsiteX2" fmla="*/ 7720692 w 9750225"/>
                  <a:gd name="connsiteY2" fmla="*/ 68301 h 3440407"/>
                  <a:gd name="connsiteX3" fmla="*/ 8963705 w 9750225"/>
                  <a:gd name="connsiteY3" fmla="*/ 696952 h 3440407"/>
                  <a:gd name="connsiteX4" fmla="*/ 9749517 w 9750225"/>
                  <a:gd name="connsiteY4" fmla="*/ 1561345 h 3440407"/>
                  <a:gd name="connsiteX5" fmla="*/ 8863693 w 9750225"/>
                  <a:gd name="connsiteY5" fmla="*/ 2497176 h 3440407"/>
                  <a:gd name="connsiteX6" fmla="*/ 7706404 w 9750225"/>
                  <a:gd name="connsiteY6" fmla="*/ 3440151 h 3440407"/>
                  <a:gd name="connsiteX7" fmla="*/ 4205967 w 9750225"/>
                  <a:gd name="connsiteY7" fmla="*/ 2797213 h 3440407"/>
                  <a:gd name="connsiteX8" fmla="*/ 1019855 w 9750225"/>
                  <a:gd name="connsiteY8" fmla="*/ 3025813 h 3440407"/>
                  <a:gd name="connsiteX9" fmla="*/ 19730 w 9750225"/>
                  <a:gd name="connsiteY9" fmla="*/ 1532770 h 3440407"/>
                  <a:gd name="connsiteX0" fmla="*/ 19730 w 9750225"/>
                  <a:gd name="connsiteY0" fmla="*/ 1665336 h 3572973"/>
                  <a:gd name="connsiteX1" fmla="*/ 1791379 w 9750225"/>
                  <a:gd name="connsiteY1" fmla="*/ 258017 h 3572973"/>
                  <a:gd name="connsiteX2" fmla="*/ 5834743 w 9750225"/>
                  <a:gd name="connsiteY2" fmla="*/ 843 h 3572973"/>
                  <a:gd name="connsiteX3" fmla="*/ 7720692 w 9750225"/>
                  <a:gd name="connsiteY3" fmla="*/ 200867 h 3572973"/>
                  <a:gd name="connsiteX4" fmla="*/ 8963705 w 9750225"/>
                  <a:gd name="connsiteY4" fmla="*/ 829518 h 3572973"/>
                  <a:gd name="connsiteX5" fmla="*/ 9749517 w 9750225"/>
                  <a:gd name="connsiteY5" fmla="*/ 1693911 h 3572973"/>
                  <a:gd name="connsiteX6" fmla="*/ 8863693 w 9750225"/>
                  <a:gd name="connsiteY6" fmla="*/ 2629742 h 3572973"/>
                  <a:gd name="connsiteX7" fmla="*/ 7706404 w 9750225"/>
                  <a:gd name="connsiteY7" fmla="*/ 3572717 h 3572973"/>
                  <a:gd name="connsiteX8" fmla="*/ 4205967 w 9750225"/>
                  <a:gd name="connsiteY8" fmla="*/ 2929779 h 3572973"/>
                  <a:gd name="connsiteX9" fmla="*/ 1019855 w 9750225"/>
                  <a:gd name="connsiteY9" fmla="*/ 3158379 h 3572973"/>
                  <a:gd name="connsiteX10" fmla="*/ 19730 w 9750225"/>
                  <a:gd name="connsiteY10" fmla="*/ 1665336 h 3572973"/>
                  <a:gd name="connsiteX0" fmla="*/ 19730 w 9750225"/>
                  <a:gd name="connsiteY0" fmla="*/ 1665336 h 3573351"/>
                  <a:gd name="connsiteX1" fmla="*/ 1791379 w 9750225"/>
                  <a:gd name="connsiteY1" fmla="*/ 258017 h 3573351"/>
                  <a:gd name="connsiteX2" fmla="*/ 5834743 w 9750225"/>
                  <a:gd name="connsiteY2" fmla="*/ 843 h 3573351"/>
                  <a:gd name="connsiteX3" fmla="*/ 7720692 w 9750225"/>
                  <a:gd name="connsiteY3" fmla="*/ 200867 h 3573351"/>
                  <a:gd name="connsiteX4" fmla="*/ 8963705 w 9750225"/>
                  <a:gd name="connsiteY4" fmla="*/ 829518 h 3573351"/>
                  <a:gd name="connsiteX5" fmla="*/ 9749517 w 9750225"/>
                  <a:gd name="connsiteY5" fmla="*/ 1693911 h 3573351"/>
                  <a:gd name="connsiteX6" fmla="*/ 8863693 w 9750225"/>
                  <a:gd name="connsiteY6" fmla="*/ 2629742 h 3573351"/>
                  <a:gd name="connsiteX7" fmla="*/ 7706404 w 9750225"/>
                  <a:gd name="connsiteY7" fmla="*/ 3572717 h 3573351"/>
                  <a:gd name="connsiteX8" fmla="*/ 4277405 w 9750225"/>
                  <a:gd name="connsiteY8" fmla="*/ 3286967 h 3573351"/>
                  <a:gd name="connsiteX9" fmla="*/ 1019855 w 9750225"/>
                  <a:gd name="connsiteY9" fmla="*/ 3158379 h 3573351"/>
                  <a:gd name="connsiteX10" fmla="*/ 19730 w 9750225"/>
                  <a:gd name="connsiteY10" fmla="*/ 1665336 h 357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750225" h="3573351">
                    <a:moveTo>
                      <a:pt x="19730" y="1665336"/>
                    </a:moveTo>
                    <a:cubicBezTo>
                      <a:pt x="148317" y="1181942"/>
                      <a:pt x="1024617" y="418751"/>
                      <a:pt x="1791379" y="258017"/>
                    </a:cubicBezTo>
                    <a:cubicBezTo>
                      <a:pt x="2762929" y="-349"/>
                      <a:pt x="4846524" y="10368"/>
                      <a:pt x="5834743" y="843"/>
                    </a:cubicBezTo>
                    <a:cubicBezTo>
                      <a:pt x="6822962" y="-8682"/>
                      <a:pt x="7199198" y="62755"/>
                      <a:pt x="7720692" y="200867"/>
                    </a:cubicBezTo>
                    <a:cubicBezTo>
                      <a:pt x="8242186" y="338979"/>
                      <a:pt x="8625568" y="580677"/>
                      <a:pt x="8963705" y="829518"/>
                    </a:cubicBezTo>
                    <a:cubicBezTo>
                      <a:pt x="9301842" y="1078359"/>
                      <a:pt x="9770948" y="1379586"/>
                      <a:pt x="9749517" y="1693911"/>
                    </a:cubicBezTo>
                    <a:cubicBezTo>
                      <a:pt x="9728086" y="2008236"/>
                      <a:pt x="9204212" y="2316608"/>
                      <a:pt x="8863693" y="2629742"/>
                    </a:cubicBezTo>
                    <a:cubicBezTo>
                      <a:pt x="8523174" y="2942876"/>
                      <a:pt x="8496979" y="3558430"/>
                      <a:pt x="7706404" y="3572717"/>
                    </a:cubicBezTo>
                    <a:cubicBezTo>
                      <a:pt x="6915829" y="3587004"/>
                      <a:pt x="5391830" y="3356023"/>
                      <a:pt x="4277405" y="3286967"/>
                    </a:cubicBezTo>
                    <a:cubicBezTo>
                      <a:pt x="3162980" y="3217911"/>
                      <a:pt x="1629455" y="3364357"/>
                      <a:pt x="1019855" y="3158379"/>
                    </a:cubicBezTo>
                    <a:cubicBezTo>
                      <a:pt x="410255" y="2952401"/>
                      <a:pt x="-108857" y="2148730"/>
                      <a:pt x="19730" y="166533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  <a:alpha val="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4400" dirty="0"/>
              </a:p>
            </p:txBody>
          </p:sp>
        </p:grpSp>
        <p:pic>
          <p:nvPicPr>
            <p:cNvPr id="69" name="Kép 6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0413" y1="47945" x2="66942" y2="52055"/>
                        </a14:backgroundRemoval>
                      </a14:imgEffect>
                    </a14:imgLayer>
                  </a14:imgProps>
                </a:ext>
              </a:extLst>
            </a:blip>
            <a:srcRect l="16543" t="17805" r="11893" b="16908"/>
            <a:stretch/>
          </p:blipFill>
          <p:spPr>
            <a:xfrm>
              <a:off x="2369141" y="1738866"/>
              <a:ext cx="747637" cy="411490"/>
            </a:xfrm>
            <a:prstGeom prst="rect">
              <a:avLst/>
            </a:prstGeom>
          </p:spPr>
        </p:pic>
        <p:grpSp>
          <p:nvGrpSpPr>
            <p:cNvPr id="62" name="Csoportba foglalás 61"/>
            <p:cNvGrpSpPr/>
            <p:nvPr/>
          </p:nvGrpSpPr>
          <p:grpSpPr>
            <a:xfrm flipH="1">
              <a:off x="1040180" y="1896978"/>
              <a:ext cx="676216" cy="476404"/>
              <a:chOff x="7911466" y="3719328"/>
              <a:chExt cx="1541143" cy="869419"/>
            </a:xfrm>
          </p:grpSpPr>
          <p:grpSp>
            <p:nvGrpSpPr>
              <p:cNvPr id="63" name="Csoportba foglalás 62"/>
              <p:cNvGrpSpPr/>
              <p:nvPr/>
            </p:nvGrpSpPr>
            <p:grpSpPr>
              <a:xfrm>
                <a:off x="7911466" y="3719328"/>
                <a:ext cx="1541143" cy="869419"/>
                <a:chOff x="6564603" y="4701064"/>
                <a:chExt cx="1541143" cy="869419"/>
              </a:xfrm>
            </p:grpSpPr>
            <p:sp>
              <p:nvSpPr>
                <p:cNvPr id="67" name="Ellipszis 7"/>
                <p:cNvSpPr/>
                <p:nvPr/>
              </p:nvSpPr>
              <p:spPr>
                <a:xfrm>
                  <a:off x="6739046" y="4701064"/>
                  <a:ext cx="1366700" cy="869419"/>
                </a:xfrm>
                <a:custGeom>
                  <a:avLst/>
                  <a:gdLst>
                    <a:gd name="connsiteX0" fmla="*/ 0 w 1250900"/>
                    <a:gd name="connsiteY0" fmla="*/ 380391 h 760781"/>
                    <a:gd name="connsiteX1" fmla="*/ 625450 w 1250900"/>
                    <a:gd name="connsiteY1" fmla="*/ 0 h 760781"/>
                    <a:gd name="connsiteX2" fmla="*/ 1250900 w 1250900"/>
                    <a:gd name="connsiteY2" fmla="*/ 380391 h 760781"/>
                    <a:gd name="connsiteX3" fmla="*/ 625450 w 1250900"/>
                    <a:gd name="connsiteY3" fmla="*/ 760782 h 760781"/>
                    <a:gd name="connsiteX4" fmla="*/ 0 w 1250900"/>
                    <a:gd name="connsiteY4" fmla="*/ 380391 h 760781"/>
                    <a:gd name="connsiteX0" fmla="*/ 0 w 1316737"/>
                    <a:gd name="connsiteY0" fmla="*/ 380416 h 760834"/>
                    <a:gd name="connsiteX1" fmla="*/ 625450 w 1316737"/>
                    <a:gd name="connsiteY1" fmla="*/ 25 h 760834"/>
                    <a:gd name="connsiteX2" fmla="*/ 1316737 w 1316737"/>
                    <a:gd name="connsiteY2" fmla="*/ 395046 h 760834"/>
                    <a:gd name="connsiteX3" fmla="*/ 625450 w 1316737"/>
                    <a:gd name="connsiteY3" fmla="*/ 760807 h 760834"/>
                    <a:gd name="connsiteX4" fmla="*/ 0 w 1316737"/>
                    <a:gd name="connsiteY4" fmla="*/ 380416 h 760834"/>
                    <a:gd name="connsiteX0" fmla="*/ 0 w 1316737"/>
                    <a:gd name="connsiteY0" fmla="*/ 380416 h 760820"/>
                    <a:gd name="connsiteX1" fmla="*/ 625450 w 1316737"/>
                    <a:gd name="connsiteY1" fmla="*/ 25 h 760820"/>
                    <a:gd name="connsiteX2" fmla="*/ 1316737 w 1316737"/>
                    <a:gd name="connsiteY2" fmla="*/ 395046 h 760820"/>
                    <a:gd name="connsiteX3" fmla="*/ 625450 w 1316737"/>
                    <a:gd name="connsiteY3" fmla="*/ 760807 h 760820"/>
                    <a:gd name="connsiteX4" fmla="*/ 0 w 1316737"/>
                    <a:gd name="connsiteY4" fmla="*/ 380416 h 760820"/>
                    <a:gd name="connsiteX0" fmla="*/ 11597 w 1328334"/>
                    <a:gd name="connsiteY0" fmla="*/ 130345 h 510749"/>
                    <a:gd name="connsiteX1" fmla="*/ 315179 w 1328334"/>
                    <a:gd name="connsiteY1" fmla="*/ 13301 h 510749"/>
                    <a:gd name="connsiteX2" fmla="*/ 1328334 w 1328334"/>
                    <a:gd name="connsiteY2" fmla="*/ 144975 h 510749"/>
                    <a:gd name="connsiteX3" fmla="*/ 637047 w 1328334"/>
                    <a:gd name="connsiteY3" fmla="*/ 510736 h 510749"/>
                    <a:gd name="connsiteX4" fmla="*/ 11597 w 1328334"/>
                    <a:gd name="connsiteY4" fmla="*/ 130345 h 510749"/>
                    <a:gd name="connsiteX0" fmla="*/ 11597 w 1328334"/>
                    <a:gd name="connsiteY0" fmla="*/ 117159 h 497563"/>
                    <a:gd name="connsiteX1" fmla="*/ 315179 w 1328334"/>
                    <a:gd name="connsiteY1" fmla="*/ 115 h 497563"/>
                    <a:gd name="connsiteX2" fmla="*/ 1328334 w 1328334"/>
                    <a:gd name="connsiteY2" fmla="*/ 131789 h 497563"/>
                    <a:gd name="connsiteX3" fmla="*/ 637047 w 1328334"/>
                    <a:gd name="connsiteY3" fmla="*/ 497550 h 497563"/>
                    <a:gd name="connsiteX4" fmla="*/ 11597 w 1328334"/>
                    <a:gd name="connsiteY4" fmla="*/ 117159 h 497563"/>
                    <a:gd name="connsiteX0" fmla="*/ 11597 w 1328334"/>
                    <a:gd name="connsiteY0" fmla="*/ 171091 h 551495"/>
                    <a:gd name="connsiteX1" fmla="*/ 315179 w 1328334"/>
                    <a:gd name="connsiteY1" fmla="*/ 54047 h 551495"/>
                    <a:gd name="connsiteX2" fmla="*/ 1328334 w 1328334"/>
                    <a:gd name="connsiteY2" fmla="*/ 185721 h 551495"/>
                    <a:gd name="connsiteX3" fmla="*/ 637047 w 1328334"/>
                    <a:gd name="connsiteY3" fmla="*/ 551482 h 551495"/>
                    <a:gd name="connsiteX4" fmla="*/ 11597 w 1328334"/>
                    <a:gd name="connsiteY4" fmla="*/ 171091 h 551495"/>
                    <a:gd name="connsiteX0" fmla="*/ 11597 w 1328334"/>
                    <a:gd name="connsiteY0" fmla="*/ 117174 h 526837"/>
                    <a:gd name="connsiteX1" fmla="*/ 315179 w 1328334"/>
                    <a:gd name="connsiteY1" fmla="*/ 130 h 526837"/>
                    <a:gd name="connsiteX2" fmla="*/ 1328334 w 1328334"/>
                    <a:gd name="connsiteY2" fmla="*/ 131804 h 526837"/>
                    <a:gd name="connsiteX3" fmla="*/ 637047 w 1328334"/>
                    <a:gd name="connsiteY3" fmla="*/ 526826 h 526837"/>
                    <a:gd name="connsiteX4" fmla="*/ 11597 w 1328334"/>
                    <a:gd name="connsiteY4" fmla="*/ 117174 h 526837"/>
                    <a:gd name="connsiteX0" fmla="*/ 11597 w 1328334"/>
                    <a:gd name="connsiteY0" fmla="*/ 117174 h 530107"/>
                    <a:gd name="connsiteX1" fmla="*/ 315179 w 1328334"/>
                    <a:gd name="connsiteY1" fmla="*/ 130 h 530107"/>
                    <a:gd name="connsiteX2" fmla="*/ 1328334 w 1328334"/>
                    <a:gd name="connsiteY2" fmla="*/ 131804 h 530107"/>
                    <a:gd name="connsiteX3" fmla="*/ 637047 w 1328334"/>
                    <a:gd name="connsiteY3" fmla="*/ 526826 h 530107"/>
                    <a:gd name="connsiteX4" fmla="*/ 11597 w 1328334"/>
                    <a:gd name="connsiteY4" fmla="*/ 117174 h 530107"/>
                    <a:gd name="connsiteX0" fmla="*/ 18474 w 1335211"/>
                    <a:gd name="connsiteY0" fmla="*/ 454685 h 868148"/>
                    <a:gd name="connsiteX1" fmla="*/ 179407 w 1335211"/>
                    <a:gd name="connsiteY1" fmla="*/ 977 h 868148"/>
                    <a:gd name="connsiteX2" fmla="*/ 322056 w 1335211"/>
                    <a:gd name="connsiteY2" fmla="*/ 337641 h 868148"/>
                    <a:gd name="connsiteX3" fmla="*/ 1335211 w 1335211"/>
                    <a:gd name="connsiteY3" fmla="*/ 469315 h 868148"/>
                    <a:gd name="connsiteX4" fmla="*/ 643924 w 1335211"/>
                    <a:gd name="connsiteY4" fmla="*/ 864337 h 868148"/>
                    <a:gd name="connsiteX5" fmla="*/ 18474 w 1335211"/>
                    <a:gd name="connsiteY5" fmla="*/ 454685 h 868148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18474 w 1335211"/>
                    <a:gd name="connsiteY0" fmla="*/ 453708 h 867171"/>
                    <a:gd name="connsiteX1" fmla="*/ 179407 w 1335211"/>
                    <a:gd name="connsiteY1" fmla="*/ 0 h 867171"/>
                    <a:gd name="connsiteX2" fmla="*/ 322056 w 1335211"/>
                    <a:gd name="connsiteY2" fmla="*/ 336664 h 867171"/>
                    <a:gd name="connsiteX3" fmla="*/ 1335211 w 1335211"/>
                    <a:gd name="connsiteY3" fmla="*/ 468338 h 867171"/>
                    <a:gd name="connsiteX4" fmla="*/ 643924 w 1335211"/>
                    <a:gd name="connsiteY4" fmla="*/ 863360 h 867171"/>
                    <a:gd name="connsiteX5" fmla="*/ 18474 w 1335211"/>
                    <a:gd name="connsiteY5" fmla="*/ 453708 h 867171"/>
                    <a:gd name="connsiteX0" fmla="*/ 80543 w 1397280"/>
                    <a:gd name="connsiteY0" fmla="*/ 453708 h 867171"/>
                    <a:gd name="connsiteX1" fmla="*/ 241476 w 1397280"/>
                    <a:gd name="connsiteY1" fmla="*/ 0 h 867171"/>
                    <a:gd name="connsiteX2" fmla="*/ 384125 w 1397280"/>
                    <a:gd name="connsiteY2" fmla="*/ 336664 h 867171"/>
                    <a:gd name="connsiteX3" fmla="*/ 1397280 w 1397280"/>
                    <a:gd name="connsiteY3" fmla="*/ 468338 h 867171"/>
                    <a:gd name="connsiteX4" fmla="*/ 705993 w 1397280"/>
                    <a:gd name="connsiteY4" fmla="*/ 863360 h 867171"/>
                    <a:gd name="connsiteX5" fmla="*/ 80543 w 1397280"/>
                    <a:gd name="connsiteY5" fmla="*/ 453708 h 867171"/>
                    <a:gd name="connsiteX0" fmla="*/ 46626 w 1363363"/>
                    <a:gd name="connsiteY0" fmla="*/ 455773 h 869236"/>
                    <a:gd name="connsiteX1" fmla="*/ 207559 w 1363363"/>
                    <a:gd name="connsiteY1" fmla="*/ 2065 h 869236"/>
                    <a:gd name="connsiteX2" fmla="*/ 350208 w 1363363"/>
                    <a:gd name="connsiteY2" fmla="*/ 338729 h 869236"/>
                    <a:gd name="connsiteX3" fmla="*/ 1363363 w 1363363"/>
                    <a:gd name="connsiteY3" fmla="*/ 470403 h 869236"/>
                    <a:gd name="connsiteX4" fmla="*/ 672076 w 1363363"/>
                    <a:gd name="connsiteY4" fmla="*/ 865425 h 869236"/>
                    <a:gd name="connsiteX5" fmla="*/ 46626 w 1363363"/>
                    <a:gd name="connsiteY5" fmla="*/ 455773 h 869236"/>
                    <a:gd name="connsiteX0" fmla="*/ 50087 w 1366824"/>
                    <a:gd name="connsiteY0" fmla="*/ 453910 h 866946"/>
                    <a:gd name="connsiteX1" fmla="*/ 57402 w 1366824"/>
                    <a:gd name="connsiteY1" fmla="*/ 263550 h 866946"/>
                    <a:gd name="connsiteX2" fmla="*/ 211020 w 1366824"/>
                    <a:gd name="connsiteY2" fmla="*/ 202 h 866946"/>
                    <a:gd name="connsiteX3" fmla="*/ 353669 w 1366824"/>
                    <a:gd name="connsiteY3" fmla="*/ 336866 h 866946"/>
                    <a:gd name="connsiteX4" fmla="*/ 1366824 w 1366824"/>
                    <a:gd name="connsiteY4" fmla="*/ 468540 h 866946"/>
                    <a:gd name="connsiteX5" fmla="*/ 675537 w 1366824"/>
                    <a:gd name="connsiteY5" fmla="*/ 863562 h 866946"/>
                    <a:gd name="connsiteX6" fmla="*/ 50087 w 1366824"/>
                    <a:gd name="connsiteY6" fmla="*/ 453910 h 866946"/>
                    <a:gd name="connsiteX0" fmla="*/ 58620 w 1375357"/>
                    <a:gd name="connsiteY0" fmla="*/ 454398 h 867434"/>
                    <a:gd name="connsiteX1" fmla="*/ 65935 w 1375357"/>
                    <a:gd name="connsiteY1" fmla="*/ 264038 h 867434"/>
                    <a:gd name="connsiteX2" fmla="*/ 219553 w 1375357"/>
                    <a:gd name="connsiteY2" fmla="*/ 690 h 867434"/>
                    <a:gd name="connsiteX3" fmla="*/ 362202 w 1375357"/>
                    <a:gd name="connsiteY3" fmla="*/ 337354 h 867434"/>
                    <a:gd name="connsiteX4" fmla="*/ 1375357 w 1375357"/>
                    <a:gd name="connsiteY4" fmla="*/ 469028 h 867434"/>
                    <a:gd name="connsiteX5" fmla="*/ 684070 w 1375357"/>
                    <a:gd name="connsiteY5" fmla="*/ 864050 h 867434"/>
                    <a:gd name="connsiteX6" fmla="*/ 58620 w 1375357"/>
                    <a:gd name="connsiteY6" fmla="*/ 454398 h 867434"/>
                    <a:gd name="connsiteX0" fmla="*/ 50088 w 1366825"/>
                    <a:gd name="connsiteY0" fmla="*/ 454114 h 867150"/>
                    <a:gd name="connsiteX1" fmla="*/ 57403 w 1366825"/>
                    <a:gd name="connsiteY1" fmla="*/ 263754 h 867150"/>
                    <a:gd name="connsiteX2" fmla="*/ 211021 w 1366825"/>
                    <a:gd name="connsiteY2" fmla="*/ 406 h 867150"/>
                    <a:gd name="connsiteX3" fmla="*/ 353670 w 1366825"/>
                    <a:gd name="connsiteY3" fmla="*/ 337070 h 867150"/>
                    <a:gd name="connsiteX4" fmla="*/ 1366825 w 1366825"/>
                    <a:gd name="connsiteY4" fmla="*/ 468744 h 867150"/>
                    <a:gd name="connsiteX5" fmla="*/ 675538 w 1366825"/>
                    <a:gd name="connsiteY5" fmla="*/ 863766 h 867150"/>
                    <a:gd name="connsiteX6" fmla="*/ 50088 w 1366825"/>
                    <a:gd name="connsiteY6" fmla="*/ 454114 h 867150"/>
                    <a:gd name="connsiteX0" fmla="*/ 50088 w 1367087"/>
                    <a:gd name="connsiteY0" fmla="*/ 454114 h 867150"/>
                    <a:gd name="connsiteX1" fmla="*/ 57403 w 1367087"/>
                    <a:gd name="connsiteY1" fmla="*/ 263754 h 867150"/>
                    <a:gd name="connsiteX2" fmla="*/ 211021 w 1367087"/>
                    <a:gd name="connsiteY2" fmla="*/ 406 h 867150"/>
                    <a:gd name="connsiteX3" fmla="*/ 353670 w 1367087"/>
                    <a:gd name="connsiteY3" fmla="*/ 337070 h 867150"/>
                    <a:gd name="connsiteX4" fmla="*/ 752348 w 1367087"/>
                    <a:gd name="connsiteY4" fmla="*/ 336906 h 867150"/>
                    <a:gd name="connsiteX5" fmla="*/ 1366825 w 1367087"/>
                    <a:gd name="connsiteY5" fmla="*/ 468744 h 867150"/>
                    <a:gd name="connsiteX6" fmla="*/ 675538 w 1367087"/>
                    <a:gd name="connsiteY6" fmla="*/ 863766 h 867150"/>
                    <a:gd name="connsiteX7" fmla="*/ 50088 w 1367087"/>
                    <a:gd name="connsiteY7" fmla="*/ 454114 h 867150"/>
                    <a:gd name="connsiteX0" fmla="*/ 50088 w 1367329"/>
                    <a:gd name="connsiteY0" fmla="*/ 454114 h 867150"/>
                    <a:gd name="connsiteX1" fmla="*/ 57403 w 1367329"/>
                    <a:gd name="connsiteY1" fmla="*/ 263754 h 867150"/>
                    <a:gd name="connsiteX2" fmla="*/ 211021 w 1367329"/>
                    <a:gd name="connsiteY2" fmla="*/ 406 h 867150"/>
                    <a:gd name="connsiteX3" fmla="*/ 353670 w 1367329"/>
                    <a:gd name="connsiteY3" fmla="*/ 337070 h 867150"/>
                    <a:gd name="connsiteX4" fmla="*/ 752348 w 1367329"/>
                    <a:gd name="connsiteY4" fmla="*/ 336906 h 867150"/>
                    <a:gd name="connsiteX5" fmla="*/ 1366825 w 1367329"/>
                    <a:gd name="connsiteY5" fmla="*/ 468744 h 867150"/>
                    <a:gd name="connsiteX6" fmla="*/ 675538 w 1367329"/>
                    <a:gd name="connsiteY6" fmla="*/ 863766 h 867150"/>
                    <a:gd name="connsiteX7" fmla="*/ 50088 w 1367329"/>
                    <a:gd name="connsiteY7" fmla="*/ 454114 h 867150"/>
                    <a:gd name="connsiteX0" fmla="*/ 78720 w 1366700"/>
                    <a:gd name="connsiteY0" fmla="*/ 549211 h 864333"/>
                    <a:gd name="connsiteX1" fmla="*/ 56774 w 1366700"/>
                    <a:gd name="connsiteY1" fmla="*/ 263754 h 864333"/>
                    <a:gd name="connsiteX2" fmla="*/ 210392 w 1366700"/>
                    <a:gd name="connsiteY2" fmla="*/ 406 h 864333"/>
                    <a:gd name="connsiteX3" fmla="*/ 353041 w 1366700"/>
                    <a:gd name="connsiteY3" fmla="*/ 337070 h 864333"/>
                    <a:gd name="connsiteX4" fmla="*/ 751719 w 1366700"/>
                    <a:gd name="connsiteY4" fmla="*/ 336906 h 864333"/>
                    <a:gd name="connsiteX5" fmla="*/ 1366196 w 1366700"/>
                    <a:gd name="connsiteY5" fmla="*/ 468744 h 864333"/>
                    <a:gd name="connsiteX6" fmla="*/ 674909 w 1366700"/>
                    <a:gd name="connsiteY6" fmla="*/ 863766 h 864333"/>
                    <a:gd name="connsiteX7" fmla="*/ 78720 w 1366700"/>
                    <a:gd name="connsiteY7" fmla="*/ 549211 h 864333"/>
                    <a:gd name="connsiteX0" fmla="*/ 78720 w 1366700"/>
                    <a:gd name="connsiteY0" fmla="*/ 549211 h 864544"/>
                    <a:gd name="connsiteX1" fmla="*/ 56774 w 1366700"/>
                    <a:gd name="connsiteY1" fmla="*/ 263754 h 864544"/>
                    <a:gd name="connsiteX2" fmla="*/ 210392 w 1366700"/>
                    <a:gd name="connsiteY2" fmla="*/ 406 h 864544"/>
                    <a:gd name="connsiteX3" fmla="*/ 353041 w 1366700"/>
                    <a:gd name="connsiteY3" fmla="*/ 337070 h 864544"/>
                    <a:gd name="connsiteX4" fmla="*/ 751719 w 1366700"/>
                    <a:gd name="connsiteY4" fmla="*/ 336906 h 864544"/>
                    <a:gd name="connsiteX5" fmla="*/ 1366196 w 1366700"/>
                    <a:gd name="connsiteY5" fmla="*/ 468744 h 864544"/>
                    <a:gd name="connsiteX6" fmla="*/ 674909 w 1366700"/>
                    <a:gd name="connsiteY6" fmla="*/ 863766 h 864544"/>
                    <a:gd name="connsiteX7" fmla="*/ 78720 w 1366700"/>
                    <a:gd name="connsiteY7" fmla="*/ 549211 h 864544"/>
                    <a:gd name="connsiteX0" fmla="*/ 78720 w 1366700"/>
                    <a:gd name="connsiteY0" fmla="*/ 549211 h 857032"/>
                    <a:gd name="connsiteX1" fmla="*/ 56774 w 1366700"/>
                    <a:gd name="connsiteY1" fmla="*/ 263754 h 857032"/>
                    <a:gd name="connsiteX2" fmla="*/ 210392 w 1366700"/>
                    <a:gd name="connsiteY2" fmla="*/ 406 h 857032"/>
                    <a:gd name="connsiteX3" fmla="*/ 353041 w 1366700"/>
                    <a:gd name="connsiteY3" fmla="*/ 337070 h 857032"/>
                    <a:gd name="connsiteX4" fmla="*/ 751719 w 1366700"/>
                    <a:gd name="connsiteY4" fmla="*/ 336906 h 857032"/>
                    <a:gd name="connsiteX5" fmla="*/ 1366196 w 1366700"/>
                    <a:gd name="connsiteY5" fmla="*/ 468744 h 857032"/>
                    <a:gd name="connsiteX6" fmla="*/ 682224 w 1366700"/>
                    <a:gd name="connsiteY6" fmla="*/ 856451 h 857032"/>
                    <a:gd name="connsiteX7" fmla="*/ 78720 w 1366700"/>
                    <a:gd name="connsiteY7" fmla="*/ 549211 h 857032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60793"/>
                    <a:gd name="connsiteX1" fmla="*/ 56774 w 1366700"/>
                    <a:gd name="connsiteY1" fmla="*/ 263754 h 860793"/>
                    <a:gd name="connsiteX2" fmla="*/ 210392 w 1366700"/>
                    <a:gd name="connsiteY2" fmla="*/ 406 h 860793"/>
                    <a:gd name="connsiteX3" fmla="*/ 353041 w 1366700"/>
                    <a:gd name="connsiteY3" fmla="*/ 337070 h 860793"/>
                    <a:gd name="connsiteX4" fmla="*/ 751719 w 1366700"/>
                    <a:gd name="connsiteY4" fmla="*/ 336906 h 860793"/>
                    <a:gd name="connsiteX5" fmla="*/ 1366196 w 1366700"/>
                    <a:gd name="connsiteY5" fmla="*/ 468744 h 860793"/>
                    <a:gd name="connsiteX6" fmla="*/ 682224 w 1366700"/>
                    <a:gd name="connsiteY6" fmla="*/ 856451 h 860793"/>
                    <a:gd name="connsiteX7" fmla="*/ 166502 w 1366700"/>
                    <a:gd name="connsiteY7" fmla="*/ 651624 h 860793"/>
                    <a:gd name="connsiteX0" fmla="*/ 166502 w 1366700"/>
                    <a:gd name="connsiteY0" fmla="*/ 651624 h 882502"/>
                    <a:gd name="connsiteX1" fmla="*/ 56774 w 1366700"/>
                    <a:gd name="connsiteY1" fmla="*/ 263754 h 882502"/>
                    <a:gd name="connsiteX2" fmla="*/ 210392 w 1366700"/>
                    <a:gd name="connsiteY2" fmla="*/ 406 h 882502"/>
                    <a:gd name="connsiteX3" fmla="*/ 353041 w 1366700"/>
                    <a:gd name="connsiteY3" fmla="*/ 337070 h 882502"/>
                    <a:gd name="connsiteX4" fmla="*/ 751719 w 1366700"/>
                    <a:gd name="connsiteY4" fmla="*/ 336906 h 882502"/>
                    <a:gd name="connsiteX5" fmla="*/ 1366196 w 1366700"/>
                    <a:gd name="connsiteY5" fmla="*/ 468744 h 882502"/>
                    <a:gd name="connsiteX6" fmla="*/ 682224 w 1366700"/>
                    <a:gd name="connsiteY6" fmla="*/ 856451 h 882502"/>
                    <a:gd name="connsiteX7" fmla="*/ 370028 w 1366700"/>
                    <a:gd name="connsiteY7" fmla="*/ 825512 h 882502"/>
                    <a:gd name="connsiteX8" fmla="*/ 166502 w 1366700"/>
                    <a:gd name="connsiteY8" fmla="*/ 651624 h 882502"/>
                    <a:gd name="connsiteX0" fmla="*/ 166502 w 1366700"/>
                    <a:gd name="connsiteY0" fmla="*/ 651624 h 869419"/>
                    <a:gd name="connsiteX1" fmla="*/ 56774 w 1366700"/>
                    <a:gd name="connsiteY1" fmla="*/ 263754 h 869419"/>
                    <a:gd name="connsiteX2" fmla="*/ 210392 w 1366700"/>
                    <a:gd name="connsiteY2" fmla="*/ 406 h 869419"/>
                    <a:gd name="connsiteX3" fmla="*/ 353041 w 1366700"/>
                    <a:gd name="connsiteY3" fmla="*/ 337070 h 869419"/>
                    <a:gd name="connsiteX4" fmla="*/ 751719 w 1366700"/>
                    <a:gd name="connsiteY4" fmla="*/ 336906 h 869419"/>
                    <a:gd name="connsiteX5" fmla="*/ 1366196 w 1366700"/>
                    <a:gd name="connsiteY5" fmla="*/ 468744 h 869419"/>
                    <a:gd name="connsiteX6" fmla="*/ 849713 w 1366700"/>
                    <a:gd name="connsiteY6" fmla="*/ 838344 h 869419"/>
                    <a:gd name="connsiteX7" fmla="*/ 370028 w 1366700"/>
                    <a:gd name="connsiteY7" fmla="*/ 825512 h 869419"/>
                    <a:gd name="connsiteX8" fmla="*/ 166502 w 1366700"/>
                    <a:gd name="connsiteY8" fmla="*/ 651624 h 86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66700" h="869419">
                      <a:moveTo>
                        <a:pt x="166502" y="651624"/>
                      </a:moveTo>
                      <a:cubicBezTo>
                        <a:pt x="114293" y="557998"/>
                        <a:pt x="29952" y="339372"/>
                        <a:pt x="56774" y="263754"/>
                      </a:cubicBezTo>
                      <a:cubicBezTo>
                        <a:pt x="-113914" y="85723"/>
                        <a:pt x="148822" y="-6937"/>
                        <a:pt x="210392" y="406"/>
                      </a:cubicBezTo>
                      <a:cubicBezTo>
                        <a:pt x="517020" y="90626"/>
                        <a:pt x="262820" y="280987"/>
                        <a:pt x="353041" y="337070"/>
                      </a:cubicBezTo>
                      <a:cubicBezTo>
                        <a:pt x="443262" y="393153"/>
                        <a:pt x="480447" y="307644"/>
                        <a:pt x="751719" y="336906"/>
                      </a:cubicBezTo>
                      <a:cubicBezTo>
                        <a:pt x="1147350" y="490525"/>
                        <a:pt x="1378998" y="394345"/>
                        <a:pt x="1366196" y="468744"/>
                      </a:cubicBezTo>
                      <a:cubicBezTo>
                        <a:pt x="1307675" y="495948"/>
                        <a:pt x="1015741" y="778883"/>
                        <a:pt x="849713" y="838344"/>
                      </a:cubicBezTo>
                      <a:cubicBezTo>
                        <a:pt x="683685" y="897805"/>
                        <a:pt x="455982" y="859650"/>
                        <a:pt x="370028" y="825512"/>
                      </a:cubicBezTo>
                      <a:cubicBezTo>
                        <a:pt x="284074" y="791374"/>
                        <a:pt x="218711" y="745250"/>
                        <a:pt x="166502" y="651624"/>
                      </a:cubicBezTo>
                      <a:close/>
                    </a:path>
                  </a:pathLst>
                </a:custGeom>
                <a:solidFill>
                  <a:srgbClr val="9A813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68" name="Háromszög 8"/>
                <p:cNvSpPr/>
                <p:nvPr/>
              </p:nvSpPr>
              <p:spPr>
                <a:xfrm rot="15356638">
                  <a:off x="6629385" y="4777875"/>
                  <a:ext cx="158436" cy="288000"/>
                </a:xfrm>
                <a:custGeom>
                  <a:avLst/>
                  <a:gdLst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610382"/>
                    <a:gd name="connsiteY0" fmla="*/ 950979 h 950979"/>
                    <a:gd name="connsiteX1" fmla="*/ 305191 w 610382"/>
                    <a:gd name="connsiteY1" fmla="*/ 0 h 950979"/>
                    <a:gd name="connsiteX2" fmla="*/ 610382 w 610382"/>
                    <a:gd name="connsiteY2" fmla="*/ 950979 h 950979"/>
                    <a:gd name="connsiteX3" fmla="*/ 0 w 610382"/>
                    <a:gd name="connsiteY3" fmla="*/ 950979 h 950979"/>
                    <a:gd name="connsiteX0" fmla="*/ 0 w 566064"/>
                    <a:gd name="connsiteY0" fmla="*/ 890084 h 950979"/>
                    <a:gd name="connsiteX1" fmla="*/ 260873 w 566064"/>
                    <a:gd name="connsiteY1" fmla="*/ 0 h 950979"/>
                    <a:gd name="connsiteX2" fmla="*/ 566064 w 566064"/>
                    <a:gd name="connsiteY2" fmla="*/ 950979 h 950979"/>
                    <a:gd name="connsiteX3" fmla="*/ 0 w 566064"/>
                    <a:gd name="connsiteY3" fmla="*/ 890084 h 950979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507 h 919402"/>
                    <a:gd name="connsiteX1" fmla="*/ 338071 w 566064"/>
                    <a:gd name="connsiteY1" fmla="*/ 0 h 919402"/>
                    <a:gd name="connsiteX2" fmla="*/ 566064 w 566064"/>
                    <a:gd name="connsiteY2" fmla="*/ 919402 h 919402"/>
                    <a:gd name="connsiteX3" fmla="*/ 0 w 566064"/>
                    <a:gd name="connsiteY3" fmla="*/ 858507 h 919402"/>
                    <a:gd name="connsiteX0" fmla="*/ 0 w 566064"/>
                    <a:gd name="connsiteY0" fmla="*/ 858602 h 919497"/>
                    <a:gd name="connsiteX1" fmla="*/ 338071 w 566064"/>
                    <a:gd name="connsiteY1" fmla="*/ 95 h 919497"/>
                    <a:gd name="connsiteX2" fmla="*/ 566064 w 566064"/>
                    <a:gd name="connsiteY2" fmla="*/ 919497 h 919497"/>
                    <a:gd name="connsiteX3" fmla="*/ 0 w 566064"/>
                    <a:gd name="connsiteY3" fmla="*/ 858602 h 919497"/>
                    <a:gd name="connsiteX0" fmla="*/ 0 w 566064"/>
                    <a:gd name="connsiteY0" fmla="*/ 858602 h 1132146"/>
                    <a:gd name="connsiteX1" fmla="*/ 338071 w 566064"/>
                    <a:gd name="connsiteY1" fmla="*/ 95 h 1132146"/>
                    <a:gd name="connsiteX2" fmla="*/ 566064 w 566064"/>
                    <a:gd name="connsiteY2" fmla="*/ 919497 h 1132146"/>
                    <a:gd name="connsiteX3" fmla="*/ 377518 w 566064"/>
                    <a:gd name="connsiteY3" fmla="*/ 1131746 h 1132146"/>
                    <a:gd name="connsiteX4" fmla="*/ 0 w 566064"/>
                    <a:gd name="connsiteY4" fmla="*/ 858602 h 1132146"/>
                    <a:gd name="connsiteX0" fmla="*/ 0 w 548314"/>
                    <a:gd name="connsiteY0" fmla="*/ 858624 h 1132037"/>
                    <a:gd name="connsiteX1" fmla="*/ 338071 w 548314"/>
                    <a:gd name="connsiteY1" fmla="*/ 117 h 1132037"/>
                    <a:gd name="connsiteX2" fmla="*/ 548315 w 548314"/>
                    <a:gd name="connsiteY2" fmla="*/ 800936 h 1132037"/>
                    <a:gd name="connsiteX3" fmla="*/ 377518 w 548314"/>
                    <a:gd name="connsiteY3" fmla="*/ 1131768 h 1132037"/>
                    <a:gd name="connsiteX4" fmla="*/ 0 w 548314"/>
                    <a:gd name="connsiteY4" fmla="*/ 858624 h 1132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8314" h="1132037">
                      <a:moveTo>
                        <a:pt x="0" y="858624"/>
                      </a:moveTo>
                      <a:cubicBezTo>
                        <a:pt x="101730" y="541631"/>
                        <a:pt x="144071" y="47842"/>
                        <a:pt x="338071" y="117"/>
                      </a:cubicBezTo>
                      <a:cubicBezTo>
                        <a:pt x="487127" y="-8735"/>
                        <a:pt x="446585" y="483943"/>
                        <a:pt x="548315" y="800936"/>
                      </a:cubicBezTo>
                      <a:cubicBezTo>
                        <a:pt x="471864" y="789559"/>
                        <a:pt x="453969" y="1143145"/>
                        <a:pt x="377518" y="1131768"/>
                      </a:cubicBezTo>
                      <a:lnTo>
                        <a:pt x="0" y="858624"/>
                      </a:lnTo>
                      <a:close/>
                    </a:path>
                  </a:pathLst>
                </a:custGeom>
                <a:solidFill>
                  <a:srgbClr val="DAC26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64" name="Ellipszis 7"/>
              <p:cNvSpPr/>
              <p:nvPr/>
            </p:nvSpPr>
            <p:spPr>
              <a:xfrm>
                <a:off x="8443343" y="4130604"/>
                <a:ext cx="628228" cy="278434"/>
              </a:xfrm>
              <a:custGeom>
                <a:avLst/>
                <a:gdLst>
                  <a:gd name="connsiteX0" fmla="*/ 0 w 1250900"/>
                  <a:gd name="connsiteY0" fmla="*/ 380391 h 760781"/>
                  <a:gd name="connsiteX1" fmla="*/ 625450 w 1250900"/>
                  <a:gd name="connsiteY1" fmla="*/ 0 h 760781"/>
                  <a:gd name="connsiteX2" fmla="*/ 1250900 w 1250900"/>
                  <a:gd name="connsiteY2" fmla="*/ 380391 h 760781"/>
                  <a:gd name="connsiteX3" fmla="*/ 625450 w 1250900"/>
                  <a:gd name="connsiteY3" fmla="*/ 760782 h 760781"/>
                  <a:gd name="connsiteX4" fmla="*/ 0 w 1250900"/>
                  <a:gd name="connsiteY4" fmla="*/ 380391 h 760781"/>
                  <a:gd name="connsiteX0" fmla="*/ 0 w 1316737"/>
                  <a:gd name="connsiteY0" fmla="*/ 380416 h 760834"/>
                  <a:gd name="connsiteX1" fmla="*/ 625450 w 1316737"/>
                  <a:gd name="connsiteY1" fmla="*/ 25 h 760834"/>
                  <a:gd name="connsiteX2" fmla="*/ 1316737 w 1316737"/>
                  <a:gd name="connsiteY2" fmla="*/ 395046 h 760834"/>
                  <a:gd name="connsiteX3" fmla="*/ 625450 w 1316737"/>
                  <a:gd name="connsiteY3" fmla="*/ 760807 h 760834"/>
                  <a:gd name="connsiteX4" fmla="*/ 0 w 1316737"/>
                  <a:gd name="connsiteY4" fmla="*/ 380416 h 760834"/>
                  <a:gd name="connsiteX0" fmla="*/ 0 w 1316737"/>
                  <a:gd name="connsiteY0" fmla="*/ 380416 h 760820"/>
                  <a:gd name="connsiteX1" fmla="*/ 625450 w 1316737"/>
                  <a:gd name="connsiteY1" fmla="*/ 25 h 760820"/>
                  <a:gd name="connsiteX2" fmla="*/ 1316737 w 1316737"/>
                  <a:gd name="connsiteY2" fmla="*/ 395046 h 760820"/>
                  <a:gd name="connsiteX3" fmla="*/ 625450 w 1316737"/>
                  <a:gd name="connsiteY3" fmla="*/ 760807 h 760820"/>
                  <a:gd name="connsiteX4" fmla="*/ 0 w 1316737"/>
                  <a:gd name="connsiteY4" fmla="*/ 380416 h 760820"/>
                  <a:gd name="connsiteX0" fmla="*/ 11597 w 1328334"/>
                  <a:gd name="connsiteY0" fmla="*/ 130345 h 510749"/>
                  <a:gd name="connsiteX1" fmla="*/ 315179 w 1328334"/>
                  <a:gd name="connsiteY1" fmla="*/ 13301 h 510749"/>
                  <a:gd name="connsiteX2" fmla="*/ 1328334 w 1328334"/>
                  <a:gd name="connsiteY2" fmla="*/ 144975 h 510749"/>
                  <a:gd name="connsiteX3" fmla="*/ 637047 w 1328334"/>
                  <a:gd name="connsiteY3" fmla="*/ 510736 h 510749"/>
                  <a:gd name="connsiteX4" fmla="*/ 11597 w 1328334"/>
                  <a:gd name="connsiteY4" fmla="*/ 130345 h 510749"/>
                  <a:gd name="connsiteX0" fmla="*/ 11597 w 1328334"/>
                  <a:gd name="connsiteY0" fmla="*/ 117159 h 497563"/>
                  <a:gd name="connsiteX1" fmla="*/ 315179 w 1328334"/>
                  <a:gd name="connsiteY1" fmla="*/ 115 h 497563"/>
                  <a:gd name="connsiteX2" fmla="*/ 1328334 w 1328334"/>
                  <a:gd name="connsiteY2" fmla="*/ 131789 h 497563"/>
                  <a:gd name="connsiteX3" fmla="*/ 637047 w 1328334"/>
                  <a:gd name="connsiteY3" fmla="*/ 497550 h 497563"/>
                  <a:gd name="connsiteX4" fmla="*/ 11597 w 1328334"/>
                  <a:gd name="connsiteY4" fmla="*/ 117159 h 497563"/>
                  <a:gd name="connsiteX0" fmla="*/ 11597 w 1328334"/>
                  <a:gd name="connsiteY0" fmla="*/ 171091 h 551495"/>
                  <a:gd name="connsiteX1" fmla="*/ 315179 w 1328334"/>
                  <a:gd name="connsiteY1" fmla="*/ 54047 h 551495"/>
                  <a:gd name="connsiteX2" fmla="*/ 1328334 w 1328334"/>
                  <a:gd name="connsiteY2" fmla="*/ 185721 h 551495"/>
                  <a:gd name="connsiteX3" fmla="*/ 637047 w 1328334"/>
                  <a:gd name="connsiteY3" fmla="*/ 551482 h 551495"/>
                  <a:gd name="connsiteX4" fmla="*/ 11597 w 1328334"/>
                  <a:gd name="connsiteY4" fmla="*/ 171091 h 551495"/>
                  <a:gd name="connsiteX0" fmla="*/ 11597 w 1328334"/>
                  <a:gd name="connsiteY0" fmla="*/ 117174 h 526837"/>
                  <a:gd name="connsiteX1" fmla="*/ 315179 w 1328334"/>
                  <a:gd name="connsiteY1" fmla="*/ 130 h 526837"/>
                  <a:gd name="connsiteX2" fmla="*/ 1328334 w 1328334"/>
                  <a:gd name="connsiteY2" fmla="*/ 131804 h 526837"/>
                  <a:gd name="connsiteX3" fmla="*/ 637047 w 1328334"/>
                  <a:gd name="connsiteY3" fmla="*/ 526826 h 526837"/>
                  <a:gd name="connsiteX4" fmla="*/ 11597 w 1328334"/>
                  <a:gd name="connsiteY4" fmla="*/ 117174 h 526837"/>
                  <a:gd name="connsiteX0" fmla="*/ 11597 w 1328334"/>
                  <a:gd name="connsiteY0" fmla="*/ 117174 h 530107"/>
                  <a:gd name="connsiteX1" fmla="*/ 315179 w 1328334"/>
                  <a:gd name="connsiteY1" fmla="*/ 130 h 530107"/>
                  <a:gd name="connsiteX2" fmla="*/ 1328334 w 1328334"/>
                  <a:gd name="connsiteY2" fmla="*/ 131804 h 530107"/>
                  <a:gd name="connsiteX3" fmla="*/ 637047 w 1328334"/>
                  <a:gd name="connsiteY3" fmla="*/ 526826 h 530107"/>
                  <a:gd name="connsiteX4" fmla="*/ 11597 w 1328334"/>
                  <a:gd name="connsiteY4" fmla="*/ 117174 h 530107"/>
                  <a:gd name="connsiteX0" fmla="*/ 18474 w 1335211"/>
                  <a:gd name="connsiteY0" fmla="*/ 454685 h 868148"/>
                  <a:gd name="connsiteX1" fmla="*/ 179407 w 1335211"/>
                  <a:gd name="connsiteY1" fmla="*/ 977 h 868148"/>
                  <a:gd name="connsiteX2" fmla="*/ 322056 w 1335211"/>
                  <a:gd name="connsiteY2" fmla="*/ 337641 h 868148"/>
                  <a:gd name="connsiteX3" fmla="*/ 1335211 w 1335211"/>
                  <a:gd name="connsiteY3" fmla="*/ 469315 h 868148"/>
                  <a:gd name="connsiteX4" fmla="*/ 643924 w 1335211"/>
                  <a:gd name="connsiteY4" fmla="*/ 864337 h 868148"/>
                  <a:gd name="connsiteX5" fmla="*/ 18474 w 1335211"/>
                  <a:gd name="connsiteY5" fmla="*/ 454685 h 868148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18474 w 1335211"/>
                  <a:gd name="connsiteY0" fmla="*/ 453708 h 867171"/>
                  <a:gd name="connsiteX1" fmla="*/ 179407 w 1335211"/>
                  <a:gd name="connsiteY1" fmla="*/ 0 h 867171"/>
                  <a:gd name="connsiteX2" fmla="*/ 322056 w 1335211"/>
                  <a:gd name="connsiteY2" fmla="*/ 336664 h 867171"/>
                  <a:gd name="connsiteX3" fmla="*/ 1335211 w 1335211"/>
                  <a:gd name="connsiteY3" fmla="*/ 468338 h 867171"/>
                  <a:gd name="connsiteX4" fmla="*/ 643924 w 1335211"/>
                  <a:gd name="connsiteY4" fmla="*/ 863360 h 867171"/>
                  <a:gd name="connsiteX5" fmla="*/ 18474 w 1335211"/>
                  <a:gd name="connsiteY5" fmla="*/ 453708 h 867171"/>
                  <a:gd name="connsiteX0" fmla="*/ 80543 w 1397280"/>
                  <a:gd name="connsiteY0" fmla="*/ 453708 h 867171"/>
                  <a:gd name="connsiteX1" fmla="*/ 241476 w 1397280"/>
                  <a:gd name="connsiteY1" fmla="*/ 0 h 867171"/>
                  <a:gd name="connsiteX2" fmla="*/ 384125 w 1397280"/>
                  <a:gd name="connsiteY2" fmla="*/ 336664 h 867171"/>
                  <a:gd name="connsiteX3" fmla="*/ 1397280 w 1397280"/>
                  <a:gd name="connsiteY3" fmla="*/ 468338 h 867171"/>
                  <a:gd name="connsiteX4" fmla="*/ 705993 w 1397280"/>
                  <a:gd name="connsiteY4" fmla="*/ 863360 h 867171"/>
                  <a:gd name="connsiteX5" fmla="*/ 80543 w 1397280"/>
                  <a:gd name="connsiteY5" fmla="*/ 453708 h 867171"/>
                  <a:gd name="connsiteX0" fmla="*/ 46626 w 1363363"/>
                  <a:gd name="connsiteY0" fmla="*/ 455773 h 869236"/>
                  <a:gd name="connsiteX1" fmla="*/ 207559 w 1363363"/>
                  <a:gd name="connsiteY1" fmla="*/ 2065 h 869236"/>
                  <a:gd name="connsiteX2" fmla="*/ 350208 w 1363363"/>
                  <a:gd name="connsiteY2" fmla="*/ 338729 h 869236"/>
                  <a:gd name="connsiteX3" fmla="*/ 1363363 w 1363363"/>
                  <a:gd name="connsiteY3" fmla="*/ 470403 h 869236"/>
                  <a:gd name="connsiteX4" fmla="*/ 672076 w 1363363"/>
                  <a:gd name="connsiteY4" fmla="*/ 865425 h 869236"/>
                  <a:gd name="connsiteX5" fmla="*/ 46626 w 1363363"/>
                  <a:gd name="connsiteY5" fmla="*/ 455773 h 869236"/>
                  <a:gd name="connsiteX0" fmla="*/ 50087 w 1366824"/>
                  <a:gd name="connsiteY0" fmla="*/ 453910 h 866946"/>
                  <a:gd name="connsiteX1" fmla="*/ 57402 w 1366824"/>
                  <a:gd name="connsiteY1" fmla="*/ 263550 h 866946"/>
                  <a:gd name="connsiteX2" fmla="*/ 211020 w 1366824"/>
                  <a:gd name="connsiteY2" fmla="*/ 202 h 866946"/>
                  <a:gd name="connsiteX3" fmla="*/ 353669 w 1366824"/>
                  <a:gd name="connsiteY3" fmla="*/ 336866 h 866946"/>
                  <a:gd name="connsiteX4" fmla="*/ 1366824 w 1366824"/>
                  <a:gd name="connsiteY4" fmla="*/ 468540 h 866946"/>
                  <a:gd name="connsiteX5" fmla="*/ 675537 w 1366824"/>
                  <a:gd name="connsiteY5" fmla="*/ 863562 h 866946"/>
                  <a:gd name="connsiteX6" fmla="*/ 50087 w 1366824"/>
                  <a:gd name="connsiteY6" fmla="*/ 453910 h 866946"/>
                  <a:gd name="connsiteX0" fmla="*/ 58620 w 1375357"/>
                  <a:gd name="connsiteY0" fmla="*/ 454398 h 867434"/>
                  <a:gd name="connsiteX1" fmla="*/ 65935 w 1375357"/>
                  <a:gd name="connsiteY1" fmla="*/ 264038 h 867434"/>
                  <a:gd name="connsiteX2" fmla="*/ 219553 w 1375357"/>
                  <a:gd name="connsiteY2" fmla="*/ 690 h 867434"/>
                  <a:gd name="connsiteX3" fmla="*/ 362202 w 1375357"/>
                  <a:gd name="connsiteY3" fmla="*/ 337354 h 867434"/>
                  <a:gd name="connsiteX4" fmla="*/ 1375357 w 1375357"/>
                  <a:gd name="connsiteY4" fmla="*/ 469028 h 867434"/>
                  <a:gd name="connsiteX5" fmla="*/ 684070 w 1375357"/>
                  <a:gd name="connsiteY5" fmla="*/ 864050 h 867434"/>
                  <a:gd name="connsiteX6" fmla="*/ 58620 w 1375357"/>
                  <a:gd name="connsiteY6" fmla="*/ 454398 h 867434"/>
                  <a:gd name="connsiteX0" fmla="*/ 50088 w 1366825"/>
                  <a:gd name="connsiteY0" fmla="*/ 454114 h 867150"/>
                  <a:gd name="connsiteX1" fmla="*/ 57403 w 1366825"/>
                  <a:gd name="connsiteY1" fmla="*/ 263754 h 867150"/>
                  <a:gd name="connsiteX2" fmla="*/ 211021 w 1366825"/>
                  <a:gd name="connsiteY2" fmla="*/ 406 h 867150"/>
                  <a:gd name="connsiteX3" fmla="*/ 353670 w 1366825"/>
                  <a:gd name="connsiteY3" fmla="*/ 337070 h 867150"/>
                  <a:gd name="connsiteX4" fmla="*/ 1366825 w 1366825"/>
                  <a:gd name="connsiteY4" fmla="*/ 468744 h 867150"/>
                  <a:gd name="connsiteX5" fmla="*/ 675538 w 1366825"/>
                  <a:gd name="connsiteY5" fmla="*/ 863766 h 867150"/>
                  <a:gd name="connsiteX6" fmla="*/ 50088 w 1366825"/>
                  <a:gd name="connsiteY6" fmla="*/ 454114 h 867150"/>
                  <a:gd name="connsiteX0" fmla="*/ 50088 w 1367087"/>
                  <a:gd name="connsiteY0" fmla="*/ 454114 h 867150"/>
                  <a:gd name="connsiteX1" fmla="*/ 57403 w 1367087"/>
                  <a:gd name="connsiteY1" fmla="*/ 263754 h 867150"/>
                  <a:gd name="connsiteX2" fmla="*/ 211021 w 1367087"/>
                  <a:gd name="connsiteY2" fmla="*/ 406 h 867150"/>
                  <a:gd name="connsiteX3" fmla="*/ 353670 w 1367087"/>
                  <a:gd name="connsiteY3" fmla="*/ 337070 h 867150"/>
                  <a:gd name="connsiteX4" fmla="*/ 752348 w 1367087"/>
                  <a:gd name="connsiteY4" fmla="*/ 336906 h 867150"/>
                  <a:gd name="connsiteX5" fmla="*/ 1366825 w 1367087"/>
                  <a:gd name="connsiteY5" fmla="*/ 468744 h 867150"/>
                  <a:gd name="connsiteX6" fmla="*/ 675538 w 1367087"/>
                  <a:gd name="connsiteY6" fmla="*/ 863766 h 867150"/>
                  <a:gd name="connsiteX7" fmla="*/ 50088 w 1367087"/>
                  <a:gd name="connsiteY7" fmla="*/ 454114 h 867150"/>
                  <a:gd name="connsiteX0" fmla="*/ 50088 w 1367329"/>
                  <a:gd name="connsiteY0" fmla="*/ 454114 h 867150"/>
                  <a:gd name="connsiteX1" fmla="*/ 57403 w 1367329"/>
                  <a:gd name="connsiteY1" fmla="*/ 263754 h 867150"/>
                  <a:gd name="connsiteX2" fmla="*/ 211021 w 1367329"/>
                  <a:gd name="connsiteY2" fmla="*/ 406 h 867150"/>
                  <a:gd name="connsiteX3" fmla="*/ 353670 w 1367329"/>
                  <a:gd name="connsiteY3" fmla="*/ 337070 h 867150"/>
                  <a:gd name="connsiteX4" fmla="*/ 752348 w 1367329"/>
                  <a:gd name="connsiteY4" fmla="*/ 336906 h 867150"/>
                  <a:gd name="connsiteX5" fmla="*/ 1366825 w 1367329"/>
                  <a:gd name="connsiteY5" fmla="*/ 468744 h 867150"/>
                  <a:gd name="connsiteX6" fmla="*/ 675538 w 1367329"/>
                  <a:gd name="connsiteY6" fmla="*/ 863766 h 867150"/>
                  <a:gd name="connsiteX7" fmla="*/ 50088 w 1367329"/>
                  <a:gd name="connsiteY7" fmla="*/ 454114 h 867150"/>
                  <a:gd name="connsiteX0" fmla="*/ 78720 w 1366700"/>
                  <a:gd name="connsiteY0" fmla="*/ 549211 h 864333"/>
                  <a:gd name="connsiteX1" fmla="*/ 56774 w 1366700"/>
                  <a:gd name="connsiteY1" fmla="*/ 263754 h 864333"/>
                  <a:gd name="connsiteX2" fmla="*/ 210392 w 1366700"/>
                  <a:gd name="connsiteY2" fmla="*/ 406 h 864333"/>
                  <a:gd name="connsiteX3" fmla="*/ 353041 w 1366700"/>
                  <a:gd name="connsiteY3" fmla="*/ 337070 h 864333"/>
                  <a:gd name="connsiteX4" fmla="*/ 751719 w 1366700"/>
                  <a:gd name="connsiteY4" fmla="*/ 336906 h 864333"/>
                  <a:gd name="connsiteX5" fmla="*/ 1366196 w 1366700"/>
                  <a:gd name="connsiteY5" fmla="*/ 468744 h 864333"/>
                  <a:gd name="connsiteX6" fmla="*/ 674909 w 1366700"/>
                  <a:gd name="connsiteY6" fmla="*/ 863766 h 864333"/>
                  <a:gd name="connsiteX7" fmla="*/ 78720 w 1366700"/>
                  <a:gd name="connsiteY7" fmla="*/ 549211 h 864333"/>
                  <a:gd name="connsiteX0" fmla="*/ 78720 w 1366700"/>
                  <a:gd name="connsiteY0" fmla="*/ 549211 h 864544"/>
                  <a:gd name="connsiteX1" fmla="*/ 56774 w 1366700"/>
                  <a:gd name="connsiteY1" fmla="*/ 263754 h 864544"/>
                  <a:gd name="connsiteX2" fmla="*/ 210392 w 1366700"/>
                  <a:gd name="connsiteY2" fmla="*/ 406 h 864544"/>
                  <a:gd name="connsiteX3" fmla="*/ 353041 w 1366700"/>
                  <a:gd name="connsiteY3" fmla="*/ 337070 h 864544"/>
                  <a:gd name="connsiteX4" fmla="*/ 751719 w 1366700"/>
                  <a:gd name="connsiteY4" fmla="*/ 336906 h 864544"/>
                  <a:gd name="connsiteX5" fmla="*/ 1366196 w 1366700"/>
                  <a:gd name="connsiteY5" fmla="*/ 468744 h 864544"/>
                  <a:gd name="connsiteX6" fmla="*/ 674909 w 1366700"/>
                  <a:gd name="connsiteY6" fmla="*/ 863766 h 864544"/>
                  <a:gd name="connsiteX7" fmla="*/ 78720 w 1366700"/>
                  <a:gd name="connsiteY7" fmla="*/ 549211 h 864544"/>
                  <a:gd name="connsiteX0" fmla="*/ 78720 w 1366700"/>
                  <a:gd name="connsiteY0" fmla="*/ 549211 h 857032"/>
                  <a:gd name="connsiteX1" fmla="*/ 56774 w 1366700"/>
                  <a:gd name="connsiteY1" fmla="*/ 263754 h 857032"/>
                  <a:gd name="connsiteX2" fmla="*/ 210392 w 1366700"/>
                  <a:gd name="connsiteY2" fmla="*/ 406 h 857032"/>
                  <a:gd name="connsiteX3" fmla="*/ 353041 w 1366700"/>
                  <a:gd name="connsiteY3" fmla="*/ 337070 h 857032"/>
                  <a:gd name="connsiteX4" fmla="*/ 751719 w 1366700"/>
                  <a:gd name="connsiteY4" fmla="*/ 336906 h 857032"/>
                  <a:gd name="connsiteX5" fmla="*/ 1366196 w 1366700"/>
                  <a:gd name="connsiteY5" fmla="*/ 468744 h 857032"/>
                  <a:gd name="connsiteX6" fmla="*/ 682224 w 1366700"/>
                  <a:gd name="connsiteY6" fmla="*/ 856451 h 857032"/>
                  <a:gd name="connsiteX7" fmla="*/ 78720 w 1366700"/>
                  <a:gd name="connsiteY7" fmla="*/ 549211 h 857032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66502 w 1366700"/>
                  <a:gd name="connsiteY0" fmla="*/ 651624 h 860793"/>
                  <a:gd name="connsiteX1" fmla="*/ 56774 w 1366700"/>
                  <a:gd name="connsiteY1" fmla="*/ 263754 h 860793"/>
                  <a:gd name="connsiteX2" fmla="*/ 210392 w 1366700"/>
                  <a:gd name="connsiteY2" fmla="*/ 406 h 860793"/>
                  <a:gd name="connsiteX3" fmla="*/ 353041 w 1366700"/>
                  <a:gd name="connsiteY3" fmla="*/ 337070 h 860793"/>
                  <a:gd name="connsiteX4" fmla="*/ 751719 w 1366700"/>
                  <a:gd name="connsiteY4" fmla="*/ 336906 h 860793"/>
                  <a:gd name="connsiteX5" fmla="*/ 1366196 w 1366700"/>
                  <a:gd name="connsiteY5" fmla="*/ 468744 h 860793"/>
                  <a:gd name="connsiteX6" fmla="*/ 682224 w 1366700"/>
                  <a:gd name="connsiteY6" fmla="*/ 856451 h 860793"/>
                  <a:gd name="connsiteX7" fmla="*/ 166502 w 1366700"/>
                  <a:gd name="connsiteY7" fmla="*/ 651624 h 860793"/>
                  <a:gd name="connsiteX0" fmla="*/ 118709 w 1318907"/>
                  <a:gd name="connsiteY0" fmla="*/ 401618 h 610787"/>
                  <a:gd name="connsiteX1" fmla="*/ 8981 w 1318907"/>
                  <a:gd name="connsiteY1" fmla="*/ 13748 h 610787"/>
                  <a:gd name="connsiteX2" fmla="*/ 305248 w 1318907"/>
                  <a:gd name="connsiteY2" fmla="*/ 87064 h 610787"/>
                  <a:gd name="connsiteX3" fmla="*/ 703926 w 1318907"/>
                  <a:gd name="connsiteY3" fmla="*/ 86900 h 610787"/>
                  <a:gd name="connsiteX4" fmla="*/ 1318403 w 1318907"/>
                  <a:gd name="connsiteY4" fmla="*/ 218738 h 610787"/>
                  <a:gd name="connsiteX5" fmla="*/ 634431 w 1318907"/>
                  <a:gd name="connsiteY5" fmla="*/ 606445 h 610787"/>
                  <a:gd name="connsiteX6" fmla="*/ 118709 w 1318907"/>
                  <a:gd name="connsiteY6" fmla="*/ 401618 h 610787"/>
                  <a:gd name="connsiteX0" fmla="*/ 12105 w 1212303"/>
                  <a:gd name="connsiteY0" fmla="*/ 321008 h 530177"/>
                  <a:gd name="connsiteX1" fmla="*/ 198644 w 1212303"/>
                  <a:gd name="connsiteY1" fmla="*/ 6454 h 530177"/>
                  <a:gd name="connsiteX2" fmla="*/ 597322 w 1212303"/>
                  <a:gd name="connsiteY2" fmla="*/ 6290 h 530177"/>
                  <a:gd name="connsiteX3" fmla="*/ 1211799 w 1212303"/>
                  <a:gd name="connsiteY3" fmla="*/ 138128 h 530177"/>
                  <a:gd name="connsiteX4" fmla="*/ 527827 w 1212303"/>
                  <a:gd name="connsiteY4" fmla="*/ 525835 h 530177"/>
                  <a:gd name="connsiteX5" fmla="*/ 12105 w 1212303"/>
                  <a:gd name="connsiteY5" fmla="*/ 321008 h 530177"/>
                  <a:gd name="connsiteX0" fmla="*/ 25178 w 1225376"/>
                  <a:gd name="connsiteY0" fmla="*/ 320733 h 529593"/>
                  <a:gd name="connsiteX1" fmla="*/ 134763 w 1225376"/>
                  <a:gd name="connsiteY1" fmla="*/ 10705 h 529593"/>
                  <a:gd name="connsiteX2" fmla="*/ 610395 w 1225376"/>
                  <a:gd name="connsiteY2" fmla="*/ 6015 h 529593"/>
                  <a:gd name="connsiteX3" fmla="*/ 1224872 w 1225376"/>
                  <a:gd name="connsiteY3" fmla="*/ 137853 h 529593"/>
                  <a:gd name="connsiteX4" fmla="*/ 540900 w 1225376"/>
                  <a:gd name="connsiteY4" fmla="*/ 525560 h 529593"/>
                  <a:gd name="connsiteX5" fmla="*/ 25178 w 1225376"/>
                  <a:gd name="connsiteY5" fmla="*/ 320733 h 529593"/>
                  <a:gd name="connsiteX0" fmla="*/ 33582 w 1233780"/>
                  <a:gd name="connsiteY0" fmla="*/ 359781 h 568641"/>
                  <a:gd name="connsiteX1" fmla="*/ 143167 w 1233780"/>
                  <a:gd name="connsiteY1" fmla="*/ 49753 h 568641"/>
                  <a:gd name="connsiteX2" fmla="*/ 618799 w 1233780"/>
                  <a:gd name="connsiteY2" fmla="*/ 45063 h 568641"/>
                  <a:gd name="connsiteX3" fmla="*/ 1233276 w 1233780"/>
                  <a:gd name="connsiteY3" fmla="*/ 176901 h 568641"/>
                  <a:gd name="connsiteX4" fmla="*/ 549304 w 1233780"/>
                  <a:gd name="connsiteY4" fmla="*/ 564608 h 568641"/>
                  <a:gd name="connsiteX5" fmla="*/ 33582 w 1233780"/>
                  <a:gd name="connsiteY5" fmla="*/ 359781 h 568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3780" h="568641">
                    <a:moveTo>
                      <a:pt x="33582" y="359781"/>
                    </a:moveTo>
                    <a:cubicBezTo>
                      <a:pt x="-34108" y="273972"/>
                      <a:pt x="-394" y="141588"/>
                      <a:pt x="143167" y="49753"/>
                    </a:cubicBezTo>
                    <a:cubicBezTo>
                      <a:pt x="286728" y="-42082"/>
                      <a:pt x="347527" y="15801"/>
                      <a:pt x="618799" y="45063"/>
                    </a:cubicBezTo>
                    <a:cubicBezTo>
                      <a:pt x="1014430" y="198682"/>
                      <a:pt x="1246078" y="102502"/>
                      <a:pt x="1233276" y="176901"/>
                    </a:cubicBezTo>
                    <a:cubicBezTo>
                      <a:pt x="1174755" y="204105"/>
                      <a:pt x="749253" y="534128"/>
                      <a:pt x="549304" y="564608"/>
                    </a:cubicBezTo>
                    <a:cubicBezTo>
                      <a:pt x="349355" y="595088"/>
                      <a:pt x="101272" y="445590"/>
                      <a:pt x="33582" y="359781"/>
                    </a:cubicBezTo>
                    <a:close/>
                  </a:path>
                </a:pathLst>
              </a:custGeom>
              <a:solidFill>
                <a:srgbClr val="DAC26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5" name="Ellipszis 64"/>
              <p:cNvSpPr/>
              <p:nvPr/>
            </p:nvSpPr>
            <p:spPr>
              <a:xfrm>
                <a:off x="8266431" y="3841212"/>
                <a:ext cx="46049" cy="36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66" name="Ív 65"/>
              <p:cNvSpPr/>
              <p:nvPr/>
            </p:nvSpPr>
            <p:spPr>
              <a:xfrm rot="20700000">
                <a:off x="8195205" y="3817389"/>
                <a:ext cx="199176" cy="205740"/>
              </a:xfrm>
              <a:prstGeom prst="arc">
                <a:avLst/>
              </a:prstGeom>
              <a:noFill/>
              <a:ln w="25400" cap="rnd">
                <a:solidFill>
                  <a:srgbClr val="F0E6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240" name="Csoportba foglalás 239"/>
          <p:cNvGrpSpPr/>
          <p:nvPr/>
        </p:nvGrpSpPr>
        <p:grpSpPr>
          <a:xfrm>
            <a:off x="84401" y="3765509"/>
            <a:ext cx="6201146" cy="2996797"/>
            <a:chOff x="4358193" y="1429120"/>
            <a:chExt cx="3781135" cy="1853550"/>
          </a:xfrm>
        </p:grpSpPr>
        <p:grpSp>
          <p:nvGrpSpPr>
            <p:cNvPr id="226" name="Csoportba foglalás 225"/>
            <p:cNvGrpSpPr/>
            <p:nvPr/>
          </p:nvGrpSpPr>
          <p:grpSpPr>
            <a:xfrm>
              <a:off x="4394660" y="1429120"/>
              <a:ext cx="3583446" cy="1654733"/>
              <a:chOff x="152400" y="782766"/>
              <a:chExt cx="12186077" cy="4448860"/>
            </a:xfrm>
          </p:grpSpPr>
          <p:grpSp>
            <p:nvGrpSpPr>
              <p:cNvPr id="225" name="Csoportba foglalás 224"/>
              <p:cNvGrpSpPr/>
              <p:nvPr/>
            </p:nvGrpSpPr>
            <p:grpSpPr>
              <a:xfrm>
                <a:off x="152400" y="782766"/>
                <a:ext cx="12186077" cy="4448860"/>
                <a:chOff x="152400" y="782766"/>
                <a:chExt cx="12186077" cy="4448860"/>
              </a:xfrm>
            </p:grpSpPr>
            <p:grpSp>
              <p:nvGrpSpPr>
                <p:cNvPr id="201" name="Csoportba foglalás 200"/>
                <p:cNvGrpSpPr/>
                <p:nvPr/>
              </p:nvGrpSpPr>
              <p:grpSpPr>
                <a:xfrm>
                  <a:off x="152400" y="814695"/>
                  <a:ext cx="5023359" cy="4416931"/>
                  <a:chOff x="-36027" y="674347"/>
                  <a:chExt cx="5023359" cy="4416931"/>
                </a:xfrm>
              </p:grpSpPr>
              <p:sp>
                <p:nvSpPr>
                  <p:cNvPr id="202" name="Háromszög 14"/>
                  <p:cNvSpPr/>
                  <p:nvPr/>
                </p:nvSpPr>
                <p:spPr>
                  <a:xfrm>
                    <a:off x="-36027" y="901079"/>
                    <a:ext cx="5023359" cy="4190199"/>
                  </a:xfrm>
                  <a:custGeom>
                    <a:avLst/>
                    <a:gdLst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4609629"/>
                      <a:gd name="connsiteY0" fmla="*/ 2995039 h 2995039"/>
                      <a:gd name="connsiteX1" fmla="*/ 1532305 w 4609629"/>
                      <a:gd name="connsiteY1" fmla="*/ 0 h 2995039"/>
                      <a:gd name="connsiteX2" fmla="*/ 4609629 w 4609629"/>
                      <a:gd name="connsiteY2" fmla="*/ 2868914 h 2995039"/>
                      <a:gd name="connsiteX3" fmla="*/ 0 w 4609629"/>
                      <a:gd name="connsiteY3" fmla="*/ 2995039 h 2995039"/>
                      <a:gd name="connsiteX0" fmla="*/ 0 w 4724767"/>
                      <a:gd name="connsiteY0" fmla="*/ 3052121 h 3052121"/>
                      <a:gd name="connsiteX1" fmla="*/ 1532305 w 4724767"/>
                      <a:gd name="connsiteY1" fmla="*/ 57082 h 3052121"/>
                      <a:gd name="connsiteX2" fmla="*/ 3327367 w 4724767"/>
                      <a:gd name="connsiteY2" fmla="*/ 1079733 h 3052121"/>
                      <a:gd name="connsiteX3" fmla="*/ 4609629 w 4724767"/>
                      <a:gd name="connsiteY3" fmla="*/ 2925996 h 3052121"/>
                      <a:gd name="connsiteX4" fmla="*/ 0 w 4724767"/>
                      <a:gd name="connsiteY4" fmla="*/ 3052121 h 3052121"/>
                      <a:gd name="connsiteX0" fmla="*/ 0 w 4724767"/>
                      <a:gd name="connsiteY0" fmla="*/ 2676415 h 2676415"/>
                      <a:gd name="connsiteX1" fmla="*/ 1153933 w 4724767"/>
                      <a:gd name="connsiteY1" fmla="*/ 91279 h 2676415"/>
                      <a:gd name="connsiteX2" fmla="*/ 3327367 w 4724767"/>
                      <a:gd name="connsiteY2" fmla="*/ 704027 h 2676415"/>
                      <a:gd name="connsiteX3" fmla="*/ 4609629 w 4724767"/>
                      <a:gd name="connsiteY3" fmla="*/ 2550290 h 2676415"/>
                      <a:gd name="connsiteX4" fmla="*/ 0 w 4724767"/>
                      <a:gd name="connsiteY4" fmla="*/ 2676415 h 2676415"/>
                      <a:gd name="connsiteX0" fmla="*/ 0 w 4724767"/>
                      <a:gd name="connsiteY0" fmla="*/ 2829588 h 2829588"/>
                      <a:gd name="connsiteX1" fmla="*/ 1153933 w 4724767"/>
                      <a:gd name="connsiteY1" fmla="*/ 244452 h 2829588"/>
                      <a:gd name="connsiteX2" fmla="*/ 3327367 w 4724767"/>
                      <a:gd name="connsiteY2" fmla="*/ 857200 h 2829588"/>
                      <a:gd name="connsiteX3" fmla="*/ 4609629 w 4724767"/>
                      <a:gd name="connsiteY3" fmla="*/ 2703463 h 2829588"/>
                      <a:gd name="connsiteX4" fmla="*/ 0 w 4724767"/>
                      <a:gd name="connsiteY4" fmla="*/ 2829588 h 2829588"/>
                      <a:gd name="connsiteX0" fmla="*/ 0 w 5055843"/>
                      <a:gd name="connsiteY0" fmla="*/ 2734995 h 2734995"/>
                      <a:gd name="connsiteX1" fmla="*/ 1485009 w 5055843"/>
                      <a:gd name="connsiteY1" fmla="*/ 244452 h 2734995"/>
                      <a:gd name="connsiteX2" fmla="*/ 3658443 w 5055843"/>
                      <a:gd name="connsiteY2" fmla="*/ 857200 h 2734995"/>
                      <a:gd name="connsiteX3" fmla="*/ 4940705 w 5055843"/>
                      <a:gd name="connsiteY3" fmla="*/ 2703463 h 2734995"/>
                      <a:gd name="connsiteX4" fmla="*/ 0 w 5055843"/>
                      <a:gd name="connsiteY4" fmla="*/ 2734995 h 2734995"/>
                      <a:gd name="connsiteX0" fmla="*/ 0 w 5055843"/>
                      <a:gd name="connsiteY0" fmla="*/ 2747950 h 2747950"/>
                      <a:gd name="connsiteX1" fmla="*/ 1753022 w 5055843"/>
                      <a:gd name="connsiteY1" fmla="*/ 241641 h 2747950"/>
                      <a:gd name="connsiteX2" fmla="*/ 3658443 w 5055843"/>
                      <a:gd name="connsiteY2" fmla="*/ 870155 h 2747950"/>
                      <a:gd name="connsiteX3" fmla="*/ 4940705 w 5055843"/>
                      <a:gd name="connsiteY3" fmla="*/ 2716418 h 2747950"/>
                      <a:gd name="connsiteX4" fmla="*/ 0 w 5055843"/>
                      <a:gd name="connsiteY4" fmla="*/ 2747950 h 2747950"/>
                      <a:gd name="connsiteX0" fmla="*/ 0 w 5050832"/>
                      <a:gd name="connsiteY0" fmla="*/ 2890107 h 2890107"/>
                      <a:gd name="connsiteX1" fmla="*/ 1753022 w 5050832"/>
                      <a:gd name="connsiteY1" fmla="*/ 383798 h 2890107"/>
                      <a:gd name="connsiteX2" fmla="*/ 2365671 w 5050832"/>
                      <a:gd name="connsiteY2" fmla="*/ 66382 h 2890107"/>
                      <a:gd name="connsiteX3" fmla="*/ 3658443 w 5050832"/>
                      <a:gd name="connsiteY3" fmla="*/ 1012312 h 2890107"/>
                      <a:gd name="connsiteX4" fmla="*/ 4940705 w 5050832"/>
                      <a:gd name="connsiteY4" fmla="*/ 2858575 h 2890107"/>
                      <a:gd name="connsiteX5" fmla="*/ 0 w 5050832"/>
                      <a:gd name="connsiteY5" fmla="*/ 2890107 h 2890107"/>
                      <a:gd name="connsiteX0" fmla="*/ 0 w 5050832"/>
                      <a:gd name="connsiteY0" fmla="*/ 2890107 h 2890107"/>
                      <a:gd name="connsiteX1" fmla="*/ 153609 w 5050832"/>
                      <a:gd name="connsiteY1" fmla="*/ 1243300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5050832"/>
                      <a:gd name="connsiteY0" fmla="*/ 2890107 h 2890107"/>
                      <a:gd name="connsiteX1" fmla="*/ 153609 w 5050832"/>
                      <a:gd name="connsiteY1" fmla="*/ 1243300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5050832"/>
                      <a:gd name="connsiteY0" fmla="*/ 2890107 h 2890107"/>
                      <a:gd name="connsiteX1" fmla="*/ 322051 w 5050832"/>
                      <a:gd name="connsiteY1" fmla="*/ 1260287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4840762"/>
                      <a:gd name="connsiteY0" fmla="*/ 2958056 h 2958056"/>
                      <a:gd name="connsiteX1" fmla="*/ 111981 w 4840762"/>
                      <a:gd name="connsiteY1" fmla="*/ 1260287 h 2958056"/>
                      <a:gd name="connsiteX2" fmla="*/ 1542952 w 4840762"/>
                      <a:gd name="connsiteY2" fmla="*/ 383798 h 2958056"/>
                      <a:gd name="connsiteX3" fmla="*/ 2155601 w 4840762"/>
                      <a:gd name="connsiteY3" fmla="*/ 66382 h 2958056"/>
                      <a:gd name="connsiteX4" fmla="*/ 3448373 w 4840762"/>
                      <a:gd name="connsiteY4" fmla="*/ 1012312 h 2958056"/>
                      <a:gd name="connsiteX5" fmla="*/ 4730635 w 4840762"/>
                      <a:gd name="connsiteY5" fmla="*/ 2858575 h 2958056"/>
                      <a:gd name="connsiteX6" fmla="*/ 0 w 4840762"/>
                      <a:gd name="connsiteY6" fmla="*/ 2958056 h 2958056"/>
                      <a:gd name="connsiteX0" fmla="*/ 31885 w 4872647"/>
                      <a:gd name="connsiteY0" fmla="*/ 2958056 h 2958056"/>
                      <a:gd name="connsiteX1" fmla="*/ 143866 w 4872647"/>
                      <a:gd name="connsiteY1" fmla="*/ 1260287 h 2958056"/>
                      <a:gd name="connsiteX2" fmla="*/ 1574837 w 4872647"/>
                      <a:gd name="connsiteY2" fmla="*/ 383798 h 2958056"/>
                      <a:gd name="connsiteX3" fmla="*/ 2187486 w 4872647"/>
                      <a:gd name="connsiteY3" fmla="*/ 66382 h 2958056"/>
                      <a:gd name="connsiteX4" fmla="*/ 3480258 w 4872647"/>
                      <a:gd name="connsiteY4" fmla="*/ 1012312 h 2958056"/>
                      <a:gd name="connsiteX5" fmla="*/ 4762520 w 4872647"/>
                      <a:gd name="connsiteY5" fmla="*/ 2858575 h 2958056"/>
                      <a:gd name="connsiteX6" fmla="*/ 31885 w 4872647"/>
                      <a:gd name="connsiteY6" fmla="*/ 2958056 h 2958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872647" h="2958056">
                        <a:moveTo>
                          <a:pt x="31885" y="2958056"/>
                        </a:moveTo>
                        <a:cubicBezTo>
                          <a:pt x="42181" y="2578993"/>
                          <a:pt x="-99842" y="1639350"/>
                          <a:pt x="143866" y="1260287"/>
                        </a:cubicBezTo>
                        <a:lnTo>
                          <a:pt x="1574837" y="383798"/>
                        </a:lnTo>
                        <a:cubicBezTo>
                          <a:pt x="1966488" y="-73685"/>
                          <a:pt x="1869916" y="-38370"/>
                          <a:pt x="2187486" y="66382"/>
                        </a:cubicBezTo>
                        <a:cubicBezTo>
                          <a:pt x="2505056" y="171134"/>
                          <a:pt x="3048458" y="560085"/>
                          <a:pt x="3480258" y="1012312"/>
                        </a:cubicBezTo>
                        <a:cubicBezTo>
                          <a:pt x="3912058" y="1464539"/>
                          <a:pt x="5264530" y="2577140"/>
                          <a:pt x="4762520" y="2858575"/>
                        </a:cubicBezTo>
                        <a:lnTo>
                          <a:pt x="31885" y="2958056"/>
                        </a:lnTo>
                        <a:close/>
                      </a:path>
                    </a:pathLst>
                  </a:custGeom>
                  <a:solidFill>
                    <a:srgbClr val="D4624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grpSp>
                <p:nvGrpSpPr>
                  <p:cNvPr id="203" name="Csoportba foglalás 202"/>
                  <p:cNvGrpSpPr/>
                  <p:nvPr/>
                </p:nvGrpSpPr>
                <p:grpSpPr>
                  <a:xfrm>
                    <a:off x="38419" y="674347"/>
                    <a:ext cx="4317761" cy="4060891"/>
                    <a:chOff x="38419" y="678445"/>
                    <a:chExt cx="4317761" cy="4060891"/>
                  </a:xfrm>
                </p:grpSpPr>
                <p:sp>
                  <p:nvSpPr>
                    <p:cNvPr id="204" name="Háromszög 14"/>
                    <p:cNvSpPr/>
                    <p:nvPr/>
                  </p:nvSpPr>
                  <p:spPr>
                    <a:xfrm rot="20533632">
                      <a:off x="2381379" y="678445"/>
                      <a:ext cx="1808156" cy="4060891"/>
                    </a:xfrm>
                    <a:custGeom>
                      <a:avLst/>
                      <a:gdLst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4609629"/>
                        <a:gd name="connsiteY0" fmla="*/ 2995039 h 2995039"/>
                        <a:gd name="connsiteX1" fmla="*/ 1532305 w 4609629"/>
                        <a:gd name="connsiteY1" fmla="*/ 0 h 2995039"/>
                        <a:gd name="connsiteX2" fmla="*/ 4609629 w 4609629"/>
                        <a:gd name="connsiteY2" fmla="*/ 2868914 h 2995039"/>
                        <a:gd name="connsiteX3" fmla="*/ 0 w 4609629"/>
                        <a:gd name="connsiteY3" fmla="*/ 2995039 h 2995039"/>
                        <a:gd name="connsiteX0" fmla="*/ 0 w 4724767"/>
                        <a:gd name="connsiteY0" fmla="*/ 3052121 h 3052121"/>
                        <a:gd name="connsiteX1" fmla="*/ 1532305 w 4724767"/>
                        <a:gd name="connsiteY1" fmla="*/ 57082 h 3052121"/>
                        <a:gd name="connsiteX2" fmla="*/ 3327367 w 4724767"/>
                        <a:gd name="connsiteY2" fmla="*/ 1079733 h 3052121"/>
                        <a:gd name="connsiteX3" fmla="*/ 4609629 w 4724767"/>
                        <a:gd name="connsiteY3" fmla="*/ 2925996 h 3052121"/>
                        <a:gd name="connsiteX4" fmla="*/ 0 w 4724767"/>
                        <a:gd name="connsiteY4" fmla="*/ 3052121 h 3052121"/>
                        <a:gd name="connsiteX0" fmla="*/ 0 w 4724767"/>
                        <a:gd name="connsiteY0" fmla="*/ 2676415 h 2676415"/>
                        <a:gd name="connsiteX1" fmla="*/ 1153933 w 4724767"/>
                        <a:gd name="connsiteY1" fmla="*/ 91279 h 2676415"/>
                        <a:gd name="connsiteX2" fmla="*/ 3327367 w 4724767"/>
                        <a:gd name="connsiteY2" fmla="*/ 704027 h 2676415"/>
                        <a:gd name="connsiteX3" fmla="*/ 4609629 w 4724767"/>
                        <a:gd name="connsiteY3" fmla="*/ 2550290 h 2676415"/>
                        <a:gd name="connsiteX4" fmla="*/ 0 w 4724767"/>
                        <a:gd name="connsiteY4" fmla="*/ 2676415 h 2676415"/>
                        <a:gd name="connsiteX0" fmla="*/ 0 w 4724767"/>
                        <a:gd name="connsiteY0" fmla="*/ 2829588 h 2829588"/>
                        <a:gd name="connsiteX1" fmla="*/ 1153933 w 4724767"/>
                        <a:gd name="connsiteY1" fmla="*/ 244452 h 2829588"/>
                        <a:gd name="connsiteX2" fmla="*/ 3327367 w 4724767"/>
                        <a:gd name="connsiteY2" fmla="*/ 857200 h 2829588"/>
                        <a:gd name="connsiteX3" fmla="*/ 4609629 w 4724767"/>
                        <a:gd name="connsiteY3" fmla="*/ 2703463 h 2829588"/>
                        <a:gd name="connsiteX4" fmla="*/ 0 w 4724767"/>
                        <a:gd name="connsiteY4" fmla="*/ 2829588 h 2829588"/>
                        <a:gd name="connsiteX0" fmla="*/ 0 w 5055843"/>
                        <a:gd name="connsiteY0" fmla="*/ 2734995 h 2734995"/>
                        <a:gd name="connsiteX1" fmla="*/ 1485009 w 5055843"/>
                        <a:gd name="connsiteY1" fmla="*/ 244452 h 2734995"/>
                        <a:gd name="connsiteX2" fmla="*/ 3658443 w 5055843"/>
                        <a:gd name="connsiteY2" fmla="*/ 857200 h 2734995"/>
                        <a:gd name="connsiteX3" fmla="*/ 4940705 w 5055843"/>
                        <a:gd name="connsiteY3" fmla="*/ 2703463 h 2734995"/>
                        <a:gd name="connsiteX4" fmla="*/ 0 w 5055843"/>
                        <a:gd name="connsiteY4" fmla="*/ 2734995 h 2734995"/>
                        <a:gd name="connsiteX0" fmla="*/ 0 w 5055843"/>
                        <a:gd name="connsiteY0" fmla="*/ 2747950 h 2747950"/>
                        <a:gd name="connsiteX1" fmla="*/ 1753022 w 5055843"/>
                        <a:gd name="connsiteY1" fmla="*/ 241641 h 2747950"/>
                        <a:gd name="connsiteX2" fmla="*/ 3658443 w 5055843"/>
                        <a:gd name="connsiteY2" fmla="*/ 870155 h 2747950"/>
                        <a:gd name="connsiteX3" fmla="*/ 4940705 w 5055843"/>
                        <a:gd name="connsiteY3" fmla="*/ 2716418 h 2747950"/>
                        <a:gd name="connsiteX4" fmla="*/ 0 w 5055843"/>
                        <a:gd name="connsiteY4" fmla="*/ 2747950 h 2747950"/>
                        <a:gd name="connsiteX0" fmla="*/ 0 w 5050832"/>
                        <a:gd name="connsiteY0" fmla="*/ 2890107 h 2890107"/>
                        <a:gd name="connsiteX1" fmla="*/ 1753022 w 5050832"/>
                        <a:gd name="connsiteY1" fmla="*/ 383798 h 2890107"/>
                        <a:gd name="connsiteX2" fmla="*/ 2365671 w 5050832"/>
                        <a:gd name="connsiteY2" fmla="*/ 66382 h 2890107"/>
                        <a:gd name="connsiteX3" fmla="*/ 3658443 w 5050832"/>
                        <a:gd name="connsiteY3" fmla="*/ 1012312 h 2890107"/>
                        <a:gd name="connsiteX4" fmla="*/ 4940705 w 5050832"/>
                        <a:gd name="connsiteY4" fmla="*/ 2858575 h 2890107"/>
                        <a:gd name="connsiteX5" fmla="*/ 0 w 5050832"/>
                        <a:gd name="connsiteY5" fmla="*/ 2890107 h 2890107"/>
                        <a:gd name="connsiteX0" fmla="*/ 218001 w 3297811"/>
                        <a:gd name="connsiteY0" fmla="*/ 2785027 h 2858575"/>
                        <a:gd name="connsiteX1" fmla="*/ 1 w 3297811"/>
                        <a:gd name="connsiteY1" fmla="*/ 383798 h 2858575"/>
                        <a:gd name="connsiteX2" fmla="*/ 612650 w 3297811"/>
                        <a:gd name="connsiteY2" fmla="*/ 66382 h 2858575"/>
                        <a:gd name="connsiteX3" fmla="*/ 1905422 w 3297811"/>
                        <a:gd name="connsiteY3" fmla="*/ 1012312 h 2858575"/>
                        <a:gd name="connsiteX4" fmla="*/ 3187684 w 3297811"/>
                        <a:gd name="connsiteY4" fmla="*/ 2858575 h 2858575"/>
                        <a:gd name="connsiteX5" fmla="*/ 218001 w 3297811"/>
                        <a:gd name="connsiteY5" fmla="*/ 2785027 h 28585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297811" h="2858575">
                          <a:moveTo>
                            <a:pt x="218001" y="2785027"/>
                          </a:moveTo>
                          <a:lnTo>
                            <a:pt x="1" y="383798"/>
                          </a:lnTo>
                          <a:cubicBezTo>
                            <a:pt x="391652" y="-73685"/>
                            <a:pt x="295080" y="-38370"/>
                            <a:pt x="612650" y="66382"/>
                          </a:cubicBezTo>
                          <a:cubicBezTo>
                            <a:pt x="930220" y="171134"/>
                            <a:pt x="1473622" y="560085"/>
                            <a:pt x="1905422" y="1012312"/>
                          </a:cubicBezTo>
                          <a:cubicBezTo>
                            <a:pt x="2337222" y="1464539"/>
                            <a:pt x="3689694" y="2577140"/>
                            <a:pt x="3187684" y="2858575"/>
                          </a:cubicBezTo>
                          <a:lnTo>
                            <a:pt x="218001" y="2785027"/>
                          </a:lnTo>
                          <a:close/>
                        </a:path>
                      </a:pathLst>
                    </a:custGeom>
                    <a:solidFill>
                      <a:srgbClr val="DC806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05" name="Háromszög 14"/>
                    <p:cNvSpPr/>
                    <p:nvPr/>
                  </p:nvSpPr>
                  <p:spPr>
                    <a:xfrm>
                      <a:off x="38419" y="1155585"/>
                      <a:ext cx="4317761" cy="3390456"/>
                    </a:xfrm>
                    <a:custGeom>
                      <a:avLst/>
                      <a:gdLst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4609629"/>
                        <a:gd name="connsiteY0" fmla="*/ 2995039 h 2995039"/>
                        <a:gd name="connsiteX1" fmla="*/ 1532305 w 4609629"/>
                        <a:gd name="connsiteY1" fmla="*/ 0 h 2995039"/>
                        <a:gd name="connsiteX2" fmla="*/ 4609629 w 4609629"/>
                        <a:gd name="connsiteY2" fmla="*/ 2868914 h 2995039"/>
                        <a:gd name="connsiteX3" fmla="*/ 0 w 4609629"/>
                        <a:gd name="connsiteY3" fmla="*/ 2995039 h 2995039"/>
                        <a:gd name="connsiteX0" fmla="*/ 0 w 4724767"/>
                        <a:gd name="connsiteY0" fmla="*/ 3052121 h 3052121"/>
                        <a:gd name="connsiteX1" fmla="*/ 1532305 w 4724767"/>
                        <a:gd name="connsiteY1" fmla="*/ 57082 h 3052121"/>
                        <a:gd name="connsiteX2" fmla="*/ 3327367 w 4724767"/>
                        <a:gd name="connsiteY2" fmla="*/ 1079733 h 3052121"/>
                        <a:gd name="connsiteX3" fmla="*/ 4609629 w 4724767"/>
                        <a:gd name="connsiteY3" fmla="*/ 2925996 h 3052121"/>
                        <a:gd name="connsiteX4" fmla="*/ 0 w 4724767"/>
                        <a:gd name="connsiteY4" fmla="*/ 3052121 h 3052121"/>
                        <a:gd name="connsiteX0" fmla="*/ 0 w 4724767"/>
                        <a:gd name="connsiteY0" fmla="*/ 2676415 h 2676415"/>
                        <a:gd name="connsiteX1" fmla="*/ 1153933 w 4724767"/>
                        <a:gd name="connsiteY1" fmla="*/ 91279 h 2676415"/>
                        <a:gd name="connsiteX2" fmla="*/ 3327367 w 4724767"/>
                        <a:gd name="connsiteY2" fmla="*/ 704027 h 2676415"/>
                        <a:gd name="connsiteX3" fmla="*/ 4609629 w 4724767"/>
                        <a:gd name="connsiteY3" fmla="*/ 2550290 h 2676415"/>
                        <a:gd name="connsiteX4" fmla="*/ 0 w 4724767"/>
                        <a:gd name="connsiteY4" fmla="*/ 2676415 h 2676415"/>
                        <a:gd name="connsiteX0" fmla="*/ 0 w 4724767"/>
                        <a:gd name="connsiteY0" fmla="*/ 2829588 h 2829588"/>
                        <a:gd name="connsiteX1" fmla="*/ 1153933 w 4724767"/>
                        <a:gd name="connsiteY1" fmla="*/ 244452 h 2829588"/>
                        <a:gd name="connsiteX2" fmla="*/ 3327367 w 4724767"/>
                        <a:gd name="connsiteY2" fmla="*/ 857200 h 2829588"/>
                        <a:gd name="connsiteX3" fmla="*/ 4609629 w 4724767"/>
                        <a:gd name="connsiteY3" fmla="*/ 2703463 h 2829588"/>
                        <a:gd name="connsiteX4" fmla="*/ 0 w 4724767"/>
                        <a:gd name="connsiteY4" fmla="*/ 2829588 h 2829588"/>
                        <a:gd name="connsiteX0" fmla="*/ 0 w 5055843"/>
                        <a:gd name="connsiteY0" fmla="*/ 2734995 h 2734995"/>
                        <a:gd name="connsiteX1" fmla="*/ 1485009 w 5055843"/>
                        <a:gd name="connsiteY1" fmla="*/ 244452 h 2734995"/>
                        <a:gd name="connsiteX2" fmla="*/ 3658443 w 5055843"/>
                        <a:gd name="connsiteY2" fmla="*/ 857200 h 2734995"/>
                        <a:gd name="connsiteX3" fmla="*/ 4940705 w 5055843"/>
                        <a:gd name="connsiteY3" fmla="*/ 2703463 h 2734995"/>
                        <a:gd name="connsiteX4" fmla="*/ 0 w 5055843"/>
                        <a:gd name="connsiteY4" fmla="*/ 2734995 h 2734995"/>
                        <a:gd name="connsiteX0" fmla="*/ 0 w 5055843"/>
                        <a:gd name="connsiteY0" fmla="*/ 2747950 h 2747950"/>
                        <a:gd name="connsiteX1" fmla="*/ 1753022 w 5055843"/>
                        <a:gd name="connsiteY1" fmla="*/ 241641 h 2747950"/>
                        <a:gd name="connsiteX2" fmla="*/ 3658443 w 5055843"/>
                        <a:gd name="connsiteY2" fmla="*/ 870155 h 2747950"/>
                        <a:gd name="connsiteX3" fmla="*/ 4940705 w 5055843"/>
                        <a:gd name="connsiteY3" fmla="*/ 2716418 h 2747950"/>
                        <a:gd name="connsiteX4" fmla="*/ 0 w 5055843"/>
                        <a:gd name="connsiteY4" fmla="*/ 2747950 h 2747950"/>
                        <a:gd name="connsiteX0" fmla="*/ 0 w 5050832"/>
                        <a:gd name="connsiteY0" fmla="*/ 2890107 h 2890107"/>
                        <a:gd name="connsiteX1" fmla="*/ 1753022 w 5050832"/>
                        <a:gd name="connsiteY1" fmla="*/ 383798 h 2890107"/>
                        <a:gd name="connsiteX2" fmla="*/ 2365671 w 5050832"/>
                        <a:gd name="connsiteY2" fmla="*/ 66382 h 2890107"/>
                        <a:gd name="connsiteX3" fmla="*/ 3658443 w 5050832"/>
                        <a:gd name="connsiteY3" fmla="*/ 1012312 h 2890107"/>
                        <a:gd name="connsiteX4" fmla="*/ 4940705 w 5050832"/>
                        <a:gd name="connsiteY4" fmla="*/ 2858575 h 2890107"/>
                        <a:gd name="connsiteX5" fmla="*/ 0 w 5050832"/>
                        <a:gd name="connsiteY5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322051 w 5050832"/>
                        <a:gd name="connsiteY1" fmla="*/ 1260287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4840762"/>
                        <a:gd name="connsiteY0" fmla="*/ 2958056 h 2958056"/>
                        <a:gd name="connsiteX1" fmla="*/ 111981 w 4840762"/>
                        <a:gd name="connsiteY1" fmla="*/ 1260287 h 2958056"/>
                        <a:gd name="connsiteX2" fmla="*/ 1542952 w 4840762"/>
                        <a:gd name="connsiteY2" fmla="*/ 383798 h 2958056"/>
                        <a:gd name="connsiteX3" fmla="*/ 2155601 w 4840762"/>
                        <a:gd name="connsiteY3" fmla="*/ 66382 h 2958056"/>
                        <a:gd name="connsiteX4" fmla="*/ 3448373 w 4840762"/>
                        <a:gd name="connsiteY4" fmla="*/ 1012312 h 2958056"/>
                        <a:gd name="connsiteX5" fmla="*/ 4730635 w 4840762"/>
                        <a:gd name="connsiteY5" fmla="*/ 2858575 h 2958056"/>
                        <a:gd name="connsiteX6" fmla="*/ 0 w 4840762"/>
                        <a:gd name="connsiteY6" fmla="*/ 2958056 h 2958056"/>
                        <a:gd name="connsiteX0" fmla="*/ 31885 w 4872647"/>
                        <a:gd name="connsiteY0" fmla="*/ 2958056 h 2958056"/>
                        <a:gd name="connsiteX1" fmla="*/ 143866 w 4872647"/>
                        <a:gd name="connsiteY1" fmla="*/ 1260287 h 2958056"/>
                        <a:gd name="connsiteX2" fmla="*/ 1574837 w 4872647"/>
                        <a:gd name="connsiteY2" fmla="*/ 383798 h 2958056"/>
                        <a:gd name="connsiteX3" fmla="*/ 2187486 w 4872647"/>
                        <a:gd name="connsiteY3" fmla="*/ 66382 h 2958056"/>
                        <a:gd name="connsiteX4" fmla="*/ 3480258 w 4872647"/>
                        <a:gd name="connsiteY4" fmla="*/ 1012312 h 2958056"/>
                        <a:gd name="connsiteX5" fmla="*/ 4762520 w 4872647"/>
                        <a:gd name="connsiteY5" fmla="*/ 2858575 h 2958056"/>
                        <a:gd name="connsiteX6" fmla="*/ 31885 w 4872647"/>
                        <a:gd name="connsiteY6" fmla="*/ 2958056 h 2958056"/>
                        <a:gd name="connsiteX0" fmla="*/ 31885 w 5048746"/>
                        <a:gd name="connsiteY0" fmla="*/ 2958056 h 3223781"/>
                        <a:gd name="connsiteX1" fmla="*/ 143866 w 5048746"/>
                        <a:gd name="connsiteY1" fmla="*/ 1260287 h 3223781"/>
                        <a:gd name="connsiteX2" fmla="*/ 1574837 w 5048746"/>
                        <a:gd name="connsiteY2" fmla="*/ 383798 h 3223781"/>
                        <a:gd name="connsiteX3" fmla="*/ 2187486 w 5048746"/>
                        <a:gd name="connsiteY3" fmla="*/ 66382 h 3223781"/>
                        <a:gd name="connsiteX4" fmla="*/ 3480258 w 5048746"/>
                        <a:gd name="connsiteY4" fmla="*/ 1012312 h 3223781"/>
                        <a:gd name="connsiteX5" fmla="*/ 4949258 w 5048746"/>
                        <a:gd name="connsiteY5" fmla="*/ 3223781 h 3223781"/>
                        <a:gd name="connsiteX6" fmla="*/ 31885 w 5048746"/>
                        <a:gd name="connsiteY6" fmla="*/ 2958056 h 3223781"/>
                        <a:gd name="connsiteX0" fmla="*/ 115535 w 5007905"/>
                        <a:gd name="connsiteY0" fmla="*/ 3401521 h 3401521"/>
                        <a:gd name="connsiteX1" fmla="*/ 103025 w 5007905"/>
                        <a:gd name="connsiteY1" fmla="*/ 1260287 h 3401521"/>
                        <a:gd name="connsiteX2" fmla="*/ 1533996 w 5007905"/>
                        <a:gd name="connsiteY2" fmla="*/ 383798 h 3401521"/>
                        <a:gd name="connsiteX3" fmla="*/ 2146645 w 5007905"/>
                        <a:gd name="connsiteY3" fmla="*/ 66382 h 3401521"/>
                        <a:gd name="connsiteX4" fmla="*/ 3439417 w 5007905"/>
                        <a:gd name="connsiteY4" fmla="*/ 1012312 h 3401521"/>
                        <a:gd name="connsiteX5" fmla="*/ 4908417 w 5007905"/>
                        <a:gd name="connsiteY5" fmla="*/ 3223781 h 3401521"/>
                        <a:gd name="connsiteX6" fmla="*/ 115535 w 5007905"/>
                        <a:gd name="connsiteY6" fmla="*/ 3401521 h 3401521"/>
                        <a:gd name="connsiteX0" fmla="*/ 115534 w 4910872"/>
                        <a:gd name="connsiteY0" fmla="*/ 3401521 h 3594403"/>
                        <a:gd name="connsiteX1" fmla="*/ 103024 w 4910872"/>
                        <a:gd name="connsiteY1" fmla="*/ 1260287 h 3594403"/>
                        <a:gd name="connsiteX2" fmla="*/ 1533995 w 4910872"/>
                        <a:gd name="connsiteY2" fmla="*/ 383798 h 3594403"/>
                        <a:gd name="connsiteX3" fmla="*/ 2146644 w 4910872"/>
                        <a:gd name="connsiteY3" fmla="*/ 66382 h 3594403"/>
                        <a:gd name="connsiteX4" fmla="*/ 3439416 w 4910872"/>
                        <a:gd name="connsiteY4" fmla="*/ 1012312 h 3594403"/>
                        <a:gd name="connsiteX5" fmla="*/ 4908416 w 4910872"/>
                        <a:gd name="connsiteY5" fmla="*/ 3223781 h 3594403"/>
                        <a:gd name="connsiteX6" fmla="*/ 3352380 w 4910872"/>
                        <a:gd name="connsiteY6" fmla="*/ 3594403 h 3594403"/>
                        <a:gd name="connsiteX7" fmla="*/ 115534 w 4910872"/>
                        <a:gd name="connsiteY7" fmla="*/ 3401521 h 3594403"/>
                        <a:gd name="connsiteX0" fmla="*/ 0 w 5542293"/>
                        <a:gd name="connsiteY0" fmla="*/ 3662382 h 3675487"/>
                        <a:gd name="connsiteX1" fmla="*/ 734445 w 5542293"/>
                        <a:gd name="connsiteY1" fmla="*/ 1260287 h 3675487"/>
                        <a:gd name="connsiteX2" fmla="*/ 2165416 w 5542293"/>
                        <a:gd name="connsiteY2" fmla="*/ 383798 h 3675487"/>
                        <a:gd name="connsiteX3" fmla="*/ 2778065 w 5542293"/>
                        <a:gd name="connsiteY3" fmla="*/ 66382 h 3675487"/>
                        <a:gd name="connsiteX4" fmla="*/ 4070837 w 5542293"/>
                        <a:gd name="connsiteY4" fmla="*/ 1012312 h 3675487"/>
                        <a:gd name="connsiteX5" fmla="*/ 5539837 w 5542293"/>
                        <a:gd name="connsiteY5" fmla="*/ 3223781 h 3675487"/>
                        <a:gd name="connsiteX6" fmla="*/ 3983801 w 5542293"/>
                        <a:gd name="connsiteY6" fmla="*/ 3594403 h 3675487"/>
                        <a:gd name="connsiteX7" fmla="*/ 0 w 5542293"/>
                        <a:gd name="connsiteY7" fmla="*/ 3662382 h 3675487"/>
                        <a:gd name="connsiteX0" fmla="*/ 203452 w 5745745"/>
                        <a:gd name="connsiteY0" fmla="*/ 3662382 h 3675487"/>
                        <a:gd name="connsiteX1" fmla="*/ 676631 w 5745745"/>
                        <a:gd name="connsiteY1" fmla="*/ 2610227 h 3675487"/>
                        <a:gd name="connsiteX2" fmla="*/ 937897 w 5745745"/>
                        <a:gd name="connsiteY2" fmla="*/ 1260287 h 3675487"/>
                        <a:gd name="connsiteX3" fmla="*/ 2368868 w 5745745"/>
                        <a:gd name="connsiteY3" fmla="*/ 383798 h 3675487"/>
                        <a:gd name="connsiteX4" fmla="*/ 2981517 w 5745745"/>
                        <a:gd name="connsiteY4" fmla="*/ 66382 h 3675487"/>
                        <a:gd name="connsiteX5" fmla="*/ 4274289 w 5745745"/>
                        <a:gd name="connsiteY5" fmla="*/ 1012312 h 3675487"/>
                        <a:gd name="connsiteX6" fmla="*/ 5743289 w 5745745"/>
                        <a:gd name="connsiteY6" fmla="*/ 3223781 h 3675487"/>
                        <a:gd name="connsiteX7" fmla="*/ 4187253 w 5745745"/>
                        <a:gd name="connsiteY7" fmla="*/ 3594403 h 3675487"/>
                        <a:gd name="connsiteX8" fmla="*/ 203452 w 5745745"/>
                        <a:gd name="connsiteY8" fmla="*/ 3662382 h 3675487"/>
                        <a:gd name="connsiteX0" fmla="*/ 27057 w 5569350"/>
                        <a:gd name="connsiteY0" fmla="*/ 3662382 h 3675487"/>
                        <a:gd name="connsiteX1" fmla="*/ 500236 w 5569350"/>
                        <a:gd name="connsiteY1" fmla="*/ 2610227 h 3675487"/>
                        <a:gd name="connsiteX2" fmla="*/ 761502 w 5569350"/>
                        <a:gd name="connsiteY2" fmla="*/ 1260287 h 3675487"/>
                        <a:gd name="connsiteX3" fmla="*/ 2192473 w 5569350"/>
                        <a:gd name="connsiteY3" fmla="*/ 383798 h 3675487"/>
                        <a:gd name="connsiteX4" fmla="*/ 2805122 w 5569350"/>
                        <a:gd name="connsiteY4" fmla="*/ 66382 h 3675487"/>
                        <a:gd name="connsiteX5" fmla="*/ 4097894 w 5569350"/>
                        <a:gd name="connsiteY5" fmla="*/ 1012312 h 3675487"/>
                        <a:gd name="connsiteX6" fmla="*/ 5566894 w 5569350"/>
                        <a:gd name="connsiteY6" fmla="*/ 3223781 h 3675487"/>
                        <a:gd name="connsiteX7" fmla="*/ 4010858 w 5569350"/>
                        <a:gd name="connsiteY7" fmla="*/ 3594403 h 3675487"/>
                        <a:gd name="connsiteX8" fmla="*/ 27057 w 5569350"/>
                        <a:gd name="connsiteY8" fmla="*/ 3662382 h 3675487"/>
                        <a:gd name="connsiteX0" fmla="*/ 42262 w 5584555"/>
                        <a:gd name="connsiteY0" fmla="*/ 3662382 h 3675487"/>
                        <a:gd name="connsiteX1" fmla="*/ 293689 w 5584555"/>
                        <a:gd name="connsiteY1" fmla="*/ 2589575 h 3675487"/>
                        <a:gd name="connsiteX2" fmla="*/ 776707 w 5584555"/>
                        <a:gd name="connsiteY2" fmla="*/ 1260287 h 3675487"/>
                        <a:gd name="connsiteX3" fmla="*/ 2207678 w 5584555"/>
                        <a:gd name="connsiteY3" fmla="*/ 383798 h 3675487"/>
                        <a:gd name="connsiteX4" fmla="*/ 2820327 w 5584555"/>
                        <a:gd name="connsiteY4" fmla="*/ 66382 h 3675487"/>
                        <a:gd name="connsiteX5" fmla="*/ 4113099 w 5584555"/>
                        <a:gd name="connsiteY5" fmla="*/ 1012312 h 3675487"/>
                        <a:gd name="connsiteX6" fmla="*/ 5582099 w 5584555"/>
                        <a:gd name="connsiteY6" fmla="*/ 3223781 h 3675487"/>
                        <a:gd name="connsiteX7" fmla="*/ 4026063 w 5584555"/>
                        <a:gd name="connsiteY7" fmla="*/ 3594403 h 3675487"/>
                        <a:gd name="connsiteX8" fmla="*/ 42262 w 5584555"/>
                        <a:gd name="connsiteY8" fmla="*/ 3662382 h 3675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584555" h="3675487">
                          <a:moveTo>
                            <a:pt x="42262" y="3662382"/>
                          </a:moveTo>
                          <a:cubicBezTo>
                            <a:pt x="-105284" y="3529686"/>
                            <a:pt x="171282" y="2989924"/>
                            <a:pt x="293689" y="2589575"/>
                          </a:cubicBezTo>
                          <a:cubicBezTo>
                            <a:pt x="416096" y="2189226"/>
                            <a:pt x="464081" y="1580086"/>
                            <a:pt x="776707" y="1260287"/>
                          </a:cubicBezTo>
                          <a:lnTo>
                            <a:pt x="2207678" y="383798"/>
                          </a:lnTo>
                          <a:cubicBezTo>
                            <a:pt x="2599329" y="-73685"/>
                            <a:pt x="2502757" y="-38370"/>
                            <a:pt x="2820327" y="66382"/>
                          </a:cubicBezTo>
                          <a:cubicBezTo>
                            <a:pt x="3137897" y="171134"/>
                            <a:pt x="3681299" y="560085"/>
                            <a:pt x="4113099" y="1012312"/>
                          </a:cubicBezTo>
                          <a:cubicBezTo>
                            <a:pt x="4544899" y="1464539"/>
                            <a:pt x="5643290" y="2845605"/>
                            <a:pt x="5582099" y="3223781"/>
                          </a:cubicBezTo>
                          <a:cubicBezTo>
                            <a:pt x="4970051" y="3242977"/>
                            <a:pt x="4638111" y="3575207"/>
                            <a:pt x="4026063" y="3594403"/>
                          </a:cubicBezTo>
                          <a:cubicBezTo>
                            <a:pt x="2947114" y="3530109"/>
                            <a:pt x="1121211" y="3726676"/>
                            <a:pt x="42262" y="3662382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2649">
                          <a:srgbClr val="F58A66">
                            <a:alpha val="49000"/>
                          </a:srgbClr>
                        </a:gs>
                        <a:gs pos="97000">
                          <a:srgbClr val="F5A183">
                            <a:alpha val="24000"/>
                          </a:srgbClr>
                        </a:gs>
                      </a:gsLst>
                      <a:lin ang="162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  <p:sp>
                  <p:nvSpPr>
                    <p:cNvPr id="206" name="Szabadkézi sokszög 205"/>
                    <p:cNvSpPr/>
                    <p:nvPr/>
                  </p:nvSpPr>
                  <p:spPr>
                    <a:xfrm rot="8803688">
                      <a:off x="2225108" y="998281"/>
                      <a:ext cx="626427" cy="1356463"/>
                    </a:xfrm>
                    <a:custGeom>
                      <a:avLst/>
                      <a:gdLst>
                        <a:gd name="connsiteX0" fmla="*/ 431783 w 626427"/>
                        <a:gd name="connsiteY0" fmla="*/ 1356463 h 1356463"/>
                        <a:gd name="connsiteX1" fmla="*/ 314159 w 626427"/>
                        <a:gd name="connsiteY1" fmla="*/ 1179639 h 1356463"/>
                        <a:gd name="connsiteX2" fmla="*/ 230899 w 626427"/>
                        <a:gd name="connsiteY2" fmla="*/ 938041 h 1356463"/>
                        <a:gd name="connsiteX3" fmla="*/ 83034 w 626427"/>
                        <a:gd name="connsiteY3" fmla="*/ 592189 h 1356463"/>
                        <a:gd name="connsiteX4" fmla="*/ 0 w 626427"/>
                        <a:gd name="connsiteY4" fmla="*/ 249868 h 1356463"/>
                        <a:gd name="connsiteX5" fmla="*/ 112851 w 626427"/>
                        <a:gd name="connsiteY5" fmla="*/ 370698 h 1356463"/>
                        <a:gd name="connsiteX6" fmla="*/ 183522 w 626427"/>
                        <a:gd name="connsiteY6" fmla="*/ 323975 h 1356463"/>
                        <a:gd name="connsiteX7" fmla="*/ 183940 w 626427"/>
                        <a:gd name="connsiteY7" fmla="*/ 323332 h 1356463"/>
                        <a:gd name="connsiteX8" fmla="*/ 183622 w 626427"/>
                        <a:gd name="connsiteY8" fmla="*/ 315769 h 1356463"/>
                        <a:gd name="connsiteX9" fmla="*/ 189676 w 626427"/>
                        <a:gd name="connsiteY9" fmla="*/ 314516 h 1356463"/>
                        <a:gd name="connsiteX10" fmla="*/ 199800 w 626427"/>
                        <a:gd name="connsiteY10" fmla="*/ 298955 h 1356463"/>
                        <a:gd name="connsiteX11" fmla="*/ 225992 w 626427"/>
                        <a:gd name="connsiteY11" fmla="*/ 0 h 1356463"/>
                        <a:gd name="connsiteX12" fmla="*/ 304789 w 626427"/>
                        <a:gd name="connsiteY12" fmla="*/ 201176 h 1356463"/>
                        <a:gd name="connsiteX13" fmla="*/ 310666 w 626427"/>
                        <a:gd name="connsiteY13" fmla="*/ 196760 h 1356463"/>
                        <a:gd name="connsiteX14" fmla="*/ 362568 w 626427"/>
                        <a:gd name="connsiteY14" fmla="*/ 182158 h 1356463"/>
                        <a:gd name="connsiteX15" fmla="*/ 368551 w 626427"/>
                        <a:gd name="connsiteY15" fmla="*/ 91727 h 1356463"/>
                        <a:gd name="connsiteX16" fmla="*/ 454309 w 626427"/>
                        <a:gd name="connsiteY16" fmla="*/ 192173 h 1356463"/>
                        <a:gd name="connsiteX17" fmla="*/ 500524 w 626427"/>
                        <a:gd name="connsiteY17" fmla="*/ 323934 h 1356463"/>
                        <a:gd name="connsiteX18" fmla="*/ 592953 w 626427"/>
                        <a:gd name="connsiteY18" fmla="*/ 514581 h 1356463"/>
                        <a:gd name="connsiteX19" fmla="*/ 626427 w 626427"/>
                        <a:gd name="connsiteY19" fmla="*/ 698801 h 1356463"/>
                        <a:gd name="connsiteX20" fmla="*/ 503648 w 626427"/>
                        <a:gd name="connsiteY20" fmla="*/ 708912 h 1356463"/>
                        <a:gd name="connsiteX21" fmla="*/ 502469 w 626427"/>
                        <a:gd name="connsiteY21" fmla="*/ 709966 h 1356463"/>
                        <a:gd name="connsiteX22" fmla="*/ 518655 w 626427"/>
                        <a:gd name="connsiteY22" fmla="*/ 743708 h 1356463"/>
                        <a:gd name="connsiteX23" fmla="*/ 572624 w 626427"/>
                        <a:gd name="connsiteY23" fmla="*/ 907297 h 1356463"/>
                        <a:gd name="connsiteX24" fmla="*/ 524922 w 626427"/>
                        <a:gd name="connsiteY24" fmla="*/ 968374 h 1356463"/>
                        <a:gd name="connsiteX25" fmla="*/ 450660 w 626427"/>
                        <a:gd name="connsiteY25" fmla="*/ 892832 h 1356463"/>
                        <a:gd name="connsiteX26" fmla="*/ 471912 w 626427"/>
                        <a:gd name="connsiteY26" fmla="*/ 994800 h 1356463"/>
                        <a:gd name="connsiteX27" fmla="*/ 479954 w 626427"/>
                        <a:gd name="connsiteY27" fmla="*/ 1126956 h 1356463"/>
                        <a:gd name="connsiteX28" fmla="*/ 415046 w 626427"/>
                        <a:gd name="connsiteY28" fmla="*/ 1185160 h 13564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626427" h="1356463">
                          <a:moveTo>
                            <a:pt x="431783" y="1356463"/>
                          </a:moveTo>
                          <a:cubicBezTo>
                            <a:pt x="415824" y="1345815"/>
                            <a:pt x="347640" y="1249376"/>
                            <a:pt x="314159" y="1179639"/>
                          </a:cubicBezTo>
                          <a:cubicBezTo>
                            <a:pt x="280679" y="1109902"/>
                            <a:pt x="270275" y="1026220"/>
                            <a:pt x="230899" y="938041"/>
                          </a:cubicBezTo>
                          <a:cubicBezTo>
                            <a:pt x="193404" y="821155"/>
                            <a:pt x="120529" y="709074"/>
                            <a:pt x="83034" y="592189"/>
                          </a:cubicBezTo>
                          <a:lnTo>
                            <a:pt x="0" y="249868"/>
                          </a:lnTo>
                          <a:cubicBezTo>
                            <a:pt x="-302" y="200853"/>
                            <a:pt x="82264" y="358346"/>
                            <a:pt x="112851" y="370698"/>
                          </a:cubicBezTo>
                          <a:cubicBezTo>
                            <a:pt x="143438" y="383050"/>
                            <a:pt x="159393" y="373658"/>
                            <a:pt x="183522" y="323975"/>
                          </a:cubicBezTo>
                          <a:lnTo>
                            <a:pt x="183940" y="323332"/>
                          </a:lnTo>
                          <a:lnTo>
                            <a:pt x="183622" y="315769"/>
                          </a:lnTo>
                          <a:lnTo>
                            <a:pt x="189676" y="314516"/>
                          </a:lnTo>
                          <a:lnTo>
                            <a:pt x="199800" y="298955"/>
                          </a:lnTo>
                          <a:cubicBezTo>
                            <a:pt x="225594" y="223379"/>
                            <a:pt x="174602" y="39464"/>
                            <a:pt x="225992" y="0"/>
                          </a:cubicBezTo>
                          <a:lnTo>
                            <a:pt x="304789" y="201176"/>
                          </a:lnTo>
                          <a:lnTo>
                            <a:pt x="310666" y="196760"/>
                          </a:lnTo>
                          <a:cubicBezTo>
                            <a:pt x="327966" y="191893"/>
                            <a:pt x="350876" y="201110"/>
                            <a:pt x="362568" y="182158"/>
                          </a:cubicBezTo>
                          <a:lnTo>
                            <a:pt x="368551" y="91727"/>
                          </a:lnTo>
                          <a:cubicBezTo>
                            <a:pt x="381847" y="98404"/>
                            <a:pt x="432313" y="153472"/>
                            <a:pt x="454309" y="192173"/>
                          </a:cubicBezTo>
                          <a:cubicBezTo>
                            <a:pt x="476304" y="230874"/>
                            <a:pt x="475422" y="275207"/>
                            <a:pt x="500524" y="323934"/>
                          </a:cubicBezTo>
                          <a:cubicBezTo>
                            <a:pt x="520330" y="387483"/>
                            <a:pt x="573147" y="451032"/>
                            <a:pt x="592953" y="514581"/>
                          </a:cubicBezTo>
                          <a:lnTo>
                            <a:pt x="626427" y="698801"/>
                          </a:lnTo>
                          <a:cubicBezTo>
                            <a:pt x="620604" y="724358"/>
                            <a:pt x="543338" y="689881"/>
                            <a:pt x="503648" y="708912"/>
                          </a:cubicBezTo>
                          <a:lnTo>
                            <a:pt x="502469" y="709966"/>
                          </a:lnTo>
                          <a:lnTo>
                            <a:pt x="518655" y="743708"/>
                          </a:lnTo>
                          <a:cubicBezTo>
                            <a:pt x="548584" y="807803"/>
                            <a:pt x="572544" y="867115"/>
                            <a:pt x="572624" y="907297"/>
                          </a:cubicBezTo>
                          <a:cubicBezTo>
                            <a:pt x="548602" y="899922"/>
                            <a:pt x="548943" y="975749"/>
                            <a:pt x="524922" y="968374"/>
                          </a:cubicBezTo>
                          <a:lnTo>
                            <a:pt x="450660" y="892832"/>
                          </a:lnTo>
                          <a:cubicBezTo>
                            <a:pt x="430313" y="907900"/>
                            <a:pt x="459549" y="948785"/>
                            <a:pt x="471912" y="994800"/>
                          </a:cubicBezTo>
                          <a:cubicBezTo>
                            <a:pt x="484275" y="1040815"/>
                            <a:pt x="485869" y="1095713"/>
                            <a:pt x="479954" y="1126956"/>
                          </a:cubicBezTo>
                          <a:cubicBezTo>
                            <a:pt x="469716" y="1176851"/>
                            <a:pt x="425283" y="1135265"/>
                            <a:pt x="415046" y="118516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</p:grpSp>
            <p:grpSp>
              <p:nvGrpSpPr>
                <p:cNvPr id="207" name="Csoportba foglalás 206"/>
                <p:cNvGrpSpPr/>
                <p:nvPr/>
              </p:nvGrpSpPr>
              <p:grpSpPr>
                <a:xfrm>
                  <a:off x="3159821" y="875387"/>
                  <a:ext cx="5197865" cy="4249501"/>
                  <a:chOff x="4118387" y="463097"/>
                  <a:chExt cx="5197865" cy="4249501"/>
                </a:xfrm>
              </p:grpSpPr>
              <p:sp>
                <p:nvSpPr>
                  <p:cNvPr id="208" name="Háromszög 14"/>
                  <p:cNvSpPr/>
                  <p:nvPr/>
                </p:nvSpPr>
                <p:spPr>
                  <a:xfrm flipH="1">
                    <a:off x="4118387" y="618651"/>
                    <a:ext cx="5197865" cy="4093947"/>
                  </a:xfrm>
                  <a:custGeom>
                    <a:avLst/>
                    <a:gdLst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4609629"/>
                      <a:gd name="connsiteY0" fmla="*/ 2995039 h 2995039"/>
                      <a:gd name="connsiteX1" fmla="*/ 1532305 w 4609629"/>
                      <a:gd name="connsiteY1" fmla="*/ 0 h 2995039"/>
                      <a:gd name="connsiteX2" fmla="*/ 4609629 w 4609629"/>
                      <a:gd name="connsiteY2" fmla="*/ 2868914 h 2995039"/>
                      <a:gd name="connsiteX3" fmla="*/ 0 w 4609629"/>
                      <a:gd name="connsiteY3" fmla="*/ 2995039 h 2995039"/>
                      <a:gd name="connsiteX0" fmla="*/ 0 w 4724767"/>
                      <a:gd name="connsiteY0" fmla="*/ 3052121 h 3052121"/>
                      <a:gd name="connsiteX1" fmla="*/ 1532305 w 4724767"/>
                      <a:gd name="connsiteY1" fmla="*/ 57082 h 3052121"/>
                      <a:gd name="connsiteX2" fmla="*/ 3327367 w 4724767"/>
                      <a:gd name="connsiteY2" fmla="*/ 1079733 h 3052121"/>
                      <a:gd name="connsiteX3" fmla="*/ 4609629 w 4724767"/>
                      <a:gd name="connsiteY3" fmla="*/ 2925996 h 3052121"/>
                      <a:gd name="connsiteX4" fmla="*/ 0 w 4724767"/>
                      <a:gd name="connsiteY4" fmla="*/ 3052121 h 3052121"/>
                      <a:gd name="connsiteX0" fmla="*/ 0 w 4724767"/>
                      <a:gd name="connsiteY0" fmla="*/ 2676415 h 2676415"/>
                      <a:gd name="connsiteX1" fmla="*/ 1153933 w 4724767"/>
                      <a:gd name="connsiteY1" fmla="*/ 91279 h 2676415"/>
                      <a:gd name="connsiteX2" fmla="*/ 3327367 w 4724767"/>
                      <a:gd name="connsiteY2" fmla="*/ 704027 h 2676415"/>
                      <a:gd name="connsiteX3" fmla="*/ 4609629 w 4724767"/>
                      <a:gd name="connsiteY3" fmla="*/ 2550290 h 2676415"/>
                      <a:gd name="connsiteX4" fmla="*/ 0 w 4724767"/>
                      <a:gd name="connsiteY4" fmla="*/ 2676415 h 2676415"/>
                      <a:gd name="connsiteX0" fmla="*/ 0 w 4724767"/>
                      <a:gd name="connsiteY0" fmla="*/ 2829588 h 2829588"/>
                      <a:gd name="connsiteX1" fmla="*/ 1153933 w 4724767"/>
                      <a:gd name="connsiteY1" fmla="*/ 244452 h 2829588"/>
                      <a:gd name="connsiteX2" fmla="*/ 3327367 w 4724767"/>
                      <a:gd name="connsiteY2" fmla="*/ 857200 h 2829588"/>
                      <a:gd name="connsiteX3" fmla="*/ 4609629 w 4724767"/>
                      <a:gd name="connsiteY3" fmla="*/ 2703463 h 2829588"/>
                      <a:gd name="connsiteX4" fmla="*/ 0 w 4724767"/>
                      <a:gd name="connsiteY4" fmla="*/ 2829588 h 2829588"/>
                      <a:gd name="connsiteX0" fmla="*/ 0 w 5055843"/>
                      <a:gd name="connsiteY0" fmla="*/ 2734995 h 2734995"/>
                      <a:gd name="connsiteX1" fmla="*/ 1485009 w 5055843"/>
                      <a:gd name="connsiteY1" fmla="*/ 244452 h 2734995"/>
                      <a:gd name="connsiteX2" fmla="*/ 3658443 w 5055843"/>
                      <a:gd name="connsiteY2" fmla="*/ 857200 h 2734995"/>
                      <a:gd name="connsiteX3" fmla="*/ 4940705 w 5055843"/>
                      <a:gd name="connsiteY3" fmla="*/ 2703463 h 2734995"/>
                      <a:gd name="connsiteX4" fmla="*/ 0 w 5055843"/>
                      <a:gd name="connsiteY4" fmla="*/ 2734995 h 2734995"/>
                      <a:gd name="connsiteX0" fmla="*/ 0 w 5055843"/>
                      <a:gd name="connsiteY0" fmla="*/ 2747950 h 2747950"/>
                      <a:gd name="connsiteX1" fmla="*/ 1753022 w 5055843"/>
                      <a:gd name="connsiteY1" fmla="*/ 241641 h 2747950"/>
                      <a:gd name="connsiteX2" fmla="*/ 3658443 w 5055843"/>
                      <a:gd name="connsiteY2" fmla="*/ 870155 h 2747950"/>
                      <a:gd name="connsiteX3" fmla="*/ 4940705 w 5055843"/>
                      <a:gd name="connsiteY3" fmla="*/ 2716418 h 2747950"/>
                      <a:gd name="connsiteX4" fmla="*/ 0 w 5055843"/>
                      <a:gd name="connsiteY4" fmla="*/ 2747950 h 2747950"/>
                      <a:gd name="connsiteX0" fmla="*/ 0 w 5050832"/>
                      <a:gd name="connsiteY0" fmla="*/ 2890107 h 2890107"/>
                      <a:gd name="connsiteX1" fmla="*/ 1753022 w 5050832"/>
                      <a:gd name="connsiteY1" fmla="*/ 383798 h 2890107"/>
                      <a:gd name="connsiteX2" fmla="*/ 2365671 w 5050832"/>
                      <a:gd name="connsiteY2" fmla="*/ 66382 h 2890107"/>
                      <a:gd name="connsiteX3" fmla="*/ 3658443 w 5050832"/>
                      <a:gd name="connsiteY3" fmla="*/ 1012312 h 2890107"/>
                      <a:gd name="connsiteX4" fmla="*/ 4940705 w 5050832"/>
                      <a:gd name="connsiteY4" fmla="*/ 2858575 h 2890107"/>
                      <a:gd name="connsiteX5" fmla="*/ 0 w 5050832"/>
                      <a:gd name="connsiteY5" fmla="*/ 2890107 h 2890107"/>
                      <a:gd name="connsiteX0" fmla="*/ 0 w 5050832"/>
                      <a:gd name="connsiteY0" fmla="*/ 2890107 h 2890107"/>
                      <a:gd name="connsiteX1" fmla="*/ 796392 w 5050832"/>
                      <a:gd name="connsiteY1" fmla="*/ 1211110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5197865"/>
                      <a:gd name="connsiteY0" fmla="*/ 2890107 h 2890107"/>
                      <a:gd name="connsiteX1" fmla="*/ 796392 w 5197865"/>
                      <a:gd name="connsiteY1" fmla="*/ 1211110 h 2890107"/>
                      <a:gd name="connsiteX2" fmla="*/ 1753022 w 5197865"/>
                      <a:gd name="connsiteY2" fmla="*/ 383798 h 2890107"/>
                      <a:gd name="connsiteX3" fmla="*/ 2365671 w 5197865"/>
                      <a:gd name="connsiteY3" fmla="*/ 66382 h 2890107"/>
                      <a:gd name="connsiteX4" fmla="*/ 3658443 w 5197865"/>
                      <a:gd name="connsiteY4" fmla="*/ 1012312 h 2890107"/>
                      <a:gd name="connsiteX5" fmla="*/ 4485523 w 5197865"/>
                      <a:gd name="connsiteY5" fmla="*/ 1522739 h 2890107"/>
                      <a:gd name="connsiteX6" fmla="*/ 4940705 w 5197865"/>
                      <a:gd name="connsiteY6" fmla="*/ 2858575 h 2890107"/>
                      <a:gd name="connsiteX7" fmla="*/ 0 w 5197865"/>
                      <a:gd name="connsiteY7" fmla="*/ 2890107 h 2890107"/>
                      <a:gd name="connsiteX0" fmla="*/ 0 w 5197865"/>
                      <a:gd name="connsiteY0" fmla="*/ 2890107 h 2890107"/>
                      <a:gd name="connsiteX1" fmla="*/ 796392 w 5197865"/>
                      <a:gd name="connsiteY1" fmla="*/ 1211110 h 2890107"/>
                      <a:gd name="connsiteX2" fmla="*/ 1753022 w 5197865"/>
                      <a:gd name="connsiteY2" fmla="*/ 383798 h 2890107"/>
                      <a:gd name="connsiteX3" fmla="*/ 2365671 w 5197865"/>
                      <a:gd name="connsiteY3" fmla="*/ 66382 h 2890107"/>
                      <a:gd name="connsiteX4" fmla="*/ 3381936 w 5197865"/>
                      <a:gd name="connsiteY4" fmla="*/ 565592 h 2890107"/>
                      <a:gd name="connsiteX5" fmla="*/ 3658443 w 5197865"/>
                      <a:gd name="connsiteY5" fmla="*/ 1012312 h 2890107"/>
                      <a:gd name="connsiteX6" fmla="*/ 4485523 w 5197865"/>
                      <a:gd name="connsiteY6" fmla="*/ 1522739 h 2890107"/>
                      <a:gd name="connsiteX7" fmla="*/ 4940705 w 5197865"/>
                      <a:gd name="connsiteY7" fmla="*/ 2858575 h 2890107"/>
                      <a:gd name="connsiteX8" fmla="*/ 0 w 5197865"/>
                      <a:gd name="connsiteY8" fmla="*/ 2890107 h 28901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197865" h="2890107">
                        <a:moveTo>
                          <a:pt x="0" y="2890107"/>
                        </a:moveTo>
                        <a:cubicBezTo>
                          <a:pt x="391588" y="2337861"/>
                          <a:pt x="404804" y="1763356"/>
                          <a:pt x="796392" y="1211110"/>
                        </a:cubicBezTo>
                        <a:lnTo>
                          <a:pt x="1753022" y="383798"/>
                        </a:lnTo>
                        <a:cubicBezTo>
                          <a:pt x="2144673" y="-73685"/>
                          <a:pt x="2048101" y="-38370"/>
                          <a:pt x="2365671" y="66382"/>
                        </a:cubicBezTo>
                        <a:cubicBezTo>
                          <a:pt x="2616136" y="104101"/>
                          <a:pt x="3166474" y="407937"/>
                          <a:pt x="3381936" y="565592"/>
                        </a:cubicBezTo>
                        <a:cubicBezTo>
                          <a:pt x="3597398" y="723247"/>
                          <a:pt x="3453491" y="860207"/>
                          <a:pt x="3658443" y="1012312"/>
                        </a:cubicBezTo>
                        <a:cubicBezTo>
                          <a:pt x="3863395" y="1164417"/>
                          <a:pt x="4271813" y="1215028"/>
                          <a:pt x="4485523" y="1522739"/>
                        </a:cubicBezTo>
                        <a:cubicBezTo>
                          <a:pt x="4699233" y="1830450"/>
                          <a:pt x="5646251" y="2630680"/>
                          <a:pt x="4940705" y="2858575"/>
                        </a:cubicBezTo>
                        <a:lnTo>
                          <a:pt x="0" y="2890107"/>
                        </a:lnTo>
                        <a:close/>
                      </a:path>
                    </a:pathLst>
                  </a:custGeom>
                  <a:solidFill>
                    <a:srgbClr val="D4624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09" name="Háromszög 14"/>
                  <p:cNvSpPr/>
                  <p:nvPr/>
                </p:nvSpPr>
                <p:spPr>
                  <a:xfrm rot="20881629">
                    <a:off x="7327256" y="463097"/>
                    <a:ext cx="1580279" cy="3319694"/>
                  </a:xfrm>
                  <a:custGeom>
                    <a:avLst/>
                    <a:gdLst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4609629"/>
                      <a:gd name="connsiteY0" fmla="*/ 2995039 h 2995039"/>
                      <a:gd name="connsiteX1" fmla="*/ 1532305 w 4609629"/>
                      <a:gd name="connsiteY1" fmla="*/ 0 h 2995039"/>
                      <a:gd name="connsiteX2" fmla="*/ 4609629 w 4609629"/>
                      <a:gd name="connsiteY2" fmla="*/ 2868914 h 2995039"/>
                      <a:gd name="connsiteX3" fmla="*/ 0 w 4609629"/>
                      <a:gd name="connsiteY3" fmla="*/ 2995039 h 2995039"/>
                      <a:gd name="connsiteX0" fmla="*/ 0 w 4724767"/>
                      <a:gd name="connsiteY0" fmla="*/ 3052121 h 3052121"/>
                      <a:gd name="connsiteX1" fmla="*/ 1532305 w 4724767"/>
                      <a:gd name="connsiteY1" fmla="*/ 57082 h 3052121"/>
                      <a:gd name="connsiteX2" fmla="*/ 3327367 w 4724767"/>
                      <a:gd name="connsiteY2" fmla="*/ 1079733 h 3052121"/>
                      <a:gd name="connsiteX3" fmla="*/ 4609629 w 4724767"/>
                      <a:gd name="connsiteY3" fmla="*/ 2925996 h 3052121"/>
                      <a:gd name="connsiteX4" fmla="*/ 0 w 4724767"/>
                      <a:gd name="connsiteY4" fmla="*/ 3052121 h 3052121"/>
                      <a:gd name="connsiteX0" fmla="*/ 0 w 4724767"/>
                      <a:gd name="connsiteY0" fmla="*/ 2676415 h 2676415"/>
                      <a:gd name="connsiteX1" fmla="*/ 1153933 w 4724767"/>
                      <a:gd name="connsiteY1" fmla="*/ 91279 h 2676415"/>
                      <a:gd name="connsiteX2" fmla="*/ 3327367 w 4724767"/>
                      <a:gd name="connsiteY2" fmla="*/ 704027 h 2676415"/>
                      <a:gd name="connsiteX3" fmla="*/ 4609629 w 4724767"/>
                      <a:gd name="connsiteY3" fmla="*/ 2550290 h 2676415"/>
                      <a:gd name="connsiteX4" fmla="*/ 0 w 4724767"/>
                      <a:gd name="connsiteY4" fmla="*/ 2676415 h 2676415"/>
                      <a:gd name="connsiteX0" fmla="*/ 0 w 4724767"/>
                      <a:gd name="connsiteY0" fmla="*/ 2829588 h 2829588"/>
                      <a:gd name="connsiteX1" fmla="*/ 1153933 w 4724767"/>
                      <a:gd name="connsiteY1" fmla="*/ 244452 h 2829588"/>
                      <a:gd name="connsiteX2" fmla="*/ 3327367 w 4724767"/>
                      <a:gd name="connsiteY2" fmla="*/ 857200 h 2829588"/>
                      <a:gd name="connsiteX3" fmla="*/ 4609629 w 4724767"/>
                      <a:gd name="connsiteY3" fmla="*/ 2703463 h 2829588"/>
                      <a:gd name="connsiteX4" fmla="*/ 0 w 4724767"/>
                      <a:gd name="connsiteY4" fmla="*/ 2829588 h 2829588"/>
                      <a:gd name="connsiteX0" fmla="*/ 0 w 5055843"/>
                      <a:gd name="connsiteY0" fmla="*/ 2734995 h 2734995"/>
                      <a:gd name="connsiteX1" fmla="*/ 1485009 w 5055843"/>
                      <a:gd name="connsiteY1" fmla="*/ 244452 h 2734995"/>
                      <a:gd name="connsiteX2" fmla="*/ 3658443 w 5055843"/>
                      <a:gd name="connsiteY2" fmla="*/ 857200 h 2734995"/>
                      <a:gd name="connsiteX3" fmla="*/ 4940705 w 5055843"/>
                      <a:gd name="connsiteY3" fmla="*/ 2703463 h 2734995"/>
                      <a:gd name="connsiteX4" fmla="*/ 0 w 5055843"/>
                      <a:gd name="connsiteY4" fmla="*/ 2734995 h 2734995"/>
                      <a:gd name="connsiteX0" fmla="*/ 0 w 5055843"/>
                      <a:gd name="connsiteY0" fmla="*/ 2747950 h 2747950"/>
                      <a:gd name="connsiteX1" fmla="*/ 1753022 w 5055843"/>
                      <a:gd name="connsiteY1" fmla="*/ 241641 h 2747950"/>
                      <a:gd name="connsiteX2" fmla="*/ 3658443 w 5055843"/>
                      <a:gd name="connsiteY2" fmla="*/ 870155 h 2747950"/>
                      <a:gd name="connsiteX3" fmla="*/ 4940705 w 5055843"/>
                      <a:gd name="connsiteY3" fmla="*/ 2716418 h 2747950"/>
                      <a:gd name="connsiteX4" fmla="*/ 0 w 5055843"/>
                      <a:gd name="connsiteY4" fmla="*/ 2747950 h 2747950"/>
                      <a:gd name="connsiteX0" fmla="*/ 0 w 5050832"/>
                      <a:gd name="connsiteY0" fmla="*/ 2890107 h 2890107"/>
                      <a:gd name="connsiteX1" fmla="*/ 1753022 w 5050832"/>
                      <a:gd name="connsiteY1" fmla="*/ 383798 h 2890107"/>
                      <a:gd name="connsiteX2" fmla="*/ 2365671 w 5050832"/>
                      <a:gd name="connsiteY2" fmla="*/ 66382 h 2890107"/>
                      <a:gd name="connsiteX3" fmla="*/ 3658443 w 5050832"/>
                      <a:gd name="connsiteY3" fmla="*/ 1012312 h 2890107"/>
                      <a:gd name="connsiteX4" fmla="*/ 4940705 w 5050832"/>
                      <a:gd name="connsiteY4" fmla="*/ 2858575 h 2890107"/>
                      <a:gd name="connsiteX5" fmla="*/ 0 w 5050832"/>
                      <a:gd name="connsiteY5" fmla="*/ 2890107 h 2890107"/>
                      <a:gd name="connsiteX0" fmla="*/ 218001 w 3297811"/>
                      <a:gd name="connsiteY0" fmla="*/ 2785027 h 2858575"/>
                      <a:gd name="connsiteX1" fmla="*/ 1 w 3297811"/>
                      <a:gd name="connsiteY1" fmla="*/ 383798 h 2858575"/>
                      <a:gd name="connsiteX2" fmla="*/ 612650 w 3297811"/>
                      <a:gd name="connsiteY2" fmla="*/ 66382 h 2858575"/>
                      <a:gd name="connsiteX3" fmla="*/ 1905422 w 3297811"/>
                      <a:gd name="connsiteY3" fmla="*/ 1012312 h 2858575"/>
                      <a:gd name="connsiteX4" fmla="*/ 3187684 w 3297811"/>
                      <a:gd name="connsiteY4" fmla="*/ 2858575 h 2858575"/>
                      <a:gd name="connsiteX5" fmla="*/ 218001 w 3297811"/>
                      <a:gd name="connsiteY5" fmla="*/ 2785027 h 285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97811" h="2858575">
                        <a:moveTo>
                          <a:pt x="218001" y="2785027"/>
                        </a:moveTo>
                        <a:lnTo>
                          <a:pt x="1" y="383798"/>
                        </a:lnTo>
                        <a:cubicBezTo>
                          <a:pt x="391652" y="-73685"/>
                          <a:pt x="295080" y="-38370"/>
                          <a:pt x="612650" y="66382"/>
                        </a:cubicBezTo>
                        <a:cubicBezTo>
                          <a:pt x="930220" y="171134"/>
                          <a:pt x="1473622" y="560085"/>
                          <a:pt x="1905422" y="1012312"/>
                        </a:cubicBezTo>
                        <a:cubicBezTo>
                          <a:pt x="2337222" y="1464539"/>
                          <a:pt x="3689694" y="2577140"/>
                          <a:pt x="3187684" y="2858575"/>
                        </a:cubicBezTo>
                        <a:lnTo>
                          <a:pt x="218001" y="2785027"/>
                        </a:lnTo>
                        <a:close/>
                      </a:path>
                    </a:pathLst>
                  </a:custGeom>
                  <a:solidFill>
                    <a:srgbClr val="DC806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0" name="Háromszög 14"/>
                  <p:cNvSpPr/>
                  <p:nvPr/>
                </p:nvSpPr>
                <p:spPr>
                  <a:xfrm>
                    <a:off x="4818630" y="749188"/>
                    <a:ext cx="4226627" cy="3141101"/>
                  </a:xfrm>
                  <a:custGeom>
                    <a:avLst/>
                    <a:gdLst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4609629"/>
                      <a:gd name="connsiteY0" fmla="*/ 2995039 h 2995039"/>
                      <a:gd name="connsiteX1" fmla="*/ 1532305 w 4609629"/>
                      <a:gd name="connsiteY1" fmla="*/ 0 h 2995039"/>
                      <a:gd name="connsiteX2" fmla="*/ 4609629 w 4609629"/>
                      <a:gd name="connsiteY2" fmla="*/ 2868914 h 2995039"/>
                      <a:gd name="connsiteX3" fmla="*/ 0 w 4609629"/>
                      <a:gd name="connsiteY3" fmla="*/ 2995039 h 2995039"/>
                      <a:gd name="connsiteX0" fmla="*/ 0 w 4724767"/>
                      <a:gd name="connsiteY0" fmla="*/ 3052121 h 3052121"/>
                      <a:gd name="connsiteX1" fmla="*/ 1532305 w 4724767"/>
                      <a:gd name="connsiteY1" fmla="*/ 57082 h 3052121"/>
                      <a:gd name="connsiteX2" fmla="*/ 3327367 w 4724767"/>
                      <a:gd name="connsiteY2" fmla="*/ 1079733 h 3052121"/>
                      <a:gd name="connsiteX3" fmla="*/ 4609629 w 4724767"/>
                      <a:gd name="connsiteY3" fmla="*/ 2925996 h 3052121"/>
                      <a:gd name="connsiteX4" fmla="*/ 0 w 4724767"/>
                      <a:gd name="connsiteY4" fmla="*/ 3052121 h 3052121"/>
                      <a:gd name="connsiteX0" fmla="*/ 0 w 4724767"/>
                      <a:gd name="connsiteY0" fmla="*/ 2676415 h 2676415"/>
                      <a:gd name="connsiteX1" fmla="*/ 1153933 w 4724767"/>
                      <a:gd name="connsiteY1" fmla="*/ 91279 h 2676415"/>
                      <a:gd name="connsiteX2" fmla="*/ 3327367 w 4724767"/>
                      <a:gd name="connsiteY2" fmla="*/ 704027 h 2676415"/>
                      <a:gd name="connsiteX3" fmla="*/ 4609629 w 4724767"/>
                      <a:gd name="connsiteY3" fmla="*/ 2550290 h 2676415"/>
                      <a:gd name="connsiteX4" fmla="*/ 0 w 4724767"/>
                      <a:gd name="connsiteY4" fmla="*/ 2676415 h 2676415"/>
                      <a:gd name="connsiteX0" fmla="*/ 0 w 4724767"/>
                      <a:gd name="connsiteY0" fmla="*/ 2829588 h 2829588"/>
                      <a:gd name="connsiteX1" fmla="*/ 1153933 w 4724767"/>
                      <a:gd name="connsiteY1" fmla="*/ 244452 h 2829588"/>
                      <a:gd name="connsiteX2" fmla="*/ 3327367 w 4724767"/>
                      <a:gd name="connsiteY2" fmla="*/ 857200 h 2829588"/>
                      <a:gd name="connsiteX3" fmla="*/ 4609629 w 4724767"/>
                      <a:gd name="connsiteY3" fmla="*/ 2703463 h 2829588"/>
                      <a:gd name="connsiteX4" fmla="*/ 0 w 4724767"/>
                      <a:gd name="connsiteY4" fmla="*/ 2829588 h 2829588"/>
                      <a:gd name="connsiteX0" fmla="*/ 0 w 5055843"/>
                      <a:gd name="connsiteY0" fmla="*/ 2734995 h 2734995"/>
                      <a:gd name="connsiteX1" fmla="*/ 1485009 w 5055843"/>
                      <a:gd name="connsiteY1" fmla="*/ 244452 h 2734995"/>
                      <a:gd name="connsiteX2" fmla="*/ 3658443 w 5055843"/>
                      <a:gd name="connsiteY2" fmla="*/ 857200 h 2734995"/>
                      <a:gd name="connsiteX3" fmla="*/ 4940705 w 5055843"/>
                      <a:gd name="connsiteY3" fmla="*/ 2703463 h 2734995"/>
                      <a:gd name="connsiteX4" fmla="*/ 0 w 5055843"/>
                      <a:gd name="connsiteY4" fmla="*/ 2734995 h 2734995"/>
                      <a:gd name="connsiteX0" fmla="*/ 0 w 5055843"/>
                      <a:gd name="connsiteY0" fmla="*/ 2747950 h 2747950"/>
                      <a:gd name="connsiteX1" fmla="*/ 1753022 w 5055843"/>
                      <a:gd name="connsiteY1" fmla="*/ 241641 h 2747950"/>
                      <a:gd name="connsiteX2" fmla="*/ 3658443 w 5055843"/>
                      <a:gd name="connsiteY2" fmla="*/ 870155 h 2747950"/>
                      <a:gd name="connsiteX3" fmla="*/ 4940705 w 5055843"/>
                      <a:gd name="connsiteY3" fmla="*/ 2716418 h 2747950"/>
                      <a:gd name="connsiteX4" fmla="*/ 0 w 5055843"/>
                      <a:gd name="connsiteY4" fmla="*/ 2747950 h 2747950"/>
                      <a:gd name="connsiteX0" fmla="*/ 0 w 5050832"/>
                      <a:gd name="connsiteY0" fmla="*/ 2890107 h 2890107"/>
                      <a:gd name="connsiteX1" fmla="*/ 1753022 w 5050832"/>
                      <a:gd name="connsiteY1" fmla="*/ 383798 h 2890107"/>
                      <a:gd name="connsiteX2" fmla="*/ 2365671 w 5050832"/>
                      <a:gd name="connsiteY2" fmla="*/ 66382 h 2890107"/>
                      <a:gd name="connsiteX3" fmla="*/ 3658443 w 5050832"/>
                      <a:gd name="connsiteY3" fmla="*/ 1012312 h 2890107"/>
                      <a:gd name="connsiteX4" fmla="*/ 4940705 w 5050832"/>
                      <a:gd name="connsiteY4" fmla="*/ 2858575 h 2890107"/>
                      <a:gd name="connsiteX5" fmla="*/ 0 w 5050832"/>
                      <a:gd name="connsiteY5" fmla="*/ 2890107 h 2890107"/>
                      <a:gd name="connsiteX0" fmla="*/ 0 w 5050832"/>
                      <a:gd name="connsiteY0" fmla="*/ 2890107 h 2890107"/>
                      <a:gd name="connsiteX1" fmla="*/ 153609 w 5050832"/>
                      <a:gd name="connsiteY1" fmla="*/ 1243300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5050832"/>
                      <a:gd name="connsiteY0" fmla="*/ 2890107 h 2890107"/>
                      <a:gd name="connsiteX1" fmla="*/ 153609 w 5050832"/>
                      <a:gd name="connsiteY1" fmla="*/ 1243300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5050832"/>
                      <a:gd name="connsiteY0" fmla="*/ 2890107 h 2890107"/>
                      <a:gd name="connsiteX1" fmla="*/ 322051 w 5050832"/>
                      <a:gd name="connsiteY1" fmla="*/ 1260287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4840762"/>
                      <a:gd name="connsiteY0" fmla="*/ 2958056 h 2958056"/>
                      <a:gd name="connsiteX1" fmla="*/ 111981 w 4840762"/>
                      <a:gd name="connsiteY1" fmla="*/ 1260287 h 2958056"/>
                      <a:gd name="connsiteX2" fmla="*/ 1542952 w 4840762"/>
                      <a:gd name="connsiteY2" fmla="*/ 383798 h 2958056"/>
                      <a:gd name="connsiteX3" fmla="*/ 2155601 w 4840762"/>
                      <a:gd name="connsiteY3" fmla="*/ 66382 h 2958056"/>
                      <a:gd name="connsiteX4" fmla="*/ 3448373 w 4840762"/>
                      <a:gd name="connsiteY4" fmla="*/ 1012312 h 2958056"/>
                      <a:gd name="connsiteX5" fmla="*/ 4730635 w 4840762"/>
                      <a:gd name="connsiteY5" fmla="*/ 2858575 h 2958056"/>
                      <a:gd name="connsiteX6" fmla="*/ 0 w 4840762"/>
                      <a:gd name="connsiteY6" fmla="*/ 2958056 h 2958056"/>
                      <a:gd name="connsiteX0" fmla="*/ 31885 w 4872647"/>
                      <a:gd name="connsiteY0" fmla="*/ 2958056 h 2958056"/>
                      <a:gd name="connsiteX1" fmla="*/ 143866 w 4872647"/>
                      <a:gd name="connsiteY1" fmla="*/ 1260287 h 2958056"/>
                      <a:gd name="connsiteX2" fmla="*/ 1574837 w 4872647"/>
                      <a:gd name="connsiteY2" fmla="*/ 383798 h 2958056"/>
                      <a:gd name="connsiteX3" fmla="*/ 2187486 w 4872647"/>
                      <a:gd name="connsiteY3" fmla="*/ 66382 h 2958056"/>
                      <a:gd name="connsiteX4" fmla="*/ 3480258 w 4872647"/>
                      <a:gd name="connsiteY4" fmla="*/ 1012312 h 2958056"/>
                      <a:gd name="connsiteX5" fmla="*/ 4762520 w 4872647"/>
                      <a:gd name="connsiteY5" fmla="*/ 2858575 h 2958056"/>
                      <a:gd name="connsiteX6" fmla="*/ 31885 w 4872647"/>
                      <a:gd name="connsiteY6" fmla="*/ 2958056 h 2958056"/>
                      <a:gd name="connsiteX0" fmla="*/ 31885 w 5048746"/>
                      <a:gd name="connsiteY0" fmla="*/ 2958056 h 3223781"/>
                      <a:gd name="connsiteX1" fmla="*/ 143866 w 5048746"/>
                      <a:gd name="connsiteY1" fmla="*/ 1260287 h 3223781"/>
                      <a:gd name="connsiteX2" fmla="*/ 1574837 w 5048746"/>
                      <a:gd name="connsiteY2" fmla="*/ 383798 h 3223781"/>
                      <a:gd name="connsiteX3" fmla="*/ 2187486 w 5048746"/>
                      <a:gd name="connsiteY3" fmla="*/ 66382 h 3223781"/>
                      <a:gd name="connsiteX4" fmla="*/ 3480258 w 5048746"/>
                      <a:gd name="connsiteY4" fmla="*/ 1012312 h 3223781"/>
                      <a:gd name="connsiteX5" fmla="*/ 4949258 w 5048746"/>
                      <a:gd name="connsiteY5" fmla="*/ 3223781 h 3223781"/>
                      <a:gd name="connsiteX6" fmla="*/ 31885 w 5048746"/>
                      <a:gd name="connsiteY6" fmla="*/ 2958056 h 3223781"/>
                      <a:gd name="connsiteX0" fmla="*/ 115535 w 5007905"/>
                      <a:gd name="connsiteY0" fmla="*/ 3401521 h 3401521"/>
                      <a:gd name="connsiteX1" fmla="*/ 103025 w 5007905"/>
                      <a:gd name="connsiteY1" fmla="*/ 1260287 h 3401521"/>
                      <a:gd name="connsiteX2" fmla="*/ 1533996 w 5007905"/>
                      <a:gd name="connsiteY2" fmla="*/ 383798 h 3401521"/>
                      <a:gd name="connsiteX3" fmla="*/ 2146645 w 5007905"/>
                      <a:gd name="connsiteY3" fmla="*/ 66382 h 3401521"/>
                      <a:gd name="connsiteX4" fmla="*/ 3439417 w 5007905"/>
                      <a:gd name="connsiteY4" fmla="*/ 1012312 h 3401521"/>
                      <a:gd name="connsiteX5" fmla="*/ 4908417 w 5007905"/>
                      <a:gd name="connsiteY5" fmla="*/ 3223781 h 3401521"/>
                      <a:gd name="connsiteX6" fmla="*/ 115535 w 5007905"/>
                      <a:gd name="connsiteY6" fmla="*/ 3401521 h 3401521"/>
                      <a:gd name="connsiteX0" fmla="*/ 115534 w 4910872"/>
                      <a:gd name="connsiteY0" fmla="*/ 3401521 h 3594403"/>
                      <a:gd name="connsiteX1" fmla="*/ 103024 w 4910872"/>
                      <a:gd name="connsiteY1" fmla="*/ 1260287 h 3594403"/>
                      <a:gd name="connsiteX2" fmla="*/ 1533995 w 4910872"/>
                      <a:gd name="connsiteY2" fmla="*/ 383798 h 3594403"/>
                      <a:gd name="connsiteX3" fmla="*/ 2146644 w 4910872"/>
                      <a:gd name="connsiteY3" fmla="*/ 66382 h 3594403"/>
                      <a:gd name="connsiteX4" fmla="*/ 3439416 w 4910872"/>
                      <a:gd name="connsiteY4" fmla="*/ 1012312 h 3594403"/>
                      <a:gd name="connsiteX5" fmla="*/ 4908416 w 4910872"/>
                      <a:gd name="connsiteY5" fmla="*/ 3223781 h 3594403"/>
                      <a:gd name="connsiteX6" fmla="*/ 3352380 w 4910872"/>
                      <a:gd name="connsiteY6" fmla="*/ 3594403 h 3594403"/>
                      <a:gd name="connsiteX7" fmla="*/ 115534 w 4910872"/>
                      <a:gd name="connsiteY7" fmla="*/ 3401521 h 3594403"/>
                      <a:gd name="connsiteX0" fmla="*/ 0 w 6394259"/>
                      <a:gd name="connsiteY0" fmla="*/ 3912028 h 3912028"/>
                      <a:gd name="connsiteX1" fmla="*/ 1586411 w 6394259"/>
                      <a:gd name="connsiteY1" fmla="*/ 1260287 h 3912028"/>
                      <a:gd name="connsiteX2" fmla="*/ 3017382 w 6394259"/>
                      <a:gd name="connsiteY2" fmla="*/ 383798 h 3912028"/>
                      <a:gd name="connsiteX3" fmla="*/ 3630031 w 6394259"/>
                      <a:gd name="connsiteY3" fmla="*/ 66382 h 3912028"/>
                      <a:gd name="connsiteX4" fmla="*/ 4922803 w 6394259"/>
                      <a:gd name="connsiteY4" fmla="*/ 1012312 h 3912028"/>
                      <a:gd name="connsiteX5" fmla="*/ 6391803 w 6394259"/>
                      <a:gd name="connsiteY5" fmla="*/ 3223781 h 3912028"/>
                      <a:gd name="connsiteX6" fmla="*/ 4835767 w 6394259"/>
                      <a:gd name="connsiteY6" fmla="*/ 3594403 h 3912028"/>
                      <a:gd name="connsiteX7" fmla="*/ 0 w 6394259"/>
                      <a:gd name="connsiteY7" fmla="*/ 3912028 h 3912028"/>
                      <a:gd name="connsiteX0" fmla="*/ 315470 w 6709729"/>
                      <a:gd name="connsiteY0" fmla="*/ 3912028 h 3912028"/>
                      <a:gd name="connsiteX1" fmla="*/ 491051 w 6709729"/>
                      <a:gd name="connsiteY1" fmla="*/ 2572754 h 3912028"/>
                      <a:gd name="connsiteX2" fmla="*/ 1901881 w 6709729"/>
                      <a:gd name="connsiteY2" fmla="*/ 1260287 h 3912028"/>
                      <a:gd name="connsiteX3" fmla="*/ 3332852 w 6709729"/>
                      <a:gd name="connsiteY3" fmla="*/ 383798 h 3912028"/>
                      <a:gd name="connsiteX4" fmla="*/ 3945501 w 6709729"/>
                      <a:gd name="connsiteY4" fmla="*/ 66382 h 3912028"/>
                      <a:gd name="connsiteX5" fmla="*/ 5238273 w 6709729"/>
                      <a:gd name="connsiteY5" fmla="*/ 1012312 h 3912028"/>
                      <a:gd name="connsiteX6" fmla="*/ 6707273 w 6709729"/>
                      <a:gd name="connsiteY6" fmla="*/ 3223781 h 3912028"/>
                      <a:gd name="connsiteX7" fmla="*/ 5151237 w 6709729"/>
                      <a:gd name="connsiteY7" fmla="*/ 3594403 h 3912028"/>
                      <a:gd name="connsiteX8" fmla="*/ 315470 w 6709729"/>
                      <a:gd name="connsiteY8" fmla="*/ 3912028 h 391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709729" h="3912028">
                        <a:moveTo>
                          <a:pt x="315470" y="3912028"/>
                        </a:moveTo>
                        <a:cubicBezTo>
                          <a:pt x="-364323" y="3689393"/>
                          <a:pt x="226649" y="3014711"/>
                          <a:pt x="491051" y="2572754"/>
                        </a:cubicBezTo>
                        <a:cubicBezTo>
                          <a:pt x="755453" y="2130797"/>
                          <a:pt x="1525152" y="1572753"/>
                          <a:pt x="1901881" y="1260287"/>
                        </a:cubicBezTo>
                        <a:lnTo>
                          <a:pt x="3332852" y="383798"/>
                        </a:lnTo>
                        <a:cubicBezTo>
                          <a:pt x="3724503" y="-73685"/>
                          <a:pt x="3627931" y="-38370"/>
                          <a:pt x="3945501" y="66382"/>
                        </a:cubicBezTo>
                        <a:cubicBezTo>
                          <a:pt x="4263071" y="171134"/>
                          <a:pt x="4806473" y="560085"/>
                          <a:pt x="5238273" y="1012312"/>
                        </a:cubicBezTo>
                        <a:cubicBezTo>
                          <a:pt x="5670073" y="1464539"/>
                          <a:pt x="6768464" y="2845605"/>
                          <a:pt x="6707273" y="3223781"/>
                        </a:cubicBezTo>
                        <a:cubicBezTo>
                          <a:pt x="6095225" y="3242977"/>
                          <a:pt x="5763285" y="3575207"/>
                          <a:pt x="5151237" y="3594403"/>
                        </a:cubicBezTo>
                        <a:lnTo>
                          <a:pt x="315470" y="3912028"/>
                        </a:lnTo>
                        <a:close/>
                      </a:path>
                    </a:pathLst>
                  </a:custGeom>
                  <a:gradFill>
                    <a:gsLst>
                      <a:gs pos="2649">
                        <a:srgbClr val="F58A66">
                          <a:alpha val="49000"/>
                        </a:srgbClr>
                      </a:gs>
                      <a:gs pos="97000">
                        <a:srgbClr val="F5A183">
                          <a:alpha val="24000"/>
                        </a:srgb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1" name="Háromszög 14"/>
                  <p:cNvSpPr/>
                  <p:nvPr/>
                </p:nvSpPr>
                <p:spPr>
                  <a:xfrm>
                    <a:off x="5915932" y="668747"/>
                    <a:ext cx="2491200" cy="2933433"/>
                  </a:xfrm>
                  <a:custGeom>
                    <a:avLst/>
                    <a:gdLst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4609629"/>
                      <a:gd name="connsiteY0" fmla="*/ 2995039 h 2995039"/>
                      <a:gd name="connsiteX1" fmla="*/ 1532305 w 4609629"/>
                      <a:gd name="connsiteY1" fmla="*/ 0 h 2995039"/>
                      <a:gd name="connsiteX2" fmla="*/ 4609629 w 4609629"/>
                      <a:gd name="connsiteY2" fmla="*/ 2868914 h 2995039"/>
                      <a:gd name="connsiteX3" fmla="*/ 0 w 4609629"/>
                      <a:gd name="connsiteY3" fmla="*/ 2995039 h 2995039"/>
                      <a:gd name="connsiteX0" fmla="*/ 0 w 4724767"/>
                      <a:gd name="connsiteY0" fmla="*/ 3052121 h 3052121"/>
                      <a:gd name="connsiteX1" fmla="*/ 1532305 w 4724767"/>
                      <a:gd name="connsiteY1" fmla="*/ 57082 h 3052121"/>
                      <a:gd name="connsiteX2" fmla="*/ 3327367 w 4724767"/>
                      <a:gd name="connsiteY2" fmla="*/ 1079733 h 3052121"/>
                      <a:gd name="connsiteX3" fmla="*/ 4609629 w 4724767"/>
                      <a:gd name="connsiteY3" fmla="*/ 2925996 h 3052121"/>
                      <a:gd name="connsiteX4" fmla="*/ 0 w 4724767"/>
                      <a:gd name="connsiteY4" fmla="*/ 3052121 h 3052121"/>
                      <a:gd name="connsiteX0" fmla="*/ 0 w 4724767"/>
                      <a:gd name="connsiteY0" fmla="*/ 2676415 h 2676415"/>
                      <a:gd name="connsiteX1" fmla="*/ 1153933 w 4724767"/>
                      <a:gd name="connsiteY1" fmla="*/ 91279 h 2676415"/>
                      <a:gd name="connsiteX2" fmla="*/ 3327367 w 4724767"/>
                      <a:gd name="connsiteY2" fmla="*/ 704027 h 2676415"/>
                      <a:gd name="connsiteX3" fmla="*/ 4609629 w 4724767"/>
                      <a:gd name="connsiteY3" fmla="*/ 2550290 h 2676415"/>
                      <a:gd name="connsiteX4" fmla="*/ 0 w 4724767"/>
                      <a:gd name="connsiteY4" fmla="*/ 2676415 h 2676415"/>
                      <a:gd name="connsiteX0" fmla="*/ 0 w 4724767"/>
                      <a:gd name="connsiteY0" fmla="*/ 2829588 h 2829588"/>
                      <a:gd name="connsiteX1" fmla="*/ 1153933 w 4724767"/>
                      <a:gd name="connsiteY1" fmla="*/ 244452 h 2829588"/>
                      <a:gd name="connsiteX2" fmla="*/ 3327367 w 4724767"/>
                      <a:gd name="connsiteY2" fmla="*/ 857200 h 2829588"/>
                      <a:gd name="connsiteX3" fmla="*/ 4609629 w 4724767"/>
                      <a:gd name="connsiteY3" fmla="*/ 2703463 h 2829588"/>
                      <a:gd name="connsiteX4" fmla="*/ 0 w 4724767"/>
                      <a:gd name="connsiteY4" fmla="*/ 2829588 h 2829588"/>
                      <a:gd name="connsiteX0" fmla="*/ 0 w 5055843"/>
                      <a:gd name="connsiteY0" fmla="*/ 2734995 h 2734995"/>
                      <a:gd name="connsiteX1" fmla="*/ 1485009 w 5055843"/>
                      <a:gd name="connsiteY1" fmla="*/ 244452 h 2734995"/>
                      <a:gd name="connsiteX2" fmla="*/ 3658443 w 5055843"/>
                      <a:gd name="connsiteY2" fmla="*/ 857200 h 2734995"/>
                      <a:gd name="connsiteX3" fmla="*/ 4940705 w 5055843"/>
                      <a:gd name="connsiteY3" fmla="*/ 2703463 h 2734995"/>
                      <a:gd name="connsiteX4" fmla="*/ 0 w 5055843"/>
                      <a:gd name="connsiteY4" fmla="*/ 2734995 h 2734995"/>
                      <a:gd name="connsiteX0" fmla="*/ 0 w 5055843"/>
                      <a:gd name="connsiteY0" fmla="*/ 2747950 h 2747950"/>
                      <a:gd name="connsiteX1" fmla="*/ 1753022 w 5055843"/>
                      <a:gd name="connsiteY1" fmla="*/ 241641 h 2747950"/>
                      <a:gd name="connsiteX2" fmla="*/ 3658443 w 5055843"/>
                      <a:gd name="connsiteY2" fmla="*/ 870155 h 2747950"/>
                      <a:gd name="connsiteX3" fmla="*/ 4940705 w 5055843"/>
                      <a:gd name="connsiteY3" fmla="*/ 2716418 h 2747950"/>
                      <a:gd name="connsiteX4" fmla="*/ 0 w 5055843"/>
                      <a:gd name="connsiteY4" fmla="*/ 2747950 h 2747950"/>
                      <a:gd name="connsiteX0" fmla="*/ 0 w 5050832"/>
                      <a:gd name="connsiteY0" fmla="*/ 2890107 h 2890107"/>
                      <a:gd name="connsiteX1" fmla="*/ 1753022 w 5050832"/>
                      <a:gd name="connsiteY1" fmla="*/ 383798 h 2890107"/>
                      <a:gd name="connsiteX2" fmla="*/ 2365671 w 5050832"/>
                      <a:gd name="connsiteY2" fmla="*/ 66382 h 2890107"/>
                      <a:gd name="connsiteX3" fmla="*/ 3658443 w 5050832"/>
                      <a:gd name="connsiteY3" fmla="*/ 1012312 h 2890107"/>
                      <a:gd name="connsiteX4" fmla="*/ 4940705 w 5050832"/>
                      <a:gd name="connsiteY4" fmla="*/ 2858575 h 2890107"/>
                      <a:gd name="connsiteX5" fmla="*/ 0 w 5050832"/>
                      <a:gd name="connsiteY5" fmla="*/ 2890107 h 2890107"/>
                      <a:gd name="connsiteX0" fmla="*/ 0 w 5050832"/>
                      <a:gd name="connsiteY0" fmla="*/ 2890107 h 2890107"/>
                      <a:gd name="connsiteX1" fmla="*/ 153609 w 5050832"/>
                      <a:gd name="connsiteY1" fmla="*/ 1243300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5050832"/>
                      <a:gd name="connsiteY0" fmla="*/ 2890107 h 2890107"/>
                      <a:gd name="connsiteX1" fmla="*/ 153609 w 5050832"/>
                      <a:gd name="connsiteY1" fmla="*/ 1243300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5050832"/>
                      <a:gd name="connsiteY0" fmla="*/ 2890107 h 2890107"/>
                      <a:gd name="connsiteX1" fmla="*/ 322051 w 5050832"/>
                      <a:gd name="connsiteY1" fmla="*/ 1260287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4840762"/>
                      <a:gd name="connsiteY0" fmla="*/ 2958056 h 2958056"/>
                      <a:gd name="connsiteX1" fmla="*/ 111981 w 4840762"/>
                      <a:gd name="connsiteY1" fmla="*/ 1260287 h 2958056"/>
                      <a:gd name="connsiteX2" fmla="*/ 1542952 w 4840762"/>
                      <a:gd name="connsiteY2" fmla="*/ 383798 h 2958056"/>
                      <a:gd name="connsiteX3" fmla="*/ 2155601 w 4840762"/>
                      <a:gd name="connsiteY3" fmla="*/ 66382 h 2958056"/>
                      <a:gd name="connsiteX4" fmla="*/ 3448373 w 4840762"/>
                      <a:gd name="connsiteY4" fmla="*/ 1012312 h 2958056"/>
                      <a:gd name="connsiteX5" fmla="*/ 4730635 w 4840762"/>
                      <a:gd name="connsiteY5" fmla="*/ 2858575 h 2958056"/>
                      <a:gd name="connsiteX6" fmla="*/ 0 w 4840762"/>
                      <a:gd name="connsiteY6" fmla="*/ 2958056 h 2958056"/>
                      <a:gd name="connsiteX0" fmla="*/ 31885 w 4872647"/>
                      <a:gd name="connsiteY0" fmla="*/ 2958056 h 2958056"/>
                      <a:gd name="connsiteX1" fmla="*/ 143866 w 4872647"/>
                      <a:gd name="connsiteY1" fmla="*/ 1260287 h 2958056"/>
                      <a:gd name="connsiteX2" fmla="*/ 1574837 w 4872647"/>
                      <a:gd name="connsiteY2" fmla="*/ 383798 h 2958056"/>
                      <a:gd name="connsiteX3" fmla="*/ 2187486 w 4872647"/>
                      <a:gd name="connsiteY3" fmla="*/ 66382 h 2958056"/>
                      <a:gd name="connsiteX4" fmla="*/ 3480258 w 4872647"/>
                      <a:gd name="connsiteY4" fmla="*/ 1012312 h 2958056"/>
                      <a:gd name="connsiteX5" fmla="*/ 4762520 w 4872647"/>
                      <a:gd name="connsiteY5" fmla="*/ 2858575 h 2958056"/>
                      <a:gd name="connsiteX6" fmla="*/ 31885 w 4872647"/>
                      <a:gd name="connsiteY6" fmla="*/ 2958056 h 2958056"/>
                      <a:gd name="connsiteX0" fmla="*/ 31885 w 5048746"/>
                      <a:gd name="connsiteY0" fmla="*/ 2958056 h 3223781"/>
                      <a:gd name="connsiteX1" fmla="*/ 143866 w 5048746"/>
                      <a:gd name="connsiteY1" fmla="*/ 1260287 h 3223781"/>
                      <a:gd name="connsiteX2" fmla="*/ 1574837 w 5048746"/>
                      <a:gd name="connsiteY2" fmla="*/ 383798 h 3223781"/>
                      <a:gd name="connsiteX3" fmla="*/ 2187486 w 5048746"/>
                      <a:gd name="connsiteY3" fmla="*/ 66382 h 3223781"/>
                      <a:gd name="connsiteX4" fmla="*/ 3480258 w 5048746"/>
                      <a:gd name="connsiteY4" fmla="*/ 1012312 h 3223781"/>
                      <a:gd name="connsiteX5" fmla="*/ 4949258 w 5048746"/>
                      <a:gd name="connsiteY5" fmla="*/ 3223781 h 3223781"/>
                      <a:gd name="connsiteX6" fmla="*/ 31885 w 5048746"/>
                      <a:gd name="connsiteY6" fmla="*/ 2958056 h 3223781"/>
                      <a:gd name="connsiteX0" fmla="*/ 115535 w 5007905"/>
                      <a:gd name="connsiteY0" fmla="*/ 3401521 h 3401521"/>
                      <a:gd name="connsiteX1" fmla="*/ 103025 w 5007905"/>
                      <a:gd name="connsiteY1" fmla="*/ 1260287 h 3401521"/>
                      <a:gd name="connsiteX2" fmla="*/ 1533996 w 5007905"/>
                      <a:gd name="connsiteY2" fmla="*/ 383798 h 3401521"/>
                      <a:gd name="connsiteX3" fmla="*/ 2146645 w 5007905"/>
                      <a:gd name="connsiteY3" fmla="*/ 66382 h 3401521"/>
                      <a:gd name="connsiteX4" fmla="*/ 3439417 w 5007905"/>
                      <a:gd name="connsiteY4" fmla="*/ 1012312 h 3401521"/>
                      <a:gd name="connsiteX5" fmla="*/ 4908417 w 5007905"/>
                      <a:gd name="connsiteY5" fmla="*/ 3223781 h 3401521"/>
                      <a:gd name="connsiteX6" fmla="*/ 115535 w 5007905"/>
                      <a:gd name="connsiteY6" fmla="*/ 3401521 h 3401521"/>
                      <a:gd name="connsiteX0" fmla="*/ 115534 w 4910872"/>
                      <a:gd name="connsiteY0" fmla="*/ 3401521 h 3594403"/>
                      <a:gd name="connsiteX1" fmla="*/ 103024 w 4910872"/>
                      <a:gd name="connsiteY1" fmla="*/ 1260287 h 3594403"/>
                      <a:gd name="connsiteX2" fmla="*/ 1533995 w 4910872"/>
                      <a:gd name="connsiteY2" fmla="*/ 383798 h 3594403"/>
                      <a:gd name="connsiteX3" fmla="*/ 2146644 w 4910872"/>
                      <a:gd name="connsiteY3" fmla="*/ 66382 h 3594403"/>
                      <a:gd name="connsiteX4" fmla="*/ 3439416 w 4910872"/>
                      <a:gd name="connsiteY4" fmla="*/ 1012312 h 3594403"/>
                      <a:gd name="connsiteX5" fmla="*/ 4908416 w 4910872"/>
                      <a:gd name="connsiteY5" fmla="*/ 3223781 h 3594403"/>
                      <a:gd name="connsiteX6" fmla="*/ 3352380 w 4910872"/>
                      <a:gd name="connsiteY6" fmla="*/ 3594403 h 3594403"/>
                      <a:gd name="connsiteX7" fmla="*/ 115534 w 4910872"/>
                      <a:gd name="connsiteY7" fmla="*/ 3401521 h 3594403"/>
                      <a:gd name="connsiteX0" fmla="*/ 0 w 6394259"/>
                      <a:gd name="connsiteY0" fmla="*/ 3912028 h 3912028"/>
                      <a:gd name="connsiteX1" fmla="*/ 1586411 w 6394259"/>
                      <a:gd name="connsiteY1" fmla="*/ 1260287 h 3912028"/>
                      <a:gd name="connsiteX2" fmla="*/ 3017382 w 6394259"/>
                      <a:gd name="connsiteY2" fmla="*/ 383798 h 3912028"/>
                      <a:gd name="connsiteX3" fmla="*/ 3630031 w 6394259"/>
                      <a:gd name="connsiteY3" fmla="*/ 66382 h 3912028"/>
                      <a:gd name="connsiteX4" fmla="*/ 4922803 w 6394259"/>
                      <a:gd name="connsiteY4" fmla="*/ 1012312 h 3912028"/>
                      <a:gd name="connsiteX5" fmla="*/ 6391803 w 6394259"/>
                      <a:gd name="connsiteY5" fmla="*/ 3223781 h 3912028"/>
                      <a:gd name="connsiteX6" fmla="*/ 4835767 w 6394259"/>
                      <a:gd name="connsiteY6" fmla="*/ 3594403 h 3912028"/>
                      <a:gd name="connsiteX7" fmla="*/ 0 w 6394259"/>
                      <a:gd name="connsiteY7" fmla="*/ 3912028 h 3912028"/>
                      <a:gd name="connsiteX0" fmla="*/ 315470 w 6709729"/>
                      <a:gd name="connsiteY0" fmla="*/ 3912028 h 3912028"/>
                      <a:gd name="connsiteX1" fmla="*/ 491051 w 6709729"/>
                      <a:gd name="connsiteY1" fmla="*/ 2572754 h 3912028"/>
                      <a:gd name="connsiteX2" fmla="*/ 1901881 w 6709729"/>
                      <a:gd name="connsiteY2" fmla="*/ 1260287 h 3912028"/>
                      <a:gd name="connsiteX3" fmla="*/ 3332852 w 6709729"/>
                      <a:gd name="connsiteY3" fmla="*/ 383798 h 3912028"/>
                      <a:gd name="connsiteX4" fmla="*/ 3945501 w 6709729"/>
                      <a:gd name="connsiteY4" fmla="*/ 66382 h 3912028"/>
                      <a:gd name="connsiteX5" fmla="*/ 5238273 w 6709729"/>
                      <a:gd name="connsiteY5" fmla="*/ 1012312 h 3912028"/>
                      <a:gd name="connsiteX6" fmla="*/ 6707273 w 6709729"/>
                      <a:gd name="connsiteY6" fmla="*/ 3223781 h 3912028"/>
                      <a:gd name="connsiteX7" fmla="*/ 5151237 w 6709729"/>
                      <a:gd name="connsiteY7" fmla="*/ 3594403 h 3912028"/>
                      <a:gd name="connsiteX8" fmla="*/ 315470 w 6709729"/>
                      <a:gd name="connsiteY8" fmla="*/ 3912028 h 391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709729" h="3912028">
                        <a:moveTo>
                          <a:pt x="315470" y="3912028"/>
                        </a:moveTo>
                        <a:cubicBezTo>
                          <a:pt x="-364323" y="3689393"/>
                          <a:pt x="226649" y="3014711"/>
                          <a:pt x="491051" y="2572754"/>
                        </a:cubicBezTo>
                        <a:cubicBezTo>
                          <a:pt x="755453" y="2130797"/>
                          <a:pt x="1525152" y="1572753"/>
                          <a:pt x="1901881" y="1260287"/>
                        </a:cubicBezTo>
                        <a:lnTo>
                          <a:pt x="3332852" y="383798"/>
                        </a:lnTo>
                        <a:cubicBezTo>
                          <a:pt x="3724503" y="-73685"/>
                          <a:pt x="3627931" y="-38370"/>
                          <a:pt x="3945501" y="66382"/>
                        </a:cubicBezTo>
                        <a:cubicBezTo>
                          <a:pt x="4263071" y="171134"/>
                          <a:pt x="4806473" y="560085"/>
                          <a:pt x="5238273" y="1012312"/>
                        </a:cubicBezTo>
                        <a:cubicBezTo>
                          <a:pt x="5670073" y="1464539"/>
                          <a:pt x="6768464" y="2845605"/>
                          <a:pt x="6707273" y="3223781"/>
                        </a:cubicBezTo>
                        <a:cubicBezTo>
                          <a:pt x="6095225" y="3242977"/>
                          <a:pt x="5763285" y="3575207"/>
                          <a:pt x="5151237" y="3594403"/>
                        </a:cubicBezTo>
                        <a:lnTo>
                          <a:pt x="315470" y="3912028"/>
                        </a:lnTo>
                        <a:close/>
                      </a:path>
                    </a:pathLst>
                  </a:custGeom>
                  <a:gradFill>
                    <a:gsLst>
                      <a:gs pos="2649">
                        <a:srgbClr val="F58A66">
                          <a:alpha val="49000"/>
                        </a:srgbClr>
                      </a:gs>
                      <a:gs pos="97000">
                        <a:srgbClr val="F5A183">
                          <a:alpha val="24000"/>
                        </a:srgb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2" name="Szabadkézi sokszög 211"/>
                  <p:cNvSpPr/>
                  <p:nvPr/>
                </p:nvSpPr>
                <p:spPr>
                  <a:xfrm rot="20611127">
                    <a:off x="7650883" y="1263082"/>
                    <a:ext cx="378533" cy="1023997"/>
                  </a:xfrm>
                  <a:custGeom>
                    <a:avLst/>
                    <a:gdLst>
                      <a:gd name="connsiteX0" fmla="*/ 220566 w 612400"/>
                      <a:gd name="connsiteY0" fmla="*/ 0 h 719385"/>
                      <a:gd name="connsiteX1" fmla="*/ 312804 w 612400"/>
                      <a:gd name="connsiteY1" fmla="*/ 92087 h 719385"/>
                      <a:gd name="connsiteX2" fmla="*/ 369771 w 612400"/>
                      <a:gd name="connsiteY2" fmla="*/ 206146 h 719385"/>
                      <a:gd name="connsiteX3" fmla="*/ 374451 w 612400"/>
                      <a:gd name="connsiteY3" fmla="*/ 214328 h 719385"/>
                      <a:gd name="connsiteX4" fmla="*/ 379157 w 612400"/>
                      <a:gd name="connsiteY4" fmla="*/ 180836 h 719385"/>
                      <a:gd name="connsiteX5" fmla="*/ 456723 w 612400"/>
                      <a:gd name="connsiteY5" fmla="*/ 223608 h 719385"/>
                      <a:gd name="connsiteX6" fmla="*/ 498524 w 612400"/>
                      <a:gd name="connsiteY6" fmla="*/ 279714 h 719385"/>
                      <a:gd name="connsiteX7" fmla="*/ 582123 w 612400"/>
                      <a:gd name="connsiteY7" fmla="*/ 360895 h 719385"/>
                      <a:gd name="connsiteX8" fmla="*/ 612400 w 612400"/>
                      <a:gd name="connsiteY8" fmla="*/ 439340 h 719385"/>
                      <a:gd name="connsiteX9" fmla="*/ 501349 w 612400"/>
                      <a:gd name="connsiteY9" fmla="*/ 443645 h 719385"/>
                      <a:gd name="connsiteX10" fmla="*/ 500283 w 612400"/>
                      <a:gd name="connsiteY10" fmla="*/ 444094 h 719385"/>
                      <a:gd name="connsiteX11" fmla="*/ 514923 w 612400"/>
                      <a:gd name="connsiteY11" fmla="*/ 458462 h 719385"/>
                      <a:gd name="connsiteX12" fmla="*/ 563737 w 612400"/>
                      <a:gd name="connsiteY12" fmla="*/ 528121 h 719385"/>
                      <a:gd name="connsiteX13" fmla="*/ 520591 w 612400"/>
                      <a:gd name="connsiteY13" fmla="*/ 554129 h 719385"/>
                      <a:gd name="connsiteX14" fmla="*/ 453423 w 612400"/>
                      <a:gd name="connsiteY14" fmla="*/ 521962 h 719385"/>
                      <a:gd name="connsiteX15" fmla="*/ 472645 w 612400"/>
                      <a:gd name="connsiteY15" fmla="*/ 565382 h 719385"/>
                      <a:gd name="connsiteX16" fmla="*/ 479918 w 612400"/>
                      <a:gd name="connsiteY16" fmla="*/ 621656 h 719385"/>
                      <a:gd name="connsiteX17" fmla="*/ 421211 w 612400"/>
                      <a:gd name="connsiteY17" fmla="*/ 646441 h 719385"/>
                      <a:gd name="connsiteX18" fmla="*/ 436349 w 612400"/>
                      <a:gd name="connsiteY18" fmla="*/ 719385 h 719385"/>
                      <a:gd name="connsiteX19" fmla="*/ 329961 w 612400"/>
                      <a:gd name="connsiteY19" fmla="*/ 644090 h 719385"/>
                      <a:gd name="connsiteX20" fmla="*/ 254654 w 612400"/>
                      <a:gd name="connsiteY20" fmla="*/ 541213 h 719385"/>
                      <a:gd name="connsiteX21" fmla="*/ 224219 w 612400"/>
                      <a:gd name="connsiteY21" fmla="*/ 504204 h 719385"/>
                      <a:gd name="connsiteX22" fmla="*/ 222029 w 612400"/>
                      <a:gd name="connsiteY22" fmla="*/ 502002 h 719385"/>
                      <a:gd name="connsiteX23" fmla="*/ 220498 w 612400"/>
                      <a:gd name="connsiteY23" fmla="*/ 501794 h 719385"/>
                      <a:gd name="connsiteX24" fmla="*/ 198335 w 612400"/>
                      <a:gd name="connsiteY24" fmla="*/ 503455 h 719385"/>
                      <a:gd name="connsiteX25" fmla="*/ 186536 w 612400"/>
                      <a:gd name="connsiteY25" fmla="*/ 540507 h 719385"/>
                      <a:gd name="connsiteX26" fmla="*/ 117251 w 612400"/>
                      <a:gd name="connsiteY26" fmla="*/ 485321 h 719385"/>
                      <a:gd name="connsiteX27" fmla="*/ 85463 w 612400"/>
                      <a:gd name="connsiteY27" fmla="*/ 422993 h 719385"/>
                      <a:gd name="connsiteX28" fmla="*/ 16678 w 612400"/>
                      <a:gd name="connsiteY28" fmla="*/ 328930 h 719385"/>
                      <a:gd name="connsiteX29" fmla="*/ 0 w 612400"/>
                      <a:gd name="connsiteY29" fmla="*/ 246516 h 719385"/>
                      <a:gd name="connsiteX30" fmla="*/ 43950 w 612400"/>
                      <a:gd name="connsiteY30" fmla="*/ 250760 h 719385"/>
                      <a:gd name="connsiteX31" fmla="*/ 47536 w 612400"/>
                      <a:gd name="connsiteY31" fmla="*/ 251523 h 719385"/>
                      <a:gd name="connsiteX32" fmla="*/ 45811 w 612400"/>
                      <a:gd name="connsiteY32" fmla="*/ 248176 h 719385"/>
                      <a:gd name="connsiteX33" fmla="*/ 57754 w 612400"/>
                      <a:gd name="connsiteY33" fmla="*/ 246670 h 719385"/>
                      <a:gd name="connsiteX34" fmla="*/ 75492 w 612400"/>
                      <a:gd name="connsiteY34" fmla="*/ 257476 h 719385"/>
                      <a:gd name="connsiteX35" fmla="*/ 78462 w 612400"/>
                      <a:gd name="connsiteY35" fmla="*/ 258108 h 719385"/>
                      <a:gd name="connsiteX36" fmla="*/ 110197 w 612400"/>
                      <a:gd name="connsiteY36" fmla="*/ 260914 h 719385"/>
                      <a:gd name="connsiteX37" fmla="*/ 111324 w 612400"/>
                      <a:gd name="connsiteY37" fmla="*/ 260651 h 719385"/>
                      <a:gd name="connsiteX38" fmla="*/ 99304 w 612400"/>
                      <a:gd name="connsiteY38" fmla="*/ 244029 h 719385"/>
                      <a:gd name="connsiteX39" fmla="*/ 62877 w 612400"/>
                      <a:gd name="connsiteY39" fmla="*/ 167164 h 719385"/>
                      <a:gd name="connsiteX40" fmla="*/ 109776 w 612400"/>
                      <a:gd name="connsiteY40" fmla="*/ 148768 h 719385"/>
                      <a:gd name="connsiteX41" fmla="*/ 170591 w 612400"/>
                      <a:gd name="connsiteY41" fmla="*/ 191755 h 719385"/>
                      <a:gd name="connsiteX42" fmla="*/ 158931 w 612400"/>
                      <a:gd name="connsiteY42" fmla="*/ 145725 h 719385"/>
                      <a:gd name="connsiteX43" fmla="*/ 161208 w 612400"/>
                      <a:gd name="connsiteY43" fmla="*/ 89027 h 719385"/>
                      <a:gd name="connsiteX44" fmla="*/ 223244 w 612400"/>
                      <a:gd name="connsiteY44" fmla="*/ 74451 h 71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612400" h="719385">
                        <a:moveTo>
                          <a:pt x="220566" y="0"/>
                        </a:moveTo>
                        <a:cubicBezTo>
                          <a:pt x="234034" y="6893"/>
                          <a:pt x="287936" y="57729"/>
                          <a:pt x="312804" y="92087"/>
                        </a:cubicBezTo>
                        <a:cubicBezTo>
                          <a:pt x="337671" y="126445"/>
                          <a:pt x="340965" y="163152"/>
                          <a:pt x="369771" y="206146"/>
                        </a:cubicBezTo>
                        <a:lnTo>
                          <a:pt x="374451" y="214328"/>
                        </a:lnTo>
                        <a:lnTo>
                          <a:pt x="379157" y="180836"/>
                        </a:lnTo>
                        <a:cubicBezTo>
                          <a:pt x="391183" y="183679"/>
                          <a:pt x="436828" y="207128"/>
                          <a:pt x="456723" y="223608"/>
                        </a:cubicBezTo>
                        <a:cubicBezTo>
                          <a:pt x="476617" y="240088"/>
                          <a:pt x="475819" y="258965"/>
                          <a:pt x="498524" y="279714"/>
                        </a:cubicBezTo>
                        <a:cubicBezTo>
                          <a:pt x="516438" y="306775"/>
                          <a:pt x="564209" y="333835"/>
                          <a:pt x="582123" y="360895"/>
                        </a:cubicBezTo>
                        <a:lnTo>
                          <a:pt x="612400" y="439340"/>
                        </a:lnTo>
                        <a:cubicBezTo>
                          <a:pt x="607133" y="450223"/>
                          <a:pt x="537248" y="435542"/>
                          <a:pt x="501349" y="443645"/>
                        </a:cubicBezTo>
                        <a:lnTo>
                          <a:pt x="500283" y="444094"/>
                        </a:lnTo>
                        <a:lnTo>
                          <a:pt x="514923" y="458462"/>
                        </a:lnTo>
                        <a:cubicBezTo>
                          <a:pt x="541993" y="485755"/>
                          <a:pt x="563664" y="511011"/>
                          <a:pt x="563737" y="528121"/>
                        </a:cubicBezTo>
                        <a:cubicBezTo>
                          <a:pt x="542009" y="524981"/>
                          <a:pt x="542317" y="557270"/>
                          <a:pt x="520591" y="554129"/>
                        </a:cubicBezTo>
                        <a:lnTo>
                          <a:pt x="453423" y="521962"/>
                        </a:lnTo>
                        <a:cubicBezTo>
                          <a:pt x="435019" y="528378"/>
                          <a:pt x="461463" y="545788"/>
                          <a:pt x="472645" y="565382"/>
                        </a:cubicBezTo>
                        <a:cubicBezTo>
                          <a:pt x="483827" y="584976"/>
                          <a:pt x="485268" y="608353"/>
                          <a:pt x="479918" y="621656"/>
                        </a:cubicBezTo>
                        <a:cubicBezTo>
                          <a:pt x="470659" y="642903"/>
                          <a:pt x="430470" y="625195"/>
                          <a:pt x="421211" y="646441"/>
                        </a:cubicBezTo>
                        <a:lnTo>
                          <a:pt x="436349" y="719385"/>
                        </a:lnTo>
                        <a:cubicBezTo>
                          <a:pt x="421915" y="714851"/>
                          <a:pt x="360243" y="673785"/>
                          <a:pt x="329961" y="644090"/>
                        </a:cubicBezTo>
                        <a:cubicBezTo>
                          <a:pt x="299679" y="614395"/>
                          <a:pt x="290269" y="578761"/>
                          <a:pt x="254654" y="541213"/>
                        </a:cubicBezTo>
                        <a:cubicBezTo>
                          <a:pt x="246175" y="528770"/>
                          <a:pt x="235697" y="516455"/>
                          <a:pt x="224219" y="504204"/>
                        </a:cubicBezTo>
                        <a:lnTo>
                          <a:pt x="222029" y="502002"/>
                        </a:lnTo>
                        <a:lnTo>
                          <a:pt x="220498" y="501794"/>
                        </a:lnTo>
                        <a:cubicBezTo>
                          <a:pt x="212112" y="500657"/>
                          <a:pt x="204225" y="500365"/>
                          <a:pt x="198335" y="503455"/>
                        </a:cubicBezTo>
                        <a:lnTo>
                          <a:pt x="186536" y="540507"/>
                        </a:lnTo>
                        <a:cubicBezTo>
                          <a:pt x="175158" y="535686"/>
                          <a:pt x="134097" y="504906"/>
                          <a:pt x="117251" y="485321"/>
                        </a:cubicBezTo>
                        <a:cubicBezTo>
                          <a:pt x="100406" y="465735"/>
                          <a:pt x="104361" y="447259"/>
                          <a:pt x="85463" y="422993"/>
                        </a:cubicBezTo>
                        <a:cubicBezTo>
                          <a:pt x="72345" y="393310"/>
                          <a:pt x="29795" y="358613"/>
                          <a:pt x="16678" y="328930"/>
                        </a:cubicBezTo>
                        <a:lnTo>
                          <a:pt x="0" y="246516"/>
                        </a:lnTo>
                        <a:cubicBezTo>
                          <a:pt x="3510" y="241594"/>
                          <a:pt x="21872" y="245684"/>
                          <a:pt x="43950" y="250760"/>
                        </a:cubicBezTo>
                        <a:lnTo>
                          <a:pt x="47536" y="251523"/>
                        </a:lnTo>
                        <a:lnTo>
                          <a:pt x="45811" y="248176"/>
                        </a:lnTo>
                        <a:cubicBezTo>
                          <a:pt x="45743" y="242958"/>
                          <a:pt x="50359" y="243236"/>
                          <a:pt x="57754" y="246670"/>
                        </a:cubicBezTo>
                        <a:lnTo>
                          <a:pt x="75492" y="257476"/>
                        </a:lnTo>
                        <a:lnTo>
                          <a:pt x="78462" y="258108"/>
                        </a:lnTo>
                        <a:cubicBezTo>
                          <a:pt x="89968" y="260135"/>
                          <a:pt x="101010" y="261405"/>
                          <a:pt x="110197" y="260914"/>
                        </a:cubicBezTo>
                        <a:lnTo>
                          <a:pt x="111324" y="260651"/>
                        </a:lnTo>
                        <a:lnTo>
                          <a:pt x="99304" y="244029"/>
                        </a:lnTo>
                        <a:cubicBezTo>
                          <a:pt x="77200" y="212580"/>
                          <a:pt x="60076" y="184043"/>
                          <a:pt x="62877" y="167164"/>
                        </a:cubicBezTo>
                        <a:cubicBezTo>
                          <a:pt x="83769" y="173907"/>
                          <a:pt x="88886" y="142025"/>
                          <a:pt x="109776" y="148768"/>
                        </a:cubicBezTo>
                        <a:lnTo>
                          <a:pt x="170591" y="191755"/>
                        </a:lnTo>
                        <a:cubicBezTo>
                          <a:pt x="189811" y="188519"/>
                          <a:pt x="166666" y="166918"/>
                          <a:pt x="158931" y="145725"/>
                        </a:cubicBezTo>
                        <a:cubicBezTo>
                          <a:pt x="151197" y="124531"/>
                          <a:pt x="153700" y="101244"/>
                          <a:pt x="161208" y="89027"/>
                        </a:cubicBezTo>
                        <a:cubicBezTo>
                          <a:pt x="173903" y="69637"/>
                          <a:pt x="210549" y="93841"/>
                          <a:pt x="223244" y="7445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213" name="Szabadkézi sokszög 212"/>
                  <p:cNvSpPr/>
                  <p:nvPr/>
                </p:nvSpPr>
                <p:spPr>
                  <a:xfrm rot="20611127">
                    <a:off x="7372132" y="1169691"/>
                    <a:ext cx="286953" cy="451968"/>
                  </a:xfrm>
                  <a:custGeom>
                    <a:avLst/>
                    <a:gdLst>
                      <a:gd name="connsiteX0" fmla="*/ 220566 w 612400"/>
                      <a:gd name="connsiteY0" fmla="*/ 0 h 719385"/>
                      <a:gd name="connsiteX1" fmla="*/ 312804 w 612400"/>
                      <a:gd name="connsiteY1" fmla="*/ 92087 h 719385"/>
                      <a:gd name="connsiteX2" fmla="*/ 369771 w 612400"/>
                      <a:gd name="connsiteY2" fmla="*/ 206146 h 719385"/>
                      <a:gd name="connsiteX3" fmla="*/ 374451 w 612400"/>
                      <a:gd name="connsiteY3" fmla="*/ 214328 h 719385"/>
                      <a:gd name="connsiteX4" fmla="*/ 379157 w 612400"/>
                      <a:gd name="connsiteY4" fmla="*/ 180836 h 719385"/>
                      <a:gd name="connsiteX5" fmla="*/ 456723 w 612400"/>
                      <a:gd name="connsiteY5" fmla="*/ 223608 h 719385"/>
                      <a:gd name="connsiteX6" fmla="*/ 498524 w 612400"/>
                      <a:gd name="connsiteY6" fmla="*/ 279714 h 719385"/>
                      <a:gd name="connsiteX7" fmla="*/ 582123 w 612400"/>
                      <a:gd name="connsiteY7" fmla="*/ 360895 h 719385"/>
                      <a:gd name="connsiteX8" fmla="*/ 612400 w 612400"/>
                      <a:gd name="connsiteY8" fmla="*/ 439340 h 719385"/>
                      <a:gd name="connsiteX9" fmla="*/ 501349 w 612400"/>
                      <a:gd name="connsiteY9" fmla="*/ 443645 h 719385"/>
                      <a:gd name="connsiteX10" fmla="*/ 500283 w 612400"/>
                      <a:gd name="connsiteY10" fmla="*/ 444094 h 719385"/>
                      <a:gd name="connsiteX11" fmla="*/ 514923 w 612400"/>
                      <a:gd name="connsiteY11" fmla="*/ 458462 h 719385"/>
                      <a:gd name="connsiteX12" fmla="*/ 563737 w 612400"/>
                      <a:gd name="connsiteY12" fmla="*/ 528121 h 719385"/>
                      <a:gd name="connsiteX13" fmla="*/ 520591 w 612400"/>
                      <a:gd name="connsiteY13" fmla="*/ 554129 h 719385"/>
                      <a:gd name="connsiteX14" fmla="*/ 453423 w 612400"/>
                      <a:gd name="connsiteY14" fmla="*/ 521962 h 719385"/>
                      <a:gd name="connsiteX15" fmla="*/ 472645 w 612400"/>
                      <a:gd name="connsiteY15" fmla="*/ 565382 h 719385"/>
                      <a:gd name="connsiteX16" fmla="*/ 479918 w 612400"/>
                      <a:gd name="connsiteY16" fmla="*/ 621656 h 719385"/>
                      <a:gd name="connsiteX17" fmla="*/ 421211 w 612400"/>
                      <a:gd name="connsiteY17" fmla="*/ 646441 h 719385"/>
                      <a:gd name="connsiteX18" fmla="*/ 436349 w 612400"/>
                      <a:gd name="connsiteY18" fmla="*/ 719385 h 719385"/>
                      <a:gd name="connsiteX19" fmla="*/ 329961 w 612400"/>
                      <a:gd name="connsiteY19" fmla="*/ 644090 h 719385"/>
                      <a:gd name="connsiteX20" fmla="*/ 254654 w 612400"/>
                      <a:gd name="connsiteY20" fmla="*/ 541213 h 719385"/>
                      <a:gd name="connsiteX21" fmla="*/ 224219 w 612400"/>
                      <a:gd name="connsiteY21" fmla="*/ 504204 h 719385"/>
                      <a:gd name="connsiteX22" fmla="*/ 222029 w 612400"/>
                      <a:gd name="connsiteY22" fmla="*/ 502002 h 719385"/>
                      <a:gd name="connsiteX23" fmla="*/ 220498 w 612400"/>
                      <a:gd name="connsiteY23" fmla="*/ 501794 h 719385"/>
                      <a:gd name="connsiteX24" fmla="*/ 198335 w 612400"/>
                      <a:gd name="connsiteY24" fmla="*/ 503455 h 719385"/>
                      <a:gd name="connsiteX25" fmla="*/ 186536 w 612400"/>
                      <a:gd name="connsiteY25" fmla="*/ 540507 h 719385"/>
                      <a:gd name="connsiteX26" fmla="*/ 117251 w 612400"/>
                      <a:gd name="connsiteY26" fmla="*/ 485321 h 719385"/>
                      <a:gd name="connsiteX27" fmla="*/ 85463 w 612400"/>
                      <a:gd name="connsiteY27" fmla="*/ 422993 h 719385"/>
                      <a:gd name="connsiteX28" fmla="*/ 16678 w 612400"/>
                      <a:gd name="connsiteY28" fmla="*/ 328930 h 719385"/>
                      <a:gd name="connsiteX29" fmla="*/ 0 w 612400"/>
                      <a:gd name="connsiteY29" fmla="*/ 246516 h 719385"/>
                      <a:gd name="connsiteX30" fmla="*/ 43950 w 612400"/>
                      <a:gd name="connsiteY30" fmla="*/ 250760 h 719385"/>
                      <a:gd name="connsiteX31" fmla="*/ 47536 w 612400"/>
                      <a:gd name="connsiteY31" fmla="*/ 251523 h 719385"/>
                      <a:gd name="connsiteX32" fmla="*/ 45811 w 612400"/>
                      <a:gd name="connsiteY32" fmla="*/ 248176 h 719385"/>
                      <a:gd name="connsiteX33" fmla="*/ 57754 w 612400"/>
                      <a:gd name="connsiteY33" fmla="*/ 246670 h 719385"/>
                      <a:gd name="connsiteX34" fmla="*/ 75492 w 612400"/>
                      <a:gd name="connsiteY34" fmla="*/ 257476 h 719385"/>
                      <a:gd name="connsiteX35" fmla="*/ 78462 w 612400"/>
                      <a:gd name="connsiteY35" fmla="*/ 258108 h 719385"/>
                      <a:gd name="connsiteX36" fmla="*/ 110197 w 612400"/>
                      <a:gd name="connsiteY36" fmla="*/ 260914 h 719385"/>
                      <a:gd name="connsiteX37" fmla="*/ 111324 w 612400"/>
                      <a:gd name="connsiteY37" fmla="*/ 260651 h 719385"/>
                      <a:gd name="connsiteX38" fmla="*/ 99304 w 612400"/>
                      <a:gd name="connsiteY38" fmla="*/ 244029 h 719385"/>
                      <a:gd name="connsiteX39" fmla="*/ 62877 w 612400"/>
                      <a:gd name="connsiteY39" fmla="*/ 167164 h 719385"/>
                      <a:gd name="connsiteX40" fmla="*/ 109776 w 612400"/>
                      <a:gd name="connsiteY40" fmla="*/ 148768 h 719385"/>
                      <a:gd name="connsiteX41" fmla="*/ 170591 w 612400"/>
                      <a:gd name="connsiteY41" fmla="*/ 191755 h 719385"/>
                      <a:gd name="connsiteX42" fmla="*/ 158931 w 612400"/>
                      <a:gd name="connsiteY42" fmla="*/ 145725 h 719385"/>
                      <a:gd name="connsiteX43" fmla="*/ 161208 w 612400"/>
                      <a:gd name="connsiteY43" fmla="*/ 89027 h 719385"/>
                      <a:gd name="connsiteX44" fmla="*/ 223244 w 612400"/>
                      <a:gd name="connsiteY44" fmla="*/ 74451 h 719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</a:cxnLst>
                    <a:rect l="l" t="t" r="r" b="b"/>
                    <a:pathLst>
                      <a:path w="612400" h="719385">
                        <a:moveTo>
                          <a:pt x="220566" y="0"/>
                        </a:moveTo>
                        <a:cubicBezTo>
                          <a:pt x="234034" y="6893"/>
                          <a:pt x="287936" y="57729"/>
                          <a:pt x="312804" y="92087"/>
                        </a:cubicBezTo>
                        <a:cubicBezTo>
                          <a:pt x="337671" y="126445"/>
                          <a:pt x="340965" y="163152"/>
                          <a:pt x="369771" y="206146"/>
                        </a:cubicBezTo>
                        <a:lnTo>
                          <a:pt x="374451" y="214328"/>
                        </a:lnTo>
                        <a:lnTo>
                          <a:pt x="379157" y="180836"/>
                        </a:lnTo>
                        <a:cubicBezTo>
                          <a:pt x="391183" y="183679"/>
                          <a:pt x="436828" y="207128"/>
                          <a:pt x="456723" y="223608"/>
                        </a:cubicBezTo>
                        <a:cubicBezTo>
                          <a:pt x="476617" y="240088"/>
                          <a:pt x="475819" y="258965"/>
                          <a:pt x="498524" y="279714"/>
                        </a:cubicBezTo>
                        <a:cubicBezTo>
                          <a:pt x="516438" y="306775"/>
                          <a:pt x="564209" y="333835"/>
                          <a:pt x="582123" y="360895"/>
                        </a:cubicBezTo>
                        <a:lnTo>
                          <a:pt x="612400" y="439340"/>
                        </a:lnTo>
                        <a:cubicBezTo>
                          <a:pt x="607133" y="450223"/>
                          <a:pt x="537248" y="435542"/>
                          <a:pt x="501349" y="443645"/>
                        </a:cubicBezTo>
                        <a:lnTo>
                          <a:pt x="500283" y="444094"/>
                        </a:lnTo>
                        <a:lnTo>
                          <a:pt x="514923" y="458462"/>
                        </a:lnTo>
                        <a:cubicBezTo>
                          <a:pt x="541993" y="485755"/>
                          <a:pt x="563664" y="511011"/>
                          <a:pt x="563737" y="528121"/>
                        </a:cubicBezTo>
                        <a:cubicBezTo>
                          <a:pt x="542009" y="524981"/>
                          <a:pt x="542317" y="557270"/>
                          <a:pt x="520591" y="554129"/>
                        </a:cubicBezTo>
                        <a:lnTo>
                          <a:pt x="453423" y="521962"/>
                        </a:lnTo>
                        <a:cubicBezTo>
                          <a:pt x="435019" y="528378"/>
                          <a:pt x="461463" y="545788"/>
                          <a:pt x="472645" y="565382"/>
                        </a:cubicBezTo>
                        <a:cubicBezTo>
                          <a:pt x="483827" y="584976"/>
                          <a:pt x="485268" y="608353"/>
                          <a:pt x="479918" y="621656"/>
                        </a:cubicBezTo>
                        <a:cubicBezTo>
                          <a:pt x="470659" y="642903"/>
                          <a:pt x="430470" y="625195"/>
                          <a:pt x="421211" y="646441"/>
                        </a:cubicBezTo>
                        <a:lnTo>
                          <a:pt x="436349" y="719385"/>
                        </a:lnTo>
                        <a:cubicBezTo>
                          <a:pt x="421915" y="714851"/>
                          <a:pt x="360243" y="673785"/>
                          <a:pt x="329961" y="644090"/>
                        </a:cubicBezTo>
                        <a:cubicBezTo>
                          <a:pt x="299679" y="614395"/>
                          <a:pt x="290269" y="578761"/>
                          <a:pt x="254654" y="541213"/>
                        </a:cubicBezTo>
                        <a:cubicBezTo>
                          <a:pt x="246175" y="528770"/>
                          <a:pt x="235697" y="516455"/>
                          <a:pt x="224219" y="504204"/>
                        </a:cubicBezTo>
                        <a:lnTo>
                          <a:pt x="222029" y="502002"/>
                        </a:lnTo>
                        <a:lnTo>
                          <a:pt x="220498" y="501794"/>
                        </a:lnTo>
                        <a:cubicBezTo>
                          <a:pt x="212112" y="500657"/>
                          <a:pt x="204225" y="500365"/>
                          <a:pt x="198335" y="503455"/>
                        </a:cubicBezTo>
                        <a:lnTo>
                          <a:pt x="186536" y="540507"/>
                        </a:lnTo>
                        <a:cubicBezTo>
                          <a:pt x="175158" y="535686"/>
                          <a:pt x="134097" y="504906"/>
                          <a:pt x="117251" y="485321"/>
                        </a:cubicBezTo>
                        <a:cubicBezTo>
                          <a:pt x="100406" y="465735"/>
                          <a:pt x="104361" y="447259"/>
                          <a:pt x="85463" y="422993"/>
                        </a:cubicBezTo>
                        <a:cubicBezTo>
                          <a:pt x="72345" y="393310"/>
                          <a:pt x="29795" y="358613"/>
                          <a:pt x="16678" y="328930"/>
                        </a:cubicBezTo>
                        <a:lnTo>
                          <a:pt x="0" y="246516"/>
                        </a:lnTo>
                        <a:cubicBezTo>
                          <a:pt x="3510" y="241594"/>
                          <a:pt x="21872" y="245684"/>
                          <a:pt x="43950" y="250760"/>
                        </a:cubicBezTo>
                        <a:lnTo>
                          <a:pt x="47536" y="251523"/>
                        </a:lnTo>
                        <a:lnTo>
                          <a:pt x="45811" y="248176"/>
                        </a:lnTo>
                        <a:cubicBezTo>
                          <a:pt x="45743" y="242958"/>
                          <a:pt x="50359" y="243236"/>
                          <a:pt x="57754" y="246670"/>
                        </a:cubicBezTo>
                        <a:lnTo>
                          <a:pt x="75492" y="257476"/>
                        </a:lnTo>
                        <a:lnTo>
                          <a:pt x="78462" y="258108"/>
                        </a:lnTo>
                        <a:cubicBezTo>
                          <a:pt x="89968" y="260135"/>
                          <a:pt x="101010" y="261405"/>
                          <a:pt x="110197" y="260914"/>
                        </a:cubicBezTo>
                        <a:lnTo>
                          <a:pt x="111324" y="260651"/>
                        </a:lnTo>
                        <a:lnTo>
                          <a:pt x="99304" y="244029"/>
                        </a:lnTo>
                        <a:cubicBezTo>
                          <a:pt x="77200" y="212580"/>
                          <a:pt x="60076" y="184043"/>
                          <a:pt x="62877" y="167164"/>
                        </a:cubicBezTo>
                        <a:cubicBezTo>
                          <a:pt x="83769" y="173907"/>
                          <a:pt x="88886" y="142025"/>
                          <a:pt x="109776" y="148768"/>
                        </a:cubicBezTo>
                        <a:lnTo>
                          <a:pt x="170591" y="191755"/>
                        </a:lnTo>
                        <a:cubicBezTo>
                          <a:pt x="189811" y="188519"/>
                          <a:pt x="166666" y="166918"/>
                          <a:pt x="158931" y="145725"/>
                        </a:cubicBezTo>
                        <a:cubicBezTo>
                          <a:pt x="151197" y="124531"/>
                          <a:pt x="153700" y="101244"/>
                          <a:pt x="161208" y="89027"/>
                        </a:cubicBezTo>
                        <a:cubicBezTo>
                          <a:pt x="173903" y="69637"/>
                          <a:pt x="210549" y="93841"/>
                          <a:pt x="223244" y="7445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  <p:grpSp>
              <p:nvGrpSpPr>
                <p:cNvPr id="214" name="Csoportba foglalás 213"/>
                <p:cNvGrpSpPr/>
                <p:nvPr/>
              </p:nvGrpSpPr>
              <p:grpSpPr>
                <a:xfrm>
                  <a:off x="7287645" y="782766"/>
                  <a:ext cx="5050832" cy="4102842"/>
                  <a:chOff x="10315524" y="-4106036"/>
                  <a:chExt cx="5050832" cy="4102842"/>
                </a:xfrm>
              </p:grpSpPr>
              <p:grpSp>
                <p:nvGrpSpPr>
                  <p:cNvPr id="215" name="Csoportba foglalás 214"/>
                  <p:cNvGrpSpPr/>
                  <p:nvPr/>
                </p:nvGrpSpPr>
                <p:grpSpPr>
                  <a:xfrm>
                    <a:off x="10315524" y="-4106036"/>
                    <a:ext cx="5050832" cy="4068939"/>
                    <a:chOff x="7351607" y="523199"/>
                    <a:chExt cx="5050832" cy="4068939"/>
                  </a:xfrm>
                </p:grpSpPr>
                <p:grpSp>
                  <p:nvGrpSpPr>
                    <p:cNvPr id="217" name="Csoportba foglalás 216"/>
                    <p:cNvGrpSpPr/>
                    <p:nvPr/>
                  </p:nvGrpSpPr>
                  <p:grpSpPr>
                    <a:xfrm>
                      <a:off x="7351607" y="523199"/>
                      <a:ext cx="5050832" cy="3849717"/>
                      <a:chOff x="7351607" y="523199"/>
                      <a:chExt cx="5050832" cy="3849717"/>
                    </a:xfrm>
                  </p:grpSpPr>
                  <p:sp>
                    <p:nvSpPr>
                      <p:cNvPr id="219" name="Háromszög 14"/>
                      <p:cNvSpPr/>
                      <p:nvPr/>
                    </p:nvSpPr>
                    <p:spPr>
                      <a:xfrm>
                        <a:off x="7351607" y="1023671"/>
                        <a:ext cx="5050832" cy="2858575"/>
                      </a:xfrm>
                      <a:custGeom>
                        <a:avLst/>
                        <a:gdLst>
                          <a:gd name="connsiteX0" fmla="*/ 0 w 3064609"/>
                          <a:gd name="connsiteY0" fmla="*/ 2995039 h 2995039"/>
                          <a:gd name="connsiteX1" fmla="*/ 1532305 w 3064609"/>
                          <a:gd name="connsiteY1" fmla="*/ 0 h 2995039"/>
                          <a:gd name="connsiteX2" fmla="*/ 3064609 w 3064609"/>
                          <a:gd name="connsiteY2" fmla="*/ 2995039 h 2995039"/>
                          <a:gd name="connsiteX3" fmla="*/ 0 w 3064609"/>
                          <a:gd name="connsiteY3" fmla="*/ 2995039 h 2995039"/>
                          <a:gd name="connsiteX0" fmla="*/ 0 w 3064609"/>
                          <a:gd name="connsiteY0" fmla="*/ 2995039 h 2995039"/>
                          <a:gd name="connsiteX1" fmla="*/ 1532305 w 3064609"/>
                          <a:gd name="connsiteY1" fmla="*/ 0 h 2995039"/>
                          <a:gd name="connsiteX2" fmla="*/ 3064609 w 3064609"/>
                          <a:gd name="connsiteY2" fmla="*/ 2995039 h 2995039"/>
                          <a:gd name="connsiteX3" fmla="*/ 0 w 3064609"/>
                          <a:gd name="connsiteY3" fmla="*/ 2995039 h 2995039"/>
                          <a:gd name="connsiteX0" fmla="*/ 0 w 4609629"/>
                          <a:gd name="connsiteY0" fmla="*/ 2995039 h 2995039"/>
                          <a:gd name="connsiteX1" fmla="*/ 1532305 w 4609629"/>
                          <a:gd name="connsiteY1" fmla="*/ 0 h 2995039"/>
                          <a:gd name="connsiteX2" fmla="*/ 4609629 w 4609629"/>
                          <a:gd name="connsiteY2" fmla="*/ 2868914 h 2995039"/>
                          <a:gd name="connsiteX3" fmla="*/ 0 w 4609629"/>
                          <a:gd name="connsiteY3" fmla="*/ 2995039 h 2995039"/>
                          <a:gd name="connsiteX0" fmla="*/ 0 w 4724767"/>
                          <a:gd name="connsiteY0" fmla="*/ 3052121 h 3052121"/>
                          <a:gd name="connsiteX1" fmla="*/ 1532305 w 4724767"/>
                          <a:gd name="connsiteY1" fmla="*/ 57082 h 3052121"/>
                          <a:gd name="connsiteX2" fmla="*/ 3327367 w 4724767"/>
                          <a:gd name="connsiteY2" fmla="*/ 1079733 h 3052121"/>
                          <a:gd name="connsiteX3" fmla="*/ 4609629 w 4724767"/>
                          <a:gd name="connsiteY3" fmla="*/ 2925996 h 3052121"/>
                          <a:gd name="connsiteX4" fmla="*/ 0 w 4724767"/>
                          <a:gd name="connsiteY4" fmla="*/ 3052121 h 3052121"/>
                          <a:gd name="connsiteX0" fmla="*/ 0 w 4724767"/>
                          <a:gd name="connsiteY0" fmla="*/ 2676415 h 2676415"/>
                          <a:gd name="connsiteX1" fmla="*/ 1153933 w 4724767"/>
                          <a:gd name="connsiteY1" fmla="*/ 91279 h 2676415"/>
                          <a:gd name="connsiteX2" fmla="*/ 3327367 w 4724767"/>
                          <a:gd name="connsiteY2" fmla="*/ 704027 h 2676415"/>
                          <a:gd name="connsiteX3" fmla="*/ 4609629 w 4724767"/>
                          <a:gd name="connsiteY3" fmla="*/ 2550290 h 2676415"/>
                          <a:gd name="connsiteX4" fmla="*/ 0 w 4724767"/>
                          <a:gd name="connsiteY4" fmla="*/ 2676415 h 2676415"/>
                          <a:gd name="connsiteX0" fmla="*/ 0 w 4724767"/>
                          <a:gd name="connsiteY0" fmla="*/ 2829588 h 2829588"/>
                          <a:gd name="connsiteX1" fmla="*/ 1153933 w 4724767"/>
                          <a:gd name="connsiteY1" fmla="*/ 244452 h 2829588"/>
                          <a:gd name="connsiteX2" fmla="*/ 3327367 w 4724767"/>
                          <a:gd name="connsiteY2" fmla="*/ 857200 h 2829588"/>
                          <a:gd name="connsiteX3" fmla="*/ 4609629 w 4724767"/>
                          <a:gd name="connsiteY3" fmla="*/ 2703463 h 2829588"/>
                          <a:gd name="connsiteX4" fmla="*/ 0 w 4724767"/>
                          <a:gd name="connsiteY4" fmla="*/ 2829588 h 2829588"/>
                          <a:gd name="connsiteX0" fmla="*/ 0 w 5055843"/>
                          <a:gd name="connsiteY0" fmla="*/ 2734995 h 2734995"/>
                          <a:gd name="connsiteX1" fmla="*/ 1485009 w 5055843"/>
                          <a:gd name="connsiteY1" fmla="*/ 244452 h 2734995"/>
                          <a:gd name="connsiteX2" fmla="*/ 3658443 w 5055843"/>
                          <a:gd name="connsiteY2" fmla="*/ 857200 h 2734995"/>
                          <a:gd name="connsiteX3" fmla="*/ 4940705 w 5055843"/>
                          <a:gd name="connsiteY3" fmla="*/ 2703463 h 2734995"/>
                          <a:gd name="connsiteX4" fmla="*/ 0 w 5055843"/>
                          <a:gd name="connsiteY4" fmla="*/ 2734995 h 2734995"/>
                          <a:gd name="connsiteX0" fmla="*/ 0 w 5055843"/>
                          <a:gd name="connsiteY0" fmla="*/ 2747950 h 2747950"/>
                          <a:gd name="connsiteX1" fmla="*/ 1753022 w 5055843"/>
                          <a:gd name="connsiteY1" fmla="*/ 241641 h 2747950"/>
                          <a:gd name="connsiteX2" fmla="*/ 3658443 w 5055843"/>
                          <a:gd name="connsiteY2" fmla="*/ 870155 h 2747950"/>
                          <a:gd name="connsiteX3" fmla="*/ 4940705 w 5055843"/>
                          <a:gd name="connsiteY3" fmla="*/ 2716418 h 2747950"/>
                          <a:gd name="connsiteX4" fmla="*/ 0 w 5055843"/>
                          <a:gd name="connsiteY4" fmla="*/ 2747950 h 2747950"/>
                          <a:gd name="connsiteX0" fmla="*/ 0 w 5050832"/>
                          <a:gd name="connsiteY0" fmla="*/ 2890107 h 2890107"/>
                          <a:gd name="connsiteX1" fmla="*/ 1753022 w 5050832"/>
                          <a:gd name="connsiteY1" fmla="*/ 383798 h 2890107"/>
                          <a:gd name="connsiteX2" fmla="*/ 2365671 w 5050832"/>
                          <a:gd name="connsiteY2" fmla="*/ 66382 h 2890107"/>
                          <a:gd name="connsiteX3" fmla="*/ 3658443 w 5050832"/>
                          <a:gd name="connsiteY3" fmla="*/ 1012312 h 2890107"/>
                          <a:gd name="connsiteX4" fmla="*/ 4940705 w 5050832"/>
                          <a:gd name="connsiteY4" fmla="*/ 2858575 h 2890107"/>
                          <a:gd name="connsiteX5" fmla="*/ 0 w 5050832"/>
                          <a:gd name="connsiteY5" fmla="*/ 2890107 h 2890107"/>
                          <a:gd name="connsiteX0" fmla="*/ 0 w 5050832"/>
                          <a:gd name="connsiteY0" fmla="*/ 2718657 h 2858575"/>
                          <a:gd name="connsiteX1" fmla="*/ 1753022 w 5050832"/>
                          <a:gd name="connsiteY1" fmla="*/ 383798 h 2858575"/>
                          <a:gd name="connsiteX2" fmla="*/ 2365671 w 5050832"/>
                          <a:gd name="connsiteY2" fmla="*/ 66382 h 2858575"/>
                          <a:gd name="connsiteX3" fmla="*/ 3658443 w 5050832"/>
                          <a:gd name="connsiteY3" fmla="*/ 1012312 h 2858575"/>
                          <a:gd name="connsiteX4" fmla="*/ 4940705 w 5050832"/>
                          <a:gd name="connsiteY4" fmla="*/ 2858575 h 2858575"/>
                          <a:gd name="connsiteX5" fmla="*/ 0 w 5050832"/>
                          <a:gd name="connsiteY5" fmla="*/ 2718657 h 2858575"/>
                          <a:gd name="connsiteX0" fmla="*/ 0 w 5050832"/>
                          <a:gd name="connsiteY0" fmla="*/ 2718657 h 2858575"/>
                          <a:gd name="connsiteX1" fmla="*/ 877993 w 5050832"/>
                          <a:gd name="connsiteY1" fmla="*/ 1681429 h 2858575"/>
                          <a:gd name="connsiteX2" fmla="*/ 1753022 w 5050832"/>
                          <a:gd name="connsiteY2" fmla="*/ 383798 h 2858575"/>
                          <a:gd name="connsiteX3" fmla="*/ 2365671 w 5050832"/>
                          <a:gd name="connsiteY3" fmla="*/ 66382 h 2858575"/>
                          <a:gd name="connsiteX4" fmla="*/ 3658443 w 5050832"/>
                          <a:gd name="connsiteY4" fmla="*/ 1012312 h 2858575"/>
                          <a:gd name="connsiteX5" fmla="*/ 4940705 w 5050832"/>
                          <a:gd name="connsiteY5" fmla="*/ 2858575 h 2858575"/>
                          <a:gd name="connsiteX6" fmla="*/ 0 w 5050832"/>
                          <a:gd name="connsiteY6" fmla="*/ 2718657 h 2858575"/>
                          <a:gd name="connsiteX0" fmla="*/ 0 w 5050832"/>
                          <a:gd name="connsiteY0" fmla="*/ 2718657 h 2858575"/>
                          <a:gd name="connsiteX1" fmla="*/ 877993 w 5050832"/>
                          <a:gd name="connsiteY1" fmla="*/ 1681429 h 2858575"/>
                          <a:gd name="connsiteX2" fmla="*/ 1753022 w 5050832"/>
                          <a:gd name="connsiteY2" fmla="*/ 383798 h 2858575"/>
                          <a:gd name="connsiteX3" fmla="*/ 2365671 w 5050832"/>
                          <a:gd name="connsiteY3" fmla="*/ 66382 h 2858575"/>
                          <a:gd name="connsiteX4" fmla="*/ 3658443 w 5050832"/>
                          <a:gd name="connsiteY4" fmla="*/ 1012312 h 2858575"/>
                          <a:gd name="connsiteX5" fmla="*/ 4940705 w 5050832"/>
                          <a:gd name="connsiteY5" fmla="*/ 2858575 h 2858575"/>
                          <a:gd name="connsiteX6" fmla="*/ 0 w 5050832"/>
                          <a:gd name="connsiteY6" fmla="*/ 2718657 h 2858575"/>
                          <a:gd name="connsiteX0" fmla="*/ 0 w 5050832"/>
                          <a:gd name="connsiteY0" fmla="*/ 2718657 h 2858575"/>
                          <a:gd name="connsiteX1" fmla="*/ 877993 w 5050832"/>
                          <a:gd name="connsiteY1" fmla="*/ 1681429 h 2858575"/>
                          <a:gd name="connsiteX2" fmla="*/ 1487593 w 5050832"/>
                          <a:gd name="connsiteY2" fmla="*/ 805129 h 2858575"/>
                          <a:gd name="connsiteX3" fmla="*/ 1753022 w 5050832"/>
                          <a:gd name="connsiteY3" fmla="*/ 383798 h 2858575"/>
                          <a:gd name="connsiteX4" fmla="*/ 2365671 w 5050832"/>
                          <a:gd name="connsiteY4" fmla="*/ 66382 h 2858575"/>
                          <a:gd name="connsiteX5" fmla="*/ 3658443 w 5050832"/>
                          <a:gd name="connsiteY5" fmla="*/ 1012312 h 2858575"/>
                          <a:gd name="connsiteX6" fmla="*/ 4940705 w 5050832"/>
                          <a:gd name="connsiteY6" fmla="*/ 2858575 h 2858575"/>
                          <a:gd name="connsiteX7" fmla="*/ 0 w 5050832"/>
                          <a:gd name="connsiteY7" fmla="*/ 2718657 h 28585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5050832" h="2858575">
                            <a:moveTo>
                              <a:pt x="0" y="2718657"/>
                            </a:moveTo>
                            <a:cubicBezTo>
                              <a:pt x="260914" y="2360214"/>
                              <a:pt x="617079" y="2039872"/>
                              <a:pt x="877993" y="1681429"/>
                            </a:cubicBezTo>
                            <a:cubicBezTo>
                              <a:pt x="1106875" y="1365683"/>
                              <a:pt x="1341755" y="1021401"/>
                              <a:pt x="1487593" y="805129"/>
                            </a:cubicBezTo>
                            <a:cubicBezTo>
                              <a:pt x="1633431" y="588857"/>
                              <a:pt x="1587626" y="510097"/>
                              <a:pt x="1753022" y="383798"/>
                            </a:cubicBezTo>
                            <a:cubicBezTo>
                              <a:pt x="2144673" y="-73685"/>
                              <a:pt x="2048101" y="-38370"/>
                              <a:pt x="2365671" y="66382"/>
                            </a:cubicBezTo>
                            <a:cubicBezTo>
                              <a:pt x="2683241" y="171134"/>
                              <a:pt x="3226643" y="560085"/>
                              <a:pt x="3658443" y="1012312"/>
                            </a:cubicBezTo>
                            <a:cubicBezTo>
                              <a:pt x="4090243" y="1464539"/>
                              <a:pt x="5442715" y="2577140"/>
                              <a:pt x="4940705" y="2858575"/>
                            </a:cubicBezTo>
                            <a:lnTo>
                              <a:pt x="0" y="2718657"/>
                            </a:lnTo>
                            <a:close/>
                          </a:path>
                        </a:pathLst>
                      </a:custGeom>
                      <a:solidFill>
                        <a:srgbClr val="B85A4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  <p:sp>
                    <p:nvSpPr>
                      <p:cNvPr id="220" name="Háromszög 14"/>
                      <p:cNvSpPr/>
                      <p:nvPr/>
                    </p:nvSpPr>
                    <p:spPr>
                      <a:xfrm rot="19691254">
                        <a:off x="10275661" y="523199"/>
                        <a:ext cx="1260745" cy="3849717"/>
                      </a:xfrm>
                      <a:custGeom>
                        <a:avLst/>
                        <a:gdLst>
                          <a:gd name="connsiteX0" fmla="*/ 0 w 3064609"/>
                          <a:gd name="connsiteY0" fmla="*/ 2995039 h 2995039"/>
                          <a:gd name="connsiteX1" fmla="*/ 1532305 w 3064609"/>
                          <a:gd name="connsiteY1" fmla="*/ 0 h 2995039"/>
                          <a:gd name="connsiteX2" fmla="*/ 3064609 w 3064609"/>
                          <a:gd name="connsiteY2" fmla="*/ 2995039 h 2995039"/>
                          <a:gd name="connsiteX3" fmla="*/ 0 w 3064609"/>
                          <a:gd name="connsiteY3" fmla="*/ 2995039 h 2995039"/>
                          <a:gd name="connsiteX0" fmla="*/ 0 w 3064609"/>
                          <a:gd name="connsiteY0" fmla="*/ 2995039 h 2995039"/>
                          <a:gd name="connsiteX1" fmla="*/ 1532305 w 3064609"/>
                          <a:gd name="connsiteY1" fmla="*/ 0 h 2995039"/>
                          <a:gd name="connsiteX2" fmla="*/ 3064609 w 3064609"/>
                          <a:gd name="connsiteY2" fmla="*/ 2995039 h 2995039"/>
                          <a:gd name="connsiteX3" fmla="*/ 0 w 3064609"/>
                          <a:gd name="connsiteY3" fmla="*/ 2995039 h 2995039"/>
                          <a:gd name="connsiteX0" fmla="*/ 0 w 4609629"/>
                          <a:gd name="connsiteY0" fmla="*/ 2995039 h 2995039"/>
                          <a:gd name="connsiteX1" fmla="*/ 1532305 w 4609629"/>
                          <a:gd name="connsiteY1" fmla="*/ 0 h 2995039"/>
                          <a:gd name="connsiteX2" fmla="*/ 4609629 w 4609629"/>
                          <a:gd name="connsiteY2" fmla="*/ 2868914 h 2995039"/>
                          <a:gd name="connsiteX3" fmla="*/ 0 w 4609629"/>
                          <a:gd name="connsiteY3" fmla="*/ 2995039 h 2995039"/>
                          <a:gd name="connsiteX0" fmla="*/ 0 w 4724767"/>
                          <a:gd name="connsiteY0" fmla="*/ 3052121 h 3052121"/>
                          <a:gd name="connsiteX1" fmla="*/ 1532305 w 4724767"/>
                          <a:gd name="connsiteY1" fmla="*/ 57082 h 3052121"/>
                          <a:gd name="connsiteX2" fmla="*/ 3327367 w 4724767"/>
                          <a:gd name="connsiteY2" fmla="*/ 1079733 h 3052121"/>
                          <a:gd name="connsiteX3" fmla="*/ 4609629 w 4724767"/>
                          <a:gd name="connsiteY3" fmla="*/ 2925996 h 3052121"/>
                          <a:gd name="connsiteX4" fmla="*/ 0 w 4724767"/>
                          <a:gd name="connsiteY4" fmla="*/ 3052121 h 3052121"/>
                          <a:gd name="connsiteX0" fmla="*/ 0 w 4724767"/>
                          <a:gd name="connsiteY0" fmla="*/ 2676415 h 2676415"/>
                          <a:gd name="connsiteX1" fmla="*/ 1153933 w 4724767"/>
                          <a:gd name="connsiteY1" fmla="*/ 91279 h 2676415"/>
                          <a:gd name="connsiteX2" fmla="*/ 3327367 w 4724767"/>
                          <a:gd name="connsiteY2" fmla="*/ 704027 h 2676415"/>
                          <a:gd name="connsiteX3" fmla="*/ 4609629 w 4724767"/>
                          <a:gd name="connsiteY3" fmla="*/ 2550290 h 2676415"/>
                          <a:gd name="connsiteX4" fmla="*/ 0 w 4724767"/>
                          <a:gd name="connsiteY4" fmla="*/ 2676415 h 2676415"/>
                          <a:gd name="connsiteX0" fmla="*/ 0 w 4724767"/>
                          <a:gd name="connsiteY0" fmla="*/ 2829588 h 2829588"/>
                          <a:gd name="connsiteX1" fmla="*/ 1153933 w 4724767"/>
                          <a:gd name="connsiteY1" fmla="*/ 244452 h 2829588"/>
                          <a:gd name="connsiteX2" fmla="*/ 3327367 w 4724767"/>
                          <a:gd name="connsiteY2" fmla="*/ 857200 h 2829588"/>
                          <a:gd name="connsiteX3" fmla="*/ 4609629 w 4724767"/>
                          <a:gd name="connsiteY3" fmla="*/ 2703463 h 2829588"/>
                          <a:gd name="connsiteX4" fmla="*/ 0 w 4724767"/>
                          <a:gd name="connsiteY4" fmla="*/ 2829588 h 2829588"/>
                          <a:gd name="connsiteX0" fmla="*/ 0 w 5055843"/>
                          <a:gd name="connsiteY0" fmla="*/ 2734995 h 2734995"/>
                          <a:gd name="connsiteX1" fmla="*/ 1485009 w 5055843"/>
                          <a:gd name="connsiteY1" fmla="*/ 244452 h 2734995"/>
                          <a:gd name="connsiteX2" fmla="*/ 3658443 w 5055843"/>
                          <a:gd name="connsiteY2" fmla="*/ 857200 h 2734995"/>
                          <a:gd name="connsiteX3" fmla="*/ 4940705 w 5055843"/>
                          <a:gd name="connsiteY3" fmla="*/ 2703463 h 2734995"/>
                          <a:gd name="connsiteX4" fmla="*/ 0 w 5055843"/>
                          <a:gd name="connsiteY4" fmla="*/ 2734995 h 2734995"/>
                          <a:gd name="connsiteX0" fmla="*/ 0 w 5055843"/>
                          <a:gd name="connsiteY0" fmla="*/ 2747950 h 2747950"/>
                          <a:gd name="connsiteX1" fmla="*/ 1753022 w 5055843"/>
                          <a:gd name="connsiteY1" fmla="*/ 241641 h 2747950"/>
                          <a:gd name="connsiteX2" fmla="*/ 3658443 w 5055843"/>
                          <a:gd name="connsiteY2" fmla="*/ 870155 h 2747950"/>
                          <a:gd name="connsiteX3" fmla="*/ 4940705 w 5055843"/>
                          <a:gd name="connsiteY3" fmla="*/ 2716418 h 2747950"/>
                          <a:gd name="connsiteX4" fmla="*/ 0 w 5055843"/>
                          <a:gd name="connsiteY4" fmla="*/ 2747950 h 2747950"/>
                          <a:gd name="connsiteX0" fmla="*/ 0 w 5050832"/>
                          <a:gd name="connsiteY0" fmla="*/ 2890107 h 2890107"/>
                          <a:gd name="connsiteX1" fmla="*/ 1753022 w 5050832"/>
                          <a:gd name="connsiteY1" fmla="*/ 383798 h 2890107"/>
                          <a:gd name="connsiteX2" fmla="*/ 2365671 w 5050832"/>
                          <a:gd name="connsiteY2" fmla="*/ 66382 h 2890107"/>
                          <a:gd name="connsiteX3" fmla="*/ 3658443 w 5050832"/>
                          <a:gd name="connsiteY3" fmla="*/ 1012312 h 2890107"/>
                          <a:gd name="connsiteX4" fmla="*/ 4940705 w 5050832"/>
                          <a:gd name="connsiteY4" fmla="*/ 2858575 h 2890107"/>
                          <a:gd name="connsiteX5" fmla="*/ 0 w 5050832"/>
                          <a:gd name="connsiteY5" fmla="*/ 2890107 h 2890107"/>
                          <a:gd name="connsiteX0" fmla="*/ 218001 w 3297811"/>
                          <a:gd name="connsiteY0" fmla="*/ 2785027 h 2858575"/>
                          <a:gd name="connsiteX1" fmla="*/ 1 w 3297811"/>
                          <a:gd name="connsiteY1" fmla="*/ 383798 h 2858575"/>
                          <a:gd name="connsiteX2" fmla="*/ 612650 w 3297811"/>
                          <a:gd name="connsiteY2" fmla="*/ 66382 h 2858575"/>
                          <a:gd name="connsiteX3" fmla="*/ 1905422 w 3297811"/>
                          <a:gd name="connsiteY3" fmla="*/ 1012312 h 2858575"/>
                          <a:gd name="connsiteX4" fmla="*/ 3187684 w 3297811"/>
                          <a:gd name="connsiteY4" fmla="*/ 2858575 h 2858575"/>
                          <a:gd name="connsiteX5" fmla="*/ 218001 w 3297811"/>
                          <a:gd name="connsiteY5" fmla="*/ 2785027 h 2858575"/>
                          <a:gd name="connsiteX0" fmla="*/ 218001 w 3257906"/>
                          <a:gd name="connsiteY0" fmla="*/ 2785027 h 3632124"/>
                          <a:gd name="connsiteX1" fmla="*/ 1 w 3257906"/>
                          <a:gd name="connsiteY1" fmla="*/ 383798 h 3632124"/>
                          <a:gd name="connsiteX2" fmla="*/ 612650 w 3257906"/>
                          <a:gd name="connsiteY2" fmla="*/ 66382 h 3632124"/>
                          <a:gd name="connsiteX3" fmla="*/ 1905422 w 3257906"/>
                          <a:gd name="connsiteY3" fmla="*/ 1012312 h 3632124"/>
                          <a:gd name="connsiteX4" fmla="*/ 3145029 w 3257906"/>
                          <a:gd name="connsiteY4" fmla="*/ 3632124 h 3632124"/>
                          <a:gd name="connsiteX5" fmla="*/ 218001 w 3257906"/>
                          <a:gd name="connsiteY5" fmla="*/ 2785027 h 3632124"/>
                          <a:gd name="connsiteX0" fmla="*/ 0 w 3489120"/>
                          <a:gd name="connsiteY0" fmla="*/ 3134189 h 3632124"/>
                          <a:gd name="connsiteX1" fmla="*/ 231215 w 3489120"/>
                          <a:gd name="connsiteY1" fmla="*/ 383798 h 3632124"/>
                          <a:gd name="connsiteX2" fmla="*/ 843864 w 3489120"/>
                          <a:gd name="connsiteY2" fmla="*/ 66382 h 3632124"/>
                          <a:gd name="connsiteX3" fmla="*/ 2136636 w 3489120"/>
                          <a:gd name="connsiteY3" fmla="*/ 1012312 h 3632124"/>
                          <a:gd name="connsiteX4" fmla="*/ 3376243 w 3489120"/>
                          <a:gd name="connsiteY4" fmla="*/ 3632124 h 3632124"/>
                          <a:gd name="connsiteX5" fmla="*/ 0 w 3489120"/>
                          <a:gd name="connsiteY5" fmla="*/ 3134189 h 36321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3489120" h="3632124">
                            <a:moveTo>
                              <a:pt x="0" y="3134189"/>
                            </a:moveTo>
                            <a:lnTo>
                              <a:pt x="231215" y="383798"/>
                            </a:lnTo>
                            <a:cubicBezTo>
                              <a:pt x="622866" y="-73685"/>
                              <a:pt x="526294" y="-38370"/>
                              <a:pt x="843864" y="66382"/>
                            </a:cubicBezTo>
                            <a:cubicBezTo>
                              <a:pt x="1161434" y="171134"/>
                              <a:pt x="1704836" y="560085"/>
                              <a:pt x="2136636" y="1012312"/>
                            </a:cubicBezTo>
                            <a:cubicBezTo>
                              <a:pt x="2568436" y="1464539"/>
                              <a:pt x="3878253" y="3350689"/>
                              <a:pt x="3376243" y="3632124"/>
                            </a:cubicBezTo>
                            <a:lnTo>
                              <a:pt x="0" y="3134189"/>
                            </a:lnTo>
                            <a:close/>
                          </a:path>
                        </a:pathLst>
                      </a:custGeom>
                      <a:solidFill>
                        <a:srgbClr val="DC806E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hu-HU"/>
                      </a:p>
                    </p:txBody>
                  </p:sp>
                </p:grpSp>
                <p:sp>
                  <p:nvSpPr>
                    <p:cNvPr id="218" name="Háromszög 14"/>
                    <p:cNvSpPr/>
                    <p:nvPr/>
                  </p:nvSpPr>
                  <p:spPr>
                    <a:xfrm rot="20511713">
                      <a:off x="7931660" y="1046112"/>
                      <a:ext cx="3842544" cy="3546026"/>
                    </a:xfrm>
                    <a:custGeom>
                      <a:avLst/>
                      <a:gdLst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3064609"/>
                        <a:gd name="connsiteY0" fmla="*/ 2995039 h 2995039"/>
                        <a:gd name="connsiteX1" fmla="*/ 1532305 w 3064609"/>
                        <a:gd name="connsiteY1" fmla="*/ 0 h 2995039"/>
                        <a:gd name="connsiteX2" fmla="*/ 3064609 w 3064609"/>
                        <a:gd name="connsiteY2" fmla="*/ 2995039 h 2995039"/>
                        <a:gd name="connsiteX3" fmla="*/ 0 w 3064609"/>
                        <a:gd name="connsiteY3" fmla="*/ 2995039 h 2995039"/>
                        <a:gd name="connsiteX0" fmla="*/ 0 w 4609629"/>
                        <a:gd name="connsiteY0" fmla="*/ 2995039 h 2995039"/>
                        <a:gd name="connsiteX1" fmla="*/ 1532305 w 4609629"/>
                        <a:gd name="connsiteY1" fmla="*/ 0 h 2995039"/>
                        <a:gd name="connsiteX2" fmla="*/ 4609629 w 4609629"/>
                        <a:gd name="connsiteY2" fmla="*/ 2868914 h 2995039"/>
                        <a:gd name="connsiteX3" fmla="*/ 0 w 4609629"/>
                        <a:gd name="connsiteY3" fmla="*/ 2995039 h 2995039"/>
                        <a:gd name="connsiteX0" fmla="*/ 0 w 4724767"/>
                        <a:gd name="connsiteY0" fmla="*/ 3052121 h 3052121"/>
                        <a:gd name="connsiteX1" fmla="*/ 1532305 w 4724767"/>
                        <a:gd name="connsiteY1" fmla="*/ 57082 h 3052121"/>
                        <a:gd name="connsiteX2" fmla="*/ 3327367 w 4724767"/>
                        <a:gd name="connsiteY2" fmla="*/ 1079733 h 3052121"/>
                        <a:gd name="connsiteX3" fmla="*/ 4609629 w 4724767"/>
                        <a:gd name="connsiteY3" fmla="*/ 2925996 h 3052121"/>
                        <a:gd name="connsiteX4" fmla="*/ 0 w 4724767"/>
                        <a:gd name="connsiteY4" fmla="*/ 3052121 h 3052121"/>
                        <a:gd name="connsiteX0" fmla="*/ 0 w 4724767"/>
                        <a:gd name="connsiteY0" fmla="*/ 2676415 h 2676415"/>
                        <a:gd name="connsiteX1" fmla="*/ 1153933 w 4724767"/>
                        <a:gd name="connsiteY1" fmla="*/ 91279 h 2676415"/>
                        <a:gd name="connsiteX2" fmla="*/ 3327367 w 4724767"/>
                        <a:gd name="connsiteY2" fmla="*/ 704027 h 2676415"/>
                        <a:gd name="connsiteX3" fmla="*/ 4609629 w 4724767"/>
                        <a:gd name="connsiteY3" fmla="*/ 2550290 h 2676415"/>
                        <a:gd name="connsiteX4" fmla="*/ 0 w 4724767"/>
                        <a:gd name="connsiteY4" fmla="*/ 2676415 h 2676415"/>
                        <a:gd name="connsiteX0" fmla="*/ 0 w 4724767"/>
                        <a:gd name="connsiteY0" fmla="*/ 2829588 h 2829588"/>
                        <a:gd name="connsiteX1" fmla="*/ 1153933 w 4724767"/>
                        <a:gd name="connsiteY1" fmla="*/ 244452 h 2829588"/>
                        <a:gd name="connsiteX2" fmla="*/ 3327367 w 4724767"/>
                        <a:gd name="connsiteY2" fmla="*/ 857200 h 2829588"/>
                        <a:gd name="connsiteX3" fmla="*/ 4609629 w 4724767"/>
                        <a:gd name="connsiteY3" fmla="*/ 2703463 h 2829588"/>
                        <a:gd name="connsiteX4" fmla="*/ 0 w 4724767"/>
                        <a:gd name="connsiteY4" fmla="*/ 2829588 h 2829588"/>
                        <a:gd name="connsiteX0" fmla="*/ 0 w 5055843"/>
                        <a:gd name="connsiteY0" fmla="*/ 2734995 h 2734995"/>
                        <a:gd name="connsiteX1" fmla="*/ 1485009 w 5055843"/>
                        <a:gd name="connsiteY1" fmla="*/ 244452 h 2734995"/>
                        <a:gd name="connsiteX2" fmla="*/ 3658443 w 5055843"/>
                        <a:gd name="connsiteY2" fmla="*/ 857200 h 2734995"/>
                        <a:gd name="connsiteX3" fmla="*/ 4940705 w 5055843"/>
                        <a:gd name="connsiteY3" fmla="*/ 2703463 h 2734995"/>
                        <a:gd name="connsiteX4" fmla="*/ 0 w 5055843"/>
                        <a:gd name="connsiteY4" fmla="*/ 2734995 h 2734995"/>
                        <a:gd name="connsiteX0" fmla="*/ 0 w 5055843"/>
                        <a:gd name="connsiteY0" fmla="*/ 2747950 h 2747950"/>
                        <a:gd name="connsiteX1" fmla="*/ 1753022 w 5055843"/>
                        <a:gd name="connsiteY1" fmla="*/ 241641 h 2747950"/>
                        <a:gd name="connsiteX2" fmla="*/ 3658443 w 5055843"/>
                        <a:gd name="connsiteY2" fmla="*/ 870155 h 2747950"/>
                        <a:gd name="connsiteX3" fmla="*/ 4940705 w 5055843"/>
                        <a:gd name="connsiteY3" fmla="*/ 2716418 h 2747950"/>
                        <a:gd name="connsiteX4" fmla="*/ 0 w 5055843"/>
                        <a:gd name="connsiteY4" fmla="*/ 2747950 h 2747950"/>
                        <a:gd name="connsiteX0" fmla="*/ 0 w 5050832"/>
                        <a:gd name="connsiteY0" fmla="*/ 2890107 h 2890107"/>
                        <a:gd name="connsiteX1" fmla="*/ 1753022 w 5050832"/>
                        <a:gd name="connsiteY1" fmla="*/ 383798 h 2890107"/>
                        <a:gd name="connsiteX2" fmla="*/ 2365671 w 5050832"/>
                        <a:gd name="connsiteY2" fmla="*/ 66382 h 2890107"/>
                        <a:gd name="connsiteX3" fmla="*/ 3658443 w 5050832"/>
                        <a:gd name="connsiteY3" fmla="*/ 1012312 h 2890107"/>
                        <a:gd name="connsiteX4" fmla="*/ 4940705 w 5050832"/>
                        <a:gd name="connsiteY4" fmla="*/ 2858575 h 2890107"/>
                        <a:gd name="connsiteX5" fmla="*/ 0 w 5050832"/>
                        <a:gd name="connsiteY5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153609 w 5050832"/>
                        <a:gd name="connsiteY1" fmla="*/ 1243300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5050832"/>
                        <a:gd name="connsiteY0" fmla="*/ 2890107 h 2890107"/>
                        <a:gd name="connsiteX1" fmla="*/ 322051 w 5050832"/>
                        <a:gd name="connsiteY1" fmla="*/ 1260287 h 2890107"/>
                        <a:gd name="connsiteX2" fmla="*/ 1753022 w 5050832"/>
                        <a:gd name="connsiteY2" fmla="*/ 383798 h 2890107"/>
                        <a:gd name="connsiteX3" fmla="*/ 2365671 w 5050832"/>
                        <a:gd name="connsiteY3" fmla="*/ 66382 h 2890107"/>
                        <a:gd name="connsiteX4" fmla="*/ 3658443 w 5050832"/>
                        <a:gd name="connsiteY4" fmla="*/ 1012312 h 2890107"/>
                        <a:gd name="connsiteX5" fmla="*/ 4940705 w 5050832"/>
                        <a:gd name="connsiteY5" fmla="*/ 2858575 h 2890107"/>
                        <a:gd name="connsiteX6" fmla="*/ 0 w 5050832"/>
                        <a:gd name="connsiteY6" fmla="*/ 2890107 h 2890107"/>
                        <a:gd name="connsiteX0" fmla="*/ 0 w 4840762"/>
                        <a:gd name="connsiteY0" fmla="*/ 2958056 h 2958056"/>
                        <a:gd name="connsiteX1" fmla="*/ 111981 w 4840762"/>
                        <a:gd name="connsiteY1" fmla="*/ 1260287 h 2958056"/>
                        <a:gd name="connsiteX2" fmla="*/ 1542952 w 4840762"/>
                        <a:gd name="connsiteY2" fmla="*/ 383798 h 2958056"/>
                        <a:gd name="connsiteX3" fmla="*/ 2155601 w 4840762"/>
                        <a:gd name="connsiteY3" fmla="*/ 66382 h 2958056"/>
                        <a:gd name="connsiteX4" fmla="*/ 3448373 w 4840762"/>
                        <a:gd name="connsiteY4" fmla="*/ 1012312 h 2958056"/>
                        <a:gd name="connsiteX5" fmla="*/ 4730635 w 4840762"/>
                        <a:gd name="connsiteY5" fmla="*/ 2858575 h 2958056"/>
                        <a:gd name="connsiteX6" fmla="*/ 0 w 4840762"/>
                        <a:gd name="connsiteY6" fmla="*/ 2958056 h 2958056"/>
                        <a:gd name="connsiteX0" fmla="*/ 31885 w 4872647"/>
                        <a:gd name="connsiteY0" fmla="*/ 2958056 h 2958056"/>
                        <a:gd name="connsiteX1" fmla="*/ 143866 w 4872647"/>
                        <a:gd name="connsiteY1" fmla="*/ 1260287 h 2958056"/>
                        <a:gd name="connsiteX2" fmla="*/ 1574837 w 4872647"/>
                        <a:gd name="connsiteY2" fmla="*/ 383798 h 2958056"/>
                        <a:gd name="connsiteX3" fmla="*/ 2187486 w 4872647"/>
                        <a:gd name="connsiteY3" fmla="*/ 66382 h 2958056"/>
                        <a:gd name="connsiteX4" fmla="*/ 3480258 w 4872647"/>
                        <a:gd name="connsiteY4" fmla="*/ 1012312 h 2958056"/>
                        <a:gd name="connsiteX5" fmla="*/ 4762520 w 4872647"/>
                        <a:gd name="connsiteY5" fmla="*/ 2858575 h 2958056"/>
                        <a:gd name="connsiteX6" fmla="*/ 31885 w 4872647"/>
                        <a:gd name="connsiteY6" fmla="*/ 2958056 h 2958056"/>
                        <a:gd name="connsiteX0" fmla="*/ 303271 w 5144033"/>
                        <a:gd name="connsiteY0" fmla="*/ 2958056 h 2958056"/>
                        <a:gd name="connsiteX1" fmla="*/ 68141 w 5144033"/>
                        <a:gd name="connsiteY1" fmla="*/ 1245034 h 2958056"/>
                        <a:gd name="connsiteX2" fmla="*/ 1846223 w 5144033"/>
                        <a:gd name="connsiteY2" fmla="*/ 383798 h 2958056"/>
                        <a:gd name="connsiteX3" fmla="*/ 2458872 w 5144033"/>
                        <a:gd name="connsiteY3" fmla="*/ 66382 h 2958056"/>
                        <a:gd name="connsiteX4" fmla="*/ 3751644 w 5144033"/>
                        <a:gd name="connsiteY4" fmla="*/ 1012312 h 2958056"/>
                        <a:gd name="connsiteX5" fmla="*/ 5033906 w 5144033"/>
                        <a:gd name="connsiteY5" fmla="*/ 2858575 h 2958056"/>
                        <a:gd name="connsiteX6" fmla="*/ 303271 w 5144033"/>
                        <a:gd name="connsiteY6" fmla="*/ 2958056 h 2958056"/>
                        <a:gd name="connsiteX0" fmla="*/ 0 w 5811567"/>
                        <a:gd name="connsiteY0" fmla="*/ 1783530 h 2858575"/>
                        <a:gd name="connsiteX1" fmla="*/ 735675 w 5811567"/>
                        <a:gd name="connsiteY1" fmla="*/ 1245034 h 2858575"/>
                        <a:gd name="connsiteX2" fmla="*/ 2513757 w 5811567"/>
                        <a:gd name="connsiteY2" fmla="*/ 383798 h 2858575"/>
                        <a:gd name="connsiteX3" fmla="*/ 3126406 w 5811567"/>
                        <a:gd name="connsiteY3" fmla="*/ 66382 h 2858575"/>
                        <a:gd name="connsiteX4" fmla="*/ 4419178 w 5811567"/>
                        <a:gd name="connsiteY4" fmla="*/ 1012312 h 2858575"/>
                        <a:gd name="connsiteX5" fmla="*/ 5701440 w 5811567"/>
                        <a:gd name="connsiteY5" fmla="*/ 2858575 h 2858575"/>
                        <a:gd name="connsiteX6" fmla="*/ 0 w 5811567"/>
                        <a:gd name="connsiteY6" fmla="*/ 1783530 h 2858575"/>
                        <a:gd name="connsiteX0" fmla="*/ 0 w 5811567"/>
                        <a:gd name="connsiteY0" fmla="*/ 1701232 h 2776277"/>
                        <a:gd name="connsiteX1" fmla="*/ 735675 w 5811567"/>
                        <a:gd name="connsiteY1" fmla="*/ 1162736 h 2776277"/>
                        <a:gd name="connsiteX2" fmla="*/ 2513757 w 5811567"/>
                        <a:gd name="connsiteY2" fmla="*/ 301500 h 2776277"/>
                        <a:gd name="connsiteX3" fmla="*/ 3470033 w 5811567"/>
                        <a:gd name="connsiteY3" fmla="*/ 120210 h 2776277"/>
                        <a:gd name="connsiteX4" fmla="*/ 4419178 w 5811567"/>
                        <a:gd name="connsiteY4" fmla="*/ 930014 h 2776277"/>
                        <a:gd name="connsiteX5" fmla="*/ 5701440 w 5811567"/>
                        <a:gd name="connsiteY5" fmla="*/ 2776277 h 2776277"/>
                        <a:gd name="connsiteX6" fmla="*/ 0 w 5811567"/>
                        <a:gd name="connsiteY6" fmla="*/ 1701232 h 2776277"/>
                        <a:gd name="connsiteX0" fmla="*/ 0 w 5811567"/>
                        <a:gd name="connsiteY0" fmla="*/ 1669424 h 2744469"/>
                        <a:gd name="connsiteX1" fmla="*/ 735675 w 5811567"/>
                        <a:gd name="connsiteY1" fmla="*/ 1130928 h 2744469"/>
                        <a:gd name="connsiteX2" fmla="*/ 2513757 w 5811567"/>
                        <a:gd name="connsiteY2" fmla="*/ 269692 h 2744469"/>
                        <a:gd name="connsiteX3" fmla="*/ 3470033 w 5811567"/>
                        <a:gd name="connsiteY3" fmla="*/ 88402 h 2744469"/>
                        <a:gd name="connsiteX4" fmla="*/ 4419178 w 5811567"/>
                        <a:gd name="connsiteY4" fmla="*/ 898206 h 2744469"/>
                        <a:gd name="connsiteX5" fmla="*/ 5701440 w 5811567"/>
                        <a:gd name="connsiteY5" fmla="*/ 2744469 h 2744469"/>
                        <a:gd name="connsiteX6" fmla="*/ 0 w 5811567"/>
                        <a:gd name="connsiteY6" fmla="*/ 1669424 h 2744469"/>
                        <a:gd name="connsiteX0" fmla="*/ 0 w 5811567"/>
                        <a:gd name="connsiteY0" fmla="*/ 1669424 h 2744469"/>
                        <a:gd name="connsiteX1" fmla="*/ 735675 w 5811567"/>
                        <a:gd name="connsiteY1" fmla="*/ 1130928 h 2744469"/>
                        <a:gd name="connsiteX2" fmla="*/ 2513757 w 5811567"/>
                        <a:gd name="connsiteY2" fmla="*/ 269692 h 2744469"/>
                        <a:gd name="connsiteX3" fmla="*/ 3470033 w 5811567"/>
                        <a:gd name="connsiteY3" fmla="*/ 88402 h 2744469"/>
                        <a:gd name="connsiteX4" fmla="*/ 4419178 w 5811567"/>
                        <a:gd name="connsiteY4" fmla="*/ 898206 h 2744469"/>
                        <a:gd name="connsiteX5" fmla="*/ 5701440 w 5811567"/>
                        <a:gd name="connsiteY5" fmla="*/ 2744469 h 2744469"/>
                        <a:gd name="connsiteX6" fmla="*/ 0 w 5811567"/>
                        <a:gd name="connsiteY6" fmla="*/ 1669424 h 2744469"/>
                        <a:gd name="connsiteX0" fmla="*/ 0 w 5937143"/>
                        <a:gd name="connsiteY0" fmla="*/ 1617358 h 2744469"/>
                        <a:gd name="connsiteX1" fmla="*/ 861251 w 5937143"/>
                        <a:gd name="connsiteY1" fmla="*/ 1130928 h 2744469"/>
                        <a:gd name="connsiteX2" fmla="*/ 2639333 w 5937143"/>
                        <a:gd name="connsiteY2" fmla="*/ 269692 h 2744469"/>
                        <a:gd name="connsiteX3" fmla="*/ 3595609 w 5937143"/>
                        <a:gd name="connsiteY3" fmla="*/ 88402 h 2744469"/>
                        <a:gd name="connsiteX4" fmla="*/ 4544754 w 5937143"/>
                        <a:gd name="connsiteY4" fmla="*/ 898206 h 2744469"/>
                        <a:gd name="connsiteX5" fmla="*/ 5827016 w 5937143"/>
                        <a:gd name="connsiteY5" fmla="*/ 2744469 h 2744469"/>
                        <a:gd name="connsiteX6" fmla="*/ 0 w 5937143"/>
                        <a:gd name="connsiteY6" fmla="*/ 1617358 h 2744469"/>
                        <a:gd name="connsiteX0" fmla="*/ 0 w 5937143"/>
                        <a:gd name="connsiteY0" fmla="*/ 1617358 h 2744469"/>
                        <a:gd name="connsiteX1" fmla="*/ 861251 w 5937143"/>
                        <a:gd name="connsiteY1" fmla="*/ 1130928 h 2744469"/>
                        <a:gd name="connsiteX2" fmla="*/ 2639333 w 5937143"/>
                        <a:gd name="connsiteY2" fmla="*/ 269692 h 2744469"/>
                        <a:gd name="connsiteX3" fmla="*/ 3595609 w 5937143"/>
                        <a:gd name="connsiteY3" fmla="*/ 88402 h 2744469"/>
                        <a:gd name="connsiteX4" fmla="*/ 4544754 w 5937143"/>
                        <a:gd name="connsiteY4" fmla="*/ 898206 h 2744469"/>
                        <a:gd name="connsiteX5" fmla="*/ 5827016 w 5937143"/>
                        <a:gd name="connsiteY5" fmla="*/ 2744469 h 2744469"/>
                        <a:gd name="connsiteX6" fmla="*/ 0 w 5937143"/>
                        <a:gd name="connsiteY6" fmla="*/ 1617358 h 2744469"/>
                        <a:gd name="connsiteX0" fmla="*/ 0 w 6363981"/>
                        <a:gd name="connsiteY0" fmla="*/ 1617358 h 2383235"/>
                        <a:gd name="connsiteX1" fmla="*/ 861251 w 6363981"/>
                        <a:gd name="connsiteY1" fmla="*/ 1130928 h 2383235"/>
                        <a:gd name="connsiteX2" fmla="*/ 2639333 w 6363981"/>
                        <a:gd name="connsiteY2" fmla="*/ 269692 h 2383235"/>
                        <a:gd name="connsiteX3" fmla="*/ 3595609 w 6363981"/>
                        <a:gd name="connsiteY3" fmla="*/ 88402 h 2383235"/>
                        <a:gd name="connsiteX4" fmla="*/ 4544754 w 6363981"/>
                        <a:gd name="connsiteY4" fmla="*/ 898206 h 2383235"/>
                        <a:gd name="connsiteX5" fmla="*/ 6276436 w 6363981"/>
                        <a:gd name="connsiteY5" fmla="*/ 2383235 h 2383235"/>
                        <a:gd name="connsiteX6" fmla="*/ 0 w 6363981"/>
                        <a:gd name="connsiteY6" fmla="*/ 1617358 h 2383235"/>
                        <a:gd name="connsiteX0" fmla="*/ 0 w 7031813"/>
                        <a:gd name="connsiteY0" fmla="*/ 1452683 h 2383235"/>
                        <a:gd name="connsiteX1" fmla="*/ 1529083 w 7031813"/>
                        <a:gd name="connsiteY1" fmla="*/ 1130928 h 2383235"/>
                        <a:gd name="connsiteX2" fmla="*/ 3307165 w 7031813"/>
                        <a:gd name="connsiteY2" fmla="*/ 269692 h 2383235"/>
                        <a:gd name="connsiteX3" fmla="*/ 4263441 w 7031813"/>
                        <a:gd name="connsiteY3" fmla="*/ 88402 h 2383235"/>
                        <a:gd name="connsiteX4" fmla="*/ 5212586 w 7031813"/>
                        <a:gd name="connsiteY4" fmla="*/ 898206 h 2383235"/>
                        <a:gd name="connsiteX5" fmla="*/ 6944268 w 7031813"/>
                        <a:gd name="connsiteY5" fmla="*/ 2383235 h 2383235"/>
                        <a:gd name="connsiteX6" fmla="*/ 0 w 7031813"/>
                        <a:gd name="connsiteY6" fmla="*/ 1452683 h 23832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031813" h="2383235">
                          <a:moveTo>
                            <a:pt x="0" y="1452683"/>
                          </a:moveTo>
                          <a:cubicBezTo>
                            <a:pt x="538876" y="1273734"/>
                            <a:pt x="1408561" y="1279559"/>
                            <a:pt x="1529083" y="1130928"/>
                          </a:cubicBezTo>
                          <a:lnTo>
                            <a:pt x="3307165" y="269692"/>
                          </a:lnTo>
                          <a:cubicBezTo>
                            <a:pt x="3698816" y="-187791"/>
                            <a:pt x="4249574" y="71473"/>
                            <a:pt x="4263441" y="88402"/>
                          </a:cubicBezTo>
                          <a:cubicBezTo>
                            <a:pt x="4581011" y="193154"/>
                            <a:pt x="4780786" y="445979"/>
                            <a:pt x="5212586" y="898206"/>
                          </a:cubicBezTo>
                          <a:cubicBezTo>
                            <a:pt x="5644386" y="1350433"/>
                            <a:pt x="7446278" y="2101800"/>
                            <a:pt x="6944268" y="2383235"/>
                          </a:cubicBezTo>
                          <a:lnTo>
                            <a:pt x="0" y="145268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2649">
                          <a:srgbClr val="F58A66">
                            <a:alpha val="49000"/>
                          </a:srgbClr>
                        </a:gs>
                        <a:gs pos="97000">
                          <a:srgbClr val="F5A183">
                            <a:alpha val="24000"/>
                          </a:srgbClr>
                        </a:gs>
                      </a:gsLst>
                      <a:lin ang="16200000" scaled="1"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u-HU"/>
                    </a:p>
                  </p:txBody>
                </p:sp>
              </p:grpSp>
              <p:sp>
                <p:nvSpPr>
                  <p:cNvPr id="216" name="Háromszög 14"/>
                  <p:cNvSpPr/>
                  <p:nvPr/>
                </p:nvSpPr>
                <p:spPr>
                  <a:xfrm rot="20511713">
                    <a:off x="10913498" y="-3637056"/>
                    <a:ext cx="3961342" cy="3633862"/>
                  </a:xfrm>
                  <a:custGeom>
                    <a:avLst/>
                    <a:gdLst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3064609"/>
                      <a:gd name="connsiteY0" fmla="*/ 2995039 h 2995039"/>
                      <a:gd name="connsiteX1" fmla="*/ 1532305 w 3064609"/>
                      <a:gd name="connsiteY1" fmla="*/ 0 h 2995039"/>
                      <a:gd name="connsiteX2" fmla="*/ 3064609 w 3064609"/>
                      <a:gd name="connsiteY2" fmla="*/ 2995039 h 2995039"/>
                      <a:gd name="connsiteX3" fmla="*/ 0 w 3064609"/>
                      <a:gd name="connsiteY3" fmla="*/ 2995039 h 2995039"/>
                      <a:gd name="connsiteX0" fmla="*/ 0 w 4609629"/>
                      <a:gd name="connsiteY0" fmla="*/ 2995039 h 2995039"/>
                      <a:gd name="connsiteX1" fmla="*/ 1532305 w 4609629"/>
                      <a:gd name="connsiteY1" fmla="*/ 0 h 2995039"/>
                      <a:gd name="connsiteX2" fmla="*/ 4609629 w 4609629"/>
                      <a:gd name="connsiteY2" fmla="*/ 2868914 h 2995039"/>
                      <a:gd name="connsiteX3" fmla="*/ 0 w 4609629"/>
                      <a:gd name="connsiteY3" fmla="*/ 2995039 h 2995039"/>
                      <a:gd name="connsiteX0" fmla="*/ 0 w 4724767"/>
                      <a:gd name="connsiteY0" fmla="*/ 3052121 h 3052121"/>
                      <a:gd name="connsiteX1" fmla="*/ 1532305 w 4724767"/>
                      <a:gd name="connsiteY1" fmla="*/ 57082 h 3052121"/>
                      <a:gd name="connsiteX2" fmla="*/ 3327367 w 4724767"/>
                      <a:gd name="connsiteY2" fmla="*/ 1079733 h 3052121"/>
                      <a:gd name="connsiteX3" fmla="*/ 4609629 w 4724767"/>
                      <a:gd name="connsiteY3" fmla="*/ 2925996 h 3052121"/>
                      <a:gd name="connsiteX4" fmla="*/ 0 w 4724767"/>
                      <a:gd name="connsiteY4" fmla="*/ 3052121 h 3052121"/>
                      <a:gd name="connsiteX0" fmla="*/ 0 w 4724767"/>
                      <a:gd name="connsiteY0" fmla="*/ 2676415 h 2676415"/>
                      <a:gd name="connsiteX1" fmla="*/ 1153933 w 4724767"/>
                      <a:gd name="connsiteY1" fmla="*/ 91279 h 2676415"/>
                      <a:gd name="connsiteX2" fmla="*/ 3327367 w 4724767"/>
                      <a:gd name="connsiteY2" fmla="*/ 704027 h 2676415"/>
                      <a:gd name="connsiteX3" fmla="*/ 4609629 w 4724767"/>
                      <a:gd name="connsiteY3" fmla="*/ 2550290 h 2676415"/>
                      <a:gd name="connsiteX4" fmla="*/ 0 w 4724767"/>
                      <a:gd name="connsiteY4" fmla="*/ 2676415 h 2676415"/>
                      <a:gd name="connsiteX0" fmla="*/ 0 w 4724767"/>
                      <a:gd name="connsiteY0" fmla="*/ 2829588 h 2829588"/>
                      <a:gd name="connsiteX1" fmla="*/ 1153933 w 4724767"/>
                      <a:gd name="connsiteY1" fmla="*/ 244452 h 2829588"/>
                      <a:gd name="connsiteX2" fmla="*/ 3327367 w 4724767"/>
                      <a:gd name="connsiteY2" fmla="*/ 857200 h 2829588"/>
                      <a:gd name="connsiteX3" fmla="*/ 4609629 w 4724767"/>
                      <a:gd name="connsiteY3" fmla="*/ 2703463 h 2829588"/>
                      <a:gd name="connsiteX4" fmla="*/ 0 w 4724767"/>
                      <a:gd name="connsiteY4" fmla="*/ 2829588 h 2829588"/>
                      <a:gd name="connsiteX0" fmla="*/ 0 w 5055843"/>
                      <a:gd name="connsiteY0" fmla="*/ 2734995 h 2734995"/>
                      <a:gd name="connsiteX1" fmla="*/ 1485009 w 5055843"/>
                      <a:gd name="connsiteY1" fmla="*/ 244452 h 2734995"/>
                      <a:gd name="connsiteX2" fmla="*/ 3658443 w 5055843"/>
                      <a:gd name="connsiteY2" fmla="*/ 857200 h 2734995"/>
                      <a:gd name="connsiteX3" fmla="*/ 4940705 w 5055843"/>
                      <a:gd name="connsiteY3" fmla="*/ 2703463 h 2734995"/>
                      <a:gd name="connsiteX4" fmla="*/ 0 w 5055843"/>
                      <a:gd name="connsiteY4" fmla="*/ 2734995 h 2734995"/>
                      <a:gd name="connsiteX0" fmla="*/ 0 w 5055843"/>
                      <a:gd name="connsiteY0" fmla="*/ 2747950 h 2747950"/>
                      <a:gd name="connsiteX1" fmla="*/ 1753022 w 5055843"/>
                      <a:gd name="connsiteY1" fmla="*/ 241641 h 2747950"/>
                      <a:gd name="connsiteX2" fmla="*/ 3658443 w 5055843"/>
                      <a:gd name="connsiteY2" fmla="*/ 870155 h 2747950"/>
                      <a:gd name="connsiteX3" fmla="*/ 4940705 w 5055843"/>
                      <a:gd name="connsiteY3" fmla="*/ 2716418 h 2747950"/>
                      <a:gd name="connsiteX4" fmla="*/ 0 w 5055843"/>
                      <a:gd name="connsiteY4" fmla="*/ 2747950 h 2747950"/>
                      <a:gd name="connsiteX0" fmla="*/ 0 w 5050832"/>
                      <a:gd name="connsiteY0" fmla="*/ 2890107 h 2890107"/>
                      <a:gd name="connsiteX1" fmla="*/ 1753022 w 5050832"/>
                      <a:gd name="connsiteY1" fmla="*/ 383798 h 2890107"/>
                      <a:gd name="connsiteX2" fmla="*/ 2365671 w 5050832"/>
                      <a:gd name="connsiteY2" fmla="*/ 66382 h 2890107"/>
                      <a:gd name="connsiteX3" fmla="*/ 3658443 w 5050832"/>
                      <a:gd name="connsiteY3" fmla="*/ 1012312 h 2890107"/>
                      <a:gd name="connsiteX4" fmla="*/ 4940705 w 5050832"/>
                      <a:gd name="connsiteY4" fmla="*/ 2858575 h 2890107"/>
                      <a:gd name="connsiteX5" fmla="*/ 0 w 5050832"/>
                      <a:gd name="connsiteY5" fmla="*/ 2890107 h 2890107"/>
                      <a:gd name="connsiteX0" fmla="*/ 0 w 5050832"/>
                      <a:gd name="connsiteY0" fmla="*/ 2890107 h 2890107"/>
                      <a:gd name="connsiteX1" fmla="*/ 153609 w 5050832"/>
                      <a:gd name="connsiteY1" fmla="*/ 1243300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5050832"/>
                      <a:gd name="connsiteY0" fmla="*/ 2890107 h 2890107"/>
                      <a:gd name="connsiteX1" fmla="*/ 153609 w 5050832"/>
                      <a:gd name="connsiteY1" fmla="*/ 1243300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5050832"/>
                      <a:gd name="connsiteY0" fmla="*/ 2890107 h 2890107"/>
                      <a:gd name="connsiteX1" fmla="*/ 322051 w 5050832"/>
                      <a:gd name="connsiteY1" fmla="*/ 1260287 h 2890107"/>
                      <a:gd name="connsiteX2" fmla="*/ 1753022 w 5050832"/>
                      <a:gd name="connsiteY2" fmla="*/ 383798 h 2890107"/>
                      <a:gd name="connsiteX3" fmla="*/ 2365671 w 5050832"/>
                      <a:gd name="connsiteY3" fmla="*/ 66382 h 2890107"/>
                      <a:gd name="connsiteX4" fmla="*/ 3658443 w 5050832"/>
                      <a:gd name="connsiteY4" fmla="*/ 1012312 h 2890107"/>
                      <a:gd name="connsiteX5" fmla="*/ 4940705 w 5050832"/>
                      <a:gd name="connsiteY5" fmla="*/ 2858575 h 2890107"/>
                      <a:gd name="connsiteX6" fmla="*/ 0 w 5050832"/>
                      <a:gd name="connsiteY6" fmla="*/ 2890107 h 2890107"/>
                      <a:gd name="connsiteX0" fmla="*/ 0 w 4840762"/>
                      <a:gd name="connsiteY0" fmla="*/ 2958056 h 2958056"/>
                      <a:gd name="connsiteX1" fmla="*/ 111981 w 4840762"/>
                      <a:gd name="connsiteY1" fmla="*/ 1260287 h 2958056"/>
                      <a:gd name="connsiteX2" fmla="*/ 1542952 w 4840762"/>
                      <a:gd name="connsiteY2" fmla="*/ 383798 h 2958056"/>
                      <a:gd name="connsiteX3" fmla="*/ 2155601 w 4840762"/>
                      <a:gd name="connsiteY3" fmla="*/ 66382 h 2958056"/>
                      <a:gd name="connsiteX4" fmla="*/ 3448373 w 4840762"/>
                      <a:gd name="connsiteY4" fmla="*/ 1012312 h 2958056"/>
                      <a:gd name="connsiteX5" fmla="*/ 4730635 w 4840762"/>
                      <a:gd name="connsiteY5" fmla="*/ 2858575 h 2958056"/>
                      <a:gd name="connsiteX6" fmla="*/ 0 w 4840762"/>
                      <a:gd name="connsiteY6" fmla="*/ 2958056 h 2958056"/>
                      <a:gd name="connsiteX0" fmla="*/ 31885 w 4872647"/>
                      <a:gd name="connsiteY0" fmla="*/ 2958056 h 2958056"/>
                      <a:gd name="connsiteX1" fmla="*/ 143866 w 4872647"/>
                      <a:gd name="connsiteY1" fmla="*/ 1260287 h 2958056"/>
                      <a:gd name="connsiteX2" fmla="*/ 1574837 w 4872647"/>
                      <a:gd name="connsiteY2" fmla="*/ 383798 h 2958056"/>
                      <a:gd name="connsiteX3" fmla="*/ 2187486 w 4872647"/>
                      <a:gd name="connsiteY3" fmla="*/ 66382 h 2958056"/>
                      <a:gd name="connsiteX4" fmla="*/ 3480258 w 4872647"/>
                      <a:gd name="connsiteY4" fmla="*/ 1012312 h 2958056"/>
                      <a:gd name="connsiteX5" fmla="*/ 4762520 w 4872647"/>
                      <a:gd name="connsiteY5" fmla="*/ 2858575 h 2958056"/>
                      <a:gd name="connsiteX6" fmla="*/ 31885 w 4872647"/>
                      <a:gd name="connsiteY6" fmla="*/ 2958056 h 2958056"/>
                      <a:gd name="connsiteX0" fmla="*/ 303271 w 5144033"/>
                      <a:gd name="connsiteY0" fmla="*/ 2958056 h 2958056"/>
                      <a:gd name="connsiteX1" fmla="*/ 68141 w 5144033"/>
                      <a:gd name="connsiteY1" fmla="*/ 1245034 h 2958056"/>
                      <a:gd name="connsiteX2" fmla="*/ 1846223 w 5144033"/>
                      <a:gd name="connsiteY2" fmla="*/ 383798 h 2958056"/>
                      <a:gd name="connsiteX3" fmla="*/ 2458872 w 5144033"/>
                      <a:gd name="connsiteY3" fmla="*/ 66382 h 2958056"/>
                      <a:gd name="connsiteX4" fmla="*/ 3751644 w 5144033"/>
                      <a:gd name="connsiteY4" fmla="*/ 1012312 h 2958056"/>
                      <a:gd name="connsiteX5" fmla="*/ 5033906 w 5144033"/>
                      <a:gd name="connsiteY5" fmla="*/ 2858575 h 2958056"/>
                      <a:gd name="connsiteX6" fmla="*/ 303271 w 5144033"/>
                      <a:gd name="connsiteY6" fmla="*/ 2958056 h 2958056"/>
                      <a:gd name="connsiteX0" fmla="*/ 0 w 5811567"/>
                      <a:gd name="connsiteY0" fmla="*/ 1783530 h 2858575"/>
                      <a:gd name="connsiteX1" fmla="*/ 735675 w 5811567"/>
                      <a:gd name="connsiteY1" fmla="*/ 1245034 h 2858575"/>
                      <a:gd name="connsiteX2" fmla="*/ 2513757 w 5811567"/>
                      <a:gd name="connsiteY2" fmla="*/ 383798 h 2858575"/>
                      <a:gd name="connsiteX3" fmla="*/ 3126406 w 5811567"/>
                      <a:gd name="connsiteY3" fmla="*/ 66382 h 2858575"/>
                      <a:gd name="connsiteX4" fmla="*/ 4419178 w 5811567"/>
                      <a:gd name="connsiteY4" fmla="*/ 1012312 h 2858575"/>
                      <a:gd name="connsiteX5" fmla="*/ 5701440 w 5811567"/>
                      <a:gd name="connsiteY5" fmla="*/ 2858575 h 2858575"/>
                      <a:gd name="connsiteX6" fmla="*/ 0 w 5811567"/>
                      <a:gd name="connsiteY6" fmla="*/ 1783530 h 2858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811567" h="2858575">
                        <a:moveTo>
                          <a:pt x="0" y="1783530"/>
                        </a:moveTo>
                        <a:cubicBezTo>
                          <a:pt x="10296" y="1404467"/>
                          <a:pt x="491967" y="1624097"/>
                          <a:pt x="735675" y="1245034"/>
                        </a:cubicBezTo>
                        <a:lnTo>
                          <a:pt x="2513757" y="383798"/>
                        </a:lnTo>
                        <a:cubicBezTo>
                          <a:pt x="2905408" y="-73685"/>
                          <a:pt x="2808836" y="-38370"/>
                          <a:pt x="3126406" y="66382"/>
                        </a:cubicBezTo>
                        <a:cubicBezTo>
                          <a:pt x="3443976" y="171134"/>
                          <a:pt x="3987378" y="560085"/>
                          <a:pt x="4419178" y="1012312"/>
                        </a:cubicBezTo>
                        <a:cubicBezTo>
                          <a:pt x="4850978" y="1464539"/>
                          <a:pt x="6203450" y="2577140"/>
                          <a:pt x="5701440" y="2858575"/>
                        </a:cubicBezTo>
                        <a:lnTo>
                          <a:pt x="0" y="1783530"/>
                        </a:lnTo>
                        <a:close/>
                      </a:path>
                    </a:pathLst>
                  </a:custGeom>
                  <a:gradFill>
                    <a:gsLst>
                      <a:gs pos="2649">
                        <a:srgbClr val="F58A66">
                          <a:alpha val="49000"/>
                        </a:srgbClr>
                      </a:gs>
                      <a:gs pos="97000">
                        <a:srgbClr val="F5A183">
                          <a:alpha val="24000"/>
                        </a:srgbClr>
                      </a:gs>
                    </a:gsLst>
                    <a:lin ang="162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sp>
            <p:nvSpPr>
              <p:cNvPr id="223" name="Szabadkézi sokszög 222"/>
              <p:cNvSpPr/>
              <p:nvPr/>
            </p:nvSpPr>
            <p:spPr>
              <a:xfrm rot="19893551">
                <a:off x="9773688" y="1349800"/>
                <a:ext cx="185203" cy="875371"/>
              </a:xfrm>
              <a:custGeom>
                <a:avLst/>
                <a:gdLst>
                  <a:gd name="connsiteX0" fmla="*/ 220566 w 612400"/>
                  <a:gd name="connsiteY0" fmla="*/ 0 h 719385"/>
                  <a:gd name="connsiteX1" fmla="*/ 312804 w 612400"/>
                  <a:gd name="connsiteY1" fmla="*/ 92087 h 719385"/>
                  <a:gd name="connsiteX2" fmla="*/ 369771 w 612400"/>
                  <a:gd name="connsiteY2" fmla="*/ 206146 h 719385"/>
                  <a:gd name="connsiteX3" fmla="*/ 374451 w 612400"/>
                  <a:gd name="connsiteY3" fmla="*/ 214328 h 719385"/>
                  <a:gd name="connsiteX4" fmla="*/ 379157 w 612400"/>
                  <a:gd name="connsiteY4" fmla="*/ 180836 h 719385"/>
                  <a:gd name="connsiteX5" fmla="*/ 456723 w 612400"/>
                  <a:gd name="connsiteY5" fmla="*/ 223608 h 719385"/>
                  <a:gd name="connsiteX6" fmla="*/ 498524 w 612400"/>
                  <a:gd name="connsiteY6" fmla="*/ 279714 h 719385"/>
                  <a:gd name="connsiteX7" fmla="*/ 582123 w 612400"/>
                  <a:gd name="connsiteY7" fmla="*/ 360895 h 719385"/>
                  <a:gd name="connsiteX8" fmla="*/ 612400 w 612400"/>
                  <a:gd name="connsiteY8" fmla="*/ 439340 h 719385"/>
                  <a:gd name="connsiteX9" fmla="*/ 501349 w 612400"/>
                  <a:gd name="connsiteY9" fmla="*/ 443645 h 719385"/>
                  <a:gd name="connsiteX10" fmla="*/ 500283 w 612400"/>
                  <a:gd name="connsiteY10" fmla="*/ 444094 h 719385"/>
                  <a:gd name="connsiteX11" fmla="*/ 514923 w 612400"/>
                  <a:gd name="connsiteY11" fmla="*/ 458462 h 719385"/>
                  <a:gd name="connsiteX12" fmla="*/ 563737 w 612400"/>
                  <a:gd name="connsiteY12" fmla="*/ 528121 h 719385"/>
                  <a:gd name="connsiteX13" fmla="*/ 520591 w 612400"/>
                  <a:gd name="connsiteY13" fmla="*/ 554129 h 719385"/>
                  <a:gd name="connsiteX14" fmla="*/ 453423 w 612400"/>
                  <a:gd name="connsiteY14" fmla="*/ 521962 h 719385"/>
                  <a:gd name="connsiteX15" fmla="*/ 472645 w 612400"/>
                  <a:gd name="connsiteY15" fmla="*/ 565382 h 719385"/>
                  <a:gd name="connsiteX16" fmla="*/ 479918 w 612400"/>
                  <a:gd name="connsiteY16" fmla="*/ 621656 h 719385"/>
                  <a:gd name="connsiteX17" fmla="*/ 421211 w 612400"/>
                  <a:gd name="connsiteY17" fmla="*/ 646441 h 719385"/>
                  <a:gd name="connsiteX18" fmla="*/ 436349 w 612400"/>
                  <a:gd name="connsiteY18" fmla="*/ 719385 h 719385"/>
                  <a:gd name="connsiteX19" fmla="*/ 329961 w 612400"/>
                  <a:gd name="connsiteY19" fmla="*/ 644090 h 719385"/>
                  <a:gd name="connsiteX20" fmla="*/ 254654 w 612400"/>
                  <a:gd name="connsiteY20" fmla="*/ 541213 h 719385"/>
                  <a:gd name="connsiteX21" fmla="*/ 224219 w 612400"/>
                  <a:gd name="connsiteY21" fmla="*/ 504204 h 719385"/>
                  <a:gd name="connsiteX22" fmla="*/ 222029 w 612400"/>
                  <a:gd name="connsiteY22" fmla="*/ 502002 h 719385"/>
                  <a:gd name="connsiteX23" fmla="*/ 220498 w 612400"/>
                  <a:gd name="connsiteY23" fmla="*/ 501794 h 719385"/>
                  <a:gd name="connsiteX24" fmla="*/ 198335 w 612400"/>
                  <a:gd name="connsiteY24" fmla="*/ 503455 h 719385"/>
                  <a:gd name="connsiteX25" fmla="*/ 186536 w 612400"/>
                  <a:gd name="connsiteY25" fmla="*/ 540507 h 719385"/>
                  <a:gd name="connsiteX26" fmla="*/ 117251 w 612400"/>
                  <a:gd name="connsiteY26" fmla="*/ 485321 h 719385"/>
                  <a:gd name="connsiteX27" fmla="*/ 85463 w 612400"/>
                  <a:gd name="connsiteY27" fmla="*/ 422993 h 719385"/>
                  <a:gd name="connsiteX28" fmla="*/ 16678 w 612400"/>
                  <a:gd name="connsiteY28" fmla="*/ 328930 h 719385"/>
                  <a:gd name="connsiteX29" fmla="*/ 0 w 612400"/>
                  <a:gd name="connsiteY29" fmla="*/ 246516 h 719385"/>
                  <a:gd name="connsiteX30" fmla="*/ 43950 w 612400"/>
                  <a:gd name="connsiteY30" fmla="*/ 250760 h 719385"/>
                  <a:gd name="connsiteX31" fmla="*/ 47536 w 612400"/>
                  <a:gd name="connsiteY31" fmla="*/ 251523 h 719385"/>
                  <a:gd name="connsiteX32" fmla="*/ 45811 w 612400"/>
                  <a:gd name="connsiteY32" fmla="*/ 248176 h 719385"/>
                  <a:gd name="connsiteX33" fmla="*/ 57754 w 612400"/>
                  <a:gd name="connsiteY33" fmla="*/ 246670 h 719385"/>
                  <a:gd name="connsiteX34" fmla="*/ 75492 w 612400"/>
                  <a:gd name="connsiteY34" fmla="*/ 257476 h 719385"/>
                  <a:gd name="connsiteX35" fmla="*/ 78462 w 612400"/>
                  <a:gd name="connsiteY35" fmla="*/ 258108 h 719385"/>
                  <a:gd name="connsiteX36" fmla="*/ 110197 w 612400"/>
                  <a:gd name="connsiteY36" fmla="*/ 260914 h 719385"/>
                  <a:gd name="connsiteX37" fmla="*/ 111324 w 612400"/>
                  <a:gd name="connsiteY37" fmla="*/ 260651 h 719385"/>
                  <a:gd name="connsiteX38" fmla="*/ 99304 w 612400"/>
                  <a:gd name="connsiteY38" fmla="*/ 244029 h 719385"/>
                  <a:gd name="connsiteX39" fmla="*/ 62877 w 612400"/>
                  <a:gd name="connsiteY39" fmla="*/ 167164 h 719385"/>
                  <a:gd name="connsiteX40" fmla="*/ 109776 w 612400"/>
                  <a:gd name="connsiteY40" fmla="*/ 148768 h 719385"/>
                  <a:gd name="connsiteX41" fmla="*/ 170591 w 612400"/>
                  <a:gd name="connsiteY41" fmla="*/ 191755 h 719385"/>
                  <a:gd name="connsiteX42" fmla="*/ 158931 w 612400"/>
                  <a:gd name="connsiteY42" fmla="*/ 145725 h 719385"/>
                  <a:gd name="connsiteX43" fmla="*/ 161208 w 612400"/>
                  <a:gd name="connsiteY43" fmla="*/ 89027 h 719385"/>
                  <a:gd name="connsiteX44" fmla="*/ 223244 w 612400"/>
                  <a:gd name="connsiteY44" fmla="*/ 74451 h 7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12400" h="719385">
                    <a:moveTo>
                      <a:pt x="220566" y="0"/>
                    </a:moveTo>
                    <a:cubicBezTo>
                      <a:pt x="234034" y="6893"/>
                      <a:pt x="287936" y="57729"/>
                      <a:pt x="312804" y="92087"/>
                    </a:cubicBezTo>
                    <a:cubicBezTo>
                      <a:pt x="337671" y="126445"/>
                      <a:pt x="340965" y="163152"/>
                      <a:pt x="369771" y="206146"/>
                    </a:cubicBezTo>
                    <a:lnTo>
                      <a:pt x="374451" y="214328"/>
                    </a:lnTo>
                    <a:lnTo>
                      <a:pt x="379157" y="180836"/>
                    </a:lnTo>
                    <a:cubicBezTo>
                      <a:pt x="391183" y="183679"/>
                      <a:pt x="436828" y="207128"/>
                      <a:pt x="456723" y="223608"/>
                    </a:cubicBezTo>
                    <a:cubicBezTo>
                      <a:pt x="476617" y="240088"/>
                      <a:pt x="475819" y="258965"/>
                      <a:pt x="498524" y="279714"/>
                    </a:cubicBezTo>
                    <a:cubicBezTo>
                      <a:pt x="516438" y="306775"/>
                      <a:pt x="564209" y="333835"/>
                      <a:pt x="582123" y="360895"/>
                    </a:cubicBezTo>
                    <a:lnTo>
                      <a:pt x="612400" y="439340"/>
                    </a:lnTo>
                    <a:cubicBezTo>
                      <a:pt x="607133" y="450223"/>
                      <a:pt x="537248" y="435542"/>
                      <a:pt x="501349" y="443645"/>
                    </a:cubicBezTo>
                    <a:lnTo>
                      <a:pt x="500283" y="444094"/>
                    </a:lnTo>
                    <a:lnTo>
                      <a:pt x="514923" y="458462"/>
                    </a:lnTo>
                    <a:cubicBezTo>
                      <a:pt x="541993" y="485755"/>
                      <a:pt x="563664" y="511011"/>
                      <a:pt x="563737" y="528121"/>
                    </a:cubicBezTo>
                    <a:cubicBezTo>
                      <a:pt x="542009" y="524981"/>
                      <a:pt x="542317" y="557270"/>
                      <a:pt x="520591" y="554129"/>
                    </a:cubicBezTo>
                    <a:lnTo>
                      <a:pt x="453423" y="521962"/>
                    </a:lnTo>
                    <a:cubicBezTo>
                      <a:pt x="435019" y="528378"/>
                      <a:pt x="461463" y="545788"/>
                      <a:pt x="472645" y="565382"/>
                    </a:cubicBezTo>
                    <a:cubicBezTo>
                      <a:pt x="483827" y="584976"/>
                      <a:pt x="485268" y="608353"/>
                      <a:pt x="479918" y="621656"/>
                    </a:cubicBezTo>
                    <a:cubicBezTo>
                      <a:pt x="470659" y="642903"/>
                      <a:pt x="430470" y="625195"/>
                      <a:pt x="421211" y="646441"/>
                    </a:cubicBezTo>
                    <a:lnTo>
                      <a:pt x="436349" y="719385"/>
                    </a:lnTo>
                    <a:cubicBezTo>
                      <a:pt x="421915" y="714851"/>
                      <a:pt x="360243" y="673785"/>
                      <a:pt x="329961" y="644090"/>
                    </a:cubicBezTo>
                    <a:cubicBezTo>
                      <a:pt x="299679" y="614395"/>
                      <a:pt x="290269" y="578761"/>
                      <a:pt x="254654" y="541213"/>
                    </a:cubicBezTo>
                    <a:cubicBezTo>
                      <a:pt x="246175" y="528770"/>
                      <a:pt x="235697" y="516455"/>
                      <a:pt x="224219" y="504204"/>
                    </a:cubicBezTo>
                    <a:lnTo>
                      <a:pt x="222029" y="502002"/>
                    </a:lnTo>
                    <a:lnTo>
                      <a:pt x="220498" y="501794"/>
                    </a:lnTo>
                    <a:cubicBezTo>
                      <a:pt x="212112" y="500657"/>
                      <a:pt x="204225" y="500365"/>
                      <a:pt x="198335" y="503455"/>
                    </a:cubicBezTo>
                    <a:lnTo>
                      <a:pt x="186536" y="540507"/>
                    </a:lnTo>
                    <a:cubicBezTo>
                      <a:pt x="175158" y="535686"/>
                      <a:pt x="134097" y="504906"/>
                      <a:pt x="117251" y="485321"/>
                    </a:cubicBezTo>
                    <a:cubicBezTo>
                      <a:pt x="100406" y="465735"/>
                      <a:pt x="104361" y="447259"/>
                      <a:pt x="85463" y="422993"/>
                    </a:cubicBezTo>
                    <a:cubicBezTo>
                      <a:pt x="72345" y="393310"/>
                      <a:pt x="29795" y="358613"/>
                      <a:pt x="16678" y="328930"/>
                    </a:cubicBezTo>
                    <a:lnTo>
                      <a:pt x="0" y="246516"/>
                    </a:lnTo>
                    <a:cubicBezTo>
                      <a:pt x="3510" y="241594"/>
                      <a:pt x="21872" y="245684"/>
                      <a:pt x="43950" y="250760"/>
                    </a:cubicBezTo>
                    <a:lnTo>
                      <a:pt x="47536" y="251523"/>
                    </a:lnTo>
                    <a:lnTo>
                      <a:pt x="45811" y="248176"/>
                    </a:lnTo>
                    <a:cubicBezTo>
                      <a:pt x="45743" y="242958"/>
                      <a:pt x="50359" y="243236"/>
                      <a:pt x="57754" y="246670"/>
                    </a:cubicBezTo>
                    <a:lnTo>
                      <a:pt x="75492" y="257476"/>
                    </a:lnTo>
                    <a:lnTo>
                      <a:pt x="78462" y="258108"/>
                    </a:lnTo>
                    <a:cubicBezTo>
                      <a:pt x="89968" y="260135"/>
                      <a:pt x="101010" y="261405"/>
                      <a:pt x="110197" y="260914"/>
                    </a:cubicBezTo>
                    <a:lnTo>
                      <a:pt x="111324" y="260651"/>
                    </a:lnTo>
                    <a:lnTo>
                      <a:pt x="99304" y="244029"/>
                    </a:lnTo>
                    <a:cubicBezTo>
                      <a:pt x="77200" y="212580"/>
                      <a:pt x="60076" y="184043"/>
                      <a:pt x="62877" y="167164"/>
                    </a:cubicBezTo>
                    <a:cubicBezTo>
                      <a:pt x="83769" y="173907"/>
                      <a:pt x="88886" y="142025"/>
                      <a:pt x="109776" y="148768"/>
                    </a:cubicBezTo>
                    <a:lnTo>
                      <a:pt x="170591" y="191755"/>
                    </a:lnTo>
                    <a:cubicBezTo>
                      <a:pt x="189811" y="188519"/>
                      <a:pt x="166666" y="166918"/>
                      <a:pt x="158931" y="145725"/>
                    </a:cubicBezTo>
                    <a:cubicBezTo>
                      <a:pt x="151197" y="124531"/>
                      <a:pt x="153700" y="101244"/>
                      <a:pt x="161208" y="89027"/>
                    </a:cubicBezTo>
                    <a:cubicBezTo>
                      <a:pt x="173903" y="69637"/>
                      <a:pt x="210549" y="93841"/>
                      <a:pt x="223244" y="744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4" name="Szabadkézi sokszög 223"/>
              <p:cNvSpPr/>
              <p:nvPr/>
            </p:nvSpPr>
            <p:spPr>
              <a:xfrm rot="20611127">
                <a:off x="10327279" y="2100634"/>
                <a:ext cx="286953" cy="451968"/>
              </a:xfrm>
              <a:custGeom>
                <a:avLst/>
                <a:gdLst>
                  <a:gd name="connsiteX0" fmla="*/ 220566 w 612400"/>
                  <a:gd name="connsiteY0" fmla="*/ 0 h 719385"/>
                  <a:gd name="connsiteX1" fmla="*/ 312804 w 612400"/>
                  <a:gd name="connsiteY1" fmla="*/ 92087 h 719385"/>
                  <a:gd name="connsiteX2" fmla="*/ 369771 w 612400"/>
                  <a:gd name="connsiteY2" fmla="*/ 206146 h 719385"/>
                  <a:gd name="connsiteX3" fmla="*/ 374451 w 612400"/>
                  <a:gd name="connsiteY3" fmla="*/ 214328 h 719385"/>
                  <a:gd name="connsiteX4" fmla="*/ 379157 w 612400"/>
                  <a:gd name="connsiteY4" fmla="*/ 180836 h 719385"/>
                  <a:gd name="connsiteX5" fmla="*/ 456723 w 612400"/>
                  <a:gd name="connsiteY5" fmla="*/ 223608 h 719385"/>
                  <a:gd name="connsiteX6" fmla="*/ 498524 w 612400"/>
                  <a:gd name="connsiteY6" fmla="*/ 279714 h 719385"/>
                  <a:gd name="connsiteX7" fmla="*/ 582123 w 612400"/>
                  <a:gd name="connsiteY7" fmla="*/ 360895 h 719385"/>
                  <a:gd name="connsiteX8" fmla="*/ 612400 w 612400"/>
                  <a:gd name="connsiteY8" fmla="*/ 439340 h 719385"/>
                  <a:gd name="connsiteX9" fmla="*/ 501349 w 612400"/>
                  <a:gd name="connsiteY9" fmla="*/ 443645 h 719385"/>
                  <a:gd name="connsiteX10" fmla="*/ 500283 w 612400"/>
                  <a:gd name="connsiteY10" fmla="*/ 444094 h 719385"/>
                  <a:gd name="connsiteX11" fmla="*/ 514923 w 612400"/>
                  <a:gd name="connsiteY11" fmla="*/ 458462 h 719385"/>
                  <a:gd name="connsiteX12" fmla="*/ 563737 w 612400"/>
                  <a:gd name="connsiteY12" fmla="*/ 528121 h 719385"/>
                  <a:gd name="connsiteX13" fmla="*/ 520591 w 612400"/>
                  <a:gd name="connsiteY13" fmla="*/ 554129 h 719385"/>
                  <a:gd name="connsiteX14" fmla="*/ 453423 w 612400"/>
                  <a:gd name="connsiteY14" fmla="*/ 521962 h 719385"/>
                  <a:gd name="connsiteX15" fmla="*/ 472645 w 612400"/>
                  <a:gd name="connsiteY15" fmla="*/ 565382 h 719385"/>
                  <a:gd name="connsiteX16" fmla="*/ 479918 w 612400"/>
                  <a:gd name="connsiteY16" fmla="*/ 621656 h 719385"/>
                  <a:gd name="connsiteX17" fmla="*/ 421211 w 612400"/>
                  <a:gd name="connsiteY17" fmla="*/ 646441 h 719385"/>
                  <a:gd name="connsiteX18" fmla="*/ 436349 w 612400"/>
                  <a:gd name="connsiteY18" fmla="*/ 719385 h 719385"/>
                  <a:gd name="connsiteX19" fmla="*/ 329961 w 612400"/>
                  <a:gd name="connsiteY19" fmla="*/ 644090 h 719385"/>
                  <a:gd name="connsiteX20" fmla="*/ 254654 w 612400"/>
                  <a:gd name="connsiteY20" fmla="*/ 541213 h 719385"/>
                  <a:gd name="connsiteX21" fmla="*/ 224219 w 612400"/>
                  <a:gd name="connsiteY21" fmla="*/ 504204 h 719385"/>
                  <a:gd name="connsiteX22" fmla="*/ 222029 w 612400"/>
                  <a:gd name="connsiteY22" fmla="*/ 502002 h 719385"/>
                  <a:gd name="connsiteX23" fmla="*/ 220498 w 612400"/>
                  <a:gd name="connsiteY23" fmla="*/ 501794 h 719385"/>
                  <a:gd name="connsiteX24" fmla="*/ 198335 w 612400"/>
                  <a:gd name="connsiteY24" fmla="*/ 503455 h 719385"/>
                  <a:gd name="connsiteX25" fmla="*/ 186536 w 612400"/>
                  <a:gd name="connsiteY25" fmla="*/ 540507 h 719385"/>
                  <a:gd name="connsiteX26" fmla="*/ 117251 w 612400"/>
                  <a:gd name="connsiteY26" fmla="*/ 485321 h 719385"/>
                  <a:gd name="connsiteX27" fmla="*/ 85463 w 612400"/>
                  <a:gd name="connsiteY27" fmla="*/ 422993 h 719385"/>
                  <a:gd name="connsiteX28" fmla="*/ 16678 w 612400"/>
                  <a:gd name="connsiteY28" fmla="*/ 328930 h 719385"/>
                  <a:gd name="connsiteX29" fmla="*/ 0 w 612400"/>
                  <a:gd name="connsiteY29" fmla="*/ 246516 h 719385"/>
                  <a:gd name="connsiteX30" fmla="*/ 43950 w 612400"/>
                  <a:gd name="connsiteY30" fmla="*/ 250760 h 719385"/>
                  <a:gd name="connsiteX31" fmla="*/ 47536 w 612400"/>
                  <a:gd name="connsiteY31" fmla="*/ 251523 h 719385"/>
                  <a:gd name="connsiteX32" fmla="*/ 45811 w 612400"/>
                  <a:gd name="connsiteY32" fmla="*/ 248176 h 719385"/>
                  <a:gd name="connsiteX33" fmla="*/ 57754 w 612400"/>
                  <a:gd name="connsiteY33" fmla="*/ 246670 h 719385"/>
                  <a:gd name="connsiteX34" fmla="*/ 75492 w 612400"/>
                  <a:gd name="connsiteY34" fmla="*/ 257476 h 719385"/>
                  <a:gd name="connsiteX35" fmla="*/ 78462 w 612400"/>
                  <a:gd name="connsiteY35" fmla="*/ 258108 h 719385"/>
                  <a:gd name="connsiteX36" fmla="*/ 110197 w 612400"/>
                  <a:gd name="connsiteY36" fmla="*/ 260914 h 719385"/>
                  <a:gd name="connsiteX37" fmla="*/ 111324 w 612400"/>
                  <a:gd name="connsiteY37" fmla="*/ 260651 h 719385"/>
                  <a:gd name="connsiteX38" fmla="*/ 99304 w 612400"/>
                  <a:gd name="connsiteY38" fmla="*/ 244029 h 719385"/>
                  <a:gd name="connsiteX39" fmla="*/ 62877 w 612400"/>
                  <a:gd name="connsiteY39" fmla="*/ 167164 h 719385"/>
                  <a:gd name="connsiteX40" fmla="*/ 109776 w 612400"/>
                  <a:gd name="connsiteY40" fmla="*/ 148768 h 719385"/>
                  <a:gd name="connsiteX41" fmla="*/ 170591 w 612400"/>
                  <a:gd name="connsiteY41" fmla="*/ 191755 h 719385"/>
                  <a:gd name="connsiteX42" fmla="*/ 158931 w 612400"/>
                  <a:gd name="connsiteY42" fmla="*/ 145725 h 719385"/>
                  <a:gd name="connsiteX43" fmla="*/ 161208 w 612400"/>
                  <a:gd name="connsiteY43" fmla="*/ 89027 h 719385"/>
                  <a:gd name="connsiteX44" fmla="*/ 223244 w 612400"/>
                  <a:gd name="connsiteY44" fmla="*/ 74451 h 719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612400" h="719385">
                    <a:moveTo>
                      <a:pt x="220566" y="0"/>
                    </a:moveTo>
                    <a:cubicBezTo>
                      <a:pt x="234034" y="6893"/>
                      <a:pt x="287936" y="57729"/>
                      <a:pt x="312804" y="92087"/>
                    </a:cubicBezTo>
                    <a:cubicBezTo>
                      <a:pt x="337671" y="126445"/>
                      <a:pt x="340965" y="163152"/>
                      <a:pt x="369771" y="206146"/>
                    </a:cubicBezTo>
                    <a:lnTo>
                      <a:pt x="374451" y="214328"/>
                    </a:lnTo>
                    <a:lnTo>
                      <a:pt x="379157" y="180836"/>
                    </a:lnTo>
                    <a:cubicBezTo>
                      <a:pt x="391183" y="183679"/>
                      <a:pt x="436828" y="207128"/>
                      <a:pt x="456723" y="223608"/>
                    </a:cubicBezTo>
                    <a:cubicBezTo>
                      <a:pt x="476617" y="240088"/>
                      <a:pt x="475819" y="258965"/>
                      <a:pt x="498524" y="279714"/>
                    </a:cubicBezTo>
                    <a:cubicBezTo>
                      <a:pt x="516438" y="306775"/>
                      <a:pt x="564209" y="333835"/>
                      <a:pt x="582123" y="360895"/>
                    </a:cubicBezTo>
                    <a:lnTo>
                      <a:pt x="612400" y="439340"/>
                    </a:lnTo>
                    <a:cubicBezTo>
                      <a:pt x="607133" y="450223"/>
                      <a:pt x="537248" y="435542"/>
                      <a:pt x="501349" y="443645"/>
                    </a:cubicBezTo>
                    <a:lnTo>
                      <a:pt x="500283" y="444094"/>
                    </a:lnTo>
                    <a:lnTo>
                      <a:pt x="514923" y="458462"/>
                    </a:lnTo>
                    <a:cubicBezTo>
                      <a:pt x="541993" y="485755"/>
                      <a:pt x="563664" y="511011"/>
                      <a:pt x="563737" y="528121"/>
                    </a:cubicBezTo>
                    <a:cubicBezTo>
                      <a:pt x="542009" y="524981"/>
                      <a:pt x="542317" y="557270"/>
                      <a:pt x="520591" y="554129"/>
                    </a:cubicBezTo>
                    <a:lnTo>
                      <a:pt x="453423" y="521962"/>
                    </a:lnTo>
                    <a:cubicBezTo>
                      <a:pt x="435019" y="528378"/>
                      <a:pt x="461463" y="545788"/>
                      <a:pt x="472645" y="565382"/>
                    </a:cubicBezTo>
                    <a:cubicBezTo>
                      <a:pt x="483827" y="584976"/>
                      <a:pt x="485268" y="608353"/>
                      <a:pt x="479918" y="621656"/>
                    </a:cubicBezTo>
                    <a:cubicBezTo>
                      <a:pt x="470659" y="642903"/>
                      <a:pt x="430470" y="625195"/>
                      <a:pt x="421211" y="646441"/>
                    </a:cubicBezTo>
                    <a:lnTo>
                      <a:pt x="436349" y="719385"/>
                    </a:lnTo>
                    <a:cubicBezTo>
                      <a:pt x="421915" y="714851"/>
                      <a:pt x="360243" y="673785"/>
                      <a:pt x="329961" y="644090"/>
                    </a:cubicBezTo>
                    <a:cubicBezTo>
                      <a:pt x="299679" y="614395"/>
                      <a:pt x="290269" y="578761"/>
                      <a:pt x="254654" y="541213"/>
                    </a:cubicBezTo>
                    <a:cubicBezTo>
                      <a:pt x="246175" y="528770"/>
                      <a:pt x="235697" y="516455"/>
                      <a:pt x="224219" y="504204"/>
                    </a:cubicBezTo>
                    <a:lnTo>
                      <a:pt x="222029" y="502002"/>
                    </a:lnTo>
                    <a:lnTo>
                      <a:pt x="220498" y="501794"/>
                    </a:lnTo>
                    <a:cubicBezTo>
                      <a:pt x="212112" y="500657"/>
                      <a:pt x="204225" y="500365"/>
                      <a:pt x="198335" y="503455"/>
                    </a:cubicBezTo>
                    <a:lnTo>
                      <a:pt x="186536" y="540507"/>
                    </a:lnTo>
                    <a:cubicBezTo>
                      <a:pt x="175158" y="535686"/>
                      <a:pt x="134097" y="504906"/>
                      <a:pt x="117251" y="485321"/>
                    </a:cubicBezTo>
                    <a:cubicBezTo>
                      <a:pt x="100406" y="465735"/>
                      <a:pt x="104361" y="447259"/>
                      <a:pt x="85463" y="422993"/>
                    </a:cubicBezTo>
                    <a:cubicBezTo>
                      <a:pt x="72345" y="393310"/>
                      <a:pt x="29795" y="358613"/>
                      <a:pt x="16678" y="328930"/>
                    </a:cubicBezTo>
                    <a:lnTo>
                      <a:pt x="0" y="246516"/>
                    </a:lnTo>
                    <a:cubicBezTo>
                      <a:pt x="3510" y="241594"/>
                      <a:pt x="21872" y="245684"/>
                      <a:pt x="43950" y="250760"/>
                    </a:cubicBezTo>
                    <a:lnTo>
                      <a:pt x="47536" y="251523"/>
                    </a:lnTo>
                    <a:lnTo>
                      <a:pt x="45811" y="248176"/>
                    </a:lnTo>
                    <a:cubicBezTo>
                      <a:pt x="45743" y="242958"/>
                      <a:pt x="50359" y="243236"/>
                      <a:pt x="57754" y="246670"/>
                    </a:cubicBezTo>
                    <a:lnTo>
                      <a:pt x="75492" y="257476"/>
                    </a:lnTo>
                    <a:lnTo>
                      <a:pt x="78462" y="258108"/>
                    </a:lnTo>
                    <a:cubicBezTo>
                      <a:pt x="89968" y="260135"/>
                      <a:pt x="101010" y="261405"/>
                      <a:pt x="110197" y="260914"/>
                    </a:cubicBezTo>
                    <a:lnTo>
                      <a:pt x="111324" y="260651"/>
                    </a:lnTo>
                    <a:lnTo>
                      <a:pt x="99304" y="244029"/>
                    </a:lnTo>
                    <a:cubicBezTo>
                      <a:pt x="77200" y="212580"/>
                      <a:pt x="60076" y="184043"/>
                      <a:pt x="62877" y="167164"/>
                    </a:cubicBezTo>
                    <a:cubicBezTo>
                      <a:pt x="83769" y="173907"/>
                      <a:pt x="88886" y="142025"/>
                      <a:pt x="109776" y="148768"/>
                    </a:cubicBezTo>
                    <a:lnTo>
                      <a:pt x="170591" y="191755"/>
                    </a:lnTo>
                    <a:cubicBezTo>
                      <a:pt x="189811" y="188519"/>
                      <a:pt x="166666" y="166918"/>
                      <a:pt x="158931" y="145725"/>
                    </a:cubicBezTo>
                    <a:cubicBezTo>
                      <a:pt x="151197" y="124531"/>
                      <a:pt x="153700" y="101244"/>
                      <a:pt x="161208" y="89027"/>
                    </a:cubicBezTo>
                    <a:cubicBezTo>
                      <a:pt x="173903" y="69637"/>
                      <a:pt x="210549" y="93841"/>
                      <a:pt x="223244" y="744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228" name="Háromszög 10"/>
            <p:cNvSpPr/>
            <p:nvPr/>
          </p:nvSpPr>
          <p:spPr>
            <a:xfrm>
              <a:off x="4445600" y="2571773"/>
              <a:ext cx="3670071" cy="688937"/>
            </a:xfrm>
            <a:custGeom>
              <a:avLst/>
              <a:gdLst>
                <a:gd name="connsiteX0" fmla="*/ 0 w 7541172"/>
                <a:gd name="connsiteY0" fmla="*/ 1844566 h 1844566"/>
                <a:gd name="connsiteX1" fmla="*/ 7541172 w 7541172"/>
                <a:gd name="connsiteY1" fmla="*/ 0 h 1844566"/>
                <a:gd name="connsiteX2" fmla="*/ 7541172 w 7541172"/>
                <a:gd name="connsiteY2" fmla="*/ 1844566 h 1844566"/>
                <a:gd name="connsiteX3" fmla="*/ 0 w 7541172"/>
                <a:gd name="connsiteY3" fmla="*/ 1844566 h 1844566"/>
                <a:gd name="connsiteX0" fmla="*/ 0 w 7541172"/>
                <a:gd name="connsiteY0" fmla="*/ 1844566 h 1844566"/>
                <a:gd name="connsiteX1" fmla="*/ 7541172 w 7541172"/>
                <a:gd name="connsiteY1" fmla="*/ 0 h 1844566"/>
                <a:gd name="connsiteX2" fmla="*/ 7541172 w 7541172"/>
                <a:gd name="connsiteY2" fmla="*/ 1844566 h 1844566"/>
                <a:gd name="connsiteX3" fmla="*/ 0 w 7541172"/>
                <a:gd name="connsiteY3" fmla="*/ 1844566 h 1844566"/>
                <a:gd name="connsiteX0" fmla="*/ 0 w 7541172"/>
                <a:gd name="connsiteY0" fmla="*/ 1844566 h 1844566"/>
                <a:gd name="connsiteX1" fmla="*/ 7541172 w 7541172"/>
                <a:gd name="connsiteY1" fmla="*/ 0 h 1844566"/>
                <a:gd name="connsiteX2" fmla="*/ 7541172 w 7541172"/>
                <a:gd name="connsiteY2" fmla="*/ 1844566 h 1844566"/>
                <a:gd name="connsiteX3" fmla="*/ 0 w 7541172"/>
                <a:gd name="connsiteY3" fmla="*/ 1844566 h 1844566"/>
                <a:gd name="connsiteX0" fmla="*/ 0 w 12239296"/>
                <a:gd name="connsiteY0" fmla="*/ 1828800 h 1844566"/>
                <a:gd name="connsiteX1" fmla="*/ 12239296 w 12239296"/>
                <a:gd name="connsiteY1" fmla="*/ 0 h 1844566"/>
                <a:gd name="connsiteX2" fmla="*/ 12239296 w 12239296"/>
                <a:gd name="connsiteY2" fmla="*/ 1844566 h 1844566"/>
                <a:gd name="connsiteX3" fmla="*/ 0 w 12239296"/>
                <a:gd name="connsiteY3" fmla="*/ 1828800 h 1844566"/>
                <a:gd name="connsiteX0" fmla="*/ 42527 w 12281823"/>
                <a:gd name="connsiteY0" fmla="*/ 2014436 h 2030202"/>
                <a:gd name="connsiteX1" fmla="*/ 8303657 w 12281823"/>
                <a:gd name="connsiteY1" fmla="*/ 248698 h 2030202"/>
                <a:gd name="connsiteX2" fmla="*/ 12281823 w 12281823"/>
                <a:gd name="connsiteY2" fmla="*/ 185636 h 2030202"/>
                <a:gd name="connsiteX3" fmla="*/ 12281823 w 12281823"/>
                <a:gd name="connsiteY3" fmla="*/ 2030202 h 2030202"/>
                <a:gd name="connsiteX4" fmla="*/ 42527 w 12281823"/>
                <a:gd name="connsiteY4" fmla="*/ 2014436 h 2030202"/>
                <a:gd name="connsiteX0" fmla="*/ 203030 w 12442326"/>
                <a:gd name="connsiteY0" fmla="*/ 1954996 h 1970762"/>
                <a:gd name="connsiteX1" fmla="*/ 4979982 w 12442326"/>
                <a:gd name="connsiteY1" fmla="*/ 599161 h 1970762"/>
                <a:gd name="connsiteX2" fmla="*/ 8464160 w 12442326"/>
                <a:gd name="connsiteY2" fmla="*/ 189258 h 1970762"/>
                <a:gd name="connsiteX3" fmla="*/ 12442326 w 12442326"/>
                <a:gd name="connsiteY3" fmla="*/ 126196 h 1970762"/>
                <a:gd name="connsiteX4" fmla="*/ 12442326 w 12442326"/>
                <a:gd name="connsiteY4" fmla="*/ 1970762 h 1970762"/>
                <a:gd name="connsiteX5" fmla="*/ 203030 w 12442326"/>
                <a:gd name="connsiteY5" fmla="*/ 1954996 h 1970762"/>
                <a:gd name="connsiteX0" fmla="*/ 203030 w 12442326"/>
                <a:gd name="connsiteY0" fmla="*/ 2032521 h 2048287"/>
                <a:gd name="connsiteX1" fmla="*/ 4979982 w 12442326"/>
                <a:gd name="connsiteY1" fmla="*/ 676686 h 2048287"/>
                <a:gd name="connsiteX2" fmla="*/ 8464160 w 12442326"/>
                <a:gd name="connsiteY2" fmla="*/ 77596 h 2048287"/>
                <a:gd name="connsiteX3" fmla="*/ 12442326 w 12442326"/>
                <a:gd name="connsiteY3" fmla="*/ 203721 h 2048287"/>
                <a:gd name="connsiteX4" fmla="*/ 12442326 w 12442326"/>
                <a:gd name="connsiteY4" fmla="*/ 2048287 h 2048287"/>
                <a:gd name="connsiteX5" fmla="*/ 203030 w 12442326"/>
                <a:gd name="connsiteY5" fmla="*/ 2032521 h 2048287"/>
                <a:gd name="connsiteX0" fmla="*/ 205354 w 12444650"/>
                <a:gd name="connsiteY0" fmla="*/ 2032521 h 2048287"/>
                <a:gd name="connsiteX1" fmla="*/ 4919244 w 12444650"/>
                <a:gd name="connsiteY1" fmla="*/ 582092 h 2048287"/>
                <a:gd name="connsiteX2" fmla="*/ 8466484 w 12444650"/>
                <a:gd name="connsiteY2" fmla="*/ 77596 h 2048287"/>
                <a:gd name="connsiteX3" fmla="*/ 12444650 w 12444650"/>
                <a:gd name="connsiteY3" fmla="*/ 203721 h 2048287"/>
                <a:gd name="connsiteX4" fmla="*/ 12444650 w 12444650"/>
                <a:gd name="connsiteY4" fmla="*/ 2048287 h 2048287"/>
                <a:gd name="connsiteX5" fmla="*/ 205354 w 12444650"/>
                <a:gd name="connsiteY5" fmla="*/ 2032521 h 2048287"/>
                <a:gd name="connsiteX0" fmla="*/ 205354 w 12444650"/>
                <a:gd name="connsiteY0" fmla="*/ 2522963 h 2538729"/>
                <a:gd name="connsiteX1" fmla="*/ 4919244 w 12444650"/>
                <a:gd name="connsiteY1" fmla="*/ 1072534 h 2538729"/>
                <a:gd name="connsiteX2" fmla="*/ 8466484 w 12444650"/>
                <a:gd name="connsiteY2" fmla="*/ 568038 h 2538729"/>
                <a:gd name="connsiteX3" fmla="*/ 12428885 w 12444650"/>
                <a:gd name="connsiteY3" fmla="*/ 63543 h 2538729"/>
                <a:gd name="connsiteX4" fmla="*/ 12444650 w 12444650"/>
                <a:gd name="connsiteY4" fmla="*/ 2538729 h 2538729"/>
                <a:gd name="connsiteX5" fmla="*/ 205354 w 12444650"/>
                <a:gd name="connsiteY5" fmla="*/ 2522963 h 2538729"/>
                <a:gd name="connsiteX0" fmla="*/ 231745 w 12471041"/>
                <a:gd name="connsiteY0" fmla="*/ 2503050 h 2518816"/>
                <a:gd name="connsiteX1" fmla="*/ 4945635 w 12471041"/>
                <a:gd name="connsiteY1" fmla="*/ 1052621 h 2518816"/>
                <a:gd name="connsiteX2" fmla="*/ 12455276 w 12471041"/>
                <a:gd name="connsiteY2" fmla="*/ 43630 h 2518816"/>
                <a:gd name="connsiteX3" fmla="*/ 12471041 w 12471041"/>
                <a:gd name="connsiteY3" fmla="*/ 2518816 h 2518816"/>
                <a:gd name="connsiteX4" fmla="*/ 231745 w 12471041"/>
                <a:gd name="connsiteY4" fmla="*/ 2503050 h 2518816"/>
                <a:gd name="connsiteX0" fmla="*/ 247517 w 12486813"/>
                <a:gd name="connsiteY0" fmla="*/ 2505106 h 2520872"/>
                <a:gd name="connsiteX1" fmla="*/ 4646097 w 12486813"/>
                <a:gd name="connsiteY1" fmla="*/ 1007380 h 2520872"/>
                <a:gd name="connsiteX2" fmla="*/ 12471048 w 12486813"/>
                <a:gd name="connsiteY2" fmla="*/ 45686 h 2520872"/>
                <a:gd name="connsiteX3" fmla="*/ 12486813 w 12486813"/>
                <a:gd name="connsiteY3" fmla="*/ 2520872 h 2520872"/>
                <a:gd name="connsiteX4" fmla="*/ 247517 w 12486813"/>
                <a:gd name="connsiteY4" fmla="*/ 2505106 h 2520872"/>
                <a:gd name="connsiteX0" fmla="*/ 386612 w 12625908"/>
                <a:gd name="connsiteY0" fmla="*/ 2537310 h 2553076"/>
                <a:gd name="connsiteX1" fmla="*/ 3082517 w 12625908"/>
                <a:gd name="connsiteY1" fmla="*/ 615877 h 2553076"/>
                <a:gd name="connsiteX2" fmla="*/ 12610143 w 12625908"/>
                <a:gd name="connsiteY2" fmla="*/ 77890 h 2553076"/>
                <a:gd name="connsiteX3" fmla="*/ 12625908 w 12625908"/>
                <a:gd name="connsiteY3" fmla="*/ 2553076 h 2553076"/>
                <a:gd name="connsiteX4" fmla="*/ 386612 w 12625908"/>
                <a:gd name="connsiteY4" fmla="*/ 2537310 h 2553076"/>
                <a:gd name="connsiteX0" fmla="*/ 386612 w 12799781"/>
                <a:gd name="connsiteY0" fmla="*/ 2537310 h 2553076"/>
                <a:gd name="connsiteX1" fmla="*/ 3082517 w 12799781"/>
                <a:gd name="connsiteY1" fmla="*/ 615877 h 2553076"/>
                <a:gd name="connsiteX2" fmla="*/ 12610143 w 12799781"/>
                <a:gd name="connsiteY2" fmla="*/ 77890 h 2553076"/>
                <a:gd name="connsiteX3" fmla="*/ 12625908 w 12799781"/>
                <a:gd name="connsiteY3" fmla="*/ 2553076 h 2553076"/>
                <a:gd name="connsiteX4" fmla="*/ 386612 w 12799781"/>
                <a:gd name="connsiteY4" fmla="*/ 2537310 h 2553076"/>
                <a:gd name="connsiteX0" fmla="*/ 386612 w 12879077"/>
                <a:gd name="connsiteY0" fmla="*/ 2537310 h 2553076"/>
                <a:gd name="connsiteX1" fmla="*/ 3082517 w 12879077"/>
                <a:gd name="connsiteY1" fmla="*/ 615877 h 2553076"/>
                <a:gd name="connsiteX2" fmla="*/ 12610143 w 12879077"/>
                <a:gd name="connsiteY2" fmla="*/ 77890 h 2553076"/>
                <a:gd name="connsiteX3" fmla="*/ 12625908 w 12879077"/>
                <a:gd name="connsiteY3" fmla="*/ 2553076 h 2553076"/>
                <a:gd name="connsiteX4" fmla="*/ 386612 w 12879077"/>
                <a:gd name="connsiteY4" fmla="*/ 2537310 h 2553076"/>
                <a:gd name="connsiteX0" fmla="*/ 386612 w 12900368"/>
                <a:gd name="connsiteY0" fmla="*/ 2537310 h 2537309"/>
                <a:gd name="connsiteX1" fmla="*/ 3082517 w 12900368"/>
                <a:gd name="connsiteY1" fmla="*/ 615877 h 2537309"/>
                <a:gd name="connsiteX2" fmla="*/ 12610143 w 12900368"/>
                <a:gd name="connsiteY2" fmla="*/ 77890 h 2537309"/>
                <a:gd name="connsiteX3" fmla="*/ 12671989 w 12900368"/>
                <a:gd name="connsiteY3" fmla="*/ 2503413 h 2537309"/>
                <a:gd name="connsiteX4" fmla="*/ 386612 w 12900368"/>
                <a:gd name="connsiteY4" fmla="*/ 2537310 h 2537309"/>
                <a:gd name="connsiteX0" fmla="*/ 391059 w 13051112"/>
                <a:gd name="connsiteY0" fmla="*/ 2582027 h 2582026"/>
                <a:gd name="connsiteX1" fmla="*/ 3086964 w 13051112"/>
                <a:gd name="connsiteY1" fmla="*/ 660594 h 2582026"/>
                <a:gd name="connsiteX2" fmla="*/ 12848455 w 13051112"/>
                <a:gd name="connsiteY2" fmla="*/ 72940 h 2582026"/>
                <a:gd name="connsiteX3" fmla="*/ 12676436 w 13051112"/>
                <a:gd name="connsiteY3" fmla="*/ 2548130 h 2582026"/>
                <a:gd name="connsiteX4" fmla="*/ 391059 w 13051112"/>
                <a:gd name="connsiteY4" fmla="*/ 2582027 h 2582026"/>
                <a:gd name="connsiteX0" fmla="*/ 391059 w 13117084"/>
                <a:gd name="connsiteY0" fmla="*/ 2582027 h 2697125"/>
                <a:gd name="connsiteX1" fmla="*/ 3086964 w 13117084"/>
                <a:gd name="connsiteY1" fmla="*/ 660594 h 2697125"/>
                <a:gd name="connsiteX2" fmla="*/ 12848455 w 13117084"/>
                <a:gd name="connsiteY2" fmla="*/ 72940 h 2697125"/>
                <a:gd name="connsiteX3" fmla="*/ 12863526 w 13117084"/>
                <a:gd name="connsiteY3" fmla="*/ 2697125 h 2697125"/>
                <a:gd name="connsiteX4" fmla="*/ 391059 w 13117084"/>
                <a:gd name="connsiteY4" fmla="*/ 2582027 h 2697125"/>
                <a:gd name="connsiteX0" fmla="*/ 391059 w 13248568"/>
                <a:gd name="connsiteY0" fmla="*/ 2582027 h 2697125"/>
                <a:gd name="connsiteX1" fmla="*/ 3086964 w 13248568"/>
                <a:gd name="connsiteY1" fmla="*/ 660594 h 2697125"/>
                <a:gd name="connsiteX2" fmla="*/ 12848455 w 13248568"/>
                <a:gd name="connsiteY2" fmla="*/ 72940 h 2697125"/>
                <a:gd name="connsiteX3" fmla="*/ 13097388 w 13248568"/>
                <a:gd name="connsiteY3" fmla="*/ 2697125 h 2697125"/>
                <a:gd name="connsiteX4" fmla="*/ 391059 w 13248568"/>
                <a:gd name="connsiteY4" fmla="*/ 2582027 h 2697125"/>
                <a:gd name="connsiteX0" fmla="*/ 391059 w 13097388"/>
                <a:gd name="connsiteY0" fmla="*/ 2582027 h 2697125"/>
                <a:gd name="connsiteX1" fmla="*/ 3086964 w 13097388"/>
                <a:gd name="connsiteY1" fmla="*/ 660594 h 2697125"/>
                <a:gd name="connsiteX2" fmla="*/ 12848455 w 13097388"/>
                <a:gd name="connsiteY2" fmla="*/ 72940 h 2697125"/>
                <a:gd name="connsiteX3" fmla="*/ 13097388 w 13097388"/>
                <a:gd name="connsiteY3" fmla="*/ 2697125 h 2697125"/>
                <a:gd name="connsiteX4" fmla="*/ 391059 w 13097388"/>
                <a:gd name="connsiteY4" fmla="*/ 2582027 h 2697125"/>
                <a:gd name="connsiteX0" fmla="*/ 391059 w 13020184"/>
                <a:gd name="connsiteY0" fmla="*/ 2582027 h 2597796"/>
                <a:gd name="connsiteX1" fmla="*/ 3086964 w 13020184"/>
                <a:gd name="connsiteY1" fmla="*/ 660594 h 2597796"/>
                <a:gd name="connsiteX2" fmla="*/ 12848455 w 13020184"/>
                <a:gd name="connsiteY2" fmla="*/ 72940 h 2597796"/>
                <a:gd name="connsiteX3" fmla="*/ 12957072 w 13020184"/>
                <a:gd name="connsiteY3" fmla="*/ 2597796 h 2597796"/>
                <a:gd name="connsiteX4" fmla="*/ 391059 w 13020184"/>
                <a:gd name="connsiteY4" fmla="*/ 2582027 h 259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20184" h="2597796">
                  <a:moveTo>
                    <a:pt x="391059" y="2582027"/>
                  </a:moveTo>
                  <a:cubicBezTo>
                    <a:pt x="-829017" y="2374447"/>
                    <a:pt x="1010731" y="1078775"/>
                    <a:pt x="3086964" y="660594"/>
                  </a:cubicBezTo>
                  <a:cubicBezTo>
                    <a:pt x="5163197" y="242413"/>
                    <a:pt x="11594221" y="-171426"/>
                    <a:pt x="12848455" y="72940"/>
                  </a:cubicBezTo>
                  <a:cubicBezTo>
                    <a:pt x="13268460" y="1990623"/>
                    <a:pt x="12760591" y="1872063"/>
                    <a:pt x="12957072" y="2597796"/>
                  </a:cubicBezTo>
                  <a:lnTo>
                    <a:pt x="391059" y="2582027"/>
                  </a:lnTo>
                  <a:close/>
                </a:path>
              </a:pathLst>
            </a:custGeom>
            <a:gradFill flip="none" rotWithShape="1">
              <a:gsLst>
                <a:gs pos="35000">
                  <a:srgbClr val="A9BD1E"/>
                </a:gs>
                <a:gs pos="81000">
                  <a:srgbClr val="C1D624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30" name="Csoportba foglalás 229"/>
            <p:cNvGrpSpPr/>
            <p:nvPr/>
          </p:nvGrpSpPr>
          <p:grpSpPr>
            <a:xfrm>
              <a:off x="4358193" y="2816456"/>
              <a:ext cx="3781135" cy="466214"/>
              <a:chOff x="309416" y="7311085"/>
              <a:chExt cx="12781633" cy="1324026"/>
            </a:xfrm>
          </p:grpSpPr>
          <p:grpSp>
            <p:nvGrpSpPr>
              <p:cNvPr id="231" name="Csoportba foglalás 230"/>
              <p:cNvGrpSpPr/>
              <p:nvPr/>
            </p:nvGrpSpPr>
            <p:grpSpPr>
              <a:xfrm>
                <a:off x="309416" y="7412171"/>
                <a:ext cx="12452959" cy="1061199"/>
                <a:chOff x="8108667" y="11434453"/>
                <a:chExt cx="12452959" cy="1061199"/>
              </a:xfrm>
            </p:grpSpPr>
            <p:sp>
              <p:nvSpPr>
                <p:cNvPr id="235" name="Szabadkézi sokszög 234"/>
                <p:cNvSpPr/>
                <p:nvPr/>
              </p:nvSpPr>
              <p:spPr>
                <a:xfrm>
                  <a:off x="8108667" y="11434453"/>
                  <a:ext cx="12452959" cy="1061199"/>
                </a:xfrm>
                <a:custGeom>
                  <a:avLst/>
                  <a:gdLst>
                    <a:gd name="connsiteX0" fmla="*/ 1457931 w 11941224"/>
                    <a:gd name="connsiteY0" fmla="*/ 7 h 2501859"/>
                    <a:gd name="connsiteX1" fmla="*/ 9543391 w 11941224"/>
                    <a:gd name="connsiteY1" fmla="*/ 603522 h 2501859"/>
                    <a:gd name="connsiteX2" fmla="*/ 11880039 w 11941224"/>
                    <a:gd name="connsiteY2" fmla="*/ 1470472 h 2501859"/>
                    <a:gd name="connsiteX3" fmla="*/ 11941224 w 11941224"/>
                    <a:gd name="connsiteY3" fmla="*/ 1508191 h 2501859"/>
                    <a:gd name="connsiteX4" fmla="*/ 11941224 w 11941224"/>
                    <a:gd name="connsiteY4" fmla="*/ 2486785 h 2501859"/>
                    <a:gd name="connsiteX5" fmla="*/ 0 w 11941224"/>
                    <a:gd name="connsiteY5" fmla="*/ 2501859 h 2501859"/>
                    <a:gd name="connsiteX6" fmla="*/ 15765 w 11941224"/>
                    <a:gd name="connsiteY6" fmla="*/ 76328 h 2501859"/>
                    <a:gd name="connsiteX7" fmla="*/ 1457931 w 11941224"/>
                    <a:gd name="connsiteY7" fmla="*/ 7 h 2501859"/>
                    <a:gd name="connsiteX0" fmla="*/ 1457931 w 11941224"/>
                    <a:gd name="connsiteY0" fmla="*/ 7 h 2696370"/>
                    <a:gd name="connsiteX1" fmla="*/ 9543391 w 11941224"/>
                    <a:gd name="connsiteY1" fmla="*/ 603522 h 2696370"/>
                    <a:gd name="connsiteX2" fmla="*/ 11880039 w 11941224"/>
                    <a:gd name="connsiteY2" fmla="*/ 1470472 h 2696370"/>
                    <a:gd name="connsiteX3" fmla="*/ 11941224 w 11941224"/>
                    <a:gd name="connsiteY3" fmla="*/ 1508191 h 2696370"/>
                    <a:gd name="connsiteX4" fmla="*/ 11941224 w 11941224"/>
                    <a:gd name="connsiteY4" fmla="*/ 2486785 h 2696370"/>
                    <a:gd name="connsiteX5" fmla="*/ 0 w 11941224"/>
                    <a:gd name="connsiteY5" fmla="*/ 2501859 h 2696370"/>
                    <a:gd name="connsiteX6" fmla="*/ 15765 w 11941224"/>
                    <a:gd name="connsiteY6" fmla="*/ 76328 h 2696370"/>
                    <a:gd name="connsiteX7" fmla="*/ 1457931 w 11941224"/>
                    <a:gd name="connsiteY7" fmla="*/ 7 h 2696370"/>
                    <a:gd name="connsiteX0" fmla="*/ 1701729 w 12185022"/>
                    <a:gd name="connsiteY0" fmla="*/ 7 h 2696370"/>
                    <a:gd name="connsiteX1" fmla="*/ 9787189 w 12185022"/>
                    <a:gd name="connsiteY1" fmla="*/ 603522 h 2696370"/>
                    <a:gd name="connsiteX2" fmla="*/ 12123837 w 12185022"/>
                    <a:gd name="connsiteY2" fmla="*/ 1470472 h 2696370"/>
                    <a:gd name="connsiteX3" fmla="*/ 12185022 w 12185022"/>
                    <a:gd name="connsiteY3" fmla="*/ 1508191 h 2696370"/>
                    <a:gd name="connsiteX4" fmla="*/ 12185022 w 12185022"/>
                    <a:gd name="connsiteY4" fmla="*/ 2486785 h 2696370"/>
                    <a:gd name="connsiteX5" fmla="*/ 243798 w 12185022"/>
                    <a:gd name="connsiteY5" fmla="*/ 2501859 h 2696370"/>
                    <a:gd name="connsiteX6" fmla="*/ 259563 w 12185022"/>
                    <a:gd name="connsiteY6" fmla="*/ 76328 h 2696370"/>
                    <a:gd name="connsiteX7" fmla="*/ 1701729 w 12185022"/>
                    <a:gd name="connsiteY7" fmla="*/ 7 h 2696370"/>
                    <a:gd name="connsiteX0" fmla="*/ 1854458 w 12337751"/>
                    <a:gd name="connsiteY0" fmla="*/ 7 h 2696370"/>
                    <a:gd name="connsiteX1" fmla="*/ 9939918 w 12337751"/>
                    <a:gd name="connsiteY1" fmla="*/ 603522 h 2696370"/>
                    <a:gd name="connsiteX2" fmla="*/ 12276566 w 12337751"/>
                    <a:gd name="connsiteY2" fmla="*/ 1470472 h 2696370"/>
                    <a:gd name="connsiteX3" fmla="*/ 12337751 w 12337751"/>
                    <a:gd name="connsiteY3" fmla="*/ 1508191 h 2696370"/>
                    <a:gd name="connsiteX4" fmla="*/ 12337751 w 12337751"/>
                    <a:gd name="connsiteY4" fmla="*/ 2486785 h 2696370"/>
                    <a:gd name="connsiteX5" fmla="*/ 396527 w 12337751"/>
                    <a:gd name="connsiteY5" fmla="*/ 2501859 h 2696370"/>
                    <a:gd name="connsiteX6" fmla="*/ 412292 w 12337751"/>
                    <a:gd name="connsiteY6" fmla="*/ 76328 h 2696370"/>
                    <a:gd name="connsiteX7" fmla="*/ 1854458 w 12337751"/>
                    <a:gd name="connsiteY7" fmla="*/ 7 h 2696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337751" h="2696370">
                      <a:moveTo>
                        <a:pt x="1854458" y="7"/>
                      </a:moveTo>
                      <a:cubicBezTo>
                        <a:pt x="4193913" y="-1702"/>
                        <a:pt x="8348313" y="289710"/>
                        <a:pt x="9939918" y="603522"/>
                      </a:cubicBezTo>
                      <a:cubicBezTo>
                        <a:pt x="10831217" y="779257"/>
                        <a:pt x="11692173" y="1122685"/>
                        <a:pt x="12276566" y="1470472"/>
                      </a:cubicBezTo>
                      <a:lnTo>
                        <a:pt x="12337751" y="1508191"/>
                      </a:lnTo>
                      <a:lnTo>
                        <a:pt x="12337751" y="2486785"/>
                      </a:lnTo>
                      <a:cubicBezTo>
                        <a:pt x="8357343" y="2491810"/>
                        <a:pt x="2652976" y="2945697"/>
                        <a:pt x="396527" y="2501859"/>
                      </a:cubicBezTo>
                      <a:cubicBezTo>
                        <a:pt x="-158506" y="1805564"/>
                        <a:pt x="-110151" y="623001"/>
                        <a:pt x="412292" y="76328"/>
                      </a:cubicBezTo>
                      <a:cubicBezTo>
                        <a:pt x="686656" y="23945"/>
                        <a:pt x="1199411" y="486"/>
                        <a:pt x="1854458" y="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96026">
                      <a:srgbClr val="CDE044"/>
                    </a:gs>
                    <a:gs pos="74000">
                      <a:srgbClr val="ADC020"/>
                    </a:gs>
                    <a:gs pos="29000">
                      <a:srgbClr val="668130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6" name="Trapezoid 11"/>
                <p:cNvSpPr/>
                <p:nvPr/>
              </p:nvSpPr>
              <p:spPr>
                <a:xfrm>
                  <a:off x="10300527" y="11466924"/>
                  <a:ext cx="1846242" cy="618495"/>
                </a:xfrm>
                <a:custGeom>
                  <a:avLst/>
                  <a:gdLst>
                    <a:gd name="connsiteX0" fmla="*/ 0 w 2806262"/>
                    <a:gd name="connsiteY0" fmla="*/ 1618885 h 1618885"/>
                    <a:gd name="connsiteX1" fmla="*/ 404721 w 2806262"/>
                    <a:gd name="connsiteY1" fmla="*/ 0 h 1618885"/>
                    <a:gd name="connsiteX2" fmla="*/ 2401541 w 2806262"/>
                    <a:gd name="connsiteY2" fmla="*/ 0 h 1618885"/>
                    <a:gd name="connsiteX3" fmla="*/ 2806262 w 2806262"/>
                    <a:gd name="connsiteY3" fmla="*/ 1618885 h 1618885"/>
                    <a:gd name="connsiteX4" fmla="*/ 0 w 2806262"/>
                    <a:gd name="connsiteY4" fmla="*/ 1618885 h 1618885"/>
                    <a:gd name="connsiteX0" fmla="*/ 1818217 w 4624479"/>
                    <a:gd name="connsiteY0" fmla="*/ 1965726 h 1965726"/>
                    <a:gd name="connsiteX1" fmla="*/ 0 w 4624479"/>
                    <a:gd name="connsiteY1" fmla="*/ 0 h 1965726"/>
                    <a:gd name="connsiteX2" fmla="*/ 4219758 w 4624479"/>
                    <a:gd name="connsiteY2" fmla="*/ 346841 h 1965726"/>
                    <a:gd name="connsiteX3" fmla="*/ 4624479 w 4624479"/>
                    <a:gd name="connsiteY3" fmla="*/ 1965726 h 1965726"/>
                    <a:gd name="connsiteX4" fmla="*/ 1818217 w 4624479"/>
                    <a:gd name="connsiteY4" fmla="*/ 1965726 h 1965726"/>
                    <a:gd name="connsiteX0" fmla="*/ 1818217 w 4624479"/>
                    <a:gd name="connsiteY0" fmla="*/ 2202209 h 2202209"/>
                    <a:gd name="connsiteX1" fmla="*/ 0 w 4624479"/>
                    <a:gd name="connsiteY1" fmla="*/ 236483 h 2202209"/>
                    <a:gd name="connsiteX2" fmla="*/ 1350434 w 4624479"/>
                    <a:gd name="connsiteY2" fmla="*/ 0 h 2202209"/>
                    <a:gd name="connsiteX3" fmla="*/ 4624479 w 4624479"/>
                    <a:gd name="connsiteY3" fmla="*/ 2202209 h 2202209"/>
                    <a:gd name="connsiteX4" fmla="*/ 1818217 w 4624479"/>
                    <a:gd name="connsiteY4" fmla="*/ 2202209 h 2202209"/>
                    <a:gd name="connsiteX0" fmla="*/ 1818217 w 4624479"/>
                    <a:gd name="connsiteY0" fmla="*/ 2202209 h 2202209"/>
                    <a:gd name="connsiteX1" fmla="*/ 0 w 4624479"/>
                    <a:gd name="connsiteY1" fmla="*/ 236483 h 2202209"/>
                    <a:gd name="connsiteX2" fmla="*/ 1350434 w 4624479"/>
                    <a:gd name="connsiteY2" fmla="*/ 0 h 2202209"/>
                    <a:gd name="connsiteX3" fmla="*/ 4624479 w 4624479"/>
                    <a:gd name="connsiteY3" fmla="*/ 2202209 h 2202209"/>
                    <a:gd name="connsiteX4" fmla="*/ 1818217 w 4624479"/>
                    <a:gd name="connsiteY4" fmla="*/ 2202209 h 2202209"/>
                    <a:gd name="connsiteX0" fmla="*/ 1818217 w 4624479"/>
                    <a:gd name="connsiteY0" fmla="*/ 2202209 h 2202209"/>
                    <a:gd name="connsiteX1" fmla="*/ 0 w 4624479"/>
                    <a:gd name="connsiteY1" fmla="*/ 236483 h 2202209"/>
                    <a:gd name="connsiteX2" fmla="*/ 1350434 w 4624479"/>
                    <a:gd name="connsiteY2" fmla="*/ 0 h 2202209"/>
                    <a:gd name="connsiteX3" fmla="*/ 4624479 w 4624479"/>
                    <a:gd name="connsiteY3" fmla="*/ 2202209 h 2202209"/>
                    <a:gd name="connsiteX4" fmla="*/ 1818217 w 4624479"/>
                    <a:gd name="connsiteY4" fmla="*/ 2202209 h 2202209"/>
                    <a:gd name="connsiteX0" fmla="*/ 1818217 w 4624479"/>
                    <a:gd name="connsiteY0" fmla="*/ 2202209 h 2202209"/>
                    <a:gd name="connsiteX1" fmla="*/ 0 w 4624479"/>
                    <a:gd name="connsiteY1" fmla="*/ 236483 h 2202209"/>
                    <a:gd name="connsiteX2" fmla="*/ 1350434 w 4624479"/>
                    <a:gd name="connsiteY2" fmla="*/ 0 h 2202209"/>
                    <a:gd name="connsiteX3" fmla="*/ 4624479 w 4624479"/>
                    <a:gd name="connsiteY3" fmla="*/ 2202209 h 2202209"/>
                    <a:gd name="connsiteX4" fmla="*/ 1818217 w 4624479"/>
                    <a:gd name="connsiteY4" fmla="*/ 2202209 h 2202209"/>
                    <a:gd name="connsiteX0" fmla="*/ 1818217 w 4624479"/>
                    <a:gd name="connsiteY0" fmla="*/ 2059030 h 2059030"/>
                    <a:gd name="connsiteX1" fmla="*/ 0 w 4624479"/>
                    <a:gd name="connsiteY1" fmla="*/ 93304 h 2059030"/>
                    <a:gd name="connsiteX2" fmla="*/ 2385149 w 4624479"/>
                    <a:gd name="connsiteY2" fmla="*/ 0 h 2059030"/>
                    <a:gd name="connsiteX3" fmla="*/ 4624479 w 4624479"/>
                    <a:gd name="connsiteY3" fmla="*/ 2059030 h 2059030"/>
                    <a:gd name="connsiteX4" fmla="*/ 1818217 w 4624479"/>
                    <a:gd name="connsiteY4" fmla="*/ 2059030 h 2059030"/>
                    <a:gd name="connsiteX0" fmla="*/ 1818217 w 4624479"/>
                    <a:gd name="connsiteY0" fmla="*/ 2059030 h 2059030"/>
                    <a:gd name="connsiteX1" fmla="*/ 0 w 4624479"/>
                    <a:gd name="connsiteY1" fmla="*/ 93304 h 2059030"/>
                    <a:gd name="connsiteX2" fmla="*/ 2385149 w 4624479"/>
                    <a:gd name="connsiteY2" fmla="*/ 0 h 2059030"/>
                    <a:gd name="connsiteX3" fmla="*/ 4624479 w 4624479"/>
                    <a:gd name="connsiteY3" fmla="*/ 2059030 h 2059030"/>
                    <a:gd name="connsiteX4" fmla="*/ 1818217 w 4624479"/>
                    <a:gd name="connsiteY4" fmla="*/ 2059030 h 2059030"/>
                    <a:gd name="connsiteX0" fmla="*/ 1673838 w 4480100"/>
                    <a:gd name="connsiteY0" fmla="*/ 2371398 h 2371398"/>
                    <a:gd name="connsiteX1" fmla="*/ 0 w 4480100"/>
                    <a:gd name="connsiteY1" fmla="*/ 0 h 2371398"/>
                    <a:gd name="connsiteX2" fmla="*/ 2240770 w 4480100"/>
                    <a:gd name="connsiteY2" fmla="*/ 312368 h 2371398"/>
                    <a:gd name="connsiteX3" fmla="*/ 4480100 w 4480100"/>
                    <a:gd name="connsiteY3" fmla="*/ 2371398 h 2371398"/>
                    <a:gd name="connsiteX4" fmla="*/ 1673838 w 4480100"/>
                    <a:gd name="connsiteY4" fmla="*/ 2371398 h 2371398"/>
                    <a:gd name="connsiteX0" fmla="*/ 1785409 w 4591671"/>
                    <a:gd name="connsiteY0" fmla="*/ 2371398 h 2371398"/>
                    <a:gd name="connsiteX1" fmla="*/ 111571 w 4591671"/>
                    <a:gd name="connsiteY1" fmla="*/ 0 h 2371398"/>
                    <a:gd name="connsiteX2" fmla="*/ 2352341 w 4591671"/>
                    <a:gd name="connsiteY2" fmla="*/ 312368 h 2371398"/>
                    <a:gd name="connsiteX3" fmla="*/ 4591671 w 4591671"/>
                    <a:gd name="connsiteY3" fmla="*/ 2371398 h 2371398"/>
                    <a:gd name="connsiteX4" fmla="*/ 1785409 w 4591671"/>
                    <a:gd name="connsiteY4" fmla="*/ 2371398 h 2371398"/>
                    <a:gd name="connsiteX0" fmla="*/ 1808373 w 4590572"/>
                    <a:gd name="connsiteY0" fmla="*/ 2705481 h 2705481"/>
                    <a:gd name="connsiteX1" fmla="*/ 110472 w 4590572"/>
                    <a:gd name="connsiteY1" fmla="*/ 0 h 2705481"/>
                    <a:gd name="connsiteX2" fmla="*/ 2351242 w 4590572"/>
                    <a:gd name="connsiteY2" fmla="*/ 312368 h 2705481"/>
                    <a:gd name="connsiteX3" fmla="*/ 4590572 w 4590572"/>
                    <a:gd name="connsiteY3" fmla="*/ 2371398 h 2705481"/>
                    <a:gd name="connsiteX4" fmla="*/ 1808373 w 4590572"/>
                    <a:gd name="connsiteY4" fmla="*/ 2705481 h 2705481"/>
                    <a:gd name="connsiteX0" fmla="*/ 1808373 w 4590572"/>
                    <a:gd name="connsiteY0" fmla="*/ 2705481 h 2705481"/>
                    <a:gd name="connsiteX1" fmla="*/ 110472 w 4590572"/>
                    <a:gd name="connsiteY1" fmla="*/ 0 h 2705481"/>
                    <a:gd name="connsiteX2" fmla="*/ 1075895 w 4590572"/>
                    <a:gd name="connsiteY2" fmla="*/ 145327 h 2705481"/>
                    <a:gd name="connsiteX3" fmla="*/ 4590572 w 4590572"/>
                    <a:gd name="connsiteY3" fmla="*/ 2371398 h 2705481"/>
                    <a:gd name="connsiteX4" fmla="*/ 1808373 w 4590572"/>
                    <a:gd name="connsiteY4" fmla="*/ 2705481 h 2705481"/>
                    <a:gd name="connsiteX0" fmla="*/ 1479796 w 4261995"/>
                    <a:gd name="connsiteY0" fmla="*/ 2665637 h 2665637"/>
                    <a:gd name="connsiteX1" fmla="*/ 128736 w 4261995"/>
                    <a:gd name="connsiteY1" fmla="*/ 0 h 2665637"/>
                    <a:gd name="connsiteX2" fmla="*/ 747318 w 4261995"/>
                    <a:gd name="connsiteY2" fmla="*/ 105483 h 2665637"/>
                    <a:gd name="connsiteX3" fmla="*/ 4261995 w 4261995"/>
                    <a:gd name="connsiteY3" fmla="*/ 2331554 h 2665637"/>
                    <a:gd name="connsiteX4" fmla="*/ 1479796 w 4261995"/>
                    <a:gd name="connsiteY4" fmla="*/ 2665637 h 2665637"/>
                    <a:gd name="connsiteX0" fmla="*/ 1479796 w 3442188"/>
                    <a:gd name="connsiteY0" fmla="*/ 2665637 h 2665637"/>
                    <a:gd name="connsiteX1" fmla="*/ 128736 w 3442188"/>
                    <a:gd name="connsiteY1" fmla="*/ 0 h 2665637"/>
                    <a:gd name="connsiteX2" fmla="*/ 747318 w 3442188"/>
                    <a:gd name="connsiteY2" fmla="*/ 105483 h 2665637"/>
                    <a:gd name="connsiteX3" fmla="*/ 3442188 w 3442188"/>
                    <a:gd name="connsiteY3" fmla="*/ 2132335 h 2665637"/>
                    <a:gd name="connsiteX4" fmla="*/ 1479796 w 3442188"/>
                    <a:gd name="connsiteY4" fmla="*/ 2665637 h 2665637"/>
                    <a:gd name="connsiteX0" fmla="*/ 1565808 w 3528200"/>
                    <a:gd name="connsiteY0" fmla="*/ 2665637 h 2665637"/>
                    <a:gd name="connsiteX1" fmla="*/ 214748 w 3528200"/>
                    <a:gd name="connsiteY1" fmla="*/ 0 h 2665637"/>
                    <a:gd name="connsiteX2" fmla="*/ 833330 w 3528200"/>
                    <a:gd name="connsiteY2" fmla="*/ 105483 h 2665637"/>
                    <a:gd name="connsiteX3" fmla="*/ 3528200 w 3528200"/>
                    <a:gd name="connsiteY3" fmla="*/ 2132335 h 2665637"/>
                    <a:gd name="connsiteX4" fmla="*/ 1565808 w 3528200"/>
                    <a:gd name="connsiteY4" fmla="*/ 2665637 h 2665637"/>
                    <a:gd name="connsiteX0" fmla="*/ 1565808 w 3528200"/>
                    <a:gd name="connsiteY0" fmla="*/ 2665637 h 2665637"/>
                    <a:gd name="connsiteX1" fmla="*/ 214748 w 3528200"/>
                    <a:gd name="connsiteY1" fmla="*/ 0 h 2665637"/>
                    <a:gd name="connsiteX2" fmla="*/ 1085578 w 3528200"/>
                    <a:gd name="connsiteY2" fmla="*/ 105482 h 2665637"/>
                    <a:gd name="connsiteX3" fmla="*/ 3528200 w 3528200"/>
                    <a:gd name="connsiteY3" fmla="*/ 2132335 h 2665637"/>
                    <a:gd name="connsiteX4" fmla="*/ 1565808 w 3528200"/>
                    <a:gd name="connsiteY4" fmla="*/ 2665637 h 2665637"/>
                    <a:gd name="connsiteX0" fmla="*/ 1565808 w 3023703"/>
                    <a:gd name="connsiteY0" fmla="*/ 2665637 h 2665637"/>
                    <a:gd name="connsiteX1" fmla="*/ 214748 w 3023703"/>
                    <a:gd name="connsiteY1" fmla="*/ 0 h 2665637"/>
                    <a:gd name="connsiteX2" fmla="*/ 1085578 w 3023703"/>
                    <a:gd name="connsiteY2" fmla="*/ 105482 h 2665637"/>
                    <a:gd name="connsiteX3" fmla="*/ 3023703 w 3023703"/>
                    <a:gd name="connsiteY3" fmla="*/ 2132335 h 2665637"/>
                    <a:gd name="connsiteX4" fmla="*/ 1565808 w 3023703"/>
                    <a:gd name="connsiteY4" fmla="*/ 2665637 h 2665637"/>
                    <a:gd name="connsiteX0" fmla="*/ 1565808 w 3023703"/>
                    <a:gd name="connsiteY0" fmla="*/ 2665637 h 2665637"/>
                    <a:gd name="connsiteX1" fmla="*/ 214748 w 3023703"/>
                    <a:gd name="connsiteY1" fmla="*/ 0 h 2665637"/>
                    <a:gd name="connsiteX2" fmla="*/ 1085578 w 3023703"/>
                    <a:gd name="connsiteY2" fmla="*/ 105482 h 2665637"/>
                    <a:gd name="connsiteX3" fmla="*/ 3023703 w 3023703"/>
                    <a:gd name="connsiteY3" fmla="*/ 2132335 h 2665637"/>
                    <a:gd name="connsiteX4" fmla="*/ 1565808 w 3023703"/>
                    <a:gd name="connsiteY4" fmla="*/ 2665637 h 2665637"/>
                    <a:gd name="connsiteX0" fmla="*/ 1565808 w 3275952"/>
                    <a:gd name="connsiteY0" fmla="*/ 2665637 h 2665637"/>
                    <a:gd name="connsiteX1" fmla="*/ 214748 w 3275952"/>
                    <a:gd name="connsiteY1" fmla="*/ 0 h 2665637"/>
                    <a:gd name="connsiteX2" fmla="*/ 1085578 w 3275952"/>
                    <a:gd name="connsiteY2" fmla="*/ 105482 h 2665637"/>
                    <a:gd name="connsiteX3" fmla="*/ 3275952 w 3275952"/>
                    <a:gd name="connsiteY3" fmla="*/ 2092491 h 2665637"/>
                    <a:gd name="connsiteX4" fmla="*/ 1565808 w 3275952"/>
                    <a:gd name="connsiteY4" fmla="*/ 2665637 h 2665637"/>
                    <a:gd name="connsiteX0" fmla="*/ 1585997 w 3296141"/>
                    <a:gd name="connsiteY0" fmla="*/ 2597263 h 2597263"/>
                    <a:gd name="connsiteX1" fmla="*/ 211186 w 3296141"/>
                    <a:gd name="connsiteY1" fmla="*/ 0 h 2597263"/>
                    <a:gd name="connsiteX2" fmla="*/ 1105767 w 3296141"/>
                    <a:gd name="connsiteY2" fmla="*/ 37108 h 2597263"/>
                    <a:gd name="connsiteX3" fmla="*/ 3296141 w 3296141"/>
                    <a:gd name="connsiteY3" fmla="*/ 2024117 h 2597263"/>
                    <a:gd name="connsiteX4" fmla="*/ 1585997 w 3296141"/>
                    <a:gd name="connsiteY4" fmla="*/ 2597263 h 2597263"/>
                    <a:gd name="connsiteX0" fmla="*/ 1585997 w 3296141"/>
                    <a:gd name="connsiteY0" fmla="*/ 2597263 h 2597263"/>
                    <a:gd name="connsiteX1" fmla="*/ 211186 w 3296141"/>
                    <a:gd name="connsiteY1" fmla="*/ 0 h 2597263"/>
                    <a:gd name="connsiteX2" fmla="*/ 1117643 w 3296141"/>
                    <a:gd name="connsiteY2" fmla="*/ 64458 h 2597263"/>
                    <a:gd name="connsiteX3" fmla="*/ 3296141 w 3296141"/>
                    <a:gd name="connsiteY3" fmla="*/ 2024117 h 2597263"/>
                    <a:gd name="connsiteX4" fmla="*/ 1585997 w 3296141"/>
                    <a:gd name="connsiteY4" fmla="*/ 2597263 h 2597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6141" h="2597263">
                      <a:moveTo>
                        <a:pt x="1585997" y="2597263"/>
                      </a:moveTo>
                      <a:cubicBezTo>
                        <a:pt x="349304" y="2318103"/>
                        <a:pt x="-385900" y="1562039"/>
                        <a:pt x="211186" y="0"/>
                      </a:cubicBezTo>
                      <a:lnTo>
                        <a:pt x="1117643" y="64458"/>
                      </a:lnTo>
                      <a:cubicBezTo>
                        <a:pt x="662311" y="1293273"/>
                        <a:pt x="2299385" y="1881112"/>
                        <a:pt x="3296141" y="2024117"/>
                      </a:cubicBezTo>
                      <a:lnTo>
                        <a:pt x="1585997" y="2597263"/>
                      </a:lnTo>
                      <a:close/>
                    </a:path>
                  </a:pathLst>
                </a:custGeom>
                <a:solidFill>
                  <a:srgbClr val="FCF0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232" name="Csoportba foglalás 231"/>
              <p:cNvGrpSpPr/>
              <p:nvPr/>
            </p:nvGrpSpPr>
            <p:grpSpPr>
              <a:xfrm>
                <a:off x="745674" y="7311085"/>
                <a:ext cx="12345375" cy="1324026"/>
                <a:chOff x="985126" y="6396862"/>
                <a:chExt cx="12345375" cy="1324026"/>
              </a:xfrm>
            </p:grpSpPr>
            <p:sp>
              <p:nvSpPr>
                <p:cNvPr id="233" name="Szabadkézi sokszög 232"/>
                <p:cNvSpPr/>
                <p:nvPr/>
              </p:nvSpPr>
              <p:spPr>
                <a:xfrm>
                  <a:off x="985126" y="6396862"/>
                  <a:ext cx="12345375" cy="1324026"/>
                </a:xfrm>
                <a:custGeom>
                  <a:avLst/>
                  <a:gdLst>
                    <a:gd name="connsiteX0" fmla="*/ 11934793 w 12578169"/>
                    <a:gd name="connsiteY0" fmla="*/ 27 h 1844796"/>
                    <a:gd name="connsiteX1" fmla="*/ 12562032 w 12578169"/>
                    <a:gd name="connsiteY1" fmla="*/ 33434 h 1844796"/>
                    <a:gd name="connsiteX2" fmla="*/ 12578169 w 12578169"/>
                    <a:gd name="connsiteY2" fmla="*/ 1844796 h 1844796"/>
                    <a:gd name="connsiteX3" fmla="*/ 49902 w 12578169"/>
                    <a:gd name="connsiteY3" fmla="*/ 1833258 h 1844796"/>
                    <a:gd name="connsiteX4" fmla="*/ 0 w 12578169"/>
                    <a:gd name="connsiteY4" fmla="*/ 1825663 h 1844796"/>
                    <a:gd name="connsiteX5" fmla="*/ 0 w 12578169"/>
                    <a:gd name="connsiteY5" fmla="*/ 1613927 h 1844796"/>
                    <a:gd name="connsiteX6" fmla="*/ 17966 w 12578169"/>
                    <a:gd name="connsiteY6" fmla="*/ 1606879 h 1844796"/>
                    <a:gd name="connsiteX7" fmla="*/ 4552333 w 12578169"/>
                    <a:gd name="connsiteY7" fmla="*/ 737210 h 1844796"/>
                    <a:gd name="connsiteX8" fmla="*/ 11934793 w 12578169"/>
                    <a:gd name="connsiteY8" fmla="*/ 27 h 1844796"/>
                    <a:gd name="connsiteX0" fmla="*/ 11934793 w 12578169"/>
                    <a:gd name="connsiteY0" fmla="*/ 27 h 1844796"/>
                    <a:gd name="connsiteX1" fmla="*/ 12562032 w 12578169"/>
                    <a:gd name="connsiteY1" fmla="*/ 33434 h 1844796"/>
                    <a:gd name="connsiteX2" fmla="*/ 12578169 w 12578169"/>
                    <a:gd name="connsiteY2" fmla="*/ 1844796 h 1844796"/>
                    <a:gd name="connsiteX3" fmla="*/ 49902 w 12578169"/>
                    <a:gd name="connsiteY3" fmla="*/ 1833258 h 1844796"/>
                    <a:gd name="connsiteX4" fmla="*/ 1002966 w 12578169"/>
                    <a:gd name="connsiteY4" fmla="*/ 1791861 h 1844796"/>
                    <a:gd name="connsiteX5" fmla="*/ 0 w 12578169"/>
                    <a:gd name="connsiteY5" fmla="*/ 1613927 h 1844796"/>
                    <a:gd name="connsiteX6" fmla="*/ 17966 w 12578169"/>
                    <a:gd name="connsiteY6" fmla="*/ 1606879 h 1844796"/>
                    <a:gd name="connsiteX7" fmla="*/ 4552333 w 12578169"/>
                    <a:gd name="connsiteY7" fmla="*/ 737210 h 1844796"/>
                    <a:gd name="connsiteX8" fmla="*/ 11934793 w 12578169"/>
                    <a:gd name="connsiteY8" fmla="*/ 27 h 1844796"/>
                    <a:gd name="connsiteX0" fmla="*/ 11934793 w 12578169"/>
                    <a:gd name="connsiteY0" fmla="*/ 27 h 1844796"/>
                    <a:gd name="connsiteX1" fmla="*/ 12562032 w 12578169"/>
                    <a:gd name="connsiteY1" fmla="*/ 33434 h 1844796"/>
                    <a:gd name="connsiteX2" fmla="*/ 12578169 w 12578169"/>
                    <a:gd name="connsiteY2" fmla="*/ 1844796 h 1844796"/>
                    <a:gd name="connsiteX3" fmla="*/ 1002966 w 12578169"/>
                    <a:gd name="connsiteY3" fmla="*/ 1791861 h 1844796"/>
                    <a:gd name="connsiteX4" fmla="*/ 0 w 12578169"/>
                    <a:gd name="connsiteY4" fmla="*/ 1613927 h 1844796"/>
                    <a:gd name="connsiteX5" fmla="*/ 17966 w 12578169"/>
                    <a:gd name="connsiteY5" fmla="*/ 1606879 h 1844796"/>
                    <a:gd name="connsiteX6" fmla="*/ 4552333 w 12578169"/>
                    <a:gd name="connsiteY6" fmla="*/ 737210 h 1844796"/>
                    <a:gd name="connsiteX7" fmla="*/ 11934793 w 12578169"/>
                    <a:gd name="connsiteY7" fmla="*/ 27 h 1844796"/>
                    <a:gd name="connsiteX0" fmla="*/ 11934793 w 12562031"/>
                    <a:gd name="connsiteY0" fmla="*/ 27 h 1844796"/>
                    <a:gd name="connsiteX1" fmla="*/ 12562032 w 12562031"/>
                    <a:gd name="connsiteY1" fmla="*/ 33434 h 1844796"/>
                    <a:gd name="connsiteX2" fmla="*/ 11705901 w 12562031"/>
                    <a:gd name="connsiteY2" fmla="*/ 1844796 h 1844796"/>
                    <a:gd name="connsiteX3" fmla="*/ 1002966 w 12562031"/>
                    <a:gd name="connsiteY3" fmla="*/ 1791861 h 1844796"/>
                    <a:gd name="connsiteX4" fmla="*/ 0 w 12562031"/>
                    <a:gd name="connsiteY4" fmla="*/ 1613927 h 1844796"/>
                    <a:gd name="connsiteX5" fmla="*/ 17966 w 12562031"/>
                    <a:gd name="connsiteY5" fmla="*/ 1606879 h 1844796"/>
                    <a:gd name="connsiteX6" fmla="*/ 4552333 w 12562031"/>
                    <a:gd name="connsiteY6" fmla="*/ 737210 h 1844796"/>
                    <a:gd name="connsiteX7" fmla="*/ 11934793 w 12562031"/>
                    <a:gd name="connsiteY7" fmla="*/ 27 h 1844796"/>
                    <a:gd name="connsiteX0" fmla="*/ 11934793 w 12599494"/>
                    <a:gd name="connsiteY0" fmla="*/ 27 h 1844796"/>
                    <a:gd name="connsiteX1" fmla="*/ 12562032 w 12599494"/>
                    <a:gd name="connsiteY1" fmla="*/ 33434 h 1844796"/>
                    <a:gd name="connsiteX2" fmla="*/ 11705901 w 12599494"/>
                    <a:gd name="connsiteY2" fmla="*/ 1844796 h 1844796"/>
                    <a:gd name="connsiteX3" fmla="*/ 1002966 w 12599494"/>
                    <a:gd name="connsiteY3" fmla="*/ 1791861 h 1844796"/>
                    <a:gd name="connsiteX4" fmla="*/ 0 w 12599494"/>
                    <a:gd name="connsiteY4" fmla="*/ 1613927 h 1844796"/>
                    <a:gd name="connsiteX5" fmla="*/ 17966 w 12599494"/>
                    <a:gd name="connsiteY5" fmla="*/ 1606879 h 1844796"/>
                    <a:gd name="connsiteX6" fmla="*/ 4552333 w 12599494"/>
                    <a:gd name="connsiteY6" fmla="*/ 737210 h 1844796"/>
                    <a:gd name="connsiteX7" fmla="*/ 11934793 w 12599494"/>
                    <a:gd name="connsiteY7" fmla="*/ 27 h 1844796"/>
                    <a:gd name="connsiteX0" fmla="*/ 11934793 w 12722438"/>
                    <a:gd name="connsiteY0" fmla="*/ 27 h 1844796"/>
                    <a:gd name="connsiteX1" fmla="*/ 12562032 w 12722438"/>
                    <a:gd name="connsiteY1" fmla="*/ 33434 h 1844796"/>
                    <a:gd name="connsiteX2" fmla="*/ 11705901 w 12722438"/>
                    <a:gd name="connsiteY2" fmla="*/ 1844796 h 1844796"/>
                    <a:gd name="connsiteX3" fmla="*/ 1002966 w 12722438"/>
                    <a:gd name="connsiteY3" fmla="*/ 1791861 h 1844796"/>
                    <a:gd name="connsiteX4" fmla="*/ 0 w 12722438"/>
                    <a:gd name="connsiteY4" fmla="*/ 1613927 h 1844796"/>
                    <a:gd name="connsiteX5" fmla="*/ 17966 w 12722438"/>
                    <a:gd name="connsiteY5" fmla="*/ 1606879 h 1844796"/>
                    <a:gd name="connsiteX6" fmla="*/ 4552333 w 12722438"/>
                    <a:gd name="connsiteY6" fmla="*/ 737210 h 1844796"/>
                    <a:gd name="connsiteX7" fmla="*/ 11934793 w 12722438"/>
                    <a:gd name="connsiteY7" fmla="*/ 27 h 1844796"/>
                    <a:gd name="connsiteX0" fmla="*/ 11934793 w 13003630"/>
                    <a:gd name="connsiteY0" fmla="*/ 27 h 1791861"/>
                    <a:gd name="connsiteX1" fmla="*/ 12562032 w 13003630"/>
                    <a:gd name="connsiteY1" fmla="*/ 33434 h 1791861"/>
                    <a:gd name="connsiteX2" fmla="*/ 12210897 w 13003630"/>
                    <a:gd name="connsiteY2" fmla="*/ 1743390 h 1791861"/>
                    <a:gd name="connsiteX3" fmla="*/ 1002966 w 13003630"/>
                    <a:gd name="connsiteY3" fmla="*/ 1791861 h 1791861"/>
                    <a:gd name="connsiteX4" fmla="*/ 0 w 13003630"/>
                    <a:gd name="connsiteY4" fmla="*/ 1613927 h 1791861"/>
                    <a:gd name="connsiteX5" fmla="*/ 17966 w 13003630"/>
                    <a:gd name="connsiteY5" fmla="*/ 1606879 h 1791861"/>
                    <a:gd name="connsiteX6" fmla="*/ 4552333 w 13003630"/>
                    <a:gd name="connsiteY6" fmla="*/ 737210 h 1791861"/>
                    <a:gd name="connsiteX7" fmla="*/ 11934793 w 13003630"/>
                    <a:gd name="connsiteY7" fmla="*/ 27 h 1791861"/>
                    <a:gd name="connsiteX0" fmla="*/ 11934793 w 12662122"/>
                    <a:gd name="connsiteY0" fmla="*/ 27 h 1791861"/>
                    <a:gd name="connsiteX1" fmla="*/ 12562032 w 12662122"/>
                    <a:gd name="connsiteY1" fmla="*/ 33434 h 1791861"/>
                    <a:gd name="connsiteX2" fmla="*/ 12210897 w 12662122"/>
                    <a:gd name="connsiteY2" fmla="*/ 1743390 h 1791861"/>
                    <a:gd name="connsiteX3" fmla="*/ 1002966 w 12662122"/>
                    <a:gd name="connsiteY3" fmla="*/ 1791861 h 1791861"/>
                    <a:gd name="connsiteX4" fmla="*/ 0 w 12662122"/>
                    <a:gd name="connsiteY4" fmla="*/ 1613927 h 1791861"/>
                    <a:gd name="connsiteX5" fmla="*/ 17966 w 12662122"/>
                    <a:gd name="connsiteY5" fmla="*/ 1606879 h 1791861"/>
                    <a:gd name="connsiteX6" fmla="*/ 4552333 w 12662122"/>
                    <a:gd name="connsiteY6" fmla="*/ 737210 h 1791861"/>
                    <a:gd name="connsiteX7" fmla="*/ 11934793 w 12662122"/>
                    <a:gd name="connsiteY7" fmla="*/ 27 h 1791861"/>
                    <a:gd name="connsiteX0" fmla="*/ 11934793 w 12717074"/>
                    <a:gd name="connsiteY0" fmla="*/ 27 h 1791861"/>
                    <a:gd name="connsiteX1" fmla="*/ 12562032 w 12717074"/>
                    <a:gd name="connsiteY1" fmla="*/ 33434 h 1791861"/>
                    <a:gd name="connsiteX2" fmla="*/ 12210897 w 12717074"/>
                    <a:gd name="connsiteY2" fmla="*/ 1743390 h 1791861"/>
                    <a:gd name="connsiteX3" fmla="*/ 1002966 w 12717074"/>
                    <a:gd name="connsiteY3" fmla="*/ 1791861 h 1791861"/>
                    <a:gd name="connsiteX4" fmla="*/ 0 w 12717074"/>
                    <a:gd name="connsiteY4" fmla="*/ 1613927 h 1791861"/>
                    <a:gd name="connsiteX5" fmla="*/ 17966 w 12717074"/>
                    <a:gd name="connsiteY5" fmla="*/ 1606879 h 1791861"/>
                    <a:gd name="connsiteX6" fmla="*/ 4552333 w 12717074"/>
                    <a:gd name="connsiteY6" fmla="*/ 737210 h 1791861"/>
                    <a:gd name="connsiteX7" fmla="*/ 11934793 w 12717074"/>
                    <a:gd name="connsiteY7" fmla="*/ 27 h 1791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717074" h="1791861">
                      <a:moveTo>
                        <a:pt x="11934793" y="27"/>
                      </a:moveTo>
                      <a:cubicBezTo>
                        <a:pt x="12188623" y="625"/>
                        <a:pt x="12401551" y="11080"/>
                        <a:pt x="12562032" y="33434"/>
                      </a:cubicBezTo>
                      <a:cubicBezTo>
                        <a:pt x="12735746" y="671021"/>
                        <a:pt x="12909454" y="1646639"/>
                        <a:pt x="12210897" y="1743390"/>
                      </a:cubicBezTo>
                      <a:lnTo>
                        <a:pt x="1002966" y="1791861"/>
                      </a:lnTo>
                      <a:lnTo>
                        <a:pt x="0" y="1613927"/>
                      </a:lnTo>
                      <a:lnTo>
                        <a:pt x="17966" y="1606879"/>
                      </a:lnTo>
                      <a:cubicBezTo>
                        <a:pt x="738093" y="1346231"/>
                        <a:pt x="3053484" y="952814"/>
                        <a:pt x="4552333" y="737210"/>
                      </a:cubicBezTo>
                      <a:cubicBezTo>
                        <a:pt x="6377019" y="474736"/>
                        <a:pt x="10157985" y="-4154"/>
                        <a:pt x="11934793" y="2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96026">
                      <a:srgbClr val="CDE044"/>
                    </a:gs>
                    <a:gs pos="74000">
                      <a:srgbClr val="ADC020"/>
                    </a:gs>
                    <a:gs pos="29000">
                      <a:srgbClr val="668130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34" name="Trapezoid 11"/>
                <p:cNvSpPr/>
                <p:nvPr/>
              </p:nvSpPr>
              <p:spPr>
                <a:xfrm>
                  <a:off x="4715575" y="6894850"/>
                  <a:ext cx="4115460" cy="797108"/>
                </a:xfrm>
                <a:custGeom>
                  <a:avLst/>
                  <a:gdLst>
                    <a:gd name="connsiteX0" fmla="*/ 0 w 2806262"/>
                    <a:gd name="connsiteY0" fmla="*/ 1618885 h 1618885"/>
                    <a:gd name="connsiteX1" fmla="*/ 404721 w 2806262"/>
                    <a:gd name="connsiteY1" fmla="*/ 0 h 1618885"/>
                    <a:gd name="connsiteX2" fmla="*/ 2401541 w 2806262"/>
                    <a:gd name="connsiteY2" fmla="*/ 0 h 1618885"/>
                    <a:gd name="connsiteX3" fmla="*/ 2806262 w 2806262"/>
                    <a:gd name="connsiteY3" fmla="*/ 1618885 h 1618885"/>
                    <a:gd name="connsiteX4" fmla="*/ 0 w 2806262"/>
                    <a:gd name="connsiteY4" fmla="*/ 1618885 h 1618885"/>
                    <a:gd name="connsiteX0" fmla="*/ 1818217 w 4624479"/>
                    <a:gd name="connsiteY0" fmla="*/ 1965726 h 1965726"/>
                    <a:gd name="connsiteX1" fmla="*/ 0 w 4624479"/>
                    <a:gd name="connsiteY1" fmla="*/ 0 h 1965726"/>
                    <a:gd name="connsiteX2" fmla="*/ 4219758 w 4624479"/>
                    <a:gd name="connsiteY2" fmla="*/ 346841 h 1965726"/>
                    <a:gd name="connsiteX3" fmla="*/ 4624479 w 4624479"/>
                    <a:gd name="connsiteY3" fmla="*/ 1965726 h 1965726"/>
                    <a:gd name="connsiteX4" fmla="*/ 1818217 w 4624479"/>
                    <a:gd name="connsiteY4" fmla="*/ 1965726 h 1965726"/>
                    <a:gd name="connsiteX0" fmla="*/ 1818217 w 4624479"/>
                    <a:gd name="connsiteY0" fmla="*/ 2202209 h 2202209"/>
                    <a:gd name="connsiteX1" fmla="*/ 0 w 4624479"/>
                    <a:gd name="connsiteY1" fmla="*/ 236483 h 2202209"/>
                    <a:gd name="connsiteX2" fmla="*/ 1350434 w 4624479"/>
                    <a:gd name="connsiteY2" fmla="*/ 0 h 2202209"/>
                    <a:gd name="connsiteX3" fmla="*/ 4624479 w 4624479"/>
                    <a:gd name="connsiteY3" fmla="*/ 2202209 h 2202209"/>
                    <a:gd name="connsiteX4" fmla="*/ 1818217 w 4624479"/>
                    <a:gd name="connsiteY4" fmla="*/ 2202209 h 2202209"/>
                    <a:gd name="connsiteX0" fmla="*/ 1818217 w 4624479"/>
                    <a:gd name="connsiteY0" fmla="*/ 2202209 h 2202209"/>
                    <a:gd name="connsiteX1" fmla="*/ 0 w 4624479"/>
                    <a:gd name="connsiteY1" fmla="*/ 236483 h 2202209"/>
                    <a:gd name="connsiteX2" fmla="*/ 1350434 w 4624479"/>
                    <a:gd name="connsiteY2" fmla="*/ 0 h 2202209"/>
                    <a:gd name="connsiteX3" fmla="*/ 4624479 w 4624479"/>
                    <a:gd name="connsiteY3" fmla="*/ 2202209 h 2202209"/>
                    <a:gd name="connsiteX4" fmla="*/ 1818217 w 4624479"/>
                    <a:gd name="connsiteY4" fmla="*/ 2202209 h 2202209"/>
                    <a:gd name="connsiteX0" fmla="*/ 1818217 w 4624479"/>
                    <a:gd name="connsiteY0" fmla="*/ 2202209 h 2202209"/>
                    <a:gd name="connsiteX1" fmla="*/ 0 w 4624479"/>
                    <a:gd name="connsiteY1" fmla="*/ 236483 h 2202209"/>
                    <a:gd name="connsiteX2" fmla="*/ 1350434 w 4624479"/>
                    <a:gd name="connsiteY2" fmla="*/ 0 h 2202209"/>
                    <a:gd name="connsiteX3" fmla="*/ 4624479 w 4624479"/>
                    <a:gd name="connsiteY3" fmla="*/ 2202209 h 2202209"/>
                    <a:gd name="connsiteX4" fmla="*/ 1818217 w 4624479"/>
                    <a:gd name="connsiteY4" fmla="*/ 2202209 h 2202209"/>
                    <a:gd name="connsiteX0" fmla="*/ 1818217 w 4624479"/>
                    <a:gd name="connsiteY0" fmla="*/ 2202209 h 2202209"/>
                    <a:gd name="connsiteX1" fmla="*/ 0 w 4624479"/>
                    <a:gd name="connsiteY1" fmla="*/ 236483 h 2202209"/>
                    <a:gd name="connsiteX2" fmla="*/ 1350434 w 4624479"/>
                    <a:gd name="connsiteY2" fmla="*/ 0 h 2202209"/>
                    <a:gd name="connsiteX3" fmla="*/ 4624479 w 4624479"/>
                    <a:gd name="connsiteY3" fmla="*/ 2202209 h 2202209"/>
                    <a:gd name="connsiteX4" fmla="*/ 1818217 w 4624479"/>
                    <a:gd name="connsiteY4" fmla="*/ 2202209 h 2202209"/>
                    <a:gd name="connsiteX0" fmla="*/ 1818217 w 4624479"/>
                    <a:gd name="connsiteY0" fmla="*/ 2202209 h 2202209"/>
                    <a:gd name="connsiteX1" fmla="*/ 0 w 4624479"/>
                    <a:gd name="connsiteY1" fmla="*/ 236483 h 2202209"/>
                    <a:gd name="connsiteX2" fmla="*/ 1350434 w 4624479"/>
                    <a:gd name="connsiteY2" fmla="*/ 0 h 2202209"/>
                    <a:gd name="connsiteX3" fmla="*/ 4624479 w 4624479"/>
                    <a:gd name="connsiteY3" fmla="*/ 2202209 h 2202209"/>
                    <a:gd name="connsiteX4" fmla="*/ 1818217 w 4624479"/>
                    <a:gd name="connsiteY4" fmla="*/ 2202209 h 2202209"/>
                    <a:gd name="connsiteX0" fmla="*/ 1818217 w 4624479"/>
                    <a:gd name="connsiteY0" fmla="*/ 2202209 h 2202209"/>
                    <a:gd name="connsiteX1" fmla="*/ 0 w 4624479"/>
                    <a:gd name="connsiteY1" fmla="*/ 236483 h 2202209"/>
                    <a:gd name="connsiteX2" fmla="*/ 1350434 w 4624479"/>
                    <a:gd name="connsiteY2" fmla="*/ 0 h 2202209"/>
                    <a:gd name="connsiteX3" fmla="*/ 4624479 w 4624479"/>
                    <a:gd name="connsiteY3" fmla="*/ 2202209 h 2202209"/>
                    <a:gd name="connsiteX4" fmla="*/ 1818217 w 4624479"/>
                    <a:gd name="connsiteY4" fmla="*/ 2202209 h 2202209"/>
                    <a:gd name="connsiteX0" fmla="*/ 1972236 w 4778498"/>
                    <a:gd name="connsiteY0" fmla="*/ 2202209 h 2202209"/>
                    <a:gd name="connsiteX1" fmla="*/ 0 w 4778498"/>
                    <a:gd name="connsiteY1" fmla="*/ 332975 h 2202209"/>
                    <a:gd name="connsiteX2" fmla="*/ 1504453 w 4778498"/>
                    <a:gd name="connsiteY2" fmla="*/ 0 h 2202209"/>
                    <a:gd name="connsiteX3" fmla="*/ 4778498 w 4778498"/>
                    <a:gd name="connsiteY3" fmla="*/ 2202209 h 2202209"/>
                    <a:gd name="connsiteX4" fmla="*/ 1972236 w 4778498"/>
                    <a:gd name="connsiteY4" fmla="*/ 2202209 h 2202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78498" h="2202209">
                      <a:moveTo>
                        <a:pt x="1972236" y="2202209"/>
                      </a:moveTo>
                      <a:cubicBezTo>
                        <a:pt x="1681474" y="1405078"/>
                        <a:pt x="1406969" y="795231"/>
                        <a:pt x="0" y="332975"/>
                      </a:cubicBezTo>
                      <a:lnTo>
                        <a:pt x="1504453" y="0"/>
                      </a:lnTo>
                      <a:cubicBezTo>
                        <a:pt x="3770215" y="367664"/>
                        <a:pt x="4097053" y="1342015"/>
                        <a:pt x="4778498" y="2202209"/>
                      </a:cubicBezTo>
                      <a:lnTo>
                        <a:pt x="1972236" y="2202209"/>
                      </a:lnTo>
                      <a:close/>
                    </a:path>
                  </a:pathLst>
                </a:custGeom>
                <a:solidFill>
                  <a:srgbClr val="FCF07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  <p:sp>
          <p:nvSpPr>
            <p:cNvPr id="229" name="Trapezoid 11"/>
            <p:cNvSpPr/>
            <p:nvPr/>
          </p:nvSpPr>
          <p:spPr>
            <a:xfrm>
              <a:off x="5583610" y="2676450"/>
              <a:ext cx="431741" cy="204150"/>
            </a:xfrm>
            <a:custGeom>
              <a:avLst/>
              <a:gdLst>
                <a:gd name="connsiteX0" fmla="*/ 0 w 2806262"/>
                <a:gd name="connsiteY0" fmla="*/ 1618885 h 1618885"/>
                <a:gd name="connsiteX1" fmla="*/ 404721 w 2806262"/>
                <a:gd name="connsiteY1" fmla="*/ 0 h 1618885"/>
                <a:gd name="connsiteX2" fmla="*/ 2401541 w 2806262"/>
                <a:gd name="connsiteY2" fmla="*/ 0 h 1618885"/>
                <a:gd name="connsiteX3" fmla="*/ 2806262 w 2806262"/>
                <a:gd name="connsiteY3" fmla="*/ 1618885 h 1618885"/>
                <a:gd name="connsiteX4" fmla="*/ 0 w 2806262"/>
                <a:gd name="connsiteY4" fmla="*/ 1618885 h 1618885"/>
                <a:gd name="connsiteX0" fmla="*/ 1818217 w 4624479"/>
                <a:gd name="connsiteY0" fmla="*/ 1965726 h 1965726"/>
                <a:gd name="connsiteX1" fmla="*/ 0 w 4624479"/>
                <a:gd name="connsiteY1" fmla="*/ 0 h 1965726"/>
                <a:gd name="connsiteX2" fmla="*/ 4219758 w 4624479"/>
                <a:gd name="connsiteY2" fmla="*/ 346841 h 1965726"/>
                <a:gd name="connsiteX3" fmla="*/ 4624479 w 4624479"/>
                <a:gd name="connsiteY3" fmla="*/ 1965726 h 1965726"/>
                <a:gd name="connsiteX4" fmla="*/ 1818217 w 4624479"/>
                <a:gd name="connsiteY4" fmla="*/ 1965726 h 1965726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818217 w 4624479"/>
                <a:gd name="connsiteY0" fmla="*/ 2202209 h 2202209"/>
                <a:gd name="connsiteX1" fmla="*/ 0 w 4624479"/>
                <a:gd name="connsiteY1" fmla="*/ 236483 h 2202209"/>
                <a:gd name="connsiteX2" fmla="*/ 1350434 w 4624479"/>
                <a:gd name="connsiteY2" fmla="*/ 0 h 2202209"/>
                <a:gd name="connsiteX3" fmla="*/ 4624479 w 4624479"/>
                <a:gd name="connsiteY3" fmla="*/ 2202209 h 2202209"/>
                <a:gd name="connsiteX4" fmla="*/ 1818217 w 4624479"/>
                <a:gd name="connsiteY4" fmla="*/ 2202209 h 2202209"/>
                <a:gd name="connsiteX0" fmla="*/ 1972236 w 4778498"/>
                <a:gd name="connsiteY0" fmla="*/ 2202209 h 2202209"/>
                <a:gd name="connsiteX1" fmla="*/ 0 w 4778498"/>
                <a:gd name="connsiteY1" fmla="*/ 332975 h 2202209"/>
                <a:gd name="connsiteX2" fmla="*/ 1504453 w 4778498"/>
                <a:gd name="connsiteY2" fmla="*/ 0 h 2202209"/>
                <a:gd name="connsiteX3" fmla="*/ 4778498 w 4778498"/>
                <a:gd name="connsiteY3" fmla="*/ 2202209 h 2202209"/>
                <a:gd name="connsiteX4" fmla="*/ 1972236 w 4778498"/>
                <a:gd name="connsiteY4" fmla="*/ 2202209 h 2202209"/>
                <a:gd name="connsiteX0" fmla="*/ 1972236 w 4778498"/>
                <a:gd name="connsiteY0" fmla="*/ 1922402 h 1922402"/>
                <a:gd name="connsiteX1" fmla="*/ 0 w 4778498"/>
                <a:gd name="connsiteY1" fmla="*/ 53168 h 1922402"/>
                <a:gd name="connsiteX2" fmla="*/ 2439604 w 4778498"/>
                <a:gd name="connsiteY2" fmla="*/ 0 h 1922402"/>
                <a:gd name="connsiteX3" fmla="*/ 4778498 w 4778498"/>
                <a:gd name="connsiteY3" fmla="*/ 1922402 h 1922402"/>
                <a:gd name="connsiteX4" fmla="*/ 1972236 w 4778498"/>
                <a:gd name="connsiteY4" fmla="*/ 1922402 h 1922402"/>
                <a:gd name="connsiteX0" fmla="*/ 938649 w 3744911"/>
                <a:gd name="connsiteY0" fmla="*/ 1922402 h 1922402"/>
                <a:gd name="connsiteX1" fmla="*/ 0 w 3744911"/>
                <a:gd name="connsiteY1" fmla="*/ 104041 h 1922402"/>
                <a:gd name="connsiteX2" fmla="*/ 1406017 w 3744911"/>
                <a:gd name="connsiteY2" fmla="*/ 0 h 1922402"/>
                <a:gd name="connsiteX3" fmla="*/ 3744911 w 3744911"/>
                <a:gd name="connsiteY3" fmla="*/ 1922402 h 1922402"/>
                <a:gd name="connsiteX4" fmla="*/ 938649 w 3744911"/>
                <a:gd name="connsiteY4" fmla="*/ 1922402 h 1922402"/>
                <a:gd name="connsiteX0" fmla="*/ 26977 w 4260577"/>
                <a:gd name="connsiteY0" fmla="*/ 1540848 h 1922402"/>
                <a:gd name="connsiteX1" fmla="*/ 515666 w 4260577"/>
                <a:gd name="connsiteY1" fmla="*/ 104041 h 1922402"/>
                <a:gd name="connsiteX2" fmla="*/ 1921683 w 4260577"/>
                <a:gd name="connsiteY2" fmla="*/ 0 h 1922402"/>
                <a:gd name="connsiteX3" fmla="*/ 4260577 w 4260577"/>
                <a:gd name="connsiteY3" fmla="*/ 1922402 h 1922402"/>
                <a:gd name="connsiteX4" fmla="*/ 26977 w 4260577"/>
                <a:gd name="connsiteY4" fmla="*/ 1540848 h 1922402"/>
                <a:gd name="connsiteX0" fmla="*/ 0 w 4233600"/>
                <a:gd name="connsiteY0" fmla="*/ 1540848 h 1922402"/>
                <a:gd name="connsiteX1" fmla="*/ 488689 w 4233600"/>
                <a:gd name="connsiteY1" fmla="*/ 104041 h 1922402"/>
                <a:gd name="connsiteX2" fmla="*/ 1894706 w 4233600"/>
                <a:gd name="connsiteY2" fmla="*/ 0 h 1922402"/>
                <a:gd name="connsiteX3" fmla="*/ 4233600 w 4233600"/>
                <a:gd name="connsiteY3" fmla="*/ 1922402 h 1922402"/>
                <a:gd name="connsiteX4" fmla="*/ 0 w 4233600"/>
                <a:gd name="connsiteY4" fmla="*/ 1540848 h 1922402"/>
                <a:gd name="connsiteX0" fmla="*/ 0 w 3790634"/>
                <a:gd name="connsiteY0" fmla="*/ 1540848 h 1744342"/>
                <a:gd name="connsiteX1" fmla="*/ 488689 w 3790634"/>
                <a:gd name="connsiteY1" fmla="*/ 104041 h 1744342"/>
                <a:gd name="connsiteX2" fmla="*/ 1894706 w 3790634"/>
                <a:gd name="connsiteY2" fmla="*/ 0 h 1744342"/>
                <a:gd name="connsiteX3" fmla="*/ 3790634 w 3790634"/>
                <a:gd name="connsiteY3" fmla="*/ 1744342 h 1744342"/>
                <a:gd name="connsiteX4" fmla="*/ 0 w 3790634"/>
                <a:gd name="connsiteY4" fmla="*/ 1540848 h 1744342"/>
                <a:gd name="connsiteX0" fmla="*/ 0 w 4073192"/>
                <a:gd name="connsiteY0" fmla="*/ 1540848 h 1744342"/>
                <a:gd name="connsiteX1" fmla="*/ 488689 w 4073192"/>
                <a:gd name="connsiteY1" fmla="*/ 104041 h 1744342"/>
                <a:gd name="connsiteX2" fmla="*/ 1894706 w 4073192"/>
                <a:gd name="connsiteY2" fmla="*/ 0 h 1744342"/>
                <a:gd name="connsiteX3" fmla="*/ 3790634 w 4073192"/>
                <a:gd name="connsiteY3" fmla="*/ 1744342 h 1744342"/>
                <a:gd name="connsiteX4" fmla="*/ 0 w 4073192"/>
                <a:gd name="connsiteY4" fmla="*/ 1540848 h 1744342"/>
                <a:gd name="connsiteX0" fmla="*/ 0 w 3850992"/>
                <a:gd name="connsiteY0" fmla="*/ 1540848 h 1718906"/>
                <a:gd name="connsiteX1" fmla="*/ 488689 w 3850992"/>
                <a:gd name="connsiteY1" fmla="*/ 104041 h 1718906"/>
                <a:gd name="connsiteX2" fmla="*/ 1894706 w 3850992"/>
                <a:gd name="connsiteY2" fmla="*/ 0 h 1718906"/>
                <a:gd name="connsiteX3" fmla="*/ 3495324 w 3850992"/>
                <a:gd name="connsiteY3" fmla="*/ 1718906 h 1718906"/>
                <a:gd name="connsiteX4" fmla="*/ 0 w 3850992"/>
                <a:gd name="connsiteY4" fmla="*/ 1540848 h 1718906"/>
                <a:gd name="connsiteX0" fmla="*/ 0 w 5001134"/>
                <a:gd name="connsiteY0" fmla="*/ 1437762 h 1615820"/>
                <a:gd name="connsiteX1" fmla="*/ 488689 w 5001134"/>
                <a:gd name="connsiteY1" fmla="*/ 955 h 1615820"/>
                <a:gd name="connsiteX2" fmla="*/ 3989077 w 5001134"/>
                <a:gd name="connsiteY2" fmla="*/ 0 h 1615820"/>
                <a:gd name="connsiteX3" fmla="*/ 3495324 w 5001134"/>
                <a:gd name="connsiteY3" fmla="*/ 1615820 h 1615820"/>
                <a:gd name="connsiteX4" fmla="*/ 0 w 5001134"/>
                <a:gd name="connsiteY4" fmla="*/ 1437762 h 1615820"/>
                <a:gd name="connsiteX0" fmla="*/ 0 w 5001134"/>
                <a:gd name="connsiteY0" fmla="*/ 1437762 h 1615820"/>
                <a:gd name="connsiteX1" fmla="*/ 2483330 w 5001134"/>
                <a:gd name="connsiteY1" fmla="*/ 207129 h 1615820"/>
                <a:gd name="connsiteX2" fmla="*/ 3989077 w 5001134"/>
                <a:gd name="connsiteY2" fmla="*/ 0 h 1615820"/>
                <a:gd name="connsiteX3" fmla="*/ 3495324 w 5001134"/>
                <a:gd name="connsiteY3" fmla="*/ 1615820 h 1615820"/>
                <a:gd name="connsiteX4" fmla="*/ 0 w 5001134"/>
                <a:gd name="connsiteY4" fmla="*/ 1437762 h 1615820"/>
                <a:gd name="connsiteX0" fmla="*/ 0 w 5253606"/>
                <a:gd name="connsiteY0" fmla="*/ 1437762 h 1615820"/>
                <a:gd name="connsiteX1" fmla="*/ 2483330 w 5253606"/>
                <a:gd name="connsiteY1" fmla="*/ 207129 h 1615820"/>
                <a:gd name="connsiteX2" fmla="*/ 3989077 w 5253606"/>
                <a:gd name="connsiteY2" fmla="*/ 0 h 1615820"/>
                <a:gd name="connsiteX3" fmla="*/ 3495324 w 5253606"/>
                <a:gd name="connsiteY3" fmla="*/ 1615820 h 1615820"/>
                <a:gd name="connsiteX4" fmla="*/ 0 w 5253606"/>
                <a:gd name="connsiteY4" fmla="*/ 1437762 h 1615820"/>
                <a:gd name="connsiteX0" fmla="*/ 0 w 5253606"/>
                <a:gd name="connsiteY0" fmla="*/ 1437762 h 1615820"/>
                <a:gd name="connsiteX1" fmla="*/ 2879279 w 5253606"/>
                <a:gd name="connsiteY1" fmla="*/ 90195 h 1615820"/>
                <a:gd name="connsiteX2" fmla="*/ 3989077 w 5253606"/>
                <a:gd name="connsiteY2" fmla="*/ 0 h 1615820"/>
                <a:gd name="connsiteX3" fmla="*/ 3495324 w 5253606"/>
                <a:gd name="connsiteY3" fmla="*/ 1615820 h 1615820"/>
                <a:gd name="connsiteX4" fmla="*/ 0 w 5253606"/>
                <a:gd name="connsiteY4" fmla="*/ 1437762 h 161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3606" h="1615820">
                  <a:moveTo>
                    <a:pt x="0" y="1437762"/>
                  </a:moveTo>
                  <a:cubicBezTo>
                    <a:pt x="2317811" y="1098495"/>
                    <a:pt x="4286248" y="552451"/>
                    <a:pt x="2879279" y="90195"/>
                  </a:cubicBezTo>
                  <a:lnTo>
                    <a:pt x="3989077" y="0"/>
                  </a:lnTo>
                  <a:cubicBezTo>
                    <a:pt x="6254839" y="367664"/>
                    <a:pt x="5090877" y="1090992"/>
                    <a:pt x="3495324" y="1615820"/>
                  </a:cubicBezTo>
                  <a:lnTo>
                    <a:pt x="0" y="1437762"/>
                  </a:lnTo>
                  <a:close/>
                </a:path>
              </a:pathLst>
            </a:custGeom>
            <a:solidFill>
              <a:srgbClr val="FCF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44460" y="141087"/>
            <a:ext cx="4654427" cy="3521348"/>
            <a:chOff x="67042" y="157588"/>
            <a:chExt cx="3678782" cy="2869631"/>
          </a:xfrm>
        </p:grpSpPr>
        <p:sp>
          <p:nvSpPr>
            <p:cNvPr id="137" name="Ellipszis 4"/>
            <p:cNvSpPr/>
            <p:nvPr/>
          </p:nvSpPr>
          <p:spPr>
            <a:xfrm>
              <a:off x="214542" y="2027074"/>
              <a:ext cx="3108345" cy="1000145"/>
            </a:xfrm>
            <a:custGeom>
              <a:avLst/>
              <a:gdLst>
                <a:gd name="connsiteX0" fmla="*/ 0 w 9201150"/>
                <a:gd name="connsiteY0" fmla="*/ 964406 h 1928812"/>
                <a:gd name="connsiteX1" fmla="*/ 4600575 w 9201150"/>
                <a:gd name="connsiteY1" fmla="*/ 0 h 1928812"/>
                <a:gd name="connsiteX2" fmla="*/ 9201150 w 9201150"/>
                <a:gd name="connsiteY2" fmla="*/ 964406 h 1928812"/>
                <a:gd name="connsiteX3" fmla="*/ 4600575 w 9201150"/>
                <a:gd name="connsiteY3" fmla="*/ 1928812 h 1928812"/>
                <a:gd name="connsiteX4" fmla="*/ 0 w 9201150"/>
                <a:gd name="connsiteY4" fmla="*/ 964406 h 1928812"/>
                <a:gd name="connsiteX0" fmla="*/ 0 w 9236122"/>
                <a:gd name="connsiteY0" fmla="*/ 964406 h 2865218"/>
                <a:gd name="connsiteX1" fmla="*/ 4600575 w 9236122"/>
                <a:gd name="connsiteY1" fmla="*/ 0 h 2865218"/>
                <a:gd name="connsiteX2" fmla="*/ 9201150 w 9236122"/>
                <a:gd name="connsiteY2" fmla="*/ 964406 h 2865218"/>
                <a:gd name="connsiteX3" fmla="*/ 7158037 w 9236122"/>
                <a:gd name="connsiteY3" fmla="*/ 2843212 h 2865218"/>
                <a:gd name="connsiteX4" fmla="*/ 4600575 w 9236122"/>
                <a:gd name="connsiteY4" fmla="*/ 1928812 h 2865218"/>
                <a:gd name="connsiteX5" fmla="*/ 0 w 9236122"/>
                <a:gd name="connsiteY5" fmla="*/ 964406 h 2865218"/>
                <a:gd name="connsiteX0" fmla="*/ 6764 w 9242886"/>
                <a:gd name="connsiteY0" fmla="*/ 964406 h 2874739"/>
                <a:gd name="connsiteX1" fmla="*/ 4607339 w 9242886"/>
                <a:gd name="connsiteY1" fmla="*/ 0 h 2874739"/>
                <a:gd name="connsiteX2" fmla="*/ 9207914 w 9242886"/>
                <a:gd name="connsiteY2" fmla="*/ 964406 h 2874739"/>
                <a:gd name="connsiteX3" fmla="*/ 7164801 w 9242886"/>
                <a:gd name="connsiteY3" fmla="*/ 2843212 h 2874739"/>
                <a:gd name="connsiteX4" fmla="*/ 3664364 w 9242886"/>
                <a:gd name="connsiteY4" fmla="*/ 2200274 h 2874739"/>
                <a:gd name="connsiteX5" fmla="*/ 6764 w 9242886"/>
                <a:gd name="connsiteY5" fmla="*/ 964406 h 2874739"/>
                <a:gd name="connsiteX0" fmla="*/ 93387 w 9329509"/>
                <a:gd name="connsiteY0" fmla="*/ 1241032 h 3151365"/>
                <a:gd name="connsiteX1" fmla="*/ 1393549 w 9329509"/>
                <a:gd name="connsiteY1" fmla="*/ 62313 h 3151365"/>
                <a:gd name="connsiteX2" fmla="*/ 4693962 w 9329509"/>
                <a:gd name="connsiteY2" fmla="*/ 276626 h 3151365"/>
                <a:gd name="connsiteX3" fmla="*/ 9294537 w 9329509"/>
                <a:gd name="connsiteY3" fmla="*/ 1241032 h 3151365"/>
                <a:gd name="connsiteX4" fmla="*/ 7251424 w 9329509"/>
                <a:gd name="connsiteY4" fmla="*/ 3119838 h 3151365"/>
                <a:gd name="connsiteX5" fmla="*/ 3750987 w 9329509"/>
                <a:gd name="connsiteY5" fmla="*/ 2476900 h 3151365"/>
                <a:gd name="connsiteX6" fmla="*/ 93387 w 9329509"/>
                <a:gd name="connsiteY6" fmla="*/ 1241032 h 3151365"/>
                <a:gd name="connsiteX0" fmla="*/ 93387 w 9329509"/>
                <a:gd name="connsiteY0" fmla="*/ 1551322 h 3461655"/>
                <a:gd name="connsiteX1" fmla="*/ 1393549 w 9329509"/>
                <a:gd name="connsiteY1" fmla="*/ 372603 h 3461655"/>
                <a:gd name="connsiteX2" fmla="*/ 7265712 w 9329509"/>
                <a:gd name="connsiteY2" fmla="*/ 58278 h 3461655"/>
                <a:gd name="connsiteX3" fmla="*/ 9294537 w 9329509"/>
                <a:gd name="connsiteY3" fmla="*/ 1551322 h 3461655"/>
                <a:gd name="connsiteX4" fmla="*/ 7251424 w 9329509"/>
                <a:gd name="connsiteY4" fmla="*/ 3430128 h 3461655"/>
                <a:gd name="connsiteX5" fmla="*/ 3750987 w 9329509"/>
                <a:gd name="connsiteY5" fmla="*/ 2787190 h 3461655"/>
                <a:gd name="connsiteX6" fmla="*/ 93387 w 9329509"/>
                <a:gd name="connsiteY6" fmla="*/ 1551322 h 3461655"/>
                <a:gd name="connsiteX0" fmla="*/ 93387 w 9317526"/>
                <a:gd name="connsiteY0" fmla="*/ 1551322 h 3430558"/>
                <a:gd name="connsiteX1" fmla="*/ 1393549 w 9317526"/>
                <a:gd name="connsiteY1" fmla="*/ 372603 h 3430558"/>
                <a:gd name="connsiteX2" fmla="*/ 7265712 w 9317526"/>
                <a:gd name="connsiteY2" fmla="*/ 58278 h 3430558"/>
                <a:gd name="connsiteX3" fmla="*/ 9294537 w 9317526"/>
                <a:gd name="connsiteY3" fmla="*/ 1551322 h 3430558"/>
                <a:gd name="connsiteX4" fmla="*/ 7937225 w 9317526"/>
                <a:gd name="connsiteY4" fmla="*/ 2258553 h 3430558"/>
                <a:gd name="connsiteX5" fmla="*/ 7251424 w 9317526"/>
                <a:gd name="connsiteY5" fmla="*/ 3430128 h 3430558"/>
                <a:gd name="connsiteX6" fmla="*/ 3750987 w 9317526"/>
                <a:gd name="connsiteY6" fmla="*/ 2787190 h 3430558"/>
                <a:gd name="connsiteX7" fmla="*/ 93387 w 9317526"/>
                <a:gd name="connsiteY7" fmla="*/ 1551322 h 3430558"/>
                <a:gd name="connsiteX0" fmla="*/ 93387 w 9329388"/>
                <a:gd name="connsiteY0" fmla="*/ 1551322 h 3430558"/>
                <a:gd name="connsiteX1" fmla="*/ 1393549 w 9329388"/>
                <a:gd name="connsiteY1" fmla="*/ 372603 h 3430558"/>
                <a:gd name="connsiteX2" fmla="*/ 7265712 w 9329388"/>
                <a:gd name="connsiteY2" fmla="*/ 58278 h 3430558"/>
                <a:gd name="connsiteX3" fmla="*/ 9294537 w 9329388"/>
                <a:gd name="connsiteY3" fmla="*/ 1551322 h 3430558"/>
                <a:gd name="connsiteX4" fmla="*/ 8408713 w 9329388"/>
                <a:gd name="connsiteY4" fmla="*/ 2487153 h 3430558"/>
                <a:gd name="connsiteX5" fmla="*/ 7251424 w 9329388"/>
                <a:gd name="connsiteY5" fmla="*/ 3430128 h 3430558"/>
                <a:gd name="connsiteX6" fmla="*/ 3750987 w 9329388"/>
                <a:gd name="connsiteY6" fmla="*/ 2787190 h 3430558"/>
                <a:gd name="connsiteX7" fmla="*/ 93387 w 9329388"/>
                <a:gd name="connsiteY7" fmla="*/ 1551322 h 3430558"/>
                <a:gd name="connsiteX0" fmla="*/ 74716 w 9310717"/>
                <a:gd name="connsiteY0" fmla="*/ 1551322 h 3430384"/>
                <a:gd name="connsiteX1" fmla="*/ 1374878 w 9310717"/>
                <a:gd name="connsiteY1" fmla="*/ 372603 h 3430384"/>
                <a:gd name="connsiteX2" fmla="*/ 7247041 w 9310717"/>
                <a:gd name="connsiteY2" fmla="*/ 58278 h 3430384"/>
                <a:gd name="connsiteX3" fmla="*/ 9275866 w 9310717"/>
                <a:gd name="connsiteY3" fmla="*/ 1551322 h 3430384"/>
                <a:gd name="connsiteX4" fmla="*/ 8390042 w 9310717"/>
                <a:gd name="connsiteY4" fmla="*/ 2487153 h 3430384"/>
                <a:gd name="connsiteX5" fmla="*/ 7232753 w 9310717"/>
                <a:gd name="connsiteY5" fmla="*/ 3430128 h 3430384"/>
                <a:gd name="connsiteX6" fmla="*/ 3732316 w 9310717"/>
                <a:gd name="connsiteY6" fmla="*/ 2787190 h 3430384"/>
                <a:gd name="connsiteX7" fmla="*/ 546204 w 9310717"/>
                <a:gd name="connsiteY7" fmla="*/ 3015790 h 3430384"/>
                <a:gd name="connsiteX8" fmla="*/ 74716 w 9310717"/>
                <a:gd name="connsiteY8" fmla="*/ 1551322 h 3430384"/>
                <a:gd name="connsiteX0" fmla="*/ 22156 w 9786794"/>
                <a:gd name="connsiteY0" fmla="*/ 1522747 h 3430384"/>
                <a:gd name="connsiteX1" fmla="*/ 1850955 w 9786794"/>
                <a:gd name="connsiteY1" fmla="*/ 372603 h 3430384"/>
                <a:gd name="connsiteX2" fmla="*/ 7723118 w 9786794"/>
                <a:gd name="connsiteY2" fmla="*/ 58278 h 3430384"/>
                <a:gd name="connsiteX3" fmla="*/ 9751943 w 9786794"/>
                <a:gd name="connsiteY3" fmla="*/ 1551322 h 3430384"/>
                <a:gd name="connsiteX4" fmla="*/ 8866119 w 9786794"/>
                <a:gd name="connsiteY4" fmla="*/ 2487153 h 3430384"/>
                <a:gd name="connsiteX5" fmla="*/ 7708830 w 9786794"/>
                <a:gd name="connsiteY5" fmla="*/ 3430128 h 3430384"/>
                <a:gd name="connsiteX6" fmla="*/ 4208393 w 9786794"/>
                <a:gd name="connsiteY6" fmla="*/ 2787190 h 3430384"/>
                <a:gd name="connsiteX7" fmla="*/ 1022281 w 9786794"/>
                <a:gd name="connsiteY7" fmla="*/ 3015790 h 3430384"/>
                <a:gd name="connsiteX8" fmla="*/ 22156 w 9786794"/>
                <a:gd name="connsiteY8" fmla="*/ 1522747 h 3430384"/>
                <a:gd name="connsiteX0" fmla="*/ 19730 w 9784368"/>
                <a:gd name="connsiteY0" fmla="*/ 1594098 h 3501735"/>
                <a:gd name="connsiteX1" fmla="*/ 1791379 w 9784368"/>
                <a:gd name="connsiteY1" fmla="*/ 186779 h 3501735"/>
                <a:gd name="connsiteX2" fmla="*/ 7720692 w 9784368"/>
                <a:gd name="connsiteY2" fmla="*/ 129629 h 3501735"/>
                <a:gd name="connsiteX3" fmla="*/ 9749517 w 9784368"/>
                <a:gd name="connsiteY3" fmla="*/ 1622673 h 3501735"/>
                <a:gd name="connsiteX4" fmla="*/ 8863693 w 9784368"/>
                <a:gd name="connsiteY4" fmla="*/ 2558504 h 3501735"/>
                <a:gd name="connsiteX5" fmla="*/ 7706404 w 9784368"/>
                <a:gd name="connsiteY5" fmla="*/ 3501479 h 3501735"/>
                <a:gd name="connsiteX6" fmla="*/ 4205967 w 9784368"/>
                <a:gd name="connsiteY6" fmla="*/ 2858541 h 3501735"/>
                <a:gd name="connsiteX7" fmla="*/ 1019855 w 9784368"/>
                <a:gd name="connsiteY7" fmla="*/ 3087141 h 3501735"/>
                <a:gd name="connsiteX8" fmla="*/ 19730 w 9784368"/>
                <a:gd name="connsiteY8" fmla="*/ 1594098 h 3501735"/>
                <a:gd name="connsiteX0" fmla="*/ 19730 w 9750225"/>
                <a:gd name="connsiteY0" fmla="*/ 1532770 h 3440407"/>
                <a:gd name="connsiteX1" fmla="*/ 1791379 w 9750225"/>
                <a:gd name="connsiteY1" fmla="*/ 125451 h 3440407"/>
                <a:gd name="connsiteX2" fmla="*/ 7720692 w 9750225"/>
                <a:gd name="connsiteY2" fmla="*/ 68301 h 3440407"/>
                <a:gd name="connsiteX3" fmla="*/ 8963705 w 9750225"/>
                <a:gd name="connsiteY3" fmla="*/ 696952 h 3440407"/>
                <a:gd name="connsiteX4" fmla="*/ 9749517 w 9750225"/>
                <a:gd name="connsiteY4" fmla="*/ 1561345 h 3440407"/>
                <a:gd name="connsiteX5" fmla="*/ 8863693 w 9750225"/>
                <a:gd name="connsiteY5" fmla="*/ 2497176 h 3440407"/>
                <a:gd name="connsiteX6" fmla="*/ 7706404 w 9750225"/>
                <a:gd name="connsiteY6" fmla="*/ 3440151 h 3440407"/>
                <a:gd name="connsiteX7" fmla="*/ 4205967 w 9750225"/>
                <a:gd name="connsiteY7" fmla="*/ 2797213 h 3440407"/>
                <a:gd name="connsiteX8" fmla="*/ 1019855 w 9750225"/>
                <a:gd name="connsiteY8" fmla="*/ 3025813 h 3440407"/>
                <a:gd name="connsiteX9" fmla="*/ 19730 w 9750225"/>
                <a:gd name="connsiteY9" fmla="*/ 1532770 h 3440407"/>
                <a:gd name="connsiteX0" fmla="*/ 19730 w 9750225"/>
                <a:gd name="connsiteY0" fmla="*/ 1665336 h 3572973"/>
                <a:gd name="connsiteX1" fmla="*/ 1791379 w 9750225"/>
                <a:gd name="connsiteY1" fmla="*/ 258017 h 3572973"/>
                <a:gd name="connsiteX2" fmla="*/ 5834743 w 9750225"/>
                <a:gd name="connsiteY2" fmla="*/ 843 h 3572973"/>
                <a:gd name="connsiteX3" fmla="*/ 7720692 w 9750225"/>
                <a:gd name="connsiteY3" fmla="*/ 200867 h 3572973"/>
                <a:gd name="connsiteX4" fmla="*/ 8963705 w 9750225"/>
                <a:gd name="connsiteY4" fmla="*/ 829518 h 3572973"/>
                <a:gd name="connsiteX5" fmla="*/ 9749517 w 9750225"/>
                <a:gd name="connsiteY5" fmla="*/ 1693911 h 3572973"/>
                <a:gd name="connsiteX6" fmla="*/ 8863693 w 9750225"/>
                <a:gd name="connsiteY6" fmla="*/ 2629742 h 3572973"/>
                <a:gd name="connsiteX7" fmla="*/ 7706404 w 9750225"/>
                <a:gd name="connsiteY7" fmla="*/ 3572717 h 3572973"/>
                <a:gd name="connsiteX8" fmla="*/ 4205967 w 9750225"/>
                <a:gd name="connsiteY8" fmla="*/ 2929779 h 3572973"/>
                <a:gd name="connsiteX9" fmla="*/ 1019855 w 9750225"/>
                <a:gd name="connsiteY9" fmla="*/ 3158379 h 3572973"/>
                <a:gd name="connsiteX10" fmla="*/ 19730 w 9750225"/>
                <a:gd name="connsiteY10" fmla="*/ 1665336 h 3572973"/>
                <a:gd name="connsiteX0" fmla="*/ 19730 w 9750225"/>
                <a:gd name="connsiteY0" fmla="*/ 1665336 h 3573351"/>
                <a:gd name="connsiteX1" fmla="*/ 1791379 w 9750225"/>
                <a:gd name="connsiteY1" fmla="*/ 258017 h 3573351"/>
                <a:gd name="connsiteX2" fmla="*/ 5834743 w 9750225"/>
                <a:gd name="connsiteY2" fmla="*/ 843 h 3573351"/>
                <a:gd name="connsiteX3" fmla="*/ 7720692 w 9750225"/>
                <a:gd name="connsiteY3" fmla="*/ 200867 h 3573351"/>
                <a:gd name="connsiteX4" fmla="*/ 8963705 w 9750225"/>
                <a:gd name="connsiteY4" fmla="*/ 829518 h 3573351"/>
                <a:gd name="connsiteX5" fmla="*/ 9749517 w 9750225"/>
                <a:gd name="connsiteY5" fmla="*/ 1693911 h 3573351"/>
                <a:gd name="connsiteX6" fmla="*/ 8863693 w 9750225"/>
                <a:gd name="connsiteY6" fmla="*/ 2629742 h 3573351"/>
                <a:gd name="connsiteX7" fmla="*/ 7706404 w 9750225"/>
                <a:gd name="connsiteY7" fmla="*/ 3572717 h 3573351"/>
                <a:gd name="connsiteX8" fmla="*/ 4277405 w 9750225"/>
                <a:gd name="connsiteY8" fmla="*/ 3286967 h 3573351"/>
                <a:gd name="connsiteX9" fmla="*/ 1019855 w 9750225"/>
                <a:gd name="connsiteY9" fmla="*/ 3158379 h 3573351"/>
                <a:gd name="connsiteX10" fmla="*/ 19730 w 9750225"/>
                <a:gd name="connsiteY10" fmla="*/ 1665336 h 357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0225" h="3573351">
                  <a:moveTo>
                    <a:pt x="19730" y="1665336"/>
                  </a:moveTo>
                  <a:cubicBezTo>
                    <a:pt x="148317" y="1181942"/>
                    <a:pt x="1024617" y="418751"/>
                    <a:pt x="1791379" y="258017"/>
                  </a:cubicBezTo>
                  <a:cubicBezTo>
                    <a:pt x="2762929" y="-349"/>
                    <a:pt x="4846524" y="10368"/>
                    <a:pt x="5834743" y="843"/>
                  </a:cubicBezTo>
                  <a:cubicBezTo>
                    <a:pt x="6822962" y="-8682"/>
                    <a:pt x="7199198" y="62755"/>
                    <a:pt x="7720692" y="200867"/>
                  </a:cubicBezTo>
                  <a:cubicBezTo>
                    <a:pt x="8242186" y="338979"/>
                    <a:pt x="8625568" y="580677"/>
                    <a:pt x="8963705" y="829518"/>
                  </a:cubicBezTo>
                  <a:cubicBezTo>
                    <a:pt x="9301842" y="1078359"/>
                    <a:pt x="9770948" y="1379586"/>
                    <a:pt x="9749517" y="1693911"/>
                  </a:cubicBezTo>
                  <a:cubicBezTo>
                    <a:pt x="9728086" y="2008236"/>
                    <a:pt x="9204212" y="2316608"/>
                    <a:pt x="8863693" y="2629742"/>
                  </a:cubicBezTo>
                  <a:cubicBezTo>
                    <a:pt x="8523174" y="2942876"/>
                    <a:pt x="8496979" y="3558430"/>
                    <a:pt x="7706404" y="3572717"/>
                  </a:cubicBezTo>
                  <a:cubicBezTo>
                    <a:pt x="6915829" y="3587004"/>
                    <a:pt x="5391830" y="3356023"/>
                    <a:pt x="4277405" y="3286967"/>
                  </a:cubicBezTo>
                  <a:cubicBezTo>
                    <a:pt x="3162980" y="3217911"/>
                    <a:pt x="1629455" y="3364357"/>
                    <a:pt x="1019855" y="3158379"/>
                  </a:cubicBezTo>
                  <a:cubicBezTo>
                    <a:pt x="410255" y="2952401"/>
                    <a:pt x="-108857" y="2148730"/>
                    <a:pt x="19730" y="1665336"/>
                  </a:cubicBezTo>
                  <a:close/>
                </a:path>
              </a:pathLst>
            </a:custGeom>
            <a:solidFill>
              <a:srgbClr val="CBE4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7" name="Csoportba foglalás 26"/>
            <p:cNvGrpSpPr/>
            <p:nvPr/>
          </p:nvGrpSpPr>
          <p:grpSpPr>
            <a:xfrm>
              <a:off x="67042" y="157588"/>
              <a:ext cx="3678782" cy="2854182"/>
              <a:chOff x="8472223" y="756360"/>
              <a:chExt cx="3314123" cy="2820355"/>
            </a:xfrm>
          </p:grpSpPr>
          <p:grpSp>
            <p:nvGrpSpPr>
              <p:cNvPr id="10" name="Csoportba foglalás 9"/>
              <p:cNvGrpSpPr/>
              <p:nvPr/>
            </p:nvGrpSpPr>
            <p:grpSpPr>
              <a:xfrm>
                <a:off x="8472223" y="984201"/>
                <a:ext cx="3314123" cy="2592514"/>
                <a:chOff x="7810071" y="1488698"/>
                <a:chExt cx="3314123" cy="2592514"/>
              </a:xfrm>
            </p:grpSpPr>
            <p:pic>
              <p:nvPicPr>
                <p:cNvPr id="22" name="Kép 21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508" b="92462" l="2548" r="97452">
                              <a14:backgroundMark x1="54352" y1="74121" x2="95117" y2="33668"/>
                              <a14:backgroundMark x1="89384" y1="75628" x2="78344" y2="503"/>
                              <a14:backgroundMark x1="52654" y1="56281" x2="91720" y2="36935"/>
                              <a14:backgroundMark x1="69002" y1="83668" x2="99575" y2="48492"/>
                              <a14:backgroundMark x1="64119" y1="81407" x2="88110" y2="46734"/>
                              <a14:backgroundMark x1="57962" y1="48995" x2="81316" y2="28392"/>
                              <a14:backgroundMark x1="76433" y1="81910" x2="85775" y2="40955"/>
                              <a14:backgroundMark x1="68577" y1="68342" x2="85350" y2="72111"/>
                              <a14:backgroundMark x1="54777" y1="45226" x2="75159" y2="44221"/>
                              <a14:backgroundMark x1="73885" y1="25377" x2="65817" y2="48492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r="29242" b="12238"/>
                <a:stretch/>
              </p:blipFill>
              <p:spPr>
                <a:xfrm>
                  <a:off x="7810071" y="1488698"/>
                  <a:ext cx="2196363" cy="2301959"/>
                </a:xfrm>
                <a:prstGeom prst="rect">
                  <a:avLst/>
                </a:prstGeom>
              </p:spPr>
            </p:pic>
            <p:pic>
              <p:nvPicPr>
                <p:cNvPr id="23" name="Kép 22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 flipH="1">
                  <a:off x="8856285" y="1660890"/>
                  <a:ext cx="2267909" cy="2420322"/>
                </a:xfrm>
                <a:prstGeom prst="rect">
                  <a:avLst/>
                </a:prstGeom>
              </p:spPr>
            </p:pic>
          </p:grpSp>
          <p:grpSp>
            <p:nvGrpSpPr>
              <p:cNvPr id="70" name="Csoportba foglalás 69"/>
              <p:cNvGrpSpPr/>
              <p:nvPr/>
            </p:nvGrpSpPr>
            <p:grpSpPr>
              <a:xfrm>
                <a:off x="10261330" y="756360"/>
                <a:ext cx="782122" cy="671692"/>
                <a:chOff x="-2793681" y="1383441"/>
                <a:chExt cx="3968840" cy="2982610"/>
              </a:xfrm>
            </p:grpSpPr>
            <p:pic>
              <p:nvPicPr>
                <p:cNvPr id="71" name="Kép 70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759" b="89985" l="2151" r="89862">
                              <a14:backgroundMark x1="7066" y1="59484" x2="71275" y2="78604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b="33640"/>
                <a:stretch/>
              </p:blipFill>
              <p:spPr>
                <a:xfrm>
                  <a:off x="-2793681" y="1699955"/>
                  <a:ext cx="3968840" cy="2666096"/>
                </a:xfrm>
                <a:prstGeom prst="rect">
                  <a:avLst/>
                </a:prstGeom>
              </p:spPr>
            </p:pic>
            <p:sp>
              <p:nvSpPr>
                <p:cNvPr id="72" name="Téglalap 21"/>
                <p:cNvSpPr/>
                <p:nvPr/>
              </p:nvSpPr>
              <p:spPr>
                <a:xfrm flipV="1">
                  <a:off x="-1786390" y="1383441"/>
                  <a:ext cx="1532823" cy="1768721"/>
                </a:xfrm>
                <a:custGeom>
                  <a:avLst/>
                  <a:gdLst>
                    <a:gd name="connsiteX0" fmla="*/ 0 w 1225238"/>
                    <a:gd name="connsiteY0" fmla="*/ 0 h 810702"/>
                    <a:gd name="connsiteX1" fmla="*/ 1225238 w 1225238"/>
                    <a:gd name="connsiteY1" fmla="*/ 0 h 810702"/>
                    <a:gd name="connsiteX2" fmla="*/ 1225238 w 1225238"/>
                    <a:gd name="connsiteY2" fmla="*/ 810702 h 810702"/>
                    <a:gd name="connsiteX3" fmla="*/ 0 w 1225238"/>
                    <a:gd name="connsiteY3" fmla="*/ 810702 h 810702"/>
                    <a:gd name="connsiteX4" fmla="*/ 0 w 1225238"/>
                    <a:gd name="connsiteY4" fmla="*/ 0 h 810702"/>
                    <a:gd name="connsiteX0" fmla="*/ 160935 w 1386173"/>
                    <a:gd name="connsiteY0" fmla="*/ 0 h 1439809"/>
                    <a:gd name="connsiteX1" fmla="*/ 1386173 w 1386173"/>
                    <a:gd name="connsiteY1" fmla="*/ 0 h 1439809"/>
                    <a:gd name="connsiteX2" fmla="*/ 1386173 w 1386173"/>
                    <a:gd name="connsiteY2" fmla="*/ 810702 h 1439809"/>
                    <a:gd name="connsiteX3" fmla="*/ 0 w 1386173"/>
                    <a:gd name="connsiteY3" fmla="*/ 1439809 h 1439809"/>
                    <a:gd name="connsiteX4" fmla="*/ 160935 w 1386173"/>
                    <a:gd name="connsiteY4" fmla="*/ 0 h 1439809"/>
                    <a:gd name="connsiteX0" fmla="*/ 219457 w 1386173"/>
                    <a:gd name="connsiteY0" fmla="*/ 0 h 1717786"/>
                    <a:gd name="connsiteX1" fmla="*/ 1386173 w 1386173"/>
                    <a:gd name="connsiteY1" fmla="*/ 277977 h 1717786"/>
                    <a:gd name="connsiteX2" fmla="*/ 1386173 w 1386173"/>
                    <a:gd name="connsiteY2" fmla="*/ 1088679 h 1717786"/>
                    <a:gd name="connsiteX3" fmla="*/ 0 w 1386173"/>
                    <a:gd name="connsiteY3" fmla="*/ 1717786 h 1717786"/>
                    <a:gd name="connsiteX4" fmla="*/ 219457 w 1386173"/>
                    <a:gd name="connsiteY4" fmla="*/ 0 h 1717786"/>
                    <a:gd name="connsiteX0" fmla="*/ 219457 w 1386173"/>
                    <a:gd name="connsiteY0" fmla="*/ 0 h 1717786"/>
                    <a:gd name="connsiteX1" fmla="*/ 1386173 w 1386173"/>
                    <a:gd name="connsiteY1" fmla="*/ 277977 h 1717786"/>
                    <a:gd name="connsiteX2" fmla="*/ 1386173 w 1386173"/>
                    <a:gd name="connsiteY2" fmla="*/ 1088679 h 1717786"/>
                    <a:gd name="connsiteX3" fmla="*/ 0 w 1386173"/>
                    <a:gd name="connsiteY3" fmla="*/ 1717786 h 1717786"/>
                    <a:gd name="connsiteX4" fmla="*/ 219457 w 1386173"/>
                    <a:gd name="connsiteY4" fmla="*/ 0 h 1717786"/>
                    <a:gd name="connsiteX0" fmla="*/ 219457 w 1510531"/>
                    <a:gd name="connsiteY0" fmla="*/ 0 h 1717786"/>
                    <a:gd name="connsiteX1" fmla="*/ 1510531 w 1510531"/>
                    <a:gd name="connsiteY1" fmla="*/ 21945 h 1717786"/>
                    <a:gd name="connsiteX2" fmla="*/ 1386173 w 1510531"/>
                    <a:gd name="connsiteY2" fmla="*/ 1088679 h 1717786"/>
                    <a:gd name="connsiteX3" fmla="*/ 0 w 1510531"/>
                    <a:gd name="connsiteY3" fmla="*/ 1717786 h 1717786"/>
                    <a:gd name="connsiteX4" fmla="*/ 219457 w 1510531"/>
                    <a:gd name="connsiteY4" fmla="*/ 0 h 1717786"/>
                    <a:gd name="connsiteX0" fmla="*/ 219457 w 1510531"/>
                    <a:gd name="connsiteY0" fmla="*/ 0 h 1717786"/>
                    <a:gd name="connsiteX1" fmla="*/ 1510531 w 1510531"/>
                    <a:gd name="connsiteY1" fmla="*/ 21945 h 1717786"/>
                    <a:gd name="connsiteX2" fmla="*/ 1174032 w 1510531"/>
                    <a:gd name="connsiteY2" fmla="*/ 818017 h 1717786"/>
                    <a:gd name="connsiteX3" fmla="*/ 0 w 1510531"/>
                    <a:gd name="connsiteY3" fmla="*/ 1717786 h 1717786"/>
                    <a:gd name="connsiteX4" fmla="*/ 219457 w 1510531"/>
                    <a:gd name="connsiteY4" fmla="*/ 0 h 1717786"/>
                    <a:gd name="connsiteX0" fmla="*/ 219457 w 1510531"/>
                    <a:gd name="connsiteY0" fmla="*/ 0 h 1717786"/>
                    <a:gd name="connsiteX1" fmla="*/ 1510531 w 1510531"/>
                    <a:gd name="connsiteY1" fmla="*/ 21945 h 1717786"/>
                    <a:gd name="connsiteX2" fmla="*/ 1378857 w 1510531"/>
                    <a:gd name="connsiteY2" fmla="*/ 766811 h 1717786"/>
                    <a:gd name="connsiteX3" fmla="*/ 0 w 1510531"/>
                    <a:gd name="connsiteY3" fmla="*/ 1717786 h 1717786"/>
                    <a:gd name="connsiteX4" fmla="*/ 219457 w 1510531"/>
                    <a:gd name="connsiteY4" fmla="*/ 0 h 1717786"/>
                    <a:gd name="connsiteX0" fmla="*/ 219457 w 1510531"/>
                    <a:gd name="connsiteY0" fmla="*/ 0 h 1717786"/>
                    <a:gd name="connsiteX1" fmla="*/ 1510531 w 1510531"/>
                    <a:gd name="connsiteY1" fmla="*/ 21945 h 1717786"/>
                    <a:gd name="connsiteX2" fmla="*/ 1378857 w 1510531"/>
                    <a:gd name="connsiteY2" fmla="*/ 766811 h 1717786"/>
                    <a:gd name="connsiteX3" fmla="*/ 1010887 w 1510531"/>
                    <a:gd name="connsiteY3" fmla="*/ 556908 h 1717786"/>
                    <a:gd name="connsiteX4" fmla="*/ 0 w 1510531"/>
                    <a:gd name="connsiteY4" fmla="*/ 1717786 h 1717786"/>
                    <a:gd name="connsiteX5" fmla="*/ 219457 w 1510531"/>
                    <a:gd name="connsiteY5" fmla="*/ 0 h 1717786"/>
                    <a:gd name="connsiteX0" fmla="*/ 219457 w 1510531"/>
                    <a:gd name="connsiteY0" fmla="*/ 0 h 1717786"/>
                    <a:gd name="connsiteX1" fmla="*/ 1510531 w 1510531"/>
                    <a:gd name="connsiteY1" fmla="*/ 21945 h 1717786"/>
                    <a:gd name="connsiteX2" fmla="*/ 1378857 w 1510531"/>
                    <a:gd name="connsiteY2" fmla="*/ 766811 h 1717786"/>
                    <a:gd name="connsiteX3" fmla="*/ 1010887 w 1510531"/>
                    <a:gd name="connsiteY3" fmla="*/ 556908 h 1717786"/>
                    <a:gd name="connsiteX4" fmla="*/ 0 w 1510531"/>
                    <a:gd name="connsiteY4" fmla="*/ 1717786 h 1717786"/>
                    <a:gd name="connsiteX5" fmla="*/ 219457 w 1510531"/>
                    <a:gd name="connsiteY5" fmla="*/ 0 h 1717786"/>
                    <a:gd name="connsiteX0" fmla="*/ 219457 w 1510531"/>
                    <a:gd name="connsiteY0" fmla="*/ 0 h 1717786"/>
                    <a:gd name="connsiteX1" fmla="*/ 1510531 w 1510531"/>
                    <a:gd name="connsiteY1" fmla="*/ 21945 h 1717786"/>
                    <a:gd name="connsiteX2" fmla="*/ 1378857 w 1510531"/>
                    <a:gd name="connsiteY2" fmla="*/ 766811 h 1717786"/>
                    <a:gd name="connsiteX3" fmla="*/ 1010887 w 1510531"/>
                    <a:gd name="connsiteY3" fmla="*/ 556908 h 1717786"/>
                    <a:gd name="connsiteX4" fmla="*/ 0 w 1510531"/>
                    <a:gd name="connsiteY4" fmla="*/ 1717786 h 1717786"/>
                    <a:gd name="connsiteX5" fmla="*/ 219457 w 1510531"/>
                    <a:gd name="connsiteY5" fmla="*/ 0 h 1717786"/>
                    <a:gd name="connsiteX0" fmla="*/ 219457 w 1510531"/>
                    <a:gd name="connsiteY0" fmla="*/ 0 h 1753212"/>
                    <a:gd name="connsiteX1" fmla="*/ 1510531 w 1510531"/>
                    <a:gd name="connsiteY1" fmla="*/ 21945 h 1753212"/>
                    <a:gd name="connsiteX2" fmla="*/ 1378857 w 1510531"/>
                    <a:gd name="connsiteY2" fmla="*/ 766811 h 1753212"/>
                    <a:gd name="connsiteX3" fmla="*/ 1010887 w 1510531"/>
                    <a:gd name="connsiteY3" fmla="*/ 556908 h 1753212"/>
                    <a:gd name="connsiteX4" fmla="*/ 630496 w 1510531"/>
                    <a:gd name="connsiteY4" fmla="*/ 915352 h 1753212"/>
                    <a:gd name="connsiteX5" fmla="*/ 0 w 1510531"/>
                    <a:gd name="connsiteY5" fmla="*/ 1717786 h 1753212"/>
                    <a:gd name="connsiteX6" fmla="*/ 219457 w 1510531"/>
                    <a:gd name="connsiteY6" fmla="*/ 0 h 1753212"/>
                    <a:gd name="connsiteX0" fmla="*/ 219457 w 1510531"/>
                    <a:gd name="connsiteY0" fmla="*/ 0 h 1753212"/>
                    <a:gd name="connsiteX1" fmla="*/ 1510531 w 1510531"/>
                    <a:gd name="connsiteY1" fmla="*/ 21945 h 1753212"/>
                    <a:gd name="connsiteX2" fmla="*/ 1378857 w 1510531"/>
                    <a:gd name="connsiteY2" fmla="*/ 766811 h 1753212"/>
                    <a:gd name="connsiteX3" fmla="*/ 1010887 w 1510531"/>
                    <a:gd name="connsiteY3" fmla="*/ 556908 h 1753212"/>
                    <a:gd name="connsiteX4" fmla="*/ 630496 w 1510531"/>
                    <a:gd name="connsiteY4" fmla="*/ 915352 h 1753212"/>
                    <a:gd name="connsiteX5" fmla="*/ 0 w 1510531"/>
                    <a:gd name="connsiteY5" fmla="*/ 1717786 h 1753212"/>
                    <a:gd name="connsiteX6" fmla="*/ 219457 w 1510531"/>
                    <a:gd name="connsiteY6" fmla="*/ 0 h 1753212"/>
                    <a:gd name="connsiteX0" fmla="*/ 219457 w 1510531"/>
                    <a:gd name="connsiteY0" fmla="*/ 0 h 1753212"/>
                    <a:gd name="connsiteX1" fmla="*/ 1510531 w 1510531"/>
                    <a:gd name="connsiteY1" fmla="*/ 21945 h 1753212"/>
                    <a:gd name="connsiteX2" fmla="*/ 1378857 w 1510531"/>
                    <a:gd name="connsiteY2" fmla="*/ 766811 h 1753212"/>
                    <a:gd name="connsiteX3" fmla="*/ 1010887 w 1510531"/>
                    <a:gd name="connsiteY3" fmla="*/ 556908 h 1753212"/>
                    <a:gd name="connsiteX4" fmla="*/ 630496 w 1510531"/>
                    <a:gd name="connsiteY4" fmla="*/ 915352 h 1753212"/>
                    <a:gd name="connsiteX5" fmla="*/ 0 w 1510531"/>
                    <a:gd name="connsiteY5" fmla="*/ 1717786 h 1753212"/>
                    <a:gd name="connsiteX6" fmla="*/ 219457 w 1510531"/>
                    <a:gd name="connsiteY6" fmla="*/ 0 h 1753212"/>
                    <a:gd name="connsiteX0" fmla="*/ 219457 w 1510531"/>
                    <a:gd name="connsiteY0" fmla="*/ 0 h 1768722"/>
                    <a:gd name="connsiteX1" fmla="*/ 1510531 w 1510531"/>
                    <a:gd name="connsiteY1" fmla="*/ 21945 h 1768722"/>
                    <a:gd name="connsiteX2" fmla="*/ 1378857 w 1510531"/>
                    <a:gd name="connsiteY2" fmla="*/ 766811 h 1768722"/>
                    <a:gd name="connsiteX3" fmla="*/ 1010887 w 1510531"/>
                    <a:gd name="connsiteY3" fmla="*/ 556908 h 1768722"/>
                    <a:gd name="connsiteX4" fmla="*/ 630496 w 1510531"/>
                    <a:gd name="connsiteY4" fmla="*/ 915352 h 1768722"/>
                    <a:gd name="connsiteX5" fmla="*/ 0 w 1510531"/>
                    <a:gd name="connsiteY5" fmla="*/ 1717786 h 1768722"/>
                    <a:gd name="connsiteX6" fmla="*/ 219457 w 1510531"/>
                    <a:gd name="connsiteY6" fmla="*/ 0 h 1768722"/>
                    <a:gd name="connsiteX0" fmla="*/ 219457 w 1510531"/>
                    <a:gd name="connsiteY0" fmla="*/ 0 h 1768722"/>
                    <a:gd name="connsiteX1" fmla="*/ 1510531 w 1510531"/>
                    <a:gd name="connsiteY1" fmla="*/ 21945 h 1768722"/>
                    <a:gd name="connsiteX2" fmla="*/ 1378857 w 1510531"/>
                    <a:gd name="connsiteY2" fmla="*/ 766811 h 1768722"/>
                    <a:gd name="connsiteX3" fmla="*/ 1010887 w 1510531"/>
                    <a:gd name="connsiteY3" fmla="*/ 556908 h 1768722"/>
                    <a:gd name="connsiteX4" fmla="*/ 630496 w 1510531"/>
                    <a:gd name="connsiteY4" fmla="*/ 915352 h 1768722"/>
                    <a:gd name="connsiteX5" fmla="*/ 0 w 1510531"/>
                    <a:gd name="connsiteY5" fmla="*/ 1717786 h 1768722"/>
                    <a:gd name="connsiteX6" fmla="*/ 219457 w 1510531"/>
                    <a:gd name="connsiteY6" fmla="*/ 0 h 1768722"/>
                    <a:gd name="connsiteX0" fmla="*/ 219457 w 1510531"/>
                    <a:gd name="connsiteY0" fmla="*/ 0 h 1768722"/>
                    <a:gd name="connsiteX1" fmla="*/ 1510531 w 1510531"/>
                    <a:gd name="connsiteY1" fmla="*/ 21945 h 1768722"/>
                    <a:gd name="connsiteX2" fmla="*/ 1378857 w 1510531"/>
                    <a:gd name="connsiteY2" fmla="*/ 766811 h 1768722"/>
                    <a:gd name="connsiteX3" fmla="*/ 996257 w 1510531"/>
                    <a:gd name="connsiteY3" fmla="*/ 615430 h 1768722"/>
                    <a:gd name="connsiteX4" fmla="*/ 630496 w 1510531"/>
                    <a:gd name="connsiteY4" fmla="*/ 915352 h 1768722"/>
                    <a:gd name="connsiteX5" fmla="*/ 0 w 1510531"/>
                    <a:gd name="connsiteY5" fmla="*/ 1717786 h 1768722"/>
                    <a:gd name="connsiteX6" fmla="*/ 219457 w 1510531"/>
                    <a:gd name="connsiteY6" fmla="*/ 0 h 1768722"/>
                    <a:gd name="connsiteX0" fmla="*/ 219457 w 1532476"/>
                    <a:gd name="connsiteY0" fmla="*/ 0 h 1768722"/>
                    <a:gd name="connsiteX1" fmla="*/ 1532476 w 1532476"/>
                    <a:gd name="connsiteY1" fmla="*/ 58521 h 1768722"/>
                    <a:gd name="connsiteX2" fmla="*/ 1378857 w 1532476"/>
                    <a:gd name="connsiteY2" fmla="*/ 766811 h 1768722"/>
                    <a:gd name="connsiteX3" fmla="*/ 996257 w 1532476"/>
                    <a:gd name="connsiteY3" fmla="*/ 615430 h 1768722"/>
                    <a:gd name="connsiteX4" fmla="*/ 630496 w 1532476"/>
                    <a:gd name="connsiteY4" fmla="*/ 915352 h 1768722"/>
                    <a:gd name="connsiteX5" fmla="*/ 0 w 1532476"/>
                    <a:gd name="connsiteY5" fmla="*/ 1717786 h 1768722"/>
                    <a:gd name="connsiteX6" fmla="*/ 219457 w 1532476"/>
                    <a:gd name="connsiteY6" fmla="*/ 0 h 1768722"/>
                    <a:gd name="connsiteX0" fmla="*/ 219457 w 1532824"/>
                    <a:gd name="connsiteY0" fmla="*/ 0 h 1768722"/>
                    <a:gd name="connsiteX1" fmla="*/ 1532476 w 1532824"/>
                    <a:gd name="connsiteY1" fmla="*/ 58521 h 1768722"/>
                    <a:gd name="connsiteX2" fmla="*/ 1378857 w 1532824"/>
                    <a:gd name="connsiteY2" fmla="*/ 766811 h 1768722"/>
                    <a:gd name="connsiteX3" fmla="*/ 996257 w 1532824"/>
                    <a:gd name="connsiteY3" fmla="*/ 615430 h 1768722"/>
                    <a:gd name="connsiteX4" fmla="*/ 630496 w 1532824"/>
                    <a:gd name="connsiteY4" fmla="*/ 915352 h 1768722"/>
                    <a:gd name="connsiteX5" fmla="*/ 0 w 1532824"/>
                    <a:gd name="connsiteY5" fmla="*/ 1717786 h 1768722"/>
                    <a:gd name="connsiteX6" fmla="*/ 219457 w 1532824"/>
                    <a:gd name="connsiteY6" fmla="*/ 0 h 1768722"/>
                    <a:gd name="connsiteX0" fmla="*/ 219457 w 1532824"/>
                    <a:gd name="connsiteY0" fmla="*/ 0 h 1768722"/>
                    <a:gd name="connsiteX1" fmla="*/ 1532476 w 1532824"/>
                    <a:gd name="connsiteY1" fmla="*/ 58521 h 1768722"/>
                    <a:gd name="connsiteX2" fmla="*/ 1378857 w 1532824"/>
                    <a:gd name="connsiteY2" fmla="*/ 766811 h 1768722"/>
                    <a:gd name="connsiteX3" fmla="*/ 996257 w 1532824"/>
                    <a:gd name="connsiteY3" fmla="*/ 615430 h 1768722"/>
                    <a:gd name="connsiteX4" fmla="*/ 630496 w 1532824"/>
                    <a:gd name="connsiteY4" fmla="*/ 915352 h 1768722"/>
                    <a:gd name="connsiteX5" fmla="*/ 0 w 1532824"/>
                    <a:gd name="connsiteY5" fmla="*/ 1717786 h 1768722"/>
                    <a:gd name="connsiteX6" fmla="*/ 219457 w 1532824"/>
                    <a:gd name="connsiteY6" fmla="*/ 0 h 1768722"/>
                    <a:gd name="connsiteX0" fmla="*/ 219457 w 1532824"/>
                    <a:gd name="connsiteY0" fmla="*/ 0 h 1768722"/>
                    <a:gd name="connsiteX1" fmla="*/ 1532476 w 1532824"/>
                    <a:gd name="connsiteY1" fmla="*/ 58521 h 1768722"/>
                    <a:gd name="connsiteX2" fmla="*/ 1378857 w 1532824"/>
                    <a:gd name="connsiteY2" fmla="*/ 766811 h 1768722"/>
                    <a:gd name="connsiteX3" fmla="*/ 996257 w 1532824"/>
                    <a:gd name="connsiteY3" fmla="*/ 615430 h 1768722"/>
                    <a:gd name="connsiteX4" fmla="*/ 630496 w 1532824"/>
                    <a:gd name="connsiteY4" fmla="*/ 915352 h 1768722"/>
                    <a:gd name="connsiteX5" fmla="*/ 0 w 1532824"/>
                    <a:gd name="connsiteY5" fmla="*/ 1717786 h 1768722"/>
                    <a:gd name="connsiteX6" fmla="*/ 219457 w 1532824"/>
                    <a:gd name="connsiteY6" fmla="*/ 0 h 1768722"/>
                    <a:gd name="connsiteX0" fmla="*/ 219457 w 1532824"/>
                    <a:gd name="connsiteY0" fmla="*/ 0 h 1768722"/>
                    <a:gd name="connsiteX1" fmla="*/ 1532476 w 1532824"/>
                    <a:gd name="connsiteY1" fmla="*/ 58521 h 1768722"/>
                    <a:gd name="connsiteX2" fmla="*/ 1378857 w 1532824"/>
                    <a:gd name="connsiteY2" fmla="*/ 766811 h 1768722"/>
                    <a:gd name="connsiteX3" fmla="*/ 996257 w 1532824"/>
                    <a:gd name="connsiteY3" fmla="*/ 615430 h 1768722"/>
                    <a:gd name="connsiteX4" fmla="*/ 630496 w 1532824"/>
                    <a:gd name="connsiteY4" fmla="*/ 915352 h 1768722"/>
                    <a:gd name="connsiteX5" fmla="*/ 0 w 1532824"/>
                    <a:gd name="connsiteY5" fmla="*/ 1717786 h 1768722"/>
                    <a:gd name="connsiteX6" fmla="*/ 219457 w 1532824"/>
                    <a:gd name="connsiteY6" fmla="*/ 0 h 1768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2824" h="1768722">
                      <a:moveTo>
                        <a:pt x="219457" y="0"/>
                      </a:moveTo>
                      <a:cubicBezTo>
                        <a:pt x="598608" y="136550"/>
                        <a:pt x="889977" y="192633"/>
                        <a:pt x="1532476" y="58521"/>
                      </a:cubicBezTo>
                      <a:cubicBezTo>
                        <a:pt x="1539792" y="338510"/>
                        <a:pt x="1430063" y="530714"/>
                        <a:pt x="1378857" y="766811"/>
                      </a:cubicBezTo>
                      <a:cubicBezTo>
                        <a:pt x="1292776" y="933368"/>
                        <a:pt x="1023817" y="1173077"/>
                        <a:pt x="996257" y="615430"/>
                      </a:cubicBezTo>
                      <a:cubicBezTo>
                        <a:pt x="1010519" y="1126647"/>
                        <a:pt x="755086" y="1570435"/>
                        <a:pt x="630496" y="915352"/>
                      </a:cubicBezTo>
                      <a:cubicBezTo>
                        <a:pt x="608319" y="1430701"/>
                        <a:pt x="68506" y="1932524"/>
                        <a:pt x="0" y="1717786"/>
                      </a:cubicBezTo>
                      <a:cubicBezTo>
                        <a:pt x="73152" y="1145191"/>
                        <a:pt x="14631" y="594541"/>
                        <a:pt x="219457" y="0"/>
                      </a:cubicBezTo>
                      <a:close/>
                    </a:path>
                  </a:pathLst>
                </a:custGeom>
                <a:solidFill>
                  <a:srgbClr val="BF8B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</p:grpSp>
      </p:grpSp>
      <p:grpSp>
        <p:nvGrpSpPr>
          <p:cNvPr id="239" name="Csoportba foglalás 238"/>
          <p:cNvGrpSpPr/>
          <p:nvPr/>
        </p:nvGrpSpPr>
        <p:grpSpPr>
          <a:xfrm>
            <a:off x="6076776" y="333441"/>
            <a:ext cx="5632935" cy="2824190"/>
            <a:chOff x="3179074" y="4167842"/>
            <a:chExt cx="5672553" cy="2502578"/>
          </a:xfrm>
        </p:grpSpPr>
        <p:grpSp>
          <p:nvGrpSpPr>
            <p:cNvPr id="73" name="Csoportba foglalás 72"/>
            <p:cNvGrpSpPr/>
            <p:nvPr/>
          </p:nvGrpSpPr>
          <p:grpSpPr>
            <a:xfrm>
              <a:off x="3179074" y="4167842"/>
              <a:ext cx="5672553" cy="2502578"/>
              <a:chOff x="3585169" y="4361181"/>
              <a:chExt cx="4606285" cy="1799870"/>
            </a:xfrm>
          </p:grpSpPr>
          <p:grpSp>
            <p:nvGrpSpPr>
              <p:cNvPr id="31" name="Csoportba foglalás 30"/>
              <p:cNvGrpSpPr/>
              <p:nvPr/>
            </p:nvGrpSpPr>
            <p:grpSpPr>
              <a:xfrm>
                <a:off x="3944210" y="4361181"/>
                <a:ext cx="4224811" cy="1799870"/>
                <a:chOff x="4166372" y="4316647"/>
                <a:chExt cx="4224811" cy="1799870"/>
              </a:xfrm>
            </p:grpSpPr>
            <p:sp>
              <p:nvSpPr>
                <p:cNvPr id="33" name="Ellipszis 4"/>
                <p:cNvSpPr/>
                <p:nvPr/>
              </p:nvSpPr>
              <p:spPr>
                <a:xfrm>
                  <a:off x="4166372" y="4654226"/>
                  <a:ext cx="4224811" cy="1462291"/>
                </a:xfrm>
                <a:custGeom>
                  <a:avLst/>
                  <a:gdLst>
                    <a:gd name="connsiteX0" fmla="*/ 0 w 9201150"/>
                    <a:gd name="connsiteY0" fmla="*/ 964406 h 1928812"/>
                    <a:gd name="connsiteX1" fmla="*/ 4600575 w 9201150"/>
                    <a:gd name="connsiteY1" fmla="*/ 0 h 1928812"/>
                    <a:gd name="connsiteX2" fmla="*/ 9201150 w 9201150"/>
                    <a:gd name="connsiteY2" fmla="*/ 964406 h 1928812"/>
                    <a:gd name="connsiteX3" fmla="*/ 4600575 w 9201150"/>
                    <a:gd name="connsiteY3" fmla="*/ 1928812 h 1928812"/>
                    <a:gd name="connsiteX4" fmla="*/ 0 w 9201150"/>
                    <a:gd name="connsiteY4" fmla="*/ 964406 h 1928812"/>
                    <a:gd name="connsiteX0" fmla="*/ 0 w 9236122"/>
                    <a:gd name="connsiteY0" fmla="*/ 964406 h 2865218"/>
                    <a:gd name="connsiteX1" fmla="*/ 4600575 w 9236122"/>
                    <a:gd name="connsiteY1" fmla="*/ 0 h 2865218"/>
                    <a:gd name="connsiteX2" fmla="*/ 9201150 w 9236122"/>
                    <a:gd name="connsiteY2" fmla="*/ 964406 h 2865218"/>
                    <a:gd name="connsiteX3" fmla="*/ 7158037 w 9236122"/>
                    <a:gd name="connsiteY3" fmla="*/ 2843212 h 2865218"/>
                    <a:gd name="connsiteX4" fmla="*/ 4600575 w 9236122"/>
                    <a:gd name="connsiteY4" fmla="*/ 1928812 h 2865218"/>
                    <a:gd name="connsiteX5" fmla="*/ 0 w 9236122"/>
                    <a:gd name="connsiteY5" fmla="*/ 964406 h 2865218"/>
                    <a:gd name="connsiteX0" fmla="*/ 6764 w 9242886"/>
                    <a:gd name="connsiteY0" fmla="*/ 964406 h 2874739"/>
                    <a:gd name="connsiteX1" fmla="*/ 4607339 w 9242886"/>
                    <a:gd name="connsiteY1" fmla="*/ 0 h 2874739"/>
                    <a:gd name="connsiteX2" fmla="*/ 9207914 w 9242886"/>
                    <a:gd name="connsiteY2" fmla="*/ 964406 h 2874739"/>
                    <a:gd name="connsiteX3" fmla="*/ 7164801 w 9242886"/>
                    <a:gd name="connsiteY3" fmla="*/ 2843212 h 2874739"/>
                    <a:gd name="connsiteX4" fmla="*/ 3664364 w 9242886"/>
                    <a:gd name="connsiteY4" fmla="*/ 2200274 h 2874739"/>
                    <a:gd name="connsiteX5" fmla="*/ 6764 w 9242886"/>
                    <a:gd name="connsiteY5" fmla="*/ 964406 h 2874739"/>
                    <a:gd name="connsiteX0" fmla="*/ 93387 w 9329509"/>
                    <a:gd name="connsiteY0" fmla="*/ 1241032 h 3151365"/>
                    <a:gd name="connsiteX1" fmla="*/ 1393549 w 9329509"/>
                    <a:gd name="connsiteY1" fmla="*/ 62313 h 3151365"/>
                    <a:gd name="connsiteX2" fmla="*/ 4693962 w 9329509"/>
                    <a:gd name="connsiteY2" fmla="*/ 276626 h 3151365"/>
                    <a:gd name="connsiteX3" fmla="*/ 9294537 w 9329509"/>
                    <a:gd name="connsiteY3" fmla="*/ 1241032 h 3151365"/>
                    <a:gd name="connsiteX4" fmla="*/ 7251424 w 9329509"/>
                    <a:gd name="connsiteY4" fmla="*/ 3119838 h 3151365"/>
                    <a:gd name="connsiteX5" fmla="*/ 3750987 w 9329509"/>
                    <a:gd name="connsiteY5" fmla="*/ 2476900 h 3151365"/>
                    <a:gd name="connsiteX6" fmla="*/ 93387 w 9329509"/>
                    <a:gd name="connsiteY6" fmla="*/ 1241032 h 3151365"/>
                    <a:gd name="connsiteX0" fmla="*/ 93387 w 9329509"/>
                    <a:gd name="connsiteY0" fmla="*/ 1551322 h 3461655"/>
                    <a:gd name="connsiteX1" fmla="*/ 1393549 w 9329509"/>
                    <a:gd name="connsiteY1" fmla="*/ 372603 h 3461655"/>
                    <a:gd name="connsiteX2" fmla="*/ 7265712 w 9329509"/>
                    <a:gd name="connsiteY2" fmla="*/ 58278 h 3461655"/>
                    <a:gd name="connsiteX3" fmla="*/ 9294537 w 9329509"/>
                    <a:gd name="connsiteY3" fmla="*/ 1551322 h 3461655"/>
                    <a:gd name="connsiteX4" fmla="*/ 7251424 w 9329509"/>
                    <a:gd name="connsiteY4" fmla="*/ 3430128 h 3461655"/>
                    <a:gd name="connsiteX5" fmla="*/ 3750987 w 9329509"/>
                    <a:gd name="connsiteY5" fmla="*/ 2787190 h 3461655"/>
                    <a:gd name="connsiteX6" fmla="*/ 93387 w 9329509"/>
                    <a:gd name="connsiteY6" fmla="*/ 1551322 h 3461655"/>
                    <a:gd name="connsiteX0" fmla="*/ 93387 w 9317526"/>
                    <a:gd name="connsiteY0" fmla="*/ 1551322 h 3430558"/>
                    <a:gd name="connsiteX1" fmla="*/ 1393549 w 9317526"/>
                    <a:gd name="connsiteY1" fmla="*/ 372603 h 3430558"/>
                    <a:gd name="connsiteX2" fmla="*/ 7265712 w 9317526"/>
                    <a:gd name="connsiteY2" fmla="*/ 58278 h 3430558"/>
                    <a:gd name="connsiteX3" fmla="*/ 9294537 w 9317526"/>
                    <a:gd name="connsiteY3" fmla="*/ 1551322 h 3430558"/>
                    <a:gd name="connsiteX4" fmla="*/ 7937225 w 9317526"/>
                    <a:gd name="connsiteY4" fmla="*/ 2258553 h 3430558"/>
                    <a:gd name="connsiteX5" fmla="*/ 7251424 w 9317526"/>
                    <a:gd name="connsiteY5" fmla="*/ 3430128 h 3430558"/>
                    <a:gd name="connsiteX6" fmla="*/ 3750987 w 9317526"/>
                    <a:gd name="connsiteY6" fmla="*/ 2787190 h 3430558"/>
                    <a:gd name="connsiteX7" fmla="*/ 93387 w 9317526"/>
                    <a:gd name="connsiteY7" fmla="*/ 1551322 h 3430558"/>
                    <a:gd name="connsiteX0" fmla="*/ 93387 w 9329388"/>
                    <a:gd name="connsiteY0" fmla="*/ 1551322 h 3430558"/>
                    <a:gd name="connsiteX1" fmla="*/ 1393549 w 9329388"/>
                    <a:gd name="connsiteY1" fmla="*/ 372603 h 3430558"/>
                    <a:gd name="connsiteX2" fmla="*/ 7265712 w 9329388"/>
                    <a:gd name="connsiteY2" fmla="*/ 58278 h 3430558"/>
                    <a:gd name="connsiteX3" fmla="*/ 9294537 w 9329388"/>
                    <a:gd name="connsiteY3" fmla="*/ 1551322 h 3430558"/>
                    <a:gd name="connsiteX4" fmla="*/ 8408713 w 9329388"/>
                    <a:gd name="connsiteY4" fmla="*/ 2487153 h 3430558"/>
                    <a:gd name="connsiteX5" fmla="*/ 7251424 w 9329388"/>
                    <a:gd name="connsiteY5" fmla="*/ 3430128 h 3430558"/>
                    <a:gd name="connsiteX6" fmla="*/ 3750987 w 9329388"/>
                    <a:gd name="connsiteY6" fmla="*/ 2787190 h 3430558"/>
                    <a:gd name="connsiteX7" fmla="*/ 93387 w 9329388"/>
                    <a:gd name="connsiteY7" fmla="*/ 1551322 h 3430558"/>
                    <a:gd name="connsiteX0" fmla="*/ 74716 w 9310717"/>
                    <a:gd name="connsiteY0" fmla="*/ 1551322 h 3430384"/>
                    <a:gd name="connsiteX1" fmla="*/ 1374878 w 9310717"/>
                    <a:gd name="connsiteY1" fmla="*/ 372603 h 3430384"/>
                    <a:gd name="connsiteX2" fmla="*/ 7247041 w 9310717"/>
                    <a:gd name="connsiteY2" fmla="*/ 58278 h 3430384"/>
                    <a:gd name="connsiteX3" fmla="*/ 9275866 w 9310717"/>
                    <a:gd name="connsiteY3" fmla="*/ 1551322 h 3430384"/>
                    <a:gd name="connsiteX4" fmla="*/ 8390042 w 9310717"/>
                    <a:gd name="connsiteY4" fmla="*/ 2487153 h 3430384"/>
                    <a:gd name="connsiteX5" fmla="*/ 7232753 w 9310717"/>
                    <a:gd name="connsiteY5" fmla="*/ 3430128 h 3430384"/>
                    <a:gd name="connsiteX6" fmla="*/ 3732316 w 9310717"/>
                    <a:gd name="connsiteY6" fmla="*/ 2787190 h 3430384"/>
                    <a:gd name="connsiteX7" fmla="*/ 546204 w 9310717"/>
                    <a:gd name="connsiteY7" fmla="*/ 3015790 h 3430384"/>
                    <a:gd name="connsiteX8" fmla="*/ 74716 w 9310717"/>
                    <a:gd name="connsiteY8" fmla="*/ 1551322 h 3430384"/>
                    <a:gd name="connsiteX0" fmla="*/ 22156 w 9786794"/>
                    <a:gd name="connsiteY0" fmla="*/ 1522747 h 3430384"/>
                    <a:gd name="connsiteX1" fmla="*/ 1850955 w 9786794"/>
                    <a:gd name="connsiteY1" fmla="*/ 372603 h 3430384"/>
                    <a:gd name="connsiteX2" fmla="*/ 7723118 w 9786794"/>
                    <a:gd name="connsiteY2" fmla="*/ 58278 h 3430384"/>
                    <a:gd name="connsiteX3" fmla="*/ 9751943 w 9786794"/>
                    <a:gd name="connsiteY3" fmla="*/ 1551322 h 3430384"/>
                    <a:gd name="connsiteX4" fmla="*/ 8866119 w 9786794"/>
                    <a:gd name="connsiteY4" fmla="*/ 2487153 h 3430384"/>
                    <a:gd name="connsiteX5" fmla="*/ 7708830 w 9786794"/>
                    <a:gd name="connsiteY5" fmla="*/ 3430128 h 3430384"/>
                    <a:gd name="connsiteX6" fmla="*/ 4208393 w 9786794"/>
                    <a:gd name="connsiteY6" fmla="*/ 2787190 h 3430384"/>
                    <a:gd name="connsiteX7" fmla="*/ 1022281 w 9786794"/>
                    <a:gd name="connsiteY7" fmla="*/ 3015790 h 3430384"/>
                    <a:gd name="connsiteX8" fmla="*/ 22156 w 9786794"/>
                    <a:gd name="connsiteY8" fmla="*/ 1522747 h 3430384"/>
                    <a:gd name="connsiteX0" fmla="*/ 19730 w 9784368"/>
                    <a:gd name="connsiteY0" fmla="*/ 1594098 h 3501735"/>
                    <a:gd name="connsiteX1" fmla="*/ 1791379 w 9784368"/>
                    <a:gd name="connsiteY1" fmla="*/ 186779 h 3501735"/>
                    <a:gd name="connsiteX2" fmla="*/ 7720692 w 9784368"/>
                    <a:gd name="connsiteY2" fmla="*/ 129629 h 3501735"/>
                    <a:gd name="connsiteX3" fmla="*/ 9749517 w 9784368"/>
                    <a:gd name="connsiteY3" fmla="*/ 1622673 h 3501735"/>
                    <a:gd name="connsiteX4" fmla="*/ 8863693 w 9784368"/>
                    <a:gd name="connsiteY4" fmla="*/ 2558504 h 3501735"/>
                    <a:gd name="connsiteX5" fmla="*/ 7706404 w 9784368"/>
                    <a:gd name="connsiteY5" fmla="*/ 3501479 h 3501735"/>
                    <a:gd name="connsiteX6" fmla="*/ 4205967 w 9784368"/>
                    <a:gd name="connsiteY6" fmla="*/ 2858541 h 3501735"/>
                    <a:gd name="connsiteX7" fmla="*/ 1019855 w 9784368"/>
                    <a:gd name="connsiteY7" fmla="*/ 3087141 h 3501735"/>
                    <a:gd name="connsiteX8" fmla="*/ 19730 w 9784368"/>
                    <a:gd name="connsiteY8" fmla="*/ 1594098 h 3501735"/>
                    <a:gd name="connsiteX0" fmla="*/ 19730 w 9750225"/>
                    <a:gd name="connsiteY0" fmla="*/ 1532770 h 3440407"/>
                    <a:gd name="connsiteX1" fmla="*/ 1791379 w 9750225"/>
                    <a:gd name="connsiteY1" fmla="*/ 125451 h 3440407"/>
                    <a:gd name="connsiteX2" fmla="*/ 7720692 w 9750225"/>
                    <a:gd name="connsiteY2" fmla="*/ 68301 h 3440407"/>
                    <a:gd name="connsiteX3" fmla="*/ 8963705 w 9750225"/>
                    <a:gd name="connsiteY3" fmla="*/ 696952 h 3440407"/>
                    <a:gd name="connsiteX4" fmla="*/ 9749517 w 9750225"/>
                    <a:gd name="connsiteY4" fmla="*/ 1561345 h 3440407"/>
                    <a:gd name="connsiteX5" fmla="*/ 8863693 w 9750225"/>
                    <a:gd name="connsiteY5" fmla="*/ 2497176 h 3440407"/>
                    <a:gd name="connsiteX6" fmla="*/ 7706404 w 9750225"/>
                    <a:gd name="connsiteY6" fmla="*/ 3440151 h 3440407"/>
                    <a:gd name="connsiteX7" fmla="*/ 4205967 w 9750225"/>
                    <a:gd name="connsiteY7" fmla="*/ 2797213 h 3440407"/>
                    <a:gd name="connsiteX8" fmla="*/ 1019855 w 9750225"/>
                    <a:gd name="connsiteY8" fmla="*/ 3025813 h 3440407"/>
                    <a:gd name="connsiteX9" fmla="*/ 19730 w 9750225"/>
                    <a:gd name="connsiteY9" fmla="*/ 1532770 h 3440407"/>
                    <a:gd name="connsiteX0" fmla="*/ 19730 w 9750225"/>
                    <a:gd name="connsiteY0" fmla="*/ 1665336 h 3572973"/>
                    <a:gd name="connsiteX1" fmla="*/ 1791379 w 9750225"/>
                    <a:gd name="connsiteY1" fmla="*/ 258017 h 3572973"/>
                    <a:gd name="connsiteX2" fmla="*/ 5834743 w 9750225"/>
                    <a:gd name="connsiteY2" fmla="*/ 843 h 3572973"/>
                    <a:gd name="connsiteX3" fmla="*/ 7720692 w 9750225"/>
                    <a:gd name="connsiteY3" fmla="*/ 200867 h 3572973"/>
                    <a:gd name="connsiteX4" fmla="*/ 8963705 w 9750225"/>
                    <a:gd name="connsiteY4" fmla="*/ 829518 h 3572973"/>
                    <a:gd name="connsiteX5" fmla="*/ 9749517 w 9750225"/>
                    <a:gd name="connsiteY5" fmla="*/ 1693911 h 3572973"/>
                    <a:gd name="connsiteX6" fmla="*/ 8863693 w 9750225"/>
                    <a:gd name="connsiteY6" fmla="*/ 2629742 h 3572973"/>
                    <a:gd name="connsiteX7" fmla="*/ 7706404 w 9750225"/>
                    <a:gd name="connsiteY7" fmla="*/ 3572717 h 3572973"/>
                    <a:gd name="connsiteX8" fmla="*/ 4205967 w 9750225"/>
                    <a:gd name="connsiteY8" fmla="*/ 2929779 h 3572973"/>
                    <a:gd name="connsiteX9" fmla="*/ 1019855 w 9750225"/>
                    <a:gd name="connsiteY9" fmla="*/ 3158379 h 3572973"/>
                    <a:gd name="connsiteX10" fmla="*/ 19730 w 9750225"/>
                    <a:gd name="connsiteY10" fmla="*/ 1665336 h 3572973"/>
                    <a:gd name="connsiteX0" fmla="*/ 19730 w 9750225"/>
                    <a:gd name="connsiteY0" fmla="*/ 1665336 h 3573351"/>
                    <a:gd name="connsiteX1" fmla="*/ 1791379 w 9750225"/>
                    <a:gd name="connsiteY1" fmla="*/ 258017 h 3573351"/>
                    <a:gd name="connsiteX2" fmla="*/ 5834743 w 9750225"/>
                    <a:gd name="connsiteY2" fmla="*/ 843 h 3573351"/>
                    <a:gd name="connsiteX3" fmla="*/ 7720692 w 9750225"/>
                    <a:gd name="connsiteY3" fmla="*/ 200867 h 3573351"/>
                    <a:gd name="connsiteX4" fmla="*/ 8963705 w 9750225"/>
                    <a:gd name="connsiteY4" fmla="*/ 829518 h 3573351"/>
                    <a:gd name="connsiteX5" fmla="*/ 9749517 w 9750225"/>
                    <a:gd name="connsiteY5" fmla="*/ 1693911 h 3573351"/>
                    <a:gd name="connsiteX6" fmla="*/ 8863693 w 9750225"/>
                    <a:gd name="connsiteY6" fmla="*/ 2629742 h 3573351"/>
                    <a:gd name="connsiteX7" fmla="*/ 7706404 w 9750225"/>
                    <a:gd name="connsiteY7" fmla="*/ 3572717 h 3573351"/>
                    <a:gd name="connsiteX8" fmla="*/ 4277405 w 9750225"/>
                    <a:gd name="connsiteY8" fmla="*/ 3286967 h 3573351"/>
                    <a:gd name="connsiteX9" fmla="*/ 1019855 w 9750225"/>
                    <a:gd name="connsiteY9" fmla="*/ 3158379 h 3573351"/>
                    <a:gd name="connsiteX10" fmla="*/ 19730 w 9750225"/>
                    <a:gd name="connsiteY10" fmla="*/ 1665336 h 357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9750225" h="3573351">
                      <a:moveTo>
                        <a:pt x="19730" y="1665336"/>
                      </a:moveTo>
                      <a:cubicBezTo>
                        <a:pt x="148317" y="1181942"/>
                        <a:pt x="1024617" y="418751"/>
                        <a:pt x="1791379" y="258017"/>
                      </a:cubicBezTo>
                      <a:cubicBezTo>
                        <a:pt x="2762929" y="-349"/>
                        <a:pt x="4846524" y="10368"/>
                        <a:pt x="5834743" y="843"/>
                      </a:cubicBezTo>
                      <a:cubicBezTo>
                        <a:pt x="6822962" y="-8682"/>
                        <a:pt x="7199198" y="62755"/>
                        <a:pt x="7720692" y="200867"/>
                      </a:cubicBezTo>
                      <a:cubicBezTo>
                        <a:pt x="8242186" y="338979"/>
                        <a:pt x="8625568" y="580677"/>
                        <a:pt x="8963705" y="829518"/>
                      </a:cubicBezTo>
                      <a:cubicBezTo>
                        <a:pt x="9301842" y="1078359"/>
                        <a:pt x="9770948" y="1379586"/>
                        <a:pt x="9749517" y="1693911"/>
                      </a:cubicBezTo>
                      <a:cubicBezTo>
                        <a:pt x="9728086" y="2008236"/>
                        <a:pt x="9204212" y="2316608"/>
                        <a:pt x="8863693" y="2629742"/>
                      </a:cubicBezTo>
                      <a:cubicBezTo>
                        <a:pt x="8523174" y="2942876"/>
                        <a:pt x="8496979" y="3558430"/>
                        <a:pt x="7706404" y="3572717"/>
                      </a:cubicBezTo>
                      <a:cubicBezTo>
                        <a:pt x="6915829" y="3587004"/>
                        <a:pt x="5391830" y="3356023"/>
                        <a:pt x="4277405" y="3286967"/>
                      </a:cubicBezTo>
                      <a:cubicBezTo>
                        <a:pt x="3162980" y="3217911"/>
                        <a:pt x="1629455" y="3364357"/>
                        <a:pt x="1019855" y="3158379"/>
                      </a:cubicBezTo>
                      <a:cubicBezTo>
                        <a:pt x="410255" y="2952401"/>
                        <a:pt x="-108857" y="2148730"/>
                        <a:pt x="19730" y="1665336"/>
                      </a:cubicBezTo>
                      <a:close/>
                    </a:path>
                  </a:pathLst>
                </a:custGeom>
                <a:solidFill>
                  <a:srgbClr val="CBE4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pic>
              <p:nvPicPr>
                <p:cNvPr id="75" name="Kép 74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1111" b="90000" l="10000" r="96471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5426" y="4316647"/>
                  <a:ext cx="1843025" cy="975719"/>
                </a:xfrm>
                <a:prstGeom prst="rect">
                  <a:avLst/>
                </a:prstGeom>
              </p:spPr>
            </p:pic>
          </p:grpSp>
          <p:grpSp>
            <p:nvGrpSpPr>
              <p:cNvPr id="34" name="Csoportba foglalás 33"/>
              <p:cNvGrpSpPr/>
              <p:nvPr/>
            </p:nvGrpSpPr>
            <p:grpSpPr>
              <a:xfrm flipH="1">
                <a:off x="4946589" y="5097493"/>
                <a:ext cx="443056" cy="856798"/>
                <a:chOff x="1555338" y="1706017"/>
                <a:chExt cx="2194990" cy="4528354"/>
              </a:xfrm>
            </p:grpSpPr>
            <p:sp>
              <p:nvSpPr>
                <p:cNvPr id="35" name="Szabadkézi sokszög 34"/>
                <p:cNvSpPr/>
                <p:nvPr/>
              </p:nvSpPr>
              <p:spPr>
                <a:xfrm rot="20890754" flipH="1">
                  <a:off x="2629588" y="3568022"/>
                  <a:ext cx="510405" cy="2504093"/>
                </a:xfrm>
                <a:custGeom>
                  <a:avLst/>
                  <a:gdLst>
                    <a:gd name="connsiteX0" fmla="*/ 387107 w 510405"/>
                    <a:gd name="connsiteY0" fmla="*/ 0 h 2504093"/>
                    <a:gd name="connsiteX1" fmla="*/ 221260 w 510405"/>
                    <a:gd name="connsiteY1" fmla="*/ 34710 h 2504093"/>
                    <a:gd name="connsiteX2" fmla="*/ 233919 w 510405"/>
                    <a:gd name="connsiteY2" fmla="*/ 90716 h 2504093"/>
                    <a:gd name="connsiteX3" fmla="*/ 286973 w 510405"/>
                    <a:gd name="connsiteY3" fmla="*/ 672952 h 2504093"/>
                    <a:gd name="connsiteX4" fmla="*/ 33 w 510405"/>
                    <a:gd name="connsiteY4" fmla="*/ 2504093 h 2504093"/>
                    <a:gd name="connsiteX5" fmla="*/ 190344 w 510405"/>
                    <a:gd name="connsiteY5" fmla="*/ 2504093 h 2504093"/>
                    <a:gd name="connsiteX6" fmla="*/ 510404 w 510405"/>
                    <a:gd name="connsiteY6" fmla="*/ 642433 h 2504093"/>
                    <a:gd name="connsiteX7" fmla="*/ 409292 w 510405"/>
                    <a:gd name="connsiteY7" fmla="*/ 71642 h 2504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0405" h="2504093">
                      <a:moveTo>
                        <a:pt x="387107" y="0"/>
                      </a:moveTo>
                      <a:lnTo>
                        <a:pt x="221260" y="34710"/>
                      </a:lnTo>
                      <a:lnTo>
                        <a:pt x="233919" y="90716"/>
                      </a:lnTo>
                      <a:cubicBezTo>
                        <a:pt x="273423" y="284795"/>
                        <a:pt x="297653" y="478874"/>
                        <a:pt x="286973" y="672952"/>
                      </a:cubicBezTo>
                      <a:cubicBezTo>
                        <a:pt x="290628" y="1283332"/>
                        <a:pt x="-3623" y="1893713"/>
                        <a:pt x="33" y="2504093"/>
                      </a:cubicBezTo>
                      <a:lnTo>
                        <a:pt x="190344" y="2504093"/>
                      </a:lnTo>
                      <a:lnTo>
                        <a:pt x="510404" y="642433"/>
                      </a:lnTo>
                      <a:cubicBezTo>
                        <a:pt x="510738" y="452169"/>
                        <a:pt x="465688" y="261905"/>
                        <a:pt x="409292" y="71642"/>
                      </a:cubicBezTo>
                      <a:close/>
                    </a:path>
                  </a:pathLst>
                </a:custGeom>
                <a:solidFill>
                  <a:srgbClr val="8CBA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6" name="Szabadkézi sokszög 35"/>
                <p:cNvSpPr/>
                <p:nvPr/>
              </p:nvSpPr>
              <p:spPr>
                <a:xfrm rot="20055638" flipH="1">
                  <a:off x="1555338" y="1706017"/>
                  <a:ext cx="1921995" cy="2229998"/>
                </a:xfrm>
                <a:custGeom>
                  <a:avLst/>
                  <a:gdLst>
                    <a:gd name="connsiteX0" fmla="*/ 615401 w 1921995"/>
                    <a:gd name="connsiteY0" fmla="*/ 137067 h 2229998"/>
                    <a:gd name="connsiteX1" fmla="*/ 460309 w 1921995"/>
                    <a:gd name="connsiteY1" fmla="*/ 427826 h 2229998"/>
                    <a:gd name="connsiteX2" fmla="*/ 451921 w 1921995"/>
                    <a:gd name="connsiteY2" fmla="*/ 534522 h 2229998"/>
                    <a:gd name="connsiteX3" fmla="*/ 411264 w 1921995"/>
                    <a:gd name="connsiteY3" fmla="*/ 518337 h 2229998"/>
                    <a:gd name="connsiteX4" fmla="*/ 115499 w 1921995"/>
                    <a:gd name="connsiteY4" fmla="*/ 503732 h 2229998"/>
                    <a:gd name="connsiteX5" fmla="*/ 393028 w 1921995"/>
                    <a:gd name="connsiteY5" fmla="*/ 1655235 h 2229998"/>
                    <a:gd name="connsiteX6" fmla="*/ 677776 w 1921995"/>
                    <a:gd name="connsiteY6" fmla="*/ 1931457 h 2229998"/>
                    <a:gd name="connsiteX7" fmla="*/ 765426 w 1921995"/>
                    <a:gd name="connsiteY7" fmla="*/ 1996483 h 2229998"/>
                    <a:gd name="connsiteX8" fmla="*/ 770837 w 1921995"/>
                    <a:gd name="connsiteY8" fmla="*/ 2004674 h 2229998"/>
                    <a:gd name="connsiteX9" fmla="*/ 1370420 w 1921995"/>
                    <a:gd name="connsiteY9" fmla="*/ 2205806 h 2229998"/>
                    <a:gd name="connsiteX10" fmla="*/ 1632248 w 1921995"/>
                    <a:gd name="connsiteY10" fmla="*/ 2011216 h 2229998"/>
                    <a:gd name="connsiteX11" fmla="*/ 1634939 w 1921995"/>
                    <a:gd name="connsiteY11" fmla="*/ 2006480 h 2229998"/>
                    <a:gd name="connsiteX12" fmla="*/ 1639408 w 1921995"/>
                    <a:gd name="connsiteY12" fmla="*/ 2005078 h 2229998"/>
                    <a:gd name="connsiteX13" fmla="*/ 1921995 w 1921995"/>
                    <a:gd name="connsiteY13" fmla="*/ 1052452 h 2229998"/>
                    <a:gd name="connsiteX14" fmla="*/ 1369545 w 1921995"/>
                    <a:gd name="connsiteY14" fmla="*/ 4702 h 2229998"/>
                    <a:gd name="connsiteX15" fmla="*/ 1122137 w 1921995"/>
                    <a:gd name="connsiteY15" fmla="*/ 280016 h 2229998"/>
                    <a:gd name="connsiteX16" fmla="*/ 1095885 w 1921995"/>
                    <a:gd name="connsiteY16" fmla="*/ 346545 h 2229998"/>
                    <a:gd name="connsiteX17" fmla="*/ 1003085 w 1921995"/>
                    <a:gd name="connsiteY17" fmla="*/ 260829 h 2229998"/>
                    <a:gd name="connsiteX18" fmla="*/ 660662 w 1921995"/>
                    <a:gd name="connsiteY18" fmla="*/ 120276 h 2229998"/>
                    <a:gd name="connsiteX19" fmla="*/ 615401 w 1921995"/>
                    <a:gd name="connsiteY19" fmla="*/ 137067 h 222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21995" h="2229998">
                      <a:moveTo>
                        <a:pt x="615401" y="137067"/>
                      </a:moveTo>
                      <a:cubicBezTo>
                        <a:pt x="535351" y="180063"/>
                        <a:pt x="482580" y="286191"/>
                        <a:pt x="460309" y="427826"/>
                      </a:cubicBezTo>
                      <a:lnTo>
                        <a:pt x="451921" y="534522"/>
                      </a:lnTo>
                      <a:lnTo>
                        <a:pt x="411264" y="518337"/>
                      </a:lnTo>
                      <a:cubicBezTo>
                        <a:pt x="293555" y="476550"/>
                        <a:pt x="187538" y="465441"/>
                        <a:pt x="115499" y="503732"/>
                      </a:cubicBezTo>
                      <a:cubicBezTo>
                        <a:pt x="-115025" y="626262"/>
                        <a:pt x="10719" y="1220859"/>
                        <a:pt x="393028" y="1655235"/>
                      </a:cubicBezTo>
                      <a:cubicBezTo>
                        <a:pt x="488606" y="1763828"/>
                        <a:pt x="585021" y="1855954"/>
                        <a:pt x="677776" y="1931457"/>
                      </a:cubicBezTo>
                      <a:lnTo>
                        <a:pt x="765426" y="1996483"/>
                      </a:lnTo>
                      <a:lnTo>
                        <a:pt x="770837" y="2004674"/>
                      </a:lnTo>
                      <a:cubicBezTo>
                        <a:pt x="918283" y="2188876"/>
                        <a:pt x="1152610" y="2275968"/>
                        <a:pt x="1370420" y="2205806"/>
                      </a:cubicBezTo>
                      <a:cubicBezTo>
                        <a:pt x="1479326" y="2170725"/>
                        <a:pt x="1568637" y="2101312"/>
                        <a:pt x="1632248" y="2011216"/>
                      </a:cubicBezTo>
                      <a:lnTo>
                        <a:pt x="1634939" y="2006480"/>
                      </a:lnTo>
                      <a:lnTo>
                        <a:pt x="1639408" y="2005078"/>
                      </a:lnTo>
                      <a:cubicBezTo>
                        <a:pt x="1781005" y="1920445"/>
                        <a:pt x="1921995" y="1558776"/>
                        <a:pt x="1921995" y="1052452"/>
                      </a:cubicBezTo>
                      <a:cubicBezTo>
                        <a:pt x="1921995" y="473796"/>
                        <a:pt x="1623545" y="-55623"/>
                        <a:pt x="1369545" y="4702"/>
                      </a:cubicBezTo>
                      <a:cubicBezTo>
                        <a:pt x="1274295" y="27324"/>
                        <a:pt x="1189314" y="135671"/>
                        <a:pt x="1122137" y="280016"/>
                      </a:cubicBezTo>
                      <a:lnTo>
                        <a:pt x="1095885" y="346545"/>
                      </a:lnTo>
                      <a:lnTo>
                        <a:pt x="1003085" y="260829"/>
                      </a:lnTo>
                      <a:cubicBezTo>
                        <a:pt x="879887" y="159980"/>
                        <a:pt x="756286" y="99289"/>
                        <a:pt x="660662" y="120276"/>
                      </a:cubicBezTo>
                      <a:cubicBezTo>
                        <a:pt x="644725" y="123774"/>
                        <a:pt x="629632" y="129423"/>
                        <a:pt x="615401" y="137067"/>
                      </a:cubicBezTo>
                      <a:close/>
                    </a:path>
                  </a:pathLst>
                </a:custGeom>
                <a:solidFill>
                  <a:srgbClr val="E081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" name="Ellipszis 36"/>
                <p:cNvSpPr/>
                <p:nvPr/>
              </p:nvSpPr>
              <p:spPr>
                <a:xfrm rot="887585">
                  <a:off x="3232394" y="4276747"/>
                  <a:ext cx="517934" cy="1787075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8" name="Ellipszis 37"/>
                <p:cNvSpPr/>
                <p:nvPr/>
              </p:nvSpPr>
              <p:spPr>
                <a:xfrm rot="19167550">
                  <a:off x="2436707" y="4447296"/>
                  <a:ext cx="517934" cy="1787075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39" name="Csoportba foglalás 38"/>
              <p:cNvGrpSpPr/>
              <p:nvPr/>
            </p:nvGrpSpPr>
            <p:grpSpPr>
              <a:xfrm>
                <a:off x="7389335" y="5211087"/>
                <a:ext cx="802119" cy="675458"/>
                <a:chOff x="4163624" y="5990659"/>
                <a:chExt cx="1028137" cy="766970"/>
              </a:xfrm>
            </p:grpSpPr>
            <p:sp>
              <p:nvSpPr>
                <p:cNvPr id="40" name="Ellipszis 39"/>
                <p:cNvSpPr/>
                <p:nvPr/>
              </p:nvSpPr>
              <p:spPr>
                <a:xfrm rot="19167550">
                  <a:off x="4163624" y="6070703"/>
                  <a:ext cx="356428" cy="661345"/>
                </a:xfrm>
                <a:prstGeom prst="ellipse">
                  <a:avLst/>
                </a:prstGeom>
                <a:solidFill>
                  <a:srgbClr val="9DCF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1" name="Ellipszis 40"/>
                <p:cNvSpPr/>
                <p:nvPr/>
              </p:nvSpPr>
              <p:spPr>
                <a:xfrm rot="447115">
                  <a:off x="4466194" y="5990659"/>
                  <a:ext cx="356428" cy="661345"/>
                </a:xfrm>
                <a:prstGeom prst="ellipse">
                  <a:avLst/>
                </a:prstGeom>
                <a:solidFill>
                  <a:srgbClr val="9DCF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2" name="Ellipszis 41"/>
                <p:cNvSpPr/>
                <p:nvPr/>
              </p:nvSpPr>
              <p:spPr>
                <a:xfrm rot="3068414">
                  <a:off x="4731381" y="6064024"/>
                  <a:ext cx="259416" cy="661345"/>
                </a:xfrm>
                <a:prstGeom prst="ellipse">
                  <a:avLst/>
                </a:prstGeom>
                <a:solidFill>
                  <a:srgbClr val="9DCF8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3" name="Ellipszis 42"/>
                <p:cNvSpPr/>
                <p:nvPr/>
              </p:nvSpPr>
              <p:spPr>
                <a:xfrm rot="3068414">
                  <a:off x="4715507" y="6149767"/>
                  <a:ext cx="80880" cy="661345"/>
                </a:xfrm>
                <a:prstGeom prst="ellipse">
                  <a:avLst/>
                </a:prstGeom>
                <a:solidFill>
                  <a:srgbClr val="41A1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4" name="Ellipszis 43"/>
                <p:cNvSpPr>
                  <a:spLocks noChangeAspect="1"/>
                </p:cNvSpPr>
                <p:nvPr/>
              </p:nvSpPr>
              <p:spPr>
                <a:xfrm rot="540000">
                  <a:off x="4551366" y="6004115"/>
                  <a:ext cx="80880" cy="661345"/>
                </a:xfrm>
                <a:prstGeom prst="ellipse">
                  <a:avLst/>
                </a:prstGeom>
                <a:solidFill>
                  <a:srgbClr val="41A1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5" name="Ellipszis 44"/>
                <p:cNvSpPr/>
                <p:nvPr/>
              </p:nvSpPr>
              <p:spPr>
                <a:xfrm rot="19080000" flipH="1">
                  <a:off x="4294755" y="6096284"/>
                  <a:ext cx="80880" cy="661345"/>
                </a:xfrm>
                <a:prstGeom prst="ellipse">
                  <a:avLst/>
                </a:prstGeom>
                <a:solidFill>
                  <a:srgbClr val="41A1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46" name="Csoportba foglalás 45"/>
              <p:cNvGrpSpPr/>
              <p:nvPr/>
            </p:nvGrpSpPr>
            <p:grpSpPr>
              <a:xfrm rot="19774951" flipH="1">
                <a:off x="5522516" y="5149884"/>
                <a:ext cx="258814" cy="528620"/>
                <a:chOff x="1555338" y="1706017"/>
                <a:chExt cx="2194990" cy="4528354"/>
              </a:xfrm>
            </p:grpSpPr>
            <p:sp>
              <p:nvSpPr>
                <p:cNvPr id="47" name="Szabadkézi sokszög 46"/>
                <p:cNvSpPr/>
                <p:nvPr/>
              </p:nvSpPr>
              <p:spPr>
                <a:xfrm rot="20890754" flipH="1">
                  <a:off x="2629588" y="3568022"/>
                  <a:ext cx="510405" cy="2504093"/>
                </a:xfrm>
                <a:custGeom>
                  <a:avLst/>
                  <a:gdLst>
                    <a:gd name="connsiteX0" fmla="*/ 387107 w 510405"/>
                    <a:gd name="connsiteY0" fmla="*/ 0 h 2504093"/>
                    <a:gd name="connsiteX1" fmla="*/ 221260 w 510405"/>
                    <a:gd name="connsiteY1" fmla="*/ 34710 h 2504093"/>
                    <a:gd name="connsiteX2" fmla="*/ 233919 w 510405"/>
                    <a:gd name="connsiteY2" fmla="*/ 90716 h 2504093"/>
                    <a:gd name="connsiteX3" fmla="*/ 286973 w 510405"/>
                    <a:gd name="connsiteY3" fmla="*/ 672952 h 2504093"/>
                    <a:gd name="connsiteX4" fmla="*/ 33 w 510405"/>
                    <a:gd name="connsiteY4" fmla="*/ 2504093 h 2504093"/>
                    <a:gd name="connsiteX5" fmla="*/ 190344 w 510405"/>
                    <a:gd name="connsiteY5" fmla="*/ 2504093 h 2504093"/>
                    <a:gd name="connsiteX6" fmla="*/ 510404 w 510405"/>
                    <a:gd name="connsiteY6" fmla="*/ 642433 h 2504093"/>
                    <a:gd name="connsiteX7" fmla="*/ 409292 w 510405"/>
                    <a:gd name="connsiteY7" fmla="*/ 71642 h 2504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0405" h="2504093">
                      <a:moveTo>
                        <a:pt x="387107" y="0"/>
                      </a:moveTo>
                      <a:lnTo>
                        <a:pt x="221260" y="34710"/>
                      </a:lnTo>
                      <a:lnTo>
                        <a:pt x="233919" y="90716"/>
                      </a:lnTo>
                      <a:cubicBezTo>
                        <a:pt x="273423" y="284795"/>
                        <a:pt x="297653" y="478874"/>
                        <a:pt x="286973" y="672952"/>
                      </a:cubicBezTo>
                      <a:cubicBezTo>
                        <a:pt x="290628" y="1283332"/>
                        <a:pt x="-3623" y="1893713"/>
                        <a:pt x="33" y="2504093"/>
                      </a:cubicBezTo>
                      <a:lnTo>
                        <a:pt x="190344" y="2504093"/>
                      </a:lnTo>
                      <a:lnTo>
                        <a:pt x="510404" y="642433"/>
                      </a:lnTo>
                      <a:cubicBezTo>
                        <a:pt x="510738" y="452169"/>
                        <a:pt x="465688" y="261905"/>
                        <a:pt x="409292" y="71642"/>
                      </a:cubicBezTo>
                      <a:close/>
                    </a:path>
                  </a:pathLst>
                </a:custGeom>
                <a:solidFill>
                  <a:srgbClr val="8CBA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8" name="Szabadkézi sokszög 47"/>
                <p:cNvSpPr/>
                <p:nvPr/>
              </p:nvSpPr>
              <p:spPr>
                <a:xfrm rot="20055638" flipH="1">
                  <a:off x="1555338" y="1706017"/>
                  <a:ext cx="1921995" cy="2229998"/>
                </a:xfrm>
                <a:custGeom>
                  <a:avLst/>
                  <a:gdLst>
                    <a:gd name="connsiteX0" fmla="*/ 615401 w 1921995"/>
                    <a:gd name="connsiteY0" fmla="*/ 137067 h 2229998"/>
                    <a:gd name="connsiteX1" fmla="*/ 460309 w 1921995"/>
                    <a:gd name="connsiteY1" fmla="*/ 427826 h 2229998"/>
                    <a:gd name="connsiteX2" fmla="*/ 451921 w 1921995"/>
                    <a:gd name="connsiteY2" fmla="*/ 534522 h 2229998"/>
                    <a:gd name="connsiteX3" fmla="*/ 411264 w 1921995"/>
                    <a:gd name="connsiteY3" fmla="*/ 518337 h 2229998"/>
                    <a:gd name="connsiteX4" fmla="*/ 115499 w 1921995"/>
                    <a:gd name="connsiteY4" fmla="*/ 503732 h 2229998"/>
                    <a:gd name="connsiteX5" fmla="*/ 393028 w 1921995"/>
                    <a:gd name="connsiteY5" fmla="*/ 1655235 h 2229998"/>
                    <a:gd name="connsiteX6" fmla="*/ 677776 w 1921995"/>
                    <a:gd name="connsiteY6" fmla="*/ 1931457 h 2229998"/>
                    <a:gd name="connsiteX7" fmla="*/ 765426 w 1921995"/>
                    <a:gd name="connsiteY7" fmla="*/ 1996483 h 2229998"/>
                    <a:gd name="connsiteX8" fmla="*/ 770837 w 1921995"/>
                    <a:gd name="connsiteY8" fmla="*/ 2004674 h 2229998"/>
                    <a:gd name="connsiteX9" fmla="*/ 1370420 w 1921995"/>
                    <a:gd name="connsiteY9" fmla="*/ 2205806 h 2229998"/>
                    <a:gd name="connsiteX10" fmla="*/ 1632248 w 1921995"/>
                    <a:gd name="connsiteY10" fmla="*/ 2011216 h 2229998"/>
                    <a:gd name="connsiteX11" fmla="*/ 1634939 w 1921995"/>
                    <a:gd name="connsiteY11" fmla="*/ 2006480 h 2229998"/>
                    <a:gd name="connsiteX12" fmla="*/ 1639408 w 1921995"/>
                    <a:gd name="connsiteY12" fmla="*/ 2005078 h 2229998"/>
                    <a:gd name="connsiteX13" fmla="*/ 1921995 w 1921995"/>
                    <a:gd name="connsiteY13" fmla="*/ 1052452 h 2229998"/>
                    <a:gd name="connsiteX14" fmla="*/ 1369545 w 1921995"/>
                    <a:gd name="connsiteY14" fmla="*/ 4702 h 2229998"/>
                    <a:gd name="connsiteX15" fmla="*/ 1122137 w 1921995"/>
                    <a:gd name="connsiteY15" fmla="*/ 280016 h 2229998"/>
                    <a:gd name="connsiteX16" fmla="*/ 1095885 w 1921995"/>
                    <a:gd name="connsiteY16" fmla="*/ 346545 h 2229998"/>
                    <a:gd name="connsiteX17" fmla="*/ 1003085 w 1921995"/>
                    <a:gd name="connsiteY17" fmla="*/ 260829 h 2229998"/>
                    <a:gd name="connsiteX18" fmla="*/ 660662 w 1921995"/>
                    <a:gd name="connsiteY18" fmla="*/ 120276 h 2229998"/>
                    <a:gd name="connsiteX19" fmla="*/ 615401 w 1921995"/>
                    <a:gd name="connsiteY19" fmla="*/ 137067 h 222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21995" h="2229998">
                      <a:moveTo>
                        <a:pt x="615401" y="137067"/>
                      </a:moveTo>
                      <a:cubicBezTo>
                        <a:pt x="535351" y="180063"/>
                        <a:pt x="482580" y="286191"/>
                        <a:pt x="460309" y="427826"/>
                      </a:cubicBezTo>
                      <a:lnTo>
                        <a:pt x="451921" y="534522"/>
                      </a:lnTo>
                      <a:lnTo>
                        <a:pt x="411264" y="518337"/>
                      </a:lnTo>
                      <a:cubicBezTo>
                        <a:pt x="293555" y="476550"/>
                        <a:pt x="187538" y="465441"/>
                        <a:pt x="115499" y="503732"/>
                      </a:cubicBezTo>
                      <a:cubicBezTo>
                        <a:pt x="-115025" y="626262"/>
                        <a:pt x="10719" y="1220859"/>
                        <a:pt x="393028" y="1655235"/>
                      </a:cubicBezTo>
                      <a:cubicBezTo>
                        <a:pt x="488606" y="1763828"/>
                        <a:pt x="585021" y="1855954"/>
                        <a:pt x="677776" y="1931457"/>
                      </a:cubicBezTo>
                      <a:lnTo>
                        <a:pt x="765426" y="1996483"/>
                      </a:lnTo>
                      <a:lnTo>
                        <a:pt x="770837" y="2004674"/>
                      </a:lnTo>
                      <a:cubicBezTo>
                        <a:pt x="918283" y="2188876"/>
                        <a:pt x="1152610" y="2275968"/>
                        <a:pt x="1370420" y="2205806"/>
                      </a:cubicBezTo>
                      <a:cubicBezTo>
                        <a:pt x="1479326" y="2170725"/>
                        <a:pt x="1568637" y="2101312"/>
                        <a:pt x="1632248" y="2011216"/>
                      </a:cubicBezTo>
                      <a:lnTo>
                        <a:pt x="1634939" y="2006480"/>
                      </a:lnTo>
                      <a:lnTo>
                        <a:pt x="1639408" y="2005078"/>
                      </a:lnTo>
                      <a:cubicBezTo>
                        <a:pt x="1781005" y="1920445"/>
                        <a:pt x="1921995" y="1558776"/>
                        <a:pt x="1921995" y="1052452"/>
                      </a:cubicBezTo>
                      <a:cubicBezTo>
                        <a:pt x="1921995" y="473796"/>
                        <a:pt x="1623545" y="-55623"/>
                        <a:pt x="1369545" y="4702"/>
                      </a:cubicBezTo>
                      <a:cubicBezTo>
                        <a:pt x="1274295" y="27324"/>
                        <a:pt x="1189314" y="135671"/>
                        <a:pt x="1122137" y="280016"/>
                      </a:cubicBezTo>
                      <a:lnTo>
                        <a:pt x="1095885" y="346545"/>
                      </a:lnTo>
                      <a:lnTo>
                        <a:pt x="1003085" y="260829"/>
                      </a:lnTo>
                      <a:cubicBezTo>
                        <a:pt x="879887" y="159980"/>
                        <a:pt x="756286" y="99289"/>
                        <a:pt x="660662" y="120276"/>
                      </a:cubicBezTo>
                      <a:cubicBezTo>
                        <a:pt x="644725" y="123774"/>
                        <a:pt x="629632" y="129423"/>
                        <a:pt x="615401" y="13706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9" name="Ellipszis 48"/>
                <p:cNvSpPr/>
                <p:nvPr/>
              </p:nvSpPr>
              <p:spPr>
                <a:xfrm rot="887585">
                  <a:off x="3232394" y="4276747"/>
                  <a:ext cx="517934" cy="1787075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0" name="Ellipszis 49"/>
                <p:cNvSpPr/>
                <p:nvPr/>
              </p:nvSpPr>
              <p:spPr>
                <a:xfrm rot="19167550">
                  <a:off x="2436707" y="4447296"/>
                  <a:ext cx="517934" cy="1787075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51" name="Csoportba foglalás 50"/>
              <p:cNvGrpSpPr/>
              <p:nvPr/>
            </p:nvGrpSpPr>
            <p:grpSpPr>
              <a:xfrm>
                <a:off x="6320850" y="5083644"/>
                <a:ext cx="419115" cy="787409"/>
                <a:chOff x="7604214" y="5945575"/>
                <a:chExt cx="722429" cy="937119"/>
              </a:xfrm>
            </p:grpSpPr>
            <p:sp>
              <p:nvSpPr>
                <p:cNvPr id="52" name="Ellipszis 51"/>
                <p:cNvSpPr/>
                <p:nvPr/>
              </p:nvSpPr>
              <p:spPr>
                <a:xfrm rot="20076581" flipH="1">
                  <a:off x="7781713" y="5945575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3" name="Ellipszis 52"/>
                <p:cNvSpPr/>
                <p:nvPr/>
              </p:nvSpPr>
              <p:spPr>
                <a:xfrm rot="18930510" flipH="1">
                  <a:off x="7722078" y="6099255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4" name="Ellipszis 53"/>
                <p:cNvSpPr/>
                <p:nvPr/>
              </p:nvSpPr>
              <p:spPr>
                <a:xfrm rot="18495438" flipH="1">
                  <a:off x="7730574" y="6282694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5" name="Ellipszis 54"/>
                <p:cNvSpPr/>
                <p:nvPr/>
              </p:nvSpPr>
              <p:spPr>
                <a:xfrm rot="18495438" flipH="1">
                  <a:off x="7721006" y="6436663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56" name="Ellipszis 55"/>
                <p:cNvSpPr/>
                <p:nvPr/>
              </p:nvSpPr>
              <p:spPr>
                <a:xfrm rot="21332257" flipH="1">
                  <a:off x="7939836" y="6272170"/>
                  <a:ext cx="45719" cy="610524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57" name="Csoportba foglalás 56"/>
                <p:cNvGrpSpPr/>
                <p:nvPr/>
              </p:nvGrpSpPr>
              <p:grpSpPr>
                <a:xfrm flipH="1">
                  <a:off x="7978947" y="6002076"/>
                  <a:ext cx="347696" cy="712424"/>
                  <a:chOff x="8837065" y="6955919"/>
                  <a:chExt cx="347696" cy="712424"/>
                </a:xfrm>
              </p:grpSpPr>
              <p:sp>
                <p:nvSpPr>
                  <p:cNvPr id="58" name="Ellipszis 57"/>
                  <p:cNvSpPr/>
                  <p:nvPr/>
                </p:nvSpPr>
                <p:spPr>
                  <a:xfrm rot="20076581" flipH="1">
                    <a:off x="9014564" y="6955919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59" name="Ellipszis 58"/>
                  <p:cNvSpPr/>
                  <p:nvPr/>
                </p:nvSpPr>
                <p:spPr>
                  <a:xfrm rot="18930510" flipH="1">
                    <a:off x="8954929" y="7109599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0" name="Ellipszis 59"/>
                  <p:cNvSpPr/>
                  <p:nvPr/>
                </p:nvSpPr>
                <p:spPr>
                  <a:xfrm rot="18495438" flipH="1">
                    <a:off x="8963425" y="7293038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61" name="Ellipszis 60"/>
                  <p:cNvSpPr/>
                  <p:nvPr/>
                </p:nvSpPr>
                <p:spPr>
                  <a:xfrm rot="18495438" flipH="1">
                    <a:off x="8953857" y="7447007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pic>
            <p:nvPicPr>
              <p:cNvPr id="77" name="Kép 7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85169" y="4638549"/>
                <a:ext cx="1396701" cy="1396701"/>
              </a:xfrm>
              <a:prstGeom prst="rect">
                <a:avLst/>
              </a:prstGeom>
            </p:spPr>
          </p:pic>
          <p:grpSp>
            <p:nvGrpSpPr>
              <p:cNvPr id="78" name="Csoportba foglalás 77"/>
              <p:cNvGrpSpPr/>
              <p:nvPr/>
            </p:nvGrpSpPr>
            <p:grpSpPr>
              <a:xfrm rot="19774951" flipH="1">
                <a:off x="5894607" y="4684100"/>
                <a:ext cx="258814" cy="528620"/>
                <a:chOff x="1555338" y="1706017"/>
                <a:chExt cx="2194990" cy="4528354"/>
              </a:xfrm>
            </p:grpSpPr>
            <p:sp>
              <p:nvSpPr>
                <p:cNvPr id="79" name="Szabadkézi sokszög 78"/>
                <p:cNvSpPr/>
                <p:nvPr/>
              </p:nvSpPr>
              <p:spPr>
                <a:xfrm rot="20890754" flipH="1">
                  <a:off x="2629588" y="3568022"/>
                  <a:ext cx="510405" cy="2504093"/>
                </a:xfrm>
                <a:custGeom>
                  <a:avLst/>
                  <a:gdLst>
                    <a:gd name="connsiteX0" fmla="*/ 387107 w 510405"/>
                    <a:gd name="connsiteY0" fmla="*/ 0 h 2504093"/>
                    <a:gd name="connsiteX1" fmla="*/ 221260 w 510405"/>
                    <a:gd name="connsiteY1" fmla="*/ 34710 h 2504093"/>
                    <a:gd name="connsiteX2" fmla="*/ 233919 w 510405"/>
                    <a:gd name="connsiteY2" fmla="*/ 90716 h 2504093"/>
                    <a:gd name="connsiteX3" fmla="*/ 286973 w 510405"/>
                    <a:gd name="connsiteY3" fmla="*/ 672952 h 2504093"/>
                    <a:gd name="connsiteX4" fmla="*/ 33 w 510405"/>
                    <a:gd name="connsiteY4" fmla="*/ 2504093 h 2504093"/>
                    <a:gd name="connsiteX5" fmla="*/ 190344 w 510405"/>
                    <a:gd name="connsiteY5" fmla="*/ 2504093 h 2504093"/>
                    <a:gd name="connsiteX6" fmla="*/ 510404 w 510405"/>
                    <a:gd name="connsiteY6" fmla="*/ 642433 h 2504093"/>
                    <a:gd name="connsiteX7" fmla="*/ 409292 w 510405"/>
                    <a:gd name="connsiteY7" fmla="*/ 71642 h 2504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0405" h="2504093">
                      <a:moveTo>
                        <a:pt x="387107" y="0"/>
                      </a:moveTo>
                      <a:lnTo>
                        <a:pt x="221260" y="34710"/>
                      </a:lnTo>
                      <a:lnTo>
                        <a:pt x="233919" y="90716"/>
                      </a:lnTo>
                      <a:cubicBezTo>
                        <a:pt x="273423" y="284795"/>
                        <a:pt x="297653" y="478874"/>
                        <a:pt x="286973" y="672952"/>
                      </a:cubicBezTo>
                      <a:cubicBezTo>
                        <a:pt x="290628" y="1283332"/>
                        <a:pt x="-3623" y="1893713"/>
                        <a:pt x="33" y="2504093"/>
                      </a:cubicBezTo>
                      <a:lnTo>
                        <a:pt x="190344" y="2504093"/>
                      </a:lnTo>
                      <a:lnTo>
                        <a:pt x="510404" y="642433"/>
                      </a:lnTo>
                      <a:cubicBezTo>
                        <a:pt x="510738" y="452169"/>
                        <a:pt x="465688" y="261905"/>
                        <a:pt x="409292" y="71642"/>
                      </a:cubicBezTo>
                      <a:close/>
                    </a:path>
                  </a:pathLst>
                </a:custGeom>
                <a:solidFill>
                  <a:srgbClr val="8CBA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0" name="Szabadkézi sokszög 79"/>
                <p:cNvSpPr/>
                <p:nvPr/>
              </p:nvSpPr>
              <p:spPr>
                <a:xfrm rot="20055638" flipH="1">
                  <a:off x="1555338" y="1706017"/>
                  <a:ext cx="1921995" cy="2229998"/>
                </a:xfrm>
                <a:custGeom>
                  <a:avLst/>
                  <a:gdLst>
                    <a:gd name="connsiteX0" fmla="*/ 615401 w 1921995"/>
                    <a:gd name="connsiteY0" fmla="*/ 137067 h 2229998"/>
                    <a:gd name="connsiteX1" fmla="*/ 460309 w 1921995"/>
                    <a:gd name="connsiteY1" fmla="*/ 427826 h 2229998"/>
                    <a:gd name="connsiteX2" fmla="*/ 451921 w 1921995"/>
                    <a:gd name="connsiteY2" fmla="*/ 534522 h 2229998"/>
                    <a:gd name="connsiteX3" fmla="*/ 411264 w 1921995"/>
                    <a:gd name="connsiteY3" fmla="*/ 518337 h 2229998"/>
                    <a:gd name="connsiteX4" fmla="*/ 115499 w 1921995"/>
                    <a:gd name="connsiteY4" fmla="*/ 503732 h 2229998"/>
                    <a:gd name="connsiteX5" fmla="*/ 393028 w 1921995"/>
                    <a:gd name="connsiteY5" fmla="*/ 1655235 h 2229998"/>
                    <a:gd name="connsiteX6" fmla="*/ 677776 w 1921995"/>
                    <a:gd name="connsiteY6" fmla="*/ 1931457 h 2229998"/>
                    <a:gd name="connsiteX7" fmla="*/ 765426 w 1921995"/>
                    <a:gd name="connsiteY7" fmla="*/ 1996483 h 2229998"/>
                    <a:gd name="connsiteX8" fmla="*/ 770837 w 1921995"/>
                    <a:gd name="connsiteY8" fmla="*/ 2004674 h 2229998"/>
                    <a:gd name="connsiteX9" fmla="*/ 1370420 w 1921995"/>
                    <a:gd name="connsiteY9" fmla="*/ 2205806 h 2229998"/>
                    <a:gd name="connsiteX10" fmla="*/ 1632248 w 1921995"/>
                    <a:gd name="connsiteY10" fmla="*/ 2011216 h 2229998"/>
                    <a:gd name="connsiteX11" fmla="*/ 1634939 w 1921995"/>
                    <a:gd name="connsiteY11" fmla="*/ 2006480 h 2229998"/>
                    <a:gd name="connsiteX12" fmla="*/ 1639408 w 1921995"/>
                    <a:gd name="connsiteY12" fmla="*/ 2005078 h 2229998"/>
                    <a:gd name="connsiteX13" fmla="*/ 1921995 w 1921995"/>
                    <a:gd name="connsiteY13" fmla="*/ 1052452 h 2229998"/>
                    <a:gd name="connsiteX14" fmla="*/ 1369545 w 1921995"/>
                    <a:gd name="connsiteY14" fmla="*/ 4702 h 2229998"/>
                    <a:gd name="connsiteX15" fmla="*/ 1122137 w 1921995"/>
                    <a:gd name="connsiteY15" fmla="*/ 280016 h 2229998"/>
                    <a:gd name="connsiteX16" fmla="*/ 1095885 w 1921995"/>
                    <a:gd name="connsiteY16" fmla="*/ 346545 h 2229998"/>
                    <a:gd name="connsiteX17" fmla="*/ 1003085 w 1921995"/>
                    <a:gd name="connsiteY17" fmla="*/ 260829 h 2229998"/>
                    <a:gd name="connsiteX18" fmla="*/ 660662 w 1921995"/>
                    <a:gd name="connsiteY18" fmla="*/ 120276 h 2229998"/>
                    <a:gd name="connsiteX19" fmla="*/ 615401 w 1921995"/>
                    <a:gd name="connsiteY19" fmla="*/ 137067 h 2229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21995" h="2229998">
                      <a:moveTo>
                        <a:pt x="615401" y="137067"/>
                      </a:moveTo>
                      <a:cubicBezTo>
                        <a:pt x="535351" y="180063"/>
                        <a:pt x="482580" y="286191"/>
                        <a:pt x="460309" y="427826"/>
                      </a:cubicBezTo>
                      <a:lnTo>
                        <a:pt x="451921" y="534522"/>
                      </a:lnTo>
                      <a:lnTo>
                        <a:pt x="411264" y="518337"/>
                      </a:lnTo>
                      <a:cubicBezTo>
                        <a:pt x="293555" y="476550"/>
                        <a:pt x="187538" y="465441"/>
                        <a:pt x="115499" y="503732"/>
                      </a:cubicBezTo>
                      <a:cubicBezTo>
                        <a:pt x="-115025" y="626262"/>
                        <a:pt x="10719" y="1220859"/>
                        <a:pt x="393028" y="1655235"/>
                      </a:cubicBezTo>
                      <a:cubicBezTo>
                        <a:pt x="488606" y="1763828"/>
                        <a:pt x="585021" y="1855954"/>
                        <a:pt x="677776" y="1931457"/>
                      </a:cubicBezTo>
                      <a:lnTo>
                        <a:pt x="765426" y="1996483"/>
                      </a:lnTo>
                      <a:lnTo>
                        <a:pt x="770837" y="2004674"/>
                      </a:lnTo>
                      <a:cubicBezTo>
                        <a:pt x="918283" y="2188876"/>
                        <a:pt x="1152610" y="2275968"/>
                        <a:pt x="1370420" y="2205806"/>
                      </a:cubicBezTo>
                      <a:cubicBezTo>
                        <a:pt x="1479326" y="2170725"/>
                        <a:pt x="1568637" y="2101312"/>
                        <a:pt x="1632248" y="2011216"/>
                      </a:cubicBezTo>
                      <a:lnTo>
                        <a:pt x="1634939" y="2006480"/>
                      </a:lnTo>
                      <a:lnTo>
                        <a:pt x="1639408" y="2005078"/>
                      </a:lnTo>
                      <a:cubicBezTo>
                        <a:pt x="1781005" y="1920445"/>
                        <a:pt x="1921995" y="1558776"/>
                        <a:pt x="1921995" y="1052452"/>
                      </a:cubicBezTo>
                      <a:cubicBezTo>
                        <a:pt x="1921995" y="473796"/>
                        <a:pt x="1623545" y="-55623"/>
                        <a:pt x="1369545" y="4702"/>
                      </a:cubicBezTo>
                      <a:cubicBezTo>
                        <a:pt x="1274295" y="27324"/>
                        <a:pt x="1189314" y="135671"/>
                        <a:pt x="1122137" y="280016"/>
                      </a:cubicBezTo>
                      <a:lnTo>
                        <a:pt x="1095885" y="346545"/>
                      </a:lnTo>
                      <a:lnTo>
                        <a:pt x="1003085" y="260829"/>
                      </a:lnTo>
                      <a:cubicBezTo>
                        <a:pt x="879887" y="159980"/>
                        <a:pt x="756286" y="99289"/>
                        <a:pt x="660662" y="120276"/>
                      </a:cubicBezTo>
                      <a:cubicBezTo>
                        <a:pt x="644725" y="123774"/>
                        <a:pt x="629632" y="129423"/>
                        <a:pt x="615401" y="13706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1" name="Ellipszis 80"/>
                <p:cNvSpPr/>
                <p:nvPr/>
              </p:nvSpPr>
              <p:spPr>
                <a:xfrm rot="887585">
                  <a:off x="3232394" y="4276747"/>
                  <a:ext cx="517934" cy="1787075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5" name="Ellipszis 84"/>
                <p:cNvSpPr/>
                <p:nvPr/>
              </p:nvSpPr>
              <p:spPr>
                <a:xfrm rot="19167550">
                  <a:off x="2436707" y="4447296"/>
                  <a:ext cx="517934" cy="1787075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grpSp>
            <p:nvGrpSpPr>
              <p:cNvPr id="86" name="Csoportba foglalás 85"/>
              <p:cNvGrpSpPr/>
              <p:nvPr/>
            </p:nvGrpSpPr>
            <p:grpSpPr>
              <a:xfrm>
                <a:off x="4613582" y="4527588"/>
                <a:ext cx="419115" cy="787409"/>
                <a:chOff x="7604214" y="5945575"/>
                <a:chExt cx="722429" cy="937119"/>
              </a:xfrm>
            </p:grpSpPr>
            <p:sp>
              <p:nvSpPr>
                <p:cNvPr id="87" name="Ellipszis 86"/>
                <p:cNvSpPr/>
                <p:nvPr/>
              </p:nvSpPr>
              <p:spPr>
                <a:xfrm rot="20076581" flipH="1">
                  <a:off x="7781713" y="5945575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8" name="Ellipszis 87"/>
                <p:cNvSpPr/>
                <p:nvPr/>
              </p:nvSpPr>
              <p:spPr>
                <a:xfrm rot="18930510" flipH="1">
                  <a:off x="7722078" y="6099255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89" name="Ellipszis 88"/>
                <p:cNvSpPr/>
                <p:nvPr/>
              </p:nvSpPr>
              <p:spPr>
                <a:xfrm rot="18495438" flipH="1">
                  <a:off x="7730574" y="6282694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0" name="Ellipszis 89"/>
                <p:cNvSpPr/>
                <p:nvPr/>
              </p:nvSpPr>
              <p:spPr>
                <a:xfrm rot="18495438" flipH="1">
                  <a:off x="7721006" y="6436663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1" name="Ellipszis 90"/>
                <p:cNvSpPr/>
                <p:nvPr/>
              </p:nvSpPr>
              <p:spPr>
                <a:xfrm rot="21332257" flipH="1">
                  <a:off x="7939836" y="6272170"/>
                  <a:ext cx="45719" cy="610524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92" name="Csoportba foglalás 91"/>
                <p:cNvGrpSpPr/>
                <p:nvPr/>
              </p:nvGrpSpPr>
              <p:grpSpPr>
                <a:xfrm flipH="1">
                  <a:off x="7978947" y="6002076"/>
                  <a:ext cx="347696" cy="712424"/>
                  <a:chOff x="8837065" y="6955919"/>
                  <a:chExt cx="347696" cy="712424"/>
                </a:xfrm>
              </p:grpSpPr>
              <p:sp>
                <p:nvSpPr>
                  <p:cNvPr id="93" name="Ellipszis 92"/>
                  <p:cNvSpPr/>
                  <p:nvPr/>
                </p:nvSpPr>
                <p:spPr>
                  <a:xfrm rot="20076581" flipH="1">
                    <a:off x="9014564" y="6955919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4" name="Ellipszis 93"/>
                  <p:cNvSpPr/>
                  <p:nvPr/>
                </p:nvSpPr>
                <p:spPr>
                  <a:xfrm rot="18930510" flipH="1">
                    <a:off x="8954929" y="7109599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5" name="Ellipszis 94"/>
                  <p:cNvSpPr/>
                  <p:nvPr/>
                </p:nvSpPr>
                <p:spPr>
                  <a:xfrm rot="18495438" flipH="1">
                    <a:off x="8963425" y="7293038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96" name="Ellipszis 95"/>
                  <p:cNvSpPr/>
                  <p:nvPr/>
                </p:nvSpPr>
                <p:spPr>
                  <a:xfrm rot="18495438" flipH="1">
                    <a:off x="8953857" y="7447007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  <p:grpSp>
            <p:nvGrpSpPr>
              <p:cNvPr id="97" name="Csoportba foglalás 96"/>
              <p:cNvGrpSpPr/>
              <p:nvPr/>
            </p:nvGrpSpPr>
            <p:grpSpPr>
              <a:xfrm>
                <a:off x="5807561" y="5293619"/>
                <a:ext cx="419115" cy="787409"/>
                <a:chOff x="7604214" y="5945575"/>
                <a:chExt cx="722429" cy="937119"/>
              </a:xfrm>
            </p:grpSpPr>
            <p:sp>
              <p:nvSpPr>
                <p:cNvPr id="98" name="Ellipszis 97"/>
                <p:cNvSpPr/>
                <p:nvPr/>
              </p:nvSpPr>
              <p:spPr>
                <a:xfrm rot="20076581" flipH="1">
                  <a:off x="7781713" y="5945575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99" name="Ellipszis 98"/>
                <p:cNvSpPr/>
                <p:nvPr/>
              </p:nvSpPr>
              <p:spPr>
                <a:xfrm rot="18930510" flipH="1">
                  <a:off x="7722078" y="6099255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0" name="Ellipszis 99"/>
                <p:cNvSpPr/>
                <p:nvPr/>
              </p:nvSpPr>
              <p:spPr>
                <a:xfrm rot="18495438" flipH="1">
                  <a:off x="7730574" y="6282694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1" name="Ellipszis 100"/>
                <p:cNvSpPr/>
                <p:nvPr/>
              </p:nvSpPr>
              <p:spPr>
                <a:xfrm rot="18495438" flipH="1">
                  <a:off x="7721006" y="6436663"/>
                  <a:ext cx="104544" cy="338128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02" name="Ellipszis 101"/>
                <p:cNvSpPr/>
                <p:nvPr/>
              </p:nvSpPr>
              <p:spPr>
                <a:xfrm rot="21332257" flipH="1">
                  <a:off x="7939836" y="6272170"/>
                  <a:ext cx="45719" cy="610524"/>
                </a:xfrm>
                <a:prstGeom prst="ellipse">
                  <a:avLst/>
                </a:prstGeom>
                <a:solidFill>
                  <a:srgbClr val="8DBB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grpSp>
              <p:nvGrpSpPr>
                <p:cNvPr id="103" name="Csoportba foglalás 102"/>
                <p:cNvGrpSpPr/>
                <p:nvPr/>
              </p:nvGrpSpPr>
              <p:grpSpPr>
                <a:xfrm flipH="1">
                  <a:off x="7978947" y="6002076"/>
                  <a:ext cx="347696" cy="712424"/>
                  <a:chOff x="8837065" y="6955919"/>
                  <a:chExt cx="347696" cy="712424"/>
                </a:xfrm>
              </p:grpSpPr>
              <p:sp>
                <p:nvSpPr>
                  <p:cNvPr id="104" name="Ellipszis 103"/>
                  <p:cNvSpPr/>
                  <p:nvPr/>
                </p:nvSpPr>
                <p:spPr>
                  <a:xfrm rot="20076581" flipH="1">
                    <a:off x="9014564" y="6955919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5" name="Ellipszis 104"/>
                  <p:cNvSpPr/>
                  <p:nvPr/>
                </p:nvSpPr>
                <p:spPr>
                  <a:xfrm rot="18930510" flipH="1">
                    <a:off x="8954929" y="7109599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6" name="Ellipszis 105"/>
                  <p:cNvSpPr/>
                  <p:nvPr/>
                </p:nvSpPr>
                <p:spPr>
                  <a:xfrm rot="18495438" flipH="1">
                    <a:off x="8963425" y="7293038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  <p:sp>
                <p:nvSpPr>
                  <p:cNvPr id="107" name="Ellipszis 106"/>
                  <p:cNvSpPr/>
                  <p:nvPr/>
                </p:nvSpPr>
                <p:spPr>
                  <a:xfrm rot="18495438" flipH="1">
                    <a:off x="8953857" y="7447007"/>
                    <a:ext cx="104544" cy="338128"/>
                  </a:xfrm>
                  <a:prstGeom prst="ellipse">
                    <a:avLst/>
                  </a:prstGeom>
                  <a:solidFill>
                    <a:srgbClr val="8DBB6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/>
                  </a:p>
                </p:txBody>
              </p:sp>
            </p:grpSp>
          </p:grpSp>
        </p:grpSp>
        <p:grpSp>
          <p:nvGrpSpPr>
            <p:cNvPr id="193" name="Csoportba foglalás 192"/>
            <p:cNvGrpSpPr/>
            <p:nvPr/>
          </p:nvGrpSpPr>
          <p:grpSpPr>
            <a:xfrm>
              <a:off x="6924921" y="5614351"/>
              <a:ext cx="1064108" cy="833279"/>
              <a:chOff x="5596724" y="4594558"/>
              <a:chExt cx="1953502" cy="1386047"/>
            </a:xfrm>
          </p:grpSpPr>
          <p:pic>
            <p:nvPicPr>
              <p:cNvPr id="194" name="Kép 193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44214" y="459455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95" name="Kép 194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25200" y="4633708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96" name="Kép 195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0962" y="461556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97" name="Kép 19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flipH="1">
                <a:off x="5596724" y="459742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98" name="Kép 19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flipH="1">
                <a:off x="6360845" y="4922160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199" name="Kép 19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flipH="1">
                <a:off x="6820678" y="4980774"/>
                <a:ext cx="506012" cy="999831"/>
              </a:xfrm>
              <a:prstGeom prst="rect">
                <a:avLst/>
              </a:prstGeom>
            </p:spPr>
          </p:pic>
          <p:pic>
            <p:nvPicPr>
              <p:cNvPr id="200" name="Kép 199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flipH="1">
                <a:off x="5928740" y="4908453"/>
                <a:ext cx="506012" cy="999831"/>
              </a:xfrm>
              <a:prstGeom prst="rect">
                <a:avLst/>
              </a:prstGeom>
            </p:spPr>
          </p:pic>
        </p:grpSp>
      </p:grpSp>
      <p:sp>
        <p:nvSpPr>
          <p:cNvPr id="2" name="Lekerekített téglalap 1"/>
          <p:cNvSpPr/>
          <p:nvPr/>
        </p:nvSpPr>
        <p:spPr>
          <a:xfrm>
            <a:off x="3521645" y="2623787"/>
            <a:ext cx="5110262" cy="776613"/>
          </a:xfrm>
          <a:prstGeom prst="roundRect">
            <a:avLst/>
          </a:prstGeom>
          <a:solidFill>
            <a:srgbClr val="EDE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/>
          </a:p>
          <a:p>
            <a:pPr algn="ctr"/>
            <a:r>
              <a:rPr lang="hu-HU" sz="2800" dirty="0" smtClean="0"/>
              <a:t>Tanuld meg az aranymondást!</a:t>
            </a:r>
          </a:p>
          <a:p>
            <a:pPr algn="ctr"/>
            <a:endParaRPr lang="hu-HU" sz="2800" dirty="0"/>
          </a:p>
        </p:txBody>
      </p:sp>
      <p:sp>
        <p:nvSpPr>
          <p:cNvPr id="133" name="Szövegdoboz 132"/>
          <p:cNvSpPr txBox="1"/>
          <p:nvPr/>
        </p:nvSpPr>
        <p:spPr>
          <a:xfrm>
            <a:off x="2520774" y="3542169"/>
            <a:ext cx="7112005" cy="1123712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/>
              <a:t>„Őrizd meg a rád bízott kincset.”</a:t>
            </a:r>
          </a:p>
          <a:p>
            <a:pPr algn="r"/>
            <a:r>
              <a:rPr lang="hu-HU" sz="2400" dirty="0" smtClean="0"/>
              <a:t>Pál első levele Timóteushoz 6,20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9611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18024</TotalTime>
  <Words>555</Words>
  <Application>Microsoft Office PowerPoint</Application>
  <PresentationFormat>Szélesvásznú</PresentationFormat>
  <Paragraphs>98</Paragraphs>
  <Slides>17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Wingdings 3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1606</cp:revision>
  <dcterms:created xsi:type="dcterms:W3CDTF">2020-04-05T07:55:46Z</dcterms:created>
  <dcterms:modified xsi:type="dcterms:W3CDTF">2020-11-17T08:10:22Z</dcterms:modified>
</cp:coreProperties>
</file>