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0" r:id="rId2"/>
    <p:sldId id="371" r:id="rId3"/>
    <p:sldId id="474" r:id="rId4"/>
    <p:sldId id="456" r:id="rId5"/>
    <p:sldId id="459" r:id="rId6"/>
    <p:sldId id="466" r:id="rId7"/>
    <p:sldId id="467" r:id="rId8"/>
    <p:sldId id="468" r:id="rId9"/>
    <p:sldId id="469" r:id="rId10"/>
    <p:sldId id="470" r:id="rId11"/>
    <p:sldId id="473" r:id="rId12"/>
    <p:sldId id="471" r:id="rId13"/>
    <p:sldId id="453" r:id="rId14"/>
    <p:sldId id="45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0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98AD"/>
    <a:srgbClr val="B8DBF1"/>
    <a:srgbClr val="B02952"/>
    <a:srgbClr val="2582BB"/>
    <a:srgbClr val="AD762B"/>
    <a:srgbClr val="E2BC8A"/>
    <a:srgbClr val="D39A4D"/>
    <a:srgbClr val="CC00FF"/>
    <a:srgbClr val="D0E2C7"/>
    <a:srgbClr val="6A3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1" autoAdjust="0"/>
    <p:restoredTop sz="94434" autoAdjust="0"/>
  </p:normalViewPr>
  <p:slideViewPr>
    <p:cSldViewPr snapToGrid="0">
      <p:cViewPr>
        <p:scale>
          <a:sx n="125" d="100"/>
          <a:sy n="125" d="100"/>
        </p:scale>
        <p:origin x="-1110" y="-84"/>
      </p:cViewPr>
      <p:guideLst>
        <p:guide pos="100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pedi.hu/hatteranyagok/digihittan2020/1.oszt.noe_igaz_ember_volt_sablon_2020.12.18.Z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ps.com/downloa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refpedi.hu/hatteranyagok/digihittan2020/1.oszt.noe_igaz_ember_volt_sablon_2020.12.18.ZN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15554" y="1416055"/>
            <a:ext cx="8776446" cy="545078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valaki, aki felolvassa a szövegeket ( ha szükséges),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sablon nyomtatva a bárkához, 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  <a:hlinkClick r:id="rId3"/>
              </a:rPr>
              <a:t>(Innen letölthető a sablon)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olló,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színes ceruzák</a:t>
            </a:r>
            <a:endParaRPr 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09248"/>
            <a:ext cx="3415553" cy="2641822"/>
          </a:xfrm>
          <a:prstGeom prst="rect">
            <a:avLst/>
          </a:prstGeom>
          <a:solidFill>
            <a:srgbClr val="95CAE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4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>
                <a:solidFill>
                  <a:prstClr val="white"/>
                </a:solidFill>
                <a:cs typeface="Arial" panose="020B0604020202020204" pitchFamily="34" charset="0"/>
              </a:rPr>
              <a:t>NÓÉ IGAZ EMBER VOLT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Kép 5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9432" y="-28110"/>
            <a:ext cx="14608627" cy="6964017"/>
          </a:xfrm>
          <a:prstGeom prst="rect">
            <a:avLst/>
          </a:prstGeom>
        </p:spPr>
      </p:pic>
      <p:grpSp>
        <p:nvGrpSpPr>
          <p:cNvPr id="586" name="Csoportba foglalás 585"/>
          <p:cNvGrpSpPr/>
          <p:nvPr/>
        </p:nvGrpSpPr>
        <p:grpSpPr>
          <a:xfrm>
            <a:off x="7630303" y="1358153"/>
            <a:ext cx="11015256" cy="5577754"/>
            <a:chOff x="594372" y="975651"/>
            <a:chExt cx="11015256" cy="5577754"/>
          </a:xfrm>
        </p:grpSpPr>
        <p:grpSp>
          <p:nvGrpSpPr>
            <p:cNvPr id="485" name="Csoportba foglalás 484"/>
            <p:cNvGrpSpPr/>
            <p:nvPr/>
          </p:nvGrpSpPr>
          <p:grpSpPr>
            <a:xfrm>
              <a:off x="594372" y="975651"/>
              <a:ext cx="11015256" cy="5577754"/>
              <a:chOff x="195631" y="-1060496"/>
              <a:chExt cx="11015256" cy="5577754"/>
            </a:xfrm>
          </p:grpSpPr>
          <p:grpSp>
            <p:nvGrpSpPr>
              <p:cNvPr id="486" name="Csoportba foglalás 485"/>
              <p:cNvGrpSpPr/>
              <p:nvPr/>
            </p:nvGrpSpPr>
            <p:grpSpPr>
              <a:xfrm>
                <a:off x="195631" y="-1060496"/>
                <a:ext cx="11015256" cy="5577754"/>
                <a:chOff x="1454726" y="781222"/>
                <a:chExt cx="11015256" cy="5577754"/>
              </a:xfrm>
            </p:grpSpPr>
            <p:grpSp>
              <p:nvGrpSpPr>
                <p:cNvPr id="494" name="Csoportba foglalás 493"/>
                <p:cNvGrpSpPr/>
                <p:nvPr/>
              </p:nvGrpSpPr>
              <p:grpSpPr>
                <a:xfrm>
                  <a:off x="1454726" y="781222"/>
                  <a:ext cx="10996207" cy="5577754"/>
                  <a:chOff x="-1957715" y="-2708709"/>
                  <a:chExt cx="10996207" cy="5577754"/>
                </a:xfrm>
              </p:grpSpPr>
              <p:sp>
                <p:nvSpPr>
                  <p:cNvPr id="575" name="Szabadkézi sokszög 574"/>
                  <p:cNvSpPr/>
                  <p:nvPr/>
                </p:nvSpPr>
                <p:spPr>
                  <a:xfrm flipH="1">
                    <a:off x="-1957715" y="-1512506"/>
                    <a:ext cx="10996207" cy="4381551"/>
                  </a:xfrm>
                  <a:custGeom>
                    <a:avLst/>
                    <a:gdLst>
                      <a:gd name="connsiteX0" fmla="*/ 10239778 w 10920007"/>
                      <a:gd name="connsiteY0" fmla="*/ 36 h 4191051"/>
                      <a:gd name="connsiteX1" fmla="*/ 9575913 w 10920007"/>
                      <a:gd name="connsiteY1" fmla="*/ 613177 h 4191051"/>
                      <a:gd name="connsiteX2" fmla="*/ 7347297 w 10920007"/>
                      <a:gd name="connsiteY2" fmla="*/ 685441 h 4191051"/>
                      <a:gd name="connsiteX3" fmla="*/ 5460004 w 10920007"/>
                      <a:gd name="connsiteY3" fmla="*/ 715061 h 4191051"/>
                      <a:gd name="connsiteX4" fmla="*/ 5460004 w 10920007"/>
                      <a:gd name="connsiteY4" fmla="*/ 721081 h 4191051"/>
                      <a:gd name="connsiteX5" fmla="*/ 3572711 w 10920007"/>
                      <a:gd name="connsiteY5" fmla="*/ 691461 h 4191051"/>
                      <a:gd name="connsiteX6" fmla="*/ 1344095 w 10920007"/>
                      <a:gd name="connsiteY6" fmla="*/ 619197 h 4191051"/>
                      <a:gd name="connsiteX7" fmla="*/ 680230 w 10920007"/>
                      <a:gd name="connsiteY7" fmla="*/ 6056 h 4191051"/>
                      <a:gd name="connsiteX8" fmla="*/ 101318 w 10920007"/>
                      <a:gd name="connsiteY8" fmla="*/ 219286 h 4191051"/>
                      <a:gd name="connsiteX9" fmla="*/ 712257 w 10920007"/>
                      <a:gd name="connsiteY9" fmla="*/ 820590 h 4191051"/>
                      <a:gd name="connsiteX10" fmla="*/ 2516423 w 10920007"/>
                      <a:gd name="connsiteY10" fmla="*/ 3401666 h 4191051"/>
                      <a:gd name="connsiteX11" fmla="*/ 5280693 w 10920007"/>
                      <a:gd name="connsiteY11" fmla="*/ 4178519 h 4191051"/>
                      <a:gd name="connsiteX12" fmla="*/ 5460004 w 10920007"/>
                      <a:gd name="connsiteY12" fmla="*/ 4191051 h 4191051"/>
                      <a:gd name="connsiteX13" fmla="*/ 5460004 w 10920007"/>
                      <a:gd name="connsiteY13" fmla="*/ 4185031 h 4191051"/>
                      <a:gd name="connsiteX14" fmla="*/ 5639315 w 10920007"/>
                      <a:gd name="connsiteY14" fmla="*/ 4172499 h 4191051"/>
                      <a:gd name="connsiteX15" fmla="*/ 8403585 w 10920007"/>
                      <a:gd name="connsiteY15" fmla="*/ 3395646 h 4191051"/>
                      <a:gd name="connsiteX16" fmla="*/ 10207751 w 10920007"/>
                      <a:gd name="connsiteY16" fmla="*/ 814570 h 4191051"/>
                      <a:gd name="connsiteX17" fmla="*/ 10818690 w 10920007"/>
                      <a:gd name="connsiteY17" fmla="*/ 213266 h 4191051"/>
                      <a:gd name="connsiteX18" fmla="*/ 10239778 w 10920007"/>
                      <a:gd name="connsiteY18" fmla="*/ 36 h 4191051"/>
                      <a:gd name="connsiteX0" fmla="*/ 10239778 w 10920007"/>
                      <a:gd name="connsiteY0" fmla="*/ 36 h 4191051"/>
                      <a:gd name="connsiteX1" fmla="*/ 9575913 w 10920007"/>
                      <a:gd name="connsiteY1" fmla="*/ 613177 h 4191051"/>
                      <a:gd name="connsiteX2" fmla="*/ 7347297 w 10920007"/>
                      <a:gd name="connsiteY2" fmla="*/ 685441 h 4191051"/>
                      <a:gd name="connsiteX3" fmla="*/ 5460004 w 10920007"/>
                      <a:gd name="connsiteY3" fmla="*/ 715061 h 4191051"/>
                      <a:gd name="connsiteX4" fmla="*/ 5460004 w 10920007"/>
                      <a:gd name="connsiteY4" fmla="*/ 721081 h 4191051"/>
                      <a:gd name="connsiteX5" fmla="*/ 3572711 w 10920007"/>
                      <a:gd name="connsiteY5" fmla="*/ 691461 h 4191051"/>
                      <a:gd name="connsiteX6" fmla="*/ 1344095 w 10920007"/>
                      <a:gd name="connsiteY6" fmla="*/ 619197 h 4191051"/>
                      <a:gd name="connsiteX7" fmla="*/ 680230 w 10920007"/>
                      <a:gd name="connsiteY7" fmla="*/ 6056 h 4191051"/>
                      <a:gd name="connsiteX8" fmla="*/ 101318 w 10920007"/>
                      <a:gd name="connsiteY8" fmla="*/ 219286 h 4191051"/>
                      <a:gd name="connsiteX9" fmla="*/ 712257 w 10920007"/>
                      <a:gd name="connsiteY9" fmla="*/ 820590 h 4191051"/>
                      <a:gd name="connsiteX10" fmla="*/ 2516423 w 10920007"/>
                      <a:gd name="connsiteY10" fmla="*/ 3401666 h 4191051"/>
                      <a:gd name="connsiteX11" fmla="*/ 5280693 w 10920007"/>
                      <a:gd name="connsiteY11" fmla="*/ 4178519 h 4191051"/>
                      <a:gd name="connsiteX12" fmla="*/ 5460004 w 10920007"/>
                      <a:gd name="connsiteY12" fmla="*/ 4191051 h 4191051"/>
                      <a:gd name="connsiteX13" fmla="*/ 5460004 w 10920007"/>
                      <a:gd name="connsiteY13" fmla="*/ 4185031 h 4191051"/>
                      <a:gd name="connsiteX14" fmla="*/ 5639315 w 10920007"/>
                      <a:gd name="connsiteY14" fmla="*/ 4172499 h 4191051"/>
                      <a:gd name="connsiteX15" fmla="*/ 8403585 w 10920007"/>
                      <a:gd name="connsiteY15" fmla="*/ 3395646 h 4191051"/>
                      <a:gd name="connsiteX16" fmla="*/ 10207751 w 10920007"/>
                      <a:gd name="connsiteY16" fmla="*/ 814570 h 4191051"/>
                      <a:gd name="connsiteX17" fmla="*/ 10818690 w 10920007"/>
                      <a:gd name="connsiteY17" fmla="*/ 213266 h 4191051"/>
                      <a:gd name="connsiteX18" fmla="*/ 10239778 w 10920007"/>
                      <a:gd name="connsiteY18" fmla="*/ 36 h 4191051"/>
                      <a:gd name="connsiteX0" fmla="*/ 10239778 w 10920007"/>
                      <a:gd name="connsiteY0" fmla="*/ 36 h 4191051"/>
                      <a:gd name="connsiteX1" fmla="*/ 9575913 w 10920007"/>
                      <a:gd name="connsiteY1" fmla="*/ 613177 h 4191051"/>
                      <a:gd name="connsiteX2" fmla="*/ 7347297 w 10920007"/>
                      <a:gd name="connsiteY2" fmla="*/ 685441 h 4191051"/>
                      <a:gd name="connsiteX3" fmla="*/ 5460004 w 10920007"/>
                      <a:gd name="connsiteY3" fmla="*/ 715061 h 4191051"/>
                      <a:gd name="connsiteX4" fmla="*/ 5460004 w 10920007"/>
                      <a:gd name="connsiteY4" fmla="*/ 721081 h 4191051"/>
                      <a:gd name="connsiteX5" fmla="*/ 3572711 w 10920007"/>
                      <a:gd name="connsiteY5" fmla="*/ 691461 h 4191051"/>
                      <a:gd name="connsiteX6" fmla="*/ 1344095 w 10920007"/>
                      <a:gd name="connsiteY6" fmla="*/ 619197 h 4191051"/>
                      <a:gd name="connsiteX7" fmla="*/ 680230 w 10920007"/>
                      <a:gd name="connsiteY7" fmla="*/ 6056 h 4191051"/>
                      <a:gd name="connsiteX8" fmla="*/ 101318 w 10920007"/>
                      <a:gd name="connsiteY8" fmla="*/ 219286 h 4191051"/>
                      <a:gd name="connsiteX9" fmla="*/ 712257 w 10920007"/>
                      <a:gd name="connsiteY9" fmla="*/ 820590 h 4191051"/>
                      <a:gd name="connsiteX10" fmla="*/ 2516423 w 10920007"/>
                      <a:gd name="connsiteY10" fmla="*/ 3401666 h 4191051"/>
                      <a:gd name="connsiteX11" fmla="*/ 5280693 w 10920007"/>
                      <a:gd name="connsiteY11" fmla="*/ 4178519 h 4191051"/>
                      <a:gd name="connsiteX12" fmla="*/ 5460004 w 10920007"/>
                      <a:gd name="connsiteY12" fmla="*/ 4191051 h 4191051"/>
                      <a:gd name="connsiteX13" fmla="*/ 5460004 w 10920007"/>
                      <a:gd name="connsiteY13" fmla="*/ 4185031 h 4191051"/>
                      <a:gd name="connsiteX14" fmla="*/ 5639315 w 10920007"/>
                      <a:gd name="connsiteY14" fmla="*/ 4172499 h 4191051"/>
                      <a:gd name="connsiteX15" fmla="*/ 8403585 w 10920007"/>
                      <a:gd name="connsiteY15" fmla="*/ 3395646 h 4191051"/>
                      <a:gd name="connsiteX16" fmla="*/ 10207751 w 10920007"/>
                      <a:gd name="connsiteY16" fmla="*/ 814570 h 4191051"/>
                      <a:gd name="connsiteX17" fmla="*/ 10818690 w 10920007"/>
                      <a:gd name="connsiteY17" fmla="*/ 213266 h 4191051"/>
                      <a:gd name="connsiteX18" fmla="*/ 10239778 w 10920007"/>
                      <a:gd name="connsiteY18" fmla="*/ 36 h 4191051"/>
                      <a:gd name="connsiteX0" fmla="*/ 10239778 w 10920007"/>
                      <a:gd name="connsiteY0" fmla="*/ 36 h 4191051"/>
                      <a:gd name="connsiteX1" fmla="*/ 9575913 w 10920007"/>
                      <a:gd name="connsiteY1" fmla="*/ 613177 h 4191051"/>
                      <a:gd name="connsiteX2" fmla="*/ 7347297 w 10920007"/>
                      <a:gd name="connsiteY2" fmla="*/ 685441 h 4191051"/>
                      <a:gd name="connsiteX3" fmla="*/ 5460004 w 10920007"/>
                      <a:gd name="connsiteY3" fmla="*/ 715061 h 4191051"/>
                      <a:gd name="connsiteX4" fmla="*/ 5460004 w 10920007"/>
                      <a:gd name="connsiteY4" fmla="*/ 721081 h 4191051"/>
                      <a:gd name="connsiteX5" fmla="*/ 3572711 w 10920007"/>
                      <a:gd name="connsiteY5" fmla="*/ 691461 h 4191051"/>
                      <a:gd name="connsiteX6" fmla="*/ 1344095 w 10920007"/>
                      <a:gd name="connsiteY6" fmla="*/ 619197 h 4191051"/>
                      <a:gd name="connsiteX7" fmla="*/ 680230 w 10920007"/>
                      <a:gd name="connsiteY7" fmla="*/ 6056 h 4191051"/>
                      <a:gd name="connsiteX8" fmla="*/ 101318 w 10920007"/>
                      <a:gd name="connsiteY8" fmla="*/ 219286 h 4191051"/>
                      <a:gd name="connsiteX9" fmla="*/ 712257 w 10920007"/>
                      <a:gd name="connsiteY9" fmla="*/ 820590 h 4191051"/>
                      <a:gd name="connsiteX10" fmla="*/ 2516423 w 10920007"/>
                      <a:gd name="connsiteY10" fmla="*/ 3401666 h 4191051"/>
                      <a:gd name="connsiteX11" fmla="*/ 5280693 w 10920007"/>
                      <a:gd name="connsiteY11" fmla="*/ 4178519 h 4191051"/>
                      <a:gd name="connsiteX12" fmla="*/ 5460004 w 10920007"/>
                      <a:gd name="connsiteY12" fmla="*/ 4191051 h 4191051"/>
                      <a:gd name="connsiteX13" fmla="*/ 5460004 w 10920007"/>
                      <a:gd name="connsiteY13" fmla="*/ 4185031 h 4191051"/>
                      <a:gd name="connsiteX14" fmla="*/ 8403585 w 10920007"/>
                      <a:gd name="connsiteY14" fmla="*/ 3395646 h 4191051"/>
                      <a:gd name="connsiteX15" fmla="*/ 10207751 w 10920007"/>
                      <a:gd name="connsiteY15" fmla="*/ 814570 h 4191051"/>
                      <a:gd name="connsiteX16" fmla="*/ 10818690 w 10920007"/>
                      <a:gd name="connsiteY16" fmla="*/ 213266 h 4191051"/>
                      <a:gd name="connsiteX17" fmla="*/ 10239778 w 10920007"/>
                      <a:gd name="connsiteY17" fmla="*/ 36 h 4191051"/>
                      <a:gd name="connsiteX0" fmla="*/ 10239778 w 10920007"/>
                      <a:gd name="connsiteY0" fmla="*/ 36 h 4213586"/>
                      <a:gd name="connsiteX1" fmla="*/ 9575913 w 10920007"/>
                      <a:gd name="connsiteY1" fmla="*/ 613177 h 4213586"/>
                      <a:gd name="connsiteX2" fmla="*/ 7347297 w 10920007"/>
                      <a:gd name="connsiteY2" fmla="*/ 685441 h 4213586"/>
                      <a:gd name="connsiteX3" fmla="*/ 5460004 w 10920007"/>
                      <a:gd name="connsiteY3" fmla="*/ 715061 h 4213586"/>
                      <a:gd name="connsiteX4" fmla="*/ 5460004 w 10920007"/>
                      <a:gd name="connsiteY4" fmla="*/ 721081 h 4213586"/>
                      <a:gd name="connsiteX5" fmla="*/ 3572711 w 10920007"/>
                      <a:gd name="connsiteY5" fmla="*/ 691461 h 4213586"/>
                      <a:gd name="connsiteX6" fmla="*/ 1344095 w 10920007"/>
                      <a:gd name="connsiteY6" fmla="*/ 619197 h 4213586"/>
                      <a:gd name="connsiteX7" fmla="*/ 680230 w 10920007"/>
                      <a:gd name="connsiteY7" fmla="*/ 6056 h 4213586"/>
                      <a:gd name="connsiteX8" fmla="*/ 101318 w 10920007"/>
                      <a:gd name="connsiteY8" fmla="*/ 219286 h 4213586"/>
                      <a:gd name="connsiteX9" fmla="*/ 712257 w 10920007"/>
                      <a:gd name="connsiteY9" fmla="*/ 820590 h 4213586"/>
                      <a:gd name="connsiteX10" fmla="*/ 2516423 w 10920007"/>
                      <a:gd name="connsiteY10" fmla="*/ 3401666 h 4213586"/>
                      <a:gd name="connsiteX11" fmla="*/ 5280693 w 10920007"/>
                      <a:gd name="connsiteY11" fmla="*/ 4178519 h 4213586"/>
                      <a:gd name="connsiteX12" fmla="*/ 5460004 w 10920007"/>
                      <a:gd name="connsiteY12" fmla="*/ 4191051 h 4213586"/>
                      <a:gd name="connsiteX13" fmla="*/ 5460004 w 10920007"/>
                      <a:gd name="connsiteY13" fmla="*/ 4185031 h 4213586"/>
                      <a:gd name="connsiteX14" fmla="*/ 8403585 w 10920007"/>
                      <a:gd name="connsiteY14" fmla="*/ 3395646 h 4213586"/>
                      <a:gd name="connsiteX15" fmla="*/ 10207751 w 10920007"/>
                      <a:gd name="connsiteY15" fmla="*/ 814570 h 4213586"/>
                      <a:gd name="connsiteX16" fmla="*/ 10818690 w 10920007"/>
                      <a:gd name="connsiteY16" fmla="*/ 213266 h 4213586"/>
                      <a:gd name="connsiteX17" fmla="*/ 10239778 w 10920007"/>
                      <a:gd name="connsiteY17" fmla="*/ 36 h 4213586"/>
                      <a:gd name="connsiteX0" fmla="*/ 10239778 w 10920007"/>
                      <a:gd name="connsiteY0" fmla="*/ 36 h 4213586"/>
                      <a:gd name="connsiteX1" fmla="*/ 9575913 w 10920007"/>
                      <a:gd name="connsiteY1" fmla="*/ 613177 h 4213586"/>
                      <a:gd name="connsiteX2" fmla="*/ 7347297 w 10920007"/>
                      <a:gd name="connsiteY2" fmla="*/ 685441 h 4213586"/>
                      <a:gd name="connsiteX3" fmla="*/ 5460004 w 10920007"/>
                      <a:gd name="connsiteY3" fmla="*/ 715061 h 4213586"/>
                      <a:gd name="connsiteX4" fmla="*/ 5460004 w 10920007"/>
                      <a:gd name="connsiteY4" fmla="*/ 721081 h 4213586"/>
                      <a:gd name="connsiteX5" fmla="*/ 3572711 w 10920007"/>
                      <a:gd name="connsiteY5" fmla="*/ 691461 h 4213586"/>
                      <a:gd name="connsiteX6" fmla="*/ 1344095 w 10920007"/>
                      <a:gd name="connsiteY6" fmla="*/ 619197 h 4213586"/>
                      <a:gd name="connsiteX7" fmla="*/ 680230 w 10920007"/>
                      <a:gd name="connsiteY7" fmla="*/ 6056 h 4213586"/>
                      <a:gd name="connsiteX8" fmla="*/ 101318 w 10920007"/>
                      <a:gd name="connsiteY8" fmla="*/ 219286 h 4213586"/>
                      <a:gd name="connsiteX9" fmla="*/ 712257 w 10920007"/>
                      <a:gd name="connsiteY9" fmla="*/ 820590 h 4213586"/>
                      <a:gd name="connsiteX10" fmla="*/ 2516423 w 10920007"/>
                      <a:gd name="connsiteY10" fmla="*/ 3401666 h 4213586"/>
                      <a:gd name="connsiteX11" fmla="*/ 5460004 w 10920007"/>
                      <a:gd name="connsiteY11" fmla="*/ 4191051 h 4213586"/>
                      <a:gd name="connsiteX12" fmla="*/ 5460004 w 10920007"/>
                      <a:gd name="connsiteY12" fmla="*/ 4185031 h 4213586"/>
                      <a:gd name="connsiteX13" fmla="*/ 8403585 w 10920007"/>
                      <a:gd name="connsiteY13" fmla="*/ 3395646 h 4213586"/>
                      <a:gd name="connsiteX14" fmla="*/ 10207751 w 10920007"/>
                      <a:gd name="connsiteY14" fmla="*/ 814570 h 4213586"/>
                      <a:gd name="connsiteX15" fmla="*/ 10818690 w 10920007"/>
                      <a:gd name="connsiteY15" fmla="*/ 213266 h 4213586"/>
                      <a:gd name="connsiteX16" fmla="*/ 10239778 w 10920007"/>
                      <a:gd name="connsiteY16" fmla="*/ 36 h 4213586"/>
                      <a:gd name="connsiteX0" fmla="*/ 10239778 w 10920007"/>
                      <a:gd name="connsiteY0" fmla="*/ 36 h 4191051"/>
                      <a:gd name="connsiteX1" fmla="*/ 9575913 w 10920007"/>
                      <a:gd name="connsiteY1" fmla="*/ 613177 h 4191051"/>
                      <a:gd name="connsiteX2" fmla="*/ 7347297 w 10920007"/>
                      <a:gd name="connsiteY2" fmla="*/ 685441 h 4191051"/>
                      <a:gd name="connsiteX3" fmla="*/ 5460004 w 10920007"/>
                      <a:gd name="connsiteY3" fmla="*/ 715061 h 4191051"/>
                      <a:gd name="connsiteX4" fmla="*/ 5460004 w 10920007"/>
                      <a:gd name="connsiteY4" fmla="*/ 721081 h 4191051"/>
                      <a:gd name="connsiteX5" fmla="*/ 3572711 w 10920007"/>
                      <a:gd name="connsiteY5" fmla="*/ 691461 h 4191051"/>
                      <a:gd name="connsiteX6" fmla="*/ 1344095 w 10920007"/>
                      <a:gd name="connsiteY6" fmla="*/ 619197 h 4191051"/>
                      <a:gd name="connsiteX7" fmla="*/ 680230 w 10920007"/>
                      <a:gd name="connsiteY7" fmla="*/ 6056 h 4191051"/>
                      <a:gd name="connsiteX8" fmla="*/ 101318 w 10920007"/>
                      <a:gd name="connsiteY8" fmla="*/ 219286 h 4191051"/>
                      <a:gd name="connsiteX9" fmla="*/ 712257 w 10920007"/>
                      <a:gd name="connsiteY9" fmla="*/ 820590 h 4191051"/>
                      <a:gd name="connsiteX10" fmla="*/ 2516423 w 10920007"/>
                      <a:gd name="connsiteY10" fmla="*/ 3401666 h 4191051"/>
                      <a:gd name="connsiteX11" fmla="*/ 5460004 w 10920007"/>
                      <a:gd name="connsiteY11" fmla="*/ 4191051 h 4191051"/>
                      <a:gd name="connsiteX12" fmla="*/ 8403585 w 10920007"/>
                      <a:gd name="connsiteY12" fmla="*/ 3395646 h 4191051"/>
                      <a:gd name="connsiteX13" fmla="*/ 10207751 w 10920007"/>
                      <a:gd name="connsiteY13" fmla="*/ 814570 h 4191051"/>
                      <a:gd name="connsiteX14" fmla="*/ 10818690 w 10920007"/>
                      <a:gd name="connsiteY14" fmla="*/ 213266 h 4191051"/>
                      <a:gd name="connsiteX15" fmla="*/ 10239778 w 10920007"/>
                      <a:gd name="connsiteY15" fmla="*/ 36 h 4191051"/>
                      <a:gd name="connsiteX0" fmla="*/ 10239778 w 10920007"/>
                      <a:gd name="connsiteY0" fmla="*/ 36 h 4218947"/>
                      <a:gd name="connsiteX1" fmla="*/ 9575913 w 10920007"/>
                      <a:gd name="connsiteY1" fmla="*/ 613177 h 4218947"/>
                      <a:gd name="connsiteX2" fmla="*/ 7347297 w 10920007"/>
                      <a:gd name="connsiteY2" fmla="*/ 685441 h 4218947"/>
                      <a:gd name="connsiteX3" fmla="*/ 5460004 w 10920007"/>
                      <a:gd name="connsiteY3" fmla="*/ 715061 h 4218947"/>
                      <a:gd name="connsiteX4" fmla="*/ 5460004 w 10920007"/>
                      <a:gd name="connsiteY4" fmla="*/ 721081 h 4218947"/>
                      <a:gd name="connsiteX5" fmla="*/ 3572711 w 10920007"/>
                      <a:gd name="connsiteY5" fmla="*/ 691461 h 4218947"/>
                      <a:gd name="connsiteX6" fmla="*/ 1344095 w 10920007"/>
                      <a:gd name="connsiteY6" fmla="*/ 619197 h 4218947"/>
                      <a:gd name="connsiteX7" fmla="*/ 680230 w 10920007"/>
                      <a:gd name="connsiteY7" fmla="*/ 6056 h 4218947"/>
                      <a:gd name="connsiteX8" fmla="*/ 101318 w 10920007"/>
                      <a:gd name="connsiteY8" fmla="*/ 219286 h 4218947"/>
                      <a:gd name="connsiteX9" fmla="*/ 712257 w 10920007"/>
                      <a:gd name="connsiteY9" fmla="*/ 820590 h 4218947"/>
                      <a:gd name="connsiteX10" fmla="*/ 2516423 w 10920007"/>
                      <a:gd name="connsiteY10" fmla="*/ 3401666 h 4218947"/>
                      <a:gd name="connsiteX11" fmla="*/ 5460004 w 10920007"/>
                      <a:gd name="connsiteY11" fmla="*/ 4191051 h 4218947"/>
                      <a:gd name="connsiteX12" fmla="*/ 8403585 w 10920007"/>
                      <a:gd name="connsiteY12" fmla="*/ 3395646 h 4218947"/>
                      <a:gd name="connsiteX13" fmla="*/ 10207751 w 10920007"/>
                      <a:gd name="connsiteY13" fmla="*/ 814570 h 4218947"/>
                      <a:gd name="connsiteX14" fmla="*/ 10818690 w 10920007"/>
                      <a:gd name="connsiteY14" fmla="*/ 213266 h 4218947"/>
                      <a:gd name="connsiteX15" fmla="*/ 10239778 w 10920007"/>
                      <a:gd name="connsiteY15" fmla="*/ 36 h 4218947"/>
                      <a:gd name="connsiteX0" fmla="*/ 10239778 w 10920007"/>
                      <a:gd name="connsiteY0" fmla="*/ 36 h 4367090"/>
                      <a:gd name="connsiteX1" fmla="*/ 9575913 w 10920007"/>
                      <a:gd name="connsiteY1" fmla="*/ 613177 h 4367090"/>
                      <a:gd name="connsiteX2" fmla="*/ 7347297 w 10920007"/>
                      <a:gd name="connsiteY2" fmla="*/ 685441 h 4367090"/>
                      <a:gd name="connsiteX3" fmla="*/ 5460004 w 10920007"/>
                      <a:gd name="connsiteY3" fmla="*/ 715061 h 4367090"/>
                      <a:gd name="connsiteX4" fmla="*/ 5460004 w 10920007"/>
                      <a:gd name="connsiteY4" fmla="*/ 721081 h 4367090"/>
                      <a:gd name="connsiteX5" fmla="*/ 3572711 w 10920007"/>
                      <a:gd name="connsiteY5" fmla="*/ 691461 h 4367090"/>
                      <a:gd name="connsiteX6" fmla="*/ 1344095 w 10920007"/>
                      <a:gd name="connsiteY6" fmla="*/ 619197 h 4367090"/>
                      <a:gd name="connsiteX7" fmla="*/ 680230 w 10920007"/>
                      <a:gd name="connsiteY7" fmla="*/ 6056 h 4367090"/>
                      <a:gd name="connsiteX8" fmla="*/ 101318 w 10920007"/>
                      <a:gd name="connsiteY8" fmla="*/ 219286 h 4367090"/>
                      <a:gd name="connsiteX9" fmla="*/ 712257 w 10920007"/>
                      <a:gd name="connsiteY9" fmla="*/ 820590 h 4367090"/>
                      <a:gd name="connsiteX10" fmla="*/ 2516423 w 10920007"/>
                      <a:gd name="connsiteY10" fmla="*/ 3401666 h 4367090"/>
                      <a:gd name="connsiteX11" fmla="*/ 5002804 w 10920007"/>
                      <a:gd name="connsiteY11" fmla="*/ 4343451 h 4367090"/>
                      <a:gd name="connsiteX12" fmla="*/ 8403585 w 10920007"/>
                      <a:gd name="connsiteY12" fmla="*/ 3395646 h 4367090"/>
                      <a:gd name="connsiteX13" fmla="*/ 10207751 w 10920007"/>
                      <a:gd name="connsiteY13" fmla="*/ 814570 h 4367090"/>
                      <a:gd name="connsiteX14" fmla="*/ 10818690 w 10920007"/>
                      <a:gd name="connsiteY14" fmla="*/ 213266 h 4367090"/>
                      <a:gd name="connsiteX15" fmla="*/ 10239778 w 10920007"/>
                      <a:gd name="connsiteY15" fmla="*/ 36 h 4367090"/>
                      <a:gd name="connsiteX0" fmla="*/ 10239778 w 10920007"/>
                      <a:gd name="connsiteY0" fmla="*/ 36 h 4345278"/>
                      <a:gd name="connsiteX1" fmla="*/ 9575913 w 10920007"/>
                      <a:gd name="connsiteY1" fmla="*/ 613177 h 4345278"/>
                      <a:gd name="connsiteX2" fmla="*/ 7347297 w 10920007"/>
                      <a:gd name="connsiteY2" fmla="*/ 685441 h 4345278"/>
                      <a:gd name="connsiteX3" fmla="*/ 5460004 w 10920007"/>
                      <a:gd name="connsiteY3" fmla="*/ 715061 h 4345278"/>
                      <a:gd name="connsiteX4" fmla="*/ 5460004 w 10920007"/>
                      <a:gd name="connsiteY4" fmla="*/ 721081 h 4345278"/>
                      <a:gd name="connsiteX5" fmla="*/ 3572711 w 10920007"/>
                      <a:gd name="connsiteY5" fmla="*/ 691461 h 4345278"/>
                      <a:gd name="connsiteX6" fmla="*/ 1344095 w 10920007"/>
                      <a:gd name="connsiteY6" fmla="*/ 619197 h 4345278"/>
                      <a:gd name="connsiteX7" fmla="*/ 680230 w 10920007"/>
                      <a:gd name="connsiteY7" fmla="*/ 6056 h 4345278"/>
                      <a:gd name="connsiteX8" fmla="*/ 101318 w 10920007"/>
                      <a:gd name="connsiteY8" fmla="*/ 219286 h 4345278"/>
                      <a:gd name="connsiteX9" fmla="*/ 712257 w 10920007"/>
                      <a:gd name="connsiteY9" fmla="*/ 820590 h 4345278"/>
                      <a:gd name="connsiteX10" fmla="*/ 2516423 w 10920007"/>
                      <a:gd name="connsiteY10" fmla="*/ 3401666 h 4345278"/>
                      <a:gd name="connsiteX11" fmla="*/ 5002804 w 10920007"/>
                      <a:gd name="connsiteY11" fmla="*/ 4343451 h 4345278"/>
                      <a:gd name="connsiteX12" fmla="*/ 8403585 w 10920007"/>
                      <a:gd name="connsiteY12" fmla="*/ 3395646 h 4345278"/>
                      <a:gd name="connsiteX13" fmla="*/ 10207751 w 10920007"/>
                      <a:gd name="connsiteY13" fmla="*/ 814570 h 4345278"/>
                      <a:gd name="connsiteX14" fmla="*/ 10818690 w 10920007"/>
                      <a:gd name="connsiteY14" fmla="*/ 213266 h 4345278"/>
                      <a:gd name="connsiteX15" fmla="*/ 10239778 w 10920007"/>
                      <a:gd name="connsiteY15" fmla="*/ 36 h 4345278"/>
                      <a:gd name="connsiteX0" fmla="*/ 10239778 w 10920007"/>
                      <a:gd name="connsiteY0" fmla="*/ 36 h 4346727"/>
                      <a:gd name="connsiteX1" fmla="*/ 9575913 w 10920007"/>
                      <a:gd name="connsiteY1" fmla="*/ 613177 h 4346727"/>
                      <a:gd name="connsiteX2" fmla="*/ 7347297 w 10920007"/>
                      <a:gd name="connsiteY2" fmla="*/ 685441 h 4346727"/>
                      <a:gd name="connsiteX3" fmla="*/ 5460004 w 10920007"/>
                      <a:gd name="connsiteY3" fmla="*/ 715061 h 4346727"/>
                      <a:gd name="connsiteX4" fmla="*/ 5460004 w 10920007"/>
                      <a:gd name="connsiteY4" fmla="*/ 721081 h 4346727"/>
                      <a:gd name="connsiteX5" fmla="*/ 3572711 w 10920007"/>
                      <a:gd name="connsiteY5" fmla="*/ 691461 h 4346727"/>
                      <a:gd name="connsiteX6" fmla="*/ 1344095 w 10920007"/>
                      <a:gd name="connsiteY6" fmla="*/ 619197 h 4346727"/>
                      <a:gd name="connsiteX7" fmla="*/ 680230 w 10920007"/>
                      <a:gd name="connsiteY7" fmla="*/ 6056 h 4346727"/>
                      <a:gd name="connsiteX8" fmla="*/ 101318 w 10920007"/>
                      <a:gd name="connsiteY8" fmla="*/ 219286 h 4346727"/>
                      <a:gd name="connsiteX9" fmla="*/ 712257 w 10920007"/>
                      <a:gd name="connsiteY9" fmla="*/ 820590 h 4346727"/>
                      <a:gd name="connsiteX10" fmla="*/ 2516423 w 10920007"/>
                      <a:gd name="connsiteY10" fmla="*/ 3401666 h 4346727"/>
                      <a:gd name="connsiteX11" fmla="*/ 5002804 w 10920007"/>
                      <a:gd name="connsiteY11" fmla="*/ 4343451 h 4346727"/>
                      <a:gd name="connsiteX12" fmla="*/ 8403585 w 10920007"/>
                      <a:gd name="connsiteY12" fmla="*/ 3395646 h 4346727"/>
                      <a:gd name="connsiteX13" fmla="*/ 10207751 w 10920007"/>
                      <a:gd name="connsiteY13" fmla="*/ 814570 h 4346727"/>
                      <a:gd name="connsiteX14" fmla="*/ 10818690 w 10920007"/>
                      <a:gd name="connsiteY14" fmla="*/ 213266 h 4346727"/>
                      <a:gd name="connsiteX15" fmla="*/ 10239778 w 10920007"/>
                      <a:gd name="connsiteY15" fmla="*/ 36 h 4346727"/>
                      <a:gd name="connsiteX0" fmla="*/ 10239778 w 10920007"/>
                      <a:gd name="connsiteY0" fmla="*/ 36 h 4346727"/>
                      <a:gd name="connsiteX1" fmla="*/ 9575913 w 10920007"/>
                      <a:gd name="connsiteY1" fmla="*/ 613177 h 4346727"/>
                      <a:gd name="connsiteX2" fmla="*/ 7347297 w 10920007"/>
                      <a:gd name="connsiteY2" fmla="*/ 685441 h 4346727"/>
                      <a:gd name="connsiteX3" fmla="*/ 5460004 w 10920007"/>
                      <a:gd name="connsiteY3" fmla="*/ 715061 h 4346727"/>
                      <a:gd name="connsiteX4" fmla="*/ 5460004 w 10920007"/>
                      <a:gd name="connsiteY4" fmla="*/ 721081 h 4346727"/>
                      <a:gd name="connsiteX5" fmla="*/ 3572711 w 10920007"/>
                      <a:gd name="connsiteY5" fmla="*/ 691461 h 4346727"/>
                      <a:gd name="connsiteX6" fmla="*/ 1344095 w 10920007"/>
                      <a:gd name="connsiteY6" fmla="*/ 619197 h 4346727"/>
                      <a:gd name="connsiteX7" fmla="*/ 680230 w 10920007"/>
                      <a:gd name="connsiteY7" fmla="*/ 6056 h 4346727"/>
                      <a:gd name="connsiteX8" fmla="*/ 101318 w 10920007"/>
                      <a:gd name="connsiteY8" fmla="*/ 219286 h 4346727"/>
                      <a:gd name="connsiteX9" fmla="*/ 712257 w 10920007"/>
                      <a:gd name="connsiteY9" fmla="*/ 820590 h 4346727"/>
                      <a:gd name="connsiteX10" fmla="*/ 2516423 w 10920007"/>
                      <a:gd name="connsiteY10" fmla="*/ 3401666 h 4346727"/>
                      <a:gd name="connsiteX11" fmla="*/ 5002804 w 10920007"/>
                      <a:gd name="connsiteY11" fmla="*/ 4343451 h 4346727"/>
                      <a:gd name="connsiteX12" fmla="*/ 8403585 w 10920007"/>
                      <a:gd name="connsiteY12" fmla="*/ 3395646 h 4346727"/>
                      <a:gd name="connsiteX13" fmla="*/ 10207751 w 10920007"/>
                      <a:gd name="connsiteY13" fmla="*/ 814570 h 4346727"/>
                      <a:gd name="connsiteX14" fmla="*/ 10818690 w 10920007"/>
                      <a:gd name="connsiteY14" fmla="*/ 213266 h 4346727"/>
                      <a:gd name="connsiteX15" fmla="*/ 10239778 w 10920007"/>
                      <a:gd name="connsiteY15" fmla="*/ 36 h 4346727"/>
                      <a:gd name="connsiteX0" fmla="*/ 10239778 w 10920007"/>
                      <a:gd name="connsiteY0" fmla="*/ 36 h 4384562"/>
                      <a:gd name="connsiteX1" fmla="*/ 9575913 w 10920007"/>
                      <a:gd name="connsiteY1" fmla="*/ 613177 h 4384562"/>
                      <a:gd name="connsiteX2" fmla="*/ 7347297 w 10920007"/>
                      <a:gd name="connsiteY2" fmla="*/ 685441 h 4384562"/>
                      <a:gd name="connsiteX3" fmla="*/ 5460004 w 10920007"/>
                      <a:gd name="connsiteY3" fmla="*/ 715061 h 4384562"/>
                      <a:gd name="connsiteX4" fmla="*/ 5460004 w 10920007"/>
                      <a:gd name="connsiteY4" fmla="*/ 721081 h 4384562"/>
                      <a:gd name="connsiteX5" fmla="*/ 3572711 w 10920007"/>
                      <a:gd name="connsiteY5" fmla="*/ 691461 h 4384562"/>
                      <a:gd name="connsiteX6" fmla="*/ 1344095 w 10920007"/>
                      <a:gd name="connsiteY6" fmla="*/ 619197 h 4384562"/>
                      <a:gd name="connsiteX7" fmla="*/ 680230 w 10920007"/>
                      <a:gd name="connsiteY7" fmla="*/ 6056 h 4384562"/>
                      <a:gd name="connsiteX8" fmla="*/ 101318 w 10920007"/>
                      <a:gd name="connsiteY8" fmla="*/ 219286 h 4384562"/>
                      <a:gd name="connsiteX9" fmla="*/ 712257 w 10920007"/>
                      <a:gd name="connsiteY9" fmla="*/ 820590 h 4384562"/>
                      <a:gd name="connsiteX10" fmla="*/ 2516423 w 10920007"/>
                      <a:gd name="connsiteY10" fmla="*/ 3401666 h 4384562"/>
                      <a:gd name="connsiteX11" fmla="*/ 5269504 w 10920007"/>
                      <a:gd name="connsiteY11" fmla="*/ 4381551 h 4384562"/>
                      <a:gd name="connsiteX12" fmla="*/ 8403585 w 10920007"/>
                      <a:gd name="connsiteY12" fmla="*/ 3395646 h 4384562"/>
                      <a:gd name="connsiteX13" fmla="*/ 10207751 w 10920007"/>
                      <a:gd name="connsiteY13" fmla="*/ 814570 h 4384562"/>
                      <a:gd name="connsiteX14" fmla="*/ 10818690 w 10920007"/>
                      <a:gd name="connsiteY14" fmla="*/ 213266 h 4384562"/>
                      <a:gd name="connsiteX15" fmla="*/ 10239778 w 10920007"/>
                      <a:gd name="connsiteY15" fmla="*/ 36 h 4384562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2516423 w 10920007"/>
                      <a:gd name="connsiteY10" fmla="*/ 3401666 h 4381551"/>
                      <a:gd name="connsiteX11" fmla="*/ 5269504 w 10920007"/>
                      <a:gd name="connsiteY11" fmla="*/ 4381551 h 4381551"/>
                      <a:gd name="connsiteX12" fmla="*/ 8403585 w 10920007"/>
                      <a:gd name="connsiteY12" fmla="*/ 3395646 h 4381551"/>
                      <a:gd name="connsiteX13" fmla="*/ 10207751 w 10920007"/>
                      <a:gd name="connsiteY13" fmla="*/ 814570 h 4381551"/>
                      <a:gd name="connsiteX14" fmla="*/ 10818690 w 10920007"/>
                      <a:gd name="connsiteY14" fmla="*/ 213266 h 4381551"/>
                      <a:gd name="connsiteX15" fmla="*/ 10239778 w 10920007"/>
                      <a:gd name="connsiteY15" fmla="*/ 36 h 4381551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2579776 w 10920007"/>
                      <a:gd name="connsiteY10" fmla="*/ 3422931 h 4381551"/>
                      <a:gd name="connsiteX11" fmla="*/ 5269504 w 10920007"/>
                      <a:gd name="connsiteY11" fmla="*/ 4381551 h 4381551"/>
                      <a:gd name="connsiteX12" fmla="*/ 8403585 w 10920007"/>
                      <a:gd name="connsiteY12" fmla="*/ 3395646 h 4381551"/>
                      <a:gd name="connsiteX13" fmla="*/ 10207751 w 10920007"/>
                      <a:gd name="connsiteY13" fmla="*/ 814570 h 4381551"/>
                      <a:gd name="connsiteX14" fmla="*/ 10818690 w 10920007"/>
                      <a:gd name="connsiteY14" fmla="*/ 213266 h 4381551"/>
                      <a:gd name="connsiteX15" fmla="*/ 10239778 w 10920007"/>
                      <a:gd name="connsiteY15" fmla="*/ 36 h 4381551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1685833 w 10920007"/>
                      <a:gd name="connsiteY10" fmla="*/ 2580737 h 4381551"/>
                      <a:gd name="connsiteX11" fmla="*/ 2579776 w 10920007"/>
                      <a:gd name="connsiteY11" fmla="*/ 3422931 h 4381551"/>
                      <a:gd name="connsiteX12" fmla="*/ 5269504 w 10920007"/>
                      <a:gd name="connsiteY12" fmla="*/ 4381551 h 4381551"/>
                      <a:gd name="connsiteX13" fmla="*/ 8403585 w 10920007"/>
                      <a:gd name="connsiteY13" fmla="*/ 3395646 h 4381551"/>
                      <a:gd name="connsiteX14" fmla="*/ 10207751 w 10920007"/>
                      <a:gd name="connsiteY14" fmla="*/ 814570 h 4381551"/>
                      <a:gd name="connsiteX15" fmla="*/ 10818690 w 10920007"/>
                      <a:gd name="connsiteY15" fmla="*/ 213266 h 4381551"/>
                      <a:gd name="connsiteX16" fmla="*/ 10239778 w 10920007"/>
                      <a:gd name="connsiteY16" fmla="*/ 36 h 4381551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1685833 w 10920007"/>
                      <a:gd name="connsiteY10" fmla="*/ 2580737 h 4381551"/>
                      <a:gd name="connsiteX11" fmla="*/ 2139865 w 10920007"/>
                      <a:gd name="connsiteY11" fmla="*/ 3037937 h 4381551"/>
                      <a:gd name="connsiteX12" fmla="*/ 2579776 w 10920007"/>
                      <a:gd name="connsiteY12" fmla="*/ 3422931 h 4381551"/>
                      <a:gd name="connsiteX13" fmla="*/ 5269504 w 10920007"/>
                      <a:gd name="connsiteY13" fmla="*/ 4381551 h 4381551"/>
                      <a:gd name="connsiteX14" fmla="*/ 8403585 w 10920007"/>
                      <a:gd name="connsiteY14" fmla="*/ 3395646 h 4381551"/>
                      <a:gd name="connsiteX15" fmla="*/ 10207751 w 10920007"/>
                      <a:gd name="connsiteY15" fmla="*/ 814570 h 4381551"/>
                      <a:gd name="connsiteX16" fmla="*/ 10818690 w 10920007"/>
                      <a:gd name="connsiteY16" fmla="*/ 213266 h 4381551"/>
                      <a:gd name="connsiteX17" fmla="*/ 10239778 w 10920007"/>
                      <a:gd name="connsiteY17" fmla="*/ 36 h 4381551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1685833 w 10920007"/>
                      <a:gd name="connsiteY10" fmla="*/ 2580737 h 4381551"/>
                      <a:gd name="connsiteX11" fmla="*/ 2139865 w 10920007"/>
                      <a:gd name="connsiteY11" fmla="*/ 3037937 h 4381551"/>
                      <a:gd name="connsiteX12" fmla="*/ 2896543 w 10920007"/>
                      <a:gd name="connsiteY12" fmla="*/ 3593052 h 4381551"/>
                      <a:gd name="connsiteX13" fmla="*/ 5269504 w 10920007"/>
                      <a:gd name="connsiteY13" fmla="*/ 4381551 h 4381551"/>
                      <a:gd name="connsiteX14" fmla="*/ 8403585 w 10920007"/>
                      <a:gd name="connsiteY14" fmla="*/ 3395646 h 4381551"/>
                      <a:gd name="connsiteX15" fmla="*/ 10207751 w 10920007"/>
                      <a:gd name="connsiteY15" fmla="*/ 814570 h 4381551"/>
                      <a:gd name="connsiteX16" fmla="*/ 10818690 w 10920007"/>
                      <a:gd name="connsiteY16" fmla="*/ 213266 h 4381551"/>
                      <a:gd name="connsiteX17" fmla="*/ 10239778 w 10920007"/>
                      <a:gd name="connsiteY17" fmla="*/ 36 h 4381551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1685833 w 10920007"/>
                      <a:gd name="connsiteY10" fmla="*/ 2580737 h 4381551"/>
                      <a:gd name="connsiteX11" fmla="*/ 2139865 w 10920007"/>
                      <a:gd name="connsiteY11" fmla="*/ 3037937 h 4381551"/>
                      <a:gd name="connsiteX12" fmla="*/ 2896543 w 10920007"/>
                      <a:gd name="connsiteY12" fmla="*/ 3593052 h 4381551"/>
                      <a:gd name="connsiteX13" fmla="*/ 5269504 w 10920007"/>
                      <a:gd name="connsiteY13" fmla="*/ 4381551 h 4381551"/>
                      <a:gd name="connsiteX14" fmla="*/ 8403585 w 10920007"/>
                      <a:gd name="connsiteY14" fmla="*/ 3395646 h 4381551"/>
                      <a:gd name="connsiteX15" fmla="*/ 10207751 w 10920007"/>
                      <a:gd name="connsiteY15" fmla="*/ 814570 h 4381551"/>
                      <a:gd name="connsiteX16" fmla="*/ 10818690 w 10920007"/>
                      <a:gd name="connsiteY16" fmla="*/ 213266 h 4381551"/>
                      <a:gd name="connsiteX17" fmla="*/ 10239778 w 10920007"/>
                      <a:gd name="connsiteY17" fmla="*/ 36 h 4381551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1675275 w 10920007"/>
                      <a:gd name="connsiteY10" fmla="*/ 2506309 h 4381551"/>
                      <a:gd name="connsiteX11" fmla="*/ 2139865 w 10920007"/>
                      <a:gd name="connsiteY11" fmla="*/ 3037937 h 4381551"/>
                      <a:gd name="connsiteX12" fmla="*/ 2896543 w 10920007"/>
                      <a:gd name="connsiteY12" fmla="*/ 3593052 h 4381551"/>
                      <a:gd name="connsiteX13" fmla="*/ 5269504 w 10920007"/>
                      <a:gd name="connsiteY13" fmla="*/ 4381551 h 4381551"/>
                      <a:gd name="connsiteX14" fmla="*/ 8403585 w 10920007"/>
                      <a:gd name="connsiteY14" fmla="*/ 3395646 h 4381551"/>
                      <a:gd name="connsiteX15" fmla="*/ 10207751 w 10920007"/>
                      <a:gd name="connsiteY15" fmla="*/ 814570 h 4381551"/>
                      <a:gd name="connsiteX16" fmla="*/ 10818690 w 10920007"/>
                      <a:gd name="connsiteY16" fmla="*/ 213266 h 4381551"/>
                      <a:gd name="connsiteX17" fmla="*/ 10239778 w 10920007"/>
                      <a:gd name="connsiteY17" fmla="*/ 36 h 4381551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1675275 w 10920007"/>
                      <a:gd name="connsiteY10" fmla="*/ 2506309 h 4381551"/>
                      <a:gd name="connsiteX11" fmla="*/ 2139865 w 10920007"/>
                      <a:gd name="connsiteY11" fmla="*/ 3037937 h 4381551"/>
                      <a:gd name="connsiteX12" fmla="*/ 2910096 w 10920007"/>
                      <a:gd name="connsiteY12" fmla="*/ 3647643 h 4381551"/>
                      <a:gd name="connsiteX13" fmla="*/ 5269504 w 10920007"/>
                      <a:gd name="connsiteY13" fmla="*/ 4381551 h 4381551"/>
                      <a:gd name="connsiteX14" fmla="*/ 8403585 w 10920007"/>
                      <a:gd name="connsiteY14" fmla="*/ 3395646 h 4381551"/>
                      <a:gd name="connsiteX15" fmla="*/ 10207751 w 10920007"/>
                      <a:gd name="connsiteY15" fmla="*/ 814570 h 4381551"/>
                      <a:gd name="connsiteX16" fmla="*/ 10818690 w 10920007"/>
                      <a:gd name="connsiteY16" fmla="*/ 213266 h 4381551"/>
                      <a:gd name="connsiteX17" fmla="*/ 10239778 w 10920007"/>
                      <a:gd name="connsiteY17" fmla="*/ 36 h 4381551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1675275 w 10920007"/>
                      <a:gd name="connsiteY10" fmla="*/ 2506309 h 4381551"/>
                      <a:gd name="connsiteX11" fmla="*/ 2139865 w 10920007"/>
                      <a:gd name="connsiteY11" fmla="*/ 3037937 h 4381551"/>
                      <a:gd name="connsiteX12" fmla="*/ 2910096 w 10920007"/>
                      <a:gd name="connsiteY12" fmla="*/ 3647643 h 4381551"/>
                      <a:gd name="connsiteX13" fmla="*/ 5269504 w 10920007"/>
                      <a:gd name="connsiteY13" fmla="*/ 4381551 h 4381551"/>
                      <a:gd name="connsiteX14" fmla="*/ 8403585 w 10920007"/>
                      <a:gd name="connsiteY14" fmla="*/ 3395646 h 4381551"/>
                      <a:gd name="connsiteX15" fmla="*/ 10207751 w 10920007"/>
                      <a:gd name="connsiteY15" fmla="*/ 814570 h 4381551"/>
                      <a:gd name="connsiteX16" fmla="*/ 10818690 w 10920007"/>
                      <a:gd name="connsiteY16" fmla="*/ 213266 h 4381551"/>
                      <a:gd name="connsiteX17" fmla="*/ 10239778 w 10920007"/>
                      <a:gd name="connsiteY17" fmla="*/ 36 h 4381551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1675275 w 10920007"/>
                      <a:gd name="connsiteY10" fmla="*/ 2506309 h 4381551"/>
                      <a:gd name="connsiteX11" fmla="*/ 2139865 w 10920007"/>
                      <a:gd name="connsiteY11" fmla="*/ 3037937 h 4381551"/>
                      <a:gd name="connsiteX12" fmla="*/ 2910096 w 10920007"/>
                      <a:gd name="connsiteY12" fmla="*/ 3647643 h 4381551"/>
                      <a:gd name="connsiteX13" fmla="*/ 5269504 w 10920007"/>
                      <a:gd name="connsiteY13" fmla="*/ 4381551 h 4381551"/>
                      <a:gd name="connsiteX14" fmla="*/ 8403585 w 10920007"/>
                      <a:gd name="connsiteY14" fmla="*/ 3395646 h 4381551"/>
                      <a:gd name="connsiteX15" fmla="*/ 10207751 w 10920007"/>
                      <a:gd name="connsiteY15" fmla="*/ 814570 h 4381551"/>
                      <a:gd name="connsiteX16" fmla="*/ 10818690 w 10920007"/>
                      <a:gd name="connsiteY16" fmla="*/ 213266 h 4381551"/>
                      <a:gd name="connsiteX17" fmla="*/ 10239778 w 10920007"/>
                      <a:gd name="connsiteY17" fmla="*/ 36 h 4381551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1675275 w 10920007"/>
                      <a:gd name="connsiteY10" fmla="*/ 2506309 h 4381551"/>
                      <a:gd name="connsiteX11" fmla="*/ 2139865 w 10920007"/>
                      <a:gd name="connsiteY11" fmla="*/ 3037937 h 4381551"/>
                      <a:gd name="connsiteX12" fmla="*/ 2910096 w 10920007"/>
                      <a:gd name="connsiteY12" fmla="*/ 3647643 h 4381551"/>
                      <a:gd name="connsiteX13" fmla="*/ 5269504 w 10920007"/>
                      <a:gd name="connsiteY13" fmla="*/ 4381551 h 4381551"/>
                      <a:gd name="connsiteX14" fmla="*/ 8403585 w 10920007"/>
                      <a:gd name="connsiteY14" fmla="*/ 3395646 h 4381551"/>
                      <a:gd name="connsiteX15" fmla="*/ 10207751 w 10920007"/>
                      <a:gd name="connsiteY15" fmla="*/ 814570 h 4381551"/>
                      <a:gd name="connsiteX16" fmla="*/ 10818690 w 10920007"/>
                      <a:gd name="connsiteY16" fmla="*/ 213266 h 4381551"/>
                      <a:gd name="connsiteX17" fmla="*/ 10239778 w 10920007"/>
                      <a:gd name="connsiteY17" fmla="*/ 36 h 438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920007" h="4381551">
                        <a:moveTo>
                          <a:pt x="10239778" y="36"/>
                        </a:moveTo>
                        <a:cubicBezTo>
                          <a:pt x="9987208" y="2794"/>
                          <a:pt x="9745096" y="161847"/>
                          <a:pt x="9575913" y="613177"/>
                        </a:cubicBezTo>
                        <a:lnTo>
                          <a:pt x="7347297" y="685441"/>
                        </a:lnTo>
                        <a:lnTo>
                          <a:pt x="5460004" y="715061"/>
                        </a:lnTo>
                        <a:lnTo>
                          <a:pt x="5460004" y="721081"/>
                        </a:lnTo>
                        <a:lnTo>
                          <a:pt x="3572711" y="691461"/>
                        </a:lnTo>
                        <a:lnTo>
                          <a:pt x="1344095" y="619197"/>
                        </a:lnTo>
                        <a:cubicBezTo>
                          <a:pt x="1174912" y="167867"/>
                          <a:pt x="932800" y="8814"/>
                          <a:pt x="680230" y="6056"/>
                        </a:cubicBezTo>
                        <a:cubicBezTo>
                          <a:pt x="483787" y="3911"/>
                          <a:pt x="281019" y="96315"/>
                          <a:pt x="101318" y="219286"/>
                        </a:cubicBezTo>
                        <a:cubicBezTo>
                          <a:pt x="-65901" y="398902"/>
                          <a:pt x="-121622" y="987539"/>
                          <a:pt x="712257" y="820590"/>
                        </a:cubicBezTo>
                        <a:cubicBezTo>
                          <a:pt x="986902" y="1217709"/>
                          <a:pt x="1364022" y="2072586"/>
                          <a:pt x="1675275" y="2506309"/>
                        </a:cubicBezTo>
                        <a:cubicBezTo>
                          <a:pt x="1899131" y="2884727"/>
                          <a:pt x="1990874" y="2897571"/>
                          <a:pt x="2139865" y="3037937"/>
                        </a:cubicBezTo>
                        <a:cubicBezTo>
                          <a:pt x="2255919" y="3105620"/>
                          <a:pt x="2401518" y="3350682"/>
                          <a:pt x="2910096" y="3647643"/>
                        </a:cubicBezTo>
                        <a:cubicBezTo>
                          <a:pt x="3579409" y="4018318"/>
                          <a:pt x="4131207" y="4231940"/>
                          <a:pt x="5269504" y="4381551"/>
                        </a:cubicBezTo>
                        <a:cubicBezTo>
                          <a:pt x="6931900" y="4272100"/>
                          <a:pt x="7441441" y="4003681"/>
                          <a:pt x="8403585" y="3395646"/>
                        </a:cubicBezTo>
                        <a:cubicBezTo>
                          <a:pt x="9232232" y="2832779"/>
                          <a:pt x="9924132" y="1618894"/>
                          <a:pt x="10207751" y="814570"/>
                        </a:cubicBezTo>
                        <a:cubicBezTo>
                          <a:pt x="11041630" y="981519"/>
                          <a:pt x="10985909" y="392882"/>
                          <a:pt x="10818690" y="213266"/>
                        </a:cubicBezTo>
                        <a:cubicBezTo>
                          <a:pt x="10638989" y="90295"/>
                          <a:pt x="10436221" y="-2109"/>
                          <a:pt x="10239778" y="36"/>
                        </a:cubicBezTo>
                        <a:close/>
                      </a:path>
                    </a:pathLst>
                  </a:custGeom>
                  <a:solidFill>
                    <a:srgbClr val="6B46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576" name="Csoportba foglalás 575"/>
                  <p:cNvGrpSpPr/>
                  <p:nvPr/>
                </p:nvGrpSpPr>
                <p:grpSpPr>
                  <a:xfrm>
                    <a:off x="573849" y="-2708709"/>
                    <a:ext cx="6401671" cy="1916366"/>
                    <a:chOff x="2739035" y="1047578"/>
                    <a:chExt cx="6401671" cy="1783630"/>
                  </a:xfrm>
                </p:grpSpPr>
                <p:grpSp>
                  <p:nvGrpSpPr>
                    <p:cNvPr id="578" name="Csoportba foglalás 577"/>
                    <p:cNvGrpSpPr/>
                    <p:nvPr/>
                  </p:nvGrpSpPr>
                  <p:grpSpPr>
                    <a:xfrm>
                      <a:off x="3127267" y="1701004"/>
                      <a:ext cx="5624339" cy="1130204"/>
                      <a:chOff x="3280758" y="2209705"/>
                      <a:chExt cx="5624339" cy="1130204"/>
                    </a:xfrm>
                  </p:grpSpPr>
                  <p:sp>
                    <p:nvSpPr>
                      <p:cNvPr id="581" name="Téglalap 13"/>
                      <p:cNvSpPr/>
                      <p:nvPr/>
                    </p:nvSpPr>
                    <p:spPr>
                      <a:xfrm>
                        <a:off x="3280758" y="2209705"/>
                        <a:ext cx="5624339" cy="421892"/>
                      </a:xfrm>
                      <a:custGeom>
                        <a:avLst/>
                        <a:gdLst>
                          <a:gd name="connsiteX0" fmla="*/ 0 w 5581650"/>
                          <a:gd name="connsiteY0" fmla="*/ 0 h 1295400"/>
                          <a:gd name="connsiteX1" fmla="*/ 5581650 w 5581650"/>
                          <a:gd name="connsiteY1" fmla="*/ 0 h 1295400"/>
                          <a:gd name="connsiteX2" fmla="*/ 5581650 w 5581650"/>
                          <a:gd name="connsiteY2" fmla="*/ 1295400 h 1295400"/>
                          <a:gd name="connsiteX3" fmla="*/ 0 w 5581650"/>
                          <a:gd name="connsiteY3" fmla="*/ 1295400 h 1295400"/>
                          <a:gd name="connsiteX4" fmla="*/ 0 w 5581650"/>
                          <a:gd name="connsiteY4" fmla="*/ 0 h 1295400"/>
                          <a:gd name="connsiteX0" fmla="*/ 0 w 5581650"/>
                          <a:gd name="connsiteY0" fmla="*/ 0 h 1295400"/>
                          <a:gd name="connsiteX1" fmla="*/ 5581650 w 5581650"/>
                          <a:gd name="connsiteY1" fmla="*/ 0 h 1295400"/>
                          <a:gd name="connsiteX2" fmla="*/ 5546024 w 5581650"/>
                          <a:gd name="connsiteY2" fmla="*/ 939141 h 1295400"/>
                          <a:gd name="connsiteX3" fmla="*/ 0 w 5581650"/>
                          <a:gd name="connsiteY3" fmla="*/ 1295400 h 1295400"/>
                          <a:gd name="connsiteX4" fmla="*/ 0 w 5581650"/>
                          <a:gd name="connsiteY4" fmla="*/ 0 h 1295400"/>
                          <a:gd name="connsiteX0" fmla="*/ 0 w 5581650"/>
                          <a:gd name="connsiteY0" fmla="*/ 0 h 962891"/>
                          <a:gd name="connsiteX1" fmla="*/ 5581650 w 5581650"/>
                          <a:gd name="connsiteY1" fmla="*/ 0 h 962891"/>
                          <a:gd name="connsiteX2" fmla="*/ 5546024 w 5581650"/>
                          <a:gd name="connsiteY2" fmla="*/ 939141 h 962891"/>
                          <a:gd name="connsiteX3" fmla="*/ 71252 w 5581650"/>
                          <a:gd name="connsiteY3" fmla="*/ 962891 h 962891"/>
                          <a:gd name="connsiteX4" fmla="*/ 0 w 5581650"/>
                          <a:gd name="connsiteY4" fmla="*/ 0 h 962891"/>
                          <a:gd name="connsiteX0" fmla="*/ 0 w 5581650"/>
                          <a:gd name="connsiteY0" fmla="*/ 0 h 1026969"/>
                          <a:gd name="connsiteX1" fmla="*/ 5581650 w 5581650"/>
                          <a:gd name="connsiteY1" fmla="*/ 0 h 1026969"/>
                          <a:gd name="connsiteX2" fmla="*/ 5546024 w 5581650"/>
                          <a:gd name="connsiteY2" fmla="*/ 939141 h 1026969"/>
                          <a:gd name="connsiteX3" fmla="*/ 2523259 w 5581650"/>
                          <a:gd name="connsiteY3" fmla="*/ 1026969 h 1026969"/>
                          <a:gd name="connsiteX4" fmla="*/ 71252 w 5581650"/>
                          <a:gd name="connsiteY4" fmla="*/ 962891 h 1026969"/>
                          <a:gd name="connsiteX5" fmla="*/ 0 w 5581650"/>
                          <a:gd name="connsiteY5" fmla="*/ 0 h 1026969"/>
                          <a:gd name="connsiteX0" fmla="*/ 0 w 5590246"/>
                          <a:gd name="connsiteY0" fmla="*/ 637503 h 1664472"/>
                          <a:gd name="connsiteX1" fmla="*/ 5590246 w 5590246"/>
                          <a:gd name="connsiteY1" fmla="*/ 0 h 1664472"/>
                          <a:gd name="connsiteX2" fmla="*/ 5546024 w 5590246"/>
                          <a:gd name="connsiteY2" fmla="*/ 1576644 h 1664472"/>
                          <a:gd name="connsiteX3" fmla="*/ 2523259 w 5590246"/>
                          <a:gd name="connsiteY3" fmla="*/ 1664472 h 1664472"/>
                          <a:gd name="connsiteX4" fmla="*/ 71252 w 5590246"/>
                          <a:gd name="connsiteY4" fmla="*/ 1600394 h 1664472"/>
                          <a:gd name="connsiteX5" fmla="*/ 0 w 5590246"/>
                          <a:gd name="connsiteY5" fmla="*/ 637503 h 1664472"/>
                          <a:gd name="connsiteX0" fmla="*/ 0 w 5590246"/>
                          <a:gd name="connsiteY0" fmla="*/ 637503 h 2160307"/>
                          <a:gd name="connsiteX1" fmla="*/ 5590246 w 5590246"/>
                          <a:gd name="connsiteY1" fmla="*/ 0 h 2160307"/>
                          <a:gd name="connsiteX2" fmla="*/ 5546024 w 5590246"/>
                          <a:gd name="connsiteY2" fmla="*/ 1576644 h 2160307"/>
                          <a:gd name="connsiteX3" fmla="*/ 2514662 w 5590246"/>
                          <a:gd name="connsiteY3" fmla="*/ 2160307 h 2160307"/>
                          <a:gd name="connsiteX4" fmla="*/ 71252 w 5590246"/>
                          <a:gd name="connsiteY4" fmla="*/ 1600394 h 2160307"/>
                          <a:gd name="connsiteX5" fmla="*/ 0 w 5590246"/>
                          <a:gd name="connsiteY5" fmla="*/ 637503 h 2160307"/>
                          <a:gd name="connsiteX0" fmla="*/ 0 w 5590246"/>
                          <a:gd name="connsiteY0" fmla="*/ 283336 h 2160307"/>
                          <a:gd name="connsiteX1" fmla="*/ 5590246 w 5590246"/>
                          <a:gd name="connsiteY1" fmla="*/ 0 h 2160307"/>
                          <a:gd name="connsiteX2" fmla="*/ 5546024 w 5590246"/>
                          <a:gd name="connsiteY2" fmla="*/ 1576644 h 2160307"/>
                          <a:gd name="connsiteX3" fmla="*/ 2514662 w 5590246"/>
                          <a:gd name="connsiteY3" fmla="*/ 2160307 h 2160307"/>
                          <a:gd name="connsiteX4" fmla="*/ 71252 w 5590246"/>
                          <a:gd name="connsiteY4" fmla="*/ 1600394 h 2160307"/>
                          <a:gd name="connsiteX5" fmla="*/ 0 w 5590246"/>
                          <a:gd name="connsiteY5" fmla="*/ 283336 h 2160307"/>
                          <a:gd name="connsiteX0" fmla="*/ 0 w 5590246"/>
                          <a:gd name="connsiteY0" fmla="*/ 283336 h 2160307"/>
                          <a:gd name="connsiteX1" fmla="*/ 5590246 w 5590246"/>
                          <a:gd name="connsiteY1" fmla="*/ 0 h 2160307"/>
                          <a:gd name="connsiteX2" fmla="*/ 5546024 w 5590246"/>
                          <a:gd name="connsiteY2" fmla="*/ 1576644 h 2160307"/>
                          <a:gd name="connsiteX3" fmla="*/ 2514662 w 5590246"/>
                          <a:gd name="connsiteY3" fmla="*/ 2160307 h 2160307"/>
                          <a:gd name="connsiteX4" fmla="*/ 45462 w 5590246"/>
                          <a:gd name="connsiteY4" fmla="*/ 1600392 h 2160307"/>
                          <a:gd name="connsiteX5" fmla="*/ 0 w 5590246"/>
                          <a:gd name="connsiteY5" fmla="*/ 283336 h 2160307"/>
                          <a:gd name="connsiteX0" fmla="*/ 0 w 5590246"/>
                          <a:gd name="connsiteY0" fmla="*/ 70830 h 2160307"/>
                          <a:gd name="connsiteX1" fmla="*/ 5590246 w 5590246"/>
                          <a:gd name="connsiteY1" fmla="*/ 0 h 2160307"/>
                          <a:gd name="connsiteX2" fmla="*/ 5546024 w 5590246"/>
                          <a:gd name="connsiteY2" fmla="*/ 1576644 h 2160307"/>
                          <a:gd name="connsiteX3" fmla="*/ 2514662 w 5590246"/>
                          <a:gd name="connsiteY3" fmla="*/ 2160307 h 2160307"/>
                          <a:gd name="connsiteX4" fmla="*/ 45462 w 5590246"/>
                          <a:gd name="connsiteY4" fmla="*/ 1600392 h 2160307"/>
                          <a:gd name="connsiteX5" fmla="*/ 0 w 5590246"/>
                          <a:gd name="connsiteY5" fmla="*/ 70830 h 2160307"/>
                          <a:gd name="connsiteX0" fmla="*/ 0 w 5590246"/>
                          <a:gd name="connsiteY0" fmla="*/ 70830 h 2160307"/>
                          <a:gd name="connsiteX1" fmla="*/ 5590246 w 5590246"/>
                          <a:gd name="connsiteY1" fmla="*/ 0 h 2160307"/>
                          <a:gd name="connsiteX2" fmla="*/ 5571815 w 5590246"/>
                          <a:gd name="connsiteY2" fmla="*/ 1718313 h 2160307"/>
                          <a:gd name="connsiteX3" fmla="*/ 2514662 w 5590246"/>
                          <a:gd name="connsiteY3" fmla="*/ 2160307 h 2160307"/>
                          <a:gd name="connsiteX4" fmla="*/ 45462 w 5590246"/>
                          <a:gd name="connsiteY4" fmla="*/ 1600392 h 2160307"/>
                          <a:gd name="connsiteX5" fmla="*/ 0 w 5590246"/>
                          <a:gd name="connsiteY5" fmla="*/ 70830 h 2160307"/>
                          <a:gd name="connsiteX0" fmla="*/ 14715 w 5604961"/>
                          <a:gd name="connsiteY0" fmla="*/ 70830 h 2160307"/>
                          <a:gd name="connsiteX1" fmla="*/ 5604961 w 5604961"/>
                          <a:gd name="connsiteY1" fmla="*/ 0 h 2160307"/>
                          <a:gd name="connsiteX2" fmla="*/ 5586530 w 5604961"/>
                          <a:gd name="connsiteY2" fmla="*/ 1718313 h 2160307"/>
                          <a:gd name="connsiteX3" fmla="*/ 2529377 w 5604961"/>
                          <a:gd name="connsiteY3" fmla="*/ 2160307 h 2160307"/>
                          <a:gd name="connsiteX4" fmla="*/ 0 w 5604961"/>
                          <a:gd name="connsiteY4" fmla="*/ 1742052 h 2160307"/>
                          <a:gd name="connsiteX5" fmla="*/ 14715 w 5604961"/>
                          <a:gd name="connsiteY5" fmla="*/ 70830 h 21603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604961" h="2160307">
                            <a:moveTo>
                              <a:pt x="14715" y="70830"/>
                            </a:moveTo>
                            <a:lnTo>
                              <a:pt x="5604961" y="0"/>
                            </a:lnTo>
                            <a:lnTo>
                              <a:pt x="5586530" y="1718313"/>
                            </a:lnTo>
                            <a:cubicBezTo>
                              <a:pt x="4586859" y="1723838"/>
                              <a:pt x="3529048" y="2154782"/>
                              <a:pt x="2529377" y="2160307"/>
                            </a:cubicBezTo>
                            <a:lnTo>
                              <a:pt x="0" y="1742052"/>
                            </a:lnTo>
                            <a:lnTo>
                              <a:pt x="14715" y="70830"/>
                            </a:lnTo>
                            <a:close/>
                          </a:path>
                        </a:pathLst>
                      </a:custGeom>
                      <a:solidFill>
                        <a:srgbClr val="925F2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582" name="Téglalap 13"/>
                      <p:cNvSpPr/>
                      <p:nvPr/>
                    </p:nvSpPr>
                    <p:spPr>
                      <a:xfrm>
                        <a:off x="3294871" y="2507732"/>
                        <a:ext cx="5591175" cy="832177"/>
                      </a:xfrm>
                      <a:custGeom>
                        <a:avLst/>
                        <a:gdLst>
                          <a:gd name="connsiteX0" fmla="*/ 0 w 5581650"/>
                          <a:gd name="connsiteY0" fmla="*/ 0 h 1295400"/>
                          <a:gd name="connsiteX1" fmla="*/ 5581650 w 5581650"/>
                          <a:gd name="connsiteY1" fmla="*/ 0 h 1295400"/>
                          <a:gd name="connsiteX2" fmla="*/ 5581650 w 5581650"/>
                          <a:gd name="connsiteY2" fmla="*/ 1295400 h 1295400"/>
                          <a:gd name="connsiteX3" fmla="*/ 0 w 5581650"/>
                          <a:gd name="connsiteY3" fmla="*/ 1295400 h 1295400"/>
                          <a:gd name="connsiteX4" fmla="*/ 0 w 5581650"/>
                          <a:gd name="connsiteY4" fmla="*/ 0 h 1295400"/>
                          <a:gd name="connsiteX0" fmla="*/ 0 w 5581650"/>
                          <a:gd name="connsiteY0" fmla="*/ 0 h 1295400"/>
                          <a:gd name="connsiteX1" fmla="*/ 5581650 w 5581650"/>
                          <a:gd name="connsiteY1" fmla="*/ 0 h 1295400"/>
                          <a:gd name="connsiteX2" fmla="*/ 5546024 w 5581650"/>
                          <a:gd name="connsiteY2" fmla="*/ 939141 h 1295400"/>
                          <a:gd name="connsiteX3" fmla="*/ 0 w 5581650"/>
                          <a:gd name="connsiteY3" fmla="*/ 1295400 h 1295400"/>
                          <a:gd name="connsiteX4" fmla="*/ 0 w 5581650"/>
                          <a:gd name="connsiteY4" fmla="*/ 0 h 1295400"/>
                          <a:gd name="connsiteX0" fmla="*/ 0 w 5581650"/>
                          <a:gd name="connsiteY0" fmla="*/ 0 h 962891"/>
                          <a:gd name="connsiteX1" fmla="*/ 5581650 w 5581650"/>
                          <a:gd name="connsiteY1" fmla="*/ 0 h 962891"/>
                          <a:gd name="connsiteX2" fmla="*/ 5546024 w 5581650"/>
                          <a:gd name="connsiteY2" fmla="*/ 939141 h 962891"/>
                          <a:gd name="connsiteX3" fmla="*/ 71252 w 5581650"/>
                          <a:gd name="connsiteY3" fmla="*/ 962891 h 962891"/>
                          <a:gd name="connsiteX4" fmla="*/ 0 w 5581650"/>
                          <a:gd name="connsiteY4" fmla="*/ 0 h 962891"/>
                          <a:gd name="connsiteX0" fmla="*/ 0 w 5581650"/>
                          <a:gd name="connsiteY0" fmla="*/ 0 h 1026969"/>
                          <a:gd name="connsiteX1" fmla="*/ 5581650 w 5581650"/>
                          <a:gd name="connsiteY1" fmla="*/ 0 h 1026969"/>
                          <a:gd name="connsiteX2" fmla="*/ 5546024 w 5581650"/>
                          <a:gd name="connsiteY2" fmla="*/ 939141 h 1026969"/>
                          <a:gd name="connsiteX3" fmla="*/ 2523259 w 5581650"/>
                          <a:gd name="connsiteY3" fmla="*/ 1026969 h 1026969"/>
                          <a:gd name="connsiteX4" fmla="*/ 71252 w 5581650"/>
                          <a:gd name="connsiteY4" fmla="*/ 962891 h 1026969"/>
                          <a:gd name="connsiteX5" fmla="*/ 0 w 5581650"/>
                          <a:gd name="connsiteY5" fmla="*/ 0 h 1026969"/>
                          <a:gd name="connsiteX0" fmla="*/ 14473 w 5596123"/>
                          <a:gd name="connsiteY0" fmla="*/ 0 h 1026969"/>
                          <a:gd name="connsiteX1" fmla="*/ 5596123 w 5596123"/>
                          <a:gd name="connsiteY1" fmla="*/ 0 h 1026969"/>
                          <a:gd name="connsiteX2" fmla="*/ 5560497 w 5596123"/>
                          <a:gd name="connsiteY2" fmla="*/ 939141 h 1026969"/>
                          <a:gd name="connsiteX3" fmla="*/ 2537732 w 5596123"/>
                          <a:gd name="connsiteY3" fmla="*/ 1026969 h 1026969"/>
                          <a:gd name="connsiteX4" fmla="*/ 0 w 5596123"/>
                          <a:gd name="connsiteY4" fmla="*/ 975209 h 1026969"/>
                          <a:gd name="connsiteX5" fmla="*/ 14473 w 5596123"/>
                          <a:gd name="connsiteY5" fmla="*/ 0 h 1026969"/>
                          <a:gd name="connsiteX0" fmla="*/ 0 w 5610225"/>
                          <a:gd name="connsiteY0" fmla="*/ 0 h 1026969"/>
                          <a:gd name="connsiteX1" fmla="*/ 5610225 w 5610225"/>
                          <a:gd name="connsiteY1" fmla="*/ 0 h 1026969"/>
                          <a:gd name="connsiteX2" fmla="*/ 5574599 w 5610225"/>
                          <a:gd name="connsiteY2" fmla="*/ 939141 h 1026969"/>
                          <a:gd name="connsiteX3" fmla="*/ 2551834 w 5610225"/>
                          <a:gd name="connsiteY3" fmla="*/ 1026969 h 1026969"/>
                          <a:gd name="connsiteX4" fmla="*/ 14102 w 5610225"/>
                          <a:gd name="connsiteY4" fmla="*/ 975209 h 1026969"/>
                          <a:gd name="connsiteX5" fmla="*/ 0 w 5610225"/>
                          <a:gd name="connsiteY5" fmla="*/ 0 h 1026969"/>
                          <a:gd name="connsiteX0" fmla="*/ 0 w 5591175"/>
                          <a:gd name="connsiteY0" fmla="*/ 49274 h 1076243"/>
                          <a:gd name="connsiteX1" fmla="*/ 5591175 w 5591175"/>
                          <a:gd name="connsiteY1" fmla="*/ 0 h 1076243"/>
                          <a:gd name="connsiteX2" fmla="*/ 5574599 w 5591175"/>
                          <a:gd name="connsiteY2" fmla="*/ 988415 h 1076243"/>
                          <a:gd name="connsiteX3" fmla="*/ 2551834 w 5591175"/>
                          <a:gd name="connsiteY3" fmla="*/ 1076243 h 1076243"/>
                          <a:gd name="connsiteX4" fmla="*/ 14102 w 5591175"/>
                          <a:gd name="connsiteY4" fmla="*/ 1024483 h 1076243"/>
                          <a:gd name="connsiteX5" fmla="*/ 0 w 5591175"/>
                          <a:gd name="connsiteY5" fmla="*/ 49274 h 1076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591175" h="1076243">
                            <a:moveTo>
                              <a:pt x="0" y="49274"/>
                            </a:moveTo>
                            <a:lnTo>
                              <a:pt x="5591175" y="0"/>
                            </a:lnTo>
                            <a:lnTo>
                              <a:pt x="5574599" y="988415"/>
                            </a:lnTo>
                            <a:cubicBezTo>
                              <a:pt x="4574928" y="993940"/>
                              <a:pt x="3551505" y="1070718"/>
                              <a:pt x="2551834" y="1076243"/>
                            </a:cubicBezTo>
                            <a:lnTo>
                              <a:pt x="14102" y="1024483"/>
                            </a:lnTo>
                            <a:lnTo>
                              <a:pt x="0" y="49274"/>
                            </a:lnTo>
                            <a:close/>
                          </a:path>
                        </a:pathLst>
                      </a:custGeom>
                      <a:solidFill>
                        <a:srgbClr val="AD762B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</p:grpSp>
                <p:sp>
                  <p:nvSpPr>
                    <p:cNvPr id="579" name="Trapezoid 12"/>
                    <p:cNvSpPr/>
                    <p:nvPr/>
                  </p:nvSpPr>
                  <p:spPr>
                    <a:xfrm>
                      <a:off x="2739035" y="1047578"/>
                      <a:ext cx="6401671" cy="824353"/>
                    </a:xfrm>
                    <a:custGeom>
                      <a:avLst/>
                      <a:gdLst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5705475 w 6324600"/>
                        <a:gd name="connsiteY2" fmla="*/ 0 h 800100"/>
                        <a:gd name="connsiteX3" fmla="*/ 6324600 w 6324600"/>
                        <a:gd name="connsiteY3" fmla="*/ 800100 h 800100"/>
                        <a:gd name="connsiteX4" fmla="*/ 0 w 6324600"/>
                        <a:gd name="connsiteY4" fmla="*/ 800100 h 800100"/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4133850 w 6324600"/>
                        <a:gd name="connsiteY2" fmla="*/ 19050 h 800100"/>
                        <a:gd name="connsiteX3" fmla="*/ 5705475 w 6324600"/>
                        <a:gd name="connsiteY3" fmla="*/ 0 h 800100"/>
                        <a:gd name="connsiteX4" fmla="*/ 6324600 w 6324600"/>
                        <a:gd name="connsiteY4" fmla="*/ 800100 h 800100"/>
                        <a:gd name="connsiteX5" fmla="*/ 0 w 6324600"/>
                        <a:gd name="connsiteY5" fmla="*/ 800100 h 800100"/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1657350 w 6324600"/>
                        <a:gd name="connsiteY2" fmla="*/ 57150 h 800100"/>
                        <a:gd name="connsiteX3" fmla="*/ 4133850 w 6324600"/>
                        <a:gd name="connsiteY3" fmla="*/ 19050 h 800100"/>
                        <a:gd name="connsiteX4" fmla="*/ 5705475 w 6324600"/>
                        <a:gd name="connsiteY4" fmla="*/ 0 h 800100"/>
                        <a:gd name="connsiteX5" fmla="*/ 6324600 w 6324600"/>
                        <a:gd name="connsiteY5" fmla="*/ 800100 h 800100"/>
                        <a:gd name="connsiteX6" fmla="*/ 0 w 6324600"/>
                        <a:gd name="connsiteY6" fmla="*/ 800100 h 800100"/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1657350 w 6324600"/>
                        <a:gd name="connsiteY2" fmla="*/ 57150 h 800100"/>
                        <a:gd name="connsiteX3" fmla="*/ 4133850 w 6324600"/>
                        <a:gd name="connsiteY3" fmla="*/ 19050 h 800100"/>
                        <a:gd name="connsiteX4" fmla="*/ 5705475 w 6324600"/>
                        <a:gd name="connsiteY4" fmla="*/ 0 h 800100"/>
                        <a:gd name="connsiteX5" fmla="*/ 6324600 w 6324600"/>
                        <a:gd name="connsiteY5" fmla="*/ 800100 h 800100"/>
                        <a:gd name="connsiteX6" fmla="*/ 1314450 w 6324600"/>
                        <a:gd name="connsiteY6" fmla="*/ 762000 h 800100"/>
                        <a:gd name="connsiteX7" fmla="*/ 0 w 6324600"/>
                        <a:gd name="connsiteY7" fmla="*/ 800100 h 800100"/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1657350 w 6324600"/>
                        <a:gd name="connsiteY2" fmla="*/ 57150 h 800100"/>
                        <a:gd name="connsiteX3" fmla="*/ 4133850 w 6324600"/>
                        <a:gd name="connsiteY3" fmla="*/ 19050 h 800100"/>
                        <a:gd name="connsiteX4" fmla="*/ 5705475 w 6324600"/>
                        <a:gd name="connsiteY4" fmla="*/ 0 h 800100"/>
                        <a:gd name="connsiteX5" fmla="*/ 6324600 w 6324600"/>
                        <a:gd name="connsiteY5" fmla="*/ 800100 h 800100"/>
                        <a:gd name="connsiteX6" fmla="*/ 5143500 w 6324600"/>
                        <a:gd name="connsiteY6" fmla="*/ 704850 h 800100"/>
                        <a:gd name="connsiteX7" fmla="*/ 1314450 w 6324600"/>
                        <a:gd name="connsiteY7" fmla="*/ 762000 h 800100"/>
                        <a:gd name="connsiteX8" fmla="*/ 0 w 6324600"/>
                        <a:gd name="connsiteY8" fmla="*/ 800100 h 800100"/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1657350 w 6324600"/>
                        <a:gd name="connsiteY2" fmla="*/ 57150 h 800100"/>
                        <a:gd name="connsiteX3" fmla="*/ 4133850 w 6324600"/>
                        <a:gd name="connsiteY3" fmla="*/ 19050 h 800100"/>
                        <a:gd name="connsiteX4" fmla="*/ 5705475 w 6324600"/>
                        <a:gd name="connsiteY4" fmla="*/ 0 h 800100"/>
                        <a:gd name="connsiteX5" fmla="*/ 5954430 w 6324600"/>
                        <a:gd name="connsiteY5" fmla="*/ 354830 h 800100"/>
                        <a:gd name="connsiteX6" fmla="*/ 6324600 w 6324600"/>
                        <a:gd name="connsiteY6" fmla="*/ 800100 h 800100"/>
                        <a:gd name="connsiteX7" fmla="*/ 5143500 w 6324600"/>
                        <a:gd name="connsiteY7" fmla="*/ 704850 h 800100"/>
                        <a:gd name="connsiteX8" fmla="*/ 1314450 w 6324600"/>
                        <a:gd name="connsiteY8" fmla="*/ 762000 h 800100"/>
                        <a:gd name="connsiteX9" fmla="*/ 0 w 6324600"/>
                        <a:gd name="connsiteY9" fmla="*/ 800100 h 800100"/>
                        <a:gd name="connsiteX0" fmla="*/ 0 w 6324600"/>
                        <a:gd name="connsiteY0" fmla="*/ 800100 h 800100"/>
                        <a:gd name="connsiteX1" fmla="*/ 265960 w 6324600"/>
                        <a:gd name="connsiteY1" fmla="*/ 463095 h 800100"/>
                        <a:gd name="connsiteX2" fmla="*/ 619125 w 6324600"/>
                        <a:gd name="connsiteY2" fmla="*/ 0 h 800100"/>
                        <a:gd name="connsiteX3" fmla="*/ 1657350 w 6324600"/>
                        <a:gd name="connsiteY3" fmla="*/ 57150 h 800100"/>
                        <a:gd name="connsiteX4" fmla="*/ 4133850 w 6324600"/>
                        <a:gd name="connsiteY4" fmla="*/ 19050 h 800100"/>
                        <a:gd name="connsiteX5" fmla="*/ 5705475 w 6324600"/>
                        <a:gd name="connsiteY5" fmla="*/ 0 h 800100"/>
                        <a:gd name="connsiteX6" fmla="*/ 5954430 w 6324600"/>
                        <a:gd name="connsiteY6" fmla="*/ 354830 h 800100"/>
                        <a:gd name="connsiteX7" fmla="*/ 6324600 w 6324600"/>
                        <a:gd name="connsiteY7" fmla="*/ 800100 h 800100"/>
                        <a:gd name="connsiteX8" fmla="*/ 5143500 w 6324600"/>
                        <a:gd name="connsiteY8" fmla="*/ 704850 h 800100"/>
                        <a:gd name="connsiteX9" fmla="*/ 1314450 w 6324600"/>
                        <a:gd name="connsiteY9" fmla="*/ 762000 h 800100"/>
                        <a:gd name="connsiteX10" fmla="*/ 0 w 6324600"/>
                        <a:gd name="connsiteY10" fmla="*/ 800100 h 800100"/>
                        <a:gd name="connsiteX0" fmla="*/ 0 w 6324600"/>
                        <a:gd name="connsiteY0" fmla="*/ 800100 h 800100"/>
                        <a:gd name="connsiteX1" fmla="*/ 265960 w 6324600"/>
                        <a:gd name="connsiteY1" fmla="*/ 463095 h 800100"/>
                        <a:gd name="connsiteX2" fmla="*/ 619125 w 6324600"/>
                        <a:gd name="connsiteY2" fmla="*/ 0 h 800100"/>
                        <a:gd name="connsiteX3" fmla="*/ 1657350 w 6324600"/>
                        <a:gd name="connsiteY3" fmla="*/ 57150 h 800100"/>
                        <a:gd name="connsiteX4" fmla="*/ 4133850 w 6324600"/>
                        <a:gd name="connsiteY4" fmla="*/ 19050 h 800100"/>
                        <a:gd name="connsiteX5" fmla="*/ 5705475 w 6324600"/>
                        <a:gd name="connsiteY5" fmla="*/ 0 h 800100"/>
                        <a:gd name="connsiteX6" fmla="*/ 5954430 w 6324600"/>
                        <a:gd name="connsiteY6" fmla="*/ 354830 h 800100"/>
                        <a:gd name="connsiteX7" fmla="*/ 6324600 w 6324600"/>
                        <a:gd name="connsiteY7" fmla="*/ 800100 h 800100"/>
                        <a:gd name="connsiteX8" fmla="*/ 5143500 w 6324600"/>
                        <a:gd name="connsiteY8" fmla="*/ 704850 h 800100"/>
                        <a:gd name="connsiteX9" fmla="*/ 1314450 w 6324600"/>
                        <a:gd name="connsiteY9" fmla="*/ 762000 h 800100"/>
                        <a:gd name="connsiteX10" fmla="*/ 0 w 6324600"/>
                        <a:gd name="connsiteY10" fmla="*/ 800100 h 800100"/>
                        <a:gd name="connsiteX0" fmla="*/ 0 w 6324600"/>
                        <a:gd name="connsiteY0" fmla="*/ 800100 h 800100"/>
                        <a:gd name="connsiteX1" fmla="*/ 265960 w 6324600"/>
                        <a:gd name="connsiteY1" fmla="*/ 463095 h 800100"/>
                        <a:gd name="connsiteX2" fmla="*/ 600528 w 6324600"/>
                        <a:gd name="connsiteY2" fmla="*/ 18490 h 800100"/>
                        <a:gd name="connsiteX3" fmla="*/ 1657350 w 6324600"/>
                        <a:gd name="connsiteY3" fmla="*/ 57150 h 800100"/>
                        <a:gd name="connsiteX4" fmla="*/ 4133850 w 6324600"/>
                        <a:gd name="connsiteY4" fmla="*/ 19050 h 800100"/>
                        <a:gd name="connsiteX5" fmla="*/ 5705475 w 6324600"/>
                        <a:gd name="connsiteY5" fmla="*/ 0 h 800100"/>
                        <a:gd name="connsiteX6" fmla="*/ 5954430 w 6324600"/>
                        <a:gd name="connsiteY6" fmla="*/ 354830 h 800100"/>
                        <a:gd name="connsiteX7" fmla="*/ 6324600 w 6324600"/>
                        <a:gd name="connsiteY7" fmla="*/ 800100 h 800100"/>
                        <a:gd name="connsiteX8" fmla="*/ 5143500 w 6324600"/>
                        <a:gd name="connsiteY8" fmla="*/ 704850 h 800100"/>
                        <a:gd name="connsiteX9" fmla="*/ 1314450 w 6324600"/>
                        <a:gd name="connsiteY9" fmla="*/ 762000 h 800100"/>
                        <a:gd name="connsiteX10" fmla="*/ 0 w 6324600"/>
                        <a:gd name="connsiteY10" fmla="*/ 800100 h 800100"/>
                        <a:gd name="connsiteX0" fmla="*/ 0 w 6324600"/>
                        <a:gd name="connsiteY0" fmla="*/ 800100 h 800100"/>
                        <a:gd name="connsiteX1" fmla="*/ 265960 w 6324600"/>
                        <a:gd name="connsiteY1" fmla="*/ 463095 h 800100"/>
                        <a:gd name="connsiteX2" fmla="*/ 414734 w 6324600"/>
                        <a:gd name="connsiteY2" fmla="*/ 259711 h 800100"/>
                        <a:gd name="connsiteX3" fmla="*/ 600528 w 6324600"/>
                        <a:gd name="connsiteY3" fmla="*/ 18490 h 800100"/>
                        <a:gd name="connsiteX4" fmla="*/ 1657350 w 6324600"/>
                        <a:gd name="connsiteY4" fmla="*/ 57150 h 800100"/>
                        <a:gd name="connsiteX5" fmla="*/ 4133850 w 6324600"/>
                        <a:gd name="connsiteY5" fmla="*/ 19050 h 800100"/>
                        <a:gd name="connsiteX6" fmla="*/ 5705475 w 6324600"/>
                        <a:gd name="connsiteY6" fmla="*/ 0 h 800100"/>
                        <a:gd name="connsiteX7" fmla="*/ 5954430 w 6324600"/>
                        <a:gd name="connsiteY7" fmla="*/ 354830 h 800100"/>
                        <a:gd name="connsiteX8" fmla="*/ 6324600 w 6324600"/>
                        <a:gd name="connsiteY8" fmla="*/ 800100 h 800100"/>
                        <a:gd name="connsiteX9" fmla="*/ 5143500 w 6324600"/>
                        <a:gd name="connsiteY9" fmla="*/ 704850 h 800100"/>
                        <a:gd name="connsiteX10" fmla="*/ 1314450 w 6324600"/>
                        <a:gd name="connsiteY10" fmla="*/ 762000 h 800100"/>
                        <a:gd name="connsiteX11" fmla="*/ 0 w 6324600"/>
                        <a:gd name="connsiteY11" fmla="*/ 800100 h 800100"/>
                        <a:gd name="connsiteX0" fmla="*/ 0 w 6324600"/>
                        <a:gd name="connsiteY0" fmla="*/ 800100 h 800100"/>
                        <a:gd name="connsiteX1" fmla="*/ 265960 w 6324600"/>
                        <a:gd name="connsiteY1" fmla="*/ 463095 h 800100"/>
                        <a:gd name="connsiteX2" fmla="*/ 414734 w 6324600"/>
                        <a:gd name="connsiteY2" fmla="*/ 259711 h 800100"/>
                        <a:gd name="connsiteX3" fmla="*/ 600528 w 6324600"/>
                        <a:gd name="connsiteY3" fmla="*/ 18490 h 800100"/>
                        <a:gd name="connsiteX4" fmla="*/ 1657350 w 6324600"/>
                        <a:gd name="connsiteY4" fmla="*/ 57150 h 800100"/>
                        <a:gd name="connsiteX5" fmla="*/ 4133850 w 6324600"/>
                        <a:gd name="connsiteY5" fmla="*/ 19050 h 800100"/>
                        <a:gd name="connsiteX6" fmla="*/ 5705475 w 6324600"/>
                        <a:gd name="connsiteY6" fmla="*/ 0 h 800100"/>
                        <a:gd name="connsiteX7" fmla="*/ 5954430 w 6324600"/>
                        <a:gd name="connsiteY7" fmla="*/ 354830 h 800100"/>
                        <a:gd name="connsiteX8" fmla="*/ 6324600 w 6324600"/>
                        <a:gd name="connsiteY8" fmla="*/ 800100 h 800100"/>
                        <a:gd name="connsiteX9" fmla="*/ 5143500 w 6324600"/>
                        <a:gd name="connsiteY9" fmla="*/ 704850 h 800100"/>
                        <a:gd name="connsiteX10" fmla="*/ 1314450 w 6324600"/>
                        <a:gd name="connsiteY10" fmla="*/ 762000 h 800100"/>
                        <a:gd name="connsiteX11" fmla="*/ 0 w 6324600"/>
                        <a:gd name="connsiteY11" fmla="*/ 800100 h 800100"/>
                        <a:gd name="connsiteX0" fmla="*/ 0 w 6324600"/>
                        <a:gd name="connsiteY0" fmla="*/ 800100 h 800100"/>
                        <a:gd name="connsiteX1" fmla="*/ 265960 w 6324600"/>
                        <a:gd name="connsiteY1" fmla="*/ 463095 h 800100"/>
                        <a:gd name="connsiteX2" fmla="*/ 414734 w 6324600"/>
                        <a:gd name="connsiteY2" fmla="*/ 259711 h 800100"/>
                        <a:gd name="connsiteX3" fmla="*/ 637722 w 6324600"/>
                        <a:gd name="connsiteY3" fmla="*/ 18490 h 800100"/>
                        <a:gd name="connsiteX4" fmla="*/ 1657350 w 6324600"/>
                        <a:gd name="connsiteY4" fmla="*/ 57150 h 800100"/>
                        <a:gd name="connsiteX5" fmla="*/ 4133850 w 6324600"/>
                        <a:gd name="connsiteY5" fmla="*/ 19050 h 800100"/>
                        <a:gd name="connsiteX6" fmla="*/ 5705475 w 6324600"/>
                        <a:gd name="connsiteY6" fmla="*/ 0 h 800100"/>
                        <a:gd name="connsiteX7" fmla="*/ 5954430 w 6324600"/>
                        <a:gd name="connsiteY7" fmla="*/ 354830 h 800100"/>
                        <a:gd name="connsiteX8" fmla="*/ 6324600 w 6324600"/>
                        <a:gd name="connsiteY8" fmla="*/ 800100 h 800100"/>
                        <a:gd name="connsiteX9" fmla="*/ 5143500 w 6324600"/>
                        <a:gd name="connsiteY9" fmla="*/ 704850 h 800100"/>
                        <a:gd name="connsiteX10" fmla="*/ 1314450 w 6324600"/>
                        <a:gd name="connsiteY10" fmla="*/ 762000 h 800100"/>
                        <a:gd name="connsiteX11" fmla="*/ 0 w 6324600"/>
                        <a:gd name="connsiteY11" fmla="*/ 800100 h 800100"/>
                        <a:gd name="connsiteX0" fmla="*/ 0 w 6324600"/>
                        <a:gd name="connsiteY0" fmla="*/ 800100 h 800100"/>
                        <a:gd name="connsiteX1" fmla="*/ 265960 w 6324600"/>
                        <a:gd name="connsiteY1" fmla="*/ 463095 h 800100"/>
                        <a:gd name="connsiteX2" fmla="*/ 414734 w 6324600"/>
                        <a:gd name="connsiteY2" fmla="*/ 259711 h 800100"/>
                        <a:gd name="connsiteX3" fmla="*/ 637722 w 6324600"/>
                        <a:gd name="connsiteY3" fmla="*/ 18490 h 800100"/>
                        <a:gd name="connsiteX4" fmla="*/ 1657350 w 6324600"/>
                        <a:gd name="connsiteY4" fmla="*/ 57150 h 800100"/>
                        <a:gd name="connsiteX5" fmla="*/ 4133850 w 6324600"/>
                        <a:gd name="connsiteY5" fmla="*/ 19050 h 800100"/>
                        <a:gd name="connsiteX6" fmla="*/ 5705475 w 6324600"/>
                        <a:gd name="connsiteY6" fmla="*/ 0 h 800100"/>
                        <a:gd name="connsiteX7" fmla="*/ 5954430 w 6324600"/>
                        <a:gd name="connsiteY7" fmla="*/ 354830 h 800100"/>
                        <a:gd name="connsiteX8" fmla="*/ 6324600 w 6324600"/>
                        <a:gd name="connsiteY8" fmla="*/ 800100 h 800100"/>
                        <a:gd name="connsiteX9" fmla="*/ 5143500 w 6324600"/>
                        <a:gd name="connsiteY9" fmla="*/ 704850 h 800100"/>
                        <a:gd name="connsiteX10" fmla="*/ 1314450 w 6324600"/>
                        <a:gd name="connsiteY10" fmla="*/ 762000 h 800100"/>
                        <a:gd name="connsiteX11" fmla="*/ 0 w 6324600"/>
                        <a:gd name="connsiteY11" fmla="*/ 800100 h 800100"/>
                        <a:gd name="connsiteX0" fmla="*/ 0 w 6324600"/>
                        <a:gd name="connsiteY0" fmla="*/ 800100 h 800100"/>
                        <a:gd name="connsiteX1" fmla="*/ 265960 w 6324600"/>
                        <a:gd name="connsiteY1" fmla="*/ 463095 h 800100"/>
                        <a:gd name="connsiteX2" fmla="*/ 414734 w 6324600"/>
                        <a:gd name="connsiteY2" fmla="*/ 259711 h 800100"/>
                        <a:gd name="connsiteX3" fmla="*/ 637722 w 6324600"/>
                        <a:gd name="connsiteY3" fmla="*/ 18490 h 800100"/>
                        <a:gd name="connsiteX4" fmla="*/ 1657350 w 6324600"/>
                        <a:gd name="connsiteY4" fmla="*/ 57150 h 800100"/>
                        <a:gd name="connsiteX5" fmla="*/ 4133850 w 6324600"/>
                        <a:gd name="connsiteY5" fmla="*/ 19050 h 800100"/>
                        <a:gd name="connsiteX6" fmla="*/ 5705475 w 6324600"/>
                        <a:gd name="connsiteY6" fmla="*/ 0 h 800100"/>
                        <a:gd name="connsiteX7" fmla="*/ 5954430 w 6324600"/>
                        <a:gd name="connsiteY7" fmla="*/ 354830 h 800100"/>
                        <a:gd name="connsiteX8" fmla="*/ 6324600 w 6324600"/>
                        <a:gd name="connsiteY8" fmla="*/ 800100 h 800100"/>
                        <a:gd name="connsiteX9" fmla="*/ 5143500 w 6324600"/>
                        <a:gd name="connsiteY9" fmla="*/ 704850 h 800100"/>
                        <a:gd name="connsiteX10" fmla="*/ 1314450 w 6324600"/>
                        <a:gd name="connsiteY10" fmla="*/ 762000 h 800100"/>
                        <a:gd name="connsiteX11" fmla="*/ 0 w 6324600"/>
                        <a:gd name="connsiteY11" fmla="*/ 800100 h 800100"/>
                        <a:gd name="connsiteX0" fmla="*/ 0 w 6324600"/>
                        <a:gd name="connsiteY0" fmla="*/ 800100 h 800100"/>
                        <a:gd name="connsiteX1" fmla="*/ 265960 w 6324600"/>
                        <a:gd name="connsiteY1" fmla="*/ 463095 h 800100"/>
                        <a:gd name="connsiteX2" fmla="*/ 423257 w 6324600"/>
                        <a:gd name="connsiteY2" fmla="*/ 275297 h 800100"/>
                        <a:gd name="connsiteX3" fmla="*/ 637722 w 6324600"/>
                        <a:gd name="connsiteY3" fmla="*/ 18490 h 800100"/>
                        <a:gd name="connsiteX4" fmla="*/ 1657350 w 6324600"/>
                        <a:gd name="connsiteY4" fmla="*/ 57150 h 800100"/>
                        <a:gd name="connsiteX5" fmla="*/ 4133850 w 6324600"/>
                        <a:gd name="connsiteY5" fmla="*/ 19050 h 800100"/>
                        <a:gd name="connsiteX6" fmla="*/ 5705475 w 6324600"/>
                        <a:gd name="connsiteY6" fmla="*/ 0 h 800100"/>
                        <a:gd name="connsiteX7" fmla="*/ 5954430 w 6324600"/>
                        <a:gd name="connsiteY7" fmla="*/ 354830 h 800100"/>
                        <a:gd name="connsiteX8" fmla="*/ 6324600 w 6324600"/>
                        <a:gd name="connsiteY8" fmla="*/ 800100 h 800100"/>
                        <a:gd name="connsiteX9" fmla="*/ 5143500 w 6324600"/>
                        <a:gd name="connsiteY9" fmla="*/ 704850 h 800100"/>
                        <a:gd name="connsiteX10" fmla="*/ 1314450 w 6324600"/>
                        <a:gd name="connsiteY10" fmla="*/ 762000 h 800100"/>
                        <a:gd name="connsiteX11" fmla="*/ 0 w 6324600"/>
                        <a:gd name="connsiteY11" fmla="*/ 800100 h 800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324600" h="800100">
                          <a:moveTo>
                            <a:pt x="0" y="800100"/>
                          </a:moveTo>
                          <a:cubicBezTo>
                            <a:pt x="88653" y="681602"/>
                            <a:pt x="177307" y="581593"/>
                            <a:pt x="265960" y="463095"/>
                          </a:cubicBezTo>
                          <a:cubicBezTo>
                            <a:pt x="331983" y="368408"/>
                            <a:pt x="367496" y="349398"/>
                            <a:pt x="423257" y="275297"/>
                          </a:cubicBezTo>
                          <a:cubicBezTo>
                            <a:pt x="618494" y="95534"/>
                            <a:pt x="529802" y="93852"/>
                            <a:pt x="637722" y="18490"/>
                          </a:cubicBezTo>
                          <a:cubicBezTo>
                            <a:pt x="964747" y="18490"/>
                            <a:pt x="1330325" y="57150"/>
                            <a:pt x="1657350" y="57150"/>
                          </a:cubicBezTo>
                          <a:lnTo>
                            <a:pt x="4133850" y="19050"/>
                          </a:lnTo>
                          <a:lnTo>
                            <a:pt x="5705475" y="0"/>
                          </a:lnTo>
                          <a:cubicBezTo>
                            <a:pt x="5792324" y="114435"/>
                            <a:pt x="5867581" y="240395"/>
                            <a:pt x="5954430" y="354830"/>
                          </a:cubicBezTo>
                          <a:lnTo>
                            <a:pt x="6324600" y="800100"/>
                          </a:lnTo>
                          <a:cubicBezTo>
                            <a:pt x="5930900" y="793750"/>
                            <a:pt x="5537200" y="711200"/>
                            <a:pt x="5143500" y="704850"/>
                          </a:cubicBezTo>
                          <a:lnTo>
                            <a:pt x="1314450" y="762000"/>
                          </a:lnTo>
                          <a:lnTo>
                            <a:pt x="0" y="800100"/>
                          </a:lnTo>
                          <a:close/>
                        </a:path>
                      </a:pathLst>
                    </a:custGeom>
                    <a:solidFill>
                      <a:srgbClr val="562C1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80" name="Trapezoid 12"/>
                    <p:cNvSpPr/>
                    <p:nvPr/>
                  </p:nvSpPr>
                  <p:spPr>
                    <a:xfrm>
                      <a:off x="2777136" y="1059704"/>
                      <a:ext cx="6324600" cy="800100"/>
                    </a:xfrm>
                    <a:custGeom>
                      <a:avLst/>
                      <a:gdLst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5705475 w 6324600"/>
                        <a:gd name="connsiteY2" fmla="*/ 0 h 800100"/>
                        <a:gd name="connsiteX3" fmla="*/ 6324600 w 6324600"/>
                        <a:gd name="connsiteY3" fmla="*/ 800100 h 800100"/>
                        <a:gd name="connsiteX4" fmla="*/ 0 w 6324600"/>
                        <a:gd name="connsiteY4" fmla="*/ 800100 h 800100"/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4133850 w 6324600"/>
                        <a:gd name="connsiteY2" fmla="*/ 19050 h 800100"/>
                        <a:gd name="connsiteX3" fmla="*/ 5705475 w 6324600"/>
                        <a:gd name="connsiteY3" fmla="*/ 0 h 800100"/>
                        <a:gd name="connsiteX4" fmla="*/ 6324600 w 6324600"/>
                        <a:gd name="connsiteY4" fmla="*/ 800100 h 800100"/>
                        <a:gd name="connsiteX5" fmla="*/ 0 w 6324600"/>
                        <a:gd name="connsiteY5" fmla="*/ 800100 h 800100"/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1657350 w 6324600"/>
                        <a:gd name="connsiteY2" fmla="*/ 57150 h 800100"/>
                        <a:gd name="connsiteX3" fmla="*/ 4133850 w 6324600"/>
                        <a:gd name="connsiteY3" fmla="*/ 19050 h 800100"/>
                        <a:gd name="connsiteX4" fmla="*/ 5705475 w 6324600"/>
                        <a:gd name="connsiteY4" fmla="*/ 0 h 800100"/>
                        <a:gd name="connsiteX5" fmla="*/ 6324600 w 6324600"/>
                        <a:gd name="connsiteY5" fmla="*/ 800100 h 800100"/>
                        <a:gd name="connsiteX6" fmla="*/ 0 w 6324600"/>
                        <a:gd name="connsiteY6" fmla="*/ 800100 h 800100"/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1657350 w 6324600"/>
                        <a:gd name="connsiteY2" fmla="*/ 57150 h 800100"/>
                        <a:gd name="connsiteX3" fmla="*/ 4133850 w 6324600"/>
                        <a:gd name="connsiteY3" fmla="*/ 19050 h 800100"/>
                        <a:gd name="connsiteX4" fmla="*/ 5705475 w 6324600"/>
                        <a:gd name="connsiteY4" fmla="*/ 0 h 800100"/>
                        <a:gd name="connsiteX5" fmla="*/ 6324600 w 6324600"/>
                        <a:gd name="connsiteY5" fmla="*/ 800100 h 800100"/>
                        <a:gd name="connsiteX6" fmla="*/ 1314450 w 6324600"/>
                        <a:gd name="connsiteY6" fmla="*/ 762000 h 800100"/>
                        <a:gd name="connsiteX7" fmla="*/ 0 w 6324600"/>
                        <a:gd name="connsiteY7" fmla="*/ 800100 h 800100"/>
                        <a:gd name="connsiteX0" fmla="*/ 0 w 6324600"/>
                        <a:gd name="connsiteY0" fmla="*/ 800100 h 800100"/>
                        <a:gd name="connsiteX1" fmla="*/ 619125 w 6324600"/>
                        <a:gd name="connsiteY1" fmla="*/ 0 h 800100"/>
                        <a:gd name="connsiteX2" fmla="*/ 1657350 w 6324600"/>
                        <a:gd name="connsiteY2" fmla="*/ 57150 h 800100"/>
                        <a:gd name="connsiteX3" fmla="*/ 4133850 w 6324600"/>
                        <a:gd name="connsiteY3" fmla="*/ 19050 h 800100"/>
                        <a:gd name="connsiteX4" fmla="*/ 5705475 w 6324600"/>
                        <a:gd name="connsiteY4" fmla="*/ 0 h 800100"/>
                        <a:gd name="connsiteX5" fmla="*/ 6324600 w 6324600"/>
                        <a:gd name="connsiteY5" fmla="*/ 800100 h 800100"/>
                        <a:gd name="connsiteX6" fmla="*/ 5143500 w 6324600"/>
                        <a:gd name="connsiteY6" fmla="*/ 704850 h 800100"/>
                        <a:gd name="connsiteX7" fmla="*/ 1314450 w 6324600"/>
                        <a:gd name="connsiteY7" fmla="*/ 762000 h 800100"/>
                        <a:gd name="connsiteX8" fmla="*/ 0 w 6324600"/>
                        <a:gd name="connsiteY8" fmla="*/ 800100 h 800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24600" h="800100">
                          <a:moveTo>
                            <a:pt x="0" y="800100"/>
                          </a:moveTo>
                          <a:lnTo>
                            <a:pt x="619125" y="0"/>
                          </a:lnTo>
                          <a:cubicBezTo>
                            <a:pt x="946150" y="0"/>
                            <a:pt x="1330325" y="57150"/>
                            <a:pt x="1657350" y="57150"/>
                          </a:cubicBezTo>
                          <a:lnTo>
                            <a:pt x="4133850" y="19050"/>
                          </a:lnTo>
                          <a:lnTo>
                            <a:pt x="5705475" y="0"/>
                          </a:lnTo>
                          <a:lnTo>
                            <a:pt x="6324600" y="800100"/>
                          </a:lnTo>
                          <a:cubicBezTo>
                            <a:pt x="5930900" y="793750"/>
                            <a:pt x="5537200" y="711200"/>
                            <a:pt x="5143500" y="704850"/>
                          </a:cubicBezTo>
                          <a:lnTo>
                            <a:pt x="1314450" y="762000"/>
                          </a:lnTo>
                          <a:lnTo>
                            <a:pt x="0" y="800100"/>
                          </a:lnTo>
                          <a:close/>
                        </a:path>
                      </a:pathLst>
                    </a:custGeom>
                    <a:solidFill>
                      <a:srgbClr val="AD76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577" name="Szabadkézi sokszög 576"/>
                  <p:cNvSpPr/>
                  <p:nvPr/>
                </p:nvSpPr>
                <p:spPr>
                  <a:xfrm flipH="1">
                    <a:off x="-1919614" y="-1553366"/>
                    <a:ext cx="10920007" cy="4381551"/>
                  </a:xfrm>
                  <a:custGeom>
                    <a:avLst/>
                    <a:gdLst>
                      <a:gd name="connsiteX0" fmla="*/ 10239778 w 10920007"/>
                      <a:gd name="connsiteY0" fmla="*/ 36 h 4191051"/>
                      <a:gd name="connsiteX1" fmla="*/ 9575913 w 10920007"/>
                      <a:gd name="connsiteY1" fmla="*/ 613177 h 4191051"/>
                      <a:gd name="connsiteX2" fmla="*/ 7347297 w 10920007"/>
                      <a:gd name="connsiteY2" fmla="*/ 685441 h 4191051"/>
                      <a:gd name="connsiteX3" fmla="*/ 5460004 w 10920007"/>
                      <a:gd name="connsiteY3" fmla="*/ 715061 h 4191051"/>
                      <a:gd name="connsiteX4" fmla="*/ 5460004 w 10920007"/>
                      <a:gd name="connsiteY4" fmla="*/ 721081 h 4191051"/>
                      <a:gd name="connsiteX5" fmla="*/ 3572711 w 10920007"/>
                      <a:gd name="connsiteY5" fmla="*/ 691461 h 4191051"/>
                      <a:gd name="connsiteX6" fmla="*/ 1344095 w 10920007"/>
                      <a:gd name="connsiteY6" fmla="*/ 619197 h 4191051"/>
                      <a:gd name="connsiteX7" fmla="*/ 680230 w 10920007"/>
                      <a:gd name="connsiteY7" fmla="*/ 6056 h 4191051"/>
                      <a:gd name="connsiteX8" fmla="*/ 101318 w 10920007"/>
                      <a:gd name="connsiteY8" fmla="*/ 219286 h 4191051"/>
                      <a:gd name="connsiteX9" fmla="*/ 712257 w 10920007"/>
                      <a:gd name="connsiteY9" fmla="*/ 820590 h 4191051"/>
                      <a:gd name="connsiteX10" fmla="*/ 2516423 w 10920007"/>
                      <a:gd name="connsiteY10" fmla="*/ 3401666 h 4191051"/>
                      <a:gd name="connsiteX11" fmla="*/ 5280693 w 10920007"/>
                      <a:gd name="connsiteY11" fmla="*/ 4178519 h 4191051"/>
                      <a:gd name="connsiteX12" fmla="*/ 5460004 w 10920007"/>
                      <a:gd name="connsiteY12" fmla="*/ 4191051 h 4191051"/>
                      <a:gd name="connsiteX13" fmla="*/ 5460004 w 10920007"/>
                      <a:gd name="connsiteY13" fmla="*/ 4185031 h 4191051"/>
                      <a:gd name="connsiteX14" fmla="*/ 5639315 w 10920007"/>
                      <a:gd name="connsiteY14" fmla="*/ 4172499 h 4191051"/>
                      <a:gd name="connsiteX15" fmla="*/ 8403585 w 10920007"/>
                      <a:gd name="connsiteY15" fmla="*/ 3395646 h 4191051"/>
                      <a:gd name="connsiteX16" fmla="*/ 10207751 w 10920007"/>
                      <a:gd name="connsiteY16" fmla="*/ 814570 h 4191051"/>
                      <a:gd name="connsiteX17" fmla="*/ 10818690 w 10920007"/>
                      <a:gd name="connsiteY17" fmla="*/ 213266 h 4191051"/>
                      <a:gd name="connsiteX18" fmla="*/ 10239778 w 10920007"/>
                      <a:gd name="connsiteY18" fmla="*/ 36 h 4191051"/>
                      <a:gd name="connsiteX0" fmla="*/ 10239778 w 10920007"/>
                      <a:gd name="connsiteY0" fmla="*/ 36 h 4191051"/>
                      <a:gd name="connsiteX1" fmla="*/ 9575913 w 10920007"/>
                      <a:gd name="connsiteY1" fmla="*/ 613177 h 4191051"/>
                      <a:gd name="connsiteX2" fmla="*/ 7347297 w 10920007"/>
                      <a:gd name="connsiteY2" fmla="*/ 685441 h 4191051"/>
                      <a:gd name="connsiteX3" fmla="*/ 5460004 w 10920007"/>
                      <a:gd name="connsiteY3" fmla="*/ 715061 h 4191051"/>
                      <a:gd name="connsiteX4" fmla="*/ 5460004 w 10920007"/>
                      <a:gd name="connsiteY4" fmla="*/ 721081 h 4191051"/>
                      <a:gd name="connsiteX5" fmla="*/ 3572711 w 10920007"/>
                      <a:gd name="connsiteY5" fmla="*/ 691461 h 4191051"/>
                      <a:gd name="connsiteX6" fmla="*/ 1344095 w 10920007"/>
                      <a:gd name="connsiteY6" fmla="*/ 619197 h 4191051"/>
                      <a:gd name="connsiteX7" fmla="*/ 680230 w 10920007"/>
                      <a:gd name="connsiteY7" fmla="*/ 6056 h 4191051"/>
                      <a:gd name="connsiteX8" fmla="*/ 101318 w 10920007"/>
                      <a:gd name="connsiteY8" fmla="*/ 219286 h 4191051"/>
                      <a:gd name="connsiteX9" fmla="*/ 712257 w 10920007"/>
                      <a:gd name="connsiteY9" fmla="*/ 820590 h 4191051"/>
                      <a:gd name="connsiteX10" fmla="*/ 2516423 w 10920007"/>
                      <a:gd name="connsiteY10" fmla="*/ 3401666 h 4191051"/>
                      <a:gd name="connsiteX11" fmla="*/ 5280693 w 10920007"/>
                      <a:gd name="connsiteY11" fmla="*/ 4178519 h 4191051"/>
                      <a:gd name="connsiteX12" fmla="*/ 5460004 w 10920007"/>
                      <a:gd name="connsiteY12" fmla="*/ 4191051 h 4191051"/>
                      <a:gd name="connsiteX13" fmla="*/ 5460004 w 10920007"/>
                      <a:gd name="connsiteY13" fmla="*/ 4185031 h 4191051"/>
                      <a:gd name="connsiteX14" fmla="*/ 5639315 w 10920007"/>
                      <a:gd name="connsiteY14" fmla="*/ 4172499 h 4191051"/>
                      <a:gd name="connsiteX15" fmla="*/ 8403585 w 10920007"/>
                      <a:gd name="connsiteY15" fmla="*/ 3395646 h 4191051"/>
                      <a:gd name="connsiteX16" fmla="*/ 10207751 w 10920007"/>
                      <a:gd name="connsiteY16" fmla="*/ 814570 h 4191051"/>
                      <a:gd name="connsiteX17" fmla="*/ 10818690 w 10920007"/>
                      <a:gd name="connsiteY17" fmla="*/ 213266 h 4191051"/>
                      <a:gd name="connsiteX18" fmla="*/ 10239778 w 10920007"/>
                      <a:gd name="connsiteY18" fmla="*/ 36 h 4191051"/>
                      <a:gd name="connsiteX0" fmla="*/ 10239778 w 10920007"/>
                      <a:gd name="connsiteY0" fmla="*/ 36 h 4191051"/>
                      <a:gd name="connsiteX1" fmla="*/ 9575913 w 10920007"/>
                      <a:gd name="connsiteY1" fmla="*/ 613177 h 4191051"/>
                      <a:gd name="connsiteX2" fmla="*/ 7347297 w 10920007"/>
                      <a:gd name="connsiteY2" fmla="*/ 685441 h 4191051"/>
                      <a:gd name="connsiteX3" fmla="*/ 5460004 w 10920007"/>
                      <a:gd name="connsiteY3" fmla="*/ 715061 h 4191051"/>
                      <a:gd name="connsiteX4" fmla="*/ 5460004 w 10920007"/>
                      <a:gd name="connsiteY4" fmla="*/ 721081 h 4191051"/>
                      <a:gd name="connsiteX5" fmla="*/ 3572711 w 10920007"/>
                      <a:gd name="connsiteY5" fmla="*/ 691461 h 4191051"/>
                      <a:gd name="connsiteX6" fmla="*/ 1344095 w 10920007"/>
                      <a:gd name="connsiteY6" fmla="*/ 619197 h 4191051"/>
                      <a:gd name="connsiteX7" fmla="*/ 680230 w 10920007"/>
                      <a:gd name="connsiteY7" fmla="*/ 6056 h 4191051"/>
                      <a:gd name="connsiteX8" fmla="*/ 101318 w 10920007"/>
                      <a:gd name="connsiteY8" fmla="*/ 219286 h 4191051"/>
                      <a:gd name="connsiteX9" fmla="*/ 712257 w 10920007"/>
                      <a:gd name="connsiteY9" fmla="*/ 820590 h 4191051"/>
                      <a:gd name="connsiteX10" fmla="*/ 2516423 w 10920007"/>
                      <a:gd name="connsiteY10" fmla="*/ 3401666 h 4191051"/>
                      <a:gd name="connsiteX11" fmla="*/ 5280693 w 10920007"/>
                      <a:gd name="connsiteY11" fmla="*/ 4178519 h 4191051"/>
                      <a:gd name="connsiteX12" fmla="*/ 5460004 w 10920007"/>
                      <a:gd name="connsiteY12" fmla="*/ 4191051 h 4191051"/>
                      <a:gd name="connsiteX13" fmla="*/ 5460004 w 10920007"/>
                      <a:gd name="connsiteY13" fmla="*/ 4185031 h 4191051"/>
                      <a:gd name="connsiteX14" fmla="*/ 5639315 w 10920007"/>
                      <a:gd name="connsiteY14" fmla="*/ 4172499 h 4191051"/>
                      <a:gd name="connsiteX15" fmla="*/ 8403585 w 10920007"/>
                      <a:gd name="connsiteY15" fmla="*/ 3395646 h 4191051"/>
                      <a:gd name="connsiteX16" fmla="*/ 10207751 w 10920007"/>
                      <a:gd name="connsiteY16" fmla="*/ 814570 h 4191051"/>
                      <a:gd name="connsiteX17" fmla="*/ 10818690 w 10920007"/>
                      <a:gd name="connsiteY17" fmla="*/ 213266 h 4191051"/>
                      <a:gd name="connsiteX18" fmla="*/ 10239778 w 10920007"/>
                      <a:gd name="connsiteY18" fmla="*/ 36 h 4191051"/>
                      <a:gd name="connsiteX0" fmla="*/ 10239778 w 10920007"/>
                      <a:gd name="connsiteY0" fmla="*/ 36 h 4191051"/>
                      <a:gd name="connsiteX1" fmla="*/ 9575913 w 10920007"/>
                      <a:gd name="connsiteY1" fmla="*/ 613177 h 4191051"/>
                      <a:gd name="connsiteX2" fmla="*/ 7347297 w 10920007"/>
                      <a:gd name="connsiteY2" fmla="*/ 685441 h 4191051"/>
                      <a:gd name="connsiteX3" fmla="*/ 5460004 w 10920007"/>
                      <a:gd name="connsiteY3" fmla="*/ 715061 h 4191051"/>
                      <a:gd name="connsiteX4" fmla="*/ 5460004 w 10920007"/>
                      <a:gd name="connsiteY4" fmla="*/ 721081 h 4191051"/>
                      <a:gd name="connsiteX5" fmla="*/ 3572711 w 10920007"/>
                      <a:gd name="connsiteY5" fmla="*/ 691461 h 4191051"/>
                      <a:gd name="connsiteX6" fmla="*/ 1344095 w 10920007"/>
                      <a:gd name="connsiteY6" fmla="*/ 619197 h 4191051"/>
                      <a:gd name="connsiteX7" fmla="*/ 680230 w 10920007"/>
                      <a:gd name="connsiteY7" fmla="*/ 6056 h 4191051"/>
                      <a:gd name="connsiteX8" fmla="*/ 101318 w 10920007"/>
                      <a:gd name="connsiteY8" fmla="*/ 219286 h 4191051"/>
                      <a:gd name="connsiteX9" fmla="*/ 712257 w 10920007"/>
                      <a:gd name="connsiteY9" fmla="*/ 820590 h 4191051"/>
                      <a:gd name="connsiteX10" fmla="*/ 2516423 w 10920007"/>
                      <a:gd name="connsiteY10" fmla="*/ 3401666 h 4191051"/>
                      <a:gd name="connsiteX11" fmla="*/ 5280693 w 10920007"/>
                      <a:gd name="connsiteY11" fmla="*/ 4178519 h 4191051"/>
                      <a:gd name="connsiteX12" fmla="*/ 5460004 w 10920007"/>
                      <a:gd name="connsiteY12" fmla="*/ 4191051 h 4191051"/>
                      <a:gd name="connsiteX13" fmla="*/ 5460004 w 10920007"/>
                      <a:gd name="connsiteY13" fmla="*/ 4185031 h 4191051"/>
                      <a:gd name="connsiteX14" fmla="*/ 8403585 w 10920007"/>
                      <a:gd name="connsiteY14" fmla="*/ 3395646 h 4191051"/>
                      <a:gd name="connsiteX15" fmla="*/ 10207751 w 10920007"/>
                      <a:gd name="connsiteY15" fmla="*/ 814570 h 4191051"/>
                      <a:gd name="connsiteX16" fmla="*/ 10818690 w 10920007"/>
                      <a:gd name="connsiteY16" fmla="*/ 213266 h 4191051"/>
                      <a:gd name="connsiteX17" fmla="*/ 10239778 w 10920007"/>
                      <a:gd name="connsiteY17" fmla="*/ 36 h 4191051"/>
                      <a:gd name="connsiteX0" fmla="*/ 10239778 w 10920007"/>
                      <a:gd name="connsiteY0" fmla="*/ 36 h 4213586"/>
                      <a:gd name="connsiteX1" fmla="*/ 9575913 w 10920007"/>
                      <a:gd name="connsiteY1" fmla="*/ 613177 h 4213586"/>
                      <a:gd name="connsiteX2" fmla="*/ 7347297 w 10920007"/>
                      <a:gd name="connsiteY2" fmla="*/ 685441 h 4213586"/>
                      <a:gd name="connsiteX3" fmla="*/ 5460004 w 10920007"/>
                      <a:gd name="connsiteY3" fmla="*/ 715061 h 4213586"/>
                      <a:gd name="connsiteX4" fmla="*/ 5460004 w 10920007"/>
                      <a:gd name="connsiteY4" fmla="*/ 721081 h 4213586"/>
                      <a:gd name="connsiteX5" fmla="*/ 3572711 w 10920007"/>
                      <a:gd name="connsiteY5" fmla="*/ 691461 h 4213586"/>
                      <a:gd name="connsiteX6" fmla="*/ 1344095 w 10920007"/>
                      <a:gd name="connsiteY6" fmla="*/ 619197 h 4213586"/>
                      <a:gd name="connsiteX7" fmla="*/ 680230 w 10920007"/>
                      <a:gd name="connsiteY7" fmla="*/ 6056 h 4213586"/>
                      <a:gd name="connsiteX8" fmla="*/ 101318 w 10920007"/>
                      <a:gd name="connsiteY8" fmla="*/ 219286 h 4213586"/>
                      <a:gd name="connsiteX9" fmla="*/ 712257 w 10920007"/>
                      <a:gd name="connsiteY9" fmla="*/ 820590 h 4213586"/>
                      <a:gd name="connsiteX10" fmla="*/ 2516423 w 10920007"/>
                      <a:gd name="connsiteY10" fmla="*/ 3401666 h 4213586"/>
                      <a:gd name="connsiteX11" fmla="*/ 5280693 w 10920007"/>
                      <a:gd name="connsiteY11" fmla="*/ 4178519 h 4213586"/>
                      <a:gd name="connsiteX12" fmla="*/ 5460004 w 10920007"/>
                      <a:gd name="connsiteY12" fmla="*/ 4191051 h 4213586"/>
                      <a:gd name="connsiteX13" fmla="*/ 5460004 w 10920007"/>
                      <a:gd name="connsiteY13" fmla="*/ 4185031 h 4213586"/>
                      <a:gd name="connsiteX14" fmla="*/ 8403585 w 10920007"/>
                      <a:gd name="connsiteY14" fmla="*/ 3395646 h 4213586"/>
                      <a:gd name="connsiteX15" fmla="*/ 10207751 w 10920007"/>
                      <a:gd name="connsiteY15" fmla="*/ 814570 h 4213586"/>
                      <a:gd name="connsiteX16" fmla="*/ 10818690 w 10920007"/>
                      <a:gd name="connsiteY16" fmla="*/ 213266 h 4213586"/>
                      <a:gd name="connsiteX17" fmla="*/ 10239778 w 10920007"/>
                      <a:gd name="connsiteY17" fmla="*/ 36 h 4213586"/>
                      <a:gd name="connsiteX0" fmla="*/ 10239778 w 10920007"/>
                      <a:gd name="connsiteY0" fmla="*/ 36 h 4213586"/>
                      <a:gd name="connsiteX1" fmla="*/ 9575913 w 10920007"/>
                      <a:gd name="connsiteY1" fmla="*/ 613177 h 4213586"/>
                      <a:gd name="connsiteX2" fmla="*/ 7347297 w 10920007"/>
                      <a:gd name="connsiteY2" fmla="*/ 685441 h 4213586"/>
                      <a:gd name="connsiteX3" fmla="*/ 5460004 w 10920007"/>
                      <a:gd name="connsiteY3" fmla="*/ 715061 h 4213586"/>
                      <a:gd name="connsiteX4" fmla="*/ 5460004 w 10920007"/>
                      <a:gd name="connsiteY4" fmla="*/ 721081 h 4213586"/>
                      <a:gd name="connsiteX5" fmla="*/ 3572711 w 10920007"/>
                      <a:gd name="connsiteY5" fmla="*/ 691461 h 4213586"/>
                      <a:gd name="connsiteX6" fmla="*/ 1344095 w 10920007"/>
                      <a:gd name="connsiteY6" fmla="*/ 619197 h 4213586"/>
                      <a:gd name="connsiteX7" fmla="*/ 680230 w 10920007"/>
                      <a:gd name="connsiteY7" fmla="*/ 6056 h 4213586"/>
                      <a:gd name="connsiteX8" fmla="*/ 101318 w 10920007"/>
                      <a:gd name="connsiteY8" fmla="*/ 219286 h 4213586"/>
                      <a:gd name="connsiteX9" fmla="*/ 712257 w 10920007"/>
                      <a:gd name="connsiteY9" fmla="*/ 820590 h 4213586"/>
                      <a:gd name="connsiteX10" fmla="*/ 2516423 w 10920007"/>
                      <a:gd name="connsiteY10" fmla="*/ 3401666 h 4213586"/>
                      <a:gd name="connsiteX11" fmla="*/ 5460004 w 10920007"/>
                      <a:gd name="connsiteY11" fmla="*/ 4191051 h 4213586"/>
                      <a:gd name="connsiteX12" fmla="*/ 5460004 w 10920007"/>
                      <a:gd name="connsiteY12" fmla="*/ 4185031 h 4213586"/>
                      <a:gd name="connsiteX13" fmla="*/ 8403585 w 10920007"/>
                      <a:gd name="connsiteY13" fmla="*/ 3395646 h 4213586"/>
                      <a:gd name="connsiteX14" fmla="*/ 10207751 w 10920007"/>
                      <a:gd name="connsiteY14" fmla="*/ 814570 h 4213586"/>
                      <a:gd name="connsiteX15" fmla="*/ 10818690 w 10920007"/>
                      <a:gd name="connsiteY15" fmla="*/ 213266 h 4213586"/>
                      <a:gd name="connsiteX16" fmla="*/ 10239778 w 10920007"/>
                      <a:gd name="connsiteY16" fmla="*/ 36 h 4213586"/>
                      <a:gd name="connsiteX0" fmla="*/ 10239778 w 10920007"/>
                      <a:gd name="connsiteY0" fmla="*/ 36 h 4191051"/>
                      <a:gd name="connsiteX1" fmla="*/ 9575913 w 10920007"/>
                      <a:gd name="connsiteY1" fmla="*/ 613177 h 4191051"/>
                      <a:gd name="connsiteX2" fmla="*/ 7347297 w 10920007"/>
                      <a:gd name="connsiteY2" fmla="*/ 685441 h 4191051"/>
                      <a:gd name="connsiteX3" fmla="*/ 5460004 w 10920007"/>
                      <a:gd name="connsiteY3" fmla="*/ 715061 h 4191051"/>
                      <a:gd name="connsiteX4" fmla="*/ 5460004 w 10920007"/>
                      <a:gd name="connsiteY4" fmla="*/ 721081 h 4191051"/>
                      <a:gd name="connsiteX5" fmla="*/ 3572711 w 10920007"/>
                      <a:gd name="connsiteY5" fmla="*/ 691461 h 4191051"/>
                      <a:gd name="connsiteX6" fmla="*/ 1344095 w 10920007"/>
                      <a:gd name="connsiteY6" fmla="*/ 619197 h 4191051"/>
                      <a:gd name="connsiteX7" fmla="*/ 680230 w 10920007"/>
                      <a:gd name="connsiteY7" fmla="*/ 6056 h 4191051"/>
                      <a:gd name="connsiteX8" fmla="*/ 101318 w 10920007"/>
                      <a:gd name="connsiteY8" fmla="*/ 219286 h 4191051"/>
                      <a:gd name="connsiteX9" fmla="*/ 712257 w 10920007"/>
                      <a:gd name="connsiteY9" fmla="*/ 820590 h 4191051"/>
                      <a:gd name="connsiteX10" fmla="*/ 2516423 w 10920007"/>
                      <a:gd name="connsiteY10" fmla="*/ 3401666 h 4191051"/>
                      <a:gd name="connsiteX11" fmla="*/ 5460004 w 10920007"/>
                      <a:gd name="connsiteY11" fmla="*/ 4191051 h 4191051"/>
                      <a:gd name="connsiteX12" fmla="*/ 8403585 w 10920007"/>
                      <a:gd name="connsiteY12" fmla="*/ 3395646 h 4191051"/>
                      <a:gd name="connsiteX13" fmla="*/ 10207751 w 10920007"/>
                      <a:gd name="connsiteY13" fmla="*/ 814570 h 4191051"/>
                      <a:gd name="connsiteX14" fmla="*/ 10818690 w 10920007"/>
                      <a:gd name="connsiteY14" fmla="*/ 213266 h 4191051"/>
                      <a:gd name="connsiteX15" fmla="*/ 10239778 w 10920007"/>
                      <a:gd name="connsiteY15" fmla="*/ 36 h 4191051"/>
                      <a:gd name="connsiteX0" fmla="*/ 10239778 w 10920007"/>
                      <a:gd name="connsiteY0" fmla="*/ 36 h 4218947"/>
                      <a:gd name="connsiteX1" fmla="*/ 9575913 w 10920007"/>
                      <a:gd name="connsiteY1" fmla="*/ 613177 h 4218947"/>
                      <a:gd name="connsiteX2" fmla="*/ 7347297 w 10920007"/>
                      <a:gd name="connsiteY2" fmla="*/ 685441 h 4218947"/>
                      <a:gd name="connsiteX3" fmla="*/ 5460004 w 10920007"/>
                      <a:gd name="connsiteY3" fmla="*/ 715061 h 4218947"/>
                      <a:gd name="connsiteX4" fmla="*/ 5460004 w 10920007"/>
                      <a:gd name="connsiteY4" fmla="*/ 721081 h 4218947"/>
                      <a:gd name="connsiteX5" fmla="*/ 3572711 w 10920007"/>
                      <a:gd name="connsiteY5" fmla="*/ 691461 h 4218947"/>
                      <a:gd name="connsiteX6" fmla="*/ 1344095 w 10920007"/>
                      <a:gd name="connsiteY6" fmla="*/ 619197 h 4218947"/>
                      <a:gd name="connsiteX7" fmla="*/ 680230 w 10920007"/>
                      <a:gd name="connsiteY7" fmla="*/ 6056 h 4218947"/>
                      <a:gd name="connsiteX8" fmla="*/ 101318 w 10920007"/>
                      <a:gd name="connsiteY8" fmla="*/ 219286 h 4218947"/>
                      <a:gd name="connsiteX9" fmla="*/ 712257 w 10920007"/>
                      <a:gd name="connsiteY9" fmla="*/ 820590 h 4218947"/>
                      <a:gd name="connsiteX10" fmla="*/ 2516423 w 10920007"/>
                      <a:gd name="connsiteY10" fmla="*/ 3401666 h 4218947"/>
                      <a:gd name="connsiteX11" fmla="*/ 5460004 w 10920007"/>
                      <a:gd name="connsiteY11" fmla="*/ 4191051 h 4218947"/>
                      <a:gd name="connsiteX12" fmla="*/ 8403585 w 10920007"/>
                      <a:gd name="connsiteY12" fmla="*/ 3395646 h 4218947"/>
                      <a:gd name="connsiteX13" fmla="*/ 10207751 w 10920007"/>
                      <a:gd name="connsiteY13" fmla="*/ 814570 h 4218947"/>
                      <a:gd name="connsiteX14" fmla="*/ 10818690 w 10920007"/>
                      <a:gd name="connsiteY14" fmla="*/ 213266 h 4218947"/>
                      <a:gd name="connsiteX15" fmla="*/ 10239778 w 10920007"/>
                      <a:gd name="connsiteY15" fmla="*/ 36 h 4218947"/>
                      <a:gd name="connsiteX0" fmla="*/ 10239778 w 10920007"/>
                      <a:gd name="connsiteY0" fmla="*/ 36 h 4367090"/>
                      <a:gd name="connsiteX1" fmla="*/ 9575913 w 10920007"/>
                      <a:gd name="connsiteY1" fmla="*/ 613177 h 4367090"/>
                      <a:gd name="connsiteX2" fmla="*/ 7347297 w 10920007"/>
                      <a:gd name="connsiteY2" fmla="*/ 685441 h 4367090"/>
                      <a:gd name="connsiteX3" fmla="*/ 5460004 w 10920007"/>
                      <a:gd name="connsiteY3" fmla="*/ 715061 h 4367090"/>
                      <a:gd name="connsiteX4" fmla="*/ 5460004 w 10920007"/>
                      <a:gd name="connsiteY4" fmla="*/ 721081 h 4367090"/>
                      <a:gd name="connsiteX5" fmla="*/ 3572711 w 10920007"/>
                      <a:gd name="connsiteY5" fmla="*/ 691461 h 4367090"/>
                      <a:gd name="connsiteX6" fmla="*/ 1344095 w 10920007"/>
                      <a:gd name="connsiteY6" fmla="*/ 619197 h 4367090"/>
                      <a:gd name="connsiteX7" fmla="*/ 680230 w 10920007"/>
                      <a:gd name="connsiteY7" fmla="*/ 6056 h 4367090"/>
                      <a:gd name="connsiteX8" fmla="*/ 101318 w 10920007"/>
                      <a:gd name="connsiteY8" fmla="*/ 219286 h 4367090"/>
                      <a:gd name="connsiteX9" fmla="*/ 712257 w 10920007"/>
                      <a:gd name="connsiteY9" fmla="*/ 820590 h 4367090"/>
                      <a:gd name="connsiteX10" fmla="*/ 2516423 w 10920007"/>
                      <a:gd name="connsiteY10" fmla="*/ 3401666 h 4367090"/>
                      <a:gd name="connsiteX11" fmla="*/ 5002804 w 10920007"/>
                      <a:gd name="connsiteY11" fmla="*/ 4343451 h 4367090"/>
                      <a:gd name="connsiteX12" fmla="*/ 8403585 w 10920007"/>
                      <a:gd name="connsiteY12" fmla="*/ 3395646 h 4367090"/>
                      <a:gd name="connsiteX13" fmla="*/ 10207751 w 10920007"/>
                      <a:gd name="connsiteY13" fmla="*/ 814570 h 4367090"/>
                      <a:gd name="connsiteX14" fmla="*/ 10818690 w 10920007"/>
                      <a:gd name="connsiteY14" fmla="*/ 213266 h 4367090"/>
                      <a:gd name="connsiteX15" fmla="*/ 10239778 w 10920007"/>
                      <a:gd name="connsiteY15" fmla="*/ 36 h 4367090"/>
                      <a:gd name="connsiteX0" fmla="*/ 10239778 w 10920007"/>
                      <a:gd name="connsiteY0" fmla="*/ 36 h 4345278"/>
                      <a:gd name="connsiteX1" fmla="*/ 9575913 w 10920007"/>
                      <a:gd name="connsiteY1" fmla="*/ 613177 h 4345278"/>
                      <a:gd name="connsiteX2" fmla="*/ 7347297 w 10920007"/>
                      <a:gd name="connsiteY2" fmla="*/ 685441 h 4345278"/>
                      <a:gd name="connsiteX3" fmla="*/ 5460004 w 10920007"/>
                      <a:gd name="connsiteY3" fmla="*/ 715061 h 4345278"/>
                      <a:gd name="connsiteX4" fmla="*/ 5460004 w 10920007"/>
                      <a:gd name="connsiteY4" fmla="*/ 721081 h 4345278"/>
                      <a:gd name="connsiteX5" fmla="*/ 3572711 w 10920007"/>
                      <a:gd name="connsiteY5" fmla="*/ 691461 h 4345278"/>
                      <a:gd name="connsiteX6" fmla="*/ 1344095 w 10920007"/>
                      <a:gd name="connsiteY6" fmla="*/ 619197 h 4345278"/>
                      <a:gd name="connsiteX7" fmla="*/ 680230 w 10920007"/>
                      <a:gd name="connsiteY7" fmla="*/ 6056 h 4345278"/>
                      <a:gd name="connsiteX8" fmla="*/ 101318 w 10920007"/>
                      <a:gd name="connsiteY8" fmla="*/ 219286 h 4345278"/>
                      <a:gd name="connsiteX9" fmla="*/ 712257 w 10920007"/>
                      <a:gd name="connsiteY9" fmla="*/ 820590 h 4345278"/>
                      <a:gd name="connsiteX10" fmla="*/ 2516423 w 10920007"/>
                      <a:gd name="connsiteY10" fmla="*/ 3401666 h 4345278"/>
                      <a:gd name="connsiteX11" fmla="*/ 5002804 w 10920007"/>
                      <a:gd name="connsiteY11" fmla="*/ 4343451 h 4345278"/>
                      <a:gd name="connsiteX12" fmla="*/ 8403585 w 10920007"/>
                      <a:gd name="connsiteY12" fmla="*/ 3395646 h 4345278"/>
                      <a:gd name="connsiteX13" fmla="*/ 10207751 w 10920007"/>
                      <a:gd name="connsiteY13" fmla="*/ 814570 h 4345278"/>
                      <a:gd name="connsiteX14" fmla="*/ 10818690 w 10920007"/>
                      <a:gd name="connsiteY14" fmla="*/ 213266 h 4345278"/>
                      <a:gd name="connsiteX15" fmla="*/ 10239778 w 10920007"/>
                      <a:gd name="connsiteY15" fmla="*/ 36 h 4345278"/>
                      <a:gd name="connsiteX0" fmla="*/ 10239778 w 10920007"/>
                      <a:gd name="connsiteY0" fmla="*/ 36 h 4346727"/>
                      <a:gd name="connsiteX1" fmla="*/ 9575913 w 10920007"/>
                      <a:gd name="connsiteY1" fmla="*/ 613177 h 4346727"/>
                      <a:gd name="connsiteX2" fmla="*/ 7347297 w 10920007"/>
                      <a:gd name="connsiteY2" fmla="*/ 685441 h 4346727"/>
                      <a:gd name="connsiteX3" fmla="*/ 5460004 w 10920007"/>
                      <a:gd name="connsiteY3" fmla="*/ 715061 h 4346727"/>
                      <a:gd name="connsiteX4" fmla="*/ 5460004 w 10920007"/>
                      <a:gd name="connsiteY4" fmla="*/ 721081 h 4346727"/>
                      <a:gd name="connsiteX5" fmla="*/ 3572711 w 10920007"/>
                      <a:gd name="connsiteY5" fmla="*/ 691461 h 4346727"/>
                      <a:gd name="connsiteX6" fmla="*/ 1344095 w 10920007"/>
                      <a:gd name="connsiteY6" fmla="*/ 619197 h 4346727"/>
                      <a:gd name="connsiteX7" fmla="*/ 680230 w 10920007"/>
                      <a:gd name="connsiteY7" fmla="*/ 6056 h 4346727"/>
                      <a:gd name="connsiteX8" fmla="*/ 101318 w 10920007"/>
                      <a:gd name="connsiteY8" fmla="*/ 219286 h 4346727"/>
                      <a:gd name="connsiteX9" fmla="*/ 712257 w 10920007"/>
                      <a:gd name="connsiteY9" fmla="*/ 820590 h 4346727"/>
                      <a:gd name="connsiteX10" fmla="*/ 2516423 w 10920007"/>
                      <a:gd name="connsiteY10" fmla="*/ 3401666 h 4346727"/>
                      <a:gd name="connsiteX11" fmla="*/ 5002804 w 10920007"/>
                      <a:gd name="connsiteY11" fmla="*/ 4343451 h 4346727"/>
                      <a:gd name="connsiteX12" fmla="*/ 8403585 w 10920007"/>
                      <a:gd name="connsiteY12" fmla="*/ 3395646 h 4346727"/>
                      <a:gd name="connsiteX13" fmla="*/ 10207751 w 10920007"/>
                      <a:gd name="connsiteY13" fmla="*/ 814570 h 4346727"/>
                      <a:gd name="connsiteX14" fmla="*/ 10818690 w 10920007"/>
                      <a:gd name="connsiteY14" fmla="*/ 213266 h 4346727"/>
                      <a:gd name="connsiteX15" fmla="*/ 10239778 w 10920007"/>
                      <a:gd name="connsiteY15" fmla="*/ 36 h 4346727"/>
                      <a:gd name="connsiteX0" fmla="*/ 10239778 w 10920007"/>
                      <a:gd name="connsiteY0" fmla="*/ 36 h 4346727"/>
                      <a:gd name="connsiteX1" fmla="*/ 9575913 w 10920007"/>
                      <a:gd name="connsiteY1" fmla="*/ 613177 h 4346727"/>
                      <a:gd name="connsiteX2" fmla="*/ 7347297 w 10920007"/>
                      <a:gd name="connsiteY2" fmla="*/ 685441 h 4346727"/>
                      <a:gd name="connsiteX3" fmla="*/ 5460004 w 10920007"/>
                      <a:gd name="connsiteY3" fmla="*/ 715061 h 4346727"/>
                      <a:gd name="connsiteX4" fmla="*/ 5460004 w 10920007"/>
                      <a:gd name="connsiteY4" fmla="*/ 721081 h 4346727"/>
                      <a:gd name="connsiteX5" fmla="*/ 3572711 w 10920007"/>
                      <a:gd name="connsiteY5" fmla="*/ 691461 h 4346727"/>
                      <a:gd name="connsiteX6" fmla="*/ 1344095 w 10920007"/>
                      <a:gd name="connsiteY6" fmla="*/ 619197 h 4346727"/>
                      <a:gd name="connsiteX7" fmla="*/ 680230 w 10920007"/>
                      <a:gd name="connsiteY7" fmla="*/ 6056 h 4346727"/>
                      <a:gd name="connsiteX8" fmla="*/ 101318 w 10920007"/>
                      <a:gd name="connsiteY8" fmla="*/ 219286 h 4346727"/>
                      <a:gd name="connsiteX9" fmla="*/ 712257 w 10920007"/>
                      <a:gd name="connsiteY9" fmla="*/ 820590 h 4346727"/>
                      <a:gd name="connsiteX10" fmla="*/ 2516423 w 10920007"/>
                      <a:gd name="connsiteY10" fmla="*/ 3401666 h 4346727"/>
                      <a:gd name="connsiteX11" fmla="*/ 5002804 w 10920007"/>
                      <a:gd name="connsiteY11" fmla="*/ 4343451 h 4346727"/>
                      <a:gd name="connsiteX12" fmla="*/ 8403585 w 10920007"/>
                      <a:gd name="connsiteY12" fmla="*/ 3395646 h 4346727"/>
                      <a:gd name="connsiteX13" fmla="*/ 10207751 w 10920007"/>
                      <a:gd name="connsiteY13" fmla="*/ 814570 h 4346727"/>
                      <a:gd name="connsiteX14" fmla="*/ 10818690 w 10920007"/>
                      <a:gd name="connsiteY14" fmla="*/ 213266 h 4346727"/>
                      <a:gd name="connsiteX15" fmla="*/ 10239778 w 10920007"/>
                      <a:gd name="connsiteY15" fmla="*/ 36 h 4346727"/>
                      <a:gd name="connsiteX0" fmla="*/ 10239778 w 10920007"/>
                      <a:gd name="connsiteY0" fmla="*/ 36 h 4384562"/>
                      <a:gd name="connsiteX1" fmla="*/ 9575913 w 10920007"/>
                      <a:gd name="connsiteY1" fmla="*/ 613177 h 4384562"/>
                      <a:gd name="connsiteX2" fmla="*/ 7347297 w 10920007"/>
                      <a:gd name="connsiteY2" fmla="*/ 685441 h 4384562"/>
                      <a:gd name="connsiteX3" fmla="*/ 5460004 w 10920007"/>
                      <a:gd name="connsiteY3" fmla="*/ 715061 h 4384562"/>
                      <a:gd name="connsiteX4" fmla="*/ 5460004 w 10920007"/>
                      <a:gd name="connsiteY4" fmla="*/ 721081 h 4384562"/>
                      <a:gd name="connsiteX5" fmla="*/ 3572711 w 10920007"/>
                      <a:gd name="connsiteY5" fmla="*/ 691461 h 4384562"/>
                      <a:gd name="connsiteX6" fmla="*/ 1344095 w 10920007"/>
                      <a:gd name="connsiteY6" fmla="*/ 619197 h 4384562"/>
                      <a:gd name="connsiteX7" fmla="*/ 680230 w 10920007"/>
                      <a:gd name="connsiteY7" fmla="*/ 6056 h 4384562"/>
                      <a:gd name="connsiteX8" fmla="*/ 101318 w 10920007"/>
                      <a:gd name="connsiteY8" fmla="*/ 219286 h 4384562"/>
                      <a:gd name="connsiteX9" fmla="*/ 712257 w 10920007"/>
                      <a:gd name="connsiteY9" fmla="*/ 820590 h 4384562"/>
                      <a:gd name="connsiteX10" fmla="*/ 2516423 w 10920007"/>
                      <a:gd name="connsiteY10" fmla="*/ 3401666 h 4384562"/>
                      <a:gd name="connsiteX11" fmla="*/ 5269504 w 10920007"/>
                      <a:gd name="connsiteY11" fmla="*/ 4381551 h 4384562"/>
                      <a:gd name="connsiteX12" fmla="*/ 8403585 w 10920007"/>
                      <a:gd name="connsiteY12" fmla="*/ 3395646 h 4384562"/>
                      <a:gd name="connsiteX13" fmla="*/ 10207751 w 10920007"/>
                      <a:gd name="connsiteY13" fmla="*/ 814570 h 4384562"/>
                      <a:gd name="connsiteX14" fmla="*/ 10818690 w 10920007"/>
                      <a:gd name="connsiteY14" fmla="*/ 213266 h 4384562"/>
                      <a:gd name="connsiteX15" fmla="*/ 10239778 w 10920007"/>
                      <a:gd name="connsiteY15" fmla="*/ 36 h 4384562"/>
                      <a:gd name="connsiteX0" fmla="*/ 10239778 w 10920007"/>
                      <a:gd name="connsiteY0" fmla="*/ 36 h 4381551"/>
                      <a:gd name="connsiteX1" fmla="*/ 9575913 w 10920007"/>
                      <a:gd name="connsiteY1" fmla="*/ 613177 h 4381551"/>
                      <a:gd name="connsiteX2" fmla="*/ 7347297 w 10920007"/>
                      <a:gd name="connsiteY2" fmla="*/ 685441 h 4381551"/>
                      <a:gd name="connsiteX3" fmla="*/ 5460004 w 10920007"/>
                      <a:gd name="connsiteY3" fmla="*/ 715061 h 4381551"/>
                      <a:gd name="connsiteX4" fmla="*/ 5460004 w 10920007"/>
                      <a:gd name="connsiteY4" fmla="*/ 721081 h 4381551"/>
                      <a:gd name="connsiteX5" fmla="*/ 3572711 w 10920007"/>
                      <a:gd name="connsiteY5" fmla="*/ 691461 h 4381551"/>
                      <a:gd name="connsiteX6" fmla="*/ 1344095 w 10920007"/>
                      <a:gd name="connsiteY6" fmla="*/ 619197 h 4381551"/>
                      <a:gd name="connsiteX7" fmla="*/ 680230 w 10920007"/>
                      <a:gd name="connsiteY7" fmla="*/ 6056 h 4381551"/>
                      <a:gd name="connsiteX8" fmla="*/ 101318 w 10920007"/>
                      <a:gd name="connsiteY8" fmla="*/ 219286 h 4381551"/>
                      <a:gd name="connsiteX9" fmla="*/ 712257 w 10920007"/>
                      <a:gd name="connsiteY9" fmla="*/ 820590 h 4381551"/>
                      <a:gd name="connsiteX10" fmla="*/ 2516423 w 10920007"/>
                      <a:gd name="connsiteY10" fmla="*/ 3401666 h 4381551"/>
                      <a:gd name="connsiteX11" fmla="*/ 5269504 w 10920007"/>
                      <a:gd name="connsiteY11" fmla="*/ 4381551 h 4381551"/>
                      <a:gd name="connsiteX12" fmla="*/ 8403585 w 10920007"/>
                      <a:gd name="connsiteY12" fmla="*/ 3395646 h 4381551"/>
                      <a:gd name="connsiteX13" fmla="*/ 10207751 w 10920007"/>
                      <a:gd name="connsiteY13" fmla="*/ 814570 h 4381551"/>
                      <a:gd name="connsiteX14" fmla="*/ 10818690 w 10920007"/>
                      <a:gd name="connsiteY14" fmla="*/ 213266 h 4381551"/>
                      <a:gd name="connsiteX15" fmla="*/ 10239778 w 10920007"/>
                      <a:gd name="connsiteY15" fmla="*/ 36 h 438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920007" h="4381551">
                        <a:moveTo>
                          <a:pt x="10239778" y="36"/>
                        </a:moveTo>
                        <a:cubicBezTo>
                          <a:pt x="9987208" y="2794"/>
                          <a:pt x="9745096" y="161847"/>
                          <a:pt x="9575913" y="613177"/>
                        </a:cubicBezTo>
                        <a:lnTo>
                          <a:pt x="7347297" y="685441"/>
                        </a:lnTo>
                        <a:lnTo>
                          <a:pt x="5460004" y="715061"/>
                        </a:lnTo>
                        <a:lnTo>
                          <a:pt x="5460004" y="721081"/>
                        </a:lnTo>
                        <a:lnTo>
                          <a:pt x="3572711" y="691461"/>
                        </a:lnTo>
                        <a:lnTo>
                          <a:pt x="1344095" y="619197"/>
                        </a:lnTo>
                        <a:cubicBezTo>
                          <a:pt x="1174912" y="167867"/>
                          <a:pt x="932800" y="8814"/>
                          <a:pt x="680230" y="6056"/>
                        </a:cubicBezTo>
                        <a:cubicBezTo>
                          <a:pt x="483787" y="3911"/>
                          <a:pt x="281019" y="96315"/>
                          <a:pt x="101318" y="219286"/>
                        </a:cubicBezTo>
                        <a:cubicBezTo>
                          <a:pt x="-65901" y="398902"/>
                          <a:pt x="-121622" y="987539"/>
                          <a:pt x="712257" y="820590"/>
                        </a:cubicBezTo>
                        <a:cubicBezTo>
                          <a:pt x="995876" y="1624914"/>
                          <a:pt x="1687776" y="2838799"/>
                          <a:pt x="2516423" y="3401666"/>
                        </a:cubicBezTo>
                        <a:cubicBezTo>
                          <a:pt x="3307714" y="3963409"/>
                          <a:pt x="4131207" y="4231940"/>
                          <a:pt x="5269504" y="4381551"/>
                        </a:cubicBezTo>
                        <a:cubicBezTo>
                          <a:pt x="6931900" y="4272100"/>
                          <a:pt x="7441441" y="4003681"/>
                          <a:pt x="8403585" y="3395646"/>
                        </a:cubicBezTo>
                        <a:cubicBezTo>
                          <a:pt x="9232232" y="2832779"/>
                          <a:pt x="9924132" y="1618894"/>
                          <a:pt x="10207751" y="814570"/>
                        </a:cubicBezTo>
                        <a:cubicBezTo>
                          <a:pt x="11041630" y="981519"/>
                          <a:pt x="10985909" y="392882"/>
                          <a:pt x="10818690" y="213266"/>
                        </a:cubicBezTo>
                        <a:cubicBezTo>
                          <a:pt x="10638989" y="90295"/>
                          <a:pt x="10436221" y="-2109"/>
                          <a:pt x="10239778" y="36"/>
                        </a:cubicBezTo>
                        <a:close/>
                      </a:path>
                    </a:pathLst>
                  </a:custGeom>
                  <a:solidFill>
                    <a:srgbClr val="AD76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95" name="Csoportba foglalás 494"/>
                <p:cNvGrpSpPr/>
                <p:nvPr/>
              </p:nvGrpSpPr>
              <p:grpSpPr>
                <a:xfrm rot="21480000">
                  <a:off x="4345148" y="2510840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569" name="Szabadkézi sokszög 568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0" name="Szabadkézi sokszög 569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1" name="Szabadkézi sokszög 570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2" name="Szabadkézi sokszög 571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3" name="Szabadkézi sokszög 572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4" name="Szabadkézi sokszög 573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96" name="Csoportba foglalás 495"/>
                <p:cNvGrpSpPr/>
                <p:nvPr/>
              </p:nvGrpSpPr>
              <p:grpSpPr>
                <a:xfrm rot="21480000">
                  <a:off x="3030360" y="2948843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563" name="Szabadkézi sokszög 562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4" name="Szabadkézi sokszög 563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5" name="Szabadkézi sokszög 564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6" name="Szabadkézi sokszög 565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7" name="Szabadkézi sokszög 566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8" name="Szabadkézi sokszög 567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97" name="Csoportba foglalás 496"/>
                <p:cNvGrpSpPr/>
                <p:nvPr/>
              </p:nvGrpSpPr>
              <p:grpSpPr>
                <a:xfrm rot="21480000">
                  <a:off x="3222770" y="3387066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557" name="Szabadkézi sokszög 556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8" name="Szabadkézi sokszög 557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9" name="Szabadkézi sokszög 558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0" name="Szabadkézi sokszög 559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1" name="Szabadkézi sokszög 560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2" name="Szabadkézi sokszög 561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98" name="Csoportba foglalás 497"/>
                <p:cNvGrpSpPr/>
                <p:nvPr/>
              </p:nvGrpSpPr>
              <p:grpSpPr>
                <a:xfrm rot="21480000">
                  <a:off x="3415180" y="3825289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551" name="Szabadkézi sokszög 550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2" name="Szabadkézi sokszög 551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3" name="Szabadkézi sokszög 552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4" name="Szabadkézi sokszög 553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5" name="Szabadkézi sokszög 554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6" name="Szabadkézi sokszög 555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99" name="Csoportba foglalás 498"/>
                <p:cNvGrpSpPr/>
                <p:nvPr/>
              </p:nvGrpSpPr>
              <p:grpSpPr>
                <a:xfrm rot="21480000">
                  <a:off x="3607590" y="4263512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545" name="Szabadkézi sokszög 544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6" name="Szabadkézi sokszög 545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7" name="Szabadkézi sokszög 546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8" name="Szabadkézi sokszög 547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9" name="Szabadkézi sokszög 548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0" name="Szabadkézi sokszög 549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00" name="Csoportba foglalás 499"/>
                <p:cNvGrpSpPr/>
                <p:nvPr/>
              </p:nvGrpSpPr>
              <p:grpSpPr>
                <a:xfrm rot="21420000">
                  <a:off x="4127296" y="4696021"/>
                  <a:ext cx="5184687" cy="318563"/>
                  <a:chOff x="3799893" y="3756234"/>
                  <a:chExt cx="5510086" cy="204102"/>
                </a:xfrm>
              </p:grpSpPr>
              <p:sp>
                <p:nvSpPr>
                  <p:cNvPr id="539" name="Szabadkézi sokszög 538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0" name="Szabadkézi sokszög 539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1" name="Szabadkézi sokszög 540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2" name="Szabadkézi sokszög 541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3" name="Szabadkézi sokszög 542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4" name="Szabadkézi sokszög 543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01" name="Csoportba foglalás 500"/>
                <p:cNvGrpSpPr/>
                <p:nvPr/>
              </p:nvGrpSpPr>
              <p:grpSpPr>
                <a:xfrm rot="21480000">
                  <a:off x="4805328" y="5162115"/>
                  <a:ext cx="4311651" cy="220443"/>
                  <a:chOff x="3799893" y="3756234"/>
                  <a:chExt cx="5510086" cy="204102"/>
                </a:xfrm>
              </p:grpSpPr>
              <p:sp>
                <p:nvSpPr>
                  <p:cNvPr id="533" name="Szabadkézi sokszög 532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4" name="Szabadkézi sokszög 533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5" name="Szabadkézi sokszög 534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6" name="Szabadkézi sokszög 535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7" name="Szabadkézi sokszög 536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8" name="Szabadkézi sokszög 537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02" name="Csoportba foglalás 501"/>
                <p:cNvGrpSpPr/>
                <p:nvPr/>
              </p:nvGrpSpPr>
              <p:grpSpPr>
                <a:xfrm rot="21480000">
                  <a:off x="8272193" y="3031797"/>
                  <a:ext cx="2558127" cy="103950"/>
                  <a:chOff x="3799893" y="3756234"/>
                  <a:chExt cx="5510086" cy="204102"/>
                </a:xfrm>
              </p:grpSpPr>
              <p:sp>
                <p:nvSpPr>
                  <p:cNvPr id="527" name="Szabadkézi sokszög 526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8" name="Szabadkézi sokszög 527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9" name="Szabadkézi sokszög 528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0" name="Szabadkézi sokszög 529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1" name="Szabadkézi sokszög 530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2" name="Szabadkézi sokszög 531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03" name="Csoportba foglalás 502"/>
                <p:cNvGrpSpPr/>
                <p:nvPr/>
              </p:nvGrpSpPr>
              <p:grpSpPr>
                <a:xfrm rot="21480000">
                  <a:off x="8036556" y="3477360"/>
                  <a:ext cx="2558127" cy="103950"/>
                  <a:chOff x="3799893" y="3756234"/>
                  <a:chExt cx="5510086" cy="204102"/>
                </a:xfrm>
              </p:grpSpPr>
              <p:sp>
                <p:nvSpPr>
                  <p:cNvPr id="521" name="Szabadkézi sokszög 520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2" name="Szabadkézi sokszög 521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3" name="Szabadkézi sokszög 522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4" name="Szabadkézi sokszög 523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5" name="Szabadkézi sokszög 524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6" name="Szabadkézi sokszög 525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04" name="Csoportba foglalás 503"/>
                <p:cNvGrpSpPr/>
                <p:nvPr/>
              </p:nvGrpSpPr>
              <p:grpSpPr>
                <a:xfrm rot="20880000">
                  <a:off x="8898146" y="3789471"/>
                  <a:ext cx="1463609" cy="278298"/>
                  <a:chOff x="3799893" y="3756234"/>
                  <a:chExt cx="5510086" cy="204102"/>
                </a:xfrm>
              </p:grpSpPr>
              <p:sp>
                <p:nvSpPr>
                  <p:cNvPr id="515" name="Szabadkézi sokszög 514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6" name="Szabadkézi sokszög 515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7" name="Szabadkézi sokszög 516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8" name="Szabadkézi sokszög 517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9" name="Szabadkézi sokszög 518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0" name="Szabadkézi sokszög 519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05" name="Csoportba foglalás 504"/>
                <p:cNvGrpSpPr/>
                <p:nvPr/>
              </p:nvGrpSpPr>
              <p:grpSpPr>
                <a:xfrm rot="21480000">
                  <a:off x="7565282" y="4330386"/>
                  <a:ext cx="2558127" cy="103950"/>
                  <a:chOff x="3799893" y="3756234"/>
                  <a:chExt cx="5510086" cy="204102"/>
                </a:xfrm>
              </p:grpSpPr>
              <p:sp>
                <p:nvSpPr>
                  <p:cNvPr id="509" name="Szabadkézi sokszög 508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0" name="Szabadkézi sokszög 509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1" name="Szabadkézi sokszög 510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2" name="Szabadkézi sokszög 511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3" name="Szabadkézi sokszög 512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4" name="Szabadkézi sokszög 513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06" name="Szabadkézi sokszög 505"/>
                <p:cNvSpPr/>
                <p:nvPr/>
              </p:nvSpPr>
              <p:spPr>
                <a:xfrm rot="21540000" flipV="1">
                  <a:off x="9028503" y="4872832"/>
                  <a:ext cx="885813" cy="28137"/>
                </a:xfrm>
                <a:custGeom>
                  <a:avLst/>
                  <a:gdLst>
                    <a:gd name="connsiteX0" fmla="*/ 0 w 5596759"/>
                    <a:gd name="connsiteY0" fmla="*/ 15766 h 15766"/>
                    <a:gd name="connsiteX1" fmla="*/ 5596759 w 5596759"/>
                    <a:gd name="connsiteY1" fmla="*/ 0 h 15766"/>
                    <a:gd name="connsiteX2" fmla="*/ 5596759 w 5596759"/>
                    <a:gd name="connsiteY2" fmla="*/ 0 h 15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96759" h="15766">
                      <a:moveTo>
                        <a:pt x="0" y="15766"/>
                      </a:moveTo>
                      <a:lnTo>
                        <a:pt x="5596759" y="0"/>
                      </a:lnTo>
                      <a:lnTo>
                        <a:pt x="5596759" y="0"/>
                      </a:lnTo>
                    </a:path>
                  </a:pathLst>
                </a:custGeom>
                <a:noFill/>
                <a:ln w="22225">
                  <a:solidFill>
                    <a:srgbClr val="6A3F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7" name="Szabadkézi sokszög 506"/>
                <p:cNvSpPr/>
                <p:nvPr/>
              </p:nvSpPr>
              <p:spPr>
                <a:xfrm flipH="1">
                  <a:off x="1530926" y="1956995"/>
                  <a:ext cx="10920007" cy="4381551"/>
                </a:xfrm>
                <a:custGeom>
                  <a:avLst/>
                  <a:gdLst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8403585 w 10920007"/>
                    <a:gd name="connsiteY14" fmla="*/ 3395646 h 4191051"/>
                    <a:gd name="connsiteX15" fmla="*/ 10207751 w 10920007"/>
                    <a:gd name="connsiteY15" fmla="*/ 814570 h 4191051"/>
                    <a:gd name="connsiteX16" fmla="*/ 10818690 w 10920007"/>
                    <a:gd name="connsiteY16" fmla="*/ 213266 h 4191051"/>
                    <a:gd name="connsiteX17" fmla="*/ 10239778 w 10920007"/>
                    <a:gd name="connsiteY17" fmla="*/ 36 h 4191051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280693 w 10920007"/>
                    <a:gd name="connsiteY11" fmla="*/ 4178519 h 4213586"/>
                    <a:gd name="connsiteX12" fmla="*/ 5460004 w 10920007"/>
                    <a:gd name="connsiteY12" fmla="*/ 4191051 h 4213586"/>
                    <a:gd name="connsiteX13" fmla="*/ 5460004 w 10920007"/>
                    <a:gd name="connsiteY13" fmla="*/ 4185031 h 4213586"/>
                    <a:gd name="connsiteX14" fmla="*/ 8403585 w 10920007"/>
                    <a:gd name="connsiteY14" fmla="*/ 3395646 h 4213586"/>
                    <a:gd name="connsiteX15" fmla="*/ 10207751 w 10920007"/>
                    <a:gd name="connsiteY15" fmla="*/ 814570 h 4213586"/>
                    <a:gd name="connsiteX16" fmla="*/ 10818690 w 10920007"/>
                    <a:gd name="connsiteY16" fmla="*/ 213266 h 4213586"/>
                    <a:gd name="connsiteX17" fmla="*/ 10239778 w 10920007"/>
                    <a:gd name="connsiteY17" fmla="*/ 36 h 4213586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460004 w 10920007"/>
                    <a:gd name="connsiteY11" fmla="*/ 4191051 h 4213586"/>
                    <a:gd name="connsiteX12" fmla="*/ 5460004 w 10920007"/>
                    <a:gd name="connsiteY12" fmla="*/ 4185031 h 4213586"/>
                    <a:gd name="connsiteX13" fmla="*/ 8403585 w 10920007"/>
                    <a:gd name="connsiteY13" fmla="*/ 3395646 h 4213586"/>
                    <a:gd name="connsiteX14" fmla="*/ 10207751 w 10920007"/>
                    <a:gd name="connsiteY14" fmla="*/ 814570 h 4213586"/>
                    <a:gd name="connsiteX15" fmla="*/ 10818690 w 10920007"/>
                    <a:gd name="connsiteY15" fmla="*/ 213266 h 4213586"/>
                    <a:gd name="connsiteX16" fmla="*/ 10239778 w 10920007"/>
                    <a:gd name="connsiteY16" fmla="*/ 36 h 4213586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460004 w 10920007"/>
                    <a:gd name="connsiteY11" fmla="*/ 4191051 h 4191051"/>
                    <a:gd name="connsiteX12" fmla="*/ 8403585 w 10920007"/>
                    <a:gd name="connsiteY12" fmla="*/ 3395646 h 4191051"/>
                    <a:gd name="connsiteX13" fmla="*/ 10207751 w 10920007"/>
                    <a:gd name="connsiteY13" fmla="*/ 814570 h 4191051"/>
                    <a:gd name="connsiteX14" fmla="*/ 10818690 w 10920007"/>
                    <a:gd name="connsiteY14" fmla="*/ 213266 h 4191051"/>
                    <a:gd name="connsiteX15" fmla="*/ 10239778 w 10920007"/>
                    <a:gd name="connsiteY15" fmla="*/ 36 h 4191051"/>
                    <a:gd name="connsiteX0" fmla="*/ 10239778 w 10920007"/>
                    <a:gd name="connsiteY0" fmla="*/ 36 h 4218947"/>
                    <a:gd name="connsiteX1" fmla="*/ 9575913 w 10920007"/>
                    <a:gd name="connsiteY1" fmla="*/ 613177 h 4218947"/>
                    <a:gd name="connsiteX2" fmla="*/ 7347297 w 10920007"/>
                    <a:gd name="connsiteY2" fmla="*/ 685441 h 4218947"/>
                    <a:gd name="connsiteX3" fmla="*/ 5460004 w 10920007"/>
                    <a:gd name="connsiteY3" fmla="*/ 715061 h 4218947"/>
                    <a:gd name="connsiteX4" fmla="*/ 5460004 w 10920007"/>
                    <a:gd name="connsiteY4" fmla="*/ 721081 h 4218947"/>
                    <a:gd name="connsiteX5" fmla="*/ 3572711 w 10920007"/>
                    <a:gd name="connsiteY5" fmla="*/ 691461 h 4218947"/>
                    <a:gd name="connsiteX6" fmla="*/ 1344095 w 10920007"/>
                    <a:gd name="connsiteY6" fmla="*/ 619197 h 4218947"/>
                    <a:gd name="connsiteX7" fmla="*/ 680230 w 10920007"/>
                    <a:gd name="connsiteY7" fmla="*/ 6056 h 4218947"/>
                    <a:gd name="connsiteX8" fmla="*/ 101318 w 10920007"/>
                    <a:gd name="connsiteY8" fmla="*/ 219286 h 4218947"/>
                    <a:gd name="connsiteX9" fmla="*/ 712257 w 10920007"/>
                    <a:gd name="connsiteY9" fmla="*/ 820590 h 4218947"/>
                    <a:gd name="connsiteX10" fmla="*/ 2516423 w 10920007"/>
                    <a:gd name="connsiteY10" fmla="*/ 3401666 h 4218947"/>
                    <a:gd name="connsiteX11" fmla="*/ 5460004 w 10920007"/>
                    <a:gd name="connsiteY11" fmla="*/ 4191051 h 4218947"/>
                    <a:gd name="connsiteX12" fmla="*/ 8403585 w 10920007"/>
                    <a:gd name="connsiteY12" fmla="*/ 3395646 h 4218947"/>
                    <a:gd name="connsiteX13" fmla="*/ 10207751 w 10920007"/>
                    <a:gd name="connsiteY13" fmla="*/ 814570 h 4218947"/>
                    <a:gd name="connsiteX14" fmla="*/ 10818690 w 10920007"/>
                    <a:gd name="connsiteY14" fmla="*/ 213266 h 4218947"/>
                    <a:gd name="connsiteX15" fmla="*/ 10239778 w 10920007"/>
                    <a:gd name="connsiteY15" fmla="*/ 36 h 4218947"/>
                    <a:gd name="connsiteX0" fmla="*/ 10239778 w 10920007"/>
                    <a:gd name="connsiteY0" fmla="*/ 36 h 4367090"/>
                    <a:gd name="connsiteX1" fmla="*/ 9575913 w 10920007"/>
                    <a:gd name="connsiteY1" fmla="*/ 613177 h 4367090"/>
                    <a:gd name="connsiteX2" fmla="*/ 7347297 w 10920007"/>
                    <a:gd name="connsiteY2" fmla="*/ 685441 h 4367090"/>
                    <a:gd name="connsiteX3" fmla="*/ 5460004 w 10920007"/>
                    <a:gd name="connsiteY3" fmla="*/ 715061 h 4367090"/>
                    <a:gd name="connsiteX4" fmla="*/ 5460004 w 10920007"/>
                    <a:gd name="connsiteY4" fmla="*/ 721081 h 4367090"/>
                    <a:gd name="connsiteX5" fmla="*/ 3572711 w 10920007"/>
                    <a:gd name="connsiteY5" fmla="*/ 691461 h 4367090"/>
                    <a:gd name="connsiteX6" fmla="*/ 1344095 w 10920007"/>
                    <a:gd name="connsiteY6" fmla="*/ 619197 h 4367090"/>
                    <a:gd name="connsiteX7" fmla="*/ 680230 w 10920007"/>
                    <a:gd name="connsiteY7" fmla="*/ 6056 h 4367090"/>
                    <a:gd name="connsiteX8" fmla="*/ 101318 w 10920007"/>
                    <a:gd name="connsiteY8" fmla="*/ 219286 h 4367090"/>
                    <a:gd name="connsiteX9" fmla="*/ 712257 w 10920007"/>
                    <a:gd name="connsiteY9" fmla="*/ 820590 h 4367090"/>
                    <a:gd name="connsiteX10" fmla="*/ 2516423 w 10920007"/>
                    <a:gd name="connsiteY10" fmla="*/ 3401666 h 4367090"/>
                    <a:gd name="connsiteX11" fmla="*/ 5002804 w 10920007"/>
                    <a:gd name="connsiteY11" fmla="*/ 4343451 h 4367090"/>
                    <a:gd name="connsiteX12" fmla="*/ 8403585 w 10920007"/>
                    <a:gd name="connsiteY12" fmla="*/ 3395646 h 4367090"/>
                    <a:gd name="connsiteX13" fmla="*/ 10207751 w 10920007"/>
                    <a:gd name="connsiteY13" fmla="*/ 814570 h 4367090"/>
                    <a:gd name="connsiteX14" fmla="*/ 10818690 w 10920007"/>
                    <a:gd name="connsiteY14" fmla="*/ 213266 h 4367090"/>
                    <a:gd name="connsiteX15" fmla="*/ 10239778 w 10920007"/>
                    <a:gd name="connsiteY15" fmla="*/ 36 h 4367090"/>
                    <a:gd name="connsiteX0" fmla="*/ 10239778 w 10920007"/>
                    <a:gd name="connsiteY0" fmla="*/ 36 h 4345278"/>
                    <a:gd name="connsiteX1" fmla="*/ 9575913 w 10920007"/>
                    <a:gd name="connsiteY1" fmla="*/ 613177 h 4345278"/>
                    <a:gd name="connsiteX2" fmla="*/ 7347297 w 10920007"/>
                    <a:gd name="connsiteY2" fmla="*/ 685441 h 4345278"/>
                    <a:gd name="connsiteX3" fmla="*/ 5460004 w 10920007"/>
                    <a:gd name="connsiteY3" fmla="*/ 715061 h 4345278"/>
                    <a:gd name="connsiteX4" fmla="*/ 5460004 w 10920007"/>
                    <a:gd name="connsiteY4" fmla="*/ 721081 h 4345278"/>
                    <a:gd name="connsiteX5" fmla="*/ 3572711 w 10920007"/>
                    <a:gd name="connsiteY5" fmla="*/ 691461 h 4345278"/>
                    <a:gd name="connsiteX6" fmla="*/ 1344095 w 10920007"/>
                    <a:gd name="connsiteY6" fmla="*/ 619197 h 4345278"/>
                    <a:gd name="connsiteX7" fmla="*/ 680230 w 10920007"/>
                    <a:gd name="connsiteY7" fmla="*/ 6056 h 4345278"/>
                    <a:gd name="connsiteX8" fmla="*/ 101318 w 10920007"/>
                    <a:gd name="connsiteY8" fmla="*/ 219286 h 4345278"/>
                    <a:gd name="connsiteX9" fmla="*/ 712257 w 10920007"/>
                    <a:gd name="connsiteY9" fmla="*/ 820590 h 4345278"/>
                    <a:gd name="connsiteX10" fmla="*/ 2516423 w 10920007"/>
                    <a:gd name="connsiteY10" fmla="*/ 3401666 h 4345278"/>
                    <a:gd name="connsiteX11" fmla="*/ 5002804 w 10920007"/>
                    <a:gd name="connsiteY11" fmla="*/ 4343451 h 4345278"/>
                    <a:gd name="connsiteX12" fmla="*/ 8403585 w 10920007"/>
                    <a:gd name="connsiteY12" fmla="*/ 3395646 h 4345278"/>
                    <a:gd name="connsiteX13" fmla="*/ 10207751 w 10920007"/>
                    <a:gd name="connsiteY13" fmla="*/ 814570 h 4345278"/>
                    <a:gd name="connsiteX14" fmla="*/ 10818690 w 10920007"/>
                    <a:gd name="connsiteY14" fmla="*/ 213266 h 4345278"/>
                    <a:gd name="connsiteX15" fmla="*/ 10239778 w 10920007"/>
                    <a:gd name="connsiteY15" fmla="*/ 36 h 4345278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84562"/>
                    <a:gd name="connsiteX1" fmla="*/ 9575913 w 10920007"/>
                    <a:gd name="connsiteY1" fmla="*/ 613177 h 4384562"/>
                    <a:gd name="connsiteX2" fmla="*/ 7347297 w 10920007"/>
                    <a:gd name="connsiteY2" fmla="*/ 685441 h 4384562"/>
                    <a:gd name="connsiteX3" fmla="*/ 5460004 w 10920007"/>
                    <a:gd name="connsiteY3" fmla="*/ 715061 h 4384562"/>
                    <a:gd name="connsiteX4" fmla="*/ 5460004 w 10920007"/>
                    <a:gd name="connsiteY4" fmla="*/ 721081 h 4384562"/>
                    <a:gd name="connsiteX5" fmla="*/ 3572711 w 10920007"/>
                    <a:gd name="connsiteY5" fmla="*/ 691461 h 4384562"/>
                    <a:gd name="connsiteX6" fmla="*/ 1344095 w 10920007"/>
                    <a:gd name="connsiteY6" fmla="*/ 619197 h 4384562"/>
                    <a:gd name="connsiteX7" fmla="*/ 680230 w 10920007"/>
                    <a:gd name="connsiteY7" fmla="*/ 6056 h 4384562"/>
                    <a:gd name="connsiteX8" fmla="*/ 101318 w 10920007"/>
                    <a:gd name="connsiteY8" fmla="*/ 219286 h 4384562"/>
                    <a:gd name="connsiteX9" fmla="*/ 712257 w 10920007"/>
                    <a:gd name="connsiteY9" fmla="*/ 820590 h 4384562"/>
                    <a:gd name="connsiteX10" fmla="*/ 2516423 w 10920007"/>
                    <a:gd name="connsiteY10" fmla="*/ 3401666 h 4384562"/>
                    <a:gd name="connsiteX11" fmla="*/ 5269504 w 10920007"/>
                    <a:gd name="connsiteY11" fmla="*/ 4381551 h 4384562"/>
                    <a:gd name="connsiteX12" fmla="*/ 8403585 w 10920007"/>
                    <a:gd name="connsiteY12" fmla="*/ 3395646 h 4384562"/>
                    <a:gd name="connsiteX13" fmla="*/ 10207751 w 10920007"/>
                    <a:gd name="connsiteY13" fmla="*/ 814570 h 4384562"/>
                    <a:gd name="connsiteX14" fmla="*/ 10818690 w 10920007"/>
                    <a:gd name="connsiteY14" fmla="*/ 213266 h 4384562"/>
                    <a:gd name="connsiteX15" fmla="*/ 10239778 w 10920007"/>
                    <a:gd name="connsiteY15" fmla="*/ 36 h 4384562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802904 w 10920007"/>
                    <a:gd name="connsiteY4" fmla="*/ 38071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802904 w 10920007"/>
                    <a:gd name="connsiteY3" fmla="*/ 3807181 h 4381551"/>
                    <a:gd name="connsiteX4" fmla="*/ 3420311 w 10920007"/>
                    <a:gd name="connsiteY4" fmla="*/ 333941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20007" h="4381551">
                      <a:moveTo>
                        <a:pt x="10239778" y="36"/>
                      </a:moveTo>
                      <a:cubicBezTo>
                        <a:pt x="9987208" y="2794"/>
                        <a:pt x="9745096" y="161847"/>
                        <a:pt x="9575913" y="613177"/>
                      </a:cubicBezTo>
                      <a:cubicBezTo>
                        <a:pt x="8623043" y="1963595"/>
                        <a:pt x="8127374" y="3352113"/>
                        <a:pt x="5802904" y="3807181"/>
                      </a:cubicBezTo>
                      <a:cubicBezTo>
                        <a:pt x="4913456" y="3841758"/>
                        <a:pt x="4214509" y="3704884"/>
                        <a:pt x="3420311" y="3339411"/>
                      </a:cubicBezTo>
                      <a:cubicBezTo>
                        <a:pt x="2822766" y="3020638"/>
                        <a:pt x="2487469" y="2405062"/>
                        <a:pt x="2141433" y="1951693"/>
                      </a:cubicBezTo>
                      <a:cubicBezTo>
                        <a:pt x="1795397" y="1498324"/>
                        <a:pt x="1600329" y="933945"/>
                        <a:pt x="1344095" y="619197"/>
                      </a:cubicBezTo>
                      <a:cubicBezTo>
                        <a:pt x="1174912" y="167867"/>
                        <a:pt x="932800" y="8814"/>
                        <a:pt x="680230" y="6056"/>
                      </a:cubicBezTo>
                      <a:cubicBezTo>
                        <a:pt x="483787" y="3911"/>
                        <a:pt x="281019" y="96315"/>
                        <a:pt x="101318" y="219286"/>
                      </a:cubicBezTo>
                      <a:cubicBezTo>
                        <a:pt x="-65901" y="398902"/>
                        <a:pt x="-121622" y="987539"/>
                        <a:pt x="712257" y="820590"/>
                      </a:cubicBezTo>
                      <a:cubicBezTo>
                        <a:pt x="995876" y="1624914"/>
                        <a:pt x="1687776" y="2838799"/>
                        <a:pt x="2516423" y="3401666"/>
                      </a:cubicBezTo>
                      <a:cubicBezTo>
                        <a:pt x="3307714" y="3963409"/>
                        <a:pt x="4131207" y="4231940"/>
                        <a:pt x="5269504" y="4381551"/>
                      </a:cubicBezTo>
                      <a:cubicBezTo>
                        <a:pt x="6931900" y="4272100"/>
                        <a:pt x="7441441" y="4003681"/>
                        <a:pt x="8403585" y="3395646"/>
                      </a:cubicBezTo>
                      <a:cubicBezTo>
                        <a:pt x="9232232" y="2832779"/>
                        <a:pt x="9924132" y="1618894"/>
                        <a:pt x="10207751" y="814570"/>
                      </a:cubicBezTo>
                      <a:cubicBezTo>
                        <a:pt x="11041630" y="981519"/>
                        <a:pt x="10985909" y="392882"/>
                        <a:pt x="10818690" y="213266"/>
                      </a:cubicBezTo>
                      <a:cubicBezTo>
                        <a:pt x="10638989" y="90295"/>
                        <a:pt x="10436221" y="-2109"/>
                        <a:pt x="10239778" y="36"/>
                      </a:cubicBezTo>
                      <a:close/>
                    </a:path>
                  </a:pathLst>
                </a:custGeom>
                <a:solidFill>
                  <a:srgbClr val="925F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8" name="Szabadkézi sokszög 507"/>
                <p:cNvSpPr/>
                <p:nvPr/>
              </p:nvSpPr>
              <p:spPr>
                <a:xfrm flipH="1">
                  <a:off x="1549975" y="2052894"/>
                  <a:ext cx="10920007" cy="4265222"/>
                </a:xfrm>
                <a:custGeom>
                  <a:avLst/>
                  <a:gdLst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8403585 w 10920007"/>
                    <a:gd name="connsiteY14" fmla="*/ 3395646 h 4191051"/>
                    <a:gd name="connsiteX15" fmla="*/ 10207751 w 10920007"/>
                    <a:gd name="connsiteY15" fmla="*/ 814570 h 4191051"/>
                    <a:gd name="connsiteX16" fmla="*/ 10818690 w 10920007"/>
                    <a:gd name="connsiteY16" fmla="*/ 213266 h 4191051"/>
                    <a:gd name="connsiteX17" fmla="*/ 10239778 w 10920007"/>
                    <a:gd name="connsiteY17" fmla="*/ 36 h 4191051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280693 w 10920007"/>
                    <a:gd name="connsiteY11" fmla="*/ 4178519 h 4213586"/>
                    <a:gd name="connsiteX12" fmla="*/ 5460004 w 10920007"/>
                    <a:gd name="connsiteY12" fmla="*/ 4191051 h 4213586"/>
                    <a:gd name="connsiteX13" fmla="*/ 5460004 w 10920007"/>
                    <a:gd name="connsiteY13" fmla="*/ 4185031 h 4213586"/>
                    <a:gd name="connsiteX14" fmla="*/ 8403585 w 10920007"/>
                    <a:gd name="connsiteY14" fmla="*/ 3395646 h 4213586"/>
                    <a:gd name="connsiteX15" fmla="*/ 10207751 w 10920007"/>
                    <a:gd name="connsiteY15" fmla="*/ 814570 h 4213586"/>
                    <a:gd name="connsiteX16" fmla="*/ 10818690 w 10920007"/>
                    <a:gd name="connsiteY16" fmla="*/ 213266 h 4213586"/>
                    <a:gd name="connsiteX17" fmla="*/ 10239778 w 10920007"/>
                    <a:gd name="connsiteY17" fmla="*/ 36 h 4213586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460004 w 10920007"/>
                    <a:gd name="connsiteY11" fmla="*/ 4191051 h 4213586"/>
                    <a:gd name="connsiteX12" fmla="*/ 5460004 w 10920007"/>
                    <a:gd name="connsiteY12" fmla="*/ 4185031 h 4213586"/>
                    <a:gd name="connsiteX13" fmla="*/ 8403585 w 10920007"/>
                    <a:gd name="connsiteY13" fmla="*/ 3395646 h 4213586"/>
                    <a:gd name="connsiteX14" fmla="*/ 10207751 w 10920007"/>
                    <a:gd name="connsiteY14" fmla="*/ 814570 h 4213586"/>
                    <a:gd name="connsiteX15" fmla="*/ 10818690 w 10920007"/>
                    <a:gd name="connsiteY15" fmla="*/ 213266 h 4213586"/>
                    <a:gd name="connsiteX16" fmla="*/ 10239778 w 10920007"/>
                    <a:gd name="connsiteY16" fmla="*/ 36 h 4213586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460004 w 10920007"/>
                    <a:gd name="connsiteY11" fmla="*/ 4191051 h 4191051"/>
                    <a:gd name="connsiteX12" fmla="*/ 8403585 w 10920007"/>
                    <a:gd name="connsiteY12" fmla="*/ 3395646 h 4191051"/>
                    <a:gd name="connsiteX13" fmla="*/ 10207751 w 10920007"/>
                    <a:gd name="connsiteY13" fmla="*/ 814570 h 4191051"/>
                    <a:gd name="connsiteX14" fmla="*/ 10818690 w 10920007"/>
                    <a:gd name="connsiteY14" fmla="*/ 213266 h 4191051"/>
                    <a:gd name="connsiteX15" fmla="*/ 10239778 w 10920007"/>
                    <a:gd name="connsiteY15" fmla="*/ 36 h 4191051"/>
                    <a:gd name="connsiteX0" fmla="*/ 10239778 w 10920007"/>
                    <a:gd name="connsiteY0" fmla="*/ 36 h 4218947"/>
                    <a:gd name="connsiteX1" fmla="*/ 9575913 w 10920007"/>
                    <a:gd name="connsiteY1" fmla="*/ 613177 h 4218947"/>
                    <a:gd name="connsiteX2" fmla="*/ 7347297 w 10920007"/>
                    <a:gd name="connsiteY2" fmla="*/ 685441 h 4218947"/>
                    <a:gd name="connsiteX3" fmla="*/ 5460004 w 10920007"/>
                    <a:gd name="connsiteY3" fmla="*/ 715061 h 4218947"/>
                    <a:gd name="connsiteX4" fmla="*/ 5460004 w 10920007"/>
                    <a:gd name="connsiteY4" fmla="*/ 721081 h 4218947"/>
                    <a:gd name="connsiteX5" fmla="*/ 3572711 w 10920007"/>
                    <a:gd name="connsiteY5" fmla="*/ 691461 h 4218947"/>
                    <a:gd name="connsiteX6" fmla="*/ 1344095 w 10920007"/>
                    <a:gd name="connsiteY6" fmla="*/ 619197 h 4218947"/>
                    <a:gd name="connsiteX7" fmla="*/ 680230 w 10920007"/>
                    <a:gd name="connsiteY7" fmla="*/ 6056 h 4218947"/>
                    <a:gd name="connsiteX8" fmla="*/ 101318 w 10920007"/>
                    <a:gd name="connsiteY8" fmla="*/ 219286 h 4218947"/>
                    <a:gd name="connsiteX9" fmla="*/ 712257 w 10920007"/>
                    <a:gd name="connsiteY9" fmla="*/ 820590 h 4218947"/>
                    <a:gd name="connsiteX10" fmla="*/ 2516423 w 10920007"/>
                    <a:gd name="connsiteY10" fmla="*/ 3401666 h 4218947"/>
                    <a:gd name="connsiteX11" fmla="*/ 5460004 w 10920007"/>
                    <a:gd name="connsiteY11" fmla="*/ 4191051 h 4218947"/>
                    <a:gd name="connsiteX12" fmla="*/ 8403585 w 10920007"/>
                    <a:gd name="connsiteY12" fmla="*/ 3395646 h 4218947"/>
                    <a:gd name="connsiteX13" fmla="*/ 10207751 w 10920007"/>
                    <a:gd name="connsiteY13" fmla="*/ 814570 h 4218947"/>
                    <a:gd name="connsiteX14" fmla="*/ 10818690 w 10920007"/>
                    <a:gd name="connsiteY14" fmla="*/ 213266 h 4218947"/>
                    <a:gd name="connsiteX15" fmla="*/ 10239778 w 10920007"/>
                    <a:gd name="connsiteY15" fmla="*/ 36 h 4218947"/>
                    <a:gd name="connsiteX0" fmla="*/ 10239778 w 10920007"/>
                    <a:gd name="connsiteY0" fmla="*/ 36 h 4367090"/>
                    <a:gd name="connsiteX1" fmla="*/ 9575913 w 10920007"/>
                    <a:gd name="connsiteY1" fmla="*/ 613177 h 4367090"/>
                    <a:gd name="connsiteX2" fmla="*/ 7347297 w 10920007"/>
                    <a:gd name="connsiteY2" fmla="*/ 685441 h 4367090"/>
                    <a:gd name="connsiteX3" fmla="*/ 5460004 w 10920007"/>
                    <a:gd name="connsiteY3" fmla="*/ 715061 h 4367090"/>
                    <a:gd name="connsiteX4" fmla="*/ 5460004 w 10920007"/>
                    <a:gd name="connsiteY4" fmla="*/ 721081 h 4367090"/>
                    <a:gd name="connsiteX5" fmla="*/ 3572711 w 10920007"/>
                    <a:gd name="connsiteY5" fmla="*/ 691461 h 4367090"/>
                    <a:gd name="connsiteX6" fmla="*/ 1344095 w 10920007"/>
                    <a:gd name="connsiteY6" fmla="*/ 619197 h 4367090"/>
                    <a:gd name="connsiteX7" fmla="*/ 680230 w 10920007"/>
                    <a:gd name="connsiteY7" fmla="*/ 6056 h 4367090"/>
                    <a:gd name="connsiteX8" fmla="*/ 101318 w 10920007"/>
                    <a:gd name="connsiteY8" fmla="*/ 219286 h 4367090"/>
                    <a:gd name="connsiteX9" fmla="*/ 712257 w 10920007"/>
                    <a:gd name="connsiteY9" fmla="*/ 820590 h 4367090"/>
                    <a:gd name="connsiteX10" fmla="*/ 2516423 w 10920007"/>
                    <a:gd name="connsiteY10" fmla="*/ 3401666 h 4367090"/>
                    <a:gd name="connsiteX11" fmla="*/ 5002804 w 10920007"/>
                    <a:gd name="connsiteY11" fmla="*/ 4343451 h 4367090"/>
                    <a:gd name="connsiteX12" fmla="*/ 8403585 w 10920007"/>
                    <a:gd name="connsiteY12" fmla="*/ 3395646 h 4367090"/>
                    <a:gd name="connsiteX13" fmla="*/ 10207751 w 10920007"/>
                    <a:gd name="connsiteY13" fmla="*/ 814570 h 4367090"/>
                    <a:gd name="connsiteX14" fmla="*/ 10818690 w 10920007"/>
                    <a:gd name="connsiteY14" fmla="*/ 213266 h 4367090"/>
                    <a:gd name="connsiteX15" fmla="*/ 10239778 w 10920007"/>
                    <a:gd name="connsiteY15" fmla="*/ 36 h 4367090"/>
                    <a:gd name="connsiteX0" fmla="*/ 10239778 w 10920007"/>
                    <a:gd name="connsiteY0" fmla="*/ 36 h 4345278"/>
                    <a:gd name="connsiteX1" fmla="*/ 9575913 w 10920007"/>
                    <a:gd name="connsiteY1" fmla="*/ 613177 h 4345278"/>
                    <a:gd name="connsiteX2" fmla="*/ 7347297 w 10920007"/>
                    <a:gd name="connsiteY2" fmla="*/ 685441 h 4345278"/>
                    <a:gd name="connsiteX3" fmla="*/ 5460004 w 10920007"/>
                    <a:gd name="connsiteY3" fmla="*/ 715061 h 4345278"/>
                    <a:gd name="connsiteX4" fmla="*/ 5460004 w 10920007"/>
                    <a:gd name="connsiteY4" fmla="*/ 721081 h 4345278"/>
                    <a:gd name="connsiteX5" fmla="*/ 3572711 w 10920007"/>
                    <a:gd name="connsiteY5" fmla="*/ 691461 h 4345278"/>
                    <a:gd name="connsiteX6" fmla="*/ 1344095 w 10920007"/>
                    <a:gd name="connsiteY6" fmla="*/ 619197 h 4345278"/>
                    <a:gd name="connsiteX7" fmla="*/ 680230 w 10920007"/>
                    <a:gd name="connsiteY7" fmla="*/ 6056 h 4345278"/>
                    <a:gd name="connsiteX8" fmla="*/ 101318 w 10920007"/>
                    <a:gd name="connsiteY8" fmla="*/ 219286 h 4345278"/>
                    <a:gd name="connsiteX9" fmla="*/ 712257 w 10920007"/>
                    <a:gd name="connsiteY9" fmla="*/ 820590 h 4345278"/>
                    <a:gd name="connsiteX10" fmla="*/ 2516423 w 10920007"/>
                    <a:gd name="connsiteY10" fmla="*/ 3401666 h 4345278"/>
                    <a:gd name="connsiteX11" fmla="*/ 5002804 w 10920007"/>
                    <a:gd name="connsiteY11" fmla="*/ 4343451 h 4345278"/>
                    <a:gd name="connsiteX12" fmla="*/ 8403585 w 10920007"/>
                    <a:gd name="connsiteY12" fmla="*/ 3395646 h 4345278"/>
                    <a:gd name="connsiteX13" fmla="*/ 10207751 w 10920007"/>
                    <a:gd name="connsiteY13" fmla="*/ 814570 h 4345278"/>
                    <a:gd name="connsiteX14" fmla="*/ 10818690 w 10920007"/>
                    <a:gd name="connsiteY14" fmla="*/ 213266 h 4345278"/>
                    <a:gd name="connsiteX15" fmla="*/ 10239778 w 10920007"/>
                    <a:gd name="connsiteY15" fmla="*/ 36 h 4345278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84562"/>
                    <a:gd name="connsiteX1" fmla="*/ 9575913 w 10920007"/>
                    <a:gd name="connsiteY1" fmla="*/ 613177 h 4384562"/>
                    <a:gd name="connsiteX2" fmla="*/ 7347297 w 10920007"/>
                    <a:gd name="connsiteY2" fmla="*/ 685441 h 4384562"/>
                    <a:gd name="connsiteX3" fmla="*/ 5460004 w 10920007"/>
                    <a:gd name="connsiteY3" fmla="*/ 715061 h 4384562"/>
                    <a:gd name="connsiteX4" fmla="*/ 5460004 w 10920007"/>
                    <a:gd name="connsiteY4" fmla="*/ 721081 h 4384562"/>
                    <a:gd name="connsiteX5" fmla="*/ 3572711 w 10920007"/>
                    <a:gd name="connsiteY5" fmla="*/ 691461 h 4384562"/>
                    <a:gd name="connsiteX6" fmla="*/ 1344095 w 10920007"/>
                    <a:gd name="connsiteY6" fmla="*/ 619197 h 4384562"/>
                    <a:gd name="connsiteX7" fmla="*/ 680230 w 10920007"/>
                    <a:gd name="connsiteY7" fmla="*/ 6056 h 4384562"/>
                    <a:gd name="connsiteX8" fmla="*/ 101318 w 10920007"/>
                    <a:gd name="connsiteY8" fmla="*/ 219286 h 4384562"/>
                    <a:gd name="connsiteX9" fmla="*/ 712257 w 10920007"/>
                    <a:gd name="connsiteY9" fmla="*/ 820590 h 4384562"/>
                    <a:gd name="connsiteX10" fmla="*/ 2516423 w 10920007"/>
                    <a:gd name="connsiteY10" fmla="*/ 3401666 h 4384562"/>
                    <a:gd name="connsiteX11" fmla="*/ 5269504 w 10920007"/>
                    <a:gd name="connsiteY11" fmla="*/ 4381551 h 4384562"/>
                    <a:gd name="connsiteX12" fmla="*/ 8403585 w 10920007"/>
                    <a:gd name="connsiteY12" fmla="*/ 3395646 h 4384562"/>
                    <a:gd name="connsiteX13" fmla="*/ 10207751 w 10920007"/>
                    <a:gd name="connsiteY13" fmla="*/ 814570 h 4384562"/>
                    <a:gd name="connsiteX14" fmla="*/ 10818690 w 10920007"/>
                    <a:gd name="connsiteY14" fmla="*/ 213266 h 4384562"/>
                    <a:gd name="connsiteX15" fmla="*/ 10239778 w 10920007"/>
                    <a:gd name="connsiteY15" fmla="*/ 36 h 4384562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802904 w 10920007"/>
                    <a:gd name="connsiteY4" fmla="*/ 38071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802904 w 10920007"/>
                    <a:gd name="connsiteY3" fmla="*/ 3807181 h 4381551"/>
                    <a:gd name="connsiteX4" fmla="*/ 3420311 w 10920007"/>
                    <a:gd name="connsiteY4" fmla="*/ 333941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03333 w 10920007"/>
                    <a:gd name="connsiteY4" fmla="*/ 202997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03333 w 10920007"/>
                    <a:gd name="connsiteY4" fmla="*/ 202997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270235 w 10920007"/>
                    <a:gd name="connsiteY11" fmla="*/ 3395648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65485 w 10920007"/>
                    <a:gd name="connsiteY11" fmla="*/ 347392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20007" h="4381551">
                      <a:moveTo>
                        <a:pt x="10239778" y="36"/>
                      </a:moveTo>
                      <a:cubicBezTo>
                        <a:pt x="9987208" y="2794"/>
                        <a:pt x="9783196" y="161847"/>
                        <a:pt x="9614013" y="613177"/>
                      </a:cubicBezTo>
                      <a:cubicBezTo>
                        <a:pt x="8794493" y="2002734"/>
                        <a:pt x="8127374" y="3352113"/>
                        <a:pt x="5802904" y="3807181"/>
                      </a:cubicBezTo>
                      <a:cubicBezTo>
                        <a:pt x="4913456" y="3841758"/>
                        <a:pt x="4328809" y="3802731"/>
                        <a:pt x="3420311" y="3339411"/>
                      </a:cubicBezTo>
                      <a:cubicBezTo>
                        <a:pt x="2822766" y="3020638"/>
                        <a:pt x="2506519" y="2522479"/>
                        <a:pt x="2160483" y="2069110"/>
                      </a:cubicBezTo>
                      <a:cubicBezTo>
                        <a:pt x="1909697" y="1615741"/>
                        <a:pt x="1600329" y="933945"/>
                        <a:pt x="1344095" y="619197"/>
                      </a:cubicBezTo>
                      <a:cubicBezTo>
                        <a:pt x="1174912" y="167867"/>
                        <a:pt x="932800" y="8814"/>
                        <a:pt x="680230" y="6056"/>
                      </a:cubicBezTo>
                      <a:cubicBezTo>
                        <a:pt x="483787" y="3911"/>
                        <a:pt x="281019" y="96315"/>
                        <a:pt x="101318" y="219286"/>
                      </a:cubicBezTo>
                      <a:cubicBezTo>
                        <a:pt x="-65901" y="398902"/>
                        <a:pt x="-121622" y="987539"/>
                        <a:pt x="712257" y="820590"/>
                      </a:cubicBezTo>
                      <a:cubicBezTo>
                        <a:pt x="995876" y="1624914"/>
                        <a:pt x="1687776" y="2838799"/>
                        <a:pt x="2516423" y="3401666"/>
                      </a:cubicBezTo>
                      <a:cubicBezTo>
                        <a:pt x="3307714" y="3963409"/>
                        <a:pt x="4131207" y="4231940"/>
                        <a:pt x="5269504" y="4381551"/>
                      </a:cubicBezTo>
                      <a:cubicBezTo>
                        <a:pt x="6931900" y="4272100"/>
                        <a:pt x="7403341" y="4081962"/>
                        <a:pt x="8365485" y="3473927"/>
                      </a:cubicBezTo>
                      <a:cubicBezTo>
                        <a:pt x="9194132" y="2911060"/>
                        <a:pt x="9752682" y="1677603"/>
                        <a:pt x="10207751" y="814570"/>
                      </a:cubicBezTo>
                      <a:cubicBezTo>
                        <a:pt x="11041630" y="981519"/>
                        <a:pt x="10985909" y="392882"/>
                        <a:pt x="10818690" y="213266"/>
                      </a:cubicBezTo>
                      <a:cubicBezTo>
                        <a:pt x="10638989" y="90295"/>
                        <a:pt x="10436221" y="-2109"/>
                        <a:pt x="10239778" y="36"/>
                      </a:cubicBezTo>
                      <a:close/>
                    </a:path>
                  </a:pathLst>
                </a:custGeom>
                <a:solidFill>
                  <a:srgbClr val="AD7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87" name="Szabadkézi sokszög 486"/>
              <p:cNvSpPr/>
              <p:nvPr/>
            </p:nvSpPr>
            <p:spPr>
              <a:xfrm>
                <a:off x="4810877" y="2647590"/>
                <a:ext cx="1880011" cy="1336299"/>
              </a:xfrm>
              <a:custGeom>
                <a:avLst/>
                <a:gdLst>
                  <a:gd name="connsiteX0" fmla="*/ 1157150 w 2333348"/>
                  <a:gd name="connsiteY0" fmla="*/ 0 h 2037667"/>
                  <a:gd name="connsiteX1" fmla="*/ 2308326 w 2333348"/>
                  <a:gd name="connsiteY1" fmla="*/ 623129 h 2037667"/>
                  <a:gd name="connsiteX2" fmla="*/ 2310613 w 2333348"/>
                  <a:gd name="connsiteY2" fmla="*/ 650301 h 2037667"/>
                  <a:gd name="connsiteX3" fmla="*/ 2333348 w 2333348"/>
                  <a:gd name="connsiteY3" fmla="*/ 650301 h 2037667"/>
                  <a:gd name="connsiteX4" fmla="*/ 2333348 w 2333348"/>
                  <a:gd name="connsiteY4" fmla="*/ 2037667 h 2037667"/>
                  <a:gd name="connsiteX5" fmla="*/ 39638 w 2333348"/>
                  <a:gd name="connsiteY5" fmla="*/ 2037667 h 2037667"/>
                  <a:gd name="connsiteX6" fmla="*/ 39638 w 2333348"/>
                  <a:gd name="connsiteY6" fmla="*/ 871607 h 2037667"/>
                  <a:gd name="connsiteX7" fmla="*/ 23509 w 2333348"/>
                  <a:gd name="connsiteY7" fmla="*/ 833981 h 2037667"/>
                  <a:gd name="connsiteX8" fmla="*/ 0 w 2333348"/>
                  <a:gd name="connsiteY8" fmla="*/ 694096 h 2037667"/>
                  <a:gd name="connsiteX9" fmla="*/ 1157150 w 2333348"/>
                  <a:gd name="connsiteY9" fmla="*/ 0 h 2037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3348" h="2037667">
                    <a:moveTo>
                      <a:pt x="1157150" y="0"/>
                    </a:moveTo>
                    <a:cubicBezTo>
                      <a:pt x="1756284" y="0"/>
                      <a:pt x="2249068" y="273126"/>
                      <a:pt x="2308326" y="623129"/>
                    </a:cubicBezTo>
                    <a:lnTo>
                      <a:pt x="2310613" y="650301"/>
                    </a:lnTo>
                    <a:lnTo>
                      <a:pt x="2333348" y="650301"/>
                    </a:lnTo>
                    <a:lnTo>
                      <a:pt x="2333348" y="2037667"/>
                    </a:lnTo>
                    <a:lnTo>
                      <a:pt x="39638" y="2037667"/>
                    </a:lnTo>
                    <a:lnTo>
                      <a:pt x="39638" y="871607"/>
                    </a:lnTo>
                    <a:lnTo>
                      <a:pt x="23509" y="833981"/>
                    </a:lnTo>
                    <a:cubicBezTo>
                      <a:pt x="8095" y="788797"/>
                      <a:pt x="0" y="742014"/>
                      <a:pt x="0" y="694096"/>
                    </a:cubicBezTo>
                    <a:cubicBezTo>
                      <a:pt x="0" y="310757"/>
                      <a:pt x="518074" y="0"/>
                      <a:pt x="1157150" y="0"/>
                    </a:cubicBezTo>
                    <a:close/>
                  </a:path>
                </a:pathLst>
              </a:custGeom>
              <a:solidFill>
                <a:srgbClr val="925F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8" name="Szabadkézi sokszög 487"/>
              <p:cNvSpPr/>
              <p:nvPr/>
            </p:nvSpPr>
            <p:spPr>
              <a:xfrm>
                <a:off x="4875656" y="2829020"/>
                <a:ext cx="1732060" cy="1142124"/>
              </a:xfrm>
              <a:custGeom>
                <a:avLst/>
                <a:gdLst>
                  <a:gd name="connsiteX0" fmla="*/ 1157150 w 2333348"/>
                  <a:gd name="connsiteY0" fmla="*/ 0 h 2037667"/>
                  <a:gd name="connsiteX1" fmla="*/ 2308326 w 2333348"/>
                  <a:gd name="connsiteY1" fmla="*/ 623129 h 2037667"/>
                  <a:gd name="connsiteX2" fmla="*/ 2310613 w 2333348"/>
                  <a:gd name="connsiteY2" fmla="*/ 650301 h 2037667"/>
                  <a:gd name="connsiteX3" fmla="*/ 2333348 w 2333348"/>
                  <a:gd name="connsiteY3" fmla="*/ 650301 h 2037667"/>
                  <a:gd name="connsiteX4" fmla="*/ 2333348 w 2333348"/>
                  <a:gd name="connsiteY4" fmla="*/ 2037667 h 2037667"/>
                  <a:gd name="connsiteX5" fmla="*/ 39638 w 2333348"/>
                  <a:gd name="connsiteY5" fmla="*/ 2037667 h 2037667"/>
                  <a:gd name="connsiteX6" fmla="*/ 39638 w 2333348"/>
                  <a:gd name="connsiteY6" fmla="*/ 871607 h 2037667"/>
                  <a:gd name="connsiteX7" fmla="*/ 23509 w 2333348"/>
                  <a:gd name="connsiteY7" fmla="*/ 833981 h 2037667"/>
                  <a:gd name="connsiteX8" fmla="*/ 0 w 2333348"/>
                  <a:gd name="connsiteY8" fmla="*/ 694096 h 2037667"/>
                  <a:gd name="connsiteX9" fmla="*/ 1157150 w 2333348"/>
                  <a:gd name="connsiteY9" fmla="*/ 0 h 2037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3348" h="2037667">
                    <a:moveTo>
                      <a:pt x="1157150" y="0"/>
                    </a:moveTo>
                    <a:cubicBezTo>
                      <a:pt x="1756284" y="0"/>
                      <a:pt x="2249068" y="273126"/>
                      <a:pt x="2308326" y="623129"/>
                    </a:cubicBezTo>
                    <a:lnTo>
                      <a:pt x="2310613" y="650301"/>
                    </a:lnTo>
                    <a:lnTo>
                      <a:pt x="2333348" y="650301"/>
                    </a:lnTo>
                    <a:lnTo>
                      <a:pt x="2333348" y="2037667"/>
                    </a:lnTo>
                    <a:lnTo>
                      <a:pt x="39638" y="2037667"/>
                    </a:lnTo>
                    <a:lnTo>
                      <a:pt x="39638" y="871607"/>
                    </a:lnTo>
                    <a:lnTo>
                      <a:pt x="23509" y="833981"/>
                    </a:lnTo>
                    <a:cubicBezTo>
                      <a:pt x="8095" y="788797"/>
                      <a:pt x="0" y="742014"/>
                      <a:pt x="0" y="694096"/>
                    </a:cubicBezTo>
                    <a:cubicBezTo>
                      <a:pt x="0" y="310757"/>
                      <a:pt x="518074" y="0"/>
                      <a:pt x="1157150" y="0"/>
                    </a:cubicBezTo>
                    <a:close/>
                  </a:path>
                </a:pathLst>
              </a:custGeom>
              <a:solidFill>
                <a:srgbClr val="AD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9" name="Téglalap 488"/>
              <p:cNvSpPr>
                <a:spLocks noChangeAspect="1"/>
              </p:cNvSpPr>
              <p:nvPr/>
            </p:nvSpPr>
            <p:spPr>
              <a:xfrm>
                <a:off x="3558132" y="50219"/>
                <a:ext cx="362255" cy="324000"/>
              </a:xfrm>
              <a:prstGeom prst="rect">
                <a:avLst/>
              </a:prstGeom>
              <a:solidFill>
                <a:srgbClr val="6A3F23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0" name="Téglalap 489"/>
              <p:cNvSpPr>
                <a:spLocks noChangeAspect="1"/>
              </p:cNvSpPr>
              <p:nvPr/>
            </p:nvSpPr>
            <p:spPr>
              <a:xfrm>
                <a:off x="7934499" y="50219"/>
                <a:ext cx="362255" cy="324000"/>
              </a:xfrm>
              <a:prstGeom prst="rect">
                <a:avLst/>
              </a:prstGeom>
              <a:solidFill>
                <a:srgbClr val="6A3F23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1" name="Téglalap 490"/>
              <p:cNvSpPr>
                <a:spLocks noChangeAspect="1"/>
              </p:cNvSpPr>
              <p:nvPr/>
            </p:nvSpPr>
            <p:spPr>
              <a:xfrm>
                <a:off x="4652224" y="50219"/>
                <a:ext cx="362255" cy="324000"/>
              </a:xfrm>
              <a:prstGeom prst="rect">
                <a:avLst/>
              </a:prstGeom>
              <a:solidFill>
                <a:srgbClr val="6A3F23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2" name="Téglalap 491"/>
              <p:cNvSpPr>
                <a:spLocks noChangeAspect="1"/>
              </p:cNvSpPr>
              <p:nvPr/>
            </p:nvSpPr>
            <p:spPr>
              <a:xfrm>
                <a:off x="5746316" y="50219"/>
                <a:ext cx="362255" cy="324000"/>
              </a:xfrm>
              <a:prstGeom prst="rect">
                <a:avLst/>
              </a:prstGeom>
              <a:solidFill>
                <a:srgbClr val="6A3F23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3" name="Téglalap 492"/>
              <p:cNvSpPr>
                <a:spLocks noChangeAspect="1"/>
              </p:cNvSpPr>
              <p:nvPr/>
            </p:nvSpPr>
            <p:spPr>
              <a:xfrm>
                <a:off x="6840408" y="50219"/>
                <a:ext cx="362255" cy="324000"/>
              </a:xfrm>
              <a:prstGeom prst="rect">
                <a:avLst/>
              </a:prstGeom>
              <a:solidFill>
                <a:srgbClr val="6A3F23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584" name="Kép 583"/>
            <p:cNvPicPr>
              <a:picLocks noChangeAspect="1"/>
            </p:cNvPicPr>
            <p:nvPr/>
          </p:nvPicPr>
          <p:blipFill rotWithShape="1">
            <a:blip r:embed="rId3"/>
            <a:srcRect t="49659"/>
            <a:stretch/>
          </p:blipFill>
          <p:spPr>
            <a:xfrm rot="21156159">
              <a:off x="1853619" y="1671261"/>
              <a:ext cx="902909" cy="1209017"/>
            </a:xfrm>
            <a:prstGeom prst="rect">
              <a:avLst/>
            </a:prstGeom>
          </p:spPr>
        </p:pic>
      </p:grpSp>
      <p:sp>
        <p:nvSpPr>
          <p:cNvPr id="105" name="Lekerekített téglalap 104"/>
          <p:cNvSpPr/>
          <p:nvPr/>
        </p:nvSpPr>
        <p:spPr>
          <a:xfrm>
            <a:off x="952336" y="2658271"/>
            <a:ext cx="5007269" cy="1047651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És a bárka készül, épül.</a:t>
            </a:r>
          </a:p>
          <a:p>
            <a:pPr algn="ctr"/>
            <a:endParaRPr lang="hu-HU" sz="2800" dirty="0"/>
          </a:p>
          <a:p>
            <a:pPr algn="ctr"/>
            <a:endParaRPr lang="hu-HU" sz="2800" dirty="0"/>
          </a:p>
        </p:txBody>
      </p:sp>
      <p:sp>
        <p:nvSpPr>
          <p:cNvPr id="108" name="Lekerekített téglalap 107"/>
          <p:cNvSpPr/>
          <p:nvPr/>
        </p:nvSpPr>
        <p:spPr>
          <a:xfrm>
            <a:off x="952336" y="4406616"/>
            <a:ext cx="5007269" cy="1047651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  <a:p>
            <a:pPr algn="ctr"/>
            <a:endParaRPr lang="hu-HU" sz="2800" dirty="0"/>
          </a:p>
          <a:p>
            <a:pPr algn="ctr"/>
            <a:r>
              <a:rPr lang="hu-HU" sz="2800" dirty="0" err="1"/>
              <a:t>Nóé</a:t>
            </a:r>
            <a:r>
              <a:rPr lang="hu-HU" sz="2800" dirty="0"/>
              <a:t> gyűjtheti az állatokat.</a:t>
            </a:r>
          </a:p>
          <a:p>
            <a:pPr algn="ctr"/>
            <a:endParaRPr lang="hu-HU" sz="2800" dirty="0"/>
          </a:p>
          <a:p>
            <a:pPr algn="ctr"/>
            <a:endParaRPr lang="hu-HU" sz="2800" dirty="0"/>
          </a:p>
        </p:txBody>
      </p:sp>
      <p:sp>
        <p:nvSpPr>
          <p:cNvPr id="709" name="Lekerekített téglalap 708"/>
          <p:cNvSpPr/>
          <p:nvPr/>
        </p:nvSpPr>
        <p:spPr>
          <a:xfrm>
            <a:off x="4611012" y="302880"/>
            <a:ext cx="5007269" cy="1047651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  <a:p>
            <a:pPr algn="ctr"/>
            <a:endParaRPr lang="hu-HU" sz="2800" dirty="0"/>
          </a:p>
          <a:p>
            <a:pPr algn="ctr"/>
            <a:r>
              <a:rPr lang="hu-HU" sz="2800" b="1" dirty="0" err="1"/>
              <a:t>Nóé</a:t>
            </a:r>
            <a:r>
              <a:rPr lang="hu-HU" sz="2800" b="1" dirty="0"/>
              <a:t> az igaz ember áll a bárka elejében</a:t>
            </a:r>
            <a:r>
              <a:rPr lang="hu-HU" sz="2800" dirty="0"/>
              <a:t>.</a:t>
            </a:r>
          </a:p>
          <a:p>
            <a:pPr algn="ctr"/>
            <a:endParaRPr lang="hu-HU" sz="2800" dirty="0"/>
          </a:p>
          <a:p>
            <a:pPr algn="ctr"/>
            <a:endParaRPr lang="hu-HU" sz="2800" dirty="0"/>
          </a:p>
        </p:txBody>
      </p:sp>
      <p:pic>
        <p:nvPicPr>
          <p:cNvPr id="710" name="Kép 7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45397" cy="12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0664 0.01019 " pathEditMode="relative" rAng="0" ptsTypes="AA">
                                      <p:cBhvr>
                                        <p:cTn id="10" dur="425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8" grpId="0" animBg="1"/>
      <p:bldP spid="7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38574" y="2029293"/>
            <a:ext cx="5114852" cy="2009061"/>
          </a:xfrm>
          <a:prstGeom prst="roundRect">
            <a:avLst/>
          </a:prstGeom>
          <a:solidFill>
            <a:srgbClr val="3598AD"/>
          </a:solidFill>
          <a:ln w="117475">
            <a:solidFill>
              <a:srgbClr val="B0295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Emlékszel még </a:t>
            </a:r>
          </a:p>
          <a:p>
            <a:pPr algn="ctr"/>
            <a:r>
              <a:rPr lang="hu-HU" sz="2800" dirty="0"/>
              <a:t>Zsófira és Tomira?</a:t>
            </a:r>
          </a:p>
          <a:p>
            <a:pPr algn="ctr"/>
            <a:r>
              <a:rPr lang="hu-HU" sz="2800" dirty="0"/>
              <a:t>Ők is elsősök. Szerinted ők hogyan járhatnak Isten útján?</a:t>
            </a:r>
          </a:p>
        </p:txBody>
      </p:sp>
      <p:sp>
        <p:nvSpPr>
          <p:cNvPr id="212" name="Szövegdoboz 211"/>
          <p:cNvSpPr txBox="1"/>
          <p:nvPr/>
        </p:nvSpPr>
        <p:spPr>
          <a:xfrm>
            <a:off x="2881492" y="723856"/>
            <a:ext cx="6429017" cy="578882"/>
          </a:xfrm>
          <a:prstGeom prst="roundRect">
            <a:avLst/>
          </a:prstGeom>
          <a:solidFill>
            <a:srgbClr val="3598AD"/>
          </a:solidFill>
          <a:ln w="117475">
            <a:solidFill>
              <a:srgbClr val="B02952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400"/>
            </a:lvl1pPr>
          </a:lstStyle>
          <a:p>
            <a:r>
              <a:rPr lang="hu-HU" sz="2800" dirty="0" err="1"/>
              <a:t>Nóé</a:t>
            </a:r>
            <a:r>
              <a:rPr lang="hu-HU" sz="2800" dirty="0"/>
              <a:t> igaz ember volt. Isten útján járt.</a:t>
            </a:r>
          </a:p>
        </p:txBody>
      </p:sp>
      <p:sp>
        <p:nvSpPr>
          <p:cNvPr id="213" name="Szövegdoboz 212"/>
          <p:cNvSpPr txBox="1"/>
          <p:nvPr/>
        </p:nvSpPr>
        <p:spPr>
          <a:xfrm>
            <a:off x="3538574" y="4512544"/>
            <a:ext cx="5114852" cy="1328023"/>
          </a:xfrm>
          <a:prstGeom prst="roundRect">
            <a:avLst/>
          </a:prstGeom>
          <a:solidFill>
            <a:srgbClr val="3598AD"/>
          </a:solidFill>
          <a:ln w="117475">
            <a:solidFill>
              <a:srgbClr val="B02952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800"/>
            </a:lvl1pPr>
          </a:lstStyle>
          <a:p>
            <a:r>
              <a:rPr lang="hu-HU" sz="2400" dirty="0"/>
              <a:t>Szerinted te hogyan járhatsz </a:t>
            </a:r>
          </a:p>
          <a:p>
            <a:r>
              <a:rPr lang="hu-HU" sz="2400" dirty="0"/>
              <a:t>Isten útján?</a:t>
            </a:r>
          </a:p>
          <a:p>
            <a:r>
              <a:rPr lang="hu-HU" sz="2400" dirty="0"/>
              <a:t>Beszéld meg a Hittanoktatóddal!</a:t>
            </a:r>
          </a:p>
        </p:txBody>
      </p:sp>
      <p:grpSp>
        <p:nvGrpSpPr>
          <p:cNvPr id="292" name="Csoportba foglalás 291"/>
          <p:cNvGrpSpPr/>
          <p:nvPr/>
        </p:nvGrpSpPr>
        <p:grpSpPr>
          <a:xfrm flipH="1">
            <a:off x="-4183263" y="3486585"/>
            <a:ext cx="8407184" cy="6717908"/>
            <a:chOff x="7762681" y="-4456033"/>
            <a:chExt cx="8407184" cy="6717908"/>
          </a:xfrm>
        </p:grpSpPr>
        <p:sp>
          <p:nvSpPr>
            <p:cNvPr id="293" name="Ellipszis 292"/>
            <p:cNvSpPr/>
            <p:nvPr/>
          </p:nvSpPr>
          <p:spPr>
            <a:xfrm>
              <a:off x="9625858" y="-3599554"/>
              <a:ext cx="5400000" cy="5400000"/>
            </a:xfrm>
            <a:prstGeom prst="ellipse">
              <a:avLst/>
            </a:prstGeom>
            <a:solidFill>
              <a:srgbClr val="EDE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grpSp>
          <p:nvGrpSpPr>
            <p:cNvPr id="294" name="Csoportba foglalás 293"/>
            <p:cNvGrpSpPr/>
            <p:nvPr/>
          </p:nvGrpSpPr>
          <p:grpSpPr>
            <a:xfrm rot="7500000" flipH="1">
              <a:off x="14223276" y="832315"/>
              <a:ext cx="415512" cy="817331"/>
              <a:chOff x="1555338" y="1706017"/>
              <a:chExt cx="2194990" cy="4528354"/>
            </a:xfrm>
          </p:grpSpPr>
          <p:sp>
            <p:nvSpPr>
              <p:cNvPr id="412" name="Szabadkézi sokszög 411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3" name="Szabadkézi sokszög 412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4" name="Ellipszis 413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5" name="Ellipszis 414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95" name="Csoportba foglalás 294"/>
            <p:cNvGrpSpPr/>
            <p:nvPr/>
          </p:nvGrpSpPr>
          <p:grpSpPr>
            <a:xfrm rot="19831916">
              <a:off x="10568781" y="-4217405"/>
              <a:ext cx="994311" cy="1059866"/>
              <a:chOff x="4163624" y="5990659"/>
              <a:chExt cx="1028137" cy="766970"/>
            </a:xfrm>
          </p:grpSpPr>
          <p:sp>
            <p:nvSpPr>
              <p:cNvPr id="406" name="Ellipszis 405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7" name="Ellipszis 406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8" name="Ellipszis 407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9" name="Ellipszis 408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0" name="Ellipszis 409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1" name="Ellipszis 410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96" name="Csoportba foglalás 295"/>
            <p:cNvGrpSpPr/>
            <p:nvPr/>
          </p:nvGrpSpPr>
          <p:grpSpPr>
            <a:xfrm rot="17040000" flipH="1">
              <a:off x="9388598" y="-2368781"/>
              <a:ext cx="320827" cy="829461"/>
              <a:chOff x="1555338" y="1706017"/>
              <a:chExt cx="2194990" cy="4528354"/>
            </a:xfrm>
          </p:grpSpPr>
          <p:sp>
            <p:nvSpPr>
              <p:cNvPr id="402" name="Szabadkézi sokszög 401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3" name="Szabadkézi sokszög 402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4" name="Ellipszis 403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5" name="Ellipszis 404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97" name="Csoportba foglalás 296"/>
            <p:cNvGrpSpPr/>
            <p:nvPr/>
          </p:nvGrpSpPr>
          <p:grpSpPr>
            <a:xfrm rot="7571995">
              <a:off x="15127910" y="-531266"/>
              <a:ext cx="519537" cy="1235529"/>
              <a:chOff x="7604214" y="5945575"/>
              <a:chExt cx="722429" cy="937119"/>
            </a:xfrm>
          </p:grpSpPr>
          <p:sp>
            <p:nvSpPr>
              <p:cNvPr id="392" name="Ellipszis 391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3" name="Ellipszis 392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4" name="Ellipszis 393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5" name="Ellipszis 394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6" name="Ellipszis 395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97" name="Csoportba foglalás 396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398" name="Ellipszis 397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99" name="Ellipszis 398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0" name="Ellipszis 399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1" name="Ellipszis 400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98" name="Csoportba foglalás 297"/>
            <p:cNvGrpSpPr/>
            <p:nvPr/>
          </p:nvGrpSpPr>
          <p:grpSpPr>
            <a:xfrm rot="1320000" flipH="1">
              <a:off x="14196678" y="-3683580"/>
              <a:ext cx="320827" cy="829461"/>
              <a:chOff x="1555338" y="1706017"/>
              <a:chExt cx="2194990" cy="4528354"/>
            </a:xfrm>
          </p:grpSpPr>
          <p:sp>
            <p:nvSpPr>
              <p:cNvPr id="388" name="Szabadkézi sokszög 387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9" name="Szabadkézi sokszög 388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0" name="Ellipszis 389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1" name="Ellipszis 390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99" name="Csoportba foglalás 298"/>
            <p:cNvGrpSpPr/>
            <p:nvPr/>
          </p:nvGrpSpPr>
          <p:grpSpPr>
            <a:xfrm rot="1920696">
              <a:off x="13612684" y="-4456033"/>
              <a:ext cx="519537" cy="1235529"/>
              <a:chOff x="7604214" y="5945575"/>
              <a:chExt cx="722429" cy="937119"/>
            </a:xfrm>
          </p:grpSpPr>
          <p:sp>
            <p:nvSpPr>
              <p:cNvPr id="378" name="Ellipszis 377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9" name="Ellipszis 378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0" name="Ellipszis 379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1" name="Ellipszis 380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2" name="Ellipszis 381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83" name="Csoportba foglalás 382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384" name="Ellipszis 383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5" name="Ellipszis 384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6" name="Ellipszis 385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7" name="Ellipszis 386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300" name="Csoportba foglalás 299"/>
            <p:cNvGrpSpPr/>
            <p:nvPr/>
          </p:nvGrpSpPr>
          <p:grpSpPr>
            <a:xfrm rot="14950066">
              <a:off x="9032706" y="-497931"/>
              <a:ext cx="519537" cy="1235529"/>
              <a:chOff x="7604214" y="5945575"/>
              <a:chExt cx="722429" cy="937119"/>
            </a:xfrm>
          </p:grpSpPr>
          <p:sp>
            <p:nvSpPr>
              <p:cNvPr id="368" name="Ellipszis 367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9" name="Ellipszis 368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0" name="Ellipszis 369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1" name="Ellipszis 370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2" name="Ellipszis 371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73" name="Csoportba foglalás 372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374" name="Ellipszis 373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5" name="Ellipszis 374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6" name="Ellipszis 375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7" name="Ellipszis 376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pic>
          <p:nvPicPr>
            <p:cNvPr id="301" name="Kép 3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7699145" y="-2088261"/>
              <a:ext cx="2255008" cy="2127936"/>
            </a:xfrm>
            <a:prstGeom prst="rect">
              <a:avLst/>
            </a:prstGeom>
          </p:spPr>
        </p:pic>
        <p:pic>
          <p:nvPicPr>
            <p:cNvPr id="302" name="Kép 30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87928">
              <a:off x="14208399" y="-3959261"/>
              <a:ext cx="1731358" cy="2191574"/>
            </a:xfrm>
            <a:prstGeom prst="rect">
              <a:avLst/>
            </a:prstGeom>
          </p:spPr>
        </p:pic>
        <p:grpSp>
          <p:nvGrpSpPr>
            <p:cNvPr id="303" name="Csoportba foglalás 302"/>
            <p:cNvGrpSpPr/>
            <p:nvPr/>
          </p:nvGrpSpPr>
          <p:grpSpPr>
            <a:xfrm rot="14470127" flipH="1">
              <a:off x="9330043" y="260639"/>
              <a:ext cx="858048" cy="674650"/>
              <a:chOff x="7911466" y="3719328"/>
              <a:chExt cx="1541143" cy="869419"/>
            </a:xfrm>
          </p:grpSpPr>
          <p:grpSp>
            <p:nvGrpSpPr>
              <p:cNvPr id="362" name="Csoportba foglalás 361"/>
              <p:cNvGrpSpPr/>
              <p:nvPr/>
            </p:nvGrpSpPr>
            <p:grpSpPr>
              <a:xfrm>
                <a:off x="7911466" y="3719328"/>
                <a:ext cx="1541143" cy="869419"/>
                <a:chOff x="6564603" y="4701064"/>
                <a:chExt cx="1541143" cy="869419"/>
              </a:xfrm>
            </p:grpSpPr>
            <p:sp>
              <p:nvSpPr>
                <p:cNvPr id="366" name="Ellipszis 7"/>
                <p:cNvSpPr/>
                <p:nvPr/>
              </p:nvSpPr>
              <p:spPr>
                <a:xfrm>
                  <a:off x="6739046" y="4701064"/>
                  <a:ext cx="1366700" cy="869419"/>
                </a:xfrm>
                <a:custGeom>
                  <a:avLst/>
                  <a:gdLst>
                    <a:gd name="connsiteX0" fmla="*/ 0 w 1250900"/>
                    <a:gd name="connsiteY0" fmla="*/ 380391 h 760781"/>
                    <a:gd name="connsiteX1" fmla="*/ 625450 w 1250900"/>
                    <a:gd name="connsiteY1" fmla="*/ 0 h 760781"/>
                    <a:gd name="connsiteX2" fmla="*/ 1250900 w 1250900"/>
                    <a:gd name="connsiteY2" fmla="*/ 380391 h 760781"/>
                    <a:gd name="connsiteX3" fmla="*/ 625450 w 1250900"/>
                    <a:gd name="connsiteY3" fmla="*/ 760782 h 760781"/>
                    <a:gd name="connsiteX4" fmla="*/ 0 w 1250900"/>
                    <a:gd name="connsiteY4" fmla="*/ 380391 h 760781"/>
                    <a:gd name="connsiteX0" fmla="*/ 0 w 1316737"/>
                    <a:gd name="connsiteY0" fmla="*/ 380416 h 760834"/>
                    <a:gd name="connsiteX1" fmla="*/ 625450 w 1316737"/>
                    <a:gd name="connsiteY1" fmla="*/ 25 h 760834"/>
                    <a:gd name="connsiteX2" fmla="*/ 1316737 w 1316737"/>
                    <a:gd name="connsiteY2" fmla="*/ 395046 h 760834"/>
                    <a:gd name="connsiteX3" fmla="*/ 625450 w 1316737"/>
                    <a:gd name="connsiteY3" fmla="*/ 760807 h 760834"/>
                    <a:gd name="connsiteX4" fmla="*/ 0 w 1316737"/>
                    <a:gd name="connsiteY4" fmla="*/ 380416 h 760834"/>
                    <a:gd name="connsiteX0" fmla="*/ 0 w 1316737"/>
                    <a:gd name="connsiteY0" fmla="*/ 380416 h 760820"/>
                    <a:gd name="connsiteX1" fmla="*/ 625450 w 1316737"/>
                    <a:gd name="connsiteY1" fmla="*/ 25 h 760820"/>
                    <a:gd name="connsiteX2" fmla="*/ 1316737 w 1316737"/>
                    <a:gd name="connsiteY2" fmla="*/ 395046 h 760820"/>
                    <a:gd name="connsiteX3" fmla="*/ 625450 w 1316737"/>
                    <a:gd name="connsiteY3" fmla="*/ 760807 h 760820"/>
                    <a:gd name="connsiteX4" fmla="*/ 0 w 1316737"/>
                    <a:gd name="connsiteY4" fmla="*/ 380416 h 760820"/>
                    <a:gd name="connsiteX0" fmla="*/ 11597 w 1328334"/>
                    <a:gd name="connsiteY0" fmla="*/ 130345 h 510749"/>
                    <a:gd name="connsiteX1" fmla="*/ 315179 w 1328334"/>
                    <a:gd name="connsiteY1" fmla="*/ 13301 h 510749"/>
                    <a:gd name="connsiteX2" fmla="*/ 1328334 w 1328334"/>
                    <a:gd name="connsiteY2" fmla="*/ 144975 h 510749"/>
                    <a:gd name="connsiteX3" fmla="*/ 637047 w 1328334"/>
                    <a:gd name="connsiteY3" fmla="*/ 510736 h 510749"/>
                    <a:gd name="connsiteX4" fmla="*/ 11597 w 1328334"/>
                    <a:gd name="connsiteY4" fmla="*/ 130345 h 510749"/>
                    <a:gd name="connsiteX0" fmla="*/ 11597 w 1328334"/>
                    <a:gd name="connsiteY0" fmla="*/ 117159 h 497563"/>
                    <a:gd name="connsiteX1" fmla="*/ 315179 w 1328334"/>
                    <a:gd name="connsiteY1" fmla="*/ 115 h 497563"/>
                    <a:gd name="connsiteX2" fmla="*/ 1328334 w 1328334"/>
                    <a:gd name="connsiteY2" fmla="*/ 131789 h 497563"/>
                    <a:gd name="connsiteX3" fmla="*/ 637047 w 1328334"/>
                    <a:gd name="connsiteY3" fmla="*/ 497550 h 497563"/>
                    <a:gd name="connsiteX4" fmla="*/ 11597 w 1328334"/>
                    <a:gd name="connsiteY4" fmla="*/ 117159 h 497563"/>
                    <a:gd name="connsiteX0" fmla="*/ 11597 w 1328334"/>
                    <a:gd name="connsiteY0" fmla="*/ 171091 h 551495"/>
                    <a:gd name="connsiteX1" fmla="*/ 315179 w 1328334"/>
                    <a:gd name="connsiteY1" fmla="*/ 54047 h 551495"/>
                    <a:gd name="connsiteX2" fmla="*/ 1328334 w 1328334"/>
                    <a:gd name="connsiteY2" fmla="*/ 185721 h 551495"/>
                    <a:gd name="connsiteX3" fmla="*/ 637047 w 1328334"/>
                    <a:gd name="connsiteY3" fmla="*/ 551482 h 551495"/>
                    <a:gd name="connsiteX4" fmla="*/ 11597 w 1328334"/>
                    <a:gd name="connsiteY4" fmla="*/ 171091 h 551495"/>
                    <a:gd name="connsiteX0" fmla="*/ 11597 w 1328334"/>
                    <a:gd name="connsiteY0" fmla="*/ 117174 h 526837"/>
                    <a:gd name="connsiteX1" fmla="*/ 315179 w 1328334"/>
                    <a:gd name="connsiteY1" fmla="*/ 130 h 526837"/>
                    <a:gd name="connsiteX2" fmla="*/ 1328334 w 1328334"/>
                    <a:gd name="connsiteY2" fmla="*/ 131804 h 526837"/>
                    <a:gd name="connsiteX3" fmla="*/ 637047 w 1328334"/>
                    <a:gd name="connsiteY3" fmla="*/ 526826 h 526837"/>
                    <a:gd name="connsiteX4" fmla="*/ 11597 w 1328334"/>
                    <a:gd name="connsiteY4" fmla="*/ 117174 h 526837"/>
                    <a:gd name="connsiteX0" fmla="*/ 11597 w 1328334"/>
                    <a:gd name="connsiteY0" fmla="*/ 117174 h 530107"/>
                    <a:gd name="connsiteX1" fmla="*/ 315179 w 1328334"/>
                    <a:gd name="connsiteY1" fmla="*/ 130 h 530107"/>
                    <a:gd name="connsiteX2" fmla="*/ 1328334 w 1328334"/>
                    <a:gd name="connsiteY2" fmla="*/ 131804 h 530107"/>
                    <a:gd name="connsiteX3" fmla="*/ 637047 w 1328334"/>
                    <a:gd name="connsiteY3" fmla="*/ 526826 h 530107"/>
                    <a:gd name="connsiteX4" fmla="*/ 11597 w 1328334"/>
                    <a:gd name="connsiteY4" fmla="*/ 117174 h 530107"/>
                    <a:gd name="connsiteX0" fmla="*/ 18474 w 1335211"/>
                    <a:gd name="connsiteY0" fmla="*/ 454685 h 868148"/>
                    <a:gd name="connsiteX1" fmla="*/ 179407 w 1335211"/>
                    <a:gd name="connsiteY1" fmla="*/ 977 h 868148"/>
                    <a:gd name="connsiteX2" fmla="*/ 322056 w 1335211"/>
                    <a:gd name="connsiteY2" fmla="*/ 337641 h 868148"/>
                    <a:gd name="connsiteX3" fmla="*/ 1335211 w 1335211"/>
                    <a:gd name="connsiteY3" fmla="*/ 469315 h 868148"/>
                    <a:gd name="connsiteX4" fmla="*/ 643924 w 1335211"/>
                    <a:gd name="connsiteY4" fmla="*/ 864337 h 868148"/>
                    <a:gd name="connsiteX5" fmla="*/ 18474 w 1335211"/>
                    <a:gd name="connsiteY5" fmla="*/ 454685 h 868148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80543 w 1397280"/>
                    <a:gd name="connsiteY0" fmla="*/ 453708 h 867171"/>
                    <a:gd name="connsiteX1" fmla="*/ 241476 w 1397280"/>
                    <a:gd name="connsiteY1" fmla="*/ 0 h 867171"/>
                    <a:gd name="connsiteX2" fmla="*/ 384125 w 1397280"/>
                    <a:gd name="connsiteY2" fmla="*/ 336664 h 867171"/>
                    <a:gd name="connsiteX3" fmla="*/ 1397280 w 1397280"/>
                    <a:gd name="connsiteY3" fmla="*/ 468338 h 867171"/>
                    <a:gd name="connsiteX4" fmla="*/ 705993 w 1397280"/>
                    <a:gd name="connsiteY4" fmla="*/ 863360 h 867171"/>
                    <a:gd name="connsiteX5" fmla="*/ 80543 w 1397280"/>
                    <a:gd name="connsiteY5" fmla="*/ 453708 h 867171"/>
                    <a:gd name="connsiteX0" fmla="*/ 46626 w 1363363"/>
                    <a:gd name="connsiteY0" fmla="*/ 455773 h 869236"/>
                    <a:gd name="connsiteX1" fmla="*/ 207559 w 1363363"/>
                    <a:gd name="connsiteY1" fmla="*/ 2065 h 869236"/>
                    <a:gd name="connsiteX2" fmla="*/ 350208 w 1363363"/>
                    <a:gd name="connsiteY2" fmla="*/ 338729 h 869236"/>
                    <a:gd name="connsiteX3" fmla="*/ 1363363 w 1363363"/>
                    <a:gd name="connsiteY3" fmla="*/ 470403 h 869236"/>
                    <a:gd name="connsiteX4" fmla="*/ 672076 w 1363363"/>
                    <a:gd name="connsiteY4" fmla="*/ 865425 h 869236"/>
                    <a:gd name="connsiteX5" fmla="*/ 46626 w 1363363"/>
                    <a:gd name="connsiteY5" fmla="*/ 455773 h 869236"/>
                    <a:gd name="connsiteX0" fmla="*/ 50087 w 1366824"/>
                    <a:gd name="connsiteY0" fmla="*/ 453910 h 866946"/>
                    <a:gd name="connsiteX1" fmla="*/ 57402 w 1366824"/>
                    <a:gd name="connsiteY1" fmla="*/ 263550 h 866946"/>
                    <a:gd name="connsiteX2" fmla="*/ 211020 w 1366824"/>
                    <a:gd name="connsiteY2" fmla="*/ 202 h 866946"/>
                    <a:gd name="connsiteX3" fmla="*/ 353669 w 1366824"/>
                    <a:gd name="connsiteY3" fmla="*/ 336866 h 866946"/>
                    <a:gd name="connsiteX4" fmla="*/ 1366824 w 1366824"/>
                    <a:gd name="connsiteY4" fmla="*/ 468540 h 866946"/>
                    <a:gd name="connsiteX5" fmla="*/ 675537 w 1366824"/>
                    <a:gd name="connsiteY5" fmla="*/ 863562 h 866946"/>
                    <a:gd name="connsiteX6" fmla="*/ 50087 w 1366824"/>
                    <a:gd name="connsiteY6" fmla="*/ 453910 h 866946"/>
                    <a:gd name="connsiteX0" fmla="*/ 58620 w 1375357"/>
                    <a:gd name="connsiteY0" fmla="*/ 454398 h 867434"/>
                    <a:gd name="connsiteX1" fmla="*/ 65935 w 1375357"/>
                    <a:gd name="connsiteY1" fmla="*/ 264038 h 867434"/>
                    <a:gd name="connsiteX2" fmla="*/ 219553 w 1375357"/>
                    <a:gd name="connsiteY2" fmla="*/ 690 h 867434"/>
                    <a:gd name="connsiteX3" fmla="*/ 362202 w 1375357"/>
                    <a:gd name="connsiteY3" fmla="*/ 337354 h 867434"/>
                    <a:gd name="connsiteX4" fmla="*/ 1375357 w 1375357"/>
                    <a:gd name="connsiteY4" fmla="*/ 469028 h 867434"/>
                    <a:gd name="connsiteX5" fmla="*/ 684070 w 1375357"/>
                    <a:gd name="connsiteY5" fmla="*/ 864050 h 867434"/>
                    <a:gd name="connsiteX6" fmla="*/ 58620 w 1375357"/>
                    <a:gd name="connsiteY6" fmla="*/ 454398 h 867434"/>
                    <a:gd name="connsiteX0" fmla="*/ 50088 w 1366825"/>
                    <a:gd name="connsiteY0" fmla="*/ 454114 h 867150"/>
                    <a:gd name="connsiteX1" fmla="*/ 57403 w 1366825"/>
                    <a:gd name="connsiteY1" fmla="*/ 263754 h 867150"/>
                    <a:gd name="connsiteX2" fmla="*/ 211021 w 1366825"/>
                    <a:gd name="connsiteY2" fmla="*/ 406 h 867150"/>
                    <a:gd name="connsiteX3" fmla="*/ 353670 w 1366825"/>
                    <a:gd name="connsiteY3" fmla="*/ 337070 h 867150"/>
                    <a:gd name="connsiteX4" fmla="*/ 1366825 w 1366825"/>
                    <a:gd name="connsiteY4" fmla="*/ 468744 h 867150"/>
                    <a:gd name="connsiteX5" fmla="*/ 675538 w 1366825"/>
                    <a:gd name="connsiteY5" fmla="*/ 863766 h 867150"/>
                    <a:gd name="connsiteX6" fmla="*/ 50088 w 1366825"/>
                    <a:gd name="connsiteY6" fmla="*/ 454114 h 867150"/>
                    <a:gd name="connsiteX0" fmla="*/ 50088 w 1367087"/>
                    <a:gd name="connsiteY0" fmla="*/ 454114 h 867150"/>
                    <a:gd name="connsiteX1" fmla="*/ 57403 w 1367087"/>
                    <a:gd name="connsiteY1" fmla="*/ 263754 h 867150"/>
                    <a:gd name="connsiteX2" fmla="*/ 211021 w 1367087"/>
                    <a:gd name="connsiteY2" fmla="*/ 406 h 867150"/>
                    <a:gd name="connsiteX3" fmla="*/ 353670 w 1367087"/>
                    <a:gd name="connsiteY3" fmla="*/ 337070 h 867150"/>
                    <a:gd name="connsiteX4" fmla="*/ 752348 w 1367087"/>
                    <a:gd name="connsiteY4" fmla="*/ 336906 h 867150"/>
                    <a:gd name="connsiteX5" fmla="*/ 1366825 w 1367087"/>
                    <a:gd name="connsiteY5" fmla="*/ 468744 h 867150"/>
                    <a:gd name="connsiteX6" fmla="*/ 675538 w 1367087"/>
                    <a:gd name="connsiteY6" fmla="*/ 863766 h 867150"/>
                    <a:gd name="connsiteX7" fmla="*/ 50088 w 1367087"/>
                    <a:gd name="connsiteY7" fmla="*/ 454114 h 867150"/>
                    <a:gd name="connsiteX0" fmla="*/ 50088 w 1367329"/>
                    <a:gd name="connsiteY0" fmla="*/ 454114 h 867150"/>
                    <a:gd name="connsiteX1" fmla="*/ 57403 w 1367329"/>
                    <a:gd name="connsiteY1" fmla="*/ 263754 h 867150"/>
                    <a:gd name="connsiteX2" fmla="*/ 211021 w 1367329"/>
                    <a:gd name="connsiteY2" fmla="*/ 406 h 867150"/>
                    <a:gd name="connsiteX3" fmla="*/ 353670 w 1367329"/>
                    <a:gd name="connsiteY3" fmla="*/ 337070 h 867150"/>
                    <a:gd name="connsiteX4" fmla="*/ 752348 w 1367329"/>
                    <a:gd name="connsiteY4" fmla="*/ 336906 h 867150"/>
                    <a:gd name="connsiteX5" fmla="*/ 1366825 w 1367329"/>
                    <a:gd name="connsiteY5" fmla="*/ 468744 h 867150"/>
                    <a:gd name="connsiteX6" fmla="*/ 675538 w 1367329"/>
                    <a:gd name="connsiteY6" fmla="*/ 863766 h 867150"/>
                    <a:gd name="connsiteX7" fmla="*/ 50088 w 1367329"/>
                    <a:gd name="connsiteY7" fmla="*/ 454114 h 867150"/>
                    <a:gd name="connsiteX0" fmla="*/ 78720 w 1366700"/>
                    <a:gd name="connsiteY0" fmla="*/ 549211 h 864333"/>
                    <a:gd name="connsiteX1" fmla="*/ 56774 w 1366700"/>
                    <a:gd name="connsiteY1" fmla="*/ 263754 h 864333"/>
                    <a:gd name="connsiteX2" fmla="*/ 210392 w 1366700"/>
                    <a:gd name="connsiteY2" fmla="*/ 406 h 864333"/>
                    <a:gd name="connsiteX3" fmla="*/ 353041 w 1366700"/>
                    <a:gd name="connsiteY3" fmla="*/ 337070 h 864333"/>
                    <a:gd name="connsiteX4" fmla="*/ 751719 w 1366700"/>
                    <a:gd name="connsiteY4" fmla="*/ 336906 h 864333"/>
                    <a:gd name="connsiteX5" fmla="*/ 1366196 w 1366700"/>
                    <a:gd name="connsiteY5" fmla="*/ 468744 h 864333"/>
                    <a:gd name="connsiteX6" fmla="*/ 674909 w 1366700"/>
                    <a:gd name="connsiteY6" fmla="*/ 863766 h 864333"/>
                    <a:gd name="connsiteX7" fmla="*/ 78720 w 1366700"/>
                    <a:gd name="connsiteY7" fmla="*/ 549211 h 864333"/>
                    <a:gd name="connsiteX0" fmla="*/ 78720 w 1366700"/>
                    <a:gd name="connsiteY0" fmla="*/ 549211 h 864544"/>
                    <a:gd name="connsiteX1" fmla="*/ 56774 w 1366700"/>
                    <a:gd name="connsiteY1" fmla="*/ 263754 h 864544"/>
                    <a:gd name="connsiteX2" fmla="*/ 210392 w 1366700"/>
                    <a:gd name="connsiteY2" fmla="*/ 406 h 864544"/>
                    <a:gd name="connsiteX3" fmla="*/ 353041 w 1366700"/>
                    <a:gd name="connsiteY3" fmla="*/ 337070 h 864544"/>
                    <a:gd name="connsiteX4" fmla="*/ 751719 w 1366700"/>
                    <a:gd name="connsiteY4" fmla="*/ 336906 h 864544"/>
                    <a:gd name="connsiteX5" fmla="*/ 1366196 w 1366700"/>
                    <a:gd name="connsiteY5" fmla="*/ 468744 h 864544"/>
                    <a:gd name="connsiteX6" fmla="*/ 674909 w 1366700"/>
                    <a:gd name="connsiteY6" fmla="*/ 863766 h 864544"/>
                    <a:gd name="connsiteX7" fmla="*/ 78720 w 1366700"/>
                    <a:gd name="connsiteY7" fmla="*/ 549211 h 864544"/>
                    <a:gd name="connsiteX0" fmla="*/ 78720 w 1366700"/>
                    <a:gd name="connsiteY0" fmla="*/ 549211 h 857032"/>
                    <a:gd name="connsiteX1" fmla="*/ 56774 w 1366700"/>
                    <a:gd name="connsiteY1" fmla="*/ 263754 h 857032"/>
                    <a:gd name="connsiteX2" fmla="*/ 210392 w 1366700"/>
                    <a:gd name="connsiteY2" fmla="*/ 406 h 857032"/>
                    <a:gd name="connsiteX3" fmla="*/ 353041 w 1366700"/>
                    <a:gd name="connsiteY3" fmla="*/ 337070 h 857032"/>
                    <a:gd name="connsiteX4" fmla="*/ 751719 w 1366700"/>
                    <a:gd name="connsiteY4" fmla="*/ 336906 h 857032"/>
                    <a:gd name="connsiteX5" fmla="*/ 1366196 w 1366700"/>
                    <a:gd name="connsiteY5" fmla="*/ 468744 h 857032"/>
                    <a:gd name="connsiteX6" fmla="*/ 682224 w 1366700"/>
                    <a:gd name="connsiteY6" fmla="*/ 856451 h 857032"/>
                    <a:gd name="connsiteX7" fmla="*/ 78720 w 1366700"/>
                    <a:gd name="connsiteY7" fmla="*/ 549211 h 857032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82502"/>
                    <a:gd name="connsiteX1" fmla="*/ 56774 w 1366700"/>
                    <a:gd name="connsiteY1" fmla="*/ 263754 h 882502"/>
                    <a:gd name="connsiteX2" fmla="*/ 210392 w 1366700"/>
                    <a:gd name="connsiteY2" fmla="*/ 406 h 882502"/>
                    <a:gd name="connsiteX3" fmla="*/ 353041 w 1366700"/>
                    <a:gd name="connsiteY3" fmla="*/ 337070 h 882502"/>
                    <a:gd name="connsiteX4" fmla="*/ 751719 w 1366700"/>
                    <a:gd name="connsiteY4" fmla="*/ 336906 h 882502"/>
                    <a:gd name="connsiteX5" fmla="*/ 1366196 w 1366700"/>
                    <a:gd name="connsiteY5" fmla="*/ 468744 h 882502"/>
                    <a:gd name="connsiteX6" fmla="*/ 682224 w 1366700"/>
                    <a:gd name="connsiteY6" fmla="*/ 856451 h 882502"/>
                    <a:gd name="connsiteX7" fmla="*/ 370028 w 1366700"/>
                    <a:gd name="connsiteY7" fmla="*/ 825512 h 882502"/>
                    <a:gd name="connsiteX8" fmla="*/ 166502 w 1366700"/>
                    <a:gd name="connsiteY8" fmla="*/ 651624 h 882502"/>
                    <a:gd name="connsiteX0" fmla="*/ 166502 w 1366700"/>
                    <a:gd name="connsiteY0" fmla="*/ 651624 h 869419"/>
                    <a:gd name="connsiteX1" fmla="*/ 56774 w 1366700"/>
                    <a:gd name="connsiteY1" fmla="*/ 263754 h 869419"/>
                    <a:gd name="connsiteX2" fmla="*/ 210392 w 1366700"/>
                    <a:gd name="connsiteY2" fmla="*/ 406 h 869419"/>
                    <a:gd name="connsiteX3" fmla="*/ 353041 w 1366700"/>
                    <a:gd name="connsiteY3" fmla="*/ 337070 h 869419"/>
                    <a:gd name="connsiteX4" fmla="*/ 751719 w 1366700"/>
                    <a:gd name="connsiteY4" fmla="*/ 336906 h 869419"/>
                    <a:gd name="connsiteX5" fmla="*/ 1366196 w 1366700"/>
                    <a:gd name="connsiteY5" fmla="*/ 468744 h 869419"/>
                    <a:gd name="connsiteX6" fmla="*/ 849713 w 1366700"/>
                    <a:gd name="connsiteY6" fmla="*/ 838344 h 869419"/>
                    <a:gd name="connsiteX7" fmla="*/ 370028 w 1366700"/>
                    <a:gd name="connsiteY7" fmla="*/ 825512 h 869419"/>
                    <a:gd name="connsiteX8" fmla="*/ 166502 w 1366700"/>
                    <a:gd name="connsiteY8" fmla="*/ 651624 h 86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6700" h="869419">
                      <a:moveTo>
                        <a:pt x="166502" y="651624"/>
                      </a:moveTo>
                      <a:cubicBezTo>
                        <a:pt x="114293" y="557998"/>
                        <a:pt x="29952" y="339372"/>
                        <a:pt x="56774" y="263754"/>
                      </a:cubicBezTo>
                      <a:cubicBezTo>
                        <a:pt x="-113914" y="85723"/>
                        <a:pt x="148822" y="-6937"/>
                        <a:pt x="210392" y="406"/>
                      </a:cubicBezTo>
                      <a:cubicBezTo>
                        <a:pt x="517020" y="90626"/>
                        <a:pt x="262820" y="280987"/>
                        <a:pt x="353041" y="337070"/>
                      </a:cubicBezTo>
                      <a:cubicBezTo>
                        <a:pt x="443262" y="393153"/>
                        <a:pt x="480447" y="307644"/>
                        <a:pt x="751719" y="336906"/>
                      </a:cubicBezTo>
                      <a:cubicBezTo>
                        <a:pt x="1147350" y="490525"/>
                        <a:pt x="1378998" y="394345"/>
                        <a:pt x="1366196" y="468744"/>
                      </a:cubicBezTo>
                      <a:cubicBezTo>
                        <a:pt x="1307675" y="495948"/>
                        <a:pt x="1015741" y="778883"/>
                        <a:pt x="849713" y="838344"/>
                      </a:cubicBezTo>
                      <a:cubicBezTo>
                        <a:pt x="683685" y="897805"/>
                        <a:pt x="455982" y="859650"/>
                        <a:pt x="370028" y="825512"/>
                      </a:cubicBezTo>
                      <a:cubicBezTo>
                        <a:pt x="284074" y="791374"/>
                        <a:pt x="218711" y="745250"/>
                        <a:pt x="166502" y="651624"/>
                      </a:cubicBezTo>
                      <a:close/>
                    </a:path>
                  </a:pathLst>
                </a:custGeom>
                <a:solidFill>
                  <a:srgbClr val="9A81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67" name="Háromszög 8"/>
                <p:cNvSpPr/>
                <p:nvPr/>
              </p:nvSpPr>
              <p:spPr>
                <a:xfrm rot="15356638">
                  <a:off x="6629385" y="4777875"/>
                  <a:ext cx="158436" cy="288000"/>
                </a:xfrm>
                <a:custGeom>
                  <a:avLst/>
                  <a:gdLst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566064"/>
                    <a:gd name="connsiteY0" fmla="*/ 890084 h 950979"/>
                    <a:gd name="connsiteX1" fmla="*/ 260873 w 566064"/>
                    <a:gd name="connsiteY1" fmla="*/ 0 h 950979"/>
                    <a:gd name="connsiteX2" fmla="*/ 566064 w 566064"/>
                    <a:gd name="connsiteY2" fmla="*/ 950979 h 950979"/>
                    <a:gd name="connsiteX3" fmla="*/ 0 w 566064"/>
                    <a:gd name="connsiteY3" fmla="*/ 890084 h 950979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602 h 919497"/>
                    <a:gd name="connsiteX1" fmla="*/ 338071 w 566064"/>
                    <a:gd name="connsiteY1" fmla="*/ 95 h 919497"/>
                    <a:gd name="connsiteX2" fmla="*/ 566064 w 566064"/>
                    <a:gd name="connsiteY2" fmla="*/ 919497 h 919497"/>
                    <a:gd name="connsiteX3" fmla="*/ 0 w 566064"/>
                    <a:gd name="connsiteY3" fmla="*/ 858602 h 919497"/>
                    <a:gd name="connsiteX0" fmla="*/ 0 w 566064"/>
                    <a:gd name="connsiteY0" fmla="*/ 858602 h 1132146"/>
                    <a:gd name="connsiteX1" fmla="*/ 338071 w 566064"/>
                    <a:gd name="connsiteY1" fmla="*/ 95 h 1132146"/>
                    <a:gd name="connsiteX2" fmla="*/ 566064 w 566064"/>
                    <a:gd name="connsiteY2" fmla="*/ 919497 h 1132146"/>
                    <a:gd name="connsiteX3" fmla="*/ 377518 w 566064"/>
                    <a:gd name="connsiteY3" fmla="*/ 1131746 h 1132146"/>
                    <a:gd name="connsiteX4" fmla="*/ 0 w 566064"/>
                    <a:gd name="connsiteY4" fmla="*/ 858602 h 1132146"/>
                    <a:gd name="connsiteX0" fmla="*/ 0 w 548314"/>
                    <a:gd name="connsiteY0" fmla="*/ 858624 h 1132037"/>
                    <a:gd name="connsiteX1" fmla="*/ 338071 w 548314"/>
                    <a:gd name="connsiteY1" fmla="*/ 117 h 1132037"/>
                    <a:gd name="connsiteX2" fmla="*/ 548315 w 548314"/>
                    <a:gd name="connsiteY2" fmla="*/ 800936 h 1132037"/>
                    <a:gd name="connsiteX3" fmla="*/ 377518 w 548314"/>
                    <a:gd name="connsiteY3" fmla="*/ 1131768 h 1132037"/>
                    <a:gd name="connsiteX4" fmla="*/ 0 w 548314"/>
                    <a:gd name="connsiteY4" fmla="*/ 858624 h 113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314" h="1132037">
                      <a:moveTo>
                        <a:pt x="0" y="858624"/>
                      </a:moveTo>
                      <a:cubicBezTo>
                        <a:pt x="101730" y="541631"/>
                        <a:pt x="144071" y="47842"/>
                        <a:pt x="338071" y="117"/>
                      </a:cubicBezTo>
                      <a:cubicBezTo>
                        <a:pt x="487127" y="-8735"/>
                        <a:pt x="446585" y="483943"/>
                        <a:pt x="548315" y="800936"/>
                      </a:cubicBezTo>
                      <a:cubicBezTo>
                        <a:pt x="471864" y="789559"/>
                        <a:pt x="453969" y="1143145"/>
                        <a:pt x="377518" y="1131768"/>
                      </a:cubicBezTo>
                      <a:lnTo>
                        <a:pt x="0" y="858624"/>
                      </a:lnTo>
                      <a:close/>
                    </a:path>
                  </a:pathLst>
                </a:custGeom>
                <a:solidFill>
                  <a:srgbClr val="DAC2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63" name="Ellipszis 7"/>
              <p:cNvSpPr/>
              <p:nvPr/>
            </p:nvSpPr>
            <p:spPr>
              <a:xfrm>
                <a:off x="8443343" y="4130604"/>
                <a:ext cx="628228" cy="278434"/>
              </a:xfrm>
              <a:custGeom>
                <a:avLst/>
                <a:gdLst>
                  <a:gd name="connsiteX0" fmla="*/ 0 w 1250900"/>
                  <a:gd name="connsiteY0" fmla="*/ 380391 h 760781"/>
                  <a:gd name="connsiteX1" fmla="*/ 625450 w 1250900"/>
                  <a:gd name="connsiteY1" fmla="*/ 0 h 760781"/>
                  <a:gd name="connsiteX2" fmla="*/ 1250900 w 1250900"/>
                  <a:gd name="connsiteY2" fmla="*/ 380391 h 760781"/>
                  <a:gd name="connsiteX3" fmla="*/ 625450 w 1250900"/>
                  <a:gd name="connsiteY3" fmla="*/ 760782 h 760781"/>
                  <a:gd name="connsiteX4" fmla="*/ 0 w 1250900"/>
                  <a:gd name="connsiteY4" fmla="*/ 380391 h 760781"/>
                  <a:gd name="connsiteX0" fmla="*/ 0 w 1316737"/>
                  <a:gd name="connsiteY0" fmla="*/ 380416 h 760834"/>
                  <a:gd name="connsiteX1" fmla="*/ 625450 w 1316737"/>
                  <a:gd name="connsiteY1" fmla="*/ 25 h 760834"/>
                  <a:gd name="connsiteX2" fmla="*/ 1316737 w 1316737"/>
                  <a:gd name="connsiteY2" fmla="*/ 395046 h 760834"/>
                  <a:gd name="connsiteX3" fmla="*/ 625450 w 1316737"/>
                  <a:gd name="connsiteY3" fmla="*/ 760807 h 760834"/>
                  <a:gd name="connsiteX4" fmla="*/ 0 w 1316737"/>
                  <a:gd name="connsiteY4" fmla="*/ 380416 h 760834"/>
                  <a:gd name="connsiteX0" fmla="*/ 0 w 1316737"/>
                  <a:gd name="connsiteY0" fmla="*/ 380416 h 760820"/>
                  <a:gd name="connsiteX1" fmla="*/ 625450 w 1316737"/>
                  <a:gd name="connsiteY1" fmla="*/ 25 h 760820"/>
                  <a:gd name="connsiteX2" fmla="*/ 1316737 w 1316737"/>
                  <a:gd name="connsiteY2" fmla="*/ 395046 h 760820"/>
                  <a:gd name="connsiteX3" fmla="*/ 625450 w 1316737"/>
                  <a:gd name="connsiteY3" fmla="*/ 760807 h 760820"/>
                  <a:gd name="connsiteX4" fmla="*/ 0 w 1316737"/>
                  <a:gd name="connsiteY4" fmla="*/ 380416 h 760820"/>
                  <a:gd name="connsiteX0" fmla="*/ 11597 w 1328334"/>
                  <a:gd name="connsiteY0" fmla="*/ 130345 h 510749"/>
                  <a:gd name="connsiteX1" fmla="*/ 315179 w 1328334"/>
                  <a:gd name="connsiteY1" fmla="*/ 13301 h 510749"/>
                  <a:gd name="connsiteX2" fmla="*/ 1328334 w 1328334"/>
                  <a:gd name="connsiteY2" fmla="*/ 144975 h 510749"/>
                  <a:gd name="connsiteX3" fmla="*/ 637047 w 1328334"/>
                  <a:gd name="connsiteY3" fmla="*/ 510736 h 510749"/>
                  <a:gd name="connsiteX4" fmla="*/ 11597 w 1328334"/>
                  <a:gd name="connsiteY4" fmla="*/ 130345 h 510749"/>
                  <a:gd name="connsiteX0" fmla="*/ 11597 w 1328334"/>
                  <a:gd name="connsiteY0" fmla="*/ 117159 h 497563"/>
                  <a:gd name="connsiteX1" fmla="*/ 315179 w 1328334"/>
                  <a:gd name="connsiteY1" fmla="*/ 115 h 497563"/>
                  <a:gd name="connsiteX2" fmla="*/ 1328334 w 1328334"/>
                  <a:gd name="connsiteY2" fmla="*/ 131789 h 497563"/>
                  <a:gd name="connsiteX3" fmla="*/ 637047 w 1328334"/>
                  <a:gd name="connsiteY3" fmla="*/ 497550 h 497563"/>
                  <a:gd name="connsiteX4" fmla="*/ 11597 w 1328334"/>
                  <a:gd name="connsiteY4" fmla="*/ 117159 h 497563"/>
                  <a:gd name="connsiteX0" fmla="*/ 11597 w 1328334"/>
                  <a:gd name="connsiteY0" fmla="*/ 171091 h 551495"/>
                  <a:gd name="connsiteX1" fmla="*/ 315179 w 1328334"/>
                  <a:gd name="connsiteY1" fmla="*/ 54047 h 551495"/>
                  <a:gd name="connsiteX2" fmla="*/ 1328334 w 1328334"/>
                  <a:gd name="connsiteY2" fmla="*/ 185721 h 551495"/>
                  <a:gd name="connsiteX3" fmla="*/ 637047 w 1328334"/>
                  <a:gd name="connsiteY3" fmla="*/ 551482 h 551495"/>
                  <a:gd name="connsiteX4" fmla="*/ 11597 w 1328334"/>
                  <a:gd name="connsiteY4" fmla="*/ 171091 h 551495"/>
                  <a:gd name="connsiteX0" fmla="*/ 11597 w 1328334"/>
                  <a:gd name="connsiteY0" fmla="*/ 117174 h 526837"/>
                  <a:gd name="connsiteX1" fmla="*/ 315179 w 1328334"/>
                  <a:gd name="connsiteY1" fmla="*/ 130 h 526837"/>
                  <a:gd name="connsiteX2" fmla="*/ 1328334 w 1328334"/>
                  <a:gd name="connsiteY2" fmla="*/ 131804 h 526837"/>
                  <a:gd name="connsiteX3" fmla="*/ 637047 w 1328334"/>
                  <a:gd name="connsiteY3" fmla="*/ 526826 h 526837"/>
                  <a:gd name="connsiteX4" fmla="*/ 11597 w 1328334"/>
                  <a:gd name="connsiteY4" fmla="*/ 117174 h 526837"/>
                  <a:gd name="connsiteX0" fmla="*/ 11597 w 1328334"/>
                  <a:gd name="connsiteY0" fmla="*/ 117174 h 530107"/>
                  <a:gd name="connsiteX1" fmla="*/ 315179 w 1328334"/>
                  <a:gd name="connsiteY1" fmla="*/ 130 h 530107"/>
                  <a:gd name="connsiteX2" fmla="*/ 1328334 w 1328334"/>
                  <a:gd name="connsiteY2" fmla="*/ 131804 h 530107"/>
                  <a:gd name="connsiteX3" fmla="*/ 637047 w 1328334"/>
                  <a:gd name="connsiteY3" fmla="*/ 526826 h 530107"/>
                  <a:gd name="connsiteX4" fmla="*/ 11597 w 1328334"/>
                  <a:gd name="connsiteY4" fmla="*/ 117174 h 530107"/>
                  <a:gd name="connsiteX0" fmla="*/ 18474 w 1335211"/>
                  <a:gd name="connsiteY0" fmla="*/ 454685 h 868148"/>
                  <a:gd name="connsiteX1" fmla="*/ 179407 w 1335211"/>
                  <a:gd name="connsiteY1" fmla="*/ 977 h 868148"/>
                  <a:gd name="connsiteX2" fmla="*/ 322056 w 1335211"/>
                  <a:gd name="connsiteY2" fmla="*/ 337641 h 868148"/>
                  <a:gd name="connsiteX3" fmla="*/ 1335211 w 1335211"/>
                  <a:gd name="connsiteY3" fmla="*/ 469315 h 868148"/>
                  <a:gd name="connsiteX4" fmla="*/ 643924 w 1335211"/>
                  <a:gd name="connsiteY4" fmla="*/ 864337 h 868148"/>
                  <a:gd name="connsiteX5" fmla="*/ 18474 w 1335211"/>
                  <a:gd name="connsiteY5" fmla="*/ 454685 h 868148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80543 w 1397280"/>
                  <a:gd name="connsiteY0" fmla="*/ 453708 h 867171"/>
                  <a:gd name="connsiteX1" fmla="*/ 241476 w 1397280"/>
                  <a:gd name="connsiteY1" fmla="*/ 0 h 867171"/>
                  <a:gd name="connsiteX2" fmla="*/ 384125 w 1397280"/>
                  <a:gd name="connsiteY2" fmla="*/ 336664 h 867171"/>
                  <a:gd name="connsiteX3" fmla="*/ 1397280 w 1397280"/>
                  <a:gd name="connsiteY3" fmla="*/ 468338 h 867171"/>
                  <a:gd name="connsiteX4" fmla="*/ 705993 w 1397280"/>
                  <a:gd name="connsiteY4" fmla="*/ 863360 h 867171"/>
                  <a:gd name="connsiteX5" fmla="*/ 80543 w 1397280"/>
                  <a:gd name="connsiteY5" fmla="*/ 453708 h 867171"/>
                  <a:gd name="connsiteX0" fmla="*/ 46626 w 1363363"/>
                  <a:gd name="connsiteY0" fmla="*/ 455773 h 869236"/>
                  <a:gd name="connsiteX1" fmla="*/ 207559 w 1363363"/>
                  <a:gd name="connsiteY1" fmla="*/ 2065 h 869236"/>
                  <a:gd name="connsiteX2" fmla="*/ 350208 w 1363363"/>
                  <a:gd name="connsiteY2" fmla="*/ 338729 h 869236"/>
                  <a:gd name="connsiteX3" fmla="*/ 1363363 w 1363363"/>
                  <a:gd name="connsiteY3" fmla="*/ 470403 h 869236"/>
                  <a:gd name="connsiteX4" fmla="*/ 672076 w 1363363"/>
                  <a:gd name="connsiteY4" fmla="*/ 865425 h 869236"/>
                  <a:gd name="connsiteX5" fmla="*/ 46626 w 1363363"/>
                  <a:gd name="connsiteY5" fmla="*/ 455773 h 869236"/>
                  <a:gd name="connsiteX0" fmla="*/ 50087 w 1366824"/>
                  <a:gd name="connsiteY0" fmla="*/ 453910 h 866946"/>
                  <a:gd name="connsiteX1" fmla="*/ 57402 w 1366824"/>
                  <a:gd name="connsiteY1" fmla="*/ 263550 h 866946"/>
                  <a:gd name="connsiteX2" fmla="*/ 211020 w 1366824"/>
                  <a:gd name="connsiteY2" fmla="*/ 202 h 866946"/>
                  <a:gd name="connsiteX3" fmla="*/ 353669 w 1366824"/>
                  <a:gd name="connsiteY3" fmla="*/ 336866 h 866946"/>
                  <a:gd name="connsiteX4" fmla="*/ 1366824 w 1366824"/>
                  <a:gd name="connsiteY4" fmla="*/ 468540 h 866946"/>
                  <a:gd name="connsiteX5" fmla="*/ 675537 w 1366824"/>
                  <a:gd name="connsiteY5" fmla="*/ 863562 h 866946"/>
                  <a:gd name="connsiteX6" fmla="*/ 50087 w 1366824"/>
                  <a:gd name="connsiteY6" fmla="*/ 453910 h 866946"/>
                  <a:gd name="connsiteX0" fmla="*/ 58620 w 1375357"/>
                  <a:gd name="connsiteY0" fmla="*/ 454398 h 867434"/>
                  <a:gd name="connsiteX1" fmla="*/ 65935 w 1375357"/>
                  <a:gd name="connsiteY1" fmla="*/ 264038 h 867434"/>
                  <a:gd name="connsiteX2" fmla="*/ 219553 w 1375357"/>
                  <a:gd name="connsiteY2" fmla="*/ 690 h 867434"/>
                  <a:gd name="connsiteX3" fmla="*/ 362202 w 1375357"/>
                  <a:gd name="connsiteY3" fmla="*/ 337354 h 867434"/>
                  <a:gd name="connsiteX4" fmla="*/ 1375357 w 1375357"/>
                  <a:gd name="connsiteY4" fmla="*/ 469028 h 867434"/>
                  <a:gd name="connsiteX5" fmla="*/ 684070 w 1375357"/>
                  <a:gd name="connsiteY5" fmla="*/ 864050 h 867434"/>
                  <a:gd name="connsiteX6" fmla="*/ 58620 w 1375357"/>
                  <a:gd name="connsiteY6" fmla="*/ 454398 h 867434"/>
                  <a:gd name="connsiteX0" fmla="*/ 50088 w 1366825"/>
                  <a:gd name="connsiteY0" fmla="*/ 454114 h 867150"/>
                  <a:gd name="connsiteX1" fmla="*/ 57403 w 1366825"/>
                  <a:gd name="connsiteY1" fmla="*/ 263754 h 867150"/>
                  <a:gd name="connsiteX2" fmla="*/ 211021 w 1366825"/>
                  <a:gd name="connsiteY2" fmla="*/ 406 h 867150"/>
                  <a:gd name="connsiteX3" fmla="*/ 353670 w 1366825"/>
                  <a:gd name="connsiteY3" fmla="*/ 337070 h 867150"/>
                  <a:gd name="connsiteX4" fmla="*/ 1366825 w 1366825"/>
                  <a:gd name="connsiteY4" fmla="*/ 468744 h 867150"/>
                  <a:gd name="connsiteX5" fmla="*/ 675538 w 1366825"/>
                  <a:gd name="connsiteY5" fmla="*/ 863766 h 867150"/>
                  <a:gd name="connsiteX6" fmla="*/ 50088 w 1366825"/>
                  <a:gd name="connsiteY6" fmla="*/ 454114 h 867150"/>
                  <a:gd name="connsiteX0" fmla="*/ 50088 w 1367087"/>
                  <a:gd name="connsiteY0" fmla="*/ 454114 h 867150"/>
                  <a:gd name="connsiteX1" fmla="*/ 57403 w 1367087"/>
                  <a:gd name="connsiteY1" fmla="*/ 263754 h 867150"/>
                  <a:gd name="connsiteX2" fmla="*/ 211021 w 1367087"/>
                  <a:gd name="connsiteY2" fmla="*/ 406 h 867150"/>
                  <a:gd name="connsiteX3" fmla="*/ 353670 w 1367087"/>
                  <a:gd name="connsiteY3" fmla="*/ 337070 h 867150"/>
                  <a:gd name="connsiteX4" fmla="*/ 752348 w 1367087"/>
                  <a:gd name="connsiteY4" fmla="*/ 336906 h 867150"/>
                  <a:gd name="connsiteX5" fmla="*/ 1366825 w 1367087"/>
                  <a:gd name="connsiteY5" fmla="*/ 468744 h 867150"/>
                  <a:gd name="connsiteX6" fmla="*/ 675538 w 1367087"/>
                  <a:gd name="connsiteY6" fmla="*/ 863766 h 867150"/>
                  <a:gd name="connsiteX7" fmla="*/ 50088 w 1367087"/>
                  <a:gd name="connsiteY7" fmla="*/ 454114 h 867150"/>
                  <a:gd name="connsiteX0" fmla="*/ 50088 w 1367329"/>
                  <a:gd name="connsiteY0" fmla="*/ 454114 h 867150"/>
                  <a:gd name="connsiteX1" fmla="*/ 57403 w 1367329"/>
                  <a:gd name="connsiteY1" fmla="*/ 263754 h 867150"/>
                  <a:gd name="connsiteX2" fmla="*/ 211021 w 1367329"/>
                  <a:gd name="connsiteY2" fmla="*/ 406 h 867150"/>
                  <a:gd name="connsiteX3" fmla="*/ 353670 w 1367329"/>
                  <a:gd name="connsiteY3" fmla="*/ 337070 h 867150"/>
                  <a:gd name="connsiteX4" fmla="*/ 752348 w 1367329"/>
                  <a:gd name="connsiteY4" fmla="*/ 336906 h 867150"/>
                  <a:gd name="connsiteX5" fmla="*/ 1366825 w 1367329"/>
                  <a:gd name="connsiteY5" fmla="*/ 468744 h 867150"/>
                  <a:gd name="connsiteX6" fmla="*/ 675538 w 1367329"/>
                  <a:gd name="connsiteY6" fmla="*/ 863766 h 867150"/>
                  <a:gd name="connsiteX7" fmla="*/ 50088 w 1367329"/>
                  <a:gd name="connsiteY7" fmla="*/ 454114 h 867150"/>
                  <a:gd name="connsiteX0" fmla="*/ 78720 w 1366700"/>
                  <a:gd name="connsiteY0" fmla="*/ 549211 h 864333"/>
                  <a:gd name="connsiteX1" fmla="*/ 56774 w 1366700"/>
                  <a:gd name="connsiteY1" fmla="*/ 263754 h 864333"/>
                  <a:gd name="connsiteX2" fmla="*/ 210392 w 1366700"/>
                  <a:gd name="connsiteY2" fmla="*/ 406 h 864333"/>
                  <a:gd name="connsiteX3" fmla="*/ 353041 w 1366700"/>
                  <a:gd name="connsiteY3" fmla="*/ 337070 h 864333"/>
                  <a:gd name="connsiteX4" fmla="*/ 751719 w 1366700"/>
                  <a:gd name="connsiteY4" fmla="*/ 336906 h 864333"/>
                  <a:gd name="connsiteX5" fmla="*/ 1366196 w 1366700"/>
                  <a:gd name="connsiteY5" fmla="*/ 468744 h 864333"/>
                  <a:gd name="connsiteX6" fmla="*/ 674909 w 1366700"/>
                  <a:gd name="connsiteY6" fmla="*/ 863766 h 864333"/>
                  <a:gd name="connsiteX7" fmla="*/ 78720 w 1366700"/>
                  <a:gd name="connsiteY7" fmla="*/ 549211 h 864333"/>
                  <a:gd name="connsiteX0" fmla="*/ 78720 w 1366700"/>
                  <a:gd name="connsiteY0" fmla="*/ 549211 h 864544"/>
                  <a:gd name="connsiteX1" fmla="*/ 56774 w 1366700"/>
                  <a:gd name="connsiteY1" fmla="*/ 263754 h 864544"/>
                  <a:gd name="connsiteX2" fmla="*/ 210392 w 1366700"/>
                  <a:gd name="connsiteY2" fmla="*/ 406 h 864544"/>
                  <a:gd name="connsiteX3" fmla="*/ 353041 w 1366700"/>
                  <a:gd name="connsiteY3" fmla="*/ 337070 h 864544"/>
                  <a:gd name="connsiteX4" fmla="*/ 751719 w 1366700"/>
                  <a:gd name="connsiteY4" fmla="*/ 336906 h 864544"/>
                  <a:gd name="connsiteX5" fmla="*/ 1366196 w 1366700"/>
                  <a:gd name="connsiteY5" fmla="*/ 468744 h 864544"/>
                  <a:gd name="connsiteX6" fmla="*/ 674909 w 1366700"/>
                  <a:gd name="connsiteY6" fmla="*/ 863766 h 864544"/>
                  <a:gd name="connsiteX7" fmla="*/ 78720 w 1366700"/>
                  <a:gd name="connsiteY7" fmla="*/ 549211 h 864544"/>
                  <a:gd name="connsiteX0" fmla="*/ 78720 w 1366700"/>
                  <a:gd name="connsiteY0" fmla="*/ 549211 h 857032"/>
                  <a:gd name="connsiteX1" fmla="*/ 56774 w 1366700"/>
                  <a:gd name="connsiteY1" fmla="*/ 263754 h 857032"/>
                  <a:gd name="connsiteX2" fmla="*/ 210392 w 1366700"/>
                  <a:gd name="connsiteY2" fmla="*/ 406 h 857032"/>
                  <a:gd name="connsiteX3" fmla="*/ 353041 w 1366700"/>
                  <a:gd name="connsiteY3" fmla="*/ 337070 h 857032"/>
                  <a:gd name="connsiteX4" fmla="*/ 751719 w 1366700"/>
                  <a:gd name="connsiteY4" fmla="*/ 336906 h 857032"/>
                  <a:gd name="connsiteX5" fmla="*/ 1366196 w 1366700"/>
                  <a:gd name="connsiteY5" fmla="*/ 468744 h 857032"/>
                  <a:gd name="connsiteX6" fmla="*/ 682224 w 1366700"/>
                  <a:gd name="connsiteY6" fmla="*/ 856451 h 857032"/>
                  <a:gd name="connsiteX7" fmla="*/ 78720 w 1366700"/>
                  <a:gd name="connsiteY7" fmla="*/ 549211 h 857032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18709 w 1318907"/>
                  <a:gd name="connsiteY0" fmla="*/ 401618 h 610787"/>
                  <a:gd name="connsiteX1" fmla="*/ 8981 w 1318907"/>
                  <a:gd name="connsiteY1" fmla="*/ 13748 h 610787"/>
                  <a:gd name="connsiteX2" fmla="*/ 305248 w 1318907"/>
                  <a:gd name="connsiteY2" fmla="*/ 87064 h 610787"/>
                  <a:gd name="connsiteX3" fmla="*/ 703926 w 1318907"/>
                  <a:gd name="connsiteY3" fmla="*/ 86900 h 610787"/>
                  <a:gd name="connsiteX4" fmla="*/ 1318403 w 1318907"/>
                  <a:gd name="connsiteY4" fmla="*/ 218738 h 610787"/>
                  <a:gd name="connsiteX5" fmla="*/ 634431 w 1318907"/>
                  <a:gd name="connsiteY5" fmla="*/ 606445 h 610787"/>
                  <a:gd name="connsiteX6" fmla="*/ 118709 w 1318907"/>
                  <a:gd name="connsiteY6" fmla="*/ 401618 h 610787"/>
                  <a:gd name="connsiteX0" fmla="*/ 12105 w 1212303"/>
                  <a:gd name="connsiteY0" fmla="*/ 321008 h 530177"/>
                  <a:gd name="connsiteX1" fmla="*/ 198644 w 1212303"/>
                  <a:gd name="connsiteY1" fmla="*/ 6454 h 530177"/>
                  <a:gd name="connsiteX2" fmla="*/ 597322 w 1212303"/>
                  <a:gd name="connsiteY2" fmla="*/ 6290 h 530177"/>
                  <a:gd name="connsiteX3" fmla="*/ 1211799 w 1212303"/>
                  <a:gd name="connsiteY3" fmla="*/ 138128 h 530177"/>
                  <a:gd name="connsiteX4" fmla="*/ 527827 w 1212303"/>
                  <a:gd name="connsiteY4" fmla="*/ 525835 h 530177"/>
                  <a:gd name="connsiteX5" fmla="*/ 12105 w 1212303"/>
                  <a:gd name="connsiteY5" fmla="*/ 321008 h 530177"/>
                  <a:gd name="connsiteX0" fmla="*/ 25178 w 1225376"/>
                  <a:gd name="connsiteY0" fmla="*/ 320733 h 529593"/>
                  <a:gd name="connsiteX1" fmla="*/ 134763 w 1225376"/>
                  <a:gd name="connsiteY1" fmla="*/ 10705 h 529593"/>
                  <a:gd name="connsiteX2" fmla="*/ 610395 w 1225376"/>
                  <a:gd name="connsiteY2" fmla="*/ 6015 h 529593"/>
                  <a:gd name="connsiteX3" fmla="*/ 1224872 w 1225376"/>
                  <a:gd name="connsiteY3" fmla="*/ 137853 h 529593"/>
                  <a:gd name="connsiteX4" fmla="*/ 540900 w 1225376"/>
                  <a:gd name="connsiteY4" fmla="*/ 525560 h 529593"/>
                  <a:gd name="connsiteX5" fmla="*/ 25178 w 1225376"/>
                  <a:gd name="connsiteY5" fmla="*/ 320733 h 529593"/>
                  <a:gd name="connsiteX0" fmla="*/ 33582 w 1233780"/>
                  <a:gd name="connsiteY0" fmla="*/ 359781 h 568641"/>
                  <a:gd name="connsiteX1" fmla="*/ 143167 w 1233780"/>
                  <a:gd name="connsiteY1" fmla="*/ 49753 h 568641"/>
                  <a:gd name="connsiteX2" fmla="*/ 618799 w 1233780"/>
                  <a:gd name="connsiteY2" fmla="*/ 45063 h 568641"/>
                  <a:gd name="connsiteX3" fmla="*/ 1233276 w 1233780"/>
                  <a:gd name="connsiteY3" fmla="*/ 176901 h 568641"/>
                  <a:gd name="connsiteX4" fmla="*/ 549304 w 1233780"/>
                  <a:gd name="connsiteY4" fmla="*/ 564608 h 568641"/>
                  <a:gd name="connsiteX5" fmla="*/ 33582 w 1233780"/>
                  <a:gd name="connsiteY5" fmla="*/ 359781 h 56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780" h="568641">
                    <a:moveTo>
                      <a:pt x="33582" y="359781"/>
                    </a:moveTo>
                    <a:cubicBezTo>
                      <a:pt x="-34108" y="273972"/>
                      <a:pt x="-394" y="141588"/>
                      <a:pt x="143167" y="49753"/>
                    </a:cubicBezTo>
                    <a:cubicBezTo>
                      <a:pt x="286728" y="-42082"/>
                      <a:pt x="347527" y="15801"/>
                      <a:pt x="618799" y="45063"/>
                    </a:cubicBezTo>
                    <a:cubicBezTo>
                      <a:pt x="1014430" y="198682"/>
                      <a:pt x="1246078" y="102502"/>
                      <a:pt x="1233276" y="176901"/>
                    </a:cubicBezTo>
                    <a:cubicBezTo>
                      <a:pt x="1174755" y="204105"/>
                      <a:pt x="749253" y="534128"/>
                      <a:pt x="549304" y="564608"/>
                    </a:cubicBezTo>
                    <a:cubicBezTo>
                      <a:pt x="349355" y="595088"/>
                      <a:pt x="101272" y="445590"/>
                      <a:pt x="33582" y="359781"/>
                    </a:cubicBezTo>
                    <a:close/>
                  </a:path>
                </a:pathLst>
              </a:custGeom>
              <a:solidFill>
                <a:srgbClr val="DAC2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4" name="Ellipszis 363"/>
              <p:cNvSpPr/>
              <p:nvPr/>
            </p:nvSpPr>
            <p:spPr>
              <a:xfrm>
                <a:off x="8266431" y="3841212"/>
                <a:ext cx="46049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5" name="Ív 364"/>
              <p:cNvSpPr/>
              <p:nvPr/>
            </p:nvSpPr>
            <p:spPr>
              <a:xfrm rot="20700000">
                <a:off x="8195205" y="3817389"/>
                <a:ext cx="199176" cy="205740"/>
              </a:xfrm>
              <a:prstGeom prst="arc">
                <a:avLst/>
              </a:prstGeom>
              <a:noFill/>
              <a:ln w="25400" cap="rnd">
                <a:solidFill>
                  <a:srgbClr val="F0E6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04" name="Ellipszis 303"/>
            <p:cNvSpPr>
              <a:spLocks noChangeAspect="1"/>
            </p:cNvSpPr>
            <p:nvPr/>
          </p:nvSpPr>
          <p:spPr>
            <a:xfrm>
              <a:off x="9676657" y="-3721876"/>
              <a:ext cx="5400000" cy="540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05" name="Kép 30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0413" y1="47945" x2="66942" y2="52055"/>
                        </a14:backgroundRemoval>
                      </a14:imgEffect>
                    </a14:imgLayer>
                  </a14:imgProps>
                </a:ext>
              </a:extLst>
            </a:blip>
            <a:srcRect l="16543" t="17805" r="11893" b="16908"/>
            <a:stretch/>
          </p:blipFill>
          <p:spPr>
            <a:xfrm>
              <a:off x="11581144" y="-4352984"/>
              <a:ext cx="1344997" cy="850565"/>
            </a:xfrm>
            <a:prstGeom prst="rect">
              <a:avLst/>
            </a:prstGeom>
          </p:spPr>
        </p:pic>
        <p:pic>
          <p:nvPicPr>
            <p:cNvPr id="306" name="Kép 30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11" b="90000" l="10000" r="964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4522510" y="-1727434"/>
              <a:ext cx="1763802" cy="1198153"/>
            </a:xfrm>
            <a:prstGeom prst="rect">
              <a:avLst/>
            </a:prstGeom>
          </p:spPr>
        </p:pic>
        <p:grpSp>
          <p:nvGrpSpPr>
            <p:cNvPr id="307" name="Csoportba foglalás 306"/>
            <p:cNvGrpSpPr/>
            <p:nvPr/>
          </p:nvGrpSpPr>
          <p:grpSpPr>
            <a:xfrm rot="18678779">
              <a:off x="9435299" y="-3214111"/>
              <a:ext cx="1071128" cy="940365"/>
              <a:chOff x="5596724" y="4594558"/>
              <a:chExt cx="1953502" cy="1386047"/>
            </a:xfrm>
          </p:grpSpPr>
          <p:pic>
            <p:nvPicPr>
              <p:cNvPr id="355" name="Kép 35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4214" y="459455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56" name="Kép 35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5200" y="463370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57" name="Kép 35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0962" y="461556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58" name="Kép 35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596724" y="459742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59" name="Kép 35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360845" y="492216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60" name="Kép 35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820678" y="498077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61" name="Kép 36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928740" y="4908453"/>
                <a:ext cx="506012" cy="999831"/>
              </a:xfrm>
              <a:prstGeom prst="rect">
                <a:avLst/>
              </a:prstGeom>
            </p:spPr>
          </p:pic>
        </p:grpSp>
        <p:pic>
          <p:nvPicPr>
            <p:cNvPr id="308" name="Kép 30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392822">
              <a:off x="14434835" y="20195"/>
              <a:ext cx="1117287" cy="1414275"/>
            </a:xfrm>
            <a:prstGeom prst="rect">
              <a:avLst/>
            </a:prstGeom>
          </p:spPr>
        </p:pic>
        <p:grpSp>
          <p:nvGrpSpPr>
            <p:cNvPr id="309" name="Csoportba foglalás 308"/>
            <p:cNvGrpSpPr/>
            <p:nvPr/>
          </p:nvGrpSpPr>
          <p:grpSpPr>
            <a:xfrm rot="11913224">
              <a:off x="9782466" y="836223"/>
              <a:ext cx="964515" cy="854709"/>
              <a:chOff x="4163624" y="5990659"/>
              <a:chExt cx="1028137" cy="766970"/>
            </a:xfrm>
          </p:grpSpPr>
          <p:sp>
            <p:nvSpPr>
              <p:cNvPr id="349" name="Ellipszis 348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0" name="Ellipszis 349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1" name="Ellipszis 350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2" name="Ellipszis 351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3" name="Ellipszis 352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4" name="Ellipszis 353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0" name="Csoportba foglalás 309"/>
            <p:cNvGrpSpPr/>
            <p:nvPr/>
          </p:nvGrpSpPr>
          <p:grpSpPr>
            <a:xfrm rot="8879810">
              <a:off x="13654338" y="1228201"/>
              <a:ext cx="606088" cy="645218"/>
              <a:chOff x="7604214" y="5945575"/>
              <a:chExt cx="722429" cy="937119"/>
            </a:xfrm>
          </p:grpSpPr>
          <p:sp>
            <p:nvSpPr>
              <p:cNvPr id="339" name="Ellipszis 338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0" name="Ellipszis 339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1" name="Ellipszis 340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2" name="Ellipszis 341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3" name="Ellipszis 342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44" name="Csoportba foglalás 343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345" name="Ellipszis 344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6" name="Ellipszis 345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7" name="Ellipszis 346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8" name="Ellipszis 347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311" name="Csoportba foglalás 310"/>
            <p:cNvGrpSpPr/>
            <p:nvPr/>
          </p:nvGrpSpPr>
          <p:grpSpPr>
            <a:xfrm rot="1052053">
              <a:off x="12811480" y="-4202578"/>
              <a:ext cx="526501" cy="645218"/>
              <a:chOff x="7604214" y="5945575"/>
              <a:chExt cx="722429" cy="937119"/>
            </a:xfrm>
          </p:grpSpPr>
          <p:sp>
            <p:nvSpPr>
              <p:cNvPr id="329" name="Ellipszis 328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0" name="Ellipszis 329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1" name="Ellipszis 330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2" name="Ellipszis 331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3" name="Ellipszis 332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34" name="Csoportba foglalás 333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335" name="Ellipszis 334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6" name="Ellipszis 335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7" name="Ellipszis 336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8" name="Ellipszis 337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312" name="Csoportba foglalás 311"/>
            <p:cNvGrpSpPr/>
            <p:nvPr/>
          </p:nvGrpSpPr>
          <p:grpSpPr>
            <a:xfrm rot="8340000" flipH="1">
              <a:off x="13072788" y="1517097"/>
              <a:ext cx="415512" cy="744778"/>
              <a:chOff x="1555338" y="1706017"/>
              <a:chExt cx="2194990" cy="4528354"/>
            </a:xfrm>
          </p:grpSpPr>
          <p:sp>
            <p:nvSpPr>
              <p:cNvPr id="325" name="Szabadkézi sokszög 324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6" name="Szabadkézi sokszög 325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7" name="Ellipszis 326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8" name="Ellipszis 327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3" name="Csoportba foglalás 312"/>
            <p:cNvGrpSpPr/>
            <p:nvPr/>
          </p:nvGrpSpPr>
          <p:grpSpPr>
            <a:xfrm rot="10254801">
              <a:off x="11921035" y="1682349"/>
              <a:ext cx="612548" cy="541314"/>
              <a:chOff x="4163624" y="5990659"/>
              <a:chExt cx="1028137" cy="766970"/>
            </a:xfrm>
          </p:grpSpPr>
          <p:sp>
            <p:nvSpPr>
              <p:cNvPr id="319" name="Ellipszis 318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0" name="Ellipszis 319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1" name="Ellipszis 320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2" name="Ellipszis 321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3" name="Ellipszis 322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4" name="Ellipszis 323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4" name="Csoportba foglalás 313"/>
            <p:cNvGrpSpPr/>
            <p:nvPr/>
          </p:nvGrpSpPr>
          <p:grpSpPr>
            <a:xfrm rot="11940000" flipH="1">
              <a:off x="10968304" y="1423703"/>
              <a:ext cx="320827" cy="829461"/>
              <a:chOff x="1555338" y="1706017"/>
              <a:chExt cx="2194990" cy="4528354"/>
            </a:xfrm>
          </p:grpSpPr>
          <p:sp>
            <p:nvSpPr>
              <p:cNvPr id="315" name="Szabadkézi sokszög 314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6" name="Szabadkézi sokszög 315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7" name="Ellipszis 316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8" name="Ellipszis 317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17" name="Csoportba foglalás 416"/>
          <p:cNvGrpSpPr/>
          <p:nvPr/>
        </p:nvGrpSpPr>
        <p:grpSpPr>
          <a:xfrm>
            <a:off x="7919141" y="3518116"/>
            <a:ext cx="8407184" cy="6717908"/>
            <a:chOff x="7762681" y="-4456033"/>
            <a:chExt cx="8407184" cy="6717908"/>
          </a:xfrm>
        </p:grpSpPr>
        <p:sp>
          <p:nvSpPr>
            <p:cNvPr id="418" name="Ellipszis 417"/>
            <p:cNvSpPr/>
            <p:nvPr/>
          </p:nvSpPr>
          <p:spPr>
            <a:xfrm>
              <a:off x="9625858" y="-3599554"/>
              <a:ext cx="5400000" cy="5400000"/>
            </a:xfrm>
            <a:prstGeom prst="ellipse">
              <a:avLst/>
            </a:prstGeom>
            <a:solidFill>
              <a:srgbClr val="EDE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grpSp>
          <p:nvGrpSpPr>
            <p:cNvPr id="419" name="Csoportba foglalás 418"/>
            <p:cNvGrpSpPr/>
            <p:nvPr/>
          </p:nvGrpSpPr>
          <p:grpSpPr>
            <a:xfrm rot="7500000" flipH="1">
              <a:off x="14223276" y="832315"/>
              <a:ext cx="415512" cy="817331"/>
              <a:chOff x="1555338" y="1706017"/>
              <a:chExt cx="2194990" cy="4528354"/>
            </a:xfrm>
          </p:grpSpPr>
          <p:sp>
            <p:nvSpPr>
              <p:cNvPr id="537" name="Szabadkézi sokszög 536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8" name="Szabadkézi sokszög 537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9" name="Ellipszis 538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0" name="Ellipszis 539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20" name="Csoportba foglalás 419"/>
            <p:cNvGrpSpPr/>
            <p:nvPr/>
          </p:nvGrpSpPr>
          <p:grpSpPr>
            <a:xfrm rot="19831916">
              <a:off x="10568781" y="-4217405"/>
              <a:ext cx="994311" cy="1059866"/>
              <a:chOff x="4163624" y="5990659"/>
              <a:chExt cx="1028137" cy="766970"/>
            </a:xfrm>
          </p:grpSpPr>
          <p:sp>
            <p:nvSpPr>
              <p:cNvPr id="531" name="Ellipszis 530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2" name="Ellipszis 531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3" name="Ellipszis 532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4" name="Ellipszis 533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5" name="Ellipszis 534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6" name="Ellipszis 535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21" name="Csoportba foglalás 420"/>
            <p:cNvGrpSpPr/>
            <p:nvPr/>
          </p:nvGrpSpPr>
          <p:grpSpPr>
            <a:xfrm rot="17040000" flipH="1">
              <a:off x="9388598" y="-2368781"/>
              <a:ext cx="320827" cy="829461"/>
              <a:chOff x="1555338" y="1706017"/>
              <a:chExt cx="2194990" cy="4528354"/>
            </a:xfrm>
          </p:grpSpPr>
          <p:sp>
            <p:nvSpPr>
              <p:cNvPr id="527" name="Szabadkézi sokszög 526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8" name="Szabadkézi sokszög 527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9" name="Ellipszis 528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0" name="Ellipszis 529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22" name="Csoportba foglalás 421"/>
            <p:cNvGrpSpPr/>
            <p:nvPr/>
          </p:nvGrpSpPr>
          <p:grpSpPr>
            <a:xfrm rot="7571995">
              <a:off x="15127910" y="-531266"/>
              <a:ext cx="519537" cy="1235529"/>
              <a:chOff x="7604214" y="5945575"/>
              <a:chExt cx="722429" cy="937119"/>
            </a:xfrm>
          </p:grpSpPr>
          <p:sp>
            <p:nvSpPr>
              <p:cNvPr id="517" name="Ellipszis 516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8" name="Ellipszis 517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9" name="Ellipszis 518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0" name="Ellipszis 519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1" name="Ellipszis 520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22" name="Csoportba foglalás 521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523" name="Ellipszis 522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4" name="Ellipszis 523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5" name="Ellipszis 524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6" name="Ellipszis 525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423" name="Csoportba foglalás 422"/>
            <p:cNvGrpSpPr/>
            <p:nvPr/>
          </p:nvGrpSpPr>
          <p:grpSpPr>
            <a:xfrm rot="1320000" flipH="1">
              <a:off x="14196678" y="-3683580"/>
              <a:ext cx="320827" cy="829461"/>
              <a:chOff x="1555338" y="1706017"/>
              <a:chExt cx="2194990" cy="4528354"/>
            </a:xfrm>
          </p:grpSpPr>
          <p:sp>
            <p:nvSpPr>
              <p:cNvPr id="513" name="Szabadkézi sokszög 512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4" name="Szabadkézi sokszög 513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5" name="Ellipszis 514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6" name="Ellipszis 515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24" name="Csoportba foglalás 423"/>
            <p:cNvGrpSpPr/>
            <p:nvPr/>
          </p:nvGrpSpPr>
          <p:grpSpPr>
            <a:xfrm rot="1920696">
              <a:off x="13612684" y="-4456033"/>
              <a:ext cx="519537" cy="1235529"/>
              <a:chOff x="7604214" y="5945575"/>
              <a:chExt cx="722429" cy="937119"/>
            </a:xfrm>
          </p:grpSpPr>
          <p:sp>
            <p:nvSpPr>
              <p:cNvPr id="503" name="Ellipszis 502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4" name="Ellipszis 503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5" name="Ellipszis 504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6" name="Ellipszis 505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7" name="Ellipszis 506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08" name="Csoportba foglalás 507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509" name="Ellipszis 508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0" name="Ellipszis 509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1" name="Ellipszis 510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2" name="Ellipszis 511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425" name="Csoportba foglalás 424"/>
            <p:cNvGrpSpPr/>
            <p:nvPr/>
          </p:nvGrpSpPr>
          <p:grpSpPr>
            <a:xfrm rot="14950066">
              <a:off x="9032706" y="-497931"/>
              <a:ext cx="519537" cy="1235529"/>
              <a:chOff x="7604214" y="5945575"/>
              <a:chExt cx="722429" cy="937119"/>
            </a:xfrm>
          </p:grpSpPr>
          <p:sp>
            <p:nvSpPr>
              <p:cNvPr id="493" name="Ellipszis 492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4" name="Ellipszis 493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5" name="Ellipszis 494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6" name="Ellipszis 495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7" name="Ellipszis 496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98" name="Csoportba foglalás 497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499" name="Ellipszis 498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0" name="Ellipszis 499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1" name="Ellipszis 500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2" name="Ellipszis 501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pic>
          <p:nvPicPr>
            <p:cNvPr id="426" name="Kép 4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7699145" y="-2088261"/>
              <a:ext cx="2255008" cy="2127936"/>
            </a:xfrm>
            <a:prstGeom prst="rect">
              <a:avLst/>
            </a:prstGeom>
          </p:spPr>
        </p:pic>
        <p:pic>
          <p:nvPicPr>
            <p:cNvPr id="427" name="Kép 42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87928">
              <a:off x="14208399" y="-3959261"/>
              <a:ext cx="1731358" cy="2191574"/>
            </a:xfrm>
            <a:prstGeom prst="rect">
              <a:avLst/>
            </a:prstGeom>
          </p:spPr>
        </p:pic>
        <p:grpSp>
          <p:nvGrpSpPr>
            <p:cNvPr id="428" name="Csoportba foglalás 427"/>
            <p:cNvGrpSpPr/>
            <p:nvPr/>
          </p:nvGrpSpPr>
          <p:grpSpPr>
            <a:xfrm rot="14470127" flipH="1">
              <a:off x="9330043" y="260639"/>
              <a:ext cx="858048" cy="674650"/>
              <a:chOff x="7911466" y="3719328"/>
              <a:chExt cx="1541143" cy="869419"/>
            </a:xfrm>
          </p:grpSpPr>
          <p:grpSp>
            <p:nvGrpSpPr>
              <p:cNvPr id="487" name="Csoportba foglalás 486"/>
              <p:cNvGrpSpPr/>
              <p:nvPr/>
            </p:nvGrpSpPr>
            <p:grpSpPr>
              <a:xfrm>
                <a:off x="7911466" y="3719328"/>
                <a:ext cx="1541143" cy="869419"/>
                <a:chOff x="6564603" y="4701064"/>
                <a:chExt cx="1541143" cy="869419"/>
              </a:xfrm>
            </p:grpSpPr>
            <p:sp>
              <p:nvSpPr>
                <p:cNvPr id="491" name="Ellipszis 7"/>
                <p:cNvSpPr/>
                <p:nvPr/>
              </p:nvSpPr>
              <p:spPr>
                <a:xfrm>
                  <a:off x="6739046" y="4701064"/>
                  <a:ext cx="1366700" cy="869419"/>
                </a:xfrm>
                <a:custGeom>
                  <a:avLst/>
                  <a:gdLst>
                    <a:gd name="connsiteX0" fmla="*/ 0 w 1250900"/>
                    <a:gd name="connsiteY0" fmla="*/ 380391 h 760781"/>
                    <a:gd name="connsiteX1" fmla="*/ 625450 w 1250900"/>
                    <a:gd name="connsiteY1" fmla="*/ 0 h 760781"/>
                    <a:gd name="connsiteX2" fmla="*/ 1250900 w 1250900"/>
                    <a:gd name="connsiteY2" fmla="*/ 380391 h 760781"/>
                    <a:gd name="connsiteX3" fmla="*/ 625450 w 1250900"/>
                    <a:gd name="connsiteY3" fmla="*/ 760782 h 760781"/>
                    <a:gd name="connsiteX4" fmla="*/ 0 w 1250900"/>
                    <a:gd name="connsiteY4" fmla="*/ 380391 h 760781"/>
                    <a:gd name="connsiteX0" fmla="*/ 0 w 1316737"/>
                    <a:gd name="connsiteY0" fmla="*/ 380416 h 760834"/>
                    <a:gd name="connsiteX1" fmla="*/ 625450 w 1316737"/>
                    <a:gd name="connsiteY1" fmla="*/ 25 h 760834"/>
                    <a:gd name="connsiteX2" fmla="*/ 1316737 w 1316737"/>
                    <a:gd name="connsiteY2" fmla="*/ 395046 h 760834"/>
                    <a:gd name="connsiteX3" fmla="*/ 625450 w 1316737"/>
                    <a:gd name="connsiteY3" fmla="*/ 760807 h 760834"/>
                    <a:gd name="connsiteX4" fmla="*/ 0 w 1316737"/>
                    <a:gd name="connsiteY4" fmla="*/ 380416 h 760834"/>
                    <a:gd name="connsiteX0" fmla="*/ 0 w 1316737"/>
                    <a:gd name="connsiteY0" fmla="*/ 380416 h 760820"/>
                    <a:gd name="connsiteX1" fmla="*/ 625450 w 1316737"/>
                    <a:gd name="connsiteY1" fmla="*/ 25 h 760820"/>
                    <a:gd name="connsiteX2" fmla="*/ 1316737 w 1316737"/>
                    <a:gd name="connsiteY2" fmla="*/ 395046 h 760820"/>
                    <a:gd name="connsiteX3" fmla="*/ 625450 w 1316737"/>
                    <a:gd name="connsiteY3" fmla="*/ 760807 h 760820"/>
                    <a:gd name="connsiteX4" fmla="*/ 0 w 1316737"/>
                    <a:gd name="connsiteY4" fmla="*/ 380416 h 760820"/>
                    <a:gd name="connsiteX0" fmla="*/ 11597 w 1328334"/>
                    <a:gd name="connsiteY0" fmla="*/ 130345 h 510749"/>
                    <a:gd name="connsiteX1" fmla="*/ 315179 w 1328334"/>
                    <a:gd name="connsiteY1" fmla="*/ 13301 h 510749"/>
                    <a:gd name="connsiteX2" fmla="*/ 1328334 w 1328334"/>
                    <a:gd name="connsiteY2" fmla="*/ 144975 h 510749"/>
                    <a:gd name="connsiteX3" fmla="*/ 637047 w 1328334"/>
                    <a:gd name="connsiteY3" fmla="*/ 510736 h 510749"/>
                    <a:gd name="connsiteX4" fmla="*/ 11597 w 1328334"/>
                    <a:gd name="connsiteY4" fmla="*/ 130345 h 510749"/>
                    <a:gd name="connsiteX0" fmla="*/ 11597 w 1328334"/>
                    <a:gd name="connsiteY0" fmla="*/ 117159 h 497563"/>
                    <a:gd name="connsiteX1" fmla="*/ 315179 w 1328334"/>
                    <a:gd name="connsiteY1" fmla="*/ 115 h 497563"/>
                    <a:gd name="connsiteX2" fmla="*/ 1328334 w 1328334"/>
                    <a:gd name="connsiteY2" fmla="*/ 131789 h 497563"/>
                    <a:gd name="connsiteX3" fmla="*/ 637047 w 1328334"/>
                    <a:gd name="connsiteY3" fmla="*/ 497550 h 497563"/>
                    <a:gd name="connsiteX4" fmla="*/ 11597 w 1328334"/>
                    <a:gd name="connsiteY4" fmla="*/ 117159 h 497563"/>
                    <a:gd name="connsiteX0" fmla="*/ 11597 w 1328334"/>
                    <a:gd name="connsiteY0" fmla="*/ 171091 h 551495"/>
                    <a:gd name="connsiteX1" fmla="*/ 315179 w 1328334"/>
                    <a:gd name="connsiteY1" fmla="*/ 54047 h 551495"/>
                    <a:gd name="connsiteX2" fmla="*/ 1328334 w 1328334"/>
                    <a:gd name="connsiteY2" fmla="*/ 185721 h 551495"/>
                    <a:gd name="connsiteX3" fmla="*/ 637047 w 1328334"/>
                    <a:gd name="connsiteY3" fmla="*/ 551482 h 551495"/>
                    <a:gd name="connsiteX4" fmla="*/ 11597 w 1328334"/>
                    <a:gd name="connsiteY4" fmla="*/ 171091 h 551495"/>
                    <a:gd name="connsiteX0" fmla="*/ 11597 w 1328334"/>
                    <a:gd name="connsiteY0" fmla="*/ 117174 h 526837"/>
                    <a:gd name="connsiteX1" fmla="*/ 315179 w 1328334"/>
                    <a:gd name="connsiteY1" fmla="*/ 130 h 526837"/>
                    <a:gd name="connsiteX2" fmla="*/ 1328334 w 1328334"/>
                    <a:gd name="connsiteY2" fmla="*/ 131804 h 526837"/>
                    <a:gd name="connsiteX3" fmla="*/ 637047 w 1328334"/>
                    <a:gd name="connsiteY3" fmla="*/ 526826 h 526837"/>
                    <a:gd name="connsiteX4" fmla="*/ 11597 w 1328334"/>
                    <a:gd name="connsiteY4" fmla="*/ 117174 h 526837"/>
                    <a:gd name="connsiteX0" fmla="*/ 11597 w 1328334"/>
                    <a:gd name="connsiteY0" fmla="*/ 117174 h 530107"/>
                    <a:gd name="connsiteX1" fmla="*/ 315179 w 1328334"/>
                    <a:gd name="connsiteY1" fmla="*/ 130 h 530107"/>
                    <a:gd name="connsiteX2" fmla="*/ 1328334 w 1328334"/>
                    <a:gd name="connsiteY2" fmla="*/ 131804 h 530107"/>
                    <a:gd name="connsiteX3" fmla="*/ 637047 w 1328334"/>
                    <a:gd name="connsiteY3" fmla="*/ 526826 h 530107"/>
                    <a:gd name="connsiteX4" fmla="*/ 11597 w 1328334"/>
                    <a:gd name="connsiteY4" fmla="*/ 117174 h 530107"/>
                    <a:gd name="connsiteX0" fmla="*/ 18474 w 1335211"/>
                    <a:gd name="connsiteY0" fmla="*/ 454685 h 868148"/>
                    <a:gd name="connsiteX1" fmla="*/ 179407 w 1335211"/>
                    <a:gd name="connsiteY1" fmla="*/ 977 h 868148"/>
                    <a:gd name="connsiteX2" fmla="*/ 322056 w 1335211"/>
                    <a:gd name="connsiteY2" fmla="*/ 337641 h 868148"/>
                    <a:gd name="connsiteX3" fmla="*/ 1335211 w 1335211"/>
                    <a:gd name="connsiteY3" fmla="*/ 469315 h 868148"/>
                    <a:gd name="connsiteX4" fmla="*/ 643924 w 1335211"/>
                    <a:gd name="connsiteY4" fmla="*/ 864337 h 868148"/>
                    <a:gd name="connsiteX5" fmla="*/ 18474 w 1335211"/>
                    <a:gd name="connsiteY5" fmla="*/ 454685 h 868148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80543 w 1397280"/>
                    <a:gd name="connsiteY0" fmla="*/ 453708 h 867171"/>
                    <a:gd name="connsiteX1" fmla="*/ 241476 w 1397280"/>
                    <a:gd name="connsiteY1" fmla="*/ 0 h 867171"/>
                    <a:gd name="connsiteX2" fmla="*/ 384125 w 1397280"/>
                    <a:gd name="connsiteY2" fmla="*/ 336664 h 867171"/>
                    <a:gd name="connsiteX3" fmla="*/ 1397280 w 1397280"/>
                    <a:gd name="connsiteY3" fmla="*/ 468338 h 867171"/>
                    <a:gd name="connsiteX4" fmla="*/ 705993 w 1397280"/>
                    <a:gd name="connsiteY4" fmla="*/ 863360 h 867171"/>
                    <a:gd name="connsiteX5" fmla="*/ 80543 w 1397280"/>
                    <a:gd name="connsiteY5" fmla="*/ 453708 h 867171"/>
                    <a:gd name="connsiteX0" fmla="*/ 46626 w 1363363"/>
                    <a:gd name="connsiteY0" fmla="*/ 455773 h 869236"/>
                    <a:gd name="connsiteX1" fmla="*/ 207559 w 1363363"/>
                    <a:gd name="connsiteY1" fmla="*/ 2065 h 869236"/>
                    <a:gd name="connsiteX2" fmla="*/ 350208 w 1363363"/>
                    <a:gd name="connsiteY2" fmla="*/ 338729 h 869236"/>
                    <a:gd name="connsiteX3" fmla="*/ 1363363 w 1363363"/>
                    <a:gd name="connsiteY3" fmla="*/ 470403 h 869236"/>
                    <a:gd name="connsiteX4" fmla="*/ 672076 w 1363363"/>
                    <a:gd name="connsiteY4" fmla="*/ 865425 h 869236"/>
                    <a:gd name="connsiteX5" fmla="*/ 46626 w 1363363"/>
                    <a:gd name="connsiteY5" fmla="*/ 455773 h 869236"/>
                    <a:gd name="connsiteX0" fmla="*/ 50087 w 1366824"/>
                    <a:gd name="connsiteY0" fmla="*/ 453910 h 866946"/>
                    <a:gd name="connsiteX1" fmla="*/ 57402 w 1366824"/>
                    <a:gd name="connsiteY1" fmla="*/ 263550 h 866946"/>
                    <a:gd name="connsiteX2" fmla="*/ 211020 w 1366824"/>
                    <a:gd name="connsiteY2" fmla="*/ 202 h 866946"/>
                    <a:gd name="connsiteX3" fmla="*/ 353669 w 1366824"/>
                    <a:gd name="connsiteY3" fmla="*/ 336866 h 866946"/>
                    <a:gd name="connsiteX4" fmla="*/ 1366824 w 1366824"/>
                    <a:gd name="connsiteY4" fmla="*/ 468540 h 866946"/>
                    <a:gd name="connsiteX5" fmla="*/ 675537 w 1366824"/>
                    <a:gd name="connsiteY5" fmla="*/ 863562 h 866946"/>
                    <a:gd name="connsiteX6" fmla="*/ 50087 w 1366824"/>
                    <a:gd name="connsiteY6" fmla="*/ 453910 h 866946"/>
                    <a:gd name="connsiteX0" fmla="*/ 58620 w 1375357"/>
                    <a:gd name="connsiteY0" fmla="*/ 454398 h 867434"/>
                    <a:gd name="connsiteX1" fmla="*/ 65935 w 1375357"/>
                    <a:gd name="connsiteY1" fmla="*/ 264038 h 867434"/>
                    <a:gd name="connsiteX2" fmla="*/ 219553 w 1375357"/>
                    <a:gd name="connsiteY2" fmla="*/ 690 h 867434"/>
                    <a:gd name="connsiteX3" fmla="*/ 362202 w 1375357"/>
                    <a:gd name="connsiteY3" fmla="*/ 337354 h 867434"/>
                    <a:gd name="connsiteX4" fmla="*/ 1375357 w 1375357"/>
                    <a:gd name="connsiteY4" fmla="*/ 469028 h 867434"/>
                    <a:gd name="connsiteX5" fmla="*/ 684070 w 1375357"/>
                    <a:gd name="connsiteY5" fmla="*/ 864050 h 867434"/>
                    <a:gd name="connsiteX6" fmla="*/ 58620 w 1375357"/>
                    <a:gd name="connsiteY6" fmla="*/ 454398 h 867434"/>
                    <a:gd name="connsiteX0" fmla="*/ 50088 w 1366825"/>
                    <a:gd name="connsiteY0" fmla="*/ 454114 h 867150"/>
                    <a:gd name="connsiteX1" fmla="*/ 57403 w 1366825"/>
                    <a:gd name="connsiteY1" fmla="*/ 263754 h 867150"/>
                    <a:gd name="connsiteX2" fmla="*/ 211021 w 1366825"/>
                    <a:gd name="connsiteY2" fmla="*/ 406 h 867150"/>
                    <a:gd name="connsiteX3" fmla="*/ 353670 w 1366825"/>
                    <a:gd name="connsiteY3" fmla="*/ 337070 h 867150"/>
                    <a:gd name="connsiteX4" fmla="*/ 1366825 w 1366825"/>
                    <a:gd name="connsiteY4" fmla="*/ 468744 h 867150"/>
                    <a:gd name="connsiteX5" fmla="*/ 675538 w 1366825"/>
                    <a:gd name="connsiteY5" fmla="*/ 863766 h 867150"/>
                    <a:gd name="connsiteX6" fmla="*/ 50088 w 1366825"/>
                    <a:gd name="connsiteY6" fmla="*/ 454114 h 867150"/>
                    <a:gd name="connsiteX0" fmla="*/ 50088 w 1367087"/>
                    <a:gd name="connsiteY0" fmla="*/ 454114 h 867150"/>
                    <a:gd name="connsiteX1" fmla="*/ 57403 w 1367087"/>
                    <a:gd name="connsiteY1" fmla="*/ 263754 h 867150"/>
                    <a:gd name="connsiteX2" fmla="*/ 211021 w 1367087"/>
                    <a:gd name="connsiteY2" fmla="*/ 406 h 867150"/>
                    <a:gd name="connsiteX3" fmla="*/ 353670 w 1367087"/>
                    <a:gd name="connsiteY3" fmla="*/ 337070 h 867150"/>
                    <a:gd name="connsiteX4" fmla="*/ 752348 w 1367087"/>
                    <a:gd name="connsiteY4" fmla="*/ 336906 h 867150"/>
                    <a:gd name="connsiteX5" fmla="*/ 1366825 w 1367087"/>
                    <a:gd name="connsiteY5" fmla="*/ 468744 h 867150"/>
                    <a:gd name="connsiteX6" fmla="*/ 675538 w 1367087"/>
                    <a:gd name="connsiteY6" fmla="*/ 863766 h 867150"/>
                    <a:gd name="connsiteX7" fmla="*/ 50088 w 1367087"/>
                    <a:gd name="connsiteY7" fmla="*/ 454114 h 867150"/>
                    <a:gd name="connsiteX0" fmla="*/ 50088 w 1367329"/>
                    <a:gd name="connsiteY0" fmla="*/ 454114 h 867150"/>
                    <a:gd name="connsiteX1" fmla="*/ 57403 w 1367329"/>
                    <a:gd name="connsiteY1" fmla="*/ 263754 h 867150"/>
                    <a:gd name="connsiteX2" fmla="*/ 211021 w 1367329"/>
                    <a:gd name="connsiteY2" fmla="*/ 406 h 867150"/>
                    <a:gd name="connsiteX3" fmla="*/ 353670 w 1367329"/>
                    <a:gd name="connsiteY3" fmla="*/ 337070 h 867150"/>
                    <a:gd name="connsiteX4" fmla="*/ 752348 w 1367329"/>
                    <a:gd name="connsiteY4" fmla="*/ 336906 h 867150"/>
                    <a:gd name="connsiteX5" fmla="*/ 1366825 w 1367329"/>
                    <a:gd name="connsiteY5" fmla="*/ 468744 h 867150"/>
                    <a:gd name="connsiteX6" fmla="*/ 675538 w 1367329"/>
                    <a:gd name="connsiteY6" fmla="*/ 863766 h 867150"/>
                    <a:gd name="connsiteX7" fmla="*/ 50088 w 1367329"/>
                    <a:gd name="connsiteY7" fmla="*/ 454114 h 867150"/>
                    <a:gd name="connsiteX0" fmla="*/ 78720 w 1366700"/>
                    <a:gd name="connsiteY0" fmla="*/ 549211 h 864333"/>
                    <a:gd name="connsiteX1" fmla="*/ 56774 w 1366700"/>
                    <a:gd name="connsiteY1" fmla="*/ 263754 h 864333"/>
                    <a:gd name="connsiteX2" fmla="*/ 210392 w 1366700"/>
                    <a:gd name="connsiteY2" fmla="*/ 406 h 864333"/>
                    <a:gd name="connsiteX3" fmla="*/ 353041 w 1366700"/>
                    <a:gd name="connsiteY3" fmla="*/ 337070 h 864333"/>
                    <a:gd name="connsiteX4" fmla="*/ 751719 w 1366700"/>
                    <a:gd name="connsiteY4" fmla="*/ 336906 h 864333"/>
                    <a:gd name="connsiteX5" fmla="*/ 1366196 w 1366700"/>
                    <a:gd name="connsiteY5" fmla="*/ 468744 h 864333"/>
                    <a:gd name="connsiteX6" fmla="*/ 674909 w 1366700"/>
                    <a:gd name="connsiteY6" fmla="*/ 863766 h 864333"/>
                    <a:gd name="connsiteX7" fmla="*/ 78720 w 1366700"/>
                    <a:gd name="connsiteY7" fmla="*/ 549211 h 864333"/>
                    <a:gd name="connsiteX0" fmla="*/ 78720 w 1366700"/>
                    <a:gd name="connsiteY0" fmla="*/ 549211 h 864544"/>
                    <a:gd name="connsiteX1" fmla="*/ 56774 w 1366700"/>
                    <a:gd name="connsiteY1" fmla="*/ 263754 h 864544"/>
                    <a:gd name="connsiteX2" fmla="*/ 210392 w 1366700"/>
                    <a:gd name="connsiteY2" fmla="*/ 406 h 864544"/>
                    <a:gd name="connsiteX3" fmla="*/ 353041 w 1366700"/>
                    <a:gd name="connsiteY3" fmla="*/ 337070 h 864544"/>
                    <a:gd name="connsiteX4" fmla="*/ 751719 w 1366700"/>
                    <a:gd name="connsiteY4" fmla="*/ 336906 h 864544"/>
                    <a:gd name="connsiteX5" fmla="*/ 1366196 w 1366700"/>
                    <a:gd name="connsiteY5" fmla="*/ 468744 h 864544"/>
                    <a:gd name="connsiteX6" fmla="*/ 674909 w 1366700"/>
                    <a:gd name="connsiteY6" fmla="*/ 863766 h 864544"/>
                    <a:gd name="connsiteX7" fmla="*/ 78720 w 1366700"/>
                    <a:gd name="connsiteY7" fmla="*/ 549211 h 864544"/>
                    <a:gd name="connsiteX0" fmla="*/ 78720 w 1366700"/>
                    <a:gd name="connsiteY0" fmla="*/ 549211 h 857032"/>
                    <a:gd name="connsiteX1" fmla="*/ 56774 w 1366700"/>
                    <a:gd name="connsiteY1" fmla="*/ 263754 h 857032"/>
                    <a:gd name="connsiteX2" fmla="*/ 210392 w 1366700"/>
                    <a:gd name="connsiteY2" fmla="*/ 406 h 857032"/>
                    <a:gd name="connsiteX3" fmla="*/ 353041 w 1366700"/>
                    <a:gd name="connsiteY3" fmla="*/ 337070 h 857032"/>
                    <a:gd name="connsiteX4" fmla="*/ 751719 w 1366700"/>
                    <a:gd name="connsiteY4" fmla="*/ 336906 h 857032"/>
                    <a:gd name="connsiteX5" fmla="*/ 1366196 w 1366700"/>
                    <a:gd name="connsiteY5" fmla="*/ 468744 h 857032"/>
                    <a:gd name="connsiteX6" fmla="*/ 682224 w 1366700"/>
                    <a:gd name="connsiteY6" fmla="*/ 856451 h 857032"/>
                    <a:gd name="connsiteX7" fmla="*/ 78720 w 1366700"/>
                    <a:gd name="connsiteY7" fmla="*/ 549211 h 857032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82502"/>
                    <a:gd name="connsiteX1" fmla="*/ 56774 w 1366700"/>
                    <a:gd name="connsiteY1" fmla="*/ 263754 h 882502"/>
                    <a:gd name="connsiteX2" fmla="*/ 210392 w 1366700"/>
                    <a:gd name="connsiteY2" fmla="*/ 406 h 882502"/>
                    <a:gd name="connsiteX3" fmla="*/ 353041 w 1366700"/>
                    <a:gd name="connsiteY3" fmla="*/ 337070 h 882502"/>
                    <a:gd name="connsiteX4" fmla="*/ 751719 w 1366700"/>
                    <a:gd name="connsiteY4" fmla="*/ 336906 h 882502"/>
                    <a:gd name="connsiteX5" fmla="*/ 1366196 w 1366700"/>
                    <a:gd name="connsiteY5" fmla="*/ 468744 h 882502"/>
                    <a:gd name="connsiteX6" fmla="*/ 682224 w 1366700"/>
                    <a:gd name="connsiteY6" fmla="*/ 856451 h 882502"/>
                    <a:gd name="connsiteX7" fmla="*/ 370028 w 1366700"/>
                    <a:gd name="connsiteY7" fmla="*/ 825512 h 882502"/>
                    <a:gd name="connsiteX8" fmla="*/ 166502 w 1366700"/>
                    <a:gd name="connsiteY8" fmla="*/ 651624 h 882502"/>
                    <a:gd name="connsiteX0" fmla="*/ 166502 w 1366700"/>
                    <a:gd name="connsiteY0" fmla="*/ 651624 h 869419"/>
                    <a:gd name="connsiteX1" fmla="*/ 56774 w 1366700"/>
                    <a:gd name="connsiteY1" fmla="*/ 263754 h 869419"/>
                    <a:gd name="connsiteX2" fmla="*/ 210392 w 1366700"/>
                    <a:gd name="connsiteY2" fmla="*/ 406 h 869419"/>
                    <a:gd name="connsiteX3" fmla="*/ 353041 w 1366700"/>
                    <a:gd name="connsiteY3" fmla="*/ 337070 h 869419"/>
                    <a:gd name="connsiteX4" fmla="*/ 751719 w 1366700"/>
                    <a:gd name="connsiteY4" fmla="*/ 336906 h 869419"/>
                    <a:gd name="connsiteX5" fmla="*/ 1366196 w 1366700"/>
                    <a:gd name="connsiteY5" fmla="*/ 468744 h 869419"/>
                    <a:gd name="connsiteX6" fmla="*/ 849713 w 1366700"/>
                    <a:gd name="connsiteY6" fmla="*/ 838344 h 869419"/>
                    <a:gd name="connsiteX7" fmla="*/ 370028 w 1366700"/>
                    <a:gd name="connsiteY7" fmla="*/ 825512 h 869419"/>
                    <a:gd name="connsiteX8" fmla="*/ 166502 w 1366700"/>
                    <a:gd name="connsiteY8" fmla="*/ 651624 h 86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6700" h="869419">
                      <a:moveTo>
                        <a:pt x="166502" y="651624"/>
                      </a:moveTo>
                      <a:cubicBezTo>
                        <a:pt x="114293" y="557998"/>
                        <a:pt x="29952" y="339372"/>
                        <a:pt x="56774" y="263754"/>
                      </a:cubicBezTo>
                      <a:cubicBezTo>
                        <a:pt x="-113914" y="85723"/>
                        <a:pt x="148822" y="-6937"/>
                        <a:pt x="210392" y="406"/>
                      </a:cubicBezTo>
                      <a:cubicBezTo>
                        <a:pt x="517020" y="90626"/>
                        <a:pt x="262820" y="280987"/>
                        <a:pt x="353041" y="337070"/>
                      </a:cubicBezTo>
                      <a:cubicBezTo>
                        <a:pt x="443262" y="393153"/>
                        <a:pt x="480447" y="307644"/>
                        <a:pt x="751719" y="336906"/>
                      </a:cubicBezTo>
                      <a:cubicBezTo>
                        <a:pt x="1147350" y="490525"/>
                        <a:pt x="1378998" y="394345"/>
                        <a:pt x="1366196" y="468744"/>
                      </a:cubicBezTo>
                      <a:cubicBezTo>
                        <a:pt x="1307675" y="495948"/>
                        <a:pt x="1015741" y="778883"/>
                        <a:pt x="849713" y="838344"/>
                      </a:cubicBezTo>
                      <a:cubicBezTo>
                        <a:pt x="683685" y="897805"/>
                        <a:pt x="455982" y="859650"/>
                        <a:pt x="370028" y="825512"/>
                      </a:cubicBezTo>
                      <a:cubicBezTo>
                        <a:pt x="284074" y="791374"/>
                        <a:pt x="218711" y="745250"/>
                        <a:pt x="166502" y="651624"/>
                      </a:cubicBezTo>
                      <a:close/>
                    </a:path>
                  </a:pathLst>
                </a:custGeom>
                <a:solidFill>
                  <a:srgbClr val="9A81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92" name="Háromszög 8"/>
                <p:cNvSpPr/>
                <p:nvPr/>
              </p:nvSpPr>
              <p:spPr>
                <a:xfrm rot="15356638">
                  <a:off x="6629385" y="4777875"/>
                  <a:ext cx="158436" cy="288000"/>
                </a:xfrm>
                <a:custGeom>
                  <a:avLst/>
                  <a:gdLst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566064"/>
                    <a:gd name="connsiteY0" fmla="*/ 890084 h 950979"/>
                    <a:gd name="connsiteX1" fmla="*/ 260873 w 566064"/>
                    <a:gd name="connsiteY1" fmla="*/ 0 h 950979"/>
                    <a:gd name="connsiteX2" fmla="*/ 566064 w 566064"/>
                    <a:gd name="connsiteY2" fmla="*/ 950979 h 950979"/>
                    <a:gd name="connsiteX3" fmla="*/ 0 w 566064"/>
                    <a:gd name="connsiteY3" fmla="*/ 890084 h 950979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602 h 919497"/>
                    <a:gd name="connsiteX1" fmla="*/ 338071 w 566064"/>
                    <a:gd name="connsiteY1" fmla="*/ 95 h 919497"/>
                    <a:gd name="connsiteX2" fmla="*/ 566064 w 566064"/>
                    <a:gd name="connsiteY2" fmla="*/ 919497 h 919497"/>
                    <a:gd name="connsiteX3" fmla="*/ 0 w 566064"/>
                    <a:gd name="connsiteY3" fmla="*/ 858602 h 919497"/>
                    <a:gd name="connsiteX0" fmla="*/ 0 w 566064"/>
                    <a:gd name="connsiteY0" fmla="*/ 858602 h 1132146"/>
                    <a:gd name="connsiteX1" fmla="*/ 338071 w 566064"/>
                    <a:gd name="connsiteY1" fmla="*/ 95 h 1132146"/>
                    <a:gd name="connsiteX2" fmla="*/ 566064 w 566064"/>
                    <a:gd name="connsiteY2" fmla="*/ 919497 h 1132146"/>
                    <a:gd name="connsiteX3" fmla="*/ 377518 w 566064"/>
                    <a:gd name="connsiteY3" fmla="*/ 1131746 h 1132146"/>
                    <a:gd name="connsiteX4" fmla="*/ 0 w 566064"/>
                    <a:gd name="connsiteY4" fmla="*/ 858602 h 1132146"/>
                    <a:gd name="connsiteX0" fmla="*/ 0 w 548314"/>
                    <a:gd name="connsiteY0" fmla="*/ 858624 h 1132037"/>
                    <a:gd name="connsiteX1" fmla="*/ 338071 w 548314"/>
                    <a:gd name="connsiteY1" fmla="*/ 117 h 1132037"/>
                    <a:gd name="connsiteX2" fmla="*/ 548315 w 548314"/>
                    <a:gd name="connsiteY2" fmla="*/ 800936 h 1132037"/>
                    <a:gd name="connsiteX3" fmla="*/ 377518 w 548314"/>
                    <a:gd name="connsiteY3" fmla="*/ 1131768 h 1132037"/>
                    <a:gd name="connsiteX4" fmla="*/ 0 w 548314"/>
                    <a:gd name="connsiteY4" fmla="*/ 858624 h 113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314" h="1132037">
                      <a:moveTo>
                        <a:pt x="0" y="858624"/>
                      </a:moveTo>
                      <a:cubicBezTo>
                        <a:pt x="101730" y="541631"/>
                        <a:pt x="144071" y="47842"/>
                        <a:pt x="338071" y="117"/>
                      </a:cubicBezTo>
                      <a:cubicBezTo>
                        <a:pt x="487127" y="-8735"/>
                        <a:pt x="446585" y="483943"/>
                        <a:pt x="548315" y="800936"/>
                      </a:cubicBezTo>
                      <a:cubicBezTo>
                        <a:pt x="471864" y="789559"/>
                        <a:pt x="453969" y="1143145"/>
                        <a:pt x="377518" y="1131768"/>
                      </a:cubicBezTo>
                      <a:lnTo>
                        <a:pt x="0" y="858624"/>
                      </a:lnTo>
                      <a:close/>
                    </a:path>
                  </a:pathLst>
                </a:custGeom>
                <a:solidFill>
                  <a:srgbClr val="DAC2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88" name="Ellipszis 7"/>
              <p:cNvSpPr/>
              <p:nvPr/>
            </p:nvSpPr>
            <p:spPr>
              <a:xfrm>
                <a:off x="8443343" y="4130604"/>
                <a:ext cx="628228" cy="278434"/>
              </a:xfrm>
              <a:custGeom>
                <a:avLst/>
                <a:gdLst>
                  <a:gd name="connsiteX0" fmla="*/ 0 w 1250900"/>
                  <a:gd name="connsiteY0" fmla="*/ 380391 h 760781"/>
                  <a:gd name="connsiteX1" fmla="*/ 625450 w 1250900"/>
                  <a:gd name="connsiteY1" fmla="*/ 0 h 760781"/>
                  <a:gd name="connsiteX2" fmla="*/ 1250900 w 1250900"/>
                  <a:gd name="connsiteY2" fmla="*/ 380391 h 760781"/>
                  <a:gd name="connsiteX3" fmla="*/ 625450 w 1250900"/>
                  <a:gd name="connsiteY3" fmla="*/ 760782 h 760781"/>
                  <a:gd name="connsiteX4" fmla="*/ 0 w 1250900"/>
                  <a:gd name="connsiteY4" fmla="*/ 380391 h 760781"/>
                  <a:gd name="connsiteX0" fmla="*/ 0 w 1316737"/>
                  <a:gd name="connsiteY0" fmla="*/ 380416 h 760834"/>
                  <a:gd name="connsiteX1" fmla="*/ 625450 w 1316737"/>
                  <a:gd name="connsiteY1" fmla="*/ 25 h 760834"/>
                  <a:gd name="connsiteX2" fmla="*/ 1316737 w 1316737"/>
                  <a:gd name="connsiteY2" fmla="*/ 395046 h 760834"/>
                  <a:gd name="connsiteX3" fmla="*/ 625450 w 1316737"/>
                  <a:gd name="connsiteY3" fmla="*/ 760807 h 760834"/>
                  <a:gd name="connsiteX4" fmla="*/ 0 w 1316737"/>
                  <a:gd name="connsiteY4" fmla="*/ 380416 h 760834"/>
                  <a:gd name="connsiteX0" fmla="*/ 0 w 1316737"/>
                  <a:gd name="connsiteY0" fmla="*/ 380416 h 760820"/>
                  <a:gd name="connsiteX1" fmla="*/ 625450 w 1316737"/>
                  <a:gd name="connsiteY1" fmla="*/ 25 h 760820"/>
                  <a:gd name="connsiteX2" fmla="*/ 1316737 w 1316737"/>
                  <a:gd name="connsiteY2" fmla="*/ 395046 h 760820"/>
                  <a:gd name="connsiteX3" fmla="*/ 625450 w 1316737"/>
                  <a:gd name="connsiteY3" fmla="*/ 760807 h 760820"/>
                  <a:gd name="connsiteX4" fmla="*/ 0 w 1316737"/>
                  <a:gd name="connsiteY4" fmla="*/ 380416 h 760820"/>
                  <a:gd name="connsiteX0" fmla="*/ 11597 w 1328334"/>
                  <a:gd name="connsiteY0" fmla="*/ 130345 h 510749"/>
                  <a:gd name="connsiteX1" fmla="*/ 315179 w 1328334"/>
                  <a:gd name="connsiteY1" fmla="*/ 13301 h 510749"/>
                  <a:gd name="connsiteX2" fmla="*/ 1328334 w 1328334"/>
                  <a:gd name="connsiteY2" fmla="*/ 144975 h 510749"/>
                  <a:gd name="connsiteX3" fmla="*/ 637047 w 1328334"/>
                  <a:gd name="connsiteY3" fmla="*/ 510736 h 510749"/>
                  <a:gd name="connsiteX4" fmla="*/ 11597 w 1328334"/>
                  <a:gd name="connsiteY4" fmla="*/ 130345 h 510749"/>
                  <a:gd name="connsiteX0" fmla="*/ 11597 w 1328334"/>
                  <a:gd name="connsiteY0" fmla="*/ 117159 h 497563"/>
                  <a:gd name="connsiteX1" fmla="*/ 315179 w 1328334"/>
                  <a:gd name="connsiteY1" fmla="*/ 115 h 497563"/>
                  <a:gd name="connsiteX2" fmla="*/ 1328334 w 1328334"/>
                  <a:gd name="connsiteY2" fmla="*/ 131789 h 497563"/>
                  <a:gd name="connsiteX3" fmla="*/ 637047 w 1328334"/>
                  <a:gd name="connsiteY3" fmla="*/ 497550 h 497563"/>
                  <a:gd name="connsiteX4" fmla="*/ 11597 w 1328334"/>
                  <a:gd name="connsiteY4" fmla="*/ 117159 h 497563"/>
                  <a:gd name="connsiteX0" fmla="*/ 11597 w 1328334"/>
                  <a:gd name="connsiteY0" fmla="*/ 171091 h 551495"/>
                  <a:gd name="connsiteX1" fmla="*/ 315179 w 1328334"/>
                  <a:gd name="connsiteY1" fmla="*/ 54047 h 551495"/>
                  <a:gd name="connsiteX2" fmla="*/ 1328334 w 1328334"/>
                  <a:gd name="connsiteY2" fmla="*/ 185721 h 551495"/>
                  <a:gd name="connsiteX3" fmla="*/ 637047 w 1328334"/>
                  <a:gd name="connsiteY3" fmla="*/ 551482 h 551495"/>
                  <a:gd name="connsiteX4" fmla="*/ 11597 w 1328334"/>
                  <a:gd name="connsiteY4" fmla="*/ 171091 h 551495"/>
                  <a:gd name="connsiteX0" fmla="*/ 11597 w 1328334"/>
                  <a:gd name="connsiteY0" fmla="*/ 117174 h 526837"/>
                  <a:gd name="connsiteX1" fmla="*/ 315179 w 1328334"/>
                  <a:gd name="connsiteY1" fmla="*/ 130 h 526837"/>
                  <a:gd name="connsiteX2" fmla="*/ 1328334 w 1328334"/>
                  <a:gd name="connsiteY2" fmla="*/ 131804 h 526837"/>
                  <a:gd name="connsiteX3" fmla="*/ 637047 w 1328334"/>
                  <a:gd name="connsiteY3" fmla="*/ 526826 h 526837"/>
                  <a:gd name="connsiteX4" fmla="*/ 11597 w 1328334"/>
                  <a:gd name="connsiteY4" fmla="*/ 117174 h 526837"/>
                  <a:gd name="connsiteX0" fmla="*/ 11597 w 1328334"/>
                  <a:gd name="connsiteY0" fmla="*/ 117174 h 530107"/>
                  <a:gd name="connsiteX1" fmla="*/ 315179 w 1328334"/>
                  <a:gd name="connsiteY1" fmla="*/ 130 h 530107"/>
                  <a:gd name="connsiteX2" fmla="*/ 1328334 w 1328334"/>
                  <a:gd name="connsiteY2" fmla="*/ 131804 h 530107"/>
                  <a:gd name="connsiteX3" fmla="*/ 637047 w 1328334"/>
                  <a:gd name="connsiteY3" fmla="*/ 526826 h 530107"/>
                  <a:gd name="connsiteX4" fmla="*/ 11597 w 1328334"/>
                  <a:gd name="connsiteY4" fmla="*/ 117174 h 530107"/>
                  <a:gd name="connsiteX0" fmla="*/ 18474 w 1335211"/>
                  <a:gd name="connsiteY0" fmla="*/ 454685 h 868148"/>
                  <a:gd name="connsiteX1" fmla="*/ 179407 w 1335211"/>
                  <a:gd name="connsiteY1" fmla="*/ 977 h 868148"/>
                  <a:gd name="connsiteX2" fmla="*/ 322056 w 1335211"/>
                  <a:gd name="connsiteY2" fmla="*/ 337641 h 868148"/>
                  <a:gd name="connsiteX3" fmla="*/ 1335211 w 1335211"/>
                  <a:gd name="connsiteY3" fmla="*/ 469315 h 868148"/>
                  <a:gd name="connsiteX4" fmla="*/ 643924 w 1335211"/>
                  <a:gd name="connsiteY4" fmla="*/ 864337 h 868148"/>
                  <a:gd name="connsiteX5" fmla="*/ 18474 w 1335211"/>
                  <a:gd name="connsiteY5" fmla="*/ 454685 h 868148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80543 w 1397280"/>
                  <a:gd name="connsiteY0" fmla="*/ 453708 h 867171"/>
                  <a:gd name="connsiteX1" fmla="*/ 241476 w 1397280"/>
                  <a:gd name="connsiteY1" fmla="*/ 0 h 867171"/>
                  <a:gd name="connsiteX2" fmla="*/ 384125 w 1397280"/>
                  <a:gd name="connsiteY2" fmla="*/ 336664 h 867171"/>
                  <a:gd name="connsiteX3" fmla="*/ 1397280 w 1397280"/>
                  <a:gd name="connsiteY3" fmla="*/ 468338 h 867171"/>
                  <a:gd name="connsiteX4" fmla="*/ 705993 w 1397280"/>
                  <a:gd name="connsiteY4" fmla="*/ 863360 h 867171"/>
                  <a:gd name="connsiteX5" fmla="*/ 80543 w 1397280"/>
                  <a:gd name="connsiteY5" fmla="*/ 453708 h 867171"/>
                  <a:gd name="connsiteX0" fmla="*/ 46626 w 1363363"/>
                  <a:gd name="connsiteY0" fmla="*/ 455773 h 869236"/>
                  <a:gd name="connsiteX1" fmla="*/ 207559 w 1363363"/>
                  <a:gd name="connsiteY1" fmla="*/ 2065 h 869236"/>
                  <a:gd name="connsiteX2" fmla="*/ 350208 w 1363363"/>
                  <a:gd name="connsiteY2" fmla="*/ 338729 h 869236"/>
                  <a:gd name="connsiteX3" fmla="*/ 1363363 w 1363363"/>
                  <a:gd name="connsiteY3" fmla="*/ 470403 h 869236"/>
                  <a:gd name="connsiteX4" fmla="*/ 672076 w 1363363"/>
                  <a:gd name="connsiteY4" fmla="*/ 865425 h 869236"/>
                  <a:gd name="connsiteX5" fmla="*/ 46626 w 1363363"/>
                  <a:gd name="connsiteY5" fmla="*/ 455773 h 869236"/>
                  <a:gd name="connsiteX0" fmla="*/ 50087 w 1366824"/>
                  <a:gd name="connsiteY0" fmla="*/ 453910 h 866946"/>
                  <a:gd name="connsiteX1" fmla="*/ 57402 w 1366824"/>
                  <a:gd name="connsiteY1" fmla="*/ 263550 h 866946"/>
                  <a:gd name="connsiteX2" fmla="*/ 211020 w 1366824"/>
                  <a:gd name="connsiteY2" fmla="*/ 202 h 866946"/>
                  <a:gd name="connsiteX3" fmla="*/ 353669 w 1366824"/>
                  <a:gd name="connsiteY3" fmla="*/ 336866 h 866946"/>
                  <a:gd name="connsiteX4" fmla="*/ 1366824 w 1366824"/>
                  <a:gd name="connsiteY4" fmla="*/ 468540 h 866946"/>
                  <a:gd name="connsiteX5" fmla="*/ 675537 w 1366824"/>
                  <a:gd name="connsiteY5" fmla="*/ 863562 h 866946"/>
                  <a:gd name="connsiteX6" fmla="*/ 50087 w 1366824"/>
                  <a:gd name="connsiteY6" fmla="*/ 453910 h 866946"/>
                  <a:gd name="connsiteX0" fmla="*/ 58620 w 1375357"/>
                  <a:gd name="connsiteY0" fmla="*/ 454398 h 867434"/>
                  <a:gd name="connsiteX1" fmla="*/ 65935 w 1375357"/>
                  <a:gd name="connsiteY1" fmla="*/ 264038 h 867434"/>
                  <a:gd name="connsiteX2" fmla="*/ 219553 w 1375357"/>
                  <a:gd name="connsiteY2" fmla="*/ 690 h 867434"/>
                  <a:gd name="connsiteX3" fmla="*/ 362202 w 1375357"/>
                  <a:gd name="connsiteY3" fmla="*/ 337354 h 867434"/>
                  <a:gd name="connsiteX4" fmla="*/ 1375357 w 1375357"/>
                  <a:gd name="connsiteY4" fmla="*/ 469028 h 867434"/>
                  <a:gd name="connsiteX5" fmla="*/ 684070 w 1375357"/>
                  <a:gd name="connsiteY5" fmla="*/ 864050 h 867434"/>
                  <a:gd name="connsiteX6" fmla="*/ 58620 w 1375357"/>
                  <a:gd name="connsiteY6" fmla="*/ 454398 h 867434"/>
                  <a:gd name="connsiteX0" fmla="*/ 50088 w 1366825"/>
                  <a:gd name="connsiteY0" fmla="*/ 454114 h 867150"/>
                  <a:gd name="connsiteX1" fmla="*/ 57403 w 1366825"/>
                  <a:gd name="connsiteY1" fmla="*/ 263754 h 867150"/>
                  <a:gd name="connsiteX2" fmla="*/ 211021 w 1366825"/>
                  <a:gd name="connsiteY2" fmla="*/ 406 h 867150"/>
                  <a:gd name="connsiteX3" fmla="*/ 353670 w 1366825"/>
                  <a:gd name="connsiteY3" fmla="*/ 337070 h 867150"/>
                  <a:gd name="connsiteX4" fmla="*/ 1366825 w 1366825"/>
                  <a:gd name="connsiteY4" fmla="*/ 468744 h 867150"/>
                  <a:gd name="connsiteX5" fmla="*/ 675538 w 1366825"/>
                  <a:gd name="connsiteY5" fmla="*/ 863766 h 867150"/>
                  <a:gd name="connsiteX6" fmla="*/ 50088 w 1366825"/>
                  <a:gd name="connsiteY6" fmla="*/ 454114 h 867150"/>
                  <a:gd name="connsiteX0" fmla="*/ 50088 w 1367087"/>
                  <a:gd name="connsiteY0" fmla="*/ 454114 h 867150"/>
                  <a:gd name="connsiteX1" fmla="*/ 57403 w 1367087"/>
                  <a:gd name="connsiteY1" fmla="*/ 263754 h 867150"/>
                  <a:gd name="connsiteX2" fmla="*/ 211021 w 1367087"/>
                  <a:gd name="connsiteY2" fmla="*/ 406 h 867150"/>
                  <a:gd name="connsiteX3" fmla="*/ 353670 w 1367087"/>
                  <a:gd name="connsiteY3" fmla="*/ 337070 h 867150"/>
                  <a:gd name="connsiteX4" fmla="*/ 752348 w 1367087"/>
                  <a:gd name="connsiteY4" fmla="*/ 336906 h 867150"/>
                  <a:gd name="connsiteX5" fmla="*/ 1366825 w 1367087"/>
                  <a:gd name="connsiteY5" fmla="*/ 468744 h 867150"/>
                  <a:gd name="connsiteX6" fmla="*/ 675538 w 1367087"/>
                  <a:gd name="connsiteY6" fmla="*/ 863766 h 867150"/>
                  <a:gd name="connsiteX7" fmla="*/ 50088 w 1367087"/>
                  <a:gd name="connsiteY7" fmla="*/ 454114 h 867150"/>
                  <a:gd name="connsiteX0" fmla="*/ 50088 w 1367329"/>
                  <a:gd name="connsiteY0" fmla="*/ 454114 h 867150"/>
                  <a:gd name="connsiteX1" fmla="*/ 57403 w 1367329"/>
                  <a:gd name="connsiteY1" fmla="*/ 263754 h 867150"/>
                  <a:gd name="connsiteX2" fmla="*/ 211021 w 1367329"/>
                  <a:gd name="connsiteY2" fmla="*/ 406 h 867150"/>
                  <a:gd name="connsiteX3" fmla="*/ 353670 w 1367329"/>
                  <a:gd name="connsiteY3" fmla="*/ 337070 h 867150"/>
                  <a:gd name="connsiteX4" fmla="*/ 752348 w 1367329"/>
                  <a:gd name="connsiteY4" fmla="*/ 336906 h 867150"/>
                  <a:gd name="connsiteX5" fmla="*/ 1366825 w 1367329"/>
                  <a:gd name="connsiteY5" fmla="*/ 468744 h 867150"/>
                  <a:gd name="connsiteX6" fmla="*/ 675538 w 1367329"/>
                  <a:gd name="connsiteY6" fmla="*/ 863766 h 867150"/>
                  <a:gd name="connsiteX7" fmla="*/ 50088 w 1367329"/>
                  <a:gd name="connsiteY7" fmla="*/ 454114 h 867150"/>
                  <a:gd name="connsiteX0" fmla="*/ 78720 w 1366700"/>
                  <a:gd name="connsiteY0" fmla="*/ 549211 h 864333"/>
                  <a:gd name="connsiteX1" fmla="*/ 56774 w 1366700"/>
                  <a:gd name="connsiteY1" fmla="*/ 263754 h 864333"/>
                  <a:gd name="connsiteX2" fmla="*/ 210392 w 1366700"/>
                  <a:gd name="connsiteY2" fmla="*/ 406 h 864333"/>
                  <a:gd name="connsiteX3" fmla="*/ 353041 w 1366700"/>
                  <a:gd name="connsiteY3" fmla="*/ 337070 h 864333"/>
                  <a:gd name="connsiteX4" fmla="*/ 751719 w 1366700"/>
                  <a:gd name="connsiteY4" fmla="*/ 336906 h 864333"/>
                  <a:gd name="connsiteX5" fmla="*/ 1366196 w 1366700"/>
                  <a:gd name="connsiteY5" fmla="*/ 468744 h 864333"/>
                  <a:gd name="connsiteX6" fmla="*/ 674909 w 1366700"/>
                  <a:gd name="connsiteY6" fmla="*/ 863766 h 864333"/>
                  <a:gd name="connsiteX7" fmla="*/ 78720 w 1366700"/>
                  <a:gd name="connsiteY7" fmla="*/ 549211 h 864333"/>
                  <a:gd name="connsiteX0" fmla="*/ 78720 w 1366700"/>
                  <a:gd name="connsiteY0" fmla="*/ 549211 h 864544"/>
                  <a:gd name="connsiteX1" fmla="*/ 56774 w 1366700"/>
                  <a:gd name="connsiteY1" fmla="*/ 263754 h 864544"/>
                  <a:gd name="connsiteX2" fmla="*/ 210392 w 1366700"/>
                  <a:gd name="connsiteY2" fmla="*/ 406 h 864544"/>
                  <a:gd name="connsiteX3" fmla="*/ 353041 w 1366700"/>
                  <a:gd name="connsiteY3" fmla="*/ 337070 h 864544"/>
                  <a:gd name="connsiteX4" fmla="*/ 751719 w 1366700"/>
                  <a:gd name="connsiteY4" fmla="*/ 336906 h 864544"/>
                  <a:gd name="connsiteX5" fmla="*/ 1366196 w 1366700"/>
                  <a:gd name="connsiteY5" fmla="*/ 468744 h 864544"/>
                  <a:gd name="connsiteX6" fmla="*/ 674909 w 1366700"/>
                  <a:gd name="connsiteY6" fmla="*/ 863766 h 864544"/>
                  <a:gd name="connsiteX7" fmla="*/ 78720 w 1366700"/>
                  <a:gd name="connsiteY7" fmla="*/ 549211 h 864544"/>
                  <a:gd name="connsiteX0" fmla="*/ 78720 w 1366700"/>
                  <a:gd name="connsiteY0" fmla="*/ 549211 h 857032"/>
                  <a:gd name="connsiteX1" fmla="*/ 56774 w 1366700"/>
                  <a:gd name="connsiteY1" fmla="*/ 263754 h 857032"/>
                  <a:gd name="connsiteX2" fmla="*/ 210392 w 1366700"/>
                  <a:gd name="connsiteY2" fmla="*/ 406 h 857032"/>
                  <a:gd name="connsiteX3" fmla="*/ 353041 w 1366700"/>
                  <a:gd name="connsiteY3" fmla="*/ 337070 h 857032"/>
                  <a:gd name="connsiteX4" fmla="*/ 751719 w 1366700"/>
                  <a:gd name="connsiteY4" fmla="*/ 336906 h 857032"/>
                  <a:gd name="connsiteX5" fmla="*/ 1366196 w 1366700"/>
                  <a:gd name="connsiteY5" fmla="*/ 468744 h 857032"/>
                  <a:gd name="connsiteX6" fmla="*/ 682224 w 1366700"/>
                  <a:gd name="connsiteY6" fmla="*/ 856451 h 857032"/>
                  <a:gd name="connsiteX7" fmla="*/ 78720 w 1366700"/>
                  <a:gd name="connsiteY7" fmla="*/ 549211 h 857032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18709 w 1318907"/>
                  <a:gd name="connsiteY0" fmla="*/ 401618 h 610787"/>
                  <a:gd name="connsiteX1" fmla="*/ 8981 w 1318907"/>
                  <a:gd name="connsiteY1" fmla="*/ 13748 h 610787"/>
                  <a:gd name="connsiteX2" fmla="*/ 305248 w 1318907"/>
                  <a:gd name="connsiteY2" fmla="*/ 87064 h 610787"/>
                  <a:gd name="connsiteX3" fmla="*/ 703926 w 1318907"/>
                  <a:gd name="connsiteY3" fmla="*/ 86900 h 610787"/>
                  <a:gd name="connsiteX4" fmla="*/ 1318403 w 1318907"/>
                  <a:gd name="connsiteY4" fmla="*/ 218738 h 610787"/>
                  <a:gd name="connsiteX5" fmla="*/ 634431 w 1318907"/>
                  <a:gd name="connsiteY5" fmla="*/ 606445 h 610787"/>
                  <a:gd name="connsiteX6" fmla="*/ 118709 w 1318907"/>
                  <a:gd name="connsiteY6" fmla="*/ 401618 h 610787"/>
                  <a:gd name="connsiteX0" fmla="*/ 12105 w 1212303"/>
                  <a:gd name="connsiteY0" fmla="*/ 321008 h 530177"/>
                  <a:gd name="connsiteX1" fmla="*/ 198644 w 1212303"/>
                  <a:gd name="connsiteY1" fmla="*/ 6454 h 530177"/>
                  <a:gd name="connsiteX2" fmla="*/ 597322 w 1212303"/>
                  <a:gd name="connsiteY2" fmla="*/ 6290 h 530177"/>
                  <a:gd name="connsiteX3" fmla="*/ 1211799 w 1212303"/>
                  <a:gd name="connsiteY3" fmla="*/ 138128 h 530177"/>
                  <a:gd name="connsiteX4" fmla="*/ 527827 w 1212303"/>
                  <a:gd name="connsiteY4" fmla="*/ 525835 h 530177"/>
                  <a:gd name="connsiteX5" fmla="*/ 12105 w 1212303"/>
                  <a:gd name="connsiteY5" fmla="*/ 321008 h 530177"/>
                  <a:gd name="connsiteX0" fmla="*/ 25178 w 1225376"/>
                  <a:gd name="connsiteY0" fmla="*/ 320733 h 529593"/>
                  <a:gd name="connsiteX1" fmla="*/ 134763 w 1225376"/>
                  <a:gd name="connsiteY1" fmla="*/ 10705 h 529593"/>
                  <a:gd name="connsiteX2" fmla="*/ 610395 w 1225376"/>
                  <a:gd name="connsiteY2" fmla="*/ 6015 h 529593"/>
                  <a:gd name="connsiteX3" fmla="*/ 1224872 w 1225376"/>
                  <a:gd name="connsiteY3" fmla="*/ 137853 h 529593"/>
                  <a:gd name="connsiteX4" fmla="*/ 540900 w 1225376"/>
                  <a:gd name="connsiteY4" fmla="*/ 525560 h 529593"/>
                  <a:gd name="connsiteX5" fmla="*/ 25178 w 1225376"/>
                  <a:gd name="connsiteY5" fmla="*/ 320733 h 529593"/>
                  <a:gd name="connsiteX0" fmla="*/ 33582 w 1233780"/>
                  <a:gd name="connsiteY0" fmla="*/ 359781 h 568641"/>
                  <a:gd name="connsiteX1" fmla="*/ 143167 w 1233780"/>
                  <a:gd name="connsiteY1" fmla="*/ 49753 h 568641"/>
                  <a:gd name="connsiteX2" fmla="*/ 618799 w 1233780"/>
                  <a:gd name="connsiteY2" fmla="*/ 45063 h 568641"/>
                  <a:gd name="connsiteX3" fmla="*/ 1233276 w 1233780"/>
                  <a:gd name="connsiteY3" fmla="*/ 176901 h 568641"/>
                  <a:gd name="connsiteX4" fmla="*/ 549304 w 1233780"/>
                  <a:gd name="connsiteY4" fmla="*/ 564608 h 568641"/>
                  <a:gd name="connsiteX5" fmla="*/ 33582 w 1233780"/>
                  <a:gd name="connsiteY5" fmla="*/ 359781 h 56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780" h="568641">
                    <a:moveTo>
                      <a:pt x="33582" y="359781"/>
                    </a:moveTo>
                    <a:cubicBezTo>
                      <a:pt x="-34108" y="273972"/>
                      <a:pt x="-394" y="141588"/>
                      <a:pt x="143167" y="49753"/>
                    </a:cubicBezTo>
                    <a:cubicBezTo>
                      <a:pt x="286728" y="-42082"/>
                      <a:pt x="347527" y="15801"/>
                      <a:pt x="618799" y="45063"/>
                    </a:cubicBezTo>
                    <a:cubicBezTo>
                      <a:pt x="1014430" y="198682"/>
                      <a:pt x="1246078" y="102502"/>
                      <a:pt x="1233276" y="176901"/>
                    </a:cubicBezTo>
                    <a:cubicBezTo>
                      <a:pt x="1174755" y="204105"/>
                      <a:pt x="749253" y="534128"/>
                      <a:pt x="549304" y="564608"/>
                    </a:cubicBezTo>
                    <a:cubicBezTo>
                      <a:pt x="349355" y="595088"/>
                      <a:pt x="101272" y="445590"/>
                      <a:pt x="33582" y="359781"/>
                    </a:cubicBezTo>
                    <a:close/>
                  </a:path>
                </a:pathLst>
              </a:custGeom>
              <a:solidFill>
                <a:srgbClr val="DAC2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9" name="Ellipszis 488"/>
              <p:cNvSpPr/>
              <p:nvPr/>
            </p:nvSpPr>
            <p:spPr>
              <a:xfrm>
                <a:off x="8266431" y="3841212"/>
                <a:ext cx="46049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0" name="Ív 489"/>
              <p:cNvSpPr/>
              <p:nvPr/>
            </p:nvSpPr>
            <p:spPr>
              <a:xfrm rot="20700000">
                <a:off x="8195205" y="3817389"/>
                <a:ext cx="199176" cy="205740"/>
              </a:xfrm>
              <a:prstGeom prst="arc">
                <a:avLst/>
              </a:prstGeom>
              <a:noFill/>
              <a:ln w="25400" cap="rnd">
                <a:solidFill>
                  <a:srgbClr val="F0E6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29" name="Ellipszis 428"/>
            <p:cNvSpPr>
              <a:spLocks noChangeAspect="1"/>
            </p:cNvSpPr>
            <p:nvPr/>
          </p:nvSpPr>
          <p:spPr>
            <a:xfrm>
              <a:off x="9676657" y="-3721876"/>
              <a:ext cx="5400000" cy="540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30" name="Kép 42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0413" y1="47945" x2="66942" y2="52055"/>
                        </a14:backgroundRemoval>
                      </a14:imgEffect>
                    </a14:imgLayer>
                  </a14:imgProps>
                </a:ext>
              </a:extLst>
            </a:blip>
            <a:srcRect l="16543" t="17805" r="11893" b="16908"/>
            <a:stretch/>
          </p:blipFill>
          <p:spPr>
            <a:xfrm>
              <a:off x="11581144" y="-4352984"/>
              <a:ext cx="1344997" cy="850565"/>
            </a:xfrm>
            <a:prstGeom prst="rect">
              <a:avLst/>
            </a:prstGeom>
          </p:spPr>
        </p:pic>
        <p:pic>
          <p:nvPicPr>
            <p:cNvPr id="431" name="Kép 43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11" b="90000" l="10000" r="964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4522510" y="-1727434"/>
              <a:ext cx="1763802" cy="1198153"/>
            </a:xfrm>
            <a:prstGeom prst="rect">
              <a:avLst/>
            </a:prstGeom>
          </p:spPr>
        </p:pic>
        <p:grpSp>
          <p:nvGrpSpPr>
            <p:cNvPr id="432" name="Csoportba foglalás 431"/>
            <p:cNvGrpSpPr/>
            <p:nvPr/>
          </p:nvGrpSpPr>
          <p:grpSpPr>
            <a:xfrm rot="18678779">
              <a:off x="9435299" y="-3214111"/>
              <a:ext cx="1071128" cy="940365"/>
              <a:chOff x="5596724" y="4594558"/>
              <a:chExt cx="1953502" cy="1386047"/>
            </a:xfrm>
          </p:grpSpPr>
          <p:pic>
            <p:nvPicPr>
              <p:cNvPr id="480" name="Kép 47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4214" y="459455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81" name="Kép 48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5200" y="463370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82" name="Kép 48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0962" y="461556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83" name="Kép 48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596724" y="459742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84" name="Kép 48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360845" y="492216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85" name="Kép 48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820678" y="498077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86" name="Kép 48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928740" y="4908453"/>
                <a:ext cx="506012" cy="999831"/>
              </a:xfrm>
              <a:prstGeom prst="rect">
                <a:avLst/>
              </a:prstGeom>
            </p:spPr>
          </p:pic>
        </p:grpSp>
        <p:pic>
          <p:nvPicPr>
            <p:cNvPr id="433" name="Kép 43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392822">
              <a:off x="14434835" y="20195"/>
              <a:ext cx="1117287" cy="1414275"/>
            </a:xfrm>
            <a:prstGeom prst="rect">
              <a:avLst/>
            </a:prstGeom>
          </p:spPr>
        </p:pic>
        <p:grpSp>
          <p:nvGrpSpPr>
            <p:cNvPr id="434" name="Csoportba foglalás 433"/>
            <p:cNvGrpSpPr/>
            <p:nvPr/>
          </p:nvGrpSpPr>
          <p:grpSpPr>
            <a:xfrm rot="11913224">
              <a:off x="9782466" y="836223"/>
              <a:ext cx="964515" cy="854709"/>
              <a:chOff x="4163624" y="5990659"/>
              <a:chExt cx="1028137" cy="766970"/>
            </a:xfrm>
          </p:grpSpPr>
          <p:sp>
            <p:nvSpPr>
              <p:cNvPr id="474" name="Ellipszis 473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5" name="Ellipszis 474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6" name="Ellipszis 475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7" name="Ellipszis 476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8" name="Ellipszis 477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9" name="Ellipszis 478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35" name="Csoportba foglalás 434"/>
            <p:cNvGrpSpPr/>
            <p:nvPr/>
          </p:nvGrpSpPr>
          <p:grpSpPr>
            <a:xfrm rot="8879810">
              <a:off x="13654338" y="1228201"/>
              <a:ext cx="606088" cy="645218"/>
              <a:chOff x="7604214" y="5945575"/>
              <a:chExt cx="722429" cy="937119"/>
            </a:xfrm>
          </p:grpSpPr>
          <p:sp>
            <p:nvSpPr>
              <p:cNvPr id="464" name="Ellipszis 463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5" name="Ellipszis 464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6" name="Ellipszis 465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7" name="Ellipszis 466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8" name="Ellipszis 467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69" name="Csoportba foglalás 468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470" name="Ellipszis 469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1" name="Ellipszis 470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2" name="Ellipszis 471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3" name="Ellipszis 472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436" name="Csoportba foglalás 435"/>
            <p:cNvGrpSpPr/>
            <p:nvPr/>
          </p:nvGrpSpPr>
          <p:grpSpPr>
            <a:xfrm rot="1052053">
              <a:off x="12811480" y="-4202578"/>
              <a:ext cx="526501" cy="645218"/>
              <a:chOff x="7604214" y="5945575"/>
              <a:chExt cx="722429" cy="937119"/>
            </a:xfrm>
          </p:grpSpPr>
          <p:sp>
            <p:nvSpPr>
              <p:cNvPr id="454" name="Ellipszis 453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5" name="Ellipszis 454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6" name="Ellipszis 455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7" name="Ellipszis 456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8" name="Ellipszis 457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59" name="Csoportba foglalás 458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460" name="Ellipszis 459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1" name="Ellipszis 460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2" name="Ellipszis 461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3" name="Ellipszis 462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437" name="Csoportba foglalás 436"/>
            <p:cNvGrpSpPr/>
            <p:nvPr/>
          </p:nvGrpSpPr>
          <p:grpSpPr>
            <a:xfrm rot="8340000" flipH="1">
              <a:off x="13072788" y="1517097"/>
              <a:ext cx="415512" cy="744778"/>
              <a:chOff x="1555338" y="1706017"/>
              <a:chExt cx="2194990" cy="4528354"/>
            </a:xfrm>
          </p:grpSpPr>
          <p:sp>
            <p:nvSpPr>
              <p:cNvPr id="450" name="Szabadkézi sokszög 449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1" name="Szabadkézi sokszög 450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2" name="Ellipszis 451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3" name="Ellipszis 452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38" name="Csoportba foglalás 437"/>
            <p:cNvGrpSpPr/>
            <p:nvPr/>
          </p:nvGrpSpPr>
          <p:grpSpPr>
            <a:xfrm rot="10254801">
              <a:off x="11921035" y="1682349"/>
              <a:ext cx="612548" cy="541314"/>
              <a:chOff x="4163624" y="5990659"/>
              <a:chExt cx="1028137" cy="766970"/>
            </a:xfrm>
          </p:grpSpPr>
          <p:sp>
            <p:nvSpPr>
              <p:cNvPr id="444" name="Ellipszis 443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5" name="Ellipszis 444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6" name="Ellipszis 445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7" name="Ellipszis 446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8" name="Ellipszis 447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9" name="Ellipszis 448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39" name="Csoportba foglalás 438"/>
            <p:cNvGrpSpPr/>
            <p:nvPr/>
          </p:nvGrpSpPr>
          <p:grpSpPr>
            <a:xfrm rot="11940000" flipH="1">
              <a:off x="10968304" y="1423703"/>
              <a:ext cx="320827" cy="829461"/>
              <a:chOff x="1555338" y="1706017"/>
              <a:chExt cx="2194990" cy="4528354"/>
            </a:xfrm>
          </p:grpSpPr>
          <p:sp>
            <p:nvSpPr>
              <p:cNvPr id="440" name="Szabadkézi sokszög 439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1" name="Szabadkézi sokszög 440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2" name="Ellipszis 441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3" name="Ellipszis 442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541" name="Kép 5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33" b="95905" l="4630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10640">
            <a:off x="9766823" y="1706037"/>
            <a:ext cx="1774928" cy="3812809"/>
          </a:xfrm>
          <a:prstGeom prst="rect">
            <a:avLst/>
          </a:prstGeom>
        </p:spPr>
      </p:pic>
      <p:pic>
        <p:nvPicPr>
          <p:cNvPr id="542" name="Kép 54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9" b="95720" l="9581" r="940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86833">
            <a:off x="478464" y="1729706"/>
            <a:ext cx="1793354" cy="3763895"/>
          </a:xfrm>
          <a:prstGeom prst="rect">
            <a:avLst/>
          </a:prstGeom>
        </p:spPr>
      </p:pic>
      <p:pic>
        <p:nvPicPr>
          <p:cNvPr id="545" name="Kép 5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pic>
        <p:nvPicPr>
          <p:cNvPr id="546" name="Kép 5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19995" y="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4" dur="1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Csoportba foglalás 411"/>
          <p:cNvGrpSpPr>
            <a:grpSpLocks noChangeAspect="1"/>
          </p:cNvGrpSpPr>
          <p:nvPr/>
        </p:nvGrpSpPr>
        <p:grpSpPr>
          <a:xfrm>
            <a:off x="8173882" y="2012653"/>
            <a:ext cx="3307188" cy="2816381"/>
            <a:chOff x="4232822" y="1726232"/>
            <a:chExt cx="3726356" cy="3672551"/>
          </a:xfrm>
        </p:grpSpPr>
        <p:grpSp>
          <p:nvGrpSpPr>
            <p:cNvPr id="413" name="Csoportba foglalás 412"/>
            <p:cNvGrpSpPr>
              <a:grpSpLocks noChangeAspect="1"/>
            </p:cNvGrpSpPr>
            <p:nvPr/>
          </p:nvGrpSpPr>
          <p:grpSpPr>
            <a:xfrm>
              <a:off x="4232822" y="3522660"/>
              <a:ext cx="3726356" cy="1876123"/>
              <a:chOff x="588372" y="827585"/>
              <a:chExt cx="11015256" cy="5545894"/>
            </a:xfrm>
          </p:grpSpPr>
          <p:grpSp>
            <p:nvGrpSpPr>
              <p:cNvPr id="510" name="Csoportba foglalás 509"/>
              <p:cNvGrpSpPr/>
              <p:nvPr/>
            </p:nvGrpSpPr>
            <p:grpSpPr>
              <a:xfrm>
                <a:off x="2895165" y="827585"/>
                <a:ext cx="6401671" cy="1916366"/>
                <a:chOff x="2847220" y="811030"/>
                <a:chExt cx="6401671" cy="1916366"/>
              </a:xfrm>
            </p:grpSpPr>
            <p:grpSp>
              <p:nvGrpSpPr>
                <p:cNvPr id="596" name="Csoportba foglalás 595"/>
                <p:cNvGrpSpPr/>
                <p:nvPr/>
              </p:nvGrpSpPr>
              <p:grpSpPr>
                <a:xfrm>
                  <a:off x="2847220" y="811030"/>
                  <a:ext cx="6401671" cy="1916366"/>
                  <a:chOff x="2739035" y="1047578"/>
                  <a:chExt cx="6401671" cy="1783630"/>
                </a:xfrm>
              </p:grpSpPr>
              <p:grpSp>
                <p:nvGrpSpPr>
                  <p:cNvPr id="602" name="Csoportba foglalás 601"/>
                  <p:cNvGrpSpPr/>
                  <p:nvPr/>
                </p:nvGrpSpPr>
                <p:grpSpPr>
                  <a:xfrm>
                    <a:off x="3127267" y="1701004"/>
                    <a:ext cx="5624339" cy="1130204"/>
                    <a:chOff x="3280758" y="2209705"/>
                    <a:chExt cx="5624339" cy="1130204"/>
                  </a:xfrm>
                </p:grpSpPr>
                <p:sp>
                  <p:nvSpPr>
                    <p:cNvPr id="605" name="Téglalap 13"/>
                    <p:cNvSpPr/>
                    <p:nvPr/>
                  </p:nvSpPr>
                  <p:spPr>
                    <a:xfrm>
                      <a:off x="3280758" y="2209705"/>
                      <a:ext cx="5624339" cy="421892"/>
                    </a:xfrm>
                    <a:custGeom>
                      <a:avLst/>
                      <a:gdLst>
                        <a:gd name="connsiteX0" fmla="*/ 0 w 5581650"/>
                        <a:gd name="connsiteY0" fmla="*/ 0 h 1295400"/>
                        <a:gd name="connsiteX1" fmla="*/ 5581650 w 5581650"/>
                        <a:gd name="connsiteY1" fmla="*/ 0 h 1295400"/>
                        <a:gd name="connsiteX2" fmla="*/ 5581650 w 5581650"/>
                        <a:gd name="connsiteY2" fmla="*/ 1295400 h 1295400"/>
                        <a:gd name="connsiteX3" fmla="*/ 0 w 5581650"/>
                        <a:gd name="connsiteY3" fmla="*/ 1295400 h 1295400"/>
                        <a:gd name="connsiteX4" fmla="*/ 0 w 5581650"/>
                        <a:gd name="connsiteY4" fmla="*/ 0 h 1295400"/>
                        <a:gd name="connsiteX0" fmla="*/ 0 w 5581650"/>
                        <a:gd name="connsiteY0" fmla="*/ 0 h 1295400"/>
                        <a:gd name="connsiteX1" fmla="*/ 5581650 w 5581650"/>
                        <a:gd name="connsiteY1" fmla="*/ 0 h 1295400"/>
                        <a:gd name="connsiteX2" fmla="*/ 5546024 w 5581650"/>
                        <a:gd name="connsiteY2" fmla="*/ 939141 h 1295400"/>
                        <a:gd name="connsiteX3" fmla="*/ 0 w 5581650"/>
                        <a:gd name="connsiteY3" fmla="*/ 1295400 h 1295400"/>
                        <a:gd name="connsiteX4" fmla="*/ 0 w 5581650"/>
                        <a:gd name="connsiteY4" fmla="*/ 0 h 1295400"/>
                        <a:gd name="connsiteX0" fmla="*/ 0 w 5581650"/>
                        <a:gd name="connsiteY0" fmla="*/ 0 h 962891"/>
                        <a:gd name="connsiteX1" fmla="*/ 5581650 w 5581650"/>
                        <a:gd name="connsiteY1" fmla="*/ 0 h 962891"/>
                        <a:gd name="connsiteX2" fmla="*/ 5546024 w 5581650"/>
                        <a:gd name="connsiteY2" fmla="*/ 939141 h 962891"/>
                        <a:gd name="connsiteX3" fmla="*/ 71252 w 5581650"/>
                        <a:gd name="connsiteY3" fmla="*/ 962891 h 962891"/>
                        <a:gd name="connsiteX4" fmla="*/ 0 w 5581650"/>
                        <a:gd name="connsiteY4" fmla="*/ 0 h 962891"/>
                        <a:gd name="connsiteX0" fmla="*/ 0 w 5581650"/>
                        <a:gd name="connsiteY0" fmla="*/ 0 h 1026969"/>
                        <a:gd name="connsiteX1" fmla="*/ 5581650 w 5581650"/>
                        <a:gd name="connsiteY1" fmla="*/ 0 h 1026969"/>
                        <a:gd name="connsiteX2" fmla="*/ 5546024 w 5581650"/>
                        <a:gd name="connsiteY2" fmla="*/ 939141 h 1026969"/>
                        <a:gd name="connsiteX3" fmla="*/ 2523259 w 5581650"/>
                        <a:gd name="connsiteY3" fmla="*/ 1026969 h 1026969"/>
                        <a:gd name="connsiteX4" fmla="*/ 71252 w 5581650"/>
                        <a:gd name="connsiteY4" fmla="*/ 962891 h 1026969"/>
                        <a:gd name="connsiteX5" fmla="*/ 0 w 5581650"/>
                        <a:gd name="connsiteY5" fmla="*/ 0 h 1026969"/>
                        <a:gd name="connsiteX0" fmla="*/ 0 w 5590246"/>
                        <a:gd name="connsiteY0" fmla="*/ 637503 h 1664472"/>
                        <a:gd name="connsiteX1" fmla="*/ 5590246 w 5590246"/>
                        <a:gd name="connsiteY1" fmla="*/ 0 h 1664472"/>
                        <a:gd name="connsiteX2" fmla="*/ 5546024 w 5590246"/>
                        <a:gd name="connsiteY2" fmla="*/ 1576644 h 1664472"/>
                        <a:gd name="connsiteX3" fmla="*/ 2523259 w 5590246"/>
                        <a:gd name="connsiteY3" fmla="*/ 1664472 h 1664472"/>
                        <a:gd name="connsiteX4" fmla="*/ 71252 w 5590246"/>
                        <a:gd name="connsiteY4" fmla="*/ 1600394 h 1664472"/>
                        <a:gd name="connsiteX5" fmla="*/ 0 w 5590246"/>
                        <a:gd name="connsiteY5" fmla="*/ 637503 h 1664472"/>
                        <a:gd name="connsiteX0" fmla="*/ 0 w 5590246"/>
                        <a:gd name="connsiteY0" fmla="*/ 637503 h 2160307"/>
                        <a:gd name="connsiteX1" fmla="*/ 5590246 w 5590246"/>
                        <a:gd name="connsiteY1" fmla="*/ 0 h 2160307"/>
                        <a:gd name="connsiteX2" fmla="*/ 5546024 w 5590246"/>
                        <a:gd name="connsiteY2" fmla="*/ 1576644 h 2160307"/>
                        <a:gd name="connsiteX3" fmla="*/ 2514662 w 5590246"/>
                        <a:gd name="connsiteY3" fmla="*/ 2160307 h 2160307"/>
                        <a:gd name="connsiteX4" fmla="*/ 71252 w 5590246"/>
                        <a:gd name="connsiteY4" fmla="*/ 1600394 h 2160307"/>
                        <a:gd name="connsiteX5" fmla="*/ 0 w 5590246"/>
                        <a:gd name="connsiteY5" fmla="*/ 637503 h 2160307"/>
                        <a:gd name="connsiteX0" fmla="*/ 0 w 5590246"/>
                        <a:gd name="connsiteY0" fmla="*/ 283336 h 2160307"/>
                        <a:gd name="connsiteX1" fmla="*/ 5590246 w 5590246"/>
                        <a:gd name="connsiteY1" fmla="*/ 0 h 2160307"/>
                        <a:gd name="connsiteX2" fmla="*/ 5546024 w 5590246"/>
                        <a:gd name="connsiteY2" fmla="*/ 1576644 h 2160307"/>
                        <a:gd name="connsiteX3" fmla="*/ 2514662 w 5590246"/>
                        <a:gd name="connsiteY3" fmla="*/ 2160307 h 2160307"/>
                        <a:gd name="connsiteX4" fmla="*/ 71252 w 5590246"/>
                        <a:gd name="connsiteY4" fmla="*/ 1600394 h 2160307"/>
                        <a:gd name="connsiteX5" fmla="*/ 0 w 5590246"/>
                        <a:gd name="connsiteY5" fmla="*/ 283336 h 2160307"/>
                        <a:gd name="connsiteX0" fmla="*/ 0 w 5590246"/>
                        <a:gd name="connsiteY0" fmla="*/ 283336 h 2160307"/>
                        <a:gd name="connsiteX1" fmla="*/ 5590246 w 5590246"/>
                        <a:gd name="connsiteY1" fmla="*/ 0 h 2160307"/>
                        <a:gd name="connsiteX2" fmla="*/ 5546024 w 5590246"/>
                        <a:gd name="connsiteY2" fmla="*/ 1576644 h 2160307"/>
                        <a:gd name="connsiteX3" fmla="*/ 2514662 w 5590246"/>
                        <a:gd name="connsiteY3" fmla="*/ 2160307 h 2160307"/>
                        <a:gd name="connsiteX4" fmla="*/ 45462 w 5590246"/>
                        <a:gd name="connsiteY4" fmla="*/ 1600392 h 2160307"/>
                        <a:gd name="connsiteX5" fmla="*/ 0 w 5590246"/>
                        <a:gd name="connsiteY5" fmla="*/ 283336 h 2160307"/>
                        <a:gd name="connsiteX0" fmla="*/ 0 w 5590246"/>
                        <a:gd name="connsiteY0" fmla="*/ 70830 h 2160307"/>
                        <a:gd name="connsiteX1" fmla="*/ 5590246 w 5590246"/>
                        <a:gd name="connsiteY1" fmla="*/ 0 h 2160307"/>
                        <a:gd name="connsiteX2" fmla="*/ 5546024 w 5590246"/>
                        <a:gd name="connsiteY2" fmla="*/ 1576644 h 2160307"/>
                        <a:gd name="connsiteX3" fmla="*/ 2514662 w 5590246"/>
                        <a:gd name="connsiteY3" fmla="*/ 2160307 h 2160307"/>
                        <a:gd name="connsiteX4" fmla="*/ 45462 w 5590246"/>
                        <a:gd name="connsiteY4" fmla="*/ 1600392 h 2160307"/>
                        <a:gd name="connsiteX5" fmla="*/ 0 w 5590246"/>
                        <a:gd name="connsiteY5" fmla="*/ 70830 h 2160307"/>
                        <a:gd name="connsiteX0" fmla="*/ 0 w 5590246"/>
                        <a:gd name="connsiteY0" fmla="*/ 70830 h 2160307"/>
                        <a:gd name="connsiteX1" fmla="*/ 5590246 w 5590246"/>
                        <a:gd name="connsiteY1" fmla="*/ 0 h 2160307"/>
                        <a:gd name="connsiteX2" fmla="*/ 5571815 w 5590246"/>
                        <a:gd name="connsiteY2" fmla="*/ 1718313 h 2160307"/>
                        <a:gd name="connsiteX3" fmla="*/ 2514662 w 5590246"/>
                        <a:gd name="connsiteY3" fmla="*/ 2160307 h 2160307"/>
                        <a:gd name="connsiteX4" fmla="*/ 45462 w 5590246"/>
                        <a:gd name="connsiteY4" fmla="*/ 1600392 h 2160307"/>
                        <a:gd name="connsiteX5" fmla="*/ 0 w 5590246"/>
                        <a:gd name="connsiteY5" fmla="*/ 70830 h 2160307"/>
                        <a:gd name="connsiteX0" fmla="*/ 14715 w 5604961"/>
                        <a:gd name="connsiteY0" fmla="*/ 70830 h 2160307"/>
                        <a:gd name="connsiteX1" fmla="*/ 5604961 w 5604961"/>
                        <a:gd name="connsiteY1" fmla="*/ 0 h 2160307"/>
                        <a:gd name="connsiteX2" fmla="*/ 5586530 w 5604961"/>
                        <a:gd name="connsiteY2" fmla="*/ 1718313 h 2160307"/>
                        <a:gd name="connsiteX3" fmla="*/ 2529377 w 5604961"/>
                        <a:gd name="connsiteY3" fmla="*/ 2160307 h 2160307"/>
                        <a:gd name="connsiteX4" fmla="*/ 0 w 5604961"/>
                        <a:gd name="connsiteY4" fmla="*/ 1742052 h 2160307"/>
                        <a:gd name="connsiteX5" fmla="*/ 14715 w 5604961"/>
                        <a:gd name="connsiteY5" fmla="*/ 70830 h 21603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604961" h="2160307">
                          <a:moveTo>
                            <a:pt x="14715" y="70830"/>
                          </a:moveTo>
                          <a:lnTo>
                            <a:pt x="5604961" y="0"/>
                          </a:lnTo>
                          <a:lnTo>
                            <a:pt x="5586530" y="1718313"/>
                          </a:lnTo>
                          <a:cubicBezTo>
                            <a:pt x="4586859" y="1723838"/>
                            <a:pt x="3529048" y="2154782"/>
                            <a:pt x="2529377" y="2160307"/>
                          </a:cubicBezTo>
                          <a:lnTo>
                            <a:pt x="0" y="1742052"/>
                          </a:lnTo>
                          <a:lnTo>
                            <a:pt x="14715" y="70830"/>
                          </a:lnTo>
                          <a:close/>
                        </a:path>
                      </a:pathLst>
                    </a:custGeom>
                    <a:solidFill>
                      <a:srgbClr val="925F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06" name="Téglalap 13"/>
                    <p:cNvSpPr/>
                    <p:nvPr/>
                  </p:nvSpPr>
                  <p:spPr>
                    <a:xfrm>
                      <a:off x="3294871" y="2507732"/>
                      <a:ext cx="5591175" cy="832177"/>
                    </a:xfrm>
                    <a:custGeom>
                      <a:avLst/>
                      <a:gdLst>
                        <a:gd name="connsiteX0" fmla="*/ 0 w 5581650"/>
                        <a:gd name="connsiteY0" fmla="*/ 0 h 1295400"/>
                        <a:gd name="connsiteX1" fmla="*/ 5581650 w 5581650"/>
                        <a:gd name="connsiteY1" fmla="*/ 0 h 1295400"/>
                        <a:gd name="connsiteX2" fmla="*/ 5581650 w 5581650"/>
                        <a:gd name="connsiteY2" fmla="*/ 1295400 h 1295400"/>
                        <a:gd name="connsiteX3" fmla="*/ 0 w 5581650"/>
                        <a:gd name="connsiteY3" fmla="*/ 1295400 h 1295400"/>
                        <a:gd name="connsiteX4" fmla="*/ 0 w 5581650"/>
                        <a:gd name="connsiteY4" fmla="*/ 0 h 1295400"/>
                        <a:gd name="connsiteX0" fmla="*/ 0 w 5581650"/>
                        <a:gd name="connsiteY0" fmla="*/ 0 h 1295400"/>
                        <a:gd name="connsiteX1" fmla="*/ 5581650 w 5581650"/>
                        <a:gd name="connsiteY1" fmla="*/ 0 h 1295400"/>
                        <a:gd name="connsiteX2" fmla="*/ 5546024 w 5581650"/>
                        <a:gd name="connsiteY2" fmla="*/ 939141 h 1295400"/>
                        <a:gd name="connsiteX3" fmla="*/ 0 w 5581650"/>
                        <a:gd name="connsiteY3" fmla="*/ 1295400 h 1295400"/>
                        <a:gd name="connsiteX4" fmla="*/ 0 w 5581650"/>
                        <a:gd name="connsiteY4" fmla="*/ 0 h 1295400"/>
                        <a:gd name="connsiteX0" fmla="*/ 0 w 5581650"/>
                        <a:gd name="connsiteY0" fmla="*/ 0 h 962891"/>
                        <a:gd name="connsiteX1" fmla="*/ 5581650 w 5581650"/>
                        <a:gd name="connsiteY1" fmla="*/ 0 h 962891"/>
                        <a:gd name="connsiteX2" fmla="*/ 5546024 w 5581650"/>
                        <a:gd name="connsiteY2" fmla="*/ 939141 h 962891"/>
                        <a:gd name="connsiteX3" fmla="*/ 71252 w 5581650"/>
                        <a:gd name="connsiteY3" fmla="*/ 962891 h 962891"/>
                        <a:gd name="connsiteX4" fmla="*/ 0 w 5581650"/>
                        <a:gd name="connsiteY4" fmla="*/ 0 h 962891"/>
                        <a:gd name="connsiteX0" fmla="*/ 0 w 5581650"/>
                        <a:gd name="connsiteY0" fmla="*/ 0 h 1026969"/>
                        <a:gd name="connsiteX1" fmla="*/ 5581650 w 5581650"/>
                        <a:gd name="connsiteY1" fmla="*/ 0 h 1026969"/>
                        <a:gd name="connsiteX2" fmla="*/ 5546024 w 5581650"/>
                        <a:gd name="connsiteY2" fmla="*/ 939141 h 1026969"/>
                        <a:gd name="connsiteX3" fmla="*/ 2523259 w 5581650"/>
                        <a:gd name="connsiteY3" fmla="*/ 1026969 h 1026969"/>
                        <a:gd name="connsiteX4" fmla="*/ 71252 w 5581650"/>
                        <a:gd name="connsiteY4" fmla="*/ 962891 h 1026969"/>
                        <a:gd name="connsiteX5" fmla="*/ 0 w 5581650"/>
                        <a:gd name="connsiteY5" fmla="*/ 0 h 1026969"/>
                        <a:gd name="connsiteX0" fmla="*/ 14473 w 5596123"/>
                        <a:gd name="connsiteY0" fmla="*/ 0 h 1026969"/>
                        <a:gd name="connsiteX1" fmla="*/ 5596123 w 5596123"/>
                        <a:gd name="connsiteY1" fmla="*/ 0 h 1026969"/>
                        <a:gd name="connsiteX2" fmla="*/ 5560497 w 5596123"/>
                        <a:gd name="connsiteY2" fmla="*/ 939141 h 1026969"/>
                        <a:gd name="connsiteX3" fmla="*/ 2537732 w 5596123"/>
                        <a:gd name="connsiteY3" fmla="*/ 1026969 h 1026969"/>
                        <a:gd name="connsiteX4" fmla="*/ 0 w 5596123"/>
                        <a:gd name="connsiteY4" fmla="*/ 975209 h 1026969"/>
                        <a:gd name="connsiteX5" fmla="*/ 14473 w 5596123"/>
                        <a:gd name="connsiteY5" fmla="*/ 0 h 1026969"/>
                        <a:gd name="connsiteX0" fmla="*/ 0 w 5610225"/>
                        <a:gd name="connsiteY0" fmla="*/ 0 h 1026969"/>
                        <a:gd name="connsiteX1" fmla="*/ 5610225 w 5610225"/>
                        <a:gd name="connsiteY1" fmla="*/ 0 h 1026969"/>
                        <a:gd name="connsiteX2" fmla="*/ 5574599 w 5610225"/>
                        <a:gd name="connsiteY2" fmla="*/ 939141 h 1026969"/>
                        <a:gd name="connsiteX3" fmla="*/ 2551834 w 5610225"/>
                        <a:gd name="connsiteY3" fmla="*/ 1026969 h 1026969"/>
                        <a:gd name="connsiteX4" fmla="*/ 14102 w 5610225"/>
                        <a:gd name="connsiteY4" fmla="*/ 975209 h 1026969"/>
                        <a:gd name="connsiteX5" fmla="*/ 0 w 5610225"/>
                        <a:gd name="connsiteY5" fmla="*/ 0 h 1026969"/>
                        <a:gd name="connsiteX0" fmla="*/ 0 w 5591175"/>
                        <a:gd name="connsiteY0" fmla="*/ 49274 h 1076243"/>
                        <a:gd name="connsiteX1" fmla="*/ 5591175 w 5591175"/>
                        <a:gd name="connsiteY1" fmla="*/ 0 h 1076243"/>
                        <a:gd name="connsiteX2" fmla="*/ 5574599 w 5591175"/>
                        <a:gd name="connsiteY2" fmla="*/ 988415 h 1076243"/>
                        <a:gd name="connsiteX3" fmla="*/ 2551834 w 5591175"/>
                        <a:gd name="connsiteY3" fmla="*/ 1076243 h 1076243"/>
                        <a:gd name="connsiteX4" fmla="*/ 14102 w 5591175"/>
                        <a:gd name="connsiteY4" fmla="*/ 1024483 h 1076243"/>
                        <a:gd name="connsiteX5" fmla="*/ 0 w 5591175"/>
                        <a:gd name="connsiteY5" fmla="*/ 49274 h 1076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91175" h="1076243">
                          <a:moveTo>
                            <a:pt x="0" y="49274"/>
                          </a:moveTo>
                          <a:lnTo>
                            <a:pt x="5591175" y="0"/>
                          </a:lnTo>
                          <a:lnTo>
                            <a:pt x="5574599" y="988415"/>
                          </a:lnTo>
                          <a:cubicBezTo>
                            <a:pt x="4574928" y="993940"/>
                            <a:pt x="3551505" y="1070718"/>
                            <a:pt x="2551834" y="1076243"/>
                          </a:cubicBezTo>
                          <a:lnTo>
                            <a:pt x="14102" y="1024483"/>
                          </a:lnTo>
                          <a:lnTo>
                            <a:pt x="0" y="49274"/>
                          </a:lnTo>
                          <a:close/>
                        </a:path>
                      </a:pathLst>
                    </a:custGeom>
                    <a:solidFill>
                      <a:srgbClr val="AD76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603" name="Trapezoid 12"/>
                  <p:cNvSpPr/>
                  <p:nvPr/>
                </p:nvSpPr>
                <p:spPr>
                  <a:xfrm>
                    <a:off x="2739035" y="1047578"/>
                    <a:ext cx="6401671" cy="824353"/>
                  </a:xfrm>
                  <a:custGeom>
                    <a:avLst/>
                    <a:gdLst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5705475 w 6324600"/>
                      <a:gd name="connsiteY2" fmla="*/ 0 h 800100"/>
                      <a:gd name="connsiteX3" fmla="*/ 6324600 w 6324600"/>
                      <a:gd name="connsiteY3" fmla="*/ 800100 h 800100"/>
                      <a:gd name="connsiteX4" fmla="*/ 0 w 6324600"/>
                      <a:gd name="connsiteY4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4133850 w 6324600"/>
                      <a:gd name="connsiteY2" fmla="*/ 19050 h 800100"/>
                      <a:gd name="connsiteX3" fmla="*/ 5705475 w 6324600"/>
                      <a:gd name="connsiteY3" fmla="*/ 0 h 800100"/>
                      <a:gd name="connsiteX4" fmla="*/ 6324600 w 6324600"/>
                      <a:gd name="connsiteY4" fmla="*/ 800100 h 800100"/>
                      <a:gd name="connsiteX5" fmla="*/ 0 w 6324600"/>
                      <a:gd name="connsiteY5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0 w 6324600"/>
                      <a:gd name="connsiteY6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1314450 w 6324600"/>
                      <a:gd name="connsiteY6" fmla="*/ 762000 h 800100"/>
                      <a:gd name="connsiteX7" fmla="*/ 0 w 6324600"/>
                      <a:gd name="connsiteY7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5143500 w 6324600"/>
                      <a:gd name="connsiteY6" fmla="*/ 704850 h 800100"/>
                      <a:gd name="connsiteX7" fmla="*/ 1314450 w 6324600"/>
                      <a:gd name="connsiteY7" fmla="*/ 762000 h 800100"/>
                      <a:gd name="connsiteX8" fmla="*/ 0 w 6324600"/>
                      <a:gd name="connsiteY8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5954430 w 6324600"/>
                      <a:gd name="connsiteY5" fmla="*/ 354830 h 800100"/>
                      <a:gd name="connsiteX6" fmla="*/ 6324600 w 6324600"/>
                      <a:gd name="connsiteY6" fmla="*/ 800100 h 800100"/>
                      <a:gd name="connsiteX7" fmla="*/ 5143500 w 6324600"/>
                      <a:gd name="connsiteY7" fmla="*/ 704850 h 800100"/>
                      <a:gd name="connsiteX8" fmla="*/ 1314450 w 6324600"/>
                      <a:gd name="connsiteY8" fmla="*/ 762000 h 800100"/>
                      <a:gd name="connsiteX9" fmla="*/ 0 w 6324600"/>
                      <a:gd name="connsiteY9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619125 w 6324600"/>
                      <a:gd name="connsiteY2" fmla="*/ 0 h 800100"/>
                      <a:gd name="connsiteX3" fmla="*/ 1657350 w 6324600"/>
                      <a:gd name="connsiteY3" fmla="*/ 57150 h 800100"/>
                      <a:gd name="connsiteX4" fmla="*/ 4133850 w 6324600"/>
                      <a:gd name="connsiteY4" fmla="*/ 19050 h 800100"/>
                      <a:gd name="connsiteX5" fmla="*/ 5705475 w 6324600"/>
                      <a:gd name="connsiteY5" fmla="*/ 0 h 800100"/>
                      <a:gd name="connsiteX6" fmla="*/ 5954430 w 6324600"/>
                      <a:gd name="connsiteY6" fmla="*/ 354830 h 800100"/>
                      <a:gd name="connsiteX7" fmla="*/ 6324600 w 6324600"/>
                      <a:gd name="connsiteY7" fmla="*/ 800100 h 800100"/>
                      <a:gd name="connsiteX8" fmla="*/ 5143500 w 6324600"/>
                      <a:gd name="connsiteY8" fmla="*/ 704850 h 800100"/>
                      <a:gd name="connsiteX9" fmla="*/ 1314450 w 6324600"/>
                      <a:gd name="connsiteY9" fmla="*/ 762000 h 800100"/>
                      <a:gd name="connsiteX10" fmla="*/ 0 w 6324600"/>
                      <a:gd name="connsiteY10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619125 w 6324600"/>
                      <a:gd name="connsiteY2" fmla="*/ 0 h 800100"/>
                      <a:gd name="connsiteX3" fmla="*/ 1657350 w 6324600"/>
                      <a:gd name="connsiteY3" fmla="*/ 57150 h 800100"/>
                      <a:gd name="connsiteX4" fmla="*/ 4133850 w 6324600"/>
                      <a:gd name="connsiteY4" fmla="*/ 19050 h 800100"/>
                      <a:gd name="connsiteX5" fmla="*/ 5705475 w 6324600"/>
                      <a:gd name="connsiteY5" fmla="*/ 0 h 800100"/>
                      <a:gd name="connsiteX6" fmla="*/ 5954430 w 6324600"/>
                      <a:gd name="connsiteY6" fmla="*/ 354830 h 800100"/>
                      <a:gd name="connsiteX7" fmla="*/ 6324600 w 6324600"/>
                      <a:gd name="connsiteY7" fmla="*/ 800100 h 800100"/>
                      <a:gd name="connsiteX8" fmla="*/ 5143500 w 6324600"/>
                      <a:gd name="connsiteY8" fmla="*/ 704850 h 800100"/>
                      <a:gd name="connsiteX9" fmla="*/ 1314450 w 6324600"/>
                      <a:gd name="connsiteY9" fmla="*/ 762000 h 800100"/>
                      <a:gd name="connsiteX10" fmla="*/ 0 w 6324600"/>
                      <a:gd name="connsiteY10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600528 w 6324600"/>
                      <a:gd name="connsiteY2" fmla="*/ 18490 h 800100"/>
                      <a:gd name="connsiteX3" fmla="*/ 1657350 w 6324600"/>
                      <a:gd name="connsiteY3" fmla="*/ 57150 h 800100"/>
                      <a:gd name="connsiteX4" fmla="*/ 4133850 w 6324600"/>
                      <a:gd name="connsiteY4" fmla="*/ 19050 h 800100"/>
                      <a:gd name="connsiteX5" fmla="*/ 5705475 w 6324600"/>
                      <a:gd name="connsiteY5" fmla="*/ 0 h 800100"/>
                      <a:gd name="connsiteX6" fmla="*/ 5954430 w 6324600"/>
                      <a:gd name="connsiteY6" fmla="*/ 354830 h 800100"/>
                      <a:gd name="connsiteX7" fmla="*/ 6324600 w 6324600"/>
                      <a:gd name="connsiteY7" fmla="*/ 800100 h 800100"/>
                      <a:gd name="connsiteX8" fmla="*/ 5143500 w 6324600"/>
                      <a:gd name="connsiteY8" fmla="*/ 704850 h 800100"/>
                      <a:gd name="connsiteX9" fmla="*/ 1314450 w 6324600"/>
                      <a:gd name="connsiteY9" fmla="*/ 762000 h 800100"/>
                      <a:gd name="connsiteX10" fmla="*/ 0 w 6324600"/>
                      <a:gd name="connsiteY10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14734 w 6324600"/>
                      <a:gd name="connsiteY2" fmla="*/ 259711 h 800100"/>
                      <a:gd name="connsiteX3" fmla="*/ 600528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14734 w 6324600"/>
                      <a:gd name="connsiteY2" fmla="*/ 259711 h 800100"/>
                      <a:gd name="connsiteX3" fmla="*/ 600528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14734 w 6324600"/>
                      <a:gd name="connsiteY2" fmla="*/ 259711 h 800100"/>
                      <a:gd name="connsiteX3" fmla="*/ 637722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14734 w 6324600"/>
                      <a:gd name="connsiteY2" fmla="*/ 259711 h 800100"/>
                      <a:gd name="connsiteX3" fmla="*/ 637722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14734 w 6324600"/>
                      <a:gd name="connsiteY2" fmla="*/ 259711 h 800100"/>
                      <a:gd name="connsiteX3" fmla="*/ 637722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23257 w 6324600"/>
                      <a:gd name="connsiteY2" fmla="*/ 275297 h 800100"/>
                      <a:gd name="connsiteX3" fmla="*/ 637722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324600" h="800100">
                        <a:moveTo>
                          <a:pt x="0" y="800100"/>
                        </a:moveTo>
                        <a:cubicBezTo>
                          <a:pt x="88653" y="681602"/>
                          <a:pt x="177307" y="581593"/>
                          <a:pt x="265960" y="463095"/>
                        </a:cubicBezTo>
                        <a:cubicBezTo>
                          <a:pt x="331983" y="368408"/>
                          <a:pt x="367496" y="349398"/>
                          <a:pt x="423257" y="275297"/>
                        </a:cubicBezTo>
                        <a:cubicBezTo>
                          <a:pt x="618494" y="95534"/>
                          <a:pt x="529802" y="93852"/>
                          <a:pt x="637722" y="18490"/>
                        </a:cubicBezTo>
                        <a:cubicBezTo>
                          <a:pt x="964747" y="18490"/>
                          <a:pt x="1330325" y="57150"/>
                          <a:pt x="1657350" y="57150"/>
                        </a:cubicBezTo>
                        <a:lnTo>
                          <a:pt x="4133850" y="19050"/>
                        </a:lnTo>
                        <a:lnTo>
                          <a:pt x="5705475" y="0"/>
                        </a:lnTo>
                        <a:cubicBezTo>
                          <a:pt x="5792324" y="114435"/>
                          <a:pt x="5867581" y="240395"/>
                          <a:pt x="5954430" y="354830"/>
                        </a:cubicBezTo>
                        <a:lnTo>
                          <a:pt x="6324600" y="800100"/>
                        </a:lnTo>
                        <a:cubicBezTo>
                          <a:pt x="5930900" y="793750"/>
                          <a:pt x="5537200" y="711200"/>
                          <a:pt x="5143500" y="704850"/>
                        </a:cubicBezTo>
                        <a:lnTo>
                          <a:pt x="1314450" y="762000"/>
                        </a:lnTo>
                        <a:lnTo>
                          <a:pt x="0" y="800100"/>
                        </a:lnTo>
                        <a:close/>
                      </a:path>
                    </a:pathLst>
                  </a:custGeom>
                  <a:solidFill>
                    <a:srgbClr val="562C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04" name="Trapezoid 12"/>
                  <p:cNvSpPr/>
                  <p:nvPr/>
                </p:nvSpPr>
                <p:spPr>
                  <a:xfrm>
                    <a:off x="2777136" y="1059704"/>
                    <a:ext cx="6324600" cy="800100"/>
                  </a:xfrm>
                  <a:custGeom>
                    <a:avLst/>
                    <a:gdLst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5705475 w 6324600"/>
                      <a:gd name="connsiteY2" fmla="*/ 0 h 800100"/>
                      <a:gd name="connsiteX3" fmla="*/ 6324600 w 6324600"/>
                      <a:gd name="connsiteY3" fmla="*/ 800100 h 800100"/>
                      <a:gd name="connsiteX4" fmla="*/ 0 w 6324600"/>
                      <a:gd name="connsiteY4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4133850 w 6324600"/>
                      <a:gd name="connsiteY2" fmla="*/ 19050 h 800100"/>
                      <a:gd name="connsiteX3" fmla="*/ 5705475 w 6324600"/>
                      <a:gd name="connsiteY3" fmla="*/ 0 h 800100"/>
                      <a:gd name="connsiteX4" fmla="*/ 6324600 w 6324600"/>
                      <a:gd name="connsiteY4" fmla="*/ 800100 h 800100"/>
                      <a:gd name="connsiteX5" fmla="*/ 0 w 6324600"/>
                      <a:gd name="connsiteY5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0 w 6324600"/>
                      <a:gd name="connsiteY6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1314450 w 6324600"/>
                      <a:gd name="connsiteY6" fmla="*/ 762000 h 800100"/>
                      <a:gd name="connsiteX7" fmla="*/ 0 w 6324600"/>
                      <a:gd name="connsiteY7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5143500 w 6324600"/>
                      <a:gd name="connsiteY6" fmla="*/ 704850 h 800100"/>
                      <a:gd name="connsiteX7" fmla="*/ 1314450 w 6324600"/>
                      <a:gd name="connsiteY7" fmla="*/ 762000 h 800100"/>
                      <a:gd name="connsiteX8" fmla="*/ 0 w 6324600"/>
                      <a:gd name="connsiteY8" fmla="*/ 800100 h 80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24600" h="800100">
                        <a:moveTo>
                          <a:pt x="0" y="800100"/>
                        </a:moveTo>
                        <a:lnTo>
                          <a:pt x="619125" y="0"/>
                        </a:lnTo>
                        <a:cubicBezTo>
                          <a:pt x="946150" y="0"/>
                          <a:pt x="1330325" y="57150"/>
                          <a:pt x="1657350" y="57150"/>
                        </a:cubicBezTo>
                        <a:lnTo>
                          <a:pt x="4133850" y="19050"/>
                        </a:lnTo>
                        <a:lnTo>
                          <a:pt x="5705475" y="0"/>
                        </a:lnTo>
                        <a:lnTo>
                          <a:pt x="6324600" y="800100"/>
                        </a:lnTo>
                        <a:cubicBezTo>
                          <a:pt x="5930900" y="793750"/>
                          <a:pt x="5537200" y="711200"/>
                          <a:pt x="5143500" y="704850"/>
                        </a:cubicBezTo>
                        <a:lnTo>
                          <a:pt x="1314450" y="762000"/>
                        </a:lnTo>
                        <a:lnTo>
                          <a:pt x="0" y="800100"/>
                        </a:lnTo>
                        <a:close/>
                      </a:path>
                    </a:pathLst>
                  </a:custGeom>
                  <a:solidFill>
                    <a:srgbClr val="AD76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97" name="Téglalap 596"/>
                <p:cNvSpPr>
                  <a:spLocks noChangeAspect="1"/>
                </p:cNvSpPr>
                <p:nvPr/>
              </p:nvSpPr>
              <p:spPr>
                <a:xfrm>
                  <a:off x="3678157" y="1921745"/>
                  <a:ext cx="362255" cy="324000"/>
                </a:xfrm>
                <a:prstGeom prst="rect">
                  <a:avLst/>
                </a:prstGeom>
                <a:solidFill>
                  <a:srgbClr val="6A3F23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8" name="Téglalap 597"/>
                <p:cNvSpPr>
                  <a:spLocks noChangeAspect="1"/>
                </p:cNvSpPr>
                <p:nvPr/>
              </p:nvSpPr>
              <p:spPr>
                <a:xfrm>
                  <a:off x="8054524" y="1921745"/>
                  <a:ext cx="362255" cy="324000"/>
                </a:xfrm>
                <a:prstGeom prst="rect">
                  <a:avLst/>
                </a:prstGeom>
                <a:solidFill>
                  <a:srgbClr val="6A3F23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9" name="Téglalap 598"/>
                <p:cNvSpPr>
                  <a:spLocks noChangeAspect="1"/>
                </p:cNvSpPr>
                <p:nvPr/>
              </p:nvSpPr>
              <p:spPr>
                <a:xfrm>
                  <a:off x="4772249" y="1921745"/>
                  <a:ext cx="362255" cy="324000"/>
                </a:xfrm>
                <a:prstGeom prst="rect">
                  <a:avLst/>
                </a:prstGeom>
                <a:solidFill>
                  <a:srgbClr val="6A3F23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00" name="Téglalap 599"/>
                <p:cNvSpPr>
                  <a:spLocks noChangeAspect="1"/>
                </p:cNvSpPr>
                <p:nvPr/>
              </p:nvSpPr>
              <p:spPr>
                <a:xfrm>
                  <a:off x="5866341" y="1921745"/>
                  <a:ext cx="362255" cy="324000"/>
                </a:xfrm>
                <a:prstGeom prst="rect">
                  <a:avLst/>
                </a:prstGeom>
                <a:solidFill>
                  <a:srgbClr val="6A3F23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01" name="Téglalap 600"/>
                <p:cNvSpPr>
                  <a:spLocks noChangeAspect="1"/>
                </p:cNvSpPr>
                <p:nvPr/>
              </p:nvSpPr>
              <p:spPr>
                <a:xfrm>
                  <a:off x="6960433" y="1921745"/>
                  <a:ext cx="362255" cy="324000"/>
                </a:xfrm>
                <a:prstGeom prst="rect">
                  <a:avLst/>
                </a:prstGeom>
                <a:solidFill>
                  <a:srgbClr val="6A3F23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11" name="Csoportba foglalás 510"/>
              <p:cNvGrpSpPr/>
              <p:nvPr/>
            </p:nvGrpSpPr>
            <p:grpSpPr>
              <a:xfrm>
                <a:off x="588372" y="1951068"/>
                <a:ext cx="11015256" cy="4422411"/>
                <a:chOff x="315656" y="1966373"/>
                <a:chExt cx="11015256" cy="4422411"/>
              </a:xfrm>
            </p:grpSpPr>
            <p:sp>
              <p:nvSpPr>
                <p:cNvPr id="512" name="Szabadkézi sokszög 511"/>
                <p:cNvSpPr/>
                <p:nvPr/>
              </p:nvSpPr>
              <p:spPr>
                <a:xfrm flipH="1">
                  <a:off x="315656" y="2007233"/>
                  <a:ext cx="10996207" cy="4381551"/>
                </a:xfrm>
                <a:custGeom>
                  <a:avLst/>
                  <a:gdLst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8403585 w 10920007"/>
                    <a:gd name="connsiteY14" fmla="*/ 3395646 h 4191051"/>
                    <a:gd name="connsiteX15" fmla="*/ 10207751 w 10920007"/>
                    <a:gd name="connsiteY15" fmla="*/ 814570 h 4191051"/>
                    <a:gd name="connsiteX16" fmla="*/ 10818690 w 10920007"/>
                    <a:gd name="connsiteY16" fmla="*/ 213266 h 4191051"/>
                    <a:gd name="connsiteX17" fmla="*/ 10239778 w 10920007"/>
                    <a:gd name="connsiteY17" fmla="*/ 36 h 4191051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280693 w 10920007"/>
                    <a:gd name="connsiteY11" fmla="*/ 4178519 h 4213586"/>
                    <a:gd name="connsiteX12" fmla="*/ 5460004 w 10920007"/>
                    <a:gd name="connsiteY12" fmla="*/ 4191051 h 4213586"/>
                    <a:gd name="connsiteX13" fmla="*/ 5460004 w 10920007"/>
                    <a:gd name="connsiteY13" fmla="*/ 4185031 h 4213586"/>
                    <a:gd name="connsiteX14" fmla="*/ 8403585 w 10920007"/>
                    <a:gd name="connsiteY14" fmla="*/ 3395646 h 4213586"/>
                    <a:gd name="connsiteX15" fmla="*/ 10207751 w 10920007"/>
                    <a:gd name="connsiteY15" fmla="*/ 814570 h 4213586"/>
                    <a:gd name="connsiteX16" fmla="*/ 10818690 w 10920007"/>
                    <a:gd name="connsiteY16" fmla="*/ 213266 h 4213586"/>
                    <a:gd name="connsiteX17" fmla="*/ 10239778 w 10920007"/>
                    <a:gd name="connsiteY17" fmla="*/ 36 h 4213586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460004 w 10920007"/>
                    <a:gd name="connsiteY11" fmla="*/ 4191051 h 4213586"/>
                    <a:gd name="connsiteX12" fmla="*/ 5460004 w 10920007"/>
                    <a:gd name="connsiteY12" fmla="*/ 4185031 h 4213586"/>
                    <a:gd name="connsiteX13" fmla="*/ 8403585 w 10920007"/>
                    <a:gd name="connsiteY13" fmla="*/ 3395646 h 4213586"/>
                    <a:gd name="connsiteX14" fmla="*/ 10207751 w 10920007"/>
                    <a:gd name="connsiteY14" fmla="*/ 814570 h 4213586"/>
                    <a:gd name="connsiteX15" fmla="*/ 10818690 w 10920007"/>
                    <a:gd name="connsiteY15" fmla="*/ 213266 h 4213586"/>
                    <a:gd name="connsiteX16" fmla="*/ 10239778 w 10920007"/>
                    <a:gd name="connsiteY16" fmla="*/ 36 h 4213586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460004 w 10920007"/>
                    <a:gd name="connsiteY11" fmla="*/ 4191051 h 4191051"/>
                    <a:gd name="connsiteX12" fmla="*/ 8403585 w 10920007"/>
                    <a:gd name="connsiteY12" fmla="*/ 3395646 h 4191051"/>
                    <a:gd name="connsiteX13" fmla="*/ 10207751 w 10920007"/>
                    <a:gd name="connsiteY13" fmla="*/ 814570 h 4191051"/>
                    <a:gd name="connsiteX14" fmla="*/ 10818690 w 10920007"/>
                    <a:gd name="connsiteY14" fmla="*/ 213266 h 4191051"/>
                    <a:gd name="connsiteX15" fmla="*/ 10239778 w 10920007"/>
                    <a:gd name="connsiteY15" fmla="*/ 36 h 4191051"/>
                    <a:gd name="connsiteX0" fmla="*/ 10239778 w 10920007"/>
                    <a:gd name="connsiteY0" fmla="*/ 36 h 4218947"/>
                    <a:gd name="connsiteX1" fmla="*/ 9575913 w 10920007"/>
                    <a:gd name="connsiteY1" fmla="*/ 613177 h 4218947"/>
                    <a:gd name="connsiteX2" fmla="*/ 7347297 w 10920007"/>
                    <a:gd name="connsiteY2" fmla="*/ 685441 h 4218947"/>
                    <a:gd name="connsiteX3" fmla="*/ 5460004 w 10920007"/>
                    <a:gd name="connsiteY3" fmla="*/ 715061 h 4218947"/>
                    <a:gd name="connsiteX4" fmla="*/ 5460004 w 10920007"/>
                    <a:gd name="connsiteY4" fmla="*/ 721081 h 4218947"/>
                    <a:gd name="connsiteX5" fmla="*/ 3572711 w 10920007"/>
                    <a:gd name="connsiteY5" fmla="*/ 691461 h 4218947"/>
                    <a:gd name="connsiteX6" fmla="*/ 1344095 w 10920007"/>
                    <a:gd name="connsiteY6" fmla="*/ 619197 h 4218947"/>
                    <a:gd name="connsiteX7" fmla="*/ 680230 w 10920007"/>
                    <a:gd name="connsiteY7" fmla="*/ 6056 h 4218947"/>
                    <a:gd name="connsiteX8" fmla="*/ 101318 w 10920007"/>
                    <a:gd name="connsiteY8" fmla="*/ 219286 h 4218947"/>
                    <a:gd name="connsiteX9" fmla="*/ 712257 w 10920007"/>
                    <a:gd name="connsiteY9" fmla="*/ 820590 h 4218947"/>
                    <a:gd name="connsiteX10" fmla="*/ 2516423 w 10920007"/>
                    <a:gd name="connsiteY10" fmla="*/ 3401666 h 4218947"/>
                    <a:gd name="connsiteX11" fmla="*/ 5460004 w 10920007"/>
                    <a:gd name="connsiteY11" fmla="*/ 4191051 h 4218947"/>
                    <a:gd name="connsiteX12" fmla="*/ 8403585 w 10920007"/>
                    <a:gd name="connsiteY12" fmla="*/ 3395646 h 4218947"/>
                    <a:gd name="connsiteX13" fmla="*/ 10207751 w 10920007"/>
                    <a:gd name="connsiteY13" fmla="*/ 814570 h 4218947"/>
                    <a:gd name="connsiteX14" fmla="*/ 10818690 w 10920007"/>
                    <a:gd name="connsiteY14" fmla="*/ 213266 h 4218947"/>
                    <a:gd name="connsiteX15" fmla="*/ 10239778 w 10920007"/>
                    <a:gd name="connsiteY15" fmla="*/ 36 h 4218947"/>
                    <a:gd name="connsiteX0" fmla="*/ 10239778 w 10920007"/>
                    <a:gd name="connsiteY0" fmla="*/ 36 h 4367090"/>
                    <a:gd name="connsiteX1" fmla="*/ 9575913 w 10920007"/>
                    <a:gd name="connsiteY1" fmla="*/ 613177 h 4367090"/>
                    <a:gd name="connsiteX2" fmla="*/ 7347297 w 10920007"/>
                    <a:gd name="connsiteY2" fmla="*/ 685441 h 4367090"/>
                    <a:gd name="connsiteX3" fmla="*/ 5460004 w 10920007"/>
                    <a:gd name="connsiteY3" fmla="*/ 715061 h 4367090"/>
                    <a:gd name="connsiteX4" fmla="*/ 5460004 w 10920007"/>
                    <a:gd name="connsiteY4" fmla="*/ 721081 h 4367090"/>
                    <a:gd name="connsiteX5" fmla="*/ 3572711 w 10920007"/>
                    <a:gd name="connsiteY5" fmla="*/ 691461 h 4367090"/>
                    <a:gd name="connsiteX6" fmla="*/ 1344095 w 10920007"/>
                    <a:gd name="connsiteY6" fmla="*/ 619197 h 4367090"/>
                    <a:gd name="connsiteX7" fmla="*/ 680230 w 10920007"/>
                    <a:gd name="connsiteY7" fmla="*/ 6056 h 4367090"/>
                    <a:gd name="connsiteX8" fmla="*/ 101318 w 10920007"/>
                    <a:gd name="connsiteY8" fmla="*/ 219286 h 4367090"/>
                    <a:gd name="connsiteX9" fmla="*/ 712257 w 10920007"/>
                    <a:gd name="connsiteY9" fmla="*/ 820590 h 4367090"/>
                    <a:gd name="connsiteX10" fmla="*/ 2516423 w 10920007"/>
                    <a:gd name="connsiteY10" fmla="*/ 3401666 h 4367090"/>
                    <a:gd name="connsiteX11" fmla="*/ 5002804 w 10920007"/>
                    <a:gd name="connsiteY11" fmla="*/ 4343451 h 4367090"/>
                    <a:gd name="connsiteX12" fmla="*/ 8403585 w 10920007"/>
                    <a:gd name="connsiteY12" fmla="*/ 3395646 h 4367090"/>
                    <a:gd name="connsiteX13" fmla="*/ 10207751 w 10920007"/>
                    <a:gd name="connsiteY13" fmla="*/ 814570 h 4367090"/>
                    <a:gd name="connsiteX14" fmla="*/ 10818690 w 10920007"/>
                    <a:gd name="connsiteY14" fmla="*/ 213266 h 4367090"/>
                    <a:gd name="connsiteX15" fmla="*/ 10239778 w 10920007"/>
                    <a:gd name="connsiteY15" fmla="*/ 36 h 4367090"/>
                    <a:gd name="connsiteX0" fmla="*/ 10239778 w 10920007"/>
                    <a:gd name="connsiteY0" fmla="*/ 36 h 4345278"/>
                    <a:gd name="connsiteX1" fmla="*/ 9575913 w 10920007"/>
                    <a:gd name="connsiteY1" fmla="*/ 613177 h 4345278"/>
                    <a:gd name="connsiteX2" fmla="*/ 7347297 w 10920007"/>
                    <a:gd name="connsiteY2" fmla="*/ 685441 h 4345278"/>
                    <a:gd name="connsiteX3" fmla="*/ 5460004 w 10920007"/>
                    <a:gd name="connsiteY3" fmla="*/ 715061 h 4345278"/>
                    <a:gd name="connsiteX4" fmla="*/ 5460004 w 10920007"/>
                    <a:gd name="connsiteY4" fmla="*/ 721081 h 4345278"/>
                    <a:gd name="connsiteX5" fmla="*/ 3572711 w 10920007"/>
                    <a:gd name="connsiteY5" fmla="*/ 691461 h 4345278"/>
                    <a:gd name="connsiteX6" fmla="*/ 1344095 w 10920007"/>
                    <a:gd name="connsiteY6" fmla="*/ 619197 h 4345278"/>
                    <a:gd name="connsiteX7" fmla="*/ 680230 w 10920007"/>
                    <a:gd name="connsiteY7" fmla="*/ 6056 h 4345278"/>
                    <a:gd name="connsiteX8" fmla="*/ 101318 w 10920007"/>
                    <a:gd name="connsiteY8" fmla="*/ 219286 h 4345278"/>
                    <a:gd name="connsiteX9" fmla="*/ 712257 w 10920007"/>
                    <a:gd name="connsiteY9" fmla="*/ 820590 h 4345278"/>
                    <a:gd name="connsiteX10" fmla="*/ 2516423 w 10920007"/>
                    <a:gd name="connsiteY10" fmla="*/ 3401666 h 4345278"/>
                    <a:gd name="connsiteX11" fmla="*/ 5002804 w 10920007"/>
                    <a:gd name="connsiteY11" fmla="*/ 4343451 h 4345278"/>
                    <a:gd name="connsiteX12" fmla="*/ 8403585 w 10920007"/>
                    <a:gd name="connsiteY12" fmla="*/ 3395646 h 4345278"/>
                    <a:gd name="connsiteX13" fmla="*/ 10207751 w 10920007"/>
                    <a:gd name="connsiteY13" fmla="*/ 814570 h 4345278"/>
                    <a:gd name="connsiteX14" fmla="*/ 10818690 w 10920007"/>
                    <a:gd name="connsiteY14" fmla="*/ 213266 h 4345278"/>
                    <a:gd name="connsiteX15" fmla="*/ 10239778 w 10920007"/>
                    <a:gd name="connsiteY15" fmla="*/ 36 h 4345278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84562"/>
                    <a:gd name="connsiteX1" fmla="*/ 9575913 w 10920007"/>
                    <a:gd name="connsiteY1" fmla="*/ 613177 h 4384562"/>
                    <a:gd name="connsiteX2" fmla="*/ 7347297 w 10920007"/>
                    <a:gd name="connsiteY2" fmla="*/ 685441 h 4384562"/>
                    <a:gd name="connsiteX3" fmla="*/ 5460004 w 10920007"/>
                    <a:gd name="connsiteY3" fmla="*/ 715061 h 4384562"/>
                    <a:gd name="connsiteX4" fmla="*/ 5460004 w 10920007"/>
                    <a:gd name="connsiteY4" fmla="*/ 721081 h 4384562"/>
                    <a:gd name="connsiteX5" fmla="*/ 3572711 w 10920007"/>
                    <a:gd name="connsiteY5" fmla="*/ 691461 h 4384562"/>
                    <a:gd name="connsiteX6" fmla="*/ 1344095 w 10920007"/>
                    <a:gd name="connsiteY6" fmla="*/ 619197 h 4384562"/>
                    <a:gd name="connsiteX7" fmla="*/ 680230 w 10920007"/>
                    <a:gd name="connsiteY7" fmla="*/ 6056 h 4384562"/>
                    <a:gd name="connsiteX8" fmla="*/ 101318 w 10920007"/>
                    <a:gd name="connsiteY8" fmla="*/ 219286 h 4384562"/>
                    <a:gd name="connsiteX9" fmla="*/ 712257 w 10920007"/>
                    <a:gd name="connsiteY9" fmla="*/ 820590 h 4384562"/>
                    <a:gd name="connsiteX10" fmla="*/ 2516423 w 10920007"/>
                    <a:gd name="connsiteY10" fmla="*/ 3401666 h 4384562"/>
                    <a:gd name="connsiteX11" fmla="*/ 5269504 w 10920007"/>
                    <a:gd name="connsiteY11" fmla="*/ 4381551 h 4384562"/>
                    <a:gd name="connsiteX12" fmla="*/ 8403585 w 10920007"/>
                    <a:gd name="connsiteY12" fmla="*/ 3395646 h 4384562"/>
                    <a:gd name="connsiteX13" fmla="*/ 10207751 w 10920007"/>
                    <a:gd name="connsiteY13" fmla="*/ 814570 h 4384562"/>
                    <a:gd name="connsiteX14" fmla="*/ 10818690 w 10920007"/>
                    <a:gd name="connsiteY14" fmla="*/ 213266 h 4384562"/>
                    <a:gd name="connsiteX15" fmla="*/ 10239778 w 10920007"/>
                    <a:gd name="connsiteY15" fmla="*/ 36 h 4384562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79776 w 10920007"/>
                    <a:gd name="connsiteY10" fmla="*/ 3422931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85833 w 10920007"/>
                    <a:gd name="connsiteY10" fmla="*/ 2580737 h 4381551"/>
                    <a:gd name="connsiteX11" fmla="*/ 2579776 w 10920007"/>
                    <a:gd name="connsiteY11" fmla="*/ 3422931 h 4381551"/>
                    <a:gd name="connsiteX12" fmla="*/ 5269504 w 10920007"/>
                    <a:gd name="connsiteY12" fmla="*/ 4381551 h 4381551"/>
                    <a:gd name="connsiteX13" fmla="*/ 8403585 w 10920007"/>
                    <a:gd name="connsiteY13" fmla="*/ 3395646 h 4381551"/>
                    <a:gd name="connsiteX14" fmla="*/ 10207751 w 10920007"/>
                    <a:gd name="connsiteY14" fmla="*/ 814570 h 4381551"/>
                    <a:gd name="connsiteX15" fmla="*/ 10818690 w 10920007"/>
                    <a:gd name="connsiteY15" fmla="*/ 213266 h 4381551"/>
                    <a:gd name="connsiteX16" fmla="*/ 10239778 w 10920007"/>
                    <a:gd name="connsiteY16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85833 w 10920007"/>
                    <a:gd name="connsiteY10" fmla="*/ 2580737 h 4381551"/>
                    <a:gd name="connsiteX11" fmla="*/ 2139865 w 10920007"/>
                    <a:gd name="connsiteY11" fmla="*/ 3037937 h 4381551"/>
                    <a:gd name="connsiteX12" fmla="*/ 2579776 w 10920007"/>
                    <a:gd name="connsiteY12" fmla="*/ 3422931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85833 w 10920007"/>
                    <a:gd name="connsiteY10" fmla="*/ 2580737 h 4381551"/>
                    <a:gd name="connsiteX11" fmla="*/ 2139865 w 10920007"/>
                    <a:gd name="connsiteY11" fmla="*/ 3037937 h 4381551"/>
                    <a:gd name="connsiteX12" fmla="*/ 2896543 w 10920007"/>
                    <a:gd name="connsiteY12" fmla="*/ 3593052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85833 w 10920007"/>
                    <a:gd name="connsiteY10" fmla="*/ 2580737 h 4381551"/>
                    <a:gd name="connsiteX11" fmla="*/ 2139865 w 10920007"/>
                    <a:gd name="connsiteY11" fmla="*/ 3037937 h 4381551"/>
                    <a:gd name="connsiteX12" fmla="*/ 2896543 w 10920007"/>
                    <a:gd name="connsiteY12" fmla="*/ 3593052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75275 w 10920007"/>
                    <a:gd name="connsiteY10" fmla="*/ 2506309 h 4381551"/>
                    <a:gd name="connsiteX11" fmla="*/ 2139865 w 10920007"/>
                    <a:gd name="connsiteY11" fmla="*/ 3037937 h 4381551"/>
                    <a:gd name="connsiteX12" fmla="*/ 2896543 w 10920007"/>
                    <a:gd name="connsiteY12" fmla="*/ 3593052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75275 w 10920007"/>
                    <a:gd name="connsiteY10" fmla="*/ 2506309 h 4381551"/>
                    <a:gd name="connsiteX11" fmla="*/ 2139865 w 10920007"/>
                    <a:gd name="connsiteY11" fmla="*/ 3037937 h 4381551"/>
                    <a:gd name="connsiteX12" fmla="*/ 2910096 w 10920007"/>
                    <a:gd name="connsiteY12" fmla="*/ 3647643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75275 w 10920007"/>
                    <a:gd name="connsiteY10" fmla="*/ 2506309 h 4381551"/>
                    <a:gd name="connsiteX11" fmla="*/ 2139865 w 10920007"/>
                    <a:gd name="connsiteY11" fmla="*/ 3037937 h 4381551"/>
                    <a:gd name="connsiteX12" fmla="*/ 2910096 w 10920007"/>
                    <a:gd name="connsiteY12" fmla="*/ 3647643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75275 w 10920007"/>
                    <a:gd name="connsiteY10" fmla="*/ 2506309 h 4381551"/>
                    <a:gd name="connsiteX11" fmla="*/ 2139865 w 10920007"/>
                    <a:gd name="connsiteY11" fmla="*/ 3037937 h 4381551"/>
                    <a:gd name="connsiteX12" fmla="*/ 2910096 w 10920007"/>
                    <a:gd name="connsiteY12" fmla="*/ 3647643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75275 w 10920007"/>
                    <a:gd name="connsiteY10" fmla="*/ 2506309 h 4381551"/>
                    <a:gd name="connsiteX11" fmla="*/ 2139865 w 10920007"/>
                    <a:gd name="connsiteY11" fmla="*/ 3037937 h 4381551"/>
                    <a:gd name="connsiteX12" fmla="*/ 2910096 w 10920007"/>
                    <a:gd name="connsiteY12" fmla="*/ 3647643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920007" h="4381551">
                      <a:moveTo>
                        <a:pt x="10239778" y="36"/>
                      </a:moveTo>
                      <a:cubicBezTo>
                        <a:pt x="9987208" y="2794"/>
                        <a:pt x="9745096" y="161847"/>
                        <a:pt x="9575913" y="613177"/>
                      </a:cubicBezTo>
                      <a:lnTo>
                        <a:pt x="7347297" y="685441"/>
                      </a:lnTo>
                      <a:lnTo>
                        <a:pt x="5460004" y="715061"/>
                      </a:lnTo>
                      <a:lnTo>
                        <a:pt x="5460004" y="721081"/>
                      </a:lnTo>
                      <a:lnTo>
                        <a:pt x="3572711" y="691461"/>
                      </a:lnTo>
                      <a:lnTo>
                        <a:pt x="1344095" y="619197"/>
                      </a:lnTo>
                      <a:cubicBezTo>
                        <a:pt x="1174912" y="167867"/>
                        <a:pt x="932800" y="8814"/>
                        <a:pt x="680230" y="6056"/>
                      </a:cubicBezTo>
                      <a:cubicBezTo>
                        <a:pt x="483787" y="3911"/>
                        <a:pt x="281019" y="96315"/>
                        <a:pt x="101318" y="219286"/>
                      </a:cubicBezTo>
                      <a:cubicBezTo>
                        <a:pt x="-65901" y="398902"/>
                        <a:pt x="-121622" y="987539"/>
                        <a:pt x="712257" y="820590"/>
                      </a:cubicBezTo>
                      <a:cubicBezTo>
                        <a:pt x="986902" y="1217709"/>
                        <a:pt x="1364022" y="2072586"/>
                        <a:pt x="1675275" y="2506309"/>
                      </a:cubicBezTo>
                      <a:cubicBezTo>
                        <a:pt x="1899131" y="2884727"/>
                        <a:pt x="1990874" y="2897571"/>
                        <a:pt x="2139865" y="3037937"/>
                      </a:cubicBezTo>
                      <a:cubicBezTo>
                        <a:pt x="2255919" y="3105620"/>
                        <a:pt x="2401518" y="3350682"/>
                        <a:pt x="2910096" y="3647643"/>
                      </a:cubicBezTo>
                      <a:cubicBezTo>
                        <a:pt x="3579409" y="4018318"/>
                        <a:pt x="4131207" y="4231940"/>
                        <a:pt x="5269504" y="4381551"/>
                      </a:cubicBezTo>
                      <a:cubicBezTo>
                        <a:pt x="6931900" y="4272100"/>
                        <a:pt x="7441441" y="4003681"/>
                        <a:pt x="8403585" y="3395646"/>
                      </a:cubicBezTo>
                      <a:cubicBezTo>
                        <a:pt x="9232232" y="2832779"/>
                        <a:pt x="9924132" y="1618894"/>
                        <a:pt x="10207751" y="814570"/>
                      </a:cubicBezTo>
                      <a:cubicBezTo>
                        <a:pt x="11041630" y="981519"/>
                        <a:pt x="10985909" y="392882"/>
                        <a:pt x="10818690" y="213266"/>
                      </a:cubicBezTo>
                      <a:cubicBezTo>
                        <a:pt x="10638989" y="90295"/>
                        <a:pt x="10436221" y="-2109"/>
                        <a:pt x="10239778" y="36"/>
                      </a:cubicBezTo>
                      <a:close/>
                    </a:path>
                  </a:pathLst>
                </a:custGeom>
                <a:solidFill>
                  <a:srgbClr val="6B46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3" name="Szabadkézi sokszög 512"/>
                <p:cNvSpPr/>
                <p:nvPr/>
              </p:nvSpPr>
              <p:spPr>
                <a:xfrm flipH="1">
                  <a:off x="353757" y="1966373"/>
                  <a:ext cx="10920007" cy="4381551"/>
                </a:xfrm>
                <a:custGeom>
                  <a:avLst/>
                  <a:gdLst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8403585 w 10920007"/>
                    <a:gd name="connsiteY14" fmla="*/ 3395646 h 4191051"/>
                    <a:gd name="connsiteX15" fmla="*/ 10207751 w 10920007"/>
                    <a:gd name="connsiteY15" fmla="*/ 814570 h 4191051"/>
                    <a:gd name="connsiteX16" fmla="*/ 10818690 w 10920007"/>
                    <a:gd name="connsiteY16" fmla="*/ 213266 h 4191051"/>
                    <a:gd name="connsiteX17" fmla="*/ 10239778 w 10920007"/>
                    <a:gd name="connsiteY17" fmla="*/ 36 h 4191051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280693 w 10920007"/>
                    <a:gd name="connsiteY11" fmla="*/ 4178519 h 4213586"/>
                    <a:gd name="connsiteX12" fmla="*/ 5460004 w 10920007"/>
                    <a:gd name="connsiteY12" fmla="*/ 4191051 h 4213586"/>
                    <a:gd name="connsiteX13" fmla="*/ 5460004 w 10920007"/>
                    <a:gd name="connsiteY13" fmla="*/ 4185031 h 4213586"/>
                    <a:gd name="connsiteX14" fmla="*/ 8403585 w 10920007"/>
                    <a:gd name="connsiteY14" fmla="*/ 3395646 h 4213586"/>
                    <a:gd name="connsiteX15" fmla="*/ 10207751 w 10920007"/>
                    <a:gd name="connsiteY15" fmla="*/ 814570 h 4213586"/>
                    <a:gd name="connsiteX16" fmla="*/ 10818690 w 10920007"/>
                    <a:gd name="connsiteY16" fmla="*/ 213266 h 4213586"/>
                    <a:gd name="connsiteX17" fmla="*/ 10239778 w 10920007"/>
                    <a:gd name="connsiteY17" fmla="*/ 36 h 4213586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460004 w 10920007"/>
                    <a:gd name="connsiteY11" fmla="*/ 4191051 h 4213586"/>
                    <a:gd name="connsiteX12" fmla="*/ 5460004 w 10920007"/>
                    <a:gd name="connsiteY12" fmla="*/ 4185031 h 4213586"/>
                    <a:gd name="connsiteX13" fmla="*/ 8403585 w 10920007"/>
                    <a:gd name="connsiteY13" fmla="*/ 3395646 h 4213586"/>
                    <a:gd name="connsiteX14" fmla="*/ 10207751 w 10920007"/>
                    <a:gd name="connsiteY14" fmla="*/ 814570 h 4213586"/>
                    <a:gd name="connsiteX15" fmla="*/ 10818690 w 10920007"/>
                    <a:gd name="connsiteY15" fmla="*/ 213266 h 4213586"/>
                    <a:gd name="connsiteX16" fmla="*/ 10239778 w 10920007"/>
                    <a:gd name="connsiteY16" fmla="*/ 36 h 4213586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460004 w 10920007"/>
                    <a:gd name="connsiteY11" fmla="*/ 4191051 h 4191051"/>
                    <a:gd name="connsiteX12" fmla="*/ 8403585 w 10920007"/>
                    <a:gd name="connsiteY12" fmla="*/ 3395646 h 4191051"/>
                    <a:gd name="connsiteX13" fmla="*/ 10207751 w 10920007"/>
                    <a:gd name="connsiteY13" fmla="*/ 814570 h 4191051"/>
                    <a:gd name="connsiteX14" fmla="*/ 10818690 w 10920007"/>
                    <a:gd name="connsiteY14" fmla="*/ 213266 h 4191051"/>
                    <a:gd name="connsiteX15" fmla="*/ 10239778 w 10920007"/>
                    <a:gd name="connsiteY15" fmla="*/ 36 h 4191051"/>
                    <a:gd name="connsiteX0" fmla="*/ 10239778 w 10920007"/>
                    <a:gd name="connsiteY0" fmla="*/ 36 h 4218947"/>
                    <a:gd name="connsiteX1" fmla="*/ 9575913 w 10920007"/>
                    <a:gd name="connsiteY1" fmla="*/ 613177 h 4218947"/>
                    <a:gd name="connsiteX2" fmla="*/ 7347297 w 10920007"/>
                    <a:gd name="connsiteY2" fmla="*/ 685441 h 4218947"/>
                    <a:gd name="connsiteX3" fmla="*/ 5460004 w 10920007"/>
                    <a:gd name="connsiteY3" fmla="*/ 715061 h 4218947"/>
                    <a:gd name="connsiteX4" fmla="*/ 5460004 w 10920007"/>
                    <a:gd name="connsiteY4" fmla="*/ 721081 h 4218947"/>
                    <a:gd name="connsiteX5" fmla="*/ 3572711 w 10920007"/>
                    <a:gd name="connsiteY5" fmla="*/ 691461 h 4218947"/>
                    <a:gd name="connsiteX6" fmla="*/ 1344095 w 10920007"/>
                    <a:gd name="connsiteY6" fmla="*/ 619197 h 4218947"/>
                    <a:gd name="connsiteX7" fmla="*/ 680230 w 10920007"/>
                    <a:gd name="connsiteY7" fmla="*/ 6056 h 4218947"/>
                    <a:gd name="connsiteX8" fmla="*/ 101318 w 10920007"/>
                    <a:gd name="connsiteY8" fmla="*/ 219286 h 4218947"/>
                    <a:gd name="connsiteX9" fmla="*/ 712257 w 10920007"/>
                    <a:gd name="connsiteY9" fmla="*/ 820590 h 4218947"/>
                    <a:gd name="connsiteX10" fmla="*/ 2516423 w 10920007"/>
                    <a:gd name="connsiteY10" fmla="*/ 3401666 h 4218947"/>
                    <a:gd name="connsiteX11" fmla="*/ 5460004 w 10920007"/>
                    <a:gd name="connsiteY11" fmla="*/ 4191051 h 4218947"/>
                    <a:gd name="connsiteX12" fmla="*/ 8403585 w 10920007"/>
                    <a:gd name="connsiteY12" fmla="*/ 3395646 h 4218947"/>
                    <a:gd name="connsiteX13" fmla="*/ 10207751 w 10920007"/>
                    <a:gd name="connsiteY13" fmla="*/ 814570 h 4218947"/>
                    <a:gd name="connsiteX14" fmla="*/ 10818690 w 10920007"/>
                    <a:gd name="connsiteY14" fmla="*/ 213266 h 4218947"/>
                    <a:gd name="connsiteX15" fmla="*/ 10239778 w 10920007"/>
                    <a:gd name="connsiteY15" fmla="*/ 36 h 4218947"/>
                    <a:gd name="connsiteX0" fmla="*/ 10239778 w 10920007"/>
                    <a:gd name="connsiteY0" fmla="*/ 36 h 4367090"/>
                    <a:gd name="connsiteX1" fmla="*/ 9575913 w 10920007"/>
                    <a:gd name="connsiteY1" fmla="*/ 613177 h 4367090"/>
                    <a:gd name="connsiteX2" fmla="*/ 7347297 w 10920007"/>
                    <a:gd name="connsiteY2" fmla="*/ 685441 h 4367090"/>
                    <a:gd name="connsiteX3" fmla="*/ 5460004 w 10920007"/>
                    <a:gd name="connsiteY3" fmla="*/ 715061 h 4367090"/>
                    <a:gd name="connsiteX4" fmla="*/ 5460004 w 10920007"/>
                    <a:gd name="connsiteY4" fmla="*/ 721081 h 4367090"/>
                    <a:gd name="connsiteX5" fmla="*/ 3572711 w 10920007"/>
                    <a:gd name="connsiteY5" fmla="*/ 691461 h 4367090"/>
                    <a:gd name="connsiteX6" fmla="*/ 1344095 w 10920007"/>
                    <a:gd name="connsiteY6" fmla="*/ 619197 h 4367090"/>
                    <a:gd name="connsiteX7" fmla="*/ 680230 w 10920007"/>
                    <a:gd name="connsiteY7" fmla="*/ 6056 h 4367090"/>
                    <a:gd name="connsiteX8" fmla="*/ 101318 w 10920007"/>
                    <a:gd name="connsiteY8" fmla="*/ 219286 h 4367090"/>
                    <a:gd name="connsiteX9" fmla="*/ 712257 w 10920007"/>
                    <a:gd name="connsiteY9" fmla="*/ 820590 h 4367090"/>
                    <a:gd name="connsiteX10" fmla="*/ 2516423 w 10920007"/>
                    <a:gd name="connsiteY10" fmla="*/ 3401666 h 4367090"/>
                    <a:gd name="connsiteX11" fmla="*/ 5002804 w 10920007"/>
                    <a:gd name="connsiteY11" fmla="*/ 4343451 h 4367090"/>
                    <a:gd name="connsiteX12" fmla="*/ 8403585 w 10920007"/>
                    <a:gd name="connsiteY12" fmla="*/ 3395646 h 4367090"/>
                    <a:gd name="connsiteX13" fmla="*/ 10207751 w 10920007"/>
                    <a:gd name="connsiteY13" fmla="*/ 814570 h 4367090"/>
                    <a:gd name="connsiteX14" fmla="*/ 10818690 w 10920007"/>
                    <a:gd name="connsiteY14" fmla="*/ 213266 h 4367090"/>
                    <a:gd name="connsiteX15" fmla="*/ 10239778 w 10920007"/>
                    <a:gd name="connsiteY15" fmla="*/ 36 h 4367090"/>
                    <a:gd name="connsiteX0" fmla="*/ 10239778 w 10920007"/>
                    <a:gd name="connsiteY0" fmla="*/ 36 h 4345278"/>
                    <a:gd name="connsiteX1" fmla="*/ 9575913 w 10920007"/>
                    <a:gd name="connsiteY1" fmla="*/ 613177 h 4345278"/>
                    <a:gd name="connsiteX2" fmla="*/ 7347297 w 10920007"/>
                    <a:gd name="connsiteY2" fmla="*/ 685441 h 4345278"/>
                    <a:gd name="connsiteX3" fmla="*/ 5460004 w 10920007"/>
                    <a:gd name="connsiteY3" fmla="*/ 715061 h 4345278"/>
                    <a:gd name="connsiteX4" fmla="*/ 5460004 w 10920007"/>
                    <a:gd name="connsiteY4" fmla="*/ 721081 h 4345278"/>
                    <a:gd name="connsiteX5" fmla="*/ 3572711 w 10920007"/>
                    <a:gd name="connsiteY5" fmla="*/ 691461 h 4345278"/>
                    <a:gd name="connsiteX6" fmla="*/ 1344095 w 10920007"/>
                    <a:gd name="connsiteY6" fmla="*/ 619197 h 4345278"/>
                    <a:gd name="connsiteX7" fmla="*/ 680230 w 10920007"/>
                    <a:gd name="connsiteY7" fmla="*/ 6056 h 4345278"/>
                    <a:gd name="connsiteX8" fmla="*/ 101318 w 10920007"/>
                    <a:gd name="connsiteY8" fmla="*/ 219286 h 4345278"/>
                    <a:gd name="connsiteX9" fmla="*/ 712257 w 10920007"/>
                    <a:gd name="connsiteY9" fmla="*/ 820590 h 4345278"/>
                    <a:gd name="connsiteX10" fmla="*/ 2516423 w 10920007"/>
                    <a:gd name="connsiteY10" fmla="*/ 3401666 h 4345278"/>
                    <a:gd name="connsiteX11" fmla="*/ 5002804 w 10920007"/>
                    <a:gd name="connsiteY11" fmla="*/ 4343451 h 4345278"/>
                    <a:gd name="connsiteX12" fmla="*/ 8403585 w 10920007"/>
                    <a:gd name="connsiteY12" fmla="*/ 3395646 h 4345278"/>
                    <a:gd name="connsiteX13" fmla="*/ 10207751 w 10920007"/>
                    <a:gd name="connsiteY13" fmla="*/ 814570 h 4345278"/>
                    <a:gd name="connsiteX14" fmla="*/ 10818690 w 10920007"/>
                    <a:gd name="connsiteY14" fmla="*/ 213266 h 4345278"/>
                    <a:gd name="connsiteX15" fmla="*/ 10239778 w 10920007"/>
                    <a:gd name="connsiteY15" fmla="*/ 36 h 4345278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84562"/>
                    <a:gd name="connsiteX1" fmla="*/ 9575913 w 10920007"/>
                    <a:gd name="connsiteY1" fmla="*/ 613177 h 4384562"/>
                    <a:gd name="connsiteX2" fmla="*/ 7347297 w 10920007"/>
                    <a:gd name="connsiteY2" fmla="*/ 685441 h 4384562"/>
                    <a:gd name="connsiteX3" fmla="*/ 5460004 w 10920007"/>
                    <a:gd name="connsiteY3" fmla="*/ 715061 h 4384562"/>
                    <a:gd name="connsiteX4" fmla="*/ 5460004 w 10920007"/>
                    <a:gd name="connsiteY4" fmla="*/ 721081 h 4384562"/>
                    <a:gd name="connsiteX5" fmla="*/ 3572711 w 10920007"/>
                    <a:gd name="connsiteY5" fmla="*/ 691461 h 4384562"/>
                    <a:gd name="connsiteX6" fmla="*/ 1344095 w 10920007"/>
                    <a:gd name="connsiteY6" fmla="*/ 619197 h 4384562"/>
                    <a:gd name="connsiteX7" fmla="*/ 680230 w 10920007"/>
                    <a:gd name="connsiteY7" fmla="*/ 6056 h 4384562"/>
                    <a:gd name="connsiteX8" fmla="*/ 101318 w 10920007"/>
                    <a:gd name="connsiteY8" fmla="*/ 219286 h 4384562"/>
                    <a:gd name="connsiteX9" fmla="*/ 712257 w 10920007"/>
                    <a:gd name="connsiteY9" fmla="*/ 820590 h 4384562"/>
                    <a:gd name="connsiteX10" fmla="*/ 2516423 w 10920007"/>
                    <a:gd name="connsiteY10" fmla="*/ 3401666 h 4384562"/>
                    <a:gd name="connsiteX11" fmla="*/ 5269504 w 10920007"/>
                    <a:gd name="connsiteY11" fmla="*/ 4381551 h 4384562"/>
                    <a:gd name="connsiteX12" fmla="*/ 8403585 w 10920007"/>
                    <a:gd name="connsiteY12" fmla="*/ 3395646 h 4384562"/>
                    <a:gd name="connsiteX13" fmla="*/ 10207751 w 10920007"/>
                    <a:gd name="connsiteY13" fmla="*/ 814570 h 4384562"/>
                    <a:gd name="connsiteX14" fmla="*/ 10818690 w 10920007"/>
                    <a:gd name="connsiteY14" fmla="*/ 213266 h 4384562"/>
                    <a:gd name="connsiteX15" fmla="*/ 10239778 w 10920007"/>
                    <a:gd name="connsiteY15" fmla="*/ 36 h 4384562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920007" h="4381551">
                      <a:moveTo>
                        <a:pt x="10239778" y="36"/>
                      </a:moveTo>
                      <a:cubicBezTo>
                        <a:pt x="9987208" y="2794"/>
                        <a:pt x="9745096" y="161847"/>
                        <a:pt x="9575913" y="613177"/>
                      </a:cubicBezTo>
                      <a:lnTo>
                        <a:pt x="7347297" y="685441"/>
                      </a:lnTo>
                      <a:lnTo>
                        <a:pt x="5460004" y="715061"/>
                      </a:lnTo>
                      <a:lnTo>
                        <a:pt x="5460004" y="721081"/>
                      </a:lnTo>
                      <a:lnTo>
                        <a:pt x="3572711" y="691461"/>
                      </a:lnTo>
                      <a:lnTo>
                        <a:pt x="1344095" y="619197"/>
                      </a:lnTo>
                      <a:cubicBezTo>
                        <a:pt x="1174912" y="167867"/>
                        <a:pt x="932800" y="8814"/>
                        <a:pt x="680230" y="6056"/>
                      </a:cubicBezTo>
                      <a:cubicBezTo>
                        <a:pt x="483787" y="3911"/>
                        <a:pt x="281019" y="96315"/>
                        <a:pt x="101318" y="219286"/>
                      </a:cubicBezTo>
                      <a:cubicBezTo>
                        <a:pt x="-65901" y="398902"/>
                        <a:pt x="-121622" y="987539"/>
                        <a:pt x="712257" y="820590"/>
                      </a:cubicBezTo>
                      <a:cubicBezTo>
                        <a:pt x="995876" y="1624914"/>
                        <a:pt x="1687776" y="2838799"/>
                        <a:pt x="2516423" y="3401666"/>
                      </a:cubicBezTo>
                      <a:cubicBezTo>
                        <a:pt x="3307714" y="3963409"/>
                        <a:pt x="4131207" y="4231940"/>
                        <a:pt x="5269504" y="4381551"/>
                      </a:cubicBezTo>
                      <a:cubicBezTo>
                        <a:pt x="6931900" y="4272100"/>
                        <a:pt x="7441441" y="4003681"/>
                        <a:pt x="8403585" y="3395646"/>
                      </a:cubicBezTo>
                      <a:cubicBezTo>
                        <a:pt x="9232232" y="2832779"/>
                        <a:pt x="9924132" y="1618894"/>
                        <a:pt x="10207751" y="814570"/>
                      </a:cubicBezTo>
                      <a:cubicBezTo>
                        <a:pt x="11041630" y="981519"/>
                        <a:pt x="10985909" y="392882"/>
                        <a:pt x="10818690" y="213266"/>
                      </a:cubicBezTo>
                      <a:cubicBezTo>
                        <a:pt x="10638989" y="90295"/>
                        <a:pt x="10436221" y="-2109"/>
                        <a:pt x="10239778" y="36"/>
                      </a:cubicBezTo>
                      <a:close/>
                    </a:path>
                  </a:pathLst>
                </a:custGeom>
                <a:solidFill>
                  <a:srgbClr val="AD7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14" name="Csoportba foglalás 513"/>
                <p:cNvGrpSpPr/>
                <p:nvPr/>
              </p:nvGrpSpPr>
              <p:grpSpPr>
                <a:xfrm rot="21480000">
                  <a:off x="3206078" y="2540648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590" name="Szabadkézi sokszög 589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1" name="Szabadkézi sokszög 590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2" name="Szabadkézi sokszög 591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3" name="Szabadkézi sokszög 592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4" name="Szabadkézi sokszög 593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5" name="Szabadkézi sokszög 594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15" name="Csoportba foglalás 514"/>
                <p:cNvGrpSpPr/>
                <p:nvPr/>
              </p:nvGrpSpPr>
              <p:grpSpPr>
                <a:xfrm rot="21480000">
                  <a:off x="1891290" y="2978651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584" name="Szabadkézi sokszög 583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85" name="Szabadkézi sokszög 584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86" name="Szabadkézi sokszög 585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87" name="Szabadkézi sokszög 586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88" name="Szabadkézi sokszög 587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89" name="Szabadkézi sokszög 588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16" name="Csoportba foglalás 515"/>
                <p:cNvGrpSpPr/>
                <p:nvPr/>
              </p:nvGrpSpPr>
              <p:grpSpPr>
                <a:xfrm rot="21480000">
                  <a:off x="2083700" y="3416874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578" name="Szabadkézi sokszög 577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9" name="Szabadkézi sokszög 578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80" name="Szabadkézi sokszög 579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81" name="Szabadkézi sokszög 580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82" name="Szabadkézi sokszög 581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83" name="Szabadkézi sokszög 582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17" name="Csoportba foglalás 516"/>
                <p:cNvGrpSpPr/>
                <p:nvPr/>
              </p:nvGrpSpPr>
              <p:grpSpPr>
                <a:xfrm rot="21480000">
                  <a:off x="2276110" y="3855097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572" name="Szabadkézi sokszög 571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3" name="Szabadkézi sokszög 572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4" name="Szabadkézi sokszög 573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5" name="Szabadkézi sokszög 574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6" name="Szabadkézi sokszög 575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7" name="Szabadkézi sokszög 576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18" name="Csoportba foglalás 517"/>
                <p:cNvGrpSpPr/>
                <p:nvPr/>
              </p:nvGrpSpPr>
              <p:grpSpPr>
                <a:xfrm rot="21480000">
                  <a:off x="2468520" y="4293320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566" name="Szabadkézi sokszög 565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7" name="Szabadkézi sokszög 566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8" name="Szabadkézi sokszög 567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9" name="Szabadkézi sokszög 568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0" name="Szabadkézi sokszög 569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1" name="Szabadkézi sokszög 570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19" name="Csoportba foglalás 518"/>
                <p:cNvGrpSpPr/>
                <p:nvPr/>
              </p:nvGrpSpPr>
              <p:grpSpPr>
                <a:xfrm rot="21420000">
                  <a:off x="2988226" y="4725829"/>
                  <a:ext cx="5184687" cy="318563"/>
                  <a:chOff x="3799893" y="3756234"/>
                  <a:chExt cx="5510086" cy="204102"/>
                </a:xfrm>
              </p:grpSpPr>
              <p:sp>
                <p:nvSpPr>
                  <p:cNvPr id="560" name="Szabadkézi sokszög 559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1" name="Szabadkézi sokszög 560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2" name="Szabadkézi sokszög 561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3" name="Szabadkézi sokszög 562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4" name="Szabadkézi sokszög 563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5" name="Szabadkézi sokszög 564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20" name="Csoportba foglalás 519"/>
                <p:cNvGrpSpPr/>
                <p:nvPr/>
              </p:nvGrpSpPr>
              <p:grpSpPr>
                <a:xfrm rot="21480000">
                  <a:off x="3666258" y="5191923"/>
                  <a:ext cx="4311651" cy="220443"/>
                  <a:chOff x="3799893" y="3756234"/>
                  <a:chExt cx="5510086" cy="204102"/>
                </a:xfrm>
              </p:grpSpPr>
              <p:sp>
                <p:nvSpPr>
                  <p:cNvPr id="554" name="Szabadkézi sokszög 553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5" name="Szabadkézi sokszög 554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6" name="Szabadkézi sokszög 555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7" name="Szabadkézi sokszög 556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8" name="Szabadkézi sokszög 557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9" name="Szabadkézi sokszög 558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21" name="Csoportba foglalás 520"/>
                <p:cNvGrpSpPr/>
                <p:nvPr/>
              </p:nvGrpSpPr>
              <p:grpSpPr>
                <a:xfrm rot="21480000">
                  <a:off x="7133123" y="3061605"/>
                  <a:ext cx="2558127" cy="103950"/>
                  <a:chOff x="3799893" y="3756234"/>
                  <a:chExt cx="5510086" cy="204102"/>
                </a:xfrm>
              </p:grpSpPr>
              <p:sp>
                <p:nvSpPr>
                  <p:cNvPr id="548" name="Szabadkézi sokszög 547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9" name="Szabadkézi sokszög 548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0" name="Szabadkézi sokszög 549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1" name="Szabadkézi sokszög 550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2" name="Szabadkézi sokszög 551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3" name="Szabadkézi sokszög 552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22" name="Csoportba foglalás 521"/>
                <p:cNvGrpSpPr/>
                <p:nvPr/>
              </p:nvGrpSpPr>
              <p:grpSpPr>
                <a:xfrm rot="21480000">
                  <a:off x="6897486" y="3507168"/>
                  <a:ext cx="2558127" cy="103950"/>
                  <a:chOff x="3799893" y="3756234"/>
                  <a:chExt cx="5510086" cy="204102"/>
                </a:xfrm>
              </p:grpSpPr>
              <p:sp>
                <p:nvSpPr>
                  <p:cNvPr id="542" name="Szabadkézi sokszög 541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3" name="Szabadkézi sokszög 542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4" name="Szabadkézi sokszög 543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5" name="Szabadkézi sokszög 544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6" name="Szabadkézi sokszög 545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7" name="Szabadkézi sokszög 546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23" name="Csoportba foglalás 522"/>
                <p:cNvGrpSpPr/>
                <p:nvPr/>
              </p:nvGrpSpPr>
              <p:grpSpPr>
                <a:xfrm rot="20880000">
                  <a:off x="7759076" y="3819279"/>
                  <a:ext cx="1463609" cy="278298"/>
                  <a:chOff x="3799893" y="3756234"/>
                  <a:chExt cx="5510086" cy="204102"/>
                </a:xfrm>
              </p:grpSpPr>
              <p:sp>
                <p:nvSpPr>
                  <p:cNvPr id="536" name="Szabadkézi sokszög 535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7" name="Szabadkézi sokszög 536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8" name="Szabadkézi sokszög 537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9" name="Szabadkézi sokszög 538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0" name="Szabadkézi sokszög 539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41" name="Szabadkézi sokszög 540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24" name="Csoportba foglalás 523"/>
                <p:cNvGrpSpPr/>
                <p:nvPr/>
              </p:nvGrpSpPr>
              <p:grpSpPr>
                <a:xfrm rot="21480000">
                  <a:off x="6426212" y="4360194"/>
                  <a:ext cx="2558127" cy="103950"/>
                  <a:chOff x="3799893" y="3756234"/>
                  <a:chExt cx="5510086" cy="204102"/>
                </a:xfrm>
              </p:grpSpPr>
              <p:sp>
                <p:nvSpPr>
                  <p:cNvPr id="530" name="Szabadkézi sokszög 529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1" name="Szabadkézi sokszög 530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2" name="Szabadkézi sokszög 531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3" name="Szabadkézi sokszög 532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4" name="Szabadkézi sokszög 533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5" name="Szabadkézi sokszög 534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25" name="Szabadkézi sokszög 524"/>
                <p:cNvSpPr/>
                <p:nvPr/>
              </p:nvSpPr>
              <p:spPr>
                <a:xfrm rot="21540000" flipV="1">
                  <a:off x="7889433" y="4902640"/>
                  <a:ext cx="885813" cy="28137"/>
                </a:xfrm>
                <a:custGeom>
                  <a:avLst/>
                  <a:gdLst>
                    <a:gd name="connsiteX0" fmla="*/ 0 w 5596759"/>
                    <a:gd name="connsiteY0" fmla="*/ 15766 h 15766"/>
                    <a:gd name="connsiteX1" fmla="*/ 5596759 w 5596759"/>
                    <a:gd name="connsiteY1" fmla="*/ 0 h 15766"/>
                    <a:gd name="connsiteX2" fmla="*/ 5596759 w 5596759"/>
                    <a:gd name="connsiteY2" fmla="*/ 0 h 15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96759" h="15766">
                      <a:moveTo>
                        <a:pt x="0" y="15766"/>
                      </a:moveTo>
                      <a:lnTo>
                        <a:pt x="5596759" y="0"/>
                      </a:lnTo>
                      <a:lnTo>
                        <a:pt x="5596759" y="0"/>
                      </a:lnTo>
                    </a:path>
                  </a:pathLst>
                </a:custGeom>
                <a:noFill/>
                <a:ln w="22225">
                  <a:solidFill>
                    <a:srgbClr val="6A3F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6" name="Szabadkézi sokszög 525"/>
                <p:cNvSpPr/>
                <p:nvPr/>
              </p:nvSpPr>
              <p:spPr>
                <a:xfrm flipH="1">
                  <a:off x="391856" y="1986803"/>
                  <a:ext cx="10920007" cy="4381551"/>
                </a:xfrm>
                <a:custGeom>
                  <a:avLst/>
                  <a:gdLst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8403585 w 10920007"/>
                    <a:gd name="connsiteY14" fmla="*/ 3395646 h 4191051"/>
                    <a:gd name="connsiteX15" fmla="*/ 10207751 w 10920007"/>
                    <a:gd name="connsiteY15" fmla="*/ 814570 h 4191051"/>
                    <a:gd name="connsiteX16" fmla="*/ 10818690 w 10920007"/>
                    <a:gd name="connsiteY16" fmla="*/ 213266 h 4191051"/>
                    <a:gd name="connsiteX17" fmla="*/ 10239778 w 10920007"/>
                    <a:gd name="connsiteY17" fmla="*/ 36 h 4191051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280693 w 10920007"/>
                    <a:gd name="connsiteY11" fmla="*/ 4178519 h 4213586"/>
                    <a:gd name="connsiteX12" fmla="*/ 5460004 w 10920007"/>
                    <a:gd name="connsiteY12" fmla="*/ 4191051 h 4213586"/>
                    <a:gd name="connsiteX13" fmla="*/ 5460004 w 10920007"/>
                    <a:gd name="connsiteY13" fmla="*/ 4185031 h 4213586"/>
                    <a:gd name="connsiteX14" fmla="*/ 8403585 w 10920007"/>
                    <a:gd name="connsiteY14" fmla="*/ 3395646 h 4213586"/>
                    <a:gd name="connsiteX15" fmla="*/ 10207751 w 10920007"/>
                    <a:gd name="connsiteY15" fmla="*/ 814570 h 4213586"/>
                    <a:gd name="connsiteX16" fmla="*/ 10818690 w 10920007"/>
                    <a:gd name="connsiteY16" fmla="*/ 213266 h 4213586"/>
                    <a:gd name="connsiteX17" fmla="*/ 10239778 w 10920007"/>
                    <a:gd name="connsiteY17" fmla="*/ 36 h 4213586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460004 w 10920007"/>
                    <a:gd name="connsiteY11" fmla="*/ 4191051 h 4213586"/>
                    <a:gd name="connsiteX12" fmla="*/ 5460004 w 10920007"/>
                    <a:gd name="connsiteY12" fmla="*/ 4185031 h 4213586"/>
                    <a:gd name="connsiteX13" fmla="*/ 8403585 w 10920007"/>
                    <a:gd name="connsiteY13" fmla="*/ 3395646 h 4213586"/>
                    <a:gd name="connsiteX14" fmla="*/ 10207751 w 10920007"/>
                    <a:gd name="connsiteY14" fmla="*/ 814570 h 4213586"/>
                    <a:gd name="connsiteX15" fmla="*/ 10818690 w 10920007"/>
                    <a:gd name="connsiteY15" fmla="*/ 213266 h 4213586"/>
                    <a:gd name="connsiteX16" fmla="*/ 10239778 w 10920007"/>
                    <a:gd name="connsiteY16" fmla="*/ 36 h 4213586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460004 w 10920007"/>
                    <a:gd name="connsiteY11" fmla="*/ 4191051 h 4191051"/>
                    <a:gd name="connsiteX12" fmla="*/ 8403585 w 10920007"/>
                    <a:gd name="connsiteY12" fmla="*/ 3395646 h 4191051"/>
                    <a:gd name="connsiteX13" fmla="*/ 10207751 w 10920007"/>
                    <a:gd name="connsiteY13" fmla="*/ 814570 h 4191051"/>
                    <a:gd name="connsiteX14" fmla="*/ 10818690 w 10920007"/>
                    <a:gd name="connsiteY14" fmla="*/ 213266 h 4191051"/>
                    <a:gd name="connsiteX15" fmla="*/ 10239778 w 10920007"/>
                    <a:gd name="connsiteY15" fmla="*/ 36 h 4191051"/>
                    <a:gd name="connsiteX0" fmla="*/ 10239778 w 10920007"/>
                    <a:gd name="connsiteY0" fmla="*/ 36 h 4218947"/>
                    <a:gd name="connsiteX1" fmla="*/ 9575913 w 10920007"/>
                    <a:gd name="connsiteY1" fmla="*/ 613177 h 4218947"/>
                    <a:gd name="connsiteX2" fmla="*/ 7347297 w 10920007"/>
                    <a:gd name="connsiteY2" fmla="*/ 685441 h 4218947"/>
                    <a:gd name="connsiteX3" fmla="*/ 5460004 w 10920007"/>
                    <a:gd name="connsiteY3" fmla="*/ 715061 h 4218947"/>
                    <a:gd name="connsiteX4" fmla="*/ 5460004 w 10920007"/>
                    <a:gd name="connsiteY4" fmla="*/ 721081 h 4218947"/>
                    <a:gd name="connsiteX5" fmla="*/ 3572711 w 10920007"/>
                    <a:gd name="connsiteY5" fmla="*/ 691461 h 4218947"/>
                    <a:gd name="connsiteX6" fmla="*/ 1344095 w 10920007"/>
                    <a:gd name="connsiteY6" fmla="*/ 619197 h 4218947"/>
                    <a:gd name="connsiteX7" fmla="*/ 680230 w 10920007"/>
                    <a:gd name="connsiteY7" fmla="*/ 6056 h 4218947"/>
                    <a:gd name="connsiteX8" fmla="*/ 101318 w 10920007"/>
                    <a:gd name="connsiteY8" fmla="*/ 219286 h 4218947"/>
                    <a:gd name="connsiteX9" fmla="*/ 712257 w 10920007"/>
                    <a:gd name="connsiteY9" fmla="*/ 820590 h 4218947"/>
                    <a:gd name="connsiteX10" fmla="*/ 2516423 w 10920007"/>
                    <a:gd name="connsiteY10" fmla="*/ 3401666 h 4218947"/>
                    <a:gd name="connsiteX11" fmla="*/ 5460004 w 10920007"/>
                    <a:gd name="connsiteY11" fmla="*/ 4191051 h 4218947"/>
                    <a:gd name="connsiteX12" fmla="*/ 8403585 w 10920007"/>
                    <a:gd name="connsiteY12" fmla="*/ 3395646 h 4218947"/>
                    <a:gd name="connsiteX13" fmla="*/ 10207751 w 10920007"/>
                    <a:gd name="connsiteY13" fmla="*/ 814570 h 4218947"/>
                    <a:gd name="connsiteX14" fmla="*/ 10818690 w 10920007"/>
                    <a:gd name="connsiteY14" fmla="*/ 213266 h 4218947"/>
                    <a:gd name="connsiteX15" fmla="*/ 10239778 w 10920007"/>
                    <a:gd name="connsiteY15" fmla="*/ 36 h 4218947"/>
                    <a:gd name="connsiteX0" fmla="*/ 10239778 w 10920007"/>
                    <a:gd name="connsiteY0" fmla="*/ 36 h 4367090"/>
                    <a:gd name="connsiteX1" fmla="*/ 9575913 w 10920007"/>
                    <a:gd name="connsiteY1" fmla="*/ 613177 h 4367090"/>
                    <a:gd name="connsiteX2" fmla="*/ 7347297 w 10920007"/>
                    <a:gd name="connsiteY2" fmla="*/ 685441 h 4367090"/>
                    <a:gd name="connsiteX3" fmla="*/ 5460004 w 10920007"/>
                    <a:gd name="connsiteY3" fmla="*/ 715061 h 4367090"/>
                    <a:gd name="connsiteX4" fmla="*/ 5460004 w 10920007"/>
                    <a:gd name="connsiteY4" fmla="*/ 721081 h 4367090"/>
                    <a:gd name="connsiteX5" fmla="*/ 3572711 w 10920007"/>
                    <a:gd name="connsiteY5" fmla="*/ 691461 h 4367090"/>
                    <a:gd name="connsiteX6" fmla="*/ 1344095 w 10920007"/>
                    <a:gd name="connsiteY6" fmla="*/ 619197 h 4367090"/>
                    <a:gd name="connsiteX7" fmla="*/ 680230 w 10920007"/>
                    <a:gd name="connsiteY7" fmla="*/ 6056 h 4367090"/>
                    <a:gd name="connsiteX8" fmla="*/ 101318 w 10920007"/>
                    <a:gd name="connsiteY8" fmla="*/ 219286 h 4367090"/>
                    <a:gd name="connsiteX9" fmla="*/ 712257 w 10920007"/>
                    <a:gd name="connsiteY9" fmla="*/ 820590 h 4367090"/>
                    <a:gd name="connsiteX10" fmla="*/ 2516423 w 10920007"/>
                    <a:gd name="connsiteY10" fmla="*/ 3401666 h 4367090"/>
                    <a:gd name="connsiteX11" fmla="*/ 5002804 w 10920007"/>
                    <a:gd name="connsiteY11" fmla="*/ 4343451 h 4367090"/>
                    <a:gd name="connsiteX12" fmla="*/ 8403585 w 10920007"/>
                    <a:gd name="connsiteY12" fmla="*/ 3395646 h 4367090"/>
                    <a:gd name="connsiteX13" fmla="*/ 10207751 w 10920007"/>
                    <a:gd name="connsiteY13" fmla="*/ 814570 h 4367090"/>
                    <a:gd name="connsiteX14" fmla="*/ 10818690 w 10920007"/>
                    <a:gd name="connsiteY14" fmla="*/ 213266 h 4367090"/>
                    <a:gd name="connsiteX15" fmla="*/ 10239778 w 10920007"/>
                    <a:gd name="connsiteY15" fmla="*/ 36 h 4367090"/>
                    <a:gd name="connsiteX0" fmla="*/ 10239778 w 10920007"/>
                    <a:gd name="connsiteY0" fmla="*/ 36 h 4345278"/>
                    <a:gd name="connsiteX1" fmla="*/ 9575913 w 10920007"/>
                    <a:gd name="connsiteY1" fmla="*/ 613177 h 4345278"/>
                    <a:gd name="connsiteX2" fmla="*/ 7347297 w 10920007"/>
                    <a:gd name="connsiteY2" fmla="*/ 685441 h 4345278"/>
                    <a:gd name="connsiteX3" fmla="*/ 5460004 w 10920007"/>
                    <a:gd name="connsiteY3" fmla="*/ 715061 h 4345278"/>
                    <a:gd name="connsiteX4" fmla="*/ 5460004 w 10920007"/>
                    <a:gd name="connsiteY4" fmla="*/ 721081 h 4345278"/>
                    <a:gd name="connsiteX5" fmla="*/ 3572711 w 10920007"/>
                    <a:gd name="connsiteY5" fmla="*/ 691461 h 4345278"/>
                    <a:gd name="connsiteX6" fmla="*/ 1344095 w 10920007"/>
                    <a:gd name="connsiteY6" fmla="*/ 619197 h 4345278"/>
                    <a:gd name="connsiteX7" fmla="*/ 680230 w 10920007"/>
                    <a:gd name="connsiteY7" fmla="*/ 6056 h 4345278"/>
                    <a:gd name="connsiteX8" fmla="*/ 101318 w 10920007"/>
                    <a:gd name="connsiteY8" fmla="*/ 219286 h 4345278"/>
                    <a:gd name="connsiteX9" fmla="*/ 712257 w 10920007"/>
                    <a:gd name="connsiteY9" fmla="*/ 820590 h 4345278"/>
                    <a:gd name="connsiteX10" fmla="*/ 2516423 w 10920007"/>
                    <a:gd name="connsiteY10" fmla="*/ 3401666 h 4345278"/>
                    <a:gd name="connsiteX11" fmla="*/ 5002804 w 10920007"/>
                    <a:gd name="connsiteY11" fmla="*/ 4343451 h 4345278"/>
                    <a:gd name="connsiteX12" fmla="*/ 8403585 w 10920007"/>
                    <a:gd name="connsiteY12" fmla="*/ 3395646 h 4345278"/>
                    <a:gd name="connsiteX13" fmla="*/ 10207751 w 10920007"/>
                    <a:gd name="connsiteY13" fmla="*/ 814570 h 4345278"/>
                    <a:gd name="connsiteX14" fmla="*/ 10818690 w 10920007"/>
                    <a:gd name="connsiteY14" fmla="*/ 213266 h 4345278"/>
                    <a:gd name="connsiteX15" fmla="*/ 10239778 w 10920007"/>
                    <a:gd name="connsiteY15" fmla="*/ 36 h 4345278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84562"/>
                    <a:gd name="connsiteX1" fmla="*/ 9575913 w 10920007"/>
                    <a:gd name="connsiteY1" fmla="*/ 613177 h 4384562"/>
                    <a:gd name="connsiteX2" fmla="*/ 7347297 w 10920007"/>
                    <a:gd name="connsiteY2" fmla="*/ 685441 h 4384562"/>
                    <a:gd name="connsiteX3" fmla="*/ 5460004 w 10920007"/>
                    <a:gd name="connsiteY3" fmla="*/ 715061 h 4384562"/>
                    <a:gd name="connsiteX4" fmla="*/ 5460004 w 10920007"/>
                    <a:gd name="connsiteY4" fmla="*/ 721081 h 4384562"/>
                    <a:gd name="connsiteX5" fmla="*/ 3572711 w 10920007"/>
                    <a:gd name="connsiteY5" fmla="*/ 691461 h 4384562"/>
                    <a:gd name="connsiteX6" fmla="*/ 1344095 w 10920007"/>
                    <a:gd name="connsiteY6" fmla="*/ 619197 h 4384562"/>
                    <a:gd name="connsiteX7" fmla="*/ 680230 w 10920007"/>
                    <a:gd name="connsiteY7" fmla="*/ 6056 h 4384562"/>
                    <a:gd name="connsiteX8" fmla="*/ 101318 w 10920007"/>
                    <a:gd name="connsiteY8" fmla="*/ 219286 h 4384562"/>
                    <a:gd name="connsiteX9" fmla="*/ 712257 w 10920007"/>
                    <a:gd name="connsiteY9" fmla="*/ 820590 h 4384562"/>
                    <a:gd name="connsiteX10" fmla="*/ 2516423 w 10920007"/>
                    <a:gd name="connsiteY10" fmla="*/ 3401666 h 4384562"/>
                    <a:gd name="connsiteX11" fmla="*/ 5269504 w 10920007"/>
                    <a:gd name="connsiteY11" fmla="*/ 4381551 h 4384562"/>
                    <a:gd name="connsiteX12" fmla="*/ 8403585 w 10920007"/>
                    <a:gd name="connsiteY12" fmla="*/ 3395646 h 4384562"/>
                    <a:gd name="connsiteX13" fmla="*/ 10207751 w 10920007"/>
                    <a:gd name="connsiteY13" fmla="*/ 814570 h 4384562"/>
                    <a:gd name="connsiteX14" fmla="*/ 10818690 w 10920007"/>
                    <a:gd name="connsiteY14" fmla="*/ 213266 h 4384562"/>
                    <a:gd name="connsiteX15" fmla="*/ 10239778 w 10920007"/>
                    <a:gd name="connsiteY15" fmla="*/ 36 h 4384562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802904 w 10920007"/>
                    <a:gd name="connsiteY4" fmla="*/ 38071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802904 w 10920007"/>
                    <a:gd name="connsiteY3" fmla="*/ 3807181 h 4381551"/>
                    <a:gd name="connsiteX4" fmla="*/ 3420311 w 10920007"/>
                    <a:gd name="connsiteY4" fmla="*/ 333941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20007" h="4381551">
                      <a:moveTo>
                        <a:pt x="10239778" y="36"/>
                      </a:moveTo>
                      <a:cubicBezTo>
                        <a:pt x="9987208" y="2794"/>
                        <a:pt x="9745096" y="161847"/>
                        <a:pt x="9575913" y="613177"/>
                      </a:cubicBezTo>
                      <a:cubicBezTo>
                        <a:pt x="8623043" y="1963595"/>
                        <a:pt x="8127374" y="3352113"/>
                        <a:pt x="5802904" y="3807181"/>
                      </a:cubicBezTo>
                      <a:cubicBezTo>
                        <a:pt x="4913456" y="3841758"/>
                        <a:pt x="4214509" y="3704884"/>
                        <a:pt x="3420311" y="3339411"/>
                      </a:cubicBezTo>
                      <a:cubicBezTo>
                        <a:pt x="2822766" y="3020638"/>
                        <a:pt x="2487469" y="2405062"/>
                        <a:pt x="2141433" y="1951693"/>
                      </a:cubicBezTo>
                      <a:cubicBezTo>
                        <a:pt x="1795397" y="1498324"/>
                        <a:pt x="1600329" y="933945"/>
                        <a:pt x="1344095" y="619197"/>
                      </a:cubicBezTo>
                      <a:cubicBezTo>
                        <a:pt x="1174912" y="167867"/>
                        <a:pt x="932800" y="8814"/>
                        <a:pt x="680230" y="6056"/>
                      </a:cubicBezTo>
                      <a:cubicBezTo>
                        <a:pt x="483787" y="3911"/>
                        <a:pt x="281019" y="96315"/>
                        <a:pt x="101318" y="219286"/>
                      </a:cubicBezTo>
                      <a:cubicBezTo>
                        <a:pt x="-65901" y="398902"/>
                        <a:pt x="-121622" y="987539"/>
                        <a:pt x="712257" y="820590"/>
                      </a:cubicBezTo>
                      <a:cubicBezTo>
                        <a:pt x="995876" y="1624914"/>
                        <a:pt x="1687776" y="2838799"/>
                        <a:pt x="2516423" y="3401666"/>
                      </a:cubicBezTo>
                      <a:cubicBezTo>
                        <a:pt x="3307714" y="3963409"/>
                        <a:pt x="4131207" y="4231940"/>
                        <a:pt x="5269504" y="4381551"/>
                      </a:cubicBezTo>
                      <a:cubicBezTo>
                        <a:pt x="6931900" y="4272100"/>
                        <a:pt x="7441441" y="4003681"/>
                        <a:pt x="8403585" y="3395646"/>
                      </a:cubicBezTo>
                      <a:cubicBezTo>
                        <a:pt x="9232232" y="2832779"/>
                        <a:pt x="9924132" y="1618894"/>
                        <a:pt x="10207751" y="814570"/>
                      </a:cubicBezTo>
                      <a:cubicBezTo>
                        <a:pt x="11041630" y="981519"/>
                        <a:pt x="10985909" y="392882"/>
                        <a:pt x="10818690" y="213266"/>
                      </a:cubicBezTo>
                      <a:cubicBezTo>
                        <a:pt x="10638989" y="90295"/>
                        <a:pt x="10436221" y="-2109"/>
                        <a:pt x="10239778" y="36"/>
                      </a:cubicBezTo>
                      <a:close/>
                    </a:path>
                  </a:pathLst>
                </a:custGeom>
                <a:solidFill>
                  <a:srgbClr val="925F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7" name="Szabadkézi sokszög 526"/>
                <p:cNvSpPr/>
                <p:nvPr/>
              </p:nvSpPr>
              <p:spPr>
                <a:xfrm flipH="1">
                  <a:off x="410905" y="2082702"/>
                  <a:ext cx="10920007" cy="4265222"/>
                </a:xfrm>
                <a:custGeom>
                  <a:avLst/>
                  <a:gdLst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8403585 w 10920007"/>
                    <a:gd name="connsiteY14" fmla="*/ 3395646 h 4191051"/>
                    <a:gd name="connsiteX15" fmla="*/ 10207751 w 10920007"/>
                    <a:gd name="connsiteY15" fmla="*/ 814570 h 4191051"/>
                    <a:gd name="connsiteX16" fmla="*/ 10818690 w 10920007"/>
                    <a:gd name="connsiteY16" fmla="*/ 213266 h 4191051"/>
                    <a:gd name="connsiteX17" fmla="*/ 10239778 w 10920007"/>
                    <a:gd name="connsiteY17" fmla="*/ 36 h 4191051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280693 w 10920007"/>
                    <a:gd name="connsiteY11" fmla="*/ 4178519 h 4213586"/>
                    <a:gd name="connsiteX12" fmla="*/ 5460004 w 10920007"/>
                    <a:gd name="connsiteY12" fmla="*/ 4191051 h 4213586"/>
                    <a:gd name="connsiteX13" fmla="*/ 5460004 w 10920007"/>
                    <a:gd name="connsiteY13" fmla="*/ 4185031 h 4213586"/>
                    <a:gd name="connsiteX14" fmla="*/ 8403585 w 10920007"/>
                    <a:gd name="connsiteY14" fmla="*/ 3395646 h 4213586"/>
                    <a:gd name="connsiteX15" fmla="*/ 10207751 w 10920007"/>
                    <a:gd name="connsiteY15" fmla="*/ 814570 h 4213586"/>
                    <a:gd name="connsiteX16" fmla="*/ 10818690 w 10920007"/>
                    <a:gd name="connsiteY16" fmla="*/ 213266 h 4213586"/>
                    <a:gd name="connsiteX17" fmla="*/ 10239778 w 10920007"/>
                    <a:gd name="connsiteY17" fmla="*/ 36 h 4213586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460004 w 10920007"/>
                    <a:gd name="connsiteY11" fmla="*/ 4191051 h 4213586"/>
                    <a:gd name="connsiteX12" fmla="*/ 5460004 w 10920007"/>
                    <a:gd name="connsiteY12" fmla="*/ 4185031 h 4213586"/>
                    <a:gd name="connsiteX13" fmla="*/ 8403585 w 10920007"/>
                    <a:gd name="connsiteY13" fmla="*/ 3395646 h 4213586"/>
                    <a:gd name="connsiteX14" fmla="*/ 10207751 w 10920007"/>
                    <a:gd name="connsiteY14" fmla="*/ 814570 h 4213586"/>
                    <a:gd name="connsiteX15" fmla="*/ 10818690 w 10920007"/>
                    <a:gd name="connsiteY15" fmla="*/ 213266 h 4213586"/>
                    <a:gd name="connsiteX16" fmla="*/ 10239778 w 10920007"/>
                    <a:gd name="connsiteY16" fmla="*/ 36 h 4213586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460004 w 10920007"/>
                    <a:gd name="connsiteY11" fmla="*/ 4191051 h 4191051"/>
                    <a:gd name="connsiteX12" fmla="*/ 8403585 w 10920007"/>
                    <a:gd name="connsiteY12" fmla="*/ 3395646 h 4191051"/>
                    <a:gd name="connsiteX13" fmla="*/ 10207751 w 10920007"/>
                    <a:gd name="connsiteY13" fmla="*/ 814570 h 4191051"/>
                    <a:gd name="connsiteX14" fmla="*/ 10818690 w 10920007"/>
                    <a:gd name="connsiteY14" fmla="*/ 213266 h 4191051"/>
                    <a:gd name="connsiteX15" fmla="*/ 10239778 w 10920007"/>
                    <a:gd name="connsiteY15" fmla="*/ 36 h 4191051"/>
                    <a:gd name="connsiteX0" fmla="*/ 10239778 w 10920007"/>
                    <a:gd name="connsiteY0" fmla="*/ 36 h 4218947"/>
                    <a:gd name="connsiteX1" fmla="*/ 9575913 w 10920007"/>
                    <a:gd name="connsiteY1" fmla="*/ 613177 h 4218947"/>
                    <a:gd name="connsiteX2" fmla="*/ 7347297 w 10920007"/>
                    <a:gd name="connsiteY2" fmla="*/ 685441 h 4218947"/>
                    <a:gd name="connsiteX3" fmla="*/ 5460004 w 10920007"/>
                    <a:gd name="connsiteY3" fmla="*/ 715061 h 4218947"/>
                    <a:gd name="connsiteX4" fmla="*/ 5460004 w 10920007"/>
                    <a:gd name="connsiteY4" fmla="*/ 721081 h 4218947"/>
                    <a:gd name="connsiteX5" fmla="*/ 3572711 w 10920007"/>
                    <a:gd name="connsiteY5" fmla="*/ 691461 h 4218947"/>
                    <a:gd name="connsiteX6" fmla="*/ 1344095 w 10920007"/>
                    <a:gd name="connsiteY6" fmla="*/ 619197 h 4218947"/>
                    <a:gd name="connsiteX7" fmla="*/ 680230 w 10920007"/>
                    <a:gd name="connsiteY7" fmla="*/ 6056 h 4218947"/>
                    <a:gd name="connsiteX8" fmla="*/ 101318 w 10920007"/>
                    <a:gd name="connsiteY8" fmla="*/ 219286 h 4218947"/>
                    <a:gd name="connsiteX9" fmla="*/ 712257 w 10920007"/>
                    <a:gd name="connsiteY9" fmla="*/ 820590 h 4218947"/>
                    <a:gd name="connsiteX10" fmla="*/ 2516423 w 10920007"/>
                    <a:gd name="connsiteY10" fmla="*/ 3401666 h 4218947"/>
                    <a:gd name="connsiteX11" fmla="*/ 5460004 w 10920007"/>
                    <a:gd name="connsiteY11" fmla="*/ 4191051 h 4218947"/>
                    <a:gd name="connsiteX12" fmla="*/ 8403585 w 10920007"/>
                    <a:gd name="connsiteY12" fmla="*/ 3395646 h 4218947"/>
                    <a:gd name="connsiteX13" fmla="*/ 10207751 w 10920007"/>
                    <a:gd name="connsiteY13" fmla="*/ 814570 h 4218947"/>
                    <a:gd name="connsiteX14" fmla="*/ 10818690 w 10920007"/>
                    <a:gd name="connsiteY14" fmla="*/ 213266 h 4218947"/>
                    <a:gd name="connsiteX15" fmla="*/ 10239778 w 10920007"/>
                    <a:gd name="connsiteY15" fmla="*/ 36 h 4218947"/>
                    <a:gd name="connsiteX0" fmla="*/ 10239778 w 10920007"/>
                    <a:gd name="connsiteY0" fmla="*/ 36 h 4367090"/>
                    <a:gd name="connsiteX1" fmla="*/ 9575913 w 10920007"/>
                    <a:gd name="connsiteY1" fmla="*/ 613177 h 4367090"/>
                    <a:gd name="connsiteX2" fmla="*/ 7347297 w 10920007"/>
                    <a:gd name="connsiteY2" fmla="*/ 685441 h 4367090"/>
                    <a:gd name="connsiteX3" fmla="*/ 5460004 w 10920007"/>
                    <a:gd name="connsiteY3" fmla="*/ 715061 h 4367090"/>
                    <a:gd name="connsiteX4" fmla="*/ 5460004 w 10920007"/>
                    <a:gd name="connsiteY4" fmla="*/ 721081 h 4367090"/>
                    <a:gd name="connsiteX5" fmla="*/ 3572711 w 10920007"/>
                    <a:gd name="connsiteY5" fmla="*/ 691461 h 4367090"/>
                    <a:gd name="connsiteX6" fmla="*/ 1344095 w 10920007"/>
                    <a:gd name="connsiteY6" fmla="*/ 619197 h 4367090"/>
                    <a:gd name="connsiteX7" fmla="*/ 680230 w 10920007"/>
                    <a:gd name="connsiteY7" fmla="*/ 6056 h 4367090"/>
                    <a:gd name="connsiteX8" fmla="*/ 101318 w 10920007"/>
                    <a:gd name="connsiteY8" fmla="*/ 219286 h 4367090"/>
                    <a:gd name="connsiteX9" fmla="*/ 712257 w 10920007"/>
                    <a:gd name="connsiteY9" fmla="*/ 820590 h 4367090"/>
                    <a:gd name="connsiteX10" fmla="*/ 2516423 w 10920007"/>
                    <a:gd name="connsiteY10" fmla="*/ 3401666 h 4367090"/>
                    <a:gd name="connsiteX11" fmla="*/ 5002804 w 10920007"/>
                    <a:gd name="connsiteY11" fmla="*/ 4343451 h 4367090"/>
                    <a:gd name="connsiteX12" fmla="*/ 8403585 w 10920007"/>
                    <a:gd name="connsiteY12" fmla="*/ 3395646 h 4367090"/>
                    <a:gd name="connsiteX13" fmla="*/ 10207751 w 10920007"/>
                    <a:gd name="connsiteY13" fmla="*/ 814570 h 4367090"/>
                    <a:gd name="connsiteX14" fmla="*/ 10818690 w 10920007"/>
                    <a:gd name="connsiteY14" fmla="*/ 213266 h 4367090"/>
                    <a:gd name="connsiteX15" fmla="*/ 10239778 w 10920007"/>
                    <a:gd name="connsiteY15" fmla="*/ 36 h 4367090"/>
                    <a:gd name="connsiteX0" fmla="*/ 10239778 w 10920007"/>
                    <a:gd name="connsiteY0" fmla="*/ 36 h 4345278"/>
                    <a:gd name="connsiteX1" fmla="*/ 9575913 w 10920007"/>
                    <a:gd name="connsiteY1" fmla="*/ 613177 h 4345278"/>
                    <a:gd name="connsiteX2" fmla="*/ 7347297 w 10920007"/>
                    <a:gd name="connsiteY2" fmla="*/ 685441 h 4345278"/>
                    <a:gd name="connsiteX3" fmla="*/ 5460004 w 10920007"/>
                    <a:gd name="connsiteY3" fmla="*/ 715061 h 4345278"/>
                    <a:gd name="connsiteX4" fmla="*/ 5460004 w 10920007"/>
                    <a:gd name="connsiteY4" fmla="*/ 721081 h 4345278"/>
                    <a:gd name="connsiteX5" fmla="*/ 3572711 w 10920007"/>
                    <a:gd name="connsiteY5" fmla="*/ 691461 h 4345278"/>
                    <a:gd name="connsiteX6" fmla="*/ 1344095 w 10920007"/>
                    <a:gd name="connsiteY6" fmla="*/ 619197 h 4345278"/>
                    <a:gd name="connsiteX7" fmla="*/ 680230 w 10920007"/>
                    <a:gd name="connsiteY7" fmla="*/ 6056 h 4345278"/>
                    <a:gd name="connsiteX8" fmla="*/ 101318 w 10920007"/>
                    <a:gd name="connsiteY8" fmla="*/ 219286 h 4345278"/>
                    <a:gd name="connsiteX9" fmla="*/ 712257 w 10920007"/>
                    <a:gd name="connsiteY9" fmla="*/ 820590 h 4345278"/>
                    <a:gd name="connsiteX10" fmla="*/ 2516423 w 10920007"/>
                    <a:gd name="connsiteY10" fmla="*/ 3401666 h 4345278"/>
                    <a:gd name="connsiteX11" fmla="*/ 5002804 w 10920007"/>
                    <a:gd name="connsiteY11" fmla="*/ 4343451 h 4345278"/>
                    <a:gd name="connsiteX12" fmla="*/ 8403585 w 10920007"/>
                    <a:gd name="connsiteY12" fmla="*/ 3395646 h 4345278"/>
                    <a:gd name="connsiteX13" fmla="*/ 10207751 w 10920007"/>
                    <a:gd name="connsiteY13" fmla="*/ 814570 h 4345278"/>
                    <a:gd name="connsiteX14" fmla="*/ 10818690 w 10920007"/>
                    <a:gd name="connsiteY14" fmla="*/ 213266 h 4345278"/>
                    <a:gd name="connsiteX15" fmla="*/ 10239778 w 10920007"/>
                    <a:gd name="connsiteY15" fmla="*/ 36 h 4345278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84562"/>
                    <a:gd name="connsiteX1" fmla="*/ 9575913 w 10920007"/>
                    <a:gd name="connsiteY1" fmla="*/ 613177 h 4384562"/>
                    <a:gd name="connsiteX2" fmla="*/ 7347297 w 10920007"/>
                    <a:gd name="connsiteY2" fmla="*/ 685441 h 4384562"/>
                    <a:gd name="connsiteX3" fmla="*/ 5460004 w 10920007"/>
                    <a:gd name="connsiteY3" fmla="*/ 715061 h 4384562"/>
                    <a:gd name="connsiteX4" fmla="*/ 5460004 w 10920007"/>
                    <a:gd name="connsiteY4" fmla="*/ 721081 h 4384562"/>
                    <a:gd name="connsiteX5" fmla="*/ 3572711 w 10920007"/>
                    <a:gd name="connsiteY5" fmla="*/ 691461 h 4384562"/>
                    <a:gd name="connsiteX6" fmla="*/ 1344095 w 10920007"/>
                    <a:gd name="connsiteY6" fmla="*/ 619197 h 4384562"/>
                    <a:gd name="connsiteX7" fmla="*/ 680230 w 10920007"/>
                    <a:gd name="connsiteY7" fmla="*/ 6056 h 4384562"/>
                    <a:gd name="connsiteX8" fmla="*/ 101318 w 10920007"/>
                    <a:gd name="connsiteY8" fmla="*/ 219286 h 4384562"/>
                    <a:gd name="connsiteX9" fmla="*/ 712257 w 10920007"/>
                    <a:gd name="connsiteY9" fmla="*/ 820590 h 4384562"/>
                    <a:gd name="connsiteX10" fmla="*/ 2516423 w 10920007"/>
                    <a:gd name="connsiteY10" fmla="*/ 3401666 h 4384562"/>
                    <a:gd name="connsiteX11" fmla="*/ 5269504 w 10920007"/>
                    <a:gd name="connsiteY11" fmla="*/ 4381551 h 4384562"/>
                    <a:gd name="connsiteX12" fmla="*/ 8403585 w 10920007"/>
                    <a:gd name="connsiteY12" fmla="*/ 3395646 h 4384562"/>
                    <a:gd name="connsiteX13" fmla="*/ 10207751 w 10920007"/>
                    <a:gd name="connsiteY13" fmla="*/ 814570 h 4384562"/>
                    <a:gd name="connsiteX14" fmla="*/ 10818690 w 10920007"/>
                    <a:gd name="connsiteY14" fmla="*/ 213266 h 4384562"/>
                    <a:gd name="connsiteX15" fmla="*/ 10239778 w 10920007"/>
                    <a:gd name="connsiteY15" fmla="*/ 36 h 4384562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802904 w 10920007"/>
                    <a:gd name="connsiteY4" fmla="*/ 38071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802904 w 10920007"/>
                    <a:gd name="connsiteY3" fmla="*/ 3807181 h 4381551"/>
                    <a:gd name="connsiteX4" fmla="*/ 3420311 w 10920007"/>
                    <a:gd name="connsiteY4" fmla="*/ 333941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03333 w 10920007"/>
                    <a:gd name="connsiteY4" fmla="*/ 202997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03333 w 10920007"/>
                    <a:gd name="connsiteY4" fmla="*/ 202997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270235 w 10920007"/>
                    <a:gd name="connsiteY11" fmla="*/ 3395648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65485 w 10920007"/>
                    <a:gd name="connsiteY11" fmla="*/ 347392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20007" h="4381551">
                      <a:moveTo>
                        <a:pt x="10239778" y="36"/>
                      </a:moveTo>
                      <a:cubicBezTo>
                        <a:pt x="9987208" y="2794"/>
                        <a:pt x="9783196" y="161847"/>
                        <a:pt x="9614013" y="613177"/>
                      </a:cubicBezTo>
                      <a:cubicBezTo>
                        <a:pt x="8794493" y="2002734"/>
                        <a:pt x="8127374" y="3352113"/>
                        <a:pt x="5802904" y="3807181"/>
                      </a:cubicBezTo>
                      <a:cubicBezTo>
                        <a:pt x="4913456" y="3841758"/>
                        <a:pt x="4328809" y="3802731"/>
                        <a:pt x="3420311" y="3339411"/>
                      </a:cubicBezTo>
                      <a:cubicBezTo>
                        <a:pt x="2822766" y="3020638"/>
                        <a:pt x="2506519" y="2522479"/>
                        <a:pt x="2160483" y="2069110"/>
                      </a:cubicBezTo>
                      <a:cubicBezTo>
                        <a:pt x="1909697" y="1615741"/>
                        <a:pt x="1600329" y="933945"/>
                        <a:pt x="1344095" y="619197"/>
                      </a:cubicBezTo>
                      <a:cubicBezTo>
                        <a:pt x="1174912" y="167867"/>
                        <a:pt x="932800" y="8814"/>
                        <a:pt x="680230" y="6056"/>
                      </a:cubicBezTo>
                      <a:cubicBezTo>
                        <a:pt x="483787" y="3911"/>
                        <a:pt x="281019" y="96315"/>
                        <a:pt x="101318" y="219286"/>
                      </a:cubicBezTo>
                      <a:cubicBezTo>
                        <a:pt x="-65901" y="398902"/>
                        <a:pt x="-121622" y="987539"/>
                        <a:pt x="712257" y="820590"/>
                      </a:cubicBezTo>
                      <a:cubicBezTo>
                        <a:pt x="995876" y="1624914"/>
                        <a:pt x="1687776" y="2838799"/>
                        <a:pt x="2516423" y="3401666"/>
                      </a:cubicBezTo>
                      <a:cubicBezTo>
                        <a:pt x="3307714" y="3963409"/>
                        <a:pt x="4131207" y="4231940"/>
                        <a:pt x="5269504" y="4381551"/>
                      </a:cubicBezTo>
                      <a:cubicBezTo>
                        <a:pt x="6931900" y="4272100"/>
                        <a:pt x="7403341" y="4081962"/>
                        <a:pt x="8365485" y="3473927"/>
                      </a:cubicBezTo>
                      <a:cubicBezTo>
                        <a:pt x="9194132" y="2911060"/>
                        <a:pt x="9752682" y="1677603"/>
                        <a:pt x="10207751" y="814570"/>
                      </a:cubicBezTo>
                      <a:cubicBezTo>
                        <a:pt x="11041630" y="981519"/>
                        <a:pt x="10985909" y="392882"/>
                        <a:pt x="10818690" y="213266"/>
                      </a:cubicBezTo>
                      <a:cubicBezTo>
                        <a:pt x="10638989" y="90295"/>
                        <a:pt x="10436221" y="-2109"/>
                        <a:pt x="10239778" y="36"/>
                      </a:cubicBezTo>
                      <a:close/>
                    </a:path>
                  </a:pathLst>
                </a:custGeom>
                <a:solidFill>
                  <a:srgbClr val="AD7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8" name="Szabadkézi sokszög 527"/>
                <p:cNvSpPr/>
                <p:nvPr/>
              </p:nvSpPr>
              <p:spPr>
                <a:xfrm>
                  <a:off x="4930902" y="4519116"/>
                  <a:ext cx="1880011" cy="1336299"/>
                </a:xfrm>
                <a:custGeom>
                  <a:avLst/>
                  <a:gdLst>
                    <a:gd name="connsiteX0" fmla="*/ 1157150 w 2333348"/>
                    <a:gd name="connsiteY0" fmla="*/ 0 h 2037667"/>
                    <a:gd name="connsiteX1" fmla="*/ 2308326 w 2333348"/>
                    <a:gd name="connsiteY1" fmla="*/ 623129 h 2037667"/>
                    <a:gd name="connsiteX2" fmla="*/ 2310613 w 2333348"/>
                    <a:gd name="connsiteY2" fmla="*/ 650301 h 2037667"/>
                    <a:gd name="connsiteX3" fmla="*/ 2333348 w 2333348"/>
                    <a:gd name="connsiteY3" fmla="*/ 650301 h 2037667"/>
                    <a:gd name="connsiteX4" fmla="*/ 2333348 w 2333348"/>
                    <a:gd name="connsiteY4" fmla="*/ 2037667 h 2037667"/>
                    <a:gd name="connsiteX5" fmla="*/ 39638 w 2333348"/>
                    <a:gd name="connsiteY5" fmla="*/ 2037667 h 2037667"/>
                    <a:gd name="connsiteX6" fmla="*/ 39638 w 2333348"/>
                    <a:gd name="connsiteY6" fmla="*/ 871607 h 2037667"/>
                    <a:gd name="connsiteX7" fmla="*/ 23509 w 2333348"/>
                    <a:gd name="connsiteY7" fmla="*/ 833981 h 2037667"/>
                    <a:gd name="connsiteX8" fmla="*/ 0 w 2333348"/>
                    <a:gd name="connsiteY8" fmla="*/ 694096 h 2037667"/>
                    <a:gd name="connsiteX9" fmla="*/ 1157150 w 2333348"/>
                    <a:gd name="connsiteY9" fmla="*/ 0 h 203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3348" h="2037667">
                      <a:moveTo>
                        <a:pt x="1157150" y="0"/>
                      </a:moveTo>
                      <a:cubicBezTo>
                        <a:pt x="1756284" y="0"/>
                        <a:pt x="2249068" y="273126"/>
                        <a:pt x="2308326" y="623129"/>
                      </a:cubicBezTo>
                      <a:lnTo>
                        <a:pt x="2310613" y="650301"/>
                      </a:lnTo>
                      <a:lnTo>
                        <a:pt x="2333348" y="650301"/>
                      </a:lnTo>
                      <a:lnTo>
                        <a:pt x="2333348" y="2037667"/>
                      </a:lnTo>
                      <a:lnTo>
                        <a:pt x="39638" y="2037667"/>
                      </a:lnTo>
                      <a:lnTo>
                        <a:pt x="39638" y="871607"/>
                      </a:lnTo>
                      <a:lnTo>
                        <a:pt x="23509" y="833981"/>
                      </a:lnTo>
                      <a:cubicBezTo>
                        <a:pt x="8095" y="788797"/>
                        <a:pt x="0" y="742014"/>
                        <a:pt x="0" y="694096"/>
                      </a:cubicBezTo>
                      <a:cubicBezTo>
                        <a:pt x="0" y="310757"/>
                        <a:pt x="518074" y="0"/>
                        <a:pt x="1157150" y="0"/>
                      </a:cubicBezTo>
                      <a:close/>
                    </a:path>
                  </a:pathLst>
                </a:custGeom>
                <a:solidFill>
                  <a:srgbClr val="925F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9" name="Szabadkézi sokszög 528"/>
                <p:cNvSpPr/>
                <p:nvPr/>
              </p:nvSpPr>
              <p:spPr>
                <a:xfrm>
                  <a:off x="4995681" y="4700546"/>
                  <a:ext cx="1732060" cy="1142124"/>
                </a:xfrm>
                <a:custGeom>
                  <a:avLst/>
                  <a:gdLst>
                    <a:gd name="connsiteX0" fmla="*/ 1157150 w 2333348"/>
                    <a:gd name="connsiteY0" fmla="*/ 0 h 2037667"/>
                    <a:gd name="connsiteX1" fmla="*/ 2308326 w 2333348"/>
                    <a:gd name="connsiteY1" fmla="*/ 623129 h 2037667"/>
                    <a:gd name="connsiteX2" fmla="*/ 2310613 w 2333348"/>
                    <a:gd name="connsiteY2" fmla="*/ 650301 h 2037667"/>
                    <a:gd name="connsiteX3" fmla="*/ 2333348 w 2333348"/>
                    <a:gd name="connsiteY3" fmla="*/ 650301 h 2037667"/>
                    <a:gd name="connsiteX4" fmla="*/ 2333348 w 2333348"/>
                    <a:gd name="connsiteY4" fmla="*/ 2037667 h 2037667"/>
                    <a:gd name="connsiteX5" fmla="*/ 39638 w 2333348"/>
                    <a:gd name="connsiteY5" fmla="*/ 2037667 h 2037667"/>
                    <a:gd name="connsiteX6" fmla="*/ 39638 w 2333348"/>
                    <a:gd name="connsiteY6" fmla="*/ 871607 h 2037667"/>
                    <a:gd name="connsiteX7" fmla="*/ 23509 w 2333348"/>
                    <a:gd name="connsiteY7" fmla="*/ 833981 h 2037667"/>
                    <a:gd name="connsiteX8" fmla="*/ 0 w 2333348"/>
                    <a:gd name="connsiteY8" fmla="*/ 694096 h 2037667"/>
                    <a:gd name="connsiteX9" fmla="*/ 1157150 w 2333348"/>
                    <a:gd name="connsiteY9" fmla="*/ 0 h 203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3348" h="2037667">
                      <a:moveTo>
                        <a:pt x="1157150" y="0"/>
                      </a:moveTo>
                      <a:cubicBezTo>
                        <a:pt x="1756284" y="0"/>
                        <a:pt x="2249068" y="273126"/>
                        <a:pt x="2308326" y="623129"/>
                      </a:cubicBezTo>
                      <a:lnTo>
                        <a:pt x="2310613" y="650301"/>
                      </a:lnTo>
                      <a:lnTo>
                        <a:pt x="2333348" y="650301"/>
                      </a:lnTo>
                      <a:lnTo>
                        <a:pt x="2333348" y="2037667"/>
                      </a:lnTo>
                      <a:lnTo>
                        <a:pt x="39638" y="2037667"/>
                      </a:lnTo>
                      <a:lnTo>
                        <a:pt x="39638" y="871607"/>
                      </a:lnTo>
                      <a:lnTo>
                        <a:pt x="23509" y="833981"/>
                      </a:lnTo>
                      <a:cubicBezTo>
                        <a:pt x="8095" y="788797"/>
                        <a:pt x="0" y="742014"/>
                        <a:pt x="0" y="694096"/>
                      </a:cubicBezTo>
                      <a:cubicBezTo>
                        <a:pt x="0" y="310757"/>
                        <a:pt x="518074" y="0"/>
                        <a:pt x="1157150" y="0"/>
                      </a:cubicBezTo>
                      <a:close/>
                    </a:path>
                  </a:pathLst>
                </a:custGeom>
                <a:solidFill>
                  <a:srgbClr val="AD7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414" name="Csoportba foglalás 413"/>
            <p:cNvGrpSpPr>
              <a:grpSpLocks noChangeAspect="1"/>
            </p:cNvGrpSpPr>
            <p:nvPr/>
          </p:nvGrpSpPr>
          <p:grpSpPr>
            <a:xfrm flipV="1">
              <a:off x="4232822" y="1726232"/>
              <a:ext cx="3726356" cy="1876123"/>
              <a:chOff x="588372" y="827585"/>
              <a:chExt cx="11015256" cy="5545894"/>
            </a:xfrm>
          </p:grpSpPr>
          <p:grpSp>
            <p:nvGrpSpPr>
              <p:cNvPr id="415" name="Csoportba foglalás 414"/>
              <p:cNvGrpSpPr/>
              <p:nvPr/>
            </p:nvGrpSpPr>
            <p:grpSpPr>
              <a:xfrm>
                <a:off x="2895165" y="827585"/>
                <a:ext cx="6401671" cy="1916366"/>
                <a:chOff x="2847220" y="811030"/>
                <a:chExt cx="6401671" cy="1916366"/>
              </a:xfrm>
            </p:grpSpPr>
            <p:grpSp>
              <p:nvGrpSpPr>
                <p:cNvPr id="499" name="Csoportba foglalás 498"/>
                <p:cNvGrpSpPr/>
                <p:nvPr/>
              </p:nvGrpSpPr>
              <p:grpSpPr>
                <a:xfrm>
                  <a:off x="2847220" y="811030"/>
                  <a:ext cx="6401671" cy="1916366"/>
                  <a:chOff x="2739035" y="1047578"/>
                  <a:chExt cx="6401671" cy="1783630"/>
                </a:xfrm>
              </p:grpSpPr>
              <p:grpSp>
                <p:nvGrpSpPr>
                  <p:cNvPr id="505" name="Csoportba foglalás 504"/>
                  <p:cNvGrpSpPr/>
                  <p:nvPr/>
                </p:nvGrpSpPr>
                <p:grpSpPr>
                  <a:xfrm>
                    <a:off x="3127267" y="1701004"/>
                    <a:ext cx="5624339" cy="1130204"/>
                    <a:chOff x="3280758" y="2209705"/>
                    <a:chExt cx="5624339" cy="1130204"/>
                  </a:xfrm>
                </p:grpSpPr>
                <p:sp>
                  <p:nvSpPr>
                    <p:cNvPr id="508" name="Téglalap 13"/>
                    <p:cNvSpPr/>
                    <p:nvPr/>
                  </p:nvSpPr>
                  <p:spPr>
                    <a:xfrm>
                      <a:off x="3280758" y="2209705"/>
                      <a:ext cx="5624339" cy="421892"/>
                    </a:xfrm>
                    <a:custGeom>
                      <a:avLst/>
                      <a:gdLst>
                        <a:gd name="connsiteX0" fmla="*/ 0 w 5581650"/>
                        <a:gd name="connsiteY0" fmla="*/ 0 h 1295400"/>
                        <a:gd name="connsiteX1" fmla="*/ 5581650 w 5581650"/>
                        <a:gd name="connsiteY1" fmla="*/ 0 h 1295400"/>
                        <a:gd name="connsiteX2" fmla="*/ 5581650 w 5581650"/>
                        <a:gd name="connsiteY2" fmla="*/ 1295400 h 1295400"/>
                        <a:gd name="connsiteX3" fmla="*/ 0 w 5581650"/>
                        <a:gd name="connsiteY3" fmla="*/ 1295400 h 1295400"/>
                        <a:gd name="connsiteX4" fmla="*/ 0 w 5581650"/>
                        <a:gd name="connsiteY4" fmla="*/ 0 h 1295400"/>
                        <a:gd name="connsiteX0" fmla="*/ 0 w 5581650"/>
                        <a:gd name="connsiteY0" fmla="*/ 0 h 1295400"/>
                        <a:gd name="connsiteX1" fmla="*/ 5581650 w 5581650"/>
                        <a:gd name="connsiteY1" fmla="*/ 0 h 1295400"/>
                        <a:gd name="connsiteX2" fmla="*/ 5546024 w 5581650"/>
                        <a:gd name="connsiteY2" fmla="*/ 939141 h 1295400"/>
                        <a:gd name="connsiteX3" fmla="*/ 0 w 5581650"/>
                        <a:gd name="connsiteY3" fmla="*/ 1295400 h 1295400"/>
                        <a:gd name="connsiteX4" fmla="*/ 0 w 5581650"/>
                        <a:gd name="connsiteY4" fmla="*/ 0 h 1295400"/>
                        <a:gd name="connsiteX0" fmla="*/ 0 w 5581650"/>
                        <a:gd name="connsiteY0" fmla="*/ 0 h 962891"/>
                        <a:gd name="connsiteX1" fmla="*/ 5581650 w 5581650"/>
                        <a:gd name="connsiteY1" fmla="*/ 0 h 962891"/>
                        <a:gd name="connsiteX2" fmla="*/ 5546024 w 5581650"/>
                        <a:gd name="connsiteY2" fmla="*/ 939141 h 962891"/>
                        <a:gd name="connsiteX3" fmla="*/ 71252 w 5581650"/>
                        <a:gd name="connsiteY3" fmla="*/ 962891 h 962891"/>
                        <a:gd name="connsiteX4" fmla="*/ 0 w 5581650"/>
                        <a:gd name="connsiteY4" fmla="*/ 0 h 962891"/>
                        <a:gd name="connsiteX0" fmla="*/ 0 w 5581650"/>
                        <a:gd name="connsiteY0" fmla="*/ 0 h 1026969"/>
                        <a:gd name="connsiteX1" fmla="*/ 5581650 w 5581650"/>
                        <a:gd name="connsiteY1" fmla="*/ 0 h 1026969"/>
                        <a:gd name="connsiteX2" fmla="*/ 5546024 w 5581650"/>
                        <a:gd name="connsiteY2" fmla="*/ 939141 h 1026969"/>
                        <a:gd name="connsiteX3" fmla="*/ 2523259 w 5581650"/>
                        <a:gd name="connsiteY3" fmla="*/ 1026969 h 1026969"/>
                        <a:gd name="connsiteX4" fmla="*/ 71252 w 5581650"/>
                        <a:gd name="connsiteY4" fmla="*/ 962891 h 1026969"/>
                        <a:gd name="connsiteX5" fmla="*/ 0 w 5581650"/>
                        <a:gd name="connsiteY5" fmla="*/ 0 h 1026969"/>
                        <a:gd name="connsiteX0" fmla="*/ 0 w 5590246"/>
                        <a:gd name="connsiteY0" fmla="*/ 637503 h 1664472"/>
                        <a:gd name="connsiteX1" fmla="*/ 5590246 w 5590246"/>
                        <a:gd name="connsiteY1" fmla="*/ 0 h 1664472"/>
                        <a:gd name="connsiteX2" fmla="*/ 5546024 w 5590246"/>
                        <a:gd name="connsiteY2" fmla="*/ 1576644 h 1664472"/>
                        <a:gd name="connsiteX3" fmla="*/ 2523259 w 5590246"/>
                        <a:gd name="connsiteY3" fmla="*/ 1664472 h 1664472"/>
                        <a:gd name="connsiteX4" fmla="*/ 71252 w 5590246"/>
                        <a:gd name="connsiteY4" fmla="*/ 1600394 h 1664472"/>
                        <a:gd name="connsiteX5" fmla="*/ 0 w 5590246"/>
                        <a:gd name="connsiteY5" fmla="*/ 637503 h 1664472"/>
                        <a:gd name="connsiteX0" fmla="*/ 0 w 5590246"/>
                        <a:gd name="connsiteY0" fmla="*/ 637503 h 2160307"/>
                        <a:gd name="connsiteX1" fmla="*/ 5590246 w 5590246"/>
                        <a:gd name="connsiteY1" fmla="*/ 0 h 2160307"/>
                        <a:gd name="connsiteX2" fmla="*/ 5546024 w 5590246"/>
                        <a:gd name="connsiteY2" fmla="*/ 1576644 h 2160307"/>
                        <a:gd name="connsiteX3" fmla="*/ 2514662 w 5590246"/>
                        <a:gd name="connsiteY3" fmla="*/ 2160307 h 2160307"/>
                        <a:gd name="connsiteX4" fmla="*/ 71252 w 5590246"/>
                        <a:gd name="connsiteY4" fmla="*/ 1600394 h 2160307"/>
                        <a:gd name="connsiteX5" fmla="*/ 0 w 5590246"/>
                        <a:gd name="connsiteY5" fmla="*/ 637503 h 2160307"/>
                        <a:gd name="connsiteX0" fmla="*/ 0 w 5590246"/>
                        <a:gd name="connsiteY0" fmla="*/ 283336 h 2160307"/>
                        <a:gd name="connsiteX1" fmla="*/ 5590246 w 5590246"/>
                        <a:gd name="connsiteY1" fmla="*/ 0 h 2160307"/>
                        <a:gd name="connsiteX2" fmla="*/ 5546024 w 5590246"/>
                        <a:gd name="connsiteY2" fmla="*/ 1576644 h 2160307"/>
                        <a:gd name="connsiteX3" fmla="*/ 2514662 w 5590246"/>
                        <a:gd name="connsiteY3" fmla="*/ 2160307 h 2160307"/>
                        <a:gd name="connsiteX4" fmla="*/ 71252 w 5590246"/>
                        <a:gd name="connsiteY4" fmla="*/ 1600394 h 2160307"/>
                        <a:gd name="connsiteX5" fmla="*/ 0 w 5590246"/>
                        <a:gd name="connsiteY5" fmla="*/ 283336 h 2160307"/>
                        <a:gd name="connsiteX0" fmla="*/ 0 w 5590246"/>
                        <a:gd name="connsiteY0" fmla="*/ 283336 h 2160307"/>
                        <a:gd name="connsiteX1" fmla="*/ 5590246 w 5590246"/>
                        <a:gd name="connsiteY1" fmla="*/ 0 h 2160307"/>
                        <a:gd name="connsiteX2" fmla="*/ 5546024 w 5590246"/>
                        <a:gd name="connsiteY2" fmla="*/ 1576644 h 2160307"/>
                        <a:gd name="connsiteX3" fmla="*/ 2514662 w 5590246"/>
                        <a:gd name="connsiteY3" fmla="*/ 2160307 h 2160307"/>
                        <a:gd name="connsiteX4" fmla="*/ 45462 w 5590246"/>
                        <a:gd name="connsiteY4" fmla="*/ 1600392 h 2160307"/>
                        <a:gd name="connsiteX5" fmla="*/ 0 w 5590246"/>
                        <a:gd name="connsiteY5" fmla="*/ 283336 h 2160307"/>
                        <a:gd name="connsiteX0" fmla="*/ 0 w 5590246"/>
                        <a:gd name="connsiteY0" fmla="*/ 70830 h 2160307"/>
                        <a:gd name="connsiteX1" fmla="*/ 5590246 w 5590246"/>
                        <a:gd name="connsiteY1" fmla="*/ 0 h 2160307"/>
                        <a:gd name="connsiteX2" fmla="*/ 5546024 w 5590246"/>
                        <a:gd name="connsiteY2" fmla="*/ 1576644 h 2160307"/>
                        <a:gd name="connsiteX3" fmla="*/ 2514662 w 5590246"/>
                        <a:gd name="connsiteY3" fmla="*/ 2160307 h 2160307"/>
                        <a:gd name="connsiteX4" fmla="*/ 45462 w 5590246"/>
                        <a:gd name="connsiteY4" fmla="*/ 1600392 h 2160307"/>
                        <a:gd name="connsiteX5" fmla="*/ 0 w 5590246"/>
                        <a:gd name="connsiteY5" fmla="*/ 70830 h 2160307"/>
                        <a:gd name="connsiteX0" fmla="*/ 0 w 5590246"/>
                        <a:gd name="connsiteY0" fmla="*/ 70830 h 2160307"/>
                        <a:gd name="connsiteX1" fmla="*/ 5590246 w 5590246"/>
                        <a:gd name="connsiteY1" fmla="*/ 0 h 2160307"/>
                        <a:gd name="connsiteX2" fmla="*/ 5571815 w 5590246"/>
                        <a:gd name="connsiteY2" fmla="*/ 1718313 h 2160307"/>
                        <a:gd name="connsiteX3" fmla="*/ 2514662 w 5590246"/>
                        <a:gd name="connsiteY3" fmla="*/ 2160307 h 2160307"/>
                        <a:gd name="connsiteX4" fmla="*/ 45462 w 5590246"/>
                        <a:gd name="connsiteY4" fmla="*/ 1600392 h 2160307"/>
                        <a:gd name="connsiteX5" fmla="*/ 0 w 5590246"/>
                        <a:gd name="connsiteY5" fmla="*/ 70830 h 2160307"/>
                        <a:gd name="connsiteX0" fmla="*/ 14715 w 5604961"/>
                        <a:gd name="connsiteY0" fmla="*/ 70830 h 2160307"/>
                        <a:gd name="connsiteX1" fmla="*/ 5604961 w 5604961"/>
                        <a:gd name="connsiteY1" fmla="*/ 0 h 2160307"/>
                        <a:gd name="connsiteX2" fmla="*/ 5586530 w 5604961"/>
                        <a:gd name="connsiteY2" fmla="*/ 1718313 h 2160307"/>
                        <a:gd name="connsiteX3" fmla="*/ 2529377 w 5604961"/>
                        <a:gd name="connsiteY3" fmla="*/ 2160307 h 2160307"/>
                        <a:gd name="connsiteX4" fmla="*/ 0 w 5604961"/>
                        <a:gd name="connsiteY4" fmla="*/ 1742052 h 2160307"/>
                        <a:gd name="connsiteX5" fmla="*/ 14715 w 5604961"/>
                        <a:gd name="connsiteY5" fmla="*/ 70830 h 21603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604961" h="2160307">
                          <a:moveTo>
                            <a:pt x="14715" y="70830"/>
                          </a:moveTo>
                          <a:lnTo>
                            <a:pt x="5604961" y="0"/>
                          </a:lnTo>
                          <a:lnTo>
                            <a:pt x="5586530" y="1718313"/>
                          </a:lnTo>
                          <a:cubicBezTo>
                            <a:pt x="4586859" y="1723838"/>
                            <a:pt x="3529048" y="2154782"/>
                            <a:pt x="2529377" y="2160307"/>
                          </a:cubicBezTo>
                          <a:lnTo>
                            <a:pt x="0" y="1742052"/>
                          </a:lnTo>
                          <a:lnTo>
                            <a:pt x="14715" y="70830"/>
                          </a:lnTo>
                          <a:close/>
                        </a:path>
                      </a:pathLst>
                    </a:custGeom>
                    <a:solidFill>
                      <a:srgbClr val="925F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09" name="Téglalap 13"/>
                    <p:cNvSpPr/>
                    <p:nvPr/>
                  </p:nvSpPr>
                  <p:spPr>
                    <a:xfrm>
                      <a:off x="3294871" y="2507732"/>
                      <a:ext cx="5591175" cy="832177"/>
                    </a:xfrm>
                    <a:custGeom>
                      <a:avLst/>
                      <a:gdLst>
                        <a:gd name="connsiteX0" fmla="*/ 0 w 5581650"/>
                        <a:gd name="connsiteY0" fmla="*/ 0 h 1295400"/>
                        <a:gd name="connsiteX1" fmla="*/ 5581650 w 5581650"/>
                        <a:gd name="connsiteY1" fmla="*/ 0 h 1295400"/>
                        <a:gd name="connsiteX2" fmla="*/ 5581650 w 5581650"/>
                        <a:gd name="connsiteY2" fmla="*/ 1295400 h 1295400"/>
                        <a:gd name="connsiteX3" fmla="*/ 0 w 5581650"/>
                        <a:gd name="connsiteY3" fmla="*/ 1295400 h 1295400"/>
                        <a:gd name="connsiteX4" fmla="*/ 0 w 5581650"/>
                        <a:gd name="connsiteY4" fmla="*/ 0 h 1295400"/>
                        <a:gd name="connsiteX0" fmla="*/ 0 w 5581650"/>
                        <a:gd name="connsiteY0" fmla="*/ 0 h 1295400"/>
                        <a:gd name="connsiteX1" fmla="*/ 5581650 w 5581650"/>
                        <a:gd name="connsiteY1" fmla="*/ 0 h 1295400"/>
                        <a:gd name="connsiteX2" fmla="*/ 5546024 w 5581650"/>
                        <a:gd name="connsiteY2" fmla="*/ 939141 h 1295400"/>
                        <a:gd name="connsiteX3" fmla="*/ 0 w 5581650"/>
                        <a:gd name="connsiteY3" fmla="*/ 1295400 h 1295400"/>
                        <a:gd name="connsiteX4" fmla="*/ 0 w 5581650"/>
                        <a:gd name="connsiteY4" fmla="*/ 0 h 1295400"/>
                        <a:gd name="connsiteX0" fmla="*/ 0 w 5581650"/>
                        <a:gd name="connsiteY0" fmla="*/ 0 h 962891"/>
                        <a:gd name="connsiteX1" fmla="*/ 5581650 w 5581650"/>
                        <a:gd name="connsiteY1" fmla="*/ 0 h 962891"/>
                        <a:gd name="connsiteX2" fmla="*/ 5546024 w 5581650"/>
                        <a:gd name="connsiteY2" fmla="*/ 939141 h 962891"/>
                        <a:gd name="connsiteX3" fmla="*/ 71252 w 5581650"/>
                        <a:gd name="connsiteY3" fmla="*/ 962891 h 962891"/>
                        <a:gd name="connsiteX4" fmla="*/ 0 w 5581650"/>
                        <a:gd name="connsiteY4" fmla="*/ 0 h 962891"/>
                        <a:gd name="connsiteX0" fmla="*/ 0 w 5581650"/>
                        <a:gd name="connsiteY0" fmla="*/ 0 h 1026969"/>
                        <a:gd name="connsiteX1" fmla="*/ 5581650 w 5581650"/>
                        <a:gd name="connsiteY1" fmla="*/ 0 h 1026969"/>
                        <a:gd name="connsiteX2" fmla="*/ 5546024 w 5581650"/>
                        <a:gd name="connsiteY2" fmla="*/ 939141 h 1026969"/>
                        <a:gd name="connsiteX3" fmla="*/ 2523259 w 5581650"/>
                        <a:gd name="connsiteY3" fmla="*/ 1026969 h 1026969"/>
                        <a:gd name="connsiteX4" fmla="*/ 71252 w 5581650"/>
                        <a:gd name="connsiteY4" fmla="*/ 962891 h 1026969"/>
                        <a:gd name="connsiteX5" fmla="*/ 0 w 5581650"/>
                        <a:gd name="connsiteY5" fmla="*/ 0 h 1026969"/>
                        <a:gd name="connsiteX0" fmla="*/ 14473 w 5596123"/>
                        <a:gd name="connsiteY0" fmla="*/ 0 h 1026969"/>
                        <a:gd name="connsiteX1" fmla="*/ 5596123 w 5596123"/>
                        <a:gd name="connsiteY1" fmla="*/ 0 h 1026969"/>
                        <a:gd name="connsiteX2" fmla="*/ 5560497 w 5596123"/>
                        <a:gd name="connsiteY2" fmla="*/ 939141 h 1026969"/>
                        <a:gd name="connsiteX3" fmla="*/ 2537732 w 5596123"/>
                        <a:gd name="connsiteY3" fmla="*/ 1026969 h 1026969"/>
                        <a:gd name="connsiteX4" fmla="*/ 0 w 5596123"/>
                        <a:gd name="connsiteY4" fmla="*/ 975209 h 1026969"/>
                        <a:gd name="connsiteX5" fmla="*/ 14473 w 5596123"/>
                        <a:gd name="connsiteY5" fmla="*/ 0 h 1026969"/>
                        <a:gd name="connsiteX0" fmla="*/ 0 w 5610225"/>
                        <a:gd name="connsiteY0" fmla="*/ 0 h 1026969"/>
                        <a:gd name="connsiteX1" fmla="*/ 5610225 w 5610225"/>
                        <a:gd name="connsiteY1" fmla="*/ 0 h 1026969"/>
                        <a:gd name="connsiteX2" fmla="*/ 5574599 w 5610225"/>
                        <a:gd name="connsiteY2" fmla="*/ 939141 h 1026969"/>
                        <a:gd name="connsiteX3" fmla="*/ 2551834 w 5610225"/>
                        <a:gd name="connsiteY3" fmla="*/ 1026969 h 1026969"/>
                        <a:gd name="connsiteX4" fmla="*/ 14102 w 5610225"/>
                        <a:gd name="connsiteY4" fmla="*/ 975209 h 1026969"/>
                        <a:gd name="connsiteX5" fmla="*/ 0 w 5610225"/>
                        <a:gd name="connsiteY5" fmla="*/ 0 h 1026969"/>
                        <a:gd name="connsiteX0" fmla="*/ 0 w 5591175"/>
                        <a:gd name="connsiteY0" fmla="*/ 49274 h 1076243"/>
                        <a:gd name="connsiteX1" fmla="*/ 5591175 w 5591175"/>
                        <a:gd name="connsiteY1" fmla="*/ 0 h 1076243"/>
                        <a:gd name="connsiteX2" fmla="*/ 5574599 w 5591175"/>
                        <a:gd name="connsiteY2" fmla="*/ 988415 h 1076243"/>
                        <a:gd name="connsiteX3" fmla="*/ 2551834 w 5591175"/>
                        <a:gd name="connsiteY3" fmla="*/ 1076243 h 1076243"/>
                        <a:gd name="connsiteX4" fmla="*/ 14102 w 5591175"/>
                        <a:gd name="connsiteY4" fmla="*/ 1024483 h 1076243"/>
                        <a:gd name="connsiteX5" fmla="*/ 0 w 5591175"/>
                        <a:gd name="connsiteY5" fmla="*/ 49274 h 1076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91175" h="1076243">
                          <a:moveTo>
                            <a:pt x="0" y="49274"/>
                          </a:moveTo>
                          <a:lnTo>
                            <a:pt x="5591175" y="0"/>
                          </a:lnTo>
                          <a:lnTo>
                            <a:pt x="5574599" y="988415"/>
                          </a:lnTo>
                          <a:cubicBezTo>
                            <a:pt x="4574928" y="993940"/>
                            <a:pt x="3551505" y="1070718"/>
                            <a:pt x="2551834" y="1076243"/>
                          </a:cubicBezTo>
                          <a:lnTo>
                            <a:pt x="14102" y="1024483"/>
                          </a:lnTo>
                          <a:lnTo>
                            <a:pt x="0" y="49274"/>
                          </a:lnTo>
                          <a:close/>
                        </a:path>
                      </a:pathLst>
                    </a:custGeom>
                    <a:solidFill>
                      <a:srgbClr val="AD76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506" name="Trapezoid 12"/>
                  <p:cNvSpPr/>
                  <p:nvPr/>
                </p:nvSpPr>
                <p:spPr>
                  <a:xfrm>
                    <a:off x="2739035" y="1047578"/>
                    <a:ext cx="6401671" cy="824353"/>
                  </a:xfrm>
                  <a:custGeom>
                    <a:avLst/>
                    <a:gdLst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5705475 w 6324600"/>
                      <a:gd name="connsiteY2" fmla="*/ 0 h 800100"/>
                      <a:gd name="connsiteX3" fmla="*/ 6324600 w 6324600"/>
                      <a:gd name="connsiteY3" fmla="*/ 800100 h 800100"/>
                      <a:gd name="connsiteX4" fmla="*/ 0 w 6324600"/>
                      <a:gd name="connsiteY4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4133850 w 6324600"/>
                      <a:gd name="connsiteY2" fmla="*/ 19050 h 800100"/>
                      <a:gd name="connsiteX3" fmla="*/ 5705475 w 6324600"/>
                      <a:gd name="connsiteY3" fmla="*/ 0 h 800100"/>
                      <a:gd name="connsiteX4" fmla="*/ 6324600 w 6324600"/>
                      <a:gd name="connsiteY4" fmla="*/ 800100 h 800100"/>
                      <a:gd name="connsiteX5" fmla="*/ 0 w 6324600"/>
                      <a:gd name="connsiteY5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0 w 6324600"/>
                      <a:gd name="connsiteY6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1314450 w 6324600"/>
                      <a:gd name="connsiteY6" fmla="*/ 762000 h 800100"/>
                      <a:gd name="connsiteX7" fmla="*/ 0 w 6324600"/>
                      <a:gd name="connsiteY7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5143500 w 6324600"/>
                      <a:gd name="connsiteY6" fmla="*/ 704850 h 800100"/>
                      <a:gd name="connsiteX7" fmla="*/ 1314450 w 6324600"/>
                      <a:gd name="connsiteY7" fmla="*/ 762000 h 800100"/>
                      <a:gd name="connsiteX8" fmla="*/ 0 w 6324600"/>
                      <a:gd name="connsiteY8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5954430 w 6324600"/>
                      <a:gd name="connsiteY5" fmla="*/ 354830 h 800100"/>
                      <a:gd name="connsiteX6" fmla="*/ 6324600 w 6324600"/>
                      <a:gd name="connsiteY6" fmla="*/ 800100 h 800100"/>
                      <a:gd name="connsiteX7" fmla="*/ 5143500 w 6324600"/>
                      <a:gd name="connsiteY7" fmla="*/ 704850 h 800100"/>
                      <a:gd name="connsiteX8" fmla="*/ 1314450 w 6324600"/>
                      <a:gd name="connsiteY8" fmla="*/ 762000 h 800100"/>
                      <a:gd name="connsiteX9" fmla="*/ 0 w 6324600"/>
                      <a:gd name="connsiteY9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619125 w 6324600"/>
                      <a:gd name="connsiteY2" fmla="*/ 0 h 800100"/>
                      <a:gd name="connsiteX3" fmla="*/ 1657350 w 6324600"/>
                      <a:gd name="connsiteY3" fmla="*/ 57150 h 800100"/>
                      <a:gd name="connsiteX4" fmla="*/ 4133850 w 6324600"/>
                      <a:gd name="connsiteY4" fmla="*/ 19050 h 800100"/>
                      <a:gd name="connsiteX5" fmla="*/ 5705475 w 6324600"/>
                      <a:gd name="connsiteY5" fmla="*/ 0 h 800100"/>
                      <a:gd name="connsiteX6" fmla="*/ 5954430 w 6324600"/>
                      <a:gd name="connsiteY6" fmla="*/ 354830 h 800100"/>
                      <a:gd name="connsiteX7" fmla="*/ 6324600 w 6324600"/>
                      <a:gd name="connsiteY7" fmla="*/ 800100 h 800100"/>
                      <a:gd name="connsiteX8" fmla="*/ 5143500 w 6324600"/>
                      <a:gd name="connsiteY8" fmla="*/ 704850 h 800100"/>
                      <a:gd name="connsiteX9" fmla="*/ 1314450 w 6324600"/>
                      <a:gd name="connsiteY9" fmla="*/ 762000 h 800100"/>
                      <a:gd name="connsiteX10" fmla="*/ 0 w 6324600"/>
                      <a:gd name="connsiteY10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619125 w 6324600"/>
                      <a:gd name="connsiteY2" fmla="*/ 0 h 800100"/>
                      <a:gd name="connsiteX3" fmla="*/ 1657350 w 6324600"/>
                      <a:gd name="connsiteY3" fmla="*/ 57150 h 800100"/>
                      <a:gd name="connsiteX4" fmla="*/ 4133850 w 6324600"/>
                      <a:gd name="connsiteY4" fmla="*/ 19050 h 800100"/>
                      <a:gd name="connsiteX5" fmla="*/ 5705475 w 6324600"/>
                      <a:gd name="connsiteY5" fmla="*/ 0 h 800100"/>
                      <a:gd name="connsiteX6" fmla="*/ 5954430 w 6324600"/>
                      <a:gd name="connsiteY6" fmla="*/ 354830 h 800100"/>
                      <a:gd name="connsiteX7" fmla="*/ 6324600 w 6324600"/>
                      <a:gd name="connsiteY7" fmla="*/ 800100 h 800100"/>
                      <a:gd name="connsiteX8" fmla="*/ 5143500 w 6324600"/>
                      <a:gd name="connsiteY8" fmla="*/ 704850 h 800100"/>
                      <a:gd name="connsiteX9" fmla="*/ 1314450 w 6324600"/>
                      <a:gd name="connsiteY9" fmla="*/ 762000 h 800100"/>
                      <a:gd name="connsiteX10" fmla="*/ 0 w 6324600"/>
                      <a:gd name="connsiteY10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600528 w 6324600"/>
                      <a:gd name="connsiteY2" fmla="*/ 18490 h 800100"/>
                      <a:gd name="connsiteX3" fmla="*/ 1657350 w 6324600"/>
                      <a:gd name="connsiteY3" fmla="*/ 57150 h 800100"/>
                      <a:gd name="connsiteX4" fmla="*/ 4133850 w 6324600"/>
                      <a:gd name="connsiteY4" fmla="*/ 19050 h 800100"/>
                      <a:gd name="connsiteX5" fmla="*/ 5705475 w 6324600"/>
                      <a:gd name="connsiteY5" fmla="*/ 0 h 800100"/>
                      <a:gd name="connsiteX6" fmla="*/ 5954430 w 6324600"/>
                      <a:gd name="connsiteY6" fmla="*/ 354830 h 800100"/>
                      <a:gd name="connsiteX7" fmla="*/ 6324600 w 6324600"/>
                      <a:gd name="connsiteY7" fmla="*/ 800100 h 800100"/>
                      <a:gd name="connsiteX8" fmla="*/ 5143500 w 6324600"/>
                      <a:gd name="connsiteY8" fmla="*/ 704850 h 800100"/>
                      <a:gd name="connsiteX9" fmla="*/ 1314450 w 6324600"/>
                      <a:gd name="connsiteY9" fmla="*/ 762000 h 800100"/>
                      <a:gd name="connsiteX10" fmla="*/ 0 w 6324600"/>
                      <a:gd name="connsiteY10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14734 w 6324600"/>
                      <a:gd name="connsiteY2" fmla="*/ 259711 h 800100"/>
                      <a:gd name="connsiteX3" fmla="*/ 600528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14734 w 6324600"/>
                      <a:gd name="connsiteY2" fmla="*/ 259711 h 800100"/>
                      <a:gd name="connsiteX3" fmla="*/ 600528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14734 w 6324600"/>
                      <a:gd name="connsiteY2" fmla="*/ 259711 h 800100"/>
                      <a:gd name="connsiteX3" fmla="*/ 637722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14734 w 6324600"/>
                      <a:gd name="connsiteY2" fmla="*/ 259711 h 800100"/>
                      <a:gd name="connsiteX3" fmla="*/ 637722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14734 w 6324600"/>
                      <a:gd name="connsiteY2" fmla="*/ 259711 h 800100"/>
                      <a:gd name="connsiteX3" fmla="*/ 637722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  <a:gd name="connsiteX0" fmla="*/ 0 w 6324600"/>
                      <a:gd name="connsiteY0" fmla="*/ 800100 h 800100"/>
                      <a:gd name="connsiteX1" fmla="*/ 265960 w 6324600"/>
                      <a:gd name="connsiteY1" fmla="*/ 463095 h 800100"/>
                      <a:gd name="connsiteX2" fmla="*/ 423257 w 6324600"/>
                      <a:gd name="connsiteY2" fmla="*/ 275297 h 800100"/>
                      <a:gd name="connsiteX3" fmla="*/ 637722 w 6324600"/>
                      <a:gd name="connsiteY3" fmla="*/ 18490 h 800100"/>
                      <a:gd name="connsiteX4" fmla="*/ 1657350 w 6324600"/>
                      <a:gd name="connsiteY4" fmla="*/ 57150 h 800100"/>
                      <a:gd name="connsiteX5" fmla="*/ 4133850 w 6324600"/>
                      <a:gd name="connsiteY5" fmla="*/ 19050 h 800100"/>
                      <a:gd name="connsiteX6" fmla="*/ 5705475 w 6324600"/>
                      <a:gd name="connsiteY6" fmla="*/ 0 h 800100"/>
                      <a:gd name="connsiteX7" fmla="*/ 5954430 w 6324600"/>
                      <a:gd name="connsiteY7" fmla="*/ 354830 h 800100"/>
                      <a:gd name="connsiteX8" fmla="*/ 6324600 w 6324600"/>
                      <a:gd name="connsiteY8" fmla="*/ 800100 h 800100"/>
                      <a:gd name="connsiteX9" fmla="*/ 5143500 w 6324600"/>
                      <a:gd name="connsiteY9" fmla="*/ 704850 h 800100"/>
                      <a:gd name="connsiteX10" fmla="*/ 1314450 w 6324600"/>
                      <a:gd name="connsiteY10" fmla="*/ 762000 h 800100"/>
                      <a:gd name="connsiteX11" fmla="*/ 0 w 6324600"/>
                      <a:gd name="connsiteY11" fmla="*/ 800100 h 80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324600" h="800100">
                        <a:moveTo>
                          <a:pt x="0" y="800100"/>
                        </a:moveTo>
                        <a:cubicBezTo>
                          <a:pt x="88653" y="681602"/>
                          <a:pt x="177307" y="581593"/>
                          <a:pt x="265960" y="463095"/>
                        </a:cubicBezTo>
                        <a:cubicBezTo>
                          <a:pt x="331983" y="368408"/>
                          <a:pt x="367496" y="349398"/>
                          <a:pt x="423257" y="275297"/>
                        </a:cubicBezTo>
                        <a:cubicBezTo>
                          <a:pt x="618494" y="95534"/>
                          <a:pt x="529802" y="93852"/>
                          <a:pt x="637722" y="18490"/>
                        </a:cubicBezTo>
                        <a:cubicBezTo>
                          <a:pt x="964747" y="18490"/>
                          <a:pt x="1330325" y="57150"/>
                          <a:pt x="1657350" y="57150"/>
                        </a:cubicBezTo>
                        <a:lnTo>
                          <a:pt x="4133850" y="19050"/>
                        </a:lnTo>
                        <a:lnTo>
                          <a:pt x="5705475" y="0"/>
                        </a:lnTo>
                        <a:cubicBezTo>
                          <a:pt x="5792324" y="114435"/>
                          <a:pt x="5867581" y="240395"/>
                          <a:pt x="5954430" y="354830"/>
                        </a:cubicBezTo>
                        <a:lnTo>
                          <a:pt x="6324600" y="800100"/>
                        </a:lnTo>
                        <a:cubicBezTo>
                          <a:pt x="5930900" y="793750"/>
                          <a:pt x="5537200" y="711200"/>
                          <a:pt x="5143500" y="704850"/>
                        </a:cubicBezTo>
                        <a:lnTo>
                          <a:pt x="1314450" y="762000"/>
                        </a:lnTo>
                        <a:lnTo>
                          <a:pt x="0" y="800100"/>
                        </a:lnTo>
                        <a:close/>
                      </a:path>
                    </a:pathLst>
                  </a:custGeom>
                  <a:solidFill>
                    <a:srgbClr val="562C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07" name="Trapezoid 12"/>
                  <p:cNvSpPr/>
                  <p:nvPr/>
                </p:nvSpPr>
                <p:spPr>
                  <a:xfrm>
                    <a:off x="2777136" y="1059704"/>
                    <a:ext cx="6324600" cy="800100"/>
                  </a:xfrm>
                  <a:custGeom>
                    <a:avLst/>
                    <a:gdLst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5705475 w 6324600"/>
                      <a:gd name="connsiteY2" fmla="*/ 0 h 800100"/>
                      <a:gd name="connsiteX3" fmla="*/ 6324600 w 6324600"/>
                      <a:gd name="connsiteY3" fmla="*/ 800100 h 800100"/>
                      <a:gd name="connsiteX4" fmla="*/ 0 w 6324600"/>
                      <a:gd name="connsiteY4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4133850 w 6324600"/>
                      <a:gd name="connsiteY2" fmla="*/ 19050 h 800100"/>
                      <a:gd name="connsiteX3" fmla="*/ 5705475 w 6324600"/>
                      <a:gd name="connsiteY3" fmla="*/ 0 h 800100"/>
                      <a:gd name="connsiteX4" fmla="*/ 6324600 w 6324600"/>
                      <a:gd name="connsiteY4" fmla="*/ 800100 h 800100"/>
                      <a:gd name="connsiteX5" fmla="*/ 0 w 6324600"/>
                      <a:gd name="connsiteY5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0 w 6324600"/>
                      <a:gd name="connsiteY6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1314450 w 6324600"/>
                      <a:gd name="connsiteY6" fmla="*/ 762000 h 800100"/>
                      <a:gd name="connsiteX7" fmla="*/ 0 w 6324600"/>
                      <a:gd name="connsiteY7" fmla="*/ 800100 h 800100"/>
                      <a:gd name="connsiteX0" fmla="*/ 0 w 6324600"/>
                      <a:gd name="connsiteY0" fmla="*/ 800100 h 800100"/>
                      <a:gd name="connsiteX1" fmla="*/ 619125 w 6324600"/>
                      <a:gd name="connsiteY1" fmla="*/ 0 h 800100"/>
                      <a:gd name="connsiteX2" fmla="*/ 1657350 w 6324600"/>
                      <a:gd name="connsiteY2" fmla="*/ 57150 h 800100"/>
                      <a:gd name="connsiteX3" fmla="*/ 4133850 w 6324600"/>
                      <a:gd name="connsiteY3" fmla="*/ 19050 h 800100"/>
                      <a:gd name="connsiteX4" fmla="*/ 5705475 w 6324600"/>
                      <a:gd name="connsiteY4" fmla="*/ 0 h 800100"/>
                      <a:gd name="connsiteX5" fmla="*/ 6324600 w 6324600"/>
                      <a:gd name="connsiteY5" fmla="*/ 800100 h 800100"/>
                      <a:gd name="connsiteX6" fmla="*/ 5143500 w 6324600"/>
                      <a:gd name="connsiteY6" fmla="*/ 704850 h 800100"/>
                      <a:gd name="connsiteX7" fmla="*/ 1314450 w 6324600"/>
                      <a:gd name="connsiteY7" fmla="*/ 762000 h 800100"/>
                      <a:gd name="connsiteX8" fmla="*/ 0 w 6324600"/>
                      <a:gd name="connsiteY8" fmla="*/ 800100 h 80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24600" h="800100">
                        <a:moveTo>
                          <a:pt x="0" y="800100"/>
                        </a:moveTo>
                        <a:lnTo>
                          <a:pt x="619125" y="0"/>
                        </a:lnTo>
                        <a:cubicBezTo>
                          <a:pt x="946150" y="0"/>
                          <a:pt x="1330325" y="57150"/>
                          <a:pt x="1657350" y="57150"/>
                        </a:cubicBezTo>
                        <a:lnTo>
                          <a:pt x="4133850" y="19050"/>
                        </a:lnTo>
                        <a:lnTo>
                          <a:pt x="5705475" y="0"/>
                        </a:lnTo>
                        <a:lnTo>
                          <a:pt x="6324600" y="800100"/>
                        </a:lnTo>
                        <a:cubicBezTo>
                          <a:pt x="5930900" y="793750"/>
                          <a:pt x="5537200" y="711200"/>
                          <a:pt x="5143500" y="704850"/>
                        </a:cubicBezTo>
                        <a:lnTo>
                          <a:pt x="1314450" y="762000"/>
                        </a:lnTo>
                        <a:lnTo>
                          <a:pt x="0" y="800100"/>
                        </a:lnTo>
                        <a:close/>
                      </a:path>
                    </a:pathLst>
                  </a:custGeom>
                  <a:solidFill>
                    <a:srgbClr val="AD76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00" name="Téglalap 499"/>
                <p:cNvSpPr>
                  <a:spLocks noChangeAspect="1"/>
                </p:cNvSpPr>
                <p:nvPr/>
              </p:nvSpPr>
              <p:spPr>
                <a:xfrm>
                  <a:off x="3678157" y="1921745"/>
                  <a:ext cx="362255" cy="324000"/>
                </a:xfrm>
                <a:prstGeom prst="rect">
                  <a:avLst/>
                </a:prstGeom>
                <a:solidFill>
                  <a:srgbClr val="6A3F23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1" name="Téglalap 500"/>
                <p:cNvSpPr>
                  <a:spLocks noChangeAspect="1"/>
                </p:cNvSpPr>
                <p:nvPr/>
              </p:nvSpPr>
              <p:spPr>
                <a:xfrm>
                  <a:off x="8054524" y="1921745"/>
                  <a:ext cx="362255" cy="324000"/>
                </a:xfrm>
                <a:prstGeom prst="rect">
                  <a:avLst/>
                </a:prstGeom>
                <a:solidFill>
                  <a:srgbClr val="6A3F23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2" name="Téglalap 501"/>
                <p:cNvSpPr>
                  <a:spLocks noChangeAspect="1"/>
                </p:cNvSpPr>
                <p:nvPr/>
              </p:nvSpPr>
              <p:spPr>
                <a:xfrm>
                  <a:off x="4772249" y="1921745"/>
                  <a:ext cx="362255" cy="324000"/>
                </a:xfrm>
                <a:prstGeom prst="rect">
                  <a:avLst/>
                </a:prstGeom>
                <a:solidFill>
                  <a:srgbClr val="6A3F23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3" name="Téglalap 502"/>
                <p:cNvSpPr>
                  <a:spLocks noChangeAspect="1"/>
                </p:cNvSpPr>
                <p:nvPr/>
              </p:nvSpPr>
              <p:spPr>
                <a:xfrm>
                  <a:off x="5866341" y="1921745"/>
                  <a:ext cx="362255" cy="324000"/>
                </a:xfrm>
                <a:prstGeom prst="rect">
                  <a:avLst/>
                </a:prstGeom>
                <a:solidFill>
                  <a:srgbClr val="6A3F23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4" name="Téglalap 503"/>
                <p:cNvSpPr>
                  <a:spLocks noChangeAspect="1"/>
                </p:cNvSpPr>
                <p:nvPr/>
              </p:nvSpPr>
              <p:spPr>
                <a:xfrm>
                  <a:off x="6960433" y="1921745"/>
                  <a:ext cx="362255" cy="324000"/>
                </a:xfrm>
                <a:prstGeom prst="rect">
                  <a:avLst/>
                </a:prstGeom>
                <a:solidFill>
                  <a:srgbClr val="6A3F23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16" name="Csoportba foglalás 415"/>
              <p:cNvGrpSpPr/>
              <p:nvPr/>
            </p:nvGrpSpPr>
            <p:grpSpPr>
              <a:xfrm>
                <a:off x="588372" y="1951068"/>
                <a:ext cx="11015256" cy="4422411"/>
                <a:chOff x="315656" y="1966373"/>
                <a:chExt cx="11015256" cy="4422411"/>
              </a:xfrm>
            </p:grpSpPr>
            <p:sp>
              <p:nvSpPr>
                <p:cNvPr id="417" name="Szabadkézi sokszög 416"/>
                <p:cNvSpPr/>
                <p:nvPr/>
              </p:nvSpPr>
              <p:spPr>
                <a:xfrm flipH="1">
                  <a:off x="315656" y="2007233"/>
                  <a:ext cx="10996207" cy="4381551"/>
                </a:xfrm>
                <a:custGeom>
                  <a:avLst/>
                  <a:gdLst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8403585 w 10920007"/>
                    <a:gd name="connsiteY14" fmla="*/ 3395646 h 4191051"/>
                    <a:gd name="connsiteX15" fmla="*/ 10207751 w 10920007"/>
                    <a:gd name="connsiteY15" fmla="*/ 814570 h 4191051"/>
                    <a:gd name="connsiteX16" fmla="*/ 10818690 w 10920007"/>
                    <a:gd name="connsiteY16" fmla="*/ 213266 h 4191051"/>
                    <a:gd name="connsiteX17" fmla="*/ 10239778 w 10920007"/>
                    <a:gd name="connsiteY17" fmla="*/ 36 h 4191051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280693 w 10920007"/>
                    <a:gd name="connsiteY11" fmla="*/ 4178519 h 4213586"/>
                    <a:gd name="connsiteX12" fmla="*/ 5460004 w 10920007"/>
                    <a:gd name="connsiteY12" fmla="*/ 4191051 h 4213586"/>
                    <a:gd name="connsiteX13" fmla="*/ 5460004 w 10920007"/>
                    <a:gd name="connsiteY13" fmla="*/ 4185031 h 4213586"/>
                    <a:gd name="connsiteX14" fmla="*/ 8403585 w 10920007"/>
                    <a:gd name="connsiteY14" fmla="*/ 3395646 h 4213586"/>
                    <a:gd name="connsiteX15" fmla="*/ 10207751 w 10920007"/>
                    <a:gd name="connsiteY15" fmla="*/ 814570 h 4213586"/>
                    <a:gd name="connsiteX16" fmla="*/ 10818690 w 10920007"/>
                    <a:gd name="connsiteY16" fmla="*/ 213266 h 4213586"/>
                    <a:gd name="connsiteX17" fmla="*/ 10239778 w 10920007"/>
                    <a:gd name="connsiteY17" fmla="*/ 36 h 4213586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460004 w 10920007"/>
                    <a:gd name="connsiteY11" fmla="*/ 4191051 h 4213586"/>
                    <a:gd name="connsiteX12" fmla="*/ 5460004 w 10920007"/>
                    <a:gd name="connsiteY12" fmla="*/ 4185031 h 4213586"/>
                    <a:gd name="connsiteX13" fmla="*/ 8403585 w 10920007"/>
                    <a:gd name="connsiteY13" fmla="*/ 3395646 h 4213586"/>
                    <a:gd name="connsiteX14" fmla="*/ 10207751 w 10920007"/>
                    <a:gd name="connsiteY14" fmla="*/ 814570 h 4213586"/>
                    <a:gd name="connsiteX15" fmla="*/ 10818690 w 10920007"/>
                    <a:gd name="connsiteY15" fmla="*/ 213266 h 4213586"/>
                    <a:gd name="connsiteX16" fmla="*/ 10239778 w 10920007"/>
                    <a:gd name="connsiteY16" fmla="*/ 36 h 4213586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460004 w 10920007"/>
                    <a:gd name="connsiteY11" fmla="*/ 4191051 h 4191051"/>
                    <a:gd name="connsiteX12" fmla="*/ 8403585 w 10920007"/>
                    <a:gd name="connsiteY12" fmla="*/ 3395646 h 4191051"/>
                    <a:gd name="connsiteX13" fmla="*/ 10207751 w 10920007"/>
                    <a:gd name="connsiteY13" fmla="*/ 814570 h 4191051"/>
                    <a:gd name="connsiteX14" fmla="*/ 10818690 w 10920007"/>
                    <a:gd name="connsiteY14" fmla="*/ 213266 h 4191051"/>
                    <a:gd name="connsiteX15" fmla="*/ 10239778 w 10920007"/>
                    <a:gd name="connsiteY15" fmla="*/ 36 h 4191051"/>
                    <a:gd name="connsiteX0" fmla="*/ 10239778 w 10920007"/>
                    <a:gd name="connsiteY0" fmla="*/ 36 h 4218947"/>
                    <a:gd name="connsiteX1" fmla="*/ 9575913 w 10920007"/>
                    <a:gd name="connsiteY1" fmla="*/ 613177 h 4218947"/>
                    <a:gd name="connsiteX2" fmla="*/ 7347297 w 10920007"/>
                    <a:gd name="connsiteY2" fmla="*/ 685441 h 4218947"/>
                    <a:gd name="connsiteX3" fmla="*/ 5460004 w 10920007"/>
                    <a:gd name="connsiteY3" fmla="*/ 715061 h 4218947"/>
                    <a:gd name="connsiteX4" fmla="*/ 5460004 w 10920007"/>
                    <a:gd name="connsiteY4" fmla="*/ 721081 h 4218947"/>
                    <a:gd name="connsiteX5" fmla="*/ 3572711 w 10920007"/>
                    <a:gd name="connsiteY5" fmla="*/ 691461 h 4218947"/>
                    <a:gd name="connsiteX6" fmla="*/ 1344095 w 10920007"/>
                    <a:gd name="connsiteY6" fmla="*/ 619197 h 4218947"/>
                    <a:gd name="connsiteX7" fmla="*/ 680230 w 10920007"/>
                    <a:gd name="connsiteY7" fmla="*/ 6056 h 4218947"/>
                    <a:gd name="connsiteX8" fmla="*/ 101318 w 10920007"/>
                    <a:gd name="connsiteY8" fmla="*/ 219286 h 4218947"/>
                    <a:gd name="connsiteX9" fmla="*/ 712257 w 10920007"/>
                    <a:gd name="connsiteY9" fmla="*/ 820590 h 4218947"/>
                    <a:gd name="connsiteX10" fmla="*/ 2516423 w 10920007"/>
                    <a:gd name="connsiteY10" fmla="*/ 3401666 h 4218947"/>
                    <a:gd name="connsiteX11" fmla="*/ 5460004 w 10920007"/>
                    <a:gd name="connsiteY11" fmla="*/ 4191051 h 4218947"/>
                    <a:gd name="connsiteX12" fmla="*/ 8403585 w 10920007"/>
                    <a:gd name="connsiteY12" fmla="*/ 3395646 h 4218947"/>
                    <a:gd name="connsiteX13" fmla="*/ 10207751 w 10920007"/>
                    <a:gd name="connsiteY13" fmla="*/ 814570 h 4218947"/>
                    <a:gd name="connsiteX14" fmla="*/ 10818690 w 10920007"/>
                    <a:gd name="connsiteY14" fmla="*/ 213266 h 4218947"/>
                    <a:gd name="connsiteX15" fmla="*/ 10239778 w 10920007"/>
                    <a:gd name="connsiteY15" fmla="*/ 36 h 4218947"/>
                    <a:gd name="connsiteX0" fmla="*/ 10239778 w 10920007"/>
                    <a:gd name="connsiteY0" fmla="*/ 36 h 4367090"/>
                    <a:gd name="connsiteX1" fmla="*/ 9575913 w 10920007"/>
                    <a:gd name="connsiteY1" fmla="*/ 613177 h 4367090"/>
                    <a:gd name="connsiteX2" fmla="*/ 7347297 w 10920007"/>
                    <a:gd name="connsiteY2" fmla="*/ 685441 h 4367090"/>
                    <a:gd name="connsiteX3" fmla="*/ 5460004 w 10920007"/>
                    <a:gd name="connsiteY3" fmla="*/ 715061 h 4367090"/>
                    <a:gd name="connsiteX4" fmla="*/ 5460004 w 10920007"/>
                    <a:gd name="connsiteY4" fmla="*/ 721081 h 4367090"/>
                    <a:gd name="connsiteX5" fmla="*/ 3572711 w 10920007"/>
                    <a:gd name="connsiteY5" fmla="*/ 691461 h 4367090"/>
                    <a:gd name="connsiteX6" fmla="*/ 1344095 w 10920007"/>
                    <a:gd name="connsiteY6" fmla="*/ 619197 h 4367090"/>
                    <a:gd name="connsiteX7" fmla="*/ 680230 w 10920007"/>
                    <a:gd name="connsiteY7" fmla="*/ 6056 h 4367090"/>
                    <a:gd name="connsiteX8" fmla="*/ 101318 w 10920007"/>
                    <a:gd name="connsiteY8" fmla="*/ 219286 h 4367090"/>
                    <a:gd name="connsiteX9" fmla="*/ 712257 w 10920007"/>
                    <a:gd name="connsiteY9" fmla="*/ 820590 h 4367090"/>
                    <a:gd name="connsiteX10" fmla="*/ 2516423 w 10920007"/>
                    <a:gd name="connsiteY10" fmla="*/ 3401666 h 4367090"/>
                    <a:gd name="connsiteX11" fmla="*/ 5002804 w 10920007"/>
                    <a:gd name="connsiteY11" fmla="*/ 4343451 h 4367090"/>
                    <a:gd name="connsiteX12" fmla="*/ 8403585 w 10920007"/>
                    <a:gd name="connsiteY12" fmla="*/ 3395646 h 4367090"/>
                    <a:gd name="connsiteX13" fmla="*/ 10207751 w 10920007"/>
                    <a:gd name="connsiteY13" fmla="*/ 814570 h 4367090"/>
                    <a:gd name="connsiteX14" fmla="*/ 10818690 w 10920007"/>
                    <a:gd name="connsiteY14" fmla="*/ 213266 h 4367090"/>
                    <a:gd name="connsiteX15" fmla="*/ 10239778 w 10920007"/>
                    <a:gd name="connsiteY15" fmla="*/ 36 h 4367090"/>
                    <a:gd name="connsiteX0" fmla="*/ 10239778 w 10920007"/>
                    <a:gd name="connsiteY0" fmla="*/ 36 h 4345278"/>
                    <a:gd name="connsiteX1" fmla="*/ 9575913 w 10920007"/>
                    <a:gd name="connsiteY1" fmla="*/ 613177 h 4345278"/>
                    <a:gd name="connsiteX2" fmla="*/ 7347297 w 10920007"/>
                    <a:gd name="connsiteY2" fmla="*/ 685441 h 4345278"/>
                    <a:gd name="connsiteX3" fmla="*/ 5460004 w 10920007"/>
                    <a:gd name="connsiteY3" fmla="*/ 715061 h 4345278"/>
                    <a:gd name="connsiteX4" fmla="*/ 5460004 w 10920007"/>
                    <a:gd name="connsiteY4" fmla="*/ 721081 h 4345278"/>
                    <a:gd name="connsiteX5" fmla="*/ 3572711 w 10920007"/>
                    <a:gd name="connsiteY5" fmla="*/ 691461 h 4345278"/>
                    <a:gd name="connsiteX6" fmla="*/ 1344095 w 10920007"/>
                    <a:gd name="connsiteY6" fmla="*/ 619197 h 4345278"/>
                    <a:gd name="connsiteX7" fmla="*/ 680230 w 10920007"/>
                    <a:gd name="connsiteY7" fmla="*/ 6056 h 4345278"/>
                    <a:gd name="connsiteX8" fmla="*/ 101318 w 10920007"/>
                    <a:gd name="connsiteY8" fmla="*/ 219286 h 4345278"/>
                    <a:gd name="connsiteX9" fmla="*/ 712257 w 10920007"/>
                    <a:gd name="connsiteY9" fmla="*/ 820590 h 4345278"/>
                    <a:gd name="connsiteX10" fmla="*/ 2516423 w 10920007"/>
                    <a:gd name="connsiteY10" fmla="*/ 3401666 h 4345278"/>
                    <a:gd name="connsiteX11" fmla="*/ 5002804 w 10920007"/>
                    <a:gd name="connsiteY11" fmla="*/ 4343451 h 4345278"/>
                    <a:gd name="connsiteX12" fmla="*/ 8403585 w 10920007"/>
                    <a:gd name="connsiteY12" fmla="*/ 3395646 h 4345278"/>
                    <a:gd name="connsiteX13" fmla="*/ 10207751 w 10920007"/>
                    <a:gd name="connsiteY13" fmla="*/ 814570 h 4345278"/>
                    <a:gd name="connsiteX14" fmla="*/ 10818690 w 10920007"/>
                    <a:gd name="connsiteY14" fmla="*/ 213266 h 4345278"/>
                    <a:gd name="connsiteX15" fmla="*/ 10239778 w 10920007"/>
                    <a:gd name="connsiteY15" fmla="*/ 36 h 4345278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84562"/>
                    <a:gd name="connsiteX1" fmla="*/ 9575913 w 10920007"/>
                    <a:gd name="connsiteY1" fmla="*/ 613177 h 4384562"/>
                    <a:gd name="connsiteX2" fmla="*/ 7347297 w 10920007"/>
                    <a:gd name="connsiteY2" fmla="*/ 685441 h 4384562"/>
                    <a:gd name="connsiteX3" fmla="*/ 5460004 w 10920007"/>
                    <a:gd name="connsiteY3" fmla="*/ 715061 h 4384562"/>
                    <a:gd name="connsiteX4" fmla="*/ 5460004 w 10920007"/>
                    <a:gd name="connsiteY4" fmla="*/ 721081 h 4384562"/>
                    <a:gd name="connsiteX5" fmla="*/ 3572711 w 10920007"/>
                    <a:gd name="connsiteY5" fmla="*/ 691461 h 4384562"/>
                    <a:gd name="connsiteX6" fmla="*/ 1344095 w 10920007"/>
                    <a:gd name="connsiteY6" fmla="*/ 619197 h 4384562"/>
                    <a:gd name="connsiteX7" fmla="*/ 680230 w 10920007"/>
                    <a:gd name="connsiteY7" fmla="*/ 6056 h 4384562"/>
                    <a:gd name="connsiteX8" fmla="*/ 101318 w 10920007"/>
                    <a:gd name="connsiteY8" fmla="*/ 219286 h 4384562"/>
                    <a:gd name="connsiteX9" fmla="*/ 712257 w 10920007"/>
                    <a:gd name="connsiteY9" fmla="*/ 820590 h 4384562"/>
                    <a:gd name="connsiteX10" fmla="*/ 2516423 w 10920007"/>
                    <a:gd name="connsiteY10" fmla="*/ 3401666 h 4384562"/>
                    <a:gd name="connsiteX11" fmla="*/ 5269504 w 10920007"/>
                    <a:gd name="connsiteY11" fmla="*/ 4381551 h 4384562"/>
                    <a:gd name="connsiteX12" fmla="*/ 8403585 w 10920007"/>
                    <a:gd name="connsiteY12" fmla="*/ 3395646 h 4384562"/>
                    <a:gd name="connsiteX13" fmla="*/ 10207751 w 10920007"/>
                    <a:gd name="connsiteY13" fmla="*/ 814570 h 4384562"/>
                    <a:gd name="connsiteX14" fmla="*/ 10818690 w 10920007"/>
                    <a:gd name="connsiteY14" fmla="*/ 213266 h 4384562"/>
                    <a:gd name="connsiteX15" fmla="*/ 10239778 w 10920007"/>
                    <a:gd name="connsiteY15" fmla="*/ 36 h 4384562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79776 w 10920007"/>
                    <a:gd name="connsiteY10" fmla="*/ 3422931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85833 w 10920007"/>
                    <a:gd name="connsiteY10" fmla="*/ 2580737 h 4381551"/>
                    <a:gd name="connsiteX11" fmla="*/ 2579776 w 10920007"/>
                    <a:gd name="connsiteY11" fmla="*/ 3422931 h 4381551"/>
                    <a:gd name="connsiteX12" fmla="*/ 5269504 w 10920007"/>
                    <a:gd name="connsiteY12" fmla="*/ 4381551 h 4381551"/>
                    <a:gd name="connsiteX13" fmla="*/ 8403585 w 10920007"/>
                    <a:gd name="connsiteY13" fmla="*/ 3395646 h 4381551"/>
                    <a:gd name="connsiteX14" fmla="*/ 10207751 w 10920007"/>
                    <a:gd name="connsiteY14" fmla="*/ 814570 h 4381551"/>
                    <a:gd name="connsiteX15" fmla="*/ 10818690 w 10920007"/>
                    <a:gd name="connsiteY15" fmla="*/ 213266 h 4381551"/>
                    <a:gd name="connsiteX16" fmla="*/ 10239778 w 10920007"/>
                    <a:gd name="connsiteY16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85833 w 10920007"/>
                    <a:gd name="connsiteY10" fmla="*/ 2580737 h 4381551"/>
                    <a:gd name="connsiteX11" fmla="*/ 2139865 w 10920007"/>
                    <a:gd name="connsiteY11" fmla="*/ 3037937 h 4381551"/>
                    <a:gd name="connsiteX12" fmla="*/ 2579776 w 10920007"/>
                    <a:gd name="connsiteY12" fmla="*/ 3422931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85833 w 10920007"/>
                    <a:gd name="connsiteY10" fmla="*/ 2580737 h 4381551"/>
                    <a:gd name="connsiteX11" fmla="*/ 2139865 w 10920007"/>
                    <a:gd name="connsiteY11" fmla="*/ 3037937 h 4381551"/>
                    <a:gd name="connsiteX12" fmla="*/ 2896543 w 10920007"/>
                    <a:gd name="connsiteY12" fmla="*/ 3593052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85833 w 10920007"/>
                    <a:gd name="connsiteY10" fmla="*/ 2580737 h 4381551"/>
                    <a:gd name="connsiteX11" fmla="*/ 2139865 w 10920007"/>
                    <a:gd name="connsiteY11" fmla="*/ 3037937 h 4381551"/>
                    <a:gd name="connsiteX12" fmla="*/ 2896543 w 10920007"/>
                    <a:gd name="connsiteY12" fmla="*/ 3593052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75275 w 10920007"/>
                    <a:gd name="connsiteY10" fmla="*/ 2506309 h 4381551"/>
                    <a:gd name="connsiteX11" fmla="*/ 2139865 w 10920007"/>
                    <a:gd name="connsiteY11" fmla="*/ 3037937 h 4381551"/>
                    <a:gd name="connsiteX12" fmla="*/ 2896543 w 10920007"/>
                    <a:gd name="connsiteY12" fmla="*/ 3593052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75275 w 10920007"/>
                    <a:gd name="connsiteY10" fmla="*/ 2506309 h 4381551"/>
                    <a:gd name="connsiteX11" fmla="*/ 2139865 w 10920007"/>
                    <a:gd name="connsiteY11" fmla="*/ 3037937 h 4381551"/>
                    <a:gd name="connsiteX12" fmla="*/ 2910096 w 10920007"/>
                    <a:gd name="connsiteY12" fmla="*/ 3647643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75275 w 10920007"/>
                    <a:gd name="connsiteY10" fmla="*/ 2506309 h 4381551"/>
                    <a:gd name="connsiteX11" fmla="*/ 2139865 w 10920007"/>
                    <a:gd name="connsiteY11" fmla="*/ 3037937 h 4381551"/>
                    <a:gd name="connsiteX12" fmla="*/ 2910096 w 10920007"/>
                    <a:gd name="connsiteY12" fmla="*/ 3647643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75275 w 10920007"/>
                    <a:gd name="connsiteY10" fmla="*/ 2506309 h 4381551"/>
                    <a:gd name="connsiteX11" fmla="*/ 2139865 w 10920007"/>
                    <a:gd name="connsiteY11" fmla="*/ 3037937 h 4381551"/>
                    <a:gd name="connsiteX12" fmla="*/ 2910096 w 10920007"/>
                    <a:gd name="connsiteY12" fmla="*/ 3647643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1675275 w 10920007"/>
                    <a:gd name="connsiteY10" fmla="*/ 2506309 h 4381551"/>
                    <a:gd name="connsiteX11" fmla="*/ 2139865 w 10920007"/>
                    <a:gd name="connsiteY11" fmla="*/ 3037937 h 4381551"/>
                    <a:gd name="connsiteX12" fmla="*/ 2910096 w 10920007"/>
                    <a:gd name="connsiteY12" fmla="*/ 3647643 h 4381551"/>
                    <a:gd name="connsiteX13" fmla="*/ 5269504 w 10920007"/>
                    <a:gd name="connsiteY13" fmla="*/ 4381551 h 4381551"/>
                    <a:gd name="connsiteX14" fmla="*/ 8403585 w 10920007"/>
                    <a:gd name="connsiteY14" fmla="*/ 3395646 h 4381551"/>
                    <a:gd name="connsiteX15" fmla="*/ 10207751 w 10920007"/>
                    <a:gd name="connsiteY15" fmla="*/ 814570 h 4381551"/>
                    <a:gd name="connsiteX16" fmla="*/ 10818690 w 10920007"/>
                    <a:gd name="connsiteY16" fmla="*/ 213266 h 4381551"/>
                    <a:gd name="connsiteX17" fmla="*/ 10239778 w 10920007"/>
                    <a:gd name="connsiteY17" fmla="*/ 36 h 438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920007" h="4381551">
                      <a:moveTo>
                        <a:pt x="10239778" y="36"/>
                      </a:moveTo>
                      <a:cubicBezTo>
                        <a:pt x="9987208" y="2794"/>
                        <a:pt x="9745096" y="161847"/>
                        <a:pt x="9575913" y="613177"/>
                      </a:cubicBezTo>
                      <a:lnTo>
                        <a:pt x="7347297" y="685441"/>
                      </a:lnTo>
                      <a:lnTo>
                        <a:pt x="5460004" y="715061"/>
                      </a:lnTo>
                      <a:lnTo>
                        <a:pt x="5460004" y="721081"/>
                      </a:lnTo>
                      <a:lnTo>
                        <a:pt x="3572711" y="691461"/>
                      </a:lnTo>
                      <a:lnTo>
                        <a:pt x="1344095" y="619197"/>
                      </a:lnTo>
                      <a:cubicBezTo>
                        <a:pt x="1174912" y="167867"/>
                        <a:pt x="932800" y="8814"/>
                        <a:pt x="680230" y="6056"/>
                      </a:cubicBezTo>
                      <a:cubicBezTo>
                        <a:pt x="483787" y="3911"/>
                        <a:pt x="281019" y="96315"/>
                        <a:pt x="101318" y="219286"/>
                      </a:cubicBezTo>
                      <a:cubicBezTo>
                        <a:pt x="-65901" y="398902"/>
                        <a:pt x="-121622" y="987539"/>
                        <a:pt x="712257" y="820590"/>
                      </a:cubicBezTo>
                      <a:cubicBezTo>
                        <a:pt x="986902" y="1217709"/>
                        <a:pt x="1364022" y="2072586"/>
                        <a:pt x="1675275" y="2506309"/>
                      </a:cubicBezTo>
                      <a:cubicBezTo>
                        <a:pt x="1899131" y="2884727"/>
                        <a:pt x="1990874" y="2897571"/>
                        <a:pt x="2139865" y="3037937"/>
                      </a:cubicBezTo>
                      <a:cubicBezTo>
                        <a:pt x="2255919" y="3105620"/>
                        <a:pt x="2401518" y="3350682"/>
                        <a:pt x="2910096" y="3647643"/>
                      </a:cubicBezTo>
                      <a:cubicBezTo>
                        <a:pt x="3579409" y="4018318"/>
                        <a:pt x="4131207" y="4231940"/>
                        <a:pt x="5269504" y="4381551"/>
                      </a:cubicBezTo>
                      <a:cubicBezTo>
                        <a:pt x="6931900" y="4272100"/>
                        <a:pt x="7441441" y="4003681"/>
                        <a:pt x="8403585" y="3395646"/>
                      </a:cubicBezTo>
                      <a:cubicBezTo>
                        <a:pt x="9232232" y="2832779"/>
                        <a:pt x="9924132" y="1618894"/>
                        <a:pt x="10207751" y="814570"/>
                      </a:cubicBezTo>
                      <a:cubicBezTo>
                        <a:pt x="11041630" y="981519"/>
                        <a:pt x="10985909" y="392882"/>
                        <a:pt x="10818690" y="213266"/>
                      </a:cubicBezTo>
                      <a:cubicBezTo>
                        <a:pt x="10638989" y="90295"/>
                        <a:pt x="10436221" y="-2109"/>
                        <a:pt x="10239778" y="36"/>
                      </a:cubicBezTo>
                      <a:close/>
                    </a:path>
                  </a:pathLst>
                </a:custGeom>
                <a:solidFill>
                  <a:srgbClr val="6B46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18" name="Szabadkézi sokszög 417"/>
                <p:cNvSpPr/>
                <p:nvPr/>
              </p:nvSpPr>
              <p:spPr>
                <a:xfrm flipH="1">
                  <a:off x="353757" y="1966373"/>
                  <a:ext cx="10920007" cy="4381551"/>
                </a:xfrm>
                <a:custGeom>
                  <a:avLst/>
                  <a:gdLst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8403585 w 10920007"/>
                    <a:gd name="connsiteY14" fmla="*/ 3395646 h 4191051"/>
                    <a:gd name="connsiteX15" fmla="*/ 10207751 w 10920007"/>
                    <a:gd name="connsiteY15" fmla="*/ 814570 h 4191051"/>
                    <a:gd name="connsiteX16" fmla="*/ 10818690 w 10920007"/>
                    <a:gd name="connsiteY16" fmla="*/ 213266 h 4191051"/>
                    <a:gd name="connsiteX17" fmla="*/ 10239778 w 10920007"/>
                    <a:gd name="connsiteY17" fmla="*/ 36 h 4191051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280693 w 10920007"/>
                    <a:gd name="connsiteY11" fmla="*/ 4178519 h 4213586"/>
                    <a:gd name="connsiteX12" fmla="*/ 5460004 w 10920007"/>
                    <a:gd name="connsiteY12" fmla="*/ 4191051 h 4213586"/>
                    <a:gd name="connsiteX13" fmla="*/ 5460004 w 10920007"/>
                    <a:gd name="connsiteY13" fmla="*/ 4185031 h 4213586"/>
                    <a:gd name="connsiteX14" fmla="*/ 8403585 w 10920007"/>
                    <a:gd name="connsiteY14" fmla="*/ 3395646 h 4213586"/>
                    <a:gd name="connsiteX15" fmla="*/ 10207751 w 10920007"/>
                    <a:gd name="connsiteY15" fmla="*/ 814570 h 4213586"/>
                    <a:gd name="connsiteX16" fmla="*/ 10818690 w 10920007"/>
                    <a:gd name="connsiteY16" fmla="*/ 213266 h 4213586"/>
                    <a:gd name="connsiteX17" fmla="*/ 10239778 w 10920007"/>
                    <a:gd name="connsiteY17" fmla="*/ 36 h 4213586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460004 w 10920007"/>
                    <a:gd name="connsiteY11" fmla="*/ 4191051 h 4213586"/>
                    <a:gd name="connsiteX12" fmla="*/ 5460004 w 10920007"/>
                    <a:gd name="connsiteY12" fmla="*/ 4185031 h 4213586"/>
                    <a:gd name="connsiteX13" fmla="*/ 8403585 w 10920007"/>
                    <a:gd name="connsiteY13" fmla="*/ 3395646 h 4213586"/>
                    <a:gd name="connsiteX14" fmla="*/ 10207751 w 10920007"/>
                    <a:gd name="connsiteY14" fmla="*/ 814570 h 4213586"/>
                    <a:gd name="connsiteX15" fmla="*/ 10818690 w 10920007"/>
                    <a:gd name="connsiteY15" fmla="*/ 213266 h 4213586"/>
                    <a:gd name="connsiteX16" fmla="*/ 10239778 w 10920007"/>
                    <a:gd name="connsiteY16" fmla="*/ 36 h 4213586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460004 w 10920007"/>
                    <a:gd name="connsiteY11" fmla="*/ 4191051 h 4191051"/>
                    <a:gd name="connsiteX12" fmla="*/ 8403585 w 10920007"/>
                    <a:gd name="connsiteY12" fmla="*/ 3395646 h 4191051"/>
                    <a:gd name="connsiteX13" fmla="*/ 10207751 w 10920007"/>
                    <a:gd name="connsiteY13" fmla="*/ 814570 h 4191051"/>
                    <a:gd name="connsiteX14" fmla="*/ 10818690 w 10920007"/>
                    <a:gd name="connsiteY14" fmla="*/ 213266 h 4191051"/>
                    <a:gd name="connsiteX15" fmla="*/ 10239778 w 10920007"/>
                    <a:gd name="connsiteY15" fmla="*/ 36 h 4191051"/>
                    <a:gd name="connsiteX0" fmla="*/ 10239778 w 10920007"/>
                    <a:gd name="connsiteY0" fmla="*/ 36 h 4218947"/>
                    <a:gd name="connsiteX1" fmla="*/ 9575913 w 10920007"/>
                    <a:gd name="connsiteY1" fmla="*/ 613177 h 4218947"/>
                    <a:gd name="connsiteX2" fmla="*/ 7347297 w 10920007"/>
                    <a:gd name="connsiteY2" fmla="*/ 685441 h 4218947"/>
                    <a:gd name="connsiteX3" fmla="*/ 5460004 w 10920007"/>
                    <a:gd name="connsiteY3" fmla="*/ 715061 h 4218947"/>
                    <a:gd name="connsiteX4" fmla="*/ 5460004 w 10920007"/>
                    <a:gd name="connsiteY4" fmla="*/ 721081 h 4218947"/>
                    <a:gd name="connsiteX5" fmla="*/ 3572711 w 10920007"/>
                    <a:gd name="connsiteY5" fmla="*/ 691461 h 4218947"/>
                    <a:gd name="connsiteX6" fmla="*/ 1344095 w 10920007"/>
                    <a:gd name="connsiteY6" fmla="*/ 619197 h 4218947"/>
                    <a:gd name="connsiteX7" fmla="*/ 680230 w 10920007"/>
                    <a:gd name="connsiteY7" fmla="*/ 6056 h 4218947"/>
                    <a:gd name="connsiteX8" fmla="*/ 101318 w 10920007"/>
                    <a:gd name="connsiteY8" fmla="*/ 219286 h 4218947"/>
                    <a:gd name="connsiteX9" fmla="*/ 712257 w 10920007"/>
                    <a:gd name="connsiteY9" fmla="*/ 820590 h 4218947"/>
                    <a:gd name="connsiteX10" fmla="*/ 2516423 w 10920007"/>
                    <a:gd name="connsiteY10" fmla="*/ 3401666 h 4218947"/>
                    <a:gd name="connsiteX11" fmla="*/ 5460004 w 10920007"/>
                    <a:gd name="connsiteY11" fmla="*/ 4191051 h 4218947"/>
                    <a:gd name="connsiteX12" fmla="*/ 8403585 w 10920007"/>
                    <a:gd name="connsiteY12" fmla="*/ 3395646 h 4218947"/>
                    <a:gd name="connsiteX13" fmla="*/ 10207751 w 10920007"/>
                    <a:gd name="connsiteY13" fmla="*/ 814570 h 4218947"/>
                    <a:gd name="connsiteX14" fmla="*/ 10818690 w 10920007"/>
                    <a:gd name="connsiteY14" fmla="*/ 213266 h 4218947"/>
                    <a:gd name="connsiteX15" fmla="*/ 10239778 w 10920007"/>
                    <a:gd name="connsiteY15" fmla="*/ 36 h 4218947"/>
                    <a:gd name="connsiteX0" fmla="*/ 10239778 w 10920007"/>
                    <a:gd name="connsiteY0" fmla="*/ 36 h 4367090"/>
                    <a:gd name="connsiteX1" fmla="*/ 9575913 w 10920007"/>
                    <a:gd name="connsiteY1" fmla="*/ 613177 h 4367090"/>
                    <a:gd name="connsiteX2" fmla="*/ 7347297 w 10920007"/>
                    <a:gd name="connsiteY2" fmla="*/ 685441 h 4367090"/>
                    <a:gd name="connsiteX3" fmla="*/ 5460004 w 10920007"/>
                    <a:gd name="connsiteY3" fmla="*/ 715061 h 4367090"/>
                    <a:gd name="connsiteX4" fmla="*/ 5460004 w 10920007"/>
                    <a:gd name="connsiteY4" fmla="*/ 721081 h 4367090"/>
                    <a:gd name="connsiteX5" fmla="*/ 3572711 w 10920007"/>
                    <a:gd name="connsiteY5" fmla="*/ 691461 h 4367090"/>
                    <a:gd name="connsiteX6" fmla="*/ 1344095 w 10920007"/>
                    <a:gd name="connsiteY6" fmla="*/ 619197 h 4367090"/>
                    <a:gd name="connsiteX7" fmla="*/ 680230 w 10920007"/>
                    <a:gd name="connsiteY7" fmla="*/ 6056 h 4367090"/>
                    <a:gd name="connsiteX8" fmla="*/ 101318 w 10920007"/>
                    <a:gd name="connsiteY8" fmla="*/ 219286 h 4367090"/>
                    <a:gd name="connsiteX9" fmla="*/ 712257 w 10920007"/>
                    <a:gd name="connsiteY9" fmla="*/ 820590 h 4367090"/>
                    <a:gd name="connsiteX10" fmla="*/ 2516423 w 10920007"/>
                    <a:gd name="connsiteY10" fmla="*/ 3401666 h 4367090"/>
                    <a:gd name="connsiteX11" fmla="*/ 5002804 w 10920007"/>
                    <a:gd name="connsiteY11" fmla="*/ 4343451 h 4367090"/>
                    <a:gd name="connsiteX12" fmla="*/ 8403585 w 10920007"/>
                    <a:gd name="connsiteY12" fmla="*/ 3395646 h 4367090"/>
                    <a:gd name="connsiteX13" fmla="*/ 10207751 w 10920007"/>
                    <a:gd name="connsiteY13" fmla="*/ 814570 h 4367090"/>
                    <a:gd name="connsiteX14" fmla="*/ 10818690 w 10920007"/>
                    <a:gd name="connsiteY14" fmla="*/ 213266 h 4367090"/>
                    <a:gd name="connsiteX15" fmla="*/ 10239778 w 10920007"/>
                    <a:gd name="connsiteY15" fmla="*/ 36 h 4367090"/>
                    <a:gd name="connsiteX0" fmla="*/ 10239778 w 10920007"/>
                    <a:gd name="connsiteY0" fmla="*/ 36 h 4345278"/>
                    <a:gd name="connsiteX1" fmla="*/ 9575913 w 10920007"/>
                    <a:gd name="connsiteY1" fmla="*/ 613177 h 4345278"/>
                    <a:gd name="connsiteX2" fmla="*/ 7347297 w 10920007"/>
                    <a:gd name="connsiteY2" fmla="*/ 685441 h 4345278"/>
                    <a:gd name="connsiteX3" fmla="*/ 5460004 w 10920007"/>
                    <a:gd name="connsiteY3" fmla="*/ 715061 h 4345278"/>
                    <a:gd name="connsiteX4" fmla="*/ 5460004 w 10920007"/>
                    <a:gd name="connsiteY4" fmla="*/ 721081 h 4345278"/>
                    <a:gd name="connsiteX5" fmla="*/ 3572711 w 10920007"/>
                    <a:gd name="connsiteY5" fmla="*/ 691461 h 4345278"/>
                    <a:gd name="connsiteX6" fmla="*/ 1344095 w 10920007"/>
                    <a:gd name="connsiteY6" fmla="*/ 619197 h 4345278"/>
                    <a:gd name="connsiteX7" fmla="*/ 680230 w 10920007"/>
                    <a:gd name="connsiteY7" fmla="*/ 6056 h 4345278"/>
                    <a:gd name="connsiteX8" fmla="*/ 101318 w 10920007"/>
                    <a:gd name="connsiteY8" fmla="*/ 219286 h 4345278"/>
                    <a:gd name="connsiteX9" fmla="*/ 712257 w 10920007"/>
                    <a:gd name="connsiteY9" fmla="*/ 820590 h 4345278"/>
                    <a:gd name="connsiteX10" fmla="*/ 2516423 w 10920007"/>
                    <a:gd name="connsiteY10" fmla="*/ 3401666 h 4345278"/>
                    <a:gd name="connsiteX11" fmla="*/ 5002804 w 10920007"/>
                    <a:gd name="connsiteY11" fmla="*/ 4343451 h 4345278"/>
                    <a:gd name="connsiteX12" fmla="*/ 8403585 w 10920007"/>
                    <a:gd name="connsiteY12" fmla="*/ 3395646 h 4345278"/>
                    <a:gd name="connsiteX13" fmla="*/ 10207751 w 10920007"/>
                    <a:gd name="connsiteY13" fmla="*/ 814570 h 4345278"/>
                    <a:gd name="connsiteX14" fmla="*/ 10818690 w 10920007"/>
                    <a:gd name="connsiteY14" fmla="*/ 213266 h 4345278"/>
                    <a:gd name="connsiteX15" fmla="*/ 10239778 w 10920007"/>
                    <a:gd name="connsiteY15" fmla="*/ 36 h 4345278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84562"/>
                    <a:gd name="connsiteX1" fmla="*/ 9575913 w 10920007"/>
                    <a:gd name="connsiteY1" fmla="*/ 613177 h 4384562"/>
                    <a:gd name="connsiteX2" fmla="*/ 7347297 w 10920007"/>
                    <a:gd name="connsiteY2" fmla="*/ 685441 h 4384562"/>
                    <a:gd name="connsiteX3" fmla="*/ 5460004 w 10920007"/>
                    <a:gd name="connsiteY3" fmla="*/ 715061 h 4384562"/>
                    <a:gd name="connsiteX4" fmla="*/ 5460004 w 10920007"/>
                    <a:gd name="connsiteY4" fmla="*/ 721081 h 4384562"/>
                    <a:gd name="connsiteX5" fmla="*/ 3572711 w 10920007"/>
                    <a:gd name="connsiteY5" fmla="*/ 691461 h 4384562"/>
                    <a:gd name="connsiteX6" fmla="*/ 1344095 w 10920007"/>
                    <a:gd name="connsiteY6" fmla="*/ 619197 h 4384562"/>
                    <a:gd name="connsiteX7" fmla="*/ 680230 w 10920007"/>
                    <a:gd name="connsiteY7" fmla="*/ 6056 h 4384562"/>
                    <a:gd name="connsiteX8" fmla="*/ 101318 w 10920007"/>
                    <a:gd name="connsiteY8" fmla="*/ 219286 h 4384562"/>
                    <a:gd name="connsiteX9" fmla="*/ 712257 w 10920007"/>
                    <a:gd name="connsiteY9" fmla="*/ 820590 h 4384562"/>
                    <a:gd name="connsiteX10" fmla="*/ 2516423 w 10920007"/>
                    <a:gd name="connsiteY10" fmla="*/ 3401666 h 4384562"/>
                    <a:gd name="connsiteX11" fmla="*/ 5269504 w 10920007"/>
                    <a:gd name="connsiteY11" fmla="*/ 4381551 h 4384562"/>
                    <a:gd name="connsiteX12" fmla="*/ 8403585 w 10920007"/>
                    <a:gd name="connsiteY12" fmla="*/ 3395646 h 4384562"/>
                    <a:gd name="connsiteX13" fmla="*/ 10207751 w 10920007"/>
                    <a:gd name="connsiteY13" fmla="*/ 814570 h 4384562"/>
                    <a:gd name="connsiteX14" fmla="*/ 10818690 w 10920007"/>
                    <a:gd name="connsiteY14" fmla="*/ 213266 h 4384562"/>
                    <a:gd name="connsiteX15" fmla="*/ 10239778 w 10920007"/>
                    <a:gd name="connsiteY15" fmla="*/ 36 h 4384562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920007" h="4381551">
                      <a:moveTo>
                        <a:pt x="10239778" y="36"/>
                      </a:moveTo>
                      <a:cubicBezTo>
                        <a:pt x="9987208" y="2794"/>
                        <a:pt x="9745096" y="161847"/>
                        <a:pt x="9575913" y="613177"/>
                      </a:cubicBezTo>
                      <a:lnTo>
                        <a:pt x="7347297" y="685441"/>
                      </a:lnTo>
                      <a:lnTo>
                        <a:pt x="5460004" y="715061"/>
                      </a:lnTo>
                      <a:lnTo>
                        <a:pt x="5460004" y="721081"/>
                      </a:lnTo>
                      <a:lnTo>
                        <a:pt x="3572711" y="691461"/>
                      </a:lnTo>
                      <a:lnTo>
                        <a:pt x="1344095" y="619197"/>
                      </a:lnTo>
                      <a:cubicBezTo>
                        <a:pt x="1174912" y="167867"/>
                        <a:pt x="932800" y="8814"/>
                        <a:pt x="680230" y="6056"/>
                      </a:cubicBezTo>
                      <a:cubicBezTo>
                        <a:pt x="483787" y="3911"/>
                        <a:pt x="281019" y="96315"/>
                        <a:pt x="101318" y="219286"/>
                      </a:cubicBezTo>
                      <a:cubicBezTo>
                        <a:pt x="-65901" y="398902"/>
                        <a:pt x="-121622" y="987539"/>
                        <a:pt x="712257" y="820590"/>
                      </a:cubicBezTo>
                      <a:cubicBezTo>
                        <a:pt x="995876" y="1624914"/>
                        <a:pt x="1687776" y="2838799"/>
                        <a:pt x="2516423" y="3401666"/>
                      </a:cubicBezTo>
                      <a:cubicBezTo>
                        <a:pt x="3307714" y="3963409"/>
                        <a:pt x="4131207" y="4231940"/>
                        <a:pt x="5269504" y="4381551"/>
                      </a:cubicBezTo>
                      <a:cubicBezTo>
                        <a:pt x="6931900" y="4272100"/>
                        <a:pt x="7441441" y="4003681"/>
                        <a:pt x="8403585" y="3395646"/>
                      </a:cubicBezTo>
                      <a:cubicBezTo>
                        <a:pt x="9232232" y="2832779"/>
                        <a:pt x="9924132" y="1618894"/>
                        <a:pt x="10207751" y="814570"/>
                      </a:cubicBezTo>
                      <a:cubicBezTo>
                        <a:pt x="11041630" y="981519"/>
                        <a:pt x="10985909" y="392882"/>
                        <a:pt x="10818690" y="213266"/>
                      </a:cubicBezTo>
                      <a:cubicBezTo>
                        <a:pt x="10638989" y="90295"/>
                        <a:pt x="10436221" y="-2109"/>
                        <a:pt x="10239778" y="36"/>
                      </a:cubicBezTo>
                      <a:close/>
                    </a:path>
                  </a:pathLst>
                </a:custGeom>
                <a:solidFill>
                  <a:srgbClr val="AD7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19" name="Csoportba foglalás 418"/>
                <p:cNvGrpSpPr/>
                <p:nvPr/>
              </p:nvGrpSpPr>
              <p:grpSpPr>
                <a:xfrm rot="21480000">
                  <a:off x="3206078" y="2540648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493" name="Szabadkézi sokszög 492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94" name="Szabadkézi sokszög 493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95" name="Szabadkézi sokszög 494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96" name="Szabadkézi sokszög 495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97" name="Szabadkézi sokszög 496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98" name="Szabadkézi sokszög 497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20" name="Csoportba foglalás 419"/>
                <p:cNvGrpSpPr/>
                <p:nvPr/>
              </p:nvGrpSpPr>
              <p:grpSpPr>
                <a:xfrm rot="21480000">
                  <a:off x="1891290" y="2978651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487" name="Szabadkézi sokszög 486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88" name="Szabadkézi sokszög 487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89" name="Szabadkézi sokszög 488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90" name="Szabadkézi sokszög 489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91" name="Szabadkézi sokszög 490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92" name="Szabadkézi sokszög 491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21" name="Csoportba foglalás 420"/>
                <p:cNvGrpSpPr/>
                <p:nvPr/>
              </p:nvGrpSpPr>
              <p:grpSpPr>
                <a:xfrm rot="21480000">
                  <a:off x="2083700" y="3416874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481" name="Szabadkézi sokszög 480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82" name="Szabadkézi sokszög 481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83" name="Szabadkézi sokszög 482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84" name="Szabadkézi sokszög 483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85" name="Szabadkézi sokszög 484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86" name="Szabadkézi sokszög 485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22" name="Csoportba foglalás 421"/>
                <p:cNvGrpSpPr/>
                <p:nvPr/>
              </p:nvGrpSpPr>
              <p:grpSpPr>
                <a:xfrm rot="21480000">
                  <a:off x="2276110" y="3855097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475" name="Szabadkézi sokszög 474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6" name="Szabadkézi sokszög 475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7" name="Szabadkézi sokszög 476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8" name="Szabadkézi sokszög 477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9" name="Szabadkézi sokszög 478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80" name="Szabadkézi sokszög 479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23" name="Csoportba foglalás 422"/>
                <p:cNvGrpSpPr/>
                <p:nvPr/>
              </p:nvGrpSpPr>
              <p:grpSpPr>
                <a:xfrm rot="21480000">
                  <a:off x="2468520" y="4293320"/>
                  <a:ext cx="5510086" cy="204102"/>
                  <a:chOff x="3799893" y="3756234"/>
                  <a:chExt cx="5510086" cy="204102"/>
                </a:xfrm>
              </p:grpSpPr>
              <p:sp>
                <p:nvSpPr>
                  <p:cNvPr id="469" name="Szabadkézi sokszög 468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0" name="Szabadkézi sokszög 469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1" name="Szabadkézi sokszög 470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2" name="Szabadkézi sokszög 471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3" name="Szabadkézi sokszög 472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4" name="Szabadkézi sokszög 473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24" name="Csoportba foglalás 423"/>
                <p:cNvGrpSpPr/>
                <p:nvPr/>
              </p:nvGrpSpPr>
              <p:grpSpPr>
                <a:xfrm rot="21420000">
                  <a:off x="2988226" y="4725829"/>
                  <a:ext cx="5184687" cy="318563"/>
                  <a:chOff x="3799893" y="3756234"/>
                  <a:chExt cx="5510086" cy="204102"/>
                </a:xfrm>
              </p:grpSpPr>
              <p:sp>
                <p:nvSpPr>
                  <p:cNvPr id="463" name="Szabadkézi sokszög 462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4" name="Szabadkézi sokszög 463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5" name="Szabadkézi sokszög 464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6" name="Szabadkézi sokszög 465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7" name="Szabadkézi sokszög 466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8" name="Szabadkézi sokszög 467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25" name="Csoportba foglalás 424"/>
                <p:cNvGrpSpPr/>
                <p:nvPr/>
              </p:nvGrpSpPr>
              <p:grpSpPr>
                <a:xfrm rot="21480000">
                  <a:off x="3666258" y="5191923"/>
                  <a:ext cx="4311651" cy="220443"/>
                  <a:chOff x="3799893" y="3756234"/>
                  <a:chExt cx="5510086" cy="204102"/>
                </a:xfrm>
              </p:grpSpPr>
              <p:sp>
                <p:nvSpPr>
                  <p:cNvPr id="457" name="Szabadkézi sokszög 456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8" name="Szabadkézi sokszög 457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9" name="Szabadkézi sokszög 458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0" name="Szabadkézi sokszög 459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1" name="Szabadkézi sokszög 460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2" name="Szabadkézi sokszög 461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26" name="Csoportba foglalás 425"/>
                <p:cNvGrpSpPr/>
                <p:nvPr/>
              </p:nvGrpSpPr>
              <p:grpSpPr>
                <a:xfrm rot="21480000">
                  <a:off x="7133123" y="3061605"/>
                  <a:ext cx="2558127" cy="103950"/>
                  <a:chOff x="3799893" y="3756234"/>
                  <a:chExt cx="5510086" cy="204102"/>
                </a:xfrm>
              </p:grpSpPr>
              <p:sp>
                <p:nvSpPr>
                  <p:cNvPr id="451" name="Szabadkézi sokszög 450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2" name="Szabadkézi sokszög 451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3" name="Szabadkézi sokszög 452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4" name="Szabadkézi sokszög 453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5" name="Szabadkézi sokszög 454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6" name="Szabadkézi sokszög 455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27" name="Csoportba foglalás 426"/>
                <p:cNvGrpSpPr/>
                <p:nvPr/>
              </p:nvGrpSpPr>
              <p:grpSpPr>
                <a:xfrm rot="21480000">
                  <a:off x="6897486" y="3507168"/>
                  <a:ext cx="2558127" cy="103950"/>
                  <a:chOff x="3799893" y="3756234"/>
                  <a:chExt cx="5510086" cy="204102"/>
                </a:xfrm>
              </p:grpSpPr>
              <p:sp>
                <p:nvSpPr>
                  <p:cNvPr id="445" name="Szabadkézi sokszög 444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46" name="Szabadkézi sokszög 445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47" name="Szabadkézi sokszög 446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48" name="Szabadkézi sokszög 447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49" name="Szabadkézi sokszög 448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0" name="Szabadkézi sokszög 449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28" name="Csoportba foglalás 427"/>
                <p:cNvGrpSpPr/>
                <p:nvPr/>
              </p:nvGrpSpPr>
              <p:grpSpPr>
                <a:xfrm rot="20880000">
                  <a:off x="7759076" y="3819279"/>
                  <a:ext cx="1463609" cy="278298"/>
                  <a:chOff x="3799893" y="3756234"/>
                  <a:chExt cx="5510086" cy="204102"/>
                </a:xfrm>
              </p:grpSpPr>
              <p:sp>
                <p:nvSpPr>
                  <p:cNvPr id="439" name="Szabadkézi sokszög 438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40" name="Szabadkézi sokszög 439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41" name="Szabadkézi sokszög 440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42" name="Szabadkézi sokszög 441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43" name="Szabadkézi sokszög 442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44" name="Szabadkézi sokszög 443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29" name="Csoportba foglalás 428"/>
                <p:cNvGrpSpPr/>
                <p:nvPr/>
              </p:nvGrpSpPr>
              <p:grpSpPr>
                <a:xfrm rot="21480000">
                  <a:off x="6426212" y="4360194"/>
                  <a:ext cx="2558127" cy="103950"/>
                  <a:chOff x="3799893" y="3756234"/>
                  <a:chExt cx="5510086" cy="204102"/>
                </a:xfrm>
              </p:grpSpPr>
              <p:sp>
                <p:nvSpPr>
                  <p:cNvPr id="433" name="Szabadkézi sokszög 432"/>
                  <p:cNvSpPr/>
                  <p:nvPr/>
                </p:nvSpPr>
                <p:spPr>
                  <a:xfrm flipV="1">
                    <a:off x="3799893" y="3756234"/>
                    <a:ext cx="1440848" cy="6460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34" name="Szabadkézi sokszög 433"/>
                  <p:cNvSpPr/>
                  <p:nvPr/>
                </p:nvSpPr>
                <p:spPr>
                  <a:xfrm rot="60000" flipV="1">
                    <a:off x="4520317" y="378528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35" name="Szabadkézi sokszög 434"/>
                  <p:cNvSpPr/>
                  <p:nvPr/>
                </p:nvSpPr>
                <p:spPr>
                  <a:xfrm rot="60000" flipV="1">
                    <a:off x="5240741" y="381434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36" name="Szabadkézi sokszög 435"/>
                  <p:cNvSpPr/>
                  <p:nvPr/>
                </p:nvSpPr>
                <p:spPr>
                  <a:xfrm rot="60000" flipV="1">
                    <a:off x="5961165" y="3843399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37" name="Szabadkézi sokszög 436"/>
                  <p:cNvSpPr/>
                  <p:nvPr/>
                </p:nvSpPr>
                <p:spPr>
                  <a:xfrm rot="60000" flipV="1">
                    <a:off x="6681589" y="3872454"/>
                    <a:ext cx="149733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38" name="Szabadkézi sokszög 437"/>
                  <p:cNvSpPr/>
                  <p:nvPr/>
                </p:nvSpPr>
                <p:spPr>
                  <a:xfrm rot="60000" flipV="1">
                    <a:off x="7401979" y="3905091"/>
                    <a:ext cx="1908000" cy="55245"/>
                  </a:xfrm>
                  <a:custGeom>
                    <a:avLst/>
                    <a:gdLst>
                      <a:gd name="connsiteX0" fmla="*/ 0 w 5596759"/>
                      <a:gd name="connsiteY0" fmla="*/ 15766 h 15766"/>
                      <a:gd name="connsiteX1" fmla="*/ 5596759 w 5596759"/>
                      <a:gd name="connsiteY1" fmla="*/ 0 h 15766"/>
                      <a:gd name="connsiteX2" fmla="*/ 5596759 w 5596759"/>
                      <a:gd name="connsiteY2" fmla="*/ 0 h 15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6759" h="15766">
                        <a:moveTo>
                          <a:pt x="0" y="15766"/>
                        </a:moveTo>
                        <a:lnTo>
                          <a:pt x="5596759" y="0"/>
                        </a:lnTo>
                        <a:lnTo>
                          <a:pt x="5596759" y="0"/>
                        </a:lnTo>
                      </a:path>
                    </a:pathLst>
                  </a:custGeom>
                  <a:noFill/>
                  <a:ln w="22225">
                    <a:solidFill>
                      <a:srgbClr val="6A3F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30" name="Szabadkézi sokszög 429"/>
                <p:cNvSpPr/>
                <p:nvPr/>
              </p:nvSpPr>
              <p:spPr>
                <a:xfrm rot="21540000" flipV="1">
                  <a:off x="7889433" y="4902640"/>
                  <a:ext cx="885813" cy="28137"/>
                </a:xfrm>
                <a:custGeom>
                  <a:avLst/>
                  <a:gdLst>
                    <a:gd name="connsiteX0" fmla="*/ 0 w 5596759"/>
                    <a:gd name="connsiteY0" fmla="*/ 15766 h 15766"/>
                    <a:gd name="connsiteX1" fmla="*/ 5596759 w 5596759"/>
                    <a:gd name="connsiteY1" fmla="*/ 0 h 15766"/>
                    <a:gd name="connsiteX2" fmla="*/ 5596759 w 5596759"/>
                    <a:gd name="connsiteY2" fmla="*/ 0 h 15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96759" h="15766">
                      <a:moveTo>
                        <a:pt x="0" y="15766"/>
                      </a:moveTo>
                      <a:lnTo>
                        <a:pt x="5596759" y="0"/>
                      </a:lnTo>
                      <a:lnTo>
                        <a:pt x="5596759" y="0"/>
                      </a:lnTo>
                    </a:path>
                  </a:pathLst>
                </a:custGeom>
                <a:noFill/>
                <a:ln w="22225">
                  <a:solidFill>
                    <a:srgbClr val="6A3F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1" name="Szabadkézi sokszög 430"/>
                <p:cNvSpPr/>
                <p:nvPr/>
              </p:nvSpPr>
              <p:spPr>
                <a:xfrm flipH="1">
                  <a:off x="391856" y="1986803"/>
                  <a:ext cx="10920007" cy="4381551"/>
                </a:xfrm>
                <a:custGeom>
                  <a:avLst/>
                  <a:gdLst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8403585 w 10920007"/>
                    <a:gd name="connsiteY14" fmla="*/ 3395646 h 4191051"/>
                    <a:gd name="connsiteX15" fmla="*/ 10207751 w 10920007"/>
                    <a:gd name="connsiteY15" fmla="*/ 814570 h 4191051"/>
                    <a:gd name="connsiteX16" fmla="*/ 10818690 w 10920007"/>
                    <a:gd name="connsiteY16" fmla="*/ 213266 h 4191051"/>
                    <a:gd name="connsiteX17" fmla="*/ 10239778 w 10920007"/>
                    <a:gd name="connsiteY17" fmla="*/ 36 h 4191051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280693 w 10920007"/>
                    <a:gd name="connsiteY11" fmla="*/ 4178519 h 4213586"/>
                    <a:gd name="connsiteX12" fmla="*/ 5460004 w 10920007"/>
                    <a:gd name="connsiteY12" fmla="*/ 4191051 h 4213586"/>
                    <a:gd name="connsiteX13" fmla="*/ 5460004 w 10920007"/>
                    <a:gd name="connsiteY13" fmla="*/ 4185031 h 4213586"/>
                    <a:gd name="connsiteX14" fmla="*/ 8403585 w 10920007"/>
                    <a:gd name="connsiteY14" fmla="*/ 3395646 h 4213586"/>
                    <a:gd name="connsiteX15" fmla="*/ 10207751 w 10920007"/>
                    <a:gd name="connsiteY15" fmla="*/ 814570 h 4213586"/>
                    <a:gd name="connsiteX16" fmla="*/ 10818690 w 10920007"/>
                    <a:gd name="connsiteY16" fmla="*/ 213266 h 4213586"/>
                    <a:gd name="connsiteX17" fmla="*/ 10239778 w 10920007"/>
                    <a:gd name="connsiteY17" fmla="*/ 36 h 4213586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460004 w 10920007"/>
                    <a:gd name="connsiteY11" fmla="*/ 4191051 h 4213586"/>
                    <a:gd name="connsiteX12" fmla="*/ 5460004 w 10920007"/>
                    <a:gd name="connsiteY12" fmla="*/ 4185031 h 4213586"/>
                    <a:gd name="connsiteX13" fmla="*/ 8403585 w 10920007"/>
                    <a:gd name="connsiteY13" fmla="*/ 3395646 h 4213586"/>
                    <a:gd name="connsiteX14" fmla="*/ 10207751 w 10920007"/>
                    <a:gd name="connsiteY14" fmla="*/ 814570 h 4213586"/>
                    <a:gd name="connsiteX15" fmla="*/ 10818690 w 10920007"/>
                    <a:gd name="connsiteY15" fmla="*/ 213266 h 4213586"/>
                    <a:gd name="connsiteX16" fmla="*/ 10239778 w 10920007"/>
                    <a:gd name="connsiteY16" fmla="*/ 36 h 4213586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460004 w 10920007"/>
                    <a:gd name="connsiteY11" fmla="*/ 4191051 h 4191051"/>
                    <a:gd name="connsiteX12" fmla="*/ 8403585 w 10920007"/>
                    <a:gd name="connsiteY12" fmla="*/ 3395646 h 4191051"/>
                    <a:gd name="connsiteX13" fmla="*/ 10207751 w 10920007"/>
                    <a:gd name="connsiteY13" fmla="*/ 814570 h 4191051"/>
                    <a:gd name="connsiteX14" fmla="*/ 10818690 w 10920007"/>
                    <a:gd name="connsiteY14" fmla="*/ 213266 h 4191051"/>
                    <a:gd name="connsiteX15" fmla="*/ 10239778 w 10920007"/>
                    <a:gd name="connsiteY15" fmla="*/ 36 h 4191051"/>
                    <a:gd name="connsiteX0" fmla="*/ 10239778 w 10920007"/>
                    <a:gd name="connsiteY0" fmla="*/ 36 h 4218947"/>
                    <a:gd name="connsiteX1" fmla="*/ 9575913 w 10920007"/>
                    <a:gd name="connsiteY1" fmla="*/ 613177 h 4218947"/>
                    <a:gd name="connsiteX2" fmla="*/ 7347297 w 10920007"/>
                    <a:gd name="connsiteY2" fmla="*/ 685441 h 4218947"/>
                    <a:gd name="connsiteX3" fmla="*/ 5460004 w 10920007"/>
                    <a:gd name="connsiteY3" fmla="*/ 715061 h 4218947"/>
                    <a:gd name="connsiteX4" fmla="*/ 5460004 w 10920007"/>
                    <a:gd name="connsiteY4" fmla="*/ 721081 h 4218947"/>
                    <a:gd name="connsiteX5" fmla="*/ 3572711 w 10920007"/>
                    <a:gd name="connsiteY5" fmla="*/ 691461 h 4218947"/>
                    <a:gd name="connsiteX6" fmla="*/ 1344095 w 10920007"/>
                    <a:gd name="connsiteY6" fmla="*/ 619197 h 4218947"/>
                    <a:gd name="connsiteX7" fmla="*/ 680230 w 10920007"/>
                    <a:gd name="connsiteY7" fmla="*/ 6056 h 4218947"/>
                    <a:gd name="connsiteX8" fmla="*/ 101318 w 10920007"/>
                    <a:gd name="connsiteY8" fmla="*/ 219286 h 4218947"/>
                    <a:gd name="connsiteX9" fmla="*/ 712257 w 10920007"/>
                    <a:gd name="connsiteY9" fmla="*/ 820590 h 4218947"/>
                    <a:gd name="connsiteX10" fmla="*/ 2516423 w 10920007"/>
                    <a:gd name="connsiteY10" fmla="*/ 3401666 h 4218947"/>
                    <a:gd name="connsiteX11" fmla="*/ 5460004 w 10920007"/>
                    <a:gd name="connsiteY11" fmla="*/ 4191051 h 4218947"/>
                    <a:gd name="connsiteX12" fmla="*/ 8403585 w 10920007"/>
                    <a:gd name="connsiteY12" fmla="*/ 3395646 h 4218947"/>
                    <a:gd name="connsiteX13" fmla="*/ 10207751 w 10920007"/>
                    <a:gd name="connsiteY13" fmla="*/ 814570 h 4218947"/>
                    <a:gd name="connsiteX14" fmla="*/ 10818690 w 10920007"/>
                    <a:gd name="connsiteY14" fmla="*/ 213266 h 4218947"/>
                    <a:gd name="connsiteX15" fmla="*/ 10239778 w 10920007"/>
                    <a:gd name="connsiteY15" fmla="*/ 36 h 4218947"/>
                    <a:gd name="connsiteX0" fmla="*/ 10239778 w 10920007"/>
                    <a:gd name="connsiteY0" fmla="*/ 36 h 4367090"/>
                    <a:gd name="connsiteX1" fmla="*/ 9575913 w 10920007"/>
                    <a:gd name="connsiteY1" fmla="*/ 613177 h 4367090"/>
                    <a:gd name="connsiteX2" fmla="*/ 7347297 w 10920007"/>
                    <a:gd name="connsiteY2" fmla="*/ 685441 h 4367090"/>
                    <a:gd name="connsiteX3" fmla="*/ 5460004 w 10920007"/>
                    <a:gd name="connsiteY3" fmla="*/ 715061 h 4367090"/>
                    <a:gd name="connsiteX4" fmla="*/ 5460004 w 10920007"/>
                    <a:gd name="connsiteY4" fmla="*/ 721081 h 4367090"/>
                    <a:gd name="connsiteX5" fmla="*/ 3572711 w 10920007"/>
                    <a:gd name="connsiteY5" fmla="*/ 691461 h 4367090"/>
                    <a:gd name="connsiteX6" fmla="*/ 1344095 w 10920007"/>
                    <a:gd name="connsiteY6" fmla="*/ 619197 h 4367090"/>
                    <a:gd name="connsiteX7" fmla="*/ 680230 w 10920007"/>
                    <a:gd name="connsiteY7" fmla="*/ 6056 h 4367090"/>
                    <a:gd name="connsiteX8" fmla="*/ 101318 w 10920007"/>
                    <a:gd name="connsiteY8" fmla="*/ 219286 h 4367090"/>
                    <a:gd name="connsiteX9" fmla="*/ 712257 w 10920007"/>
                    <a:gd name="connsiteY9" fmla="*/ 820590 h 4367090"/>
                    <a:gd name="connsiteX10" fmla="*/ 2516423 w 10920007"/>
                    <a:gd name="connsiteY10" fmla="*/ 3401666 h 4367090"/>
                    <a:gd name="connsiteX11" fmla="*/ 5002804 w 10920007"/>
                    <a:gd name="connsiteY11" fmla="*/ 4343451 h 4367090"/>
                    <a:gd name="connsiteX12" fmla="*/ 8403585 w 10920007"/>
                    <a:gd name="connsiteY12" fmla="*/ 3395646 h 4367090"/>
                    <a:gd name="connsiteX13" fmla="*/ 10207751 w 10920007"/>
                    <a:gd name="connsiteY13" fmla="*/ 814570 h 4367090"/>
                    <a:gd name="connsiteX14" fmla="*/ 10818690 w 10920007"/>
                    <a:gd name="connsiteY14" fmla="*/ 213266 h 4367090"/>
                    <a:gd name="connsiteX15" fmla="*/ 10239778 w 10920007"/>
                    <a:gd name="connsiteY15" fmla="*/ 36 h 4367090"/>
                    <a:gd name="connsiteX0" fmla="*/ 10239778 w 10920007"/>
                    <a:gd name="connsiteY0" fmla="*/ 36 h 4345278"/>
                    <a:gd name="connsiteX1" fmla="*/ 9575913 w 10920007"/>
                    <a:gd name="connsiteY1" fmla="*/ 613177 h 4345278"/>
                    <a:gd name="connsiteX2" fmla="*/ 7347297 w 10920007"/>
                    <a:gd name="connsiteY2" fmla="*/ 685441 h 4345278"/>
                    <a:gd name="connsiteX3" fmla="*/ 5460004 w 10920007"/>
                    <a:gd name="connsiteY3" fmla="*/ 715061 h 4345278"/>
                    <a:gd name="connsiteX4" fmla="*/ 5460004 w 10920007"/>
                    <a:gd name="connsiteY4" fmla="*/ 721081 h 4345278"/>
                    <a:gd name="connsiteX5" fmla="*/ 3572711 w 10920007"/>
                    <a:gd name="connsiteY5" fmla="*/ 691461 h 4345278"/>
                    <a:gd name="connsiteX6" fmla="*/ 1344095 w 10920007"/>
                    <a:gd name="connsiteY6" fmla="*/ 619197 h 4345278"/>
                    <a:gd name="connsiteX7" fmla="*/ 680230 w 10920007"/>
                    <a:gd name="connsiteY7" fmla="*/ 6056 h 4345278"/>
                    <a:gd name="connsiteX8" fmla="*/ 101318 w 10920007"/>
                    <a:gd name="connsiteY8" fmla="*/ 219286 h 4345278"/>
                    <a:gd name="connsiteX9" fmla="*/ 712257 w 10920007"/>
                    <a:gd name="connsiteY9" fmla="*/ 820590 h 4345278"/>
                    <a:gd name="connsiteX10" fmla="*/ 2516423 w 10920007"/>
                    <a:gd name="connsiteY10" fmla="*/ 3401666 h 4345278"/>
                    <a:gd name="connsiteX11" fmla="*/ 5002804 w 10920007"/>
                    <a:gd name="connsiteY11" fmla="*/ 4343451 h 4345278"/>
                    <a:gd name="connsiteX12" fmla="*/ 8403585 w 10920007"/>
                    <a:gd name="connsiteY12" fmla="*/ 3395646 h 4345278"/>
                    <a:gd name="connsiteX13" fmla="*/ 10207751 w 10920007"/>
                    <a:gd name="connsiteY13" fmla="*/ 814570 h 4345278"/>
                    <a:gd name="connsiteX14" fmla="*/ 10818690 w 10920007"/>
                    <a:gd name="connsiteY14" fmla="*/ 213266 h 4345278"/>
                    <a:gd name="connsiteX15" fmla="*/ 10239778 w 10920007"/>
                    <a:gd name="connsiteY15" fmla="*/ 36 h 4345278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84562"/>
                    <a:gd name="connsiteX1" fmla="*/ 9575913 w 10920007"/>
                    <a:gd name="connsiteY1" fmla="*/ 613177 h 4384562"/>
                    <a:gd name="connsiteX2" fmla="*/ 7347297 w 10920007"/>
                    <a:gd name="connsiteY2" fmla="*/ 685441 h 4384562"/>
                    <a:gd name="connsiteX3" fmla="*/ 5460004 w 10920007"/>
                    <a:gd name="connsiteY3" fmla="*/ 715061 h 4384562"/>
                    <a:gd name="connsiteX4" fmla="*/ 5460004 w 10920007"/>
                    <a:gd name="connsiteY4" fmla="*/ 721081 h 4384562"/>
                    <a:gd name="connsiteX5" fmla="*/ 3572711 w 10920007"/>
                    <a:gd name="connsiteY5" fmla="*/ 691461 h 4384562"/>
                    <a:gd name="connsiteX6" fmla="*/ 1344095 w 10920007"/>
                    <a:gd name="connsiteY6" fmla="*/ 619197 h 4384562"/>
                    <a:gd name="connsiteX7" fmla="*/ 680230 w 10920007"/>
                    <a:gd name="connsiteY7" fmla="*/ 6056 h 4384562"/>
                    <a:gd name="connsiteX8" fmla="*/ 101318 w 10920007"/>
                    <a:gd name="connsiteY8" fmla="*/ 219286 h 4384562"/>
                    <a:gd name="connsiteX9" fmla="*/ 712257 w 10920007"/>
                    <a:gd name="connsiteY9" fmla="*/ 820590 h 4384562"/>
                    <a:gd name="connsiteX10" fmla="*/ 2516423 w 10920007"/>
                    <a:gd name="connsiteY10" fmla="*/ 3401666 h 4384562"/>
                    <a:gd name="connsiteX11" fmla="*/ 5269504 w 10920007"/>
                    <a:gd name="connsiteY11" fmla="*/ 4381551 h 4384562"/>
                    <a:gd name="connsiteX12" fmla="*/ 8403585 w 10920007"/>
                    <a:gd name="connsiteY12" fmla="*/ 3395646 h 4384562"/>
                    <a:gd name="connsiteX13" fmla="*/ 10207751 w 10920007"/>
                    <a:gd name="connsiteY13" fmla="*/ 814570 h 4384562"/>
                    <a:gd name="connsiteX14" fmla="*/ 10818690 w 10920007"/>
                    <a:gd name="connsiteY14" fmla="*/ 213266 h 4384562"/>
                    <a:gd name="connsiteX15" fmla="*/ 10239778 w 10920007"/>
                    <a:gd name="connsiteY15" fmla="*/ 36 h 4384562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802904 w 10920007"/>
                    <a:gd name="connsiteY4" fmla="*/ 38071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802904 w 10920007"/>
                    <a:gd name="connsiteY3" fmla="*/ 3807181 h 4381551"/>
                    <a:gd name="connsiteX4" fmla="*/ 3420311 w 10920007"/>
                    <a:gd name="connsiteY4" fmla="*/ 333941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20007" h="4381551">
                      <a:moveTo>
                        <a:pt x="10239778" y="36"/>
                      </a:moveTo>
                      <a:cubicBezTo>
                        <a:pt x="9987208" y="2794"/>
                        <a:pt x="9745096" y="161847"/>
                        <a:pt x="9575913" y="613177"/>
                      </a:cubicBezTo>
                      <a:cubicBezTo>
                        <a:pt x="8623043" y="1963595"/>
                        <a:pt x="8127374" y="3352113"/>
                        <a:pt x="5802904" y="3807181"/>
                      </a:cubicBezTo>
                      <a:cubicBezTo>
                        <a:pt x="4913456" y="3841758"/>
                        <a:pt x="4214509" y="3704884"/>
                        <a:pt x="3420311" y="3339411"/>
                      </a:cubicBezTo>
                      <a:cubicBezTo>
                        <a:pt x="2822766" y="3020638"/>
                        <a:pt x="2487469" y="2405062"/>
                        <a:pt x="2141433" y="1951693"/>
                      </a:cubicBezTo>
                      <a:cubicBezTo>
                        <a:pt x="1795397" y="1498324"/>
                        <a:pt x="1600329" y="933945"/>
                        <a:pt x="1344095" y="619197"/>
                      </a:cubicBezTo>
                      <a:cubicBezTo>
                        <a:pt x="1174912" y="167867"/>
                        <a:pt x="932800" y="8814"/>
                        <a:pt x="680230" y="6056"/>
                      </a:cubicBezTo>
                      <a:cubicBezTo>
                        <a:pt x="483787" y="3911"/>
                        <a:pt x="281019" y="96315"/>
                        <a:pt x="101318" y="219286"/>
                      </a:cubicBezTo>
                      <a:cubicBezTo>
                        <a:pt x="-65901" y="398902"/>
                        <a:pt x="-121622" y="987539"/>
                        <a:pt x="712257" y="820590"/>
                      </a:cubicBezTo>
                      <a:cubicBezTo>
                        <a:pt x="995876" y="1624914"/>
                        <a:pt x="1687776" y="2838799"/>
                        <a:pt x="2516423" y="3401666"/>
                      </a:cubicBezTo>
                      <a:cubicBezTo>
                        <a:pt x="3307714" y="3963409"/>
                        <a:pt x="4131207" y="4231940"/>
                        <a:pt x="5269504" y="4381551"/>
                      </a:cubicBezTo>
                      <a:cubicBezTo>
                        <a:pt x="6931900" y="4272100"/>
                        <a:pt x="7441441" y="4003681"/>
                        <a:pt x="8403585" y="3395646"/>
                      </a:cubicBezTo>
                      <a:cubicBezTo>
                        <a:pt x="9232232" y="2832779"/>
                        <a:pt x="9924132" y="1618894"/>
                        <a:pt x="10207751" y="814570"/>
                      </a:cubicBezTo>
                      <a:cubicBezTo>
                        <a:pt x="11041630" y="981519"/>
                        <a:pt x="10985909" y="392882"/>
                        <a:pt x="10818690" y="213266"/>
                      </a:cubicBezTo>
                      <a:cubicBezTo>
                        <a:pt x="10638989" y="90295"/>
                        <a:pt x="10436221" y="-2109"/>
                        <a:pt x="10239778" y="36"/>
                      </a:cubicBezTo>
                      <a:close/>
                    </a:path>
                  </a:pathLst>
                </a:custGeom>
                <a:solidFill>
                  <a:srgbClr val="925F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2" name="Szabadkézi sokszög 431"/>
                <p:cNvSpPr/>
                <p:nvPr/>
              </p:nvSpPr>
              <p:spPr>
                <a:xfrm flipH="1">
                  <a:off x="410905" y="2082702"/>
                  <a:ext cx="10920007" cy="4265222"/>
                </a:xfrm>
                <a:custGeom>
                  <a:avLst/>
                  <a:gdLst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5639315 w 10920007"/>
                    <a:gd name="connsiteY14" fmla="*/ 4172499 h 4191051"/>
                    <a:gd name="connsiteX15" fmla="*/ 8403585 w 10920007"/>
                    <a:gd name="connsiteY15" fmla="*/ 3395646 h 4191051"/>
                    <a:gd name="connsiteX16" fmla="*/ 10207751 w 10920007"/>
                    <a:gd name="connsiteY16" fmla="*/ 814570 h 4191051"/>
                    <a:gd name="connsiteX17" fmla="*/ 10818690 w 10920007"/>
                    <a:gd name="connsiteY17" fmla="*/ 213266 h 4191051"/>
                    <a:gd name="connsiteX18" fmla="*/ 10239778 w 10920007"/>
                    <a:gd name="connsiteY18" fmla="*/ 36 h 4191051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280693 w 10920007"/>
                    <a:gd name="connsiteY11" fmla="*/ 4178519 h 4191051"/>
                    <a:gd name="connsiteX12" fmla="*/ 5460004 w 10920007"/>
                    <a:gd name="connsiteY12" fmla="*/ 4191051 h 4191051"/>
                    <a:gd name="connsiteX13" fmla="*/ 5460004 w 10920007"/>
                    <a:gd name="connsiteY13" fmla="*/ 4185031 h 4191051"/>
                    <a:gd name="connsiteX14" fmla="*/ 8403585 w 10920007"/>
                    <a:gd name="connsiteY14" fmla="*/ 3395646 h 4191051"/>
                    <a:gd name="connsiteX15" fmla="*/ 10207751 w 10920007"/>
                    <a:gd name="connsiteY15" fmla="*/ 814570 h 4191051"/>
                    <a:gd name="connsiteX16" fmla="*/ 10818690 w 10920007"/>
                    <a:gd name="connsiteY16" fmla="*/ 213266 h 4191051"/>
                    <a:gd name="connsiteX17" fmla="*/ 10239778 w 10920007"/>
                    <a:gd name="connsiteY17" fmla="*/ 36 h 4191051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280693 w 10920007"/>
                    <a:gd name="connsiteY11" fmla="*/ 4178519 h 4213586"/>
                    <a:gd name="connsiteX12" fmla="*/ 5460004 w 10920007"/>
                    <a:gd name="connsiteY12" fmla="*/ 4191051 h 4213586"/>
                    <a:gd name="connsiteX13" fmla="*/ 5460004 w 10920007"/>
                    <a:gd name="connsiteY13" fmla="*/ 4185031 h 4213586"/>
                    <a:gd name="connsiteX14" fmla="*/ 8403585 w 10920007"/>
                    <a:gd name="connsiteY14" fmla="*/ 3395646 h 4213586"/>
                    <a:gd name="connsiteX15" fmla="*/ 10207751 w 10920007"/>
                    <a:gd name="connsiteY15" fmla="*/ 814570 h 4213586"/>
                    <a:gd name="connsiteX16" fmla="*/ 10818690 w 10920007"/>
                    <a:gd name="connsiteY16" fmla="*/ 213266 h 4213586"/>
                    <a:gd name="connsiteX17" fmla="*/ 10239778 w 10920007"/>
                    <a:gd name="connsiteY17" fmla="*/ 36 h 4213586"/>
                    <a:gd name="connsiteX0" fmla="*/ 10239778 w 10920007"/>
                    <a:gd name="connsiteY0" fmla="*/ 36 h 4213586"/>
                    <a:gd name="connsiteX1" fmla="*/ 9575913 w 10920007"/>
                    <a:gd name="connsiteY1" fmla="*/ 613177 h 4213586"/>
                    <a:gd name="connsiteX2" fmla="*/ 7347297 w 10920007"/>
                    <a:gd name="connsiteY2" fmla="*/ 685441 h 4213586"/>
                    <a:gd name="connsiteX3" fmla="*/ 5460004 w 10920007"/>
                    <a:gd name="connsiteY3" fmla="*/ 715061 h 4213586"/>
                    <a:gd name="connsiteX4" fmla="*/ 5460004 w 10920007"/>
                    <a:gd name="connsiteY4" fmla="*/ 721081 h 4213586"/>
                    <a:gd name="connsiteX5" fmla="*/ 3572711 w 10920007"/>
                    <a:gd name="connsiteY5" fmla="*/ 691461 h 4213586"/>
                    <a:gd name="connsiteX6" fmla="*/ 1344095 w 10920007"/>
                    <a:gd name="connsiteY6" fmla="*/ 619197 h 4213586"/>
                    <a:gd name="connsiteX7" fmla="*/ 680230 w 10920007"/>
                    <a:gd name="connsiteY7" fmla="*/ 6056 h 4213586"/>
                    <a:gd name="connsiteX8" fmla="*/ 101318 w 10920007"/>
                    <a:gd name="connsiteY8" fmla="*/ 219286 h 4213586"/>
                    <a:gd name="connsiteX9" fmla="*/ 712257 w 10920007"/>
                    <a:gd name="connsiteY9" fmla="*/ 820590 h 4213586"/>
                    <a:gd name="connsiteX10" fmla="*/ 2516423 w 10920007"/>
                    <a:gd name="connsiteY10" fmla="*/ 3401666 h 4213586"/>
                    <a:gd name="connsiteX11" fmla="*/ 5460004 w 10920007"/>
                    <a:gd name="connsiteY11" fmla="*/ 4191051 h 4213586"/>
                    <a:gd name="connsiteX12" fmla="*/ 5460004 w 10920007"/>
                    <a:gd name="connsiteY12" fmla="*/ 4185031 h 4213586"/>
                    <a:gd name="connsiteX13" fmla="*/ 8403585 w 10920007"/>
                    <a:gd name="connsiteY13" fmla="*/ 3395646 h 4213586"/>
                    <a:gd name="connsiteX14" fmla="*/ 10207751 w 10920007"/>
                    <a:gd name="connsiteY14" fmla="*/ 814570 h 4213586"/>
                    <a:gd name="connsiteX15" fmla="*/ 10818690 w 10920007"/>
                    <a:gd name="connsiteY15" fmla="*/ 213266 h 4213586"/>
                    <a:gd name="connsiteX16" fmla="*/ 10239778 w 10920007"/>
                    <a:gd name="connsiteY16" fmla="*/ 36 h 4213586"/>
                    <a:gd name="connsiteX0" fmla="*/ 10239778 w 10920007"/>
                    <a:gd name="connsiteY0" fmla="*/ 36 h 4191051"/>
                    <a:gd name="connsiteX1" fmla="*/ 9575913 w 10920007"/>
                    <a:gd name="connsiteY1" fmla="*/ 613177 h 4191051"/>
                    <a:gd name="connsiteX2" fmla="*/ 7347297 w 10920007"/>
                    <a:gd name="connsiteY2" fmla="*/ 685441 h 4191051"/>
                    <a:gd name="connsiteX3" fmla="*/ 5460004 w 10920007"/>
                    <a:gd name="connsiteY3" fmla="*/ 715061 h 4191051"/>
                    <a:gd name="connsiteX4" fmla="*/ 5460004 w 10920007"/>
                    <a:gd name="connsiteY4" fmla="*/ 721081 h 4191051"/>
                    <a:gd name="connsiteX5" fmla="*/ 3572711 w 10920007"/>
                    <a:gd name="connsiteY5" fmla="*/ 691461 h 4191051"/>
                    <a:gd name="connsiteX6" fmla="*/ 1344095 w 10920007"/>
                    <a:gd name="connsiteY6" fmla="*/ 619197 h 4191051"/>
                    <a:gd name="connsiteX7" fmla="*/ 680230 w 10920007"/>
                    <a:gd name="connsiteY7" fmla="*/ 6056 h 4191051"/>
                    <a:gd name="connsiteX8" fmla="*/ 101318 w 10920007"/>
                    <a:gd name="connsiteY8" fmla="*/ 219286 h 4191051"/>
                    <a:gd name="connsiteX9" fmla="*/ 712257 w 10920007"/>
                    <a:gd name="connsiteY9" fmla="*/ 820590 h 4191051"/>
                    <a:gd name="connsiteX10" fmla="*/ 2516423 w 10920007"/>
                    <a:gd name="connsiteY10" fmla="*/ 3401666 h 4191051"/>
                    <a:gd name="connsiteX11" fmla="*/ 5460004 w 10920007"/>
                    <a:gd name="connsiteY11" fmla="*/ 4191051 h 4191051"/>
                    <a:gd name="connsiteX12" fmla="*/ 8403585 w 10920007"/>
                    <a:gd name="connsiteY12" fmla="*/ 3395646 h 4191051"/>
                    <a:gd name="connsiteX13" fmla="*/ 10207751 w 10920007"/>
                    <a:gd name="connsiteY13" fmla="*/ 814570 h 4191051"/>
                    <a:gd name="connsiteX14" fmla="*/ 10818690 w 10920007"/>
                    <a:gd name="connsiteY14" fmla="*/ 213266 h 4191051"/>
                    <a:gd name="connsiteX15" fmla="*/ 10239778 w 10920007"/>
                    <a:gd name="connsiteY15" fmla="*/ 36 h 4191051"/>
                    <a:gd name="connsiteX0" fmla="*/ 10239778 w 10920007"/>
                    <a:gd name="connsiteY0" fmla="*/ 36 h 4218947"/>
                    <a:gd name="connsiteX1" fmla="*/ 9575913 w 10920007"/>
                    <a:gd name="connsiteY1" fmla="*/ 613177 h 4218947"/>
                    <a:gd name="connsiteX2" fmla="*/ 7347297 w 10920007"/>
                    <a:gd name="connsiteY2" fmla="*/ 685441 h 4218947"/>
                    <a:gd name="connsiteX3" fmla="*/ 5460004 w 10920007"/>
                    <a:gd name="connsiteY3" fmla="*/ 715061 h 4218947"/>
                    <a:gd name="connsiteX4" fmla="*/ 5460004 w 10920007"/>
                    <a:gd name="connsiteY4" fmla="*/ 721081 h 4218947"/>
                    <a:gd name="connsiteX5" fmla="*/ 3572711 w 10920007"/>
                    <a:gd name="connsiteY5" fmla="*/ 691461 h 4218947"/>
                    <a:gd name="connsiteX6" fmla="*/ 1344095 w 10920007"/>
                    <a:gd name="connsiteY6" fmla="*/ 619197 h 4218947"/>
                    <a:gd name="connsiteX7" fmla="*/ 680230 w 10920007"/>
                    <a:gd name="connsiteY7" fmla="*/ 6056 h 4218947"/>
                    <a:gd name="connsiteX8" fmla="*/ 101318 w 10920007"/>
                    <a:gd name="connsiteY8" fmla="*/ 219286 h 4218947"/>
                    <a:gd name="connsiteX9" fmla="*/ 712257 w 10920007"/>
                    <a:gd name="connsiteY9" fmla="*/ 820590 h 4218947"/>
                    <a:gd name="connsiteX10" fmla="*/ 2516423 w 10920007"/>
                    <a:gd name="connsiteY10" fmla="*/ 3401666 h 4218947"/>
                    <a:gd name="connsiteX11" fmla="*/ 5460004 w 10920007"/>
                    <a:gd name="connsiteY11" fmla="*/ 4191051 h 4218947"/>
                    <a:gd name="connsiteX12" fmla="*/ 8403585 w 10920007"/>
                    <a:gd name="connsiteY12" fmla="*/ 3395646 h 4218947"/>
                    <a:gd name="connsiteX13" fmla="*/ 10207751 w 10920007"/>
                    <a:gd name="connsiteY13" fmla="*/ 814570 h 4218947"/>
                    <a:gd name="connsiteX14" fmla="*/ 10818690 w 10920007"/>
                    <a:gd name="connsiteY14" fmla="*/ 213266 h 4218947"/>
                    <a:gd name="connsiteX15" fmla="*/ 10239778 w 10920007"/>
                    <a:gd name="connsiteY15" fmla="*/ 36 h 4218947"/>
                    <a:gd name="connsiteX0" fmla="*/ 10239778 w 10920007"/>
                    <a:gd name="connsiteY0" fmla="*/ 36 h 4367090"/>
                    <a:gd name="connsiteX1" fmla="*/ 9575913 w 10920007"/>
                    <a:gd name="connsiteY1" fmla="*/ 613177 h 4367090"/>
                    <a:gd name="connsiteX2" fmla="*/ 7347297 w 10920007"/>
                    <a:gd name="connsiteY2" fmla="*/ 685441 h 4367090"/>
                    <a:gd name="connsiteX3" fmla="*/ 5460004 w 10920007"/>
                    <a:gd name="connsiteY3" fmla="*/ 715061 h 4367090"/>
                    <a:gd name="connsiteX4" fmla="*/ 5460004 w 10920007"/>
                    <a:gd name="connsiteY4" fmla="*/ 721081 h 4367090"/>
                    <a:gd name="connsiteX5" fmla="*/ 3572711 w 10920007"/>
                    <a:gd name="connsiteY5" fmla="*/ 691461 h 4367090"/>
                    <a:gd name="connsiteX6" fmla="*/ 1344095 w 10920007"/>
                    <a:gd name="connsiteY6" fmla="*/ 619197 h 4367090"/>
                    <a:gd name="connsiteX7" fmla="*/ 680230 w 10920007"/>
                    <a:gd name="connsiteY7" fmla="*/ 6056 h 4367090"/>
                    <a:gd name="connsiteX8" fmla="*/ 101318 w 10920007"/>
                    <a:gd name="connsiteY8" fmla="*/ 219286 h 4367090"/>
                    <a:gd name="connsiteX9" fmla="*/ 712257 w 10920007"/>
                    <a:gd name="connsiteY9" fmla="*/ 820590 h 4367090"/>
                    <a:gd name="connsiteX10" fmla="*/ 2516423 w 10920007"/>
                    <a:gd name="connsiteY10" fmla="*/ 3401666 h 4367090"/>
                    <a:gd name="connsiteX11" fmla="*/ 5002804 w 10920007"/>
                    <a:gd name="connsiteY11" fmla="*/ 4343451 h 4367090"/>
                    <a:gd name="connsiteX12" fmla="*/ 8403585 w 10920007"/>
                    <a:gd name="connsiteY12" fmla="*/ 3395646 h 4367090"/>
                    <a:gd name="connsiteX13" fmla="*/ 10207751 w 10920007"/>
                    <a:gd name="connsiteY13" fmla="*/ 814570 h 4367090"/>
                    <a:gd name="connsiteX14" fmla="*/ 10818690 w 10920007"/>
                    <a:gd name="connsiteY14" fmla="*/ 213266 h 4367090"/>
                    <a:gd name="connsiteX15" fmla="*/ 10239778 w 10920007"/>
                    <a:gd name="connsiteY15" fmla="*/ 36 h 4367090"/>
                    <a:gd name="connsiteX0" fmla="*/ 10239778 w 10920007"/>
                    <a:gd name="connsiteY0" fmla="*/ 36 h 4345278"/>
                    <a:gd name="connsiteX1" fmla="*/ 9575913 w 10920007"/>
                    <a:gd name="connsiteY1" fmla="*/ 613177 h 4345278"/>
                    <a:gd name="connsiteX2" fmla="*/ 7347297 w 10920007"/>
                    <a:gd name="connsiteY2" fmla="*/ 685441 h 4345278"/>
                    <a:gd name="connsiteX3" fmla="*/ 5460004 w 10920007"/>
                    <a:gd name="connsiteY3" fmla="*/ 715061 h 4345278"/>
                    <a:gd name="connsiteX4" fmla="*/ 5460004 w 10920007"/>
                    <a:gd name="connsiteY4" fmla="*/ 721081 h 4345278"/>
                    <a:gd name="connsiteX5" fmla="*/ 3572711 w 10920007"/>
                    <a:gd name="connsiteY5" fmla="*/ 691461 h 4345278"/>
                    <a:gd name="connsiteX6" fmla="*/ 1344095 w 10920007"/>
                    <a:gd name="connsiteY6" fmla="*/ 619197 h 4345278"/>
                    <a:gd name="connsiteX7" fmla="*/ 680230 w 10920007"/>
                    <a:gd name="connsiteY7" fmla="*/ 6056 h 4345278"/>
                    <a:gd name="connsiteX8" fmla="*/ 101318 w 10920007"/>
                    <a:gd name="connsiteY8" fmla="*/ 219286 h 4345278"/>
                    <a:gd name="connsiteX9" fmla="*/ 712257 w 10920007"/>
                    <a:gd name="connsiteY9" fmla="*/ 820590 h 4345278"/>
                    <a:gd name="connsiteX10" fmla="*/ 2516423 w 10920007"/>
                    <a:gd name="connsiteY10" fmla="*/ 3401666 h 4345278"/>
                    <a:gd name="connsiteX11" fmla="*/ 5002804 w 10920007"/>
                    <a:gd name="connsiteY11" fmla="*/ 4343451 h 4345278"/>
                    <a:gd name="connsiteX12" fmla="*/ 8403585 w 10920007"/>
                    <a:gd name="connsiteY12" fmla="*/ 3395646 h 4345278"/>
                    <a:gd name="connsiteX13" fmla="*/ 10207751 w 10920007"/>
                    <a:gd name="connsiteY13" fmla="*/ 814570 h 4345278"/>
                    <a:gd name="connsiteX14" fmla="*/ 10818690 w 10920007"/>
                    <a:gd name="connsiteY14" fmla="*/ 213266 h 4345278"/>
                    <a:gd name="connsiteX15" fmla="*/ 10239778 w 10920007"/>
                    <a:gd name="connsiteY15" fmla="*/ 36 h 4345278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46727"/>
                    <a:gd name="connsiteX1" fmla="*/ 9575913 w 10920007"/>
                    <a:gd name="connsiteY1" fmla="*/ 613177 h 4346727"/>
                    <a:gd name="connsiteX2" fmla="*/ 7347297 w 10920007"/>
                    <a:gd name="connsiteY2" fmla="*/ 685441 h 4346727"/>
                    <a:gd name="connsiteX3" fmla="*/ 5460004 w 10920007"/>
                    <a:gd name="connsiteY3" fmla="*/ 715061 h 4346727"/>
                    <a:gd name="connsiteX4" fmla="*/ 5460004 w 10920007"/>
                    <a:gd name="connsiteY4" fmla="*/ 721081 h 4346727"/>
                    <a:gd name="connsiteX5" fmla="*/ 3572711 w 10920007"/>
                    <a:gd name="connsiteY5" fmla="*/ 691461 h 4346727"/>
                    <a:gd name="connsiteX6" fmla="*/ 1344095 w 10920007"/>
                    <a:gd name="connsiteY6" fmla="*/ 619197 h 4346727"/>
                    <a:gd name="connsiteX7" fmla="*/ 680230 w 10920007"/>
                    <a:gd name="connsiteY7" fmla="*/ 6056 h 4346727"/>
                    <a:gd name="connsiteX8" fmla="*/ 101318 w 10920007"/>
                    <a:gd name="connsiteY8" fmla="*/ 219286 h 4346727"/>
                    <a:gd name="connsiteX9" fmla="*/ 712257 w 10920007"/>
                    <a:gd name="connsiteY9" fmla="*/ 820590 h 4346727"/>
                    <a:gd name="connsiteX10" fmla="*/ 2516423 w 10920007"/>
                    <a:gd name="connsiteY10" fmla="*/ 3401666 h 4346727"/>
                    <a:gd name="connsiteX11" fmla="*/ 5002804 w 10920007"/>
                    <a:gd name="connsiteY11" fmla="*/ 4343451 h 4346727"/>
                    <a:gd name="connsiteX12" fmla="*/ 8403585 w 10920007"/>
                    <a:gd name="connsiteY12" fmla="*/ 3395646 h 4346727"/>
                    <a:gd name="connsiteX13" fmla="*/ 10207751 w 10920007"/>
                    <a:gd name="connsiteY13" fmla="*/ 814570 h 4346727"/>
                    <a:gd name="connsiteX14" fmla="*/ 10818690 w 10920007"/>
                    <a:gd name="connsiteY14" fmla="*/ 213266 h 4346727"/>
                    <a:gd name="connsiteX15" fmla="*/ 10239778 w 10920007"/>
                    <a:gd name="connsiteY15" fmla="*/ 36 h 4346727"/>
                    <a:gd name="connsiteX0" fmla="*/ 10239778 w 10920007"/>
                    <a:gd name="connsiteY0" fmla="*/ 36 h 4384562"/>
                    <a:gd name="connsiteX1" fmla="*/ 9575913 w 10920007"/>
                    <a:gd name="connsiteY1" fmla="*/ 613177 h 4384562"/>
                    <a:gd name="connsiteX2" fmla="*/ 7347297 w 10920007"/>
                    <a:gd name="connsiteY2" fmla="*/ 685441 h 4384562"/>
                    <a:gd name="connsiteX3" fmla="*/ 5460004 w 10920007"/>
                    <a:gd name="connsiteY3" fmla="*/ 715061 h 4384562"/>
                    <a:gd name="connsiteX4" fmla="*/ 5460004 w 10920007"/>
                    <a:gd name="connsiteY4" fmla="*/ 721081 h 4384562"/>
                    <a:gd name="connsiteX5" fmla="*/ 3572711 w 10920007"/>
                    <a:gd name="connsiteY5" fmla="*/ 691461 h 4384562"/>
                    <a:gd name="connsiteX6" fmla="*/ 1344095 w 10920007"/>
                    <a:gd name="connsiteY6" fmla="*/ 619197 h 4384562"/>
                    <a:gd name="connsiteX7" fmla="*/ 680230 w 10920007"/>
                    <a:gd name="connsiteY7" fmla="*/ 6056 h 4384562"/>
                    <a:gd name="connsiteX8" fmla="*/ 101318 w 10920007"/>
                    <a:gd name="connsiteY8" fmla="*/ 219286 h 4384562"/>
                    <a:gd name="connsiteX9" fmla="*/ 712257 w 10920007"/>
                    <a:gd name="connsiteY9" fmla="*/ 820590 h 4384562"/>
                    <a:gd name="connsiteX10" fmla="*/ 2516423 w 10920007"/>
                    <a:gd name="connsiteY10" fmla="*/ 3401666 h 4384562"/>
                    <a:gd name="connsiteX11" fmla="*/ 5269504 w 10920007"/>
                    <a:gd name="connsiteY11" fmla="*/ 4381551 h 4384562"/>
                    <a:gd name="connsiteX12" fmla="*/ 8403585 w 10920007"/>
                    <a:gd name="connsiteY12" fmla="*/ 3395646 h 4384562"/>
                    <a:gd name="connsiteX13" fmla="*/ 10207751 w 10920007"/>
                    <a:gd name="connsiteY13" fmla="*/ 814570 h 4384562"/>
                    <a:gd name="connsiteX14" fmla="*/ 10818690 w 10920007"/>
                    <a:gd name="connsiteY14" fmla="*/ 213266 h 4384562"/>
                    <a:gd name="connsiteX15" fmla="*/ 10239778 w 10920007"/>
                    <a:gd name="connsiteY15" fmla="*/ 36 h 4384562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572711 w 10920007"/>
                    <a:gd name="connsiteY5" fmla="*/ 69146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460004 w 10920007"/>
                    <a:gd name="connsiteY4" fmla="*/ 7210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460004 w 10920007"/>
                    <a:gd name="connsiteY3" fmla="*/ 715061 h 4381551"/>
                    <a:gd name="connsiteX4" fmla="*/ 5802904 w 10920007"/>
                    <a:gd name="connsiteY4" fmla="*/ 3807181 h 4381551"/>
                    <a:gd name="connsiteX5" fmla="*/ 3420311 w 10920007"/>
                    <a:gd name="connsiteY5" fmla="*/ 3339411 h 4381551"/>
                    <a:gd name="connsiteX6" fmla="*/ 1344095 w 10920007"/>
                    <a:gd name="connsiteY6" fmla="*/ 619197 h 4381551"/>
                    <a:gd name="connsiteX7" fmla="*/ 680230 w 10920007"/>
                    <a:gd name="connsiteY7" fmla="*/ 6056 h 4381551"/>
                    <a:gd name="connsiteX8" fmla="*/ 101318 w 10920007"/>
                    <a:gd name="connsiteY8" fmla="*/ 219286 h 4381551"/>
                    <a:gd name="connsiteX9" fmla="*/ 712257 w 10920007"/>
                    <a:gd name="connsiteY9" fmla="*/ 820590 h 4381551"/>
                    <a:gd name="connsiteX10" fmla="*/ 2516423 w 10920007"/>
                    <a:gd name="connsiteY10" fmla="*/ 3401666 h 4381551"/>
                    <a:gd name="connsiteX11" fmla="*/ 5269504 w 10920007"/>
                    <a:gd name="connsiteY11" fmla="*/ 4381551 h 4381551"/>
                    <a:gd name="connsiteX12" fmla="*/ 8403585 w 10920007"/>
                    <a:gd name="connsiteY12" fmla="*/ 3395646 h 4381551"/>
                    <a:gd name="connsiteX13" fmla="*/ 10207751 w 10920007"/>
                    <a:gd name="connsiteY13" fmla="*/ 814570 h 4381551"/>
                    <a:gd name="connsiteX14" fmla="*/ 10818690 w 10920007"/>
                    <a:gd name="connsiteY14" fmla="*/ 213266 h 4381551"/>
                    <a:gd name="connsiteX15" fmla="*/ 10239778 w 10920007"/>
                    <a:gd name="connsiteY15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7347297 w 10920007"/>
                    <a:gd name="connsiteY2" fmla="*/ 685441 h 4381551"/>
                    <a:gd name="connsiteX3" fmla="*/ 5802904 w 10920007"/>
                    <a:gd name="connsiteY3" fmla="*/ 3807181 h 4381551"/>
                    <a:gd name="connsiteX4" fmla="*/ 3420311 w 10920007"/>
                    <a:gd name="connsiteY4" fmla="*/ 333941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1344095 w 10920007"/>
                    <a:gd name="connsiteY4" fmla="*/ 619197 h 4381551"/>
                    <a:gd name="connsiteX5" fmla="*/ 680230 w 10920007"/>
                    <a:gd name="connsiteY5" fmla="*/ 6056 h 4381551"/>
                    <a:gd name="connsiteX6" fmla="*/ 101318 w 10920007"/>
                    <a:gd name="connsiteY6" fmla="*/ 219286 h 4381551"/>
                    <a:gd name="connsiteX7" fmla="*/ 712257 w 10920007"/>
                    <a:gd name="connsiteY7" fmla="*/ 820590 h 4381551"/>
                    <a:gd name="connsiteX8" fmla="*/ 2516423 w 10920007"/>
                    <a:gd name="connsiteY8" fmla="*/ 3401666 h 4381551"/>
                    <a:gd name="connsiteX9" fmla="*/ 5269504 w 10920007"/>
                    <a:gd name="connsiteY9" fmla="*/ 4381551 h 4381551"/>
                    <a:gd name="connsiteX10" fmla="*/ 8403585 w 10920007"/>
                    <a:gd name="connsiteY10" fmla="*/ 3395646 h 4381551"/>
                    <a:gd name="connsiteX11" fmla="*/ 10207751 w 10920007"/>
                    <a:gd name="connsiteY11" fmla="*/ 814570 h 4381551"/>
                    <a:gd name="connsiteX12" fmla="*/ 10818690 w 10920007"/>
                    <a:gd name="connsiteY12" fmla="*/ 213266 h 4381551"/>
                    <a:gd name="connsiteX13" fmla="*/ 10239778 w 10920007"/>
                    <a:gd name="connsiteY13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403585 w 10920007"/>
                    <a:gd name="connsiteY11" fmla="*/ 3395646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5759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41433 w 10920007"/>
                    <a:gd name="connsiteY4" fmla="*/ 1951693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03333 w 10920007"/>
                    <a:gd name="connsiteY4" fmla="*/ 202997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03333 w 10920007"/>
                    <a:gd name="connsiteY4" fmla="*/ 2029971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46435 w 10920007"/>
                    <a:gd name="connsiteY11" fmla="*/ 339564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270235 w 10920007"/>
                    <a:gd name="connsiteY11" fmla="*/ 3395648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  <a:gd name="connsiteX0" fmla="*/ 10239778 w 10920007"/>
                    <a:gd name="connsiteY0" fmla="*/ 36 h 4381551"/>
                    <a:gd name="connsiteX1" fmla="*/ 9614013 w 10920007"/>
                    <a:gd name="connsiteY1" fmla="*/ 613177 h 4381551"/>
                    <a:gd name="connsiteX2" fmla="*/ 5802904 w 10920007"/>
                    <a:gd name="connsiteY2" fmla="*/ 3807181 h 4381551"/>
                    <a:gd name="connsiteX3" fmla="*/ 3420311 w 10920007"/>
                    <a:gd name="connsiteY3" fmla="*/ 3339411 h 4381551"/>
                    <a:gd name="connsiteX4" fmla="*/ 2160483 w 10920007"/>
                    <a:gd name="connsiteY4" fmla="*/ 2069110 h 4381551"/>
                    <a:gd name="connsiteX5" fmla="*/ 1344095 w 10920007"/>
                    <a:gd name="connsiteY5" fmla="*/ 619197 h 4381551"/>
                    <a:gd name="connsiteX6" fmla="*/ 680230 w 10920007"/>
                    <a:gd name="connsiteY6" fmla="*/ 6056 h 4381551"/>
                    <a:gd name="connsiteX7" fmla="*/ 101318 w 10920007"/>
                    <a:gd name="connsiteY7" fmla="*/ 219286 h 4381551"/>
                    <a:gd name="connsiteX8" fmla="*/ 712257 w 10920007"/>
                    <a:gd name="connsiteY8" fmla="*/ 820590 h 4381551"/>
                    <a:gd name="connsiteX9" fmla="*/ 2516423 w 10920007"/>
                    <a:gd name="connsiteY9" fmla="*/ 3401666 h 4381551"/>
                    <a:gd name="connsiteX10" fmla="*/ 5269504 w 10920007"/>
                    <a:gd name="connsiteY10" fmla="*/ 4381551 h 4381551"/>
                    <a:gd name="connsiteX11" fmla="*/ 8365485 w 10920007"/>
                    <a:gd name="connsiteY11" fmla="*/ 3473927 h 4381551"/>
                    <a:gd name="connsiteX12" fmla="*/ 10207751 w 10920007"/>
                    <a:gd name="connsiteY12" fmla="*/ 814570 h 4381551"/>
                    <a:gd name="connsiteX13" fmla="*/ 10818690 w 10920007"/>
                    <a:gd name="connsiteY13" fmla="*/ 213266 h 4381551"/>
                    <a:gd name="connsiteX14" fmla="*/ 10239778 w 10920007"/>
                    <a:gd name="connsiteY14" fmla="*/ 36 h 438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20007" h="4381551">
                      <a:moveTo>
                        <a:pt x="10239778" y="36"/>
                      </a:moveTo>
                      <a:cubicBezTo>
                        <a:pt x="9987208" y="2794"/>
                        <a:pt x="9783196" y="161847"/>
                        <a:pt x="9614013" y="613177"/>
                      </a:cubicBezTo>
                      <a:cubicBezTo>
                        <a:pt x="8794493" y="2002734"/>
                        <a:pt x="8127374" y="3352113"/>
                        <a:pt x="5802904" y="3807181"/>
                      </a:cubicBezTo>
                      <a:cubicBezTo>
                        <a:pt x="4913456" y="3841758"/>
                        <a:pt x="4328809" y="3802731"/>
                        <a:pt x="3420311" y="3339411"/>
                      </a:cubicBezTo>
                      <a:cubicBezTo>
                        <a:pt x="2822766" y="3020638"/>
                        <a:pt x="2506519" y="2522479"/>
                        <a:pt x="2160483" y="2069110"/>
                      </a:cubicBezTo>
                      <a:cubicBezTo>
                        <a:pt x="1909697" y="1615741"/>
                        <a:pt x="1600329" y="933945"/>
                        <a:pt x="1344095" y="619197"/>
                      </a:cubicBezTo>
                      <a:cubicBezTo>
                        <a:pt x="1174912" y="167867"/>
                        <a:pt x="932800" y="8814"/>
                        <a:pt x="680230" y="6056"/>
                      </a:cubicBezTo>
                      <a:cubicBezTo>
                        <a:pt x="483787" y="3911"/>
                        <a:pt x="281019" y="96315"/>
                        <a:pt x="101318" y="219286"/>
                      </a:cubicBezTo>
                      <a:cubicBezTo>
                        <a:pt x="-65901" y="398902"/>
                        <a:pt x="-121622" y="987539"/>
                        <a:pt x="712257" y="820590"/>
                      </a:cubicBezTo>
                      <a:cubicBezTo>
                        <a:pt x="995876" y="1624914"/>
                        <a:pt x="1687776" y="2838799"/>
                        <a:pt x="2516423" y="3401666"/>
                      </a:cubicBezTo>
                      <a:cubicBezTo>
                        <a:pt x="3307714" y="3963409"/>
                        <a:pt x="4131207" y="4231940"/>
                        <a:pt x="5269504" y="4381551"/>
                      </a:cubicBezTo>
                      <a:cubicBezTo>
                        <a:pt x="6931900" y="4272100"/>
                        <a:pt x="7403341" y="4081962"/>
                        <a:pt x="8365485" y="3473927"/>
                      </a:cubicBezTo>
                      <a:cubicBezTo>
                        <a:pt x="9194132" y="2911060"/>
                        <a:pt x="9752682" y="1677603"/>
                        <a:pt x="10207751" y="814570"/>
                      </a:cubicBezTo>
                      <a:cubicBezTo>
                        <a:pt x="11041630" y="981519"/>
                        <a:pt x="10985909" y="392882"/>
                        <a:pt x="10818690" y="213266"/>
                      </a:cubicBezTo>
                      <a:cubicBezTo>
                        <a:pt x="10638989" y="90295"/>
                        <a:pt x="10436221" y="-2109"/>
                        <a:pt x="10239778" y="36"/>
                      </a:cubicBezTo>
                      <a:close/>
                    </a:path>
                  </a:pathLst>
                </a:custGeom>
                <a:solidFill>
                  <a:srgbClr val="AD7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5" name="Csoportba foglalás 4"/>
          <p:cNvGrpSpPr>
            <a:grpSpLocks noChangeAspect="1"/>
          </p:cNvGrpSpPr>
          <p:nvPr/>
        </p:nvGrpSpPr>
        <p:grpSpPr>
          <a:xfrm>
            <a:off x="8185321" y="1977656"/>
            <a:ext cx="3301469" cy="2838598"/>
            <a:chOff x="8061646" y="3396741"/>
            <a:chExt cx="3676756" cy="3191896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8061646" y="3396741"/>
              <a:ext cx="3667289" cy="1650436"/>
              <a:chOff x="8061646" y="3396741"/>
              <a:chExt cx="3667289" cy="1650436"/>
            </a:xfrm>
            <a:solidFill>
              <a:srgbClr val="D39A4D"/>
            </a:solidFill>
          </p:grpSpPr>
          <p:grpSp>
            <p:nvGrpSpPr>
              <p:cNvPr id="695" name="Csoportba foglalás 694"/>
              <p:cNvGrpSpPr/>
              <p:nvPr/>
            </p:nvGrpSpPr>
            <p:grpSpPr>
              <a:xfrm flipV="1">
                <a:off x="8830973" y="4469231"/>
                <a:ext cx="2134989" cy="577946"/>
                <a:chOff x="2739035" y="964556"/>
                <a:chExt cx="6401671" cy="1866652"/>
              </a:xfrm>
              <a:grpFill/>
            </p:grpSpPr>
            <p:grpSp>
              <p:nvGrpSpPr>
                <p:cNvPr id="701" name="Csoportba foglalás 700"/>
                <p:cNvGrpSpPr/>
                <p:nvPr/>
              </p:nvGrpSpPr>
              <p:grpSpPr>
                <a:xfrm>
                  <a:off x="3127267" y="1701004"/>
                  <a:ext cx="5624339" cy="1130204"/>
                  <a:chOff x="3280758" y="2209705"/>
                  <a:chExt cx="5624339" cy="1130204"/>
                </a:xfrm>
                <a:grpFill/>
              </p:grpSpPr>
              <p:sp>
                <p:nvSpPr>
                  <p:cNvPr id="704" name="Téglalap 13"/>
                  <p:cNvSpPr/>
                  <p:nvPr/>
                </p:nvSpPr>
                <p:spPr>
                  <a:xfrm>
                    <a:off x="3280758" y="2209705"/>
                    <a:ext cx="5624339" cy="421892"/>
                  </a:xfrm>
                  <a:custGeom>
                    <a:avLst/>
                    <a:gdLst>
                      <a:gd name="connsiteX0" fmla="*/ 0 w 5581650"/>
                      <a:gd name="connsiteY0" fmla="*/ 0 h 1295400"/>
                      <a:gd name="connsiteX1" fmla="*/ 5581650 w 5581650"/>
                      <a:gd name="connsiteY1" fmla="*/ 0 h 1295400"/>
                      <a:gd name="connsiteX2" fmla="*/ 5581650 w 5581650"/>
                      <a:gd name="connsiteY2" fmla="*/ 1295400 h 1295400"/>
                      <a:gd name="connsiteX3" fmla="*/ 0 w 5581650"/>
                      <a:gd name="connsiteY3" fmla="*/ 1295400 h 1295400"/>
                      <a:gd name="connsiteX4" fmla="*/ 0 w 5581650"/>
                      <a:gd name="connsiteY4" fmla="*/ 0 h 1295400"/>
                      <a:gd name="connsiteX0" fmla="*/ 0 w 5581650"/>
                      <a:gd name="connsiteY0" fmla="*/ 0 h 1295400"/>
                      <a:gd name="connsiteX1" fmla="*/ 5581650 w 5581650"/>
                      <a:gd name="connsiteY1" fmla="*/ 0 h 1295400"/>
                      <a:gd name="connsiteX2" fmla="*/ 5546024 w 5581650"/>
                      <a:gd name="connsiteY2" fmla="*/ 939141 h 1295400"/>
                      <a:gd name="connsiteX3" fmla="*/ 0 w 5581650"/>
                      <a:gd name="connsiteY3" fmla="*/ 1295400 h 1295400"/>
                      <a:gd name="connsiteX4" fmla="*/ 0 w 5581650"/>
                      <a:gd name="connsiteY4" fmla="*/ 0 h 1295400"/>
                      <a:gd name="connsiteX0" fmla="*/ 0 w 5581650"/>
                      <a:gd name="connsiteY0" fmla="*/ 0 h 962891"/>
                      <a:gd name="connsiteX1" fmla="*/ 5581650 w 5581650"/>
                      <a:gd name="connsiteY1" fmla="*/ 0 h 962891"/>
                      <a:gd name="connsiteX2" fmla="*/ 5546024 w 5581650"/>
                      <a:gd name="connsiteY2" fmla="*/ 939141 h 962891"/>
                      <a:gd name="connsiteX3" fmla="*/ 71252 w 5581650"/>
                      <a:gd name="connsiteY3" fmla="*/ 962891 h 962891"/>
                      <a:gd name="connsiteX4" fmla="*/ 0 w 5581650"/>
                      <a:gd name="connsiteY4" fmla="*/ 0 h 962891"/>
                      <a:gd name="connsiteX0" fmla="*/ 0 w 5581650"/>
                      <a:gd name="connsiteY0" fmla="*/ 0 h 1026969"/>
                      <a:gd name="connsiteX1" fmla="*/ 5581650 w 5581650"/>
                      <a:gd name="connsiteY1" fmla="*/ 0 h 1026969"/>
                      <a:gd name="connsiteX2" fmla="*/ 5546024 w 5581650"/>
                      <a:gd name="connsiteY2" fmla="*/ 939141 h 1026969"/>
                      <a:gd name="connsiteX3" fmla="*/ 2523259 w 5581650"/>
                      <a:gd name="connsiteY3" fmla="*/ 1026969 h 1026969"/>
                      <a:gd name="connsiteX4" fmla="*/ 71252 w 5581650"/>
                      <a:gd name="connsiteY4" fmla="*/ 962891 h 1026969"/>
                      <a:gd name="connsiteX5" fmla="*/ 0 w 5581650"/>
                      <a:gd name="connsiteY5" fmla="*/ 0 h 1026969"/>
                      <a:gd name="connsiteX0" fmla="*/ 0 w 5590246"/>
                      <a:gd name="connsiteY0" fmla="*/ 637503 h 1664472"/>
                      <a:gd name="connsiteX1" fmla="*/ 5590246 w 5590246"/>
                      <a:gd name="connsiteY1" fmla="*/ 0 h 1664472"/>
                      <a:gd name="connsiteX2" fmla="*/ 5546024 w 5590246"/>
                      <a:gd name="connsiteY2" fmla="*/ 1576644 h 1664472"/>
                      <a:gd name="connsiteX3" fmla="*/ 2523259 w 5590246"/>
                      <a:gd name="connsiteY3" fmla="*/ 1664472 h 1664472"/>
                      <a:gd name="connsiteX4" fmla="*/ 71252 w 5590246"/>
                      <a:gd name="connsiteY4" fmla="*/ 1600394 h 1664472"/>
                      <a:gd name="connsiteX5" fmla="*/ 0 w 5590246"/>
                      <a:gd name="connsiteY5" fmla="*/ 637503 h 1664472"/>
                      <a:gd name="connsiteX0" fmla="*/ 0 w 5590246"/>
                      <a:gd name="connsiteY0" fmla="*/ 637503 h 2160307"/>
                      <a:gd name="connsiteX1" fmla="*/ 5590246 w 5590246"/>
                      <a:gd name="connsiteY1" fmla="*/ 0 h 2160307"/>
                      <a:gd name="connsiteX2" fmla="*/ 5546024 w 5590246"/>
                      <a:gd name="connsiteY2" fmla="*/ 1576644 h 2160307"/>
                      <a:gd name="connsiteX3" fmla="*/ 2514662 w 5590246"/>
                      <a:gd name="connsiteY3" fmla="*/ 2160307 h 2160307"/>
                      <a:gd name="connsiteX4" fmla="*/ 71252 w 5590246"/>
                      <a:gd name="connsiteY4" fmla="*/ 1600394 h 2160307"/>
                      <a:gd name="connsiteX5" fmla="*/ 0 w 5590246"/>
                      <a:gd name="connsiteY5" fmla="*/ 637503 h 2160307"/>
                      <a:gd name="connsiteX0" fmla="*/ 0 w 5590246"/>
                      <a:gd name="connsiteY0" fmla="*/ 283336 h 2160307"/>
                      <a:gd name="connsiteX1" fmla="*/ 5590246 w 5590246"/>
                      <a:gd name="connsiteY1" fmla="*/ 0 h 2160307"/>
                      <a:gd name="connsiteX2" fmla="*/ 5546024 w 5590246"/>
                      <a:gd name="connsiteY2" fmla="*/ 1576644 h 2160307"/>
                      <a:gd name="connsiteX3" fmla="*/ 2514662 w 5590246"/>
                      <a:gd name="connsiteY3" fmla="*/ 2160307 h 2160307"/>
                      <a:gd name="connsiteX4" fmla="*/ 71252 w 5590246"/>
                      <a:gd name="connsiteY4" fmla="*/ 1600394 h 2160307"/>
                      <a:gd name="connsiteX5" fmla="*/ 0 w 5590246"/>
                      <a:gd name="connsiteY5" fmla="*/ 283336 h 2160307"/>
                      <a:gd name="connsiteX0" fmla="*/ 0 w 5590246"/>
                      <a:gd name="connsiteY0" fmla="*/ 283336 h 2160307"/>
                      <a:gd name="connsiteX1" fmla="*/ 5590246 w 5590246"/>
                      <a:gd name="connsiteY1" fmla="*/ 0 h 2160307"/>
                      <a:gd name="connsiteX2" fmla="*/ 5546024 w 5590246"/>
                      <a:gd name="connsiteY2" fmla="*/ 1576644 h 2160307"/>
                      <a:gd name="connsiteX3" fmla="*/ 2514662 w 5590246"/>
                      <a:gd name="connsiteY3" fmla="*/ 2160307 h 2160307"/>
                      <a:gd name="connsiteX4" fmla="*/ 45462 w 5590246"/>
                      <a:gd name="connsiteY4" fmla="*/ 1600392 h 2160307"/>
                      <a:gd name="connsiteX5" fmla="*/ 0 w 5590246"/>
                      <a:gd name="connsiteY5" fmla="*/ 283336 h 2160307"/>
                      <a:gd name="connsiteX0" fmla="*/ 0 w 5590246"/>
                      <a:gd name="connsiteY0" fmla="*/ 70830 h 2160307"/>
                      <a:gd name="connsiteX1" fmla="*/ 5590246 w 5590246"/>
                      <a:gd name="connsiteY1" fmla="*/ 0 h 2160307"/>
                      <a:gd name="connsiteX2" fmla="*/ 5546024 w 5590246"/>
                      <a:gd name="connsiteY2" fmla="*/ 1576644 h 2160307"/>
                      <a:gd name="connsiteX3" fmla="*/ 2514662 w 5590246"/>
                      <a:gd name="connsiteY3" fmla="*/ 2160307 h 2160307"/>
                      <a:gd name="connsiteX4" fmla="*/ 45462 w 5590246"/>
                      <a:gd name="connsiteY4" fmla="*/ 1600392 h 2160307"/>
                      <a:gd name="connsiteX5" fmla="*/ 0 w 5590246"/>
                      <a:gd name="connsiteY5" fmla="*/ 70830 h 2160307"/>
                      <a:gd name="connsiteX0" fmla="*/ 0 w 5590246"/>
                      <a:gd name="connsiteY0" fmla="*/ 70830 h 2160307"/>
                      <a:gd name="connsiteX1" fmla="*/ 5590246 w 5590246"/>
                      <a:gd name="connsiteY1" fmla="*/ 0 h 2160307"/>
                      <a:gd name="connsiteX2" fmla="*/ 5571815 w 5590246"/>
                      <a:gd name="connsiteY2" fmla="*/ 1718313 h 2160307"/>
                      <a:gd name="connsiteX3" fmla="*/ 2514662 w 5590246"/>
                      <a:gd name="connsiteY3" fmla="*/ 2160307 h 2160307"/>
                      <a:gd name="connsiteX4" fmla="*/ 45462 w 5590246"/>
                      <a:gd name="connsiteY4" fmla="*/ 1600392 h 2160307"/>
                      <a:gd name="connsiteX5" fmla="*/ 0 w 5590246"/>
                      <a:gd name="connsiteY5" fmla="*/ 70830 h 2160307"/>
                      <a:gd name="connsiteX0" fmla="*/ 14715 w 5604961"/>
                      <a:gd name="connsiteY0" fmla="*/ 70830 h 2160307"/>
                      <a:gd name="connsiteX1" fmla="*/ 5604961 w 5604961"/>
                      <a:gd name="connsiteY1" fmla="*/ 0 h 2160307"/>
                      <a:gd name="connsiteX2" fmla="*/ 5586530 w 5604961"/>
                      <a:gd name="connsiteY2" fmla="*/ 1718313 h 2160307"/>
                      <a:gd name="connsiteX3" fmla="*/ 2529377 w 5604961"/>
                      <a:gd name="connsiteY3" fmla="*/ 2160307 h 2160307"/>
                      <a:gd name="connsiteX4" fmla="*/ 0 w 5604961"/>
                      <a:gd name="connsiteY4" fmla="*/ 1742052 h 2160307"/>
                      <a:gd name="connsiteX5" fmla="*/ 14715 w 5604961"/>
                      <a:gd name="connsiteY5" fmla="*/ 70830 h 2160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04961" h="2160307">
                        <a:moveTo>
                          <a:pt x="14715" y="70830"/>
                        </a:moveTo>
                        <a:lnTo>
                          <a:pt x="5604961" y="0"/>
                        </a:lnTo>
                        <a:lnTo>
                          <a:pt x="5586530" y="1718313"/>
                        </a:lnTo>
                        <a:cubicBezTo>
                          <a:pt x="4586859" y="1723838"/>
                          <a:pt x="3529048" y="2154782"/>
                          <a:pt x="2529377" y="2160307"/>
                        </a:cubicBezTo>
                        <a:lnTo>
                          <a:pt x="0" y="1742052"/>
                        </a:lnTo>
                        <a:lnTo>
                          <a:pt x="14715" y="708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5" name="Téglalap 13"/>
                  <p:cNvSpPr/>
                  <p:nvPr/>
                </p:nvSpPr>
                <p:spPr>
                  <a:xfrm>
                    <a:off x="3294871" y="2507732"/>
                    <a:ext cx="5591175" cy="832177"/>
                  </a:xfrm>
                  <a:custGeom>
                    <a:avLst/>
                    <a:gdLst>
                      <a:gd name="connsiteX0" fmla="*/ 0 w 5581650"/>
                      <a:gd name="connsiteY0" fmla="*/ 0 h 1295400"/>
                      <a:gd name="connsiteX1" fmla="*/ 5581650 w 5581650"/>
                      <a:gd name="connsiteY1" fmla="*/ 0 h 1295400"/>
                      <a:gd name="connsiteX2" fmla="*/ 5581650 w 5581650"/>
                      <a:gd name="connsiteY2" fmla="*/ 1295400 h 1295400"/>
                      <a:gd name="connsiteX3" fmla="*/ 0 w 5581650"/>
                      <a:gd name="connsiteY3" fmla="*/ 1295400 h 1295400"/>
                      <a:gd name="connsiteX4" fmla="*/ 0 w 5581650"/>
                      <a:gd name="connsiteY4" fmla="*/ 0 h 1295400"/>
                      <a:gd name="connsiteX0" fmla="*/ 0 w 5581650"/>
                      <a:gd name="connsiteY0" fmla="*/ 0 h 1295400"/>
                      <a:gd name="connsiteX1" fmla="*/ 5581650 w 5581650"/>
                      <a:gd name="connsiteY1" fmla="*/ 0 h 1295400"/>
                      <a:gd name="connsiteX2" fmla="*/ 5546024 w 5581650"/>
                      <a:gd name="connsiteY2" fmla="*/ 939141 h 1295400"/>
                      <a:gd name="connsiteX3" fmla="*/ 0 w 5581650"/>
                      <a:gd name="connsiteY3" fmla="*/ 1295400 h 1295400"/>
                      <a:gd name="connsiteX4" fmla="*/ 0 w 5581650"/>
                      <a:gd name="connsiteY4" fmla="*/ 0 h 1295400"/>
                      <a:gd name="connsiteX0" fmla="*/ 0 w 5581650"/>
                      <a:gd name="connsiteY0" fmla="*/ 0 h 962891"/>
                      <a:gd name="connsiteX1" fmla="*/ 5581650 w 5581650"/>
                      <a:gd name="connsiteY1" fmla="*/ 0 h 962891"/>
                      <a:gd name="connsiteX2" fmla="*/ 5546024 w 5581650"/>
                      <a:gd name="connsiteY2" fmla="*/ 939141 h 962891"/>
                      <a:gd name="connsiteX3" fmla="*/ 71252 w 5581650"/>
                      <a:gd name="connsiteY3" fmla="*/ 962891 h 962891"/>
                      <a:gd name="connsiteX4" fmla="*/ 0 w 5581650"/>
                      <a:gd name="connsiteY4" fmla="*/ 0 h 962891"/>
                      <a:gd name="connsiteX0" fmla="*/ 0 w 5581650"/>
                      <a:gd name="connsiteY0" fmla="*/ 0 h 1026969"/>
                      <a:gd name="connsiteX1" fmla="*/ 5581650 w 5581650"/>
                      <a:gd name="connsiteY1" fmla="*/ 0 h 1026969"/>
                      <a:gd name="connsiteX2" fmla="*/ 5546024 w 5581650"/>
                      <a:gd name="connsiteY2" fmla="*/ 939141 h 1026969"/>
                      <a:gd name="connsiteX3" fmla="*/ 2523259 w 5581650"/>
                      <a:gd name="connsiteY3" fmla="*/ 1026969 h 1026969"/>
                      <a:gd name="connsiteX4" fmla="*/ 71252 w 5581650"/>
                      <a:gd name="connsiteY4" fmla="*/ 962891 h 1026969"/>
                      <a:gd name="connsiteX5" fmla="*/ 0 w 5581650"/>
                      <a:gd name="connsiteY5" fmla="*/ 0 h 1026969"/>
                      <a:gd name="connsiteX0" fmla="*/ 14473 w 5596123"/>
                      <a:gd name="connsiteY0" fmla="*/ 0 h 1026969"/>
                      <a:gd name="connsiteX1" fmla="*/ 5596123 w 5596123"/>
                      <a:gd name="connsiteY1" fmla="*/ 0 h 1026969"/>
                      <a:gd name="connsiteX2" fmla="*/ 5560497 w 5596123"/>
                      <a:gd name="connsiteY2" fmla="*/ 939141 h 1026969"/>
                      <a:gd name="connsiteX3" fmla="*/ 2537732 w 5596123"/>
                      <a:gd name="connsiteY3" fmla="*/ 1026969 h 1026969"/>
                      <a:gd name="connsiteX4" fmla="*/ 0 w 5596123"/>
                      <a:gd name="connsiteY4" fmla="*/ 975209 h 1026969"/>
                      <a:gd name="connsiteX5" fmla="*/ 14473 w 5596123"/>
                      <a:gd name="connsiteY5" fmla="*/ 0 h 1026969"/>
                      <a:gd name="connsiteX0" fmla="*/ 0 w 5610225"/>
                      <a:gd name="connsiteY0" fmla="*/ 0 h 1026969"/>
                      <a:gd name="connsiteX1" fmla="*/ 5610225 w 5610225"/>
                      <a:gd name="connsiteY1" fmla="*/ 0 h 1026969"/>
                      <a:gd name="connsiteX2" fmla="*/ 5574599 w 5610225"/>
                      <a:gd name="connsiteY2" fmla="*/ 939141 h 1026969"/>
                      <a:gd name="connsiteX3" fmla="*/ 2551834 w 5610225"/>
                      <a:gd name="connsiteY3" fmla="*/ 1026969 h 1026969"/>
                      <a:gd name="connsiteX4" fmla="*/ 14102 w 5610225"/>
                      <a:gd name="connsiteY4" fmla="*/ 975209 h 1026969"/>
                      <a:gd name="connsiteX5" fmla="*/ 0 w 5610225"/>
                      <a:gd name="connsiteY5" fmla="*/ 0 h 1026969"/>
                      <a:gd name="connsiteX0" fmla="*/ 0 w 5591175"/>
                      <a:gd name="connsiteY0" fmla="*/ 49274 h 1076243"/>
                      <a:gd name="connsiteX1" fmla="*/ 5591175 w 5591175"/>
                      <a:gd name="connsiteY1" fmla="*/ 0 h 1076243"/>
                      <a:gd name="connsiteX2" fmla="*/ 5574599 w 5591175"/>
                      <a:gd name="connsiteY2" fmla="*/ 988415 h 1076243"/>
                      <a:gd name="connsiteX3" fmla="*/ 2551834 w 5591175"/>
                      <a:gd name="connsiteY3" fmla="*/ 1076243 h 1076243"/>
                      <a:gd name="connsiteX4" fmla="*/ 14102 w 5591175"/>
                      <a:gd name="connsiteY4" fmla="*/ 1024483 h 1076243"/>
                      <a:gd name="connsiteX5" fmla="*/ 0 w 5591175"/>
                      <a:gd name="connsiteY5" fmla="*/ 49274 h 1076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1175" h="1076243">
                        <a:moveTo>
                          <a:pt x="0" y="49274"/>
                        </a:moveTo>
                        <a:lnTo>
                          <a:pt x="5591175" y="0"/>
                        </a:lnTo>
                        <a:lnTo>
                          <a:pt x="5574599" y="988415"/>
                        </a:lnTo>
                        <a:cubicBezTo>
                          <a:pt x="4574928" y="993940"/>
                          <a:pt x="3551505" y="1070718"/>
                          <a:pt x="2551834" y="1076243"/>
                        </a:cubicBezTo>
                        <a:lnTo>
                          <a:pt x="14102" y="1024483"/>
                        </a:lnTo>
                        <a:lnTo>
                          <a:pt x="0" y="492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02" name="Trapezoid 12"/>
                <p:cNvSpPr/>
                <p:nvPr/>
              </p:nvSpPr>
              <p:spPr>
                <a:xfrm>
                  <a:off x="2739035" y="964556"/>
                  <a:ext cx="6401671" cy="824354"/>
                </a:xfrm>
                <a:custGeom>
                  <a:avLst/>
                  <a:gdLst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5705475 w 6324600"/>
                    <a:gd name="connsiteY2" fmla="*/ 0 h 800100"/>
                    <a:gd name="connsiteX3" fmla="*/ 6324600 w 6324600"/>
                    <a:gd name="connsiteY3" fmla="*/ 800100 h 800100"/>
                    <a:gd name="connsiteX4" fmla="*/ 0 w 6324600"/>
                    <a:gd name="connsiteY4" fmla="*/ 800100 h 800100"/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4133850 w 6324600"/>
                    <a:gd name="connsiteY2" fmla="*/ 19050 h 800100"/>
                    <a:gd name="connsiteX3" fmla="*/ 5705475 w 6324600"/>
                    <a:gd name="connsiteY3" fmla="*/ 0 h 800100"/>
                    <a:gd name="connsiteX4" fmla="*/ 6324600 w 6324600"/>
                    <a:gd name="connsiteY4" fmla="*/ 800100 h 800100"/>
                    <a:gd name="connsiteX5" fmla="*/ 0 w 6324600"/>
                    <a:gd name="connsiteY5" fmla="*/ 800100 h 800100"/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1657350 w 6324600"/>
                    <a:gd name="connsiteY2" fmla="*/ 57150 h 800100"/>
                    <a:gd name="connsiteX3" fmla="*/ 4133850 w 6324600"/>
                    <a:gd name="connsiteY3" fmla="*/ 19050 h 800100"/>
                    <a:gd name="connsiteX4" fmla="*/ 5705475 w 6324600"/>
                    <a:gd name="connsiteY4" fmla="*/ 0 h 800100"/>
                    <a:gd name="connsiteX5" fmla="*/ 6324600 w 6324600"/>
                    <a:gd name="connsiteY5" fmla="*/ 800100 h 800100"/>
                    <a:gd name="connsiteX6" fmla="*/ 0 w 6324600"/>
                    <a:gd name="connsiteY6" fmla="*/ 800100 h 800100"/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1657350 w 6324600"/>
                    <a:gd name="connsiteY2" fmla="*/ 57150 h 800100"/>
                    <a:gd name="connsiteX3" fmla="*/ 4133850 w 6324600"/>
                    <a:gd name="connsiteY3" fmla="*/ 19050 h 800100"/>
                    <a:gd name="connsiteX4" fmla="*/ 5705475 w 6324600"/>
                    <a:gd name="connsiteY4" fmla="*/ 0 h 800100"/>
                    <a:gd name="connsiteX5" fmla="*/ 6324600 w 6324600"/>
                    <a:gd name="connsiteY5" fmla="*/ 800100 h 800100"/>
                    <a:gd name="connsiteX6" fmla="*/ 1314450 w 6324600"/>
                    <a:gd name="connsiteY6" fmla="*/ 762000 h 800100"/>
                    <a:gd name="connsiteX7" fmla="*/ 0 w 6324600"/>
                    <a:gd name="connsiteY7" fmla="*/ 800100 h 800100"/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1657350 w 6324600"/>
                    <a:gd name="connsiteY2" fmla="*/ 57150 h 800100"/>
                    <a:gd name="connsiteX3" fmla="*/ 4133850 w 6324600"/>
                    <a:gd name="connsiteY3" fmla="*/ 19050 h 800100"/>
                    <a:gd name="connsiteX4" fmla="*/ 5705475 w 6324600"/>
                    <a:gd name="connsiteY4" fmla="*/ 0 h 800100"/>
                    <a:gd name="connsiteX5" fmla="*/ 6324600 w 6324600"/>
                    <a:gd name="connsiteY5" fmla="*/ 800100 h 800100"/>
                    <a:gd name="connsiteX6" fmla="*/ 5143500 w 6324600"/>
                    <a:gd name="connsiteY6" fmla="*/ 704850 h 800100"/>
                    <a:gd name="connsiteX7" fmla="*/ 1314450 w 6324600"/>
                    <a:gd name="connsiteY7" fmla="*/ 762000 h 800100"/>
                    <a:gd name="connsiteX8" fmla="*/ 0 w 6324600"/>
                    <a:gd name="connsiteY8" fmla="*/ 800100 h 800100"/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1657350 w 6324600"/>
                    <a:gd name="connsiteY2" fmla="*/ 57150 h 800100"/>
                    <a:gd name="connsiteX3" fmla="*/ 4133850 w 6324600"/>
                    <a:gd name="connsiteY3" fmla="*/ 19050 h 800100"/>
                    <a:gd name="connsiteX4" fmla="*/ 5705475 w 6324600"/>
                    <a:gd name="connsiteY4" fmla="*/ 0 h 800100"/>
                    <a:gd name="connsiteX5" fmla="*/ 5954430 w 6324600"/>
                    <a:gd name="connsiteY5" fmla="*/ 354830 h 800100"/>
                    <a:gd name="connsiteX6" fmla="*/ 6324600 w 6324600"/>
                    <a:gd name="connsiteY6" fmla="*/ 800100 h 800100"/>
                    <a:gd name="connsiteX7" fmla="*/ 5143500 w 6324600"/>
                    <a:gd name="connsiteY7" fmla="*/ 704850 h 800100"/>
                    <a:gd name="connsiteX8" fmla="*/ 1314450 w 6324600"/>
                    <a:gd name="connsiteY8" fmla="*/ 762000 h 800100"/>
                    <a:gd name="connsiteX9" fmla="*/ 0 w 6324600"/>
                    <a:gd name="connsiteY9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619125 w 6324600"/>
                    <a:gd name="connsiteY2" fmla="*/ 0 h 800100"/>
                    <a:gd name="connsiteX3" fmla="*/ 1657350 w 6324600"/>
                    <a:gd name="connsiteY3" fmla="*/ 57150 h 800100"/>
                    <a:gd name="connsiteX4" fmla="*/ 4133850 w 6324600"/>
                    <a:gd name="connsiteY4" fmla="*/ 19050 h 800100"/>
                    <a:gd name="connsiteX5" fmla="*/ 5705475 w 6324600"/>
                    <a:gd name="connsiteY5" fmla="*/ 0 h 800100"/>
                    <a:gd name="connsiteX6" fmla="*/ 5954430 w 6324600"/>
                    <a:gd name="connsiteY6" fmla="*/ 354830 h 800100"/>
                    <a:gd name="connsiteX7" fmla="*/ 6324600 w 6324600"/>
                    <a:gd name="connsiteY7" fmla="*/ 800100 h 800100"/>
                    <a:gd name="connsiteX8" fmla="*/ 5143500 w 6324600"/>
                    <a:gd name="connsiteY8" fmla="*/ 704850 h 800100"/>
                    <a:gd name="connsiteX9" fmla="*/ 1314450 w 6324600"/>
                    <a:gd name="connsiteY9" fmla="*/ 762000 h 800100"/>
                    <a:gd name="connsiteX10" fmla="*/ 0 w 6324600"/>
                    <a:gd name="connsiteY10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619125 w 6324600"/>
                    <a:gd name="connsiteY2" fmla="*/ 0 h 800100"/>
                    <a:gd name="connsiteX3" fmla="*/ 1657350 w 6324600"/>
                    <a:gd name="connsiteY3" fmla="*/ 57150 h 800100"/>
                    <a:gd name="connsiteX4" fmla="*/ 4133850 w 6324600"/>
                    <a:gd name="connsiteY4" fmla="*/ 19050 h 800100"/>
                    <a:gd name="connsiteX5" fmla="*/ 5705475 w 6324600"/>
                    <a:gd name="connsiteY5" fmla="*/ 0 h 800100"/>
                    <a:gd name="connsiteX6" fmla="*/ 5954430 w 6324600"/>
                    <a:gd name="connsiteY6" fmla="*/ 354830 h 800100"/>
                    <a:gd name="connsiteX7" fmla="*/ 6324600 w 6324600"/>
                    <a:gd name="connsiteY7" fmla="*/ 800100 h 800100"/>
                    <a:gd name="connsiteX8" fmla="*/ 5143500 w 6324600"/>
                    <a:gd name="connsiteY8" fmla="*/ 704850 h 800100"/>
                    <a:gd name="connsiteX9" fmla="*/ 1314450 w 6324600"/>
                    <a:gd name="connsiteY9" fmla="*/ 762000 h 800100"/>
                    <a:gd name="connsiteX10" fmla="*/ 0 w 6324600"/>
                    <a:gd name="connsiteY10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600528 w 6324600"/>
                    <a:gd name="connsiteY2" fmla="*/ 18490 h 800100"/>
                    <a:gd name="connsiteX3" fmla="*/ 1657350 w 6324600"/>
                    <a:gd name="connsiteY3" fmla="*/ 57150 h 800100"/>
                    <a:gd name="connsiteX4" fmla="*/ 4133850 w 6324600"/>
                    <a:gd name="connsiteY4" fmla="*/ 19050 h 800100"/>
                    <a:gd name="connsiteX5" fmla="*/ 5705475 w 6324600"/>
                    <a:gd name="connsiteY5" fmla="*/ 0 h 800100"/>
                    <a:gd name="connsiteX6" fmla="*/ 5954430 w 6324600"/>
                    <a:gd name="connsiteY6" fmla="*/ 354830 h 800100"/>
                    <a:gd name="connsiteX7" fmla="*/ 6324600 w 6324600"/>
                    <a:gd name="connsiteY7" fmla="*/ 800100 h 800100"/>
                    <a:gd name="connsiteX8" fmla="*/ 5143500 w 6324600"/>
                    <a:gd name="connsiteY8" fmla="*/ 704850 h 800100"/>
                    <a:gd name="connsiteX9" fmla="*/ 1314450 w 6324600"/>
                    <a:gd name="connsiteY9" fmla="*/ 762000 h 800100"/>
                    <a:gd name="connsiteX10" fmla="*/ 0 w 6324600"/>
                    <a:gd name="connsiteY10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14734 w 6324600"/>
                    <a:gd name="connsiteY2" fmla="*/ 259711 h 800100"/>
                    <a:gd name="connsiteX3" fmla="*/ 600528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14734 w 6324600"/>
                    <a:gd name="connsiteY2" fmla="*/ 259711 h 800100"/>
                    <a:gd name="connsiteX3" fmla="*/ 600528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14734 w 6324600"/>
                    <a:gd name="connsiteY2" fmla="*/ 259711 h 800100"/>
                    <a:gd name="connsiteX3" fmla="*/ 637722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14734 w 6324600"/>
                    <a:gd name="connsiteY2" fmla="*/ 259711 h 800100"/>
                    <a:gd name="connsiteX3" fmla="*/ 637722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14734 w 6324600"/>
                    <a:gd name="connsiteY2" fmla="*/ 259711 h 800100"/>
                    <a:gd name="connsiteX3" fmla="*/ 637722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23257 w 6324600"/>
                    <a:gd name="connsiteY2" fmla="*/ 275297 h 800100"/>
                    <a:gd name="connsiteX3" fmla="*/ 637722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24600" h="800100">
                      <a:moveTo>
                        <a:pt x="0" y="800100"/>
                      </a:moveTo>
                      <a:cubicBezTo>
                        <a:pt x="88653" y="681602"/>
                        <a:pt x="177307" y="581593"/>
                        <a:pt x="265960" y="463095"/>
                      </a:cubicBezTo>
                      <a:cubicBezTo>
                        <a:pt x="331983" y="368408"/>
                        <a:pt x="367496" y="349398"/>
                        <a:pt x="423257" y="275297"/>
                      </a:cubicBezTo>
                      <a:cubicBezTo>
                        <a:pt x="618494" y="95534"/>
                        <a:pt x="529802" y="93852"/>
                        <a:pt x="637722" y="18490"/>
                      </a:cubicBezTo>
                      <a:cubicBezTo>
                        <a:pt x="964747" y="18490"/>
                        <a:pt x="1330325" y="57150"/>
                        <a:pt x="1657350" y="57150"/>
                      </a:cubicBezTo>
                      <a:lnTo>
                        <a:pt x="4133850" y="19050"/>
                      </a:lnTo>
                      <a:lnTo>
                        <a:pt x="5705475" y="0"/>
                      </a:lnTo>
                      <a:cubicBezTo>
                        <a:pt x="5792324" y="114435"/>
                        <a:pt x="5867581" y="240395"/>
                        <a:pt x="5954430" y="354830"/>
                      </a:cubicBezTo>
                      <a:lnTo>
                        <a:pt x="6324600" y="800100"/>
                      </a:lnTo>
                      <a:cubicBezTo>
                        <a:pt x="5930900" y="793750"/>
                        <a:pt x="5537200" y="711200"/>
                        <a:pt x="5143500" y="704850"/>
                      </a:cubicBezTo>
                      <a:lnTo>
                        <a:pt x="1314450" y="762000"/>
                      </a:lnTo>
                      <a:lnTo>
                        <a:pt x="0" y="80010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6A3F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13" name="Szabadkézi sokszög 612"/>
              <p:cNvSpPr/>
              <p:nvPr/>
            </p:nvSpPr>
            <p:spPr>
              <a:xfrm flipH="1" flipV="1">
                <a:off x="8061646" y="3423302"/>
                <a:ext cx="3667289" cy="1262638"/>
              </a:xfrm>
              <a:custGeom>
                <a:avLst/>
                <a:gdLst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8403585 w 10920007"/>
                  <a:gd name="connsiteY14" fmla="*/ 3395646 h 4191051"/>
                  <a:gd name="connsiteX15" fmla="*/ 10207751 w 10920007"/>
                  <a:gd name="connsiteY15" fmla="*/ 814570 h 4191051"/>
                  <a:gd name="connsiteX16" fmla="*/ 10818690 w 10920007"/>
                  <a:gd name="connsiteY16" fmla="*/ 213266 h 4191051"/>
                  <a:gd name="connsiteX17" fmla="*/ 10239778 w 10920007"/>
                  <a:gd name="connsiteY17" fmla="*/ 36 h 4191051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280693 w 10920007"/>
                  <a:gd name="connsiteY11" fmla="*/ 4178519 h 4213586"/>
                  <a:gd name="connsiteX12" fmla="*/ 5460004 w 10920007"/>
                  <a:gd name="connsiteY12" fmla="*/ 4191051 h 4213586"/>
                  <a:gd name="connsiteX13" fmla="*/ 5460004 w 10920007"/>
                  <a:gd name="connsiteY13" fmla="*/ 4185031 h 4213586"/>
                  <a:gd name="connsiteX14" fmla="*/ 8403585 w 10920007"/>
                  <a:gd name="connsiteY14" fmla="*/ 3395646 h 4213586"/>
                  <a:gd name="connsiteX15" fmla="*/ 10207751 w 10920007"/>
                  <a:gd name="connsiteY15" fmla="*/ 814570 h 4213586"/>
                  <a:gd name="connsiteX16" fmla="*/ 10818690 w 10920007"/>
                  <a:gd name="connsiteY16" fmla="*/ 213266 h 4213586"/>
                  <a:gd name="connsiteX17" fmla="*/ 10239778 w 10920007"/>
                  <a:gd name="connsiteY17" fmla="*/ 36 h 4213586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460004 w 10920007"/>
                  <a:gd name="connsiteY11" fmla="*/ 4191051 h 4213586"/>
                  <a:gd name="connsiteX12" fmla="*/ 5460004 w 10920007"/>
                  <a:gd name="connsiteY12" fmla="*/ 4185031 h 4213586"/>
                  <a:gd name="connsiteX13" fmla="*/ 8403585 w 10920007"/>
                  <a:gd name="connsiteY13" fmla="*/ 3395646 h 4213586"/>
                  <a:gd name="connsiteX14" fmla="*/ 10207751 w 10920007"/>
                  <a:gd name="connsiteY14" fmla="*/ 814570 h 4213586"/>
                  <a:gd name="connsiteX15" fmla="*/ 10818690 w 10920007"/>
                  <a:gd name="connsiteY15" fmla="*/ 213266 h 4213586"/>
                  <a:gd name="connsiteX16" fmla="*/ 10239778 w 10920007"/>
                  <a:gd name="connsiteY16" fmla="*/ 36 h 4213586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460004 w 10920007"/>
                  <a:gd name="connsiteY11" fmla="*/ 4191051 h 4191051"/>
                  <a:gd name="connsiteX12" fmla="*/ 8403585 w 10920007"/>
                  <a:gd name="connsiteY12" fmla="*/ 3395646 h 4191051"/>
                  <a:gd name="connsiteX13" fmla="*/ 10207751 w 10920007"/>
                  <a:gd name="connsiteY13" fmla="*/ 814570 h 4191051"/>
                  <a:gd name="connsiteX14" fmla="*/ 10818690 w 10920007"/>
                  <a:gd name="connsiteY14" fmla="*/ 213266 h 4191051"/>
                  <a:gd name="connsiteX15" fmla="*/ 10239778 w 10920007"/>
                  <a:gd name="connsiteY15" fmla="*/ 36 h 4191051"/>
                  <a:gd name="connsiteX0" fmla="*/ 10239778 w 10920007"/>
                  <a:gd name="connsiteY0" fmla="*/ 36 h 4218947"/>
                  <a:gd name="connsiteX1" fmla="*/ 9575913 w 10920007"/>
                  <a:gd name="connsiteY1" fmla="*/ 613177 h 4218947"/>
                  <a:gd name="connsiteX2" fmla="*/ 7347297 w 10920007"/>
                  <a:gd name="connsiteY2" fmla="*/ 685441 h 4218947"/>
                  <a:gd name="connsiteX3" fmla="*/ 5460004 w 10920007"/>
                  <a:gd name="connsiteY3" fmla="*/ 715061 h 4218947"/>
                  <a:gd name="connsiteX4" fmla="*/ 5460004 w 10920007"/>
                  <a:gd name="connsiteY4" fmla="*/ 721081 h 4218947"/>
                  <a:gd name="connsiteX5" fmla="*/ 3572711 w 10920007"/>
                  <a:gd name="connsiteY5" fmla="*/ 691461 h 4218947"/>
                  <a:gd name="connsiteX6" fmla="*/ 1344095 w 10920007"/>
                  <a:gd name="connsiteY6" fmla="*/ 619197 h 4218947"/>
                  <a:gd name="connsiteX7" fmla="*/ 680230 w 10920007"/>
                  <a:gd name="connsiteY7" fmla="*/ 6056 h 4218947"/>
                  <a:gd name="connsiteX8" fmla="*/ 101318 w 10920007"/>
                  <a:gd name="connsiteY8" fmla="*/ 219286 h 4218947"/>
                  <a:gd name="connsiteX9" fmla="*/ 712257 w 10920007"/>
                  <a:gd name="connsiteY9" fmla="*/ 820590 h 4218947"/>
                  <a:gd name="connsiteX10" fmla="*/ 2516423 w 10920007"/>
                  <a:gd name="connsiteY10" fmla="*/ 3401666 h 4218947"/>
                  <a:gd name="connsiteX11" fmla="*/ 5460004 w 10920007"/>
                  <a:gd name="connsiteY11" fmla="*/ 4191051 h 4218947"/>
                  <a:gd name="connsiteX12" fmla="*/ 8403585 w 10920007"/>
                  <a:gd name="connsiteY12" fmla="*/ 3395646 h 4218947"/>
                  <a:gd name="connsiteX13" fmla="*/ 10207751 w 10920007"/>
                  <a:gd name="connsiteY13" fmla="*/ 814570 h 4218947"/>
                  <a:gd name="connsiteX14" fmla="*/ 10818690 w 10920007"/>
                  <a:gd name="connsiteY14" fmla="*/ 213266 h 4218947"/>
                  <a:gd name="connsiteX15" fmla="*/ 10239778 w 10920007"/>
                  <a:gd name="connsiteY15" fmla="*/ 36 h 4218947"/>
                  <a:gd name="connsiteX0" fmla="*/ 10239778 w 10920007"/>
                  <a:gd name="connsiteY0" fmla="*/ 36 h 4367090"/>
                  <a:gd name="connsiteX1" fmla="*/ 9575913 w 10920007"/>
                  <a:gd name="connsiteY1" fmla="*/ 613177 h 4367090"/>
                  <a:gd name="connsiteX2" fmla="*/ 7347297 w 10920007"/>
                  <a:gd name="connsiteY2" fmla="*/ 685441 h 4367090"/>
                  <a:gd name="connsiteX3" fmla="*/ 5460004 w 10920007"/>
                  <a:gd name="connsiteY3" fmla="*/ 715061 h 4367090"/>
                  <a:gd name="connsiteX4" fmla="*/ 5460004 w 10920007"/>
                  <a:gd name="connsiteY4" fmla="*/ 721081 h 4367090"/>
                  <a:gd name="connsiteX5" fmla="*/ 3572711 w 10920007"/>
                  <a:gd name="connsiteY5" fmla="*/ 691461 h 4367090"/>
                  <a:gd name="connsiteX6" fmla="*/ 1344095 w 10920007"/>
                  <a:gd name="connsiteY6" fmla="*/ 619197 h 4367090"/>
                  <a:gd name="connsiteX7" fmla="*/ 680230 w 10920007"/>
                  <a:gd name="connsiteY7" fmla="*/ 6056 h 4367090"/>
                  <a:gd name="connsiteX8" fmla="*/ 101318 w 10920007"/>
                  <a:gd name="connsiteY8" fmla="*/ 219286 h 4367090"/>
                  <a:gd name="connsiteX9" fmla="*/ 712257 w 10920007"/>
                  <a:gd name="connsiteY9" fmla="*/ 820590 h 4367090"/>
                  <a:gd name="connsiteX10" fmla="*/ 2516423 w 10920007"/>
                  <a:gd name="connsiteY10" fmla="*/ 3401666 h 4367090"/>
                  <a:gd name="connsiteX11" fmla="*/ 5002804 w 10920007"/>
                  <a:gd name="connsiteY11" fmla="*/ 4343451 h 4367090"/>
                  <a:gd name="connsiteX12" fmla="*/ 8403585 w 10920007"/>
                  <a:gd name="connsiteY12" fmla="*/ 3395646 h 4367090"/>
                  <a:gd name="connsiteX13" fmla="*/ 10207751 w 10920007"/>
                  <a:gd name="connsiteY13" fmla="*/ 814570 h 4367090"/>
                  <a:gd name="connsiteX14" fmla="*/ 10818690 w 10920007"/>
                  <a:gd name="connsiteY14" fmla="*/ 213266 h 4367090"/>
                  <a:gd name="connsiteX15" fmla="*/ 10239778 w 10920007"/>
                  <a:gd name="connsiteY15" fmla="*/ 36 h 4367090"/>
                  <a:gd name="connsiteX0" fmla="*/ 10239778 w 10920007"/>
                  <a:gd name="connsiteY0" fmla="*/ 36 h 4345278"/>
                  <a:gd name="connsiteX1" fmla="*/ 9575913 w 10920007"/>
                  <a:gd name="connsiteY1" fmla="*/ 613177 h 4345278"/>
                  <a:gd name="connsiteX2" fmla="*/ 7347297 w 10920007"/>
                  <a:gd name="connsiteY2" fmla="*/ 685441 h 4345278"/>
                  <a:gd name="connsiteX3" fmla="*/ 5460004 w 10920007"/>
                  <a:gd name="connsiteY3" fmla="*/ 715061 h 4345278"/>
                  <a:gd name="connsiteX4" fmla="*/ 5460004 w 10920007"/>
                  <a:gd name="connsiteY4" fmla="*/ 721081 h 4345278"/>
                  <a:gd name="connsiteX5" fmla="*/ 3572711 w 10920007"/>
                  <a:gd name="connsiteY5" fmla="*/ 691461 h 4345278"/>
                  <a:gd name="connsiteX6" fmla="*/ 1344095 w 10920007"/>
                  <a:gd name="connsiteY6" fmla="*/ 619197 h 4345278"/>
                  <a:gd name="connsiteX7" fmla="*/ 680230 w 10920007"/>
                  <a:gd name="connsiteY7" fmla="*/ 6056 h 4345278"/>
                  <a:gd name="connsiteX8" fmla="*/ 101318 w 10920007"/>
                  <a:gd name="connsiteY8" fmla="*/ 219286 h 4345278"/>
                  <a:gd name="connsiteX9" fmla="*/ 712257 w 10920007"/>
                  <a:gd name="connsiteY9" fmla="*/ 820590 h 4345278"/>
                  <a:gd name="connsiteX10" fmla="*/ 2516423 w 10920007"/>
                  <a:gd name="connsiteY10" fmla="*/ 3401666 h 4345278"/>
                  <a:gd name="connsiteX11" fmla="*/ 5002804 w 10920007"/>
                  <a:gd name="connsiteY11" fmla="*/ 4343451 h 4345278"/>
                  <a:gd name="connsiteX12" fmla="*/ 8403585 w 10920007"/>
                  <a:gd name="connsiteY12" fmla="*/ 3395646 h 4345278"/>
                  <a:gd name="connsiteX13" fmla="*/ 10207751 w 10920007"/>
                  <a:gd name="connsiteY13" fmla="*/ 814570 h 4345278"/>
                  <a:gd name="connsiteX14" fmla="*/ 10818690 w 10920007"/>
                  <a:gd name="connsiteY14" fmla="*/ 213266 h 4345278"/>
                  <a:gd name="connsiteX15" fmla="*/ 10239778 w 10920007"/>
                  <a:gd name="connsiteY15" fmla="*/ 36 h 4345278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84562"/>
                  <a:gd name="connsiteX1" fmla="*/ 9575913 w 10920007"/>
                  <a:gd name="connsiteY1" fmla="*/ 613177 h 4384562"/>
                  <a:gd name="connsiteX2" fmla="*/ 7347297 w 10920007"/>
                  <a:gd name="connsiteY2" fmla="*/ 685441 h 4384562"/>
                  <a:gd name="connsiteX3" fmla="*/ 5460004 w 10920007"/>
                  <a:gd name="connsiteY3" fmla="*/ 715061 h 4384562"/>
                  <a:gd name="connsiteX4" fmla="*/ 5460004 w 10920007"/>
                  <a:gd name="connsiteY4" fmla="*/ 721081 h 4384562"/>
                  <a:gd name="connsiteX5" fmla="*/ 3572711 w 10920007"/>
                  <a:gd name="connsiteY5" fmla="*/ 691461 h 4384562"/>
                  <a:gd name="connsiteX6" fmla="*/ 1344095 w 10920007"/>
                  <a:gd name="connsiteY6" fmla="*/ 619197 h 4384562"/>
                  <a:gd name="connsiteX7" fmla="*/ 680230 w 10920007"/>
                  <a:gd name="connsiteY7" fmla="*/ 6056 h 4384562"/>
                  <a:gd name="connsiteX8" fmla="*/ 101318 w 10920007"/>
                  <a:gd name="connsiteY8" fmla="*/ 219286 h 4384562"/>
                  <a:gd name="connsiteX9" fmla="*/ 712257 w 10920007"/>
                  <a:gd name="connsiteY9" fmla="*/ 820590 h 4384562"/>
                  <a:gd name="connsiteX10" fmla="*/ 2516423 w 10920007"/>
                  <a:gd name="connsiteY10" fmla="*/ 3401666 h 4384562"/>
                  <a:gd name="connsiteX11" fmla="*/ 5269504 w 10920007"/>
                  <a:gd name="connsiteY11" fmla="*/ 4381551 h 4384562"/>
                  <a:gd name="connsiteX12" fmla="*/ 8403585 w 10920007"/>
                  <a:gd name="connsiteY12" fmla="*/ 3395646 h 4384562"/>
                  <a:gd name="connsiteX13" fmla="*/ 10207751 w 10920007"/>
                  <a:gd name="connsiteY13" fmla="*/ 814570 h 4384562"/>
                  <a:gd name="connsiteX14" fmla="*/ 10818690 w 10920007"/>
                  <a:gd name="connsiteY14" fmla="*/ 213266 h 4384562"/>
                  <a:gd name="connsiteX15" fmla="*/ 10239778 w 10920007"/>
                  <a:gd name="connsiteY15" fmla="*/ 36 h 4384562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16423 w 10920007"/>
                  <a:gd name="connsiteY10" fmla="*/ 3401666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79776 w 10920007"/>
                  <a:gd name="connsiteY10" fmla="*/ 3422931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85833 w 10920007"/>
                  <a:gd name="connsiteY10" fmla="*/ 2580737 h 4381551"/>
                  <a:gd name="connsiteX11" fmla="*/ 2579776 w 10920007"/>
                  <a:gd name="connsiteY11" fmla="*/ 3422931 h 4381551"/>
                  <a:gd name="connsiteX12" fmla="*/ 5269504 w 10920007"/>
                  <a:gd name="connsiteY12" fmla="*/ 4381551 h 4381551"/>
                  <a:gd name="connsiteX13" fmla="*/ 8403585 w 10920007"/>
                  <a:gd name="connsiteY13" fmla="*/ 3395646 h 4381551"/>
                  <a:gd name="connsiteX14" fmla="*/ 10207751 w 10920007"/>
                  <a:gd name="connsiteY14" fmla="*/ 814570 h 4381551"/>
                  <a:gd name="connsiteX15" fmla="*/ 10818690 w 10920007"/>
                  <a:gd name="connsiteY15" fmla="*/ 213266 h 4381551"/>
                  <a:gd name="connsiteX16" fmla="*/ 10239778 w 10920007"/>
                  <a:gd name="connsiteY16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85833 w 10920007"/>
                  <a:gd name="connsiteY10" fmla="*/ 2580737 h 4381551"/>
                  <a:gd name="connsiteX11" fmla="*/ 2139865 w 10920007"/>
                  <a:gd name="connsiteY11" fmla="*/ 3037937 h 4381551"/>
                  <a:gd name="connsiteX12" fmla="*/ 2579776 w 10920007"/>
                  <a:gd name="connsiteY12" fmla="*/ 3422931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85833 w 10920007"/>
                  <a:gd name="connsiteY10" fmla="*/ 2580737 h 4381551"/>
                  <a:gd name="connsiteX11" fmla="*/ 2139865 w 10920007"/>
                  <a:gd name="connsiteY11" fmla="*/ 3037937 h 4381551"/>
                  <a:gd name="connsiteX12" fmla="*/ 2896543 w 10920007"/>
                  <a:gd name="connsiteY12" fmla="*/ 3593052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85833 w 10920007"/>
                  <a:gd name="connsiteY10" fmla="*/ 2580737 h 4381551"/>
                  <a:gd name="connsiteX11" fmla="*/ 2139865 w 10920007"/>
                  <a:gd name="connsiteY11" fmla="*/ 3037937 h 4381551"/>
                  <a:gd name="connsiteX12" fmla="*/ 2896543 w 10920007"/>
                  <a:gd name="connsiteY12" fmla="*/ 3593052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75275 w 10920007"/>
                  <a:gd name="connsiteY10" fmla="*/ 2506309 h 4381551"/>
                  <a:gd name="connsiteX11" fmla="*/ 2139865 w 10920007"/>
                  <a:gd name="connsiteY11" fmla="*/ 3037937 h 4381551"/>
                  <a:gd name="connsiteX12" fmla="*/ 2896543 w 10920007"/>
                  <a:gd name="connsiteY12" fmla="*/ 3593052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75275 w 10920007"/>
                  <a:gd name="connsiteY10" fmla="*/ 2506309 h 4381551"/>
                  <a:gd name="connsiteX11" fmla="*/ 2139865 w 10920007"/>
                  <a:gd name="connsiteY11" fmla="*/ 3037937 h 4381551"/>
                  <a:gd name="connsiteX12" fmla="*/ 2910096 w 10920007"/>
                  <a:gd name="connsiteY12" fmla="*/ 3647643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75275 w 10920007"/>
                  <a:gd name="connsiteY10" fmla="*/ 2506309 h 4381551"/>
                  <a:gd name="connsiteX11" fmla="*/ 2139865 w 10920007"/>
                  <a:gd name="connsiteY11" fmla="*/ 3037937 h 4381551"/>
                  <a:gd name="connsiteX12" fmla="*/ 2910096 w 10920007"/>
                  <a:gd name="connsiteY12" fmla="*/ 3647643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75275 w 10920007"/>
                  <a:gd name="connsiteY10" fmla="*/ 2506309 h 4381551"/>
                  <a:gd name="connsiteX11" fmla="*/ 2139865 w 10920007"/>
                  <a:gd name="connsiteY11" fmla="*/ 3037937 h 4381551"/>
                  <a:gd name="connsiteX12" fmla="*/ 2910096 w 10920007"/>
                  <a:gd name="connsiteY12" fmla="*/ 3647643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75275 w 10920007"/>
                  <a:gd name="connsiteY10" fmla="*/ 2506309 h 4381551"/>
                  <a:gd name="connsiteX11" fmla="*/ 2139865 w 10920007"/>
                  <a:gd name="connsiteY11" fmla="*/ 3037937 h 4381551"/>
                  <a:gd name="connsiteX12" fmla="*/ 2910096 w 10920007"/>
                  <a:gd name="connsiteY12" fmla="*/ 3647643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920007" h="4381551">
                    <a:moveTo>
                      <a:pt x="10239778" y="36"/>
                    </a:moveTo>
                    <a:cubicBezTo>
                      <a:pt x="9987208" y="2794"/>
                      <a:pt x="9745096" y="161847"/>
                      <a:pt x="9575913" y="613177"/>
                    </a:cubicBezTo>
                    <a:lnTo>
                      <a:pt x="7347297" y="685441"/>
                    </a:lnTo>
                    <a:lnTo>
                      <a:pt x="5460004" y="715061"/>
                    </a:lnTo>
                    <a:lnTo>
                      <a:pt x="5460004" y="721081"/>
                    </a:lnTo>
                    <a:lnTo>
                      <a:pt x="3572711" y="691461"/>
                    </a:lnTo>
                    <a:lnTo>
                      <a:pt x="1344095" y="619197"/>
                    </a:lnTo>
                    <a:cubicBezTo>
                      <a:pt x="1174912" y="167867"/>
                      <a:pt x="932800" y="8814"/>
                      <a:pt x="680230" y="6056"/>
                    </a:cubicBezTo>
                    <a:cubicBezTo>
                      <a:pt x="483787" y="3911"/>
                      <a:pt x="281019" y="96315"/>
                      <a:pt x="101318" y="219286"/>
                    </a:cubicBezTo>
                    <a:cubicBezTo>
                      <a:pt x="-65901" y="398902"/>
                      <a:pt x="-121622" y="987539"/>
                      <a:pt x="712257" y="820590"/>
                    </a:cubicBezTo>
                    <a:cubicBezTo>
                      <a:pt x="986902" y="1217709"/>
                      <a:pt x="1364022" y="2072586"/>
                      <a:pt x="1675275" y="2506309"/>
                    </a:cubicBezTo>
                    <a:cubicBezTo>
                      <a:pt x="1899131" y="2884727"/>
                      <a:pt x="1990874" y="2897571"/>
                      <a:pt x="2139865" y="3037937"/>
                    </a:cubicBezTo>
                    <a:cubicBezTo>
                      <a:pt x="2255919" y="3105620"/>
                      <a:pt x="2401518" y="3350682"/>
                      <a:pt x="2910096" y="3647643"/>
                    </a:cubicBezTo>
                    <a:cubicBezTo>
                      <a:pt x="3579409" y="4018318"/>
                      <a:pt x="4131207" y="4231940"/>
                      <a:pt x="5269504" y="4381551"/>
                    </a:cubicBezTo>
                    <a:cubicBezTo>
                      <a:pt x="6931900" y="4272100"/>
                      <a:pt x="7441441" y="4003681"/>
                      <a:pt x="8403585" y="3395646"/>
                    </a:cubicBezTo>
                    <a:cubicBezTo>
                      <a:pt x="9232232" y="2832779"/>
                      <a:pt x="9924132" y="1618894"/>
                      <a:pt x="10207751" y="814570"/>
                    </a:cubicBezTo>
                    <a:cubicBezTo>
                      <a:pt x="11041630" y="981519"/>
                      <a:pt x="10985909" y="392882"/>
                      <a:pt x="10818690" y="213266"/>
                    </a:cubicBezTo>
                    <a:cubicBezTo>
                      <a:pt x="10638989" y="90295"/>
                      <a:pt x="10436221" y="-2109"/>
                      <a:pt x="10239778" y="36"/>
                    </a:cubicBezTo>
                    <a:close/>
                  </a:path>
                </a:pathLst>
              </a:custGeom>
              <a:grpFill/>
              <a:ln>
                <a:solidFill>
                  <a:srgbClr val="6A3F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4" name="Szabadkézi sokszög 613"/>
              <p:cNvSpPr/>
              <p:nvPr/>
            </p:nvSpPr>
            <p:spPr>
              <a:xfrm flipH="1" flipV="1">
                <a:off x="8074353" y="3452214"/>
                <a:ext cx="3641876" cy="1262638"/>
              </a:xfrm>
              <a:custGeom>
                <a:avLst/>
                <a:gdLst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8403585 w 10920007"/>
                  <a:gd name="connsiteY14" fmla="*/ 3395646 h 4191051"/>
                  <a:gd name="connsiteX15" fmla="*/ 10207751 w 10920007"/>
                  <a:gd name="connsiteY15" fmla="*/ 814570 h 4191051"/>
                  <a:gd name="connsiteX16" fmla="*/ 10818690 w 10920007"/>
                  <a:gd name="connsiteY16" fmla="*/ 213266 h 4191051"/>
                  <a:gd name="connsiteX17" fmla="*/ 10239778 w 10920007"/>
                  <a:gd name="connsiteY17" fmla="*/ 36 h 4191051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280693 w 10920007"/>
                  <a:gd name="connsiteY11" fmla="*/ 4178519 h 4213586"/>
                  <a:gd name="connsiteX12" fmla="*/ 5460004 w 10920007"/>
                  <a:gd name="connsiteY12" fmla="*/ 4191051 h 4213586"/>
                  <a:gd name="connsiteX13" fmla="*/ 5460004 w 10920007"/>
                  <a:gd name="connsiteY13" fmla="*/ 4185031 h 4213586"/>
                  <a:gd name="connsiteX14" fmla="*/ 8403585 w 10920007"/>
                  <a:gd name="connsiteY14" fmla="*/ 3395646 h 4213586"/>
                  <a:gd name="connsiteX15" fmla="*/ 10207751 w 10920007"/>
                  <a:gd name="connsiteY15" fmla="*/ 814570 h 4213586"/>
                  <a:gd name="connsiteX16" fmla="*/ 10818690 w 10920007"/>
                  <a:gd name="connsiteY16" fmla="*/ 213266 h 4213586"/>
                  <a:gd name="connsiteX17" fmla="*/ 10239778 w 10920007"/>
                  <a:gd name="connsiteY17" fmla="*/ 36 h 4213586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460004 w 10920007"/>
                  <a:gd name="connsiteY11" fmla="*/ 4191051 h 4213586"/>
                  <a:gd name="connsiteX12" fmla="*/ 5460004 w 10920007"/>
                  <a:gd name="connsiteY12" fmla="*/ 4185031 h 4213586"/>
                  <a:gd name="connsiteX13" fmla="*/ 8403585 w 10920007"/>
                  <a:gd name="connsiteY13" fmla="*/ 3395646 h 4213586"/>
                  <a:gd name="connsiteX14" fmla="*/ 10207751 w 10920007"/>
                  <a:gd name="connsiteY14" fmla="*/ 814570 h 4213586"/>
                  <a:gd name="connsiteX15" fmla="*/ 10818690 w 10920007"/>
                  <a:gd name="connsiteY15" fmla="*/ 213266 h 4213586"/>
                  <a:gd name="connsiteX16" fmla="*/ 10239778 w 10920007"/>
                  <a:gd name="connsiteY16" fmla="*/ 36 h 4213586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460004 w 10920007"/>
                  <a:gd name="connsiteY11" fmla="*/ 4191051 h 4191051"/>
                  <a:gd name="connsiteX12" fmla="*/ 8403585 w 10920007"/>
                  <a:gd name="connsiteY12" fmla="*/ 3395646 h 4191051"/>
                  <a:gd name="connsiteX13" fmla="*/ 10207751 w 10920007"/>
                  <a:gd name="connsiteY13" fmla="*/ 814570 h 4191051"/>
                  <a:gd name="connsiteX14" fmla="*/ 10818690 w 10920007"/>
                  <a:gd name="connsiteY14" fmla="*/ 213266 h 4191051"/>
                  <a:gd name="connsiteX15" fmla="*/ 10239778 w 10920007"/>
                  <a:gd name="connsiteY15" fmla="*/ 36 h 4191051"/>
                  <a:gd name="connsiteX0" fmla="*/ 10239778 w 10920007"/>
                  <a:gd name="connsiteY0" fmla="*/ 36 h 4218947"/>
                  <a:gd name="connsiteX1" fmla="*/ 9575913 w 10920007"/>
                  <a:gd name="connsiteY1" fmla="*/ 613177 h 4218947"/>
                  <a:gd name="connsiteX2" fmla="*/ 7347297 w 10920007"/>
                  <a:gd name="connsiteY2" fmla="*/ 685441 h 4218947"/>
                  <a:gd name="connsiteX3" fmla="*/ 5460004 w 10920007"/>
                  <a:gd name="connsiteY3" fmla="*/ 715061 h 4218947"/>
                  <a:gd name="connsiteX4" fmla="*/ 5460004 w 10920007"/>
                  <a:gd name="connsiteY4" fmla="*/ 721081 h 4218947"/>
                  <a:gd name="connsiteX5" fmla="*/ 3572711 w 10920007"/>
                  <a:gd name="connsiteY5" fmla="*/ 691461 h 4218947"/>
                  <a:gd name="connsiteX6" fmla="*/ 1344095 w 10920007"/>
                  <a:gd name="connsiteY6" fmla="*/ 619197 h 4218947"/>
                  <a:gd name="connsiteX7" fmla="*/ 680230 w 10920007"/>
                  <a:gd name="connsiteY7" fmla="*/ 6056 h 4218947"/>
                  <a:gd name="connsiteX8" fmla="*/ 101318 w 10920007"/>
                  <a:gd name="connsiteY8" fmla="*/ 219286 h 4218947"/>
                  <a:gd name="connsiteX9" fmla="*/ 712257 w 10920007"/>
                  <a:gd name="connsiteY9" fmla="*/ 820590 h 4218947"/>
                  <a:gd name="connsiteX10" fmla="*/ 2516423 w 10920007"/>
                  <a:gd name="connsiteY10" fmla="*/ 3401666 h 4218947"/>
                  <a:gd name="connsiteX11" fmla="*/ 5460004 w 10920007"/>
                  <a:gd name="connsiteY11" fmla="*/ 4191051 h 4218947"/>
                  <a:gd name="connsiteX12" fmla="*/ 8403585 w 10920007"/>
                  <a:gd name="connsiteY12" fmla="*/ 3395646 h 4218947"/>
                  <a:gd name="connsiteX13" fmla="*/ 10207751 w 10920007"/>
                  <a:gd name="connsiteY13" fmla="*/ 814570 h 4218947"/>
                  <a:gd name="connsiteX14" fmla="*/ 10818690 w 10920007"/>
                  <a:gd name="connsiteY14" fmla="*/ 213266 h 4218947"/>
                  <a:gd name="connsiteX15" fmla="*/ 10239778 w 10920007"/>
                  <a:gd name="connsiteY15" fmla="*/ 36 h 4218947"/>
                  <a:gd name="connsiteX0" fmla="*/ 10239778 w 10920007"/>
                  <a:gd name="connsiteY0" fmla="*/ 36 h 4367090"/>
                  <a:gd name="connsiteX1" fmla="*/ 9575913 w 10920007"/>
                  <a:gd name="connsiteY1" fmla="*/ 613177 h 4367090"/>
                  <a:gd name="connsiteX2" fmla="*/ 7347297 w 10920007"/>
                  <a:gd name="connsiteY2" fmla="*/ 685441 h 4367090"/>
                  <a:gd name="connsiteX3" fmla="*/ 5460004 w 10920007"/>
                  <a:gd name="connsiteY3" fmla="*/ 715061 h 4367090"/>
                  <a:gd name="connsiteX4" fmla="*/ 5460004 w 10920007"/>
                  <a:gd name="connsiteY4" fmla="*/ 721081 h 4367090"/>
                  <a:gd name="connsiteX5" fmla="*/ 3572711 w 10920007"/>
                  <a:gd name="connsiteY5" fmla="*/ 691461 h 4367090"/>
                  <a:gd name="connsiteX6" fmla="*/ 1344095 w 10920007"/>
                  <a:gd name="connsiteY6" fmla="*/ 619197 h 4367090"/>
                  <a:gd name="connsiteX7" fmla="*/ 680230 w 10920007"/>
                  <a:gd name="connsiteY7" fmla="*/ 6056 h 4367090"/>
                  <a:gd name="connsiteX8" fmla="*/ 101318 w 10920007"/>
                  <a:gd name="connsiteY8" fmla="*/ 219286 h 4367090"/>
                  <a:gd name="connsiteX9" fmla="*/ 712257 w 10920007"/>
                  <a:gd name="connsiteY9" fmla="*/ 820590 h 4367090"/>
                  <a:gd name="connsiteX10" fmla="*/ 2516423 w 10920007"/>
                  <a:gd name="connsiteY10" fmla="*/ 3401666 h 4367090"/>
                  <a:gd name="connsiteX11" fmla="*/ 5002804 w 10920007"/>
                  <a:gd name="connsiteY11" fmla="*/ 4343451 h 4367090"/>
                  <a:gd name="connsiteX12" fmla="*/ 8403585 w 10920007"/>
                  <a:gd name="connsiteY12" fmla="*/ 3395646 h 4367090"/>
                  <a:gd name="connsiteX13" fmla="*/ 10207751 w 10920007"/>
                  <a:gd name="connsiteY13" fmla="*/ 814570 h 4367090"/>
                  <a:gd name="connsiteX14" fmla="*/ 10818690 w 10920007"/>
                  <a:gd name="connsiteY14" fmla="*/ 213266 h 4367090"/>
                  <a:gd name="connsiteX15" fmla="*/ 10239778 w 10920007"/>
                  <a:gd name="connsiteY15" fmla="*/ 36 h 4367090"/>
                  <a:gd name="connsiteX0" fmla="*/ 10239778 w 10920007"/>
                  <a:gd name="connsiteY0" fmla="*/ 36 h 4345278"/>
                  <a:gd name="connsiteX1" fmla="*/ 9575913 w 10920007"/>
                  <a:gd name="connsiteY1" fmla="*/ 613177 h 4345278"/>
                  <a:gd name="connsiteX2" fmla="*/ 7347297 w 10920007"/>
                  <a:gd name="connsiteY2" fmla="*/ 685441 h 4345278"/>
                  <a:gd name="connsiteX3" fmla="*/ 5460004 w 10920007"/>
                  <a:gd name="connsiteY3" fmla="*/ 715061 h 4345278"/>
                  <a:gd name="connsiteX4" fmla="*/ 5460004 w 10920007"/>
                  <a:gd name="connsiteY4" fmla="*/ 721081 h 4345278"/>
                  <a:gd name="connsiteX5" fmla="*/ 3572711 w 10920007"/>
                  <a:gd name="connsiteY5" fmla="*/ 691461 h 4345278"/>
                  <a:gd name="connsiteX6" fmla="*/ 1344095 w 10920007"/>
                  <a:gd name="connsiteY6" fmla="*/ 619197 h 4345278"/>
                  <a:gd name="connsiteX7" fmla="*/ 680230 w 10920007"/>
                  <a:gd name="connsiteY7" fmla="*/ 6056 h 4345278"/>
                  <a:gd name="connsiteX8" fmla="*/ 101318 w 10920007"/>
                  <a:gd name="connsiteY8" fmla="*/ 219286 h 4345278"/>
                  <a:gd name="connsiteX9" fmla="*/ 712257 w 10920007"/>
                  <a:gd name="connsiteY9" fmla="*/ 820590 h 4345278"/>
                  <a:gd name="connsiteX10" fmla="*/ 2516423 w 10920007"/>
                  <a:gd name="connsiteY10" fmla="*/ 3401666 h 4345278"/>
                  <a:gd name="connsiteX11" fmla="*/ 5002804 w 10920007"/>
                  <a:gd name="connsiteY11" fmla="*/ 4343451 h 4345278"/>
                  <a:gd name="connsiteX12" fmla="*/ 8403585 w 10920007"/>
                  <a:gd name="connsiteY12" fmla="*/ 3395646 h 4345278"/>
                  <a:gd name="connsiteX13" fmla="*/ 10207751 w 10920007"/>
                  <a:gd name="connsiteY13" fmla="*/ 814570 h 4345278"/>
                  <a:gd name="connsiteX14" fmla="*/ 10818690 w 10920007"/>
                  <a:gd name="connsiteY14" fmla="*/ 213266 h 4345278"/>
                  <a:gd name="connsiteX15" fmla="*/ 10239778 w 10920007"/>
                  <a:gd name="connsiteY15" fmla="*/ 36 h 4345278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84562"/>
                  <a:gd name="connsiteX1" fmla="*/ 9575913 w 10920007"/>
                  <a:gd name="connsiteY1" fmla="*/ 613177 h 4384562"/>
                  <a:gd name="connsiteX2" fmla="*/ 7347297 w 10920007"/>
                  <a:gd name="connsiteY2" fmla="*/ 685441 h 4384562"/>
                  <a:gd name="connsiteX3" fmla="*/ 5460004 w 10920007"/>
                  <a:gd name="connsiteY3" fmla="*/ 715061 h 4384562"/>
                  <a:gd name="connsiteX4" fmla="*/ 5460004 w 10920007"/>
                  <a:gd name="connsiteY4" fmla="*/ 721081 h 4384562"/>
                  <a:gd name="connsiteX5" fmla="*/ 3572711 w 10920007"/>
                  <a:gd name="connsiteY5" fmla="*/ 691461 h 4384562"/>
                  <a:gd name="connsiteX6" fmla="*/ 1344095 w 10920007"/>
                  <a:gd name="connsiteY6" fmla="*/ 619197 h 4384562"/>
                  <a:gd name="connsiteX7" fmla="*/ 680230 w 10920007"/>
                  <a:gd name="connsiteY7" fmla="*/ 6056 h 4384562"/>
                  <a:gd name="connsiteX8" fmla="*/ 101318 w 10920007"/>
                  <a:gd name="connsiteY8" fmla="*/ 219286 h 4384562"/>
                  <a:gd name="connsiteX9" fmla="*/ 712257 w 10920007"/>
                  <a:gd name="connsiteY9" fmla="*/ 820590 h 4384562"/>
                  <a:gd name="connsiteX10" fmla="*/ 2516423 w 10920007"/>
                  <a:gd name="connsiteY10" fmla="*/ 3401666 h 4384562"/>
                  <a:gd name="connsiteX11" fmla="*/ 5269504 w 10920007"/>
                  <a:gd name="connsiteY11" fmla="*/ 4381551 h 4384562"/>
                  <a:gd name="connsiteX12" fmla="*/ 8403585 w 10920007"/>
                  <a:gd name="connsiteY12" fmla="*/ 3395646 h 4384562"/>
                  <a:gd name="connsiteX13" fmla="*/ 10207751 w 10920007"/>
                  <a:gd name="connsiteY13" fmla="*/ 814570 h 4384562"/>
                  <a:gd name="connsiteX14" fmla="*/ 10818690 w 10920007"/>
                  <a:gd name="connsiteY14" fmla="*/ 213266 h 4384562"/>
                  <a:gd name="connsiteX15" fmla="*/ 10239778 w 10920007"/>
                  <a:gd name="connsiteY15" fmla="*/ 36 h 4384562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16423 w 10920007"/>
                  <a:gd name="connsiteY10" fmla="*/ 3401666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920007" h="4381551">
                    <a:moveTo>
                      <a:pt x="10239778" y="36"/>
                    </a:moveTo>
                    <a:cubicBezTo>
                      <a:pt x="9987208" y="2794"/>
                      <a:pt x="9745096" y="161847"/>
                      <a:pt x="9575913" y="613177"/>
                    </a:cubicBezTo>
                    <a:lnTo>
                      <a:pt x="7347297" y="685441"/>
                    </a:lnTo>
                    <a:lnTo>
                      <a:pt x="5460004" y="715061"/>
                    </a:lnTo>
                    <a:lnTo>
                      <a:pt x="5460004" y="721081"/>
                    </a:lnTo>
                    <a:lnTo>
                      <a:pt x="3572711" y="691461"/>
                    </a:lnTo>
                    <a:lnTo>
                      <a:pt x="1344095" y="619197"/>
                    </a:lnTo>
                    <a:cubicBezTo>
                      <a:pt x="1174912" y="167867"/>
                      <a:pt x="932800" y="8814"/>
                      <a:pt x="680230" y="6056"/>
                    </a:cubicBezTo>
                    <a:cubicBezTo>
                      <a:pt x="483787" y="3911"/>
                      <a:pt x="281019" y="96315"/>
                      <a:pt x="101318" y="219286"/>
                    </a:cubicBezTo>
                    <a:cubicBezTo>
                      <a:pt x="-65901" y="398902"/>
                      <a:pt x="-121622" y="987539"/>
                      <a:pt x="712257" y="820590"/>
                    </a:cubicBezTo>
                    <a:cubicBezTo>
                      <a:pt x="995876" y="1624914"/>
                      <a:pt x="1687776" y="2838799"/>
                      <a:pt x="2516423" y="3401666"/>
                    </a:cubicBezTo>
                    <a:cubicBezTo>
                      <a:pt x="3307714" y="3963409"/>
                      <a:pt x="4131207" y="4231940"/>
                      <a:pt x="5269504" y="4381551"/>
                    </a:cubicBezTo>
                    <a:cubicBezTo>
                      <a:pt x="6931900" y="4272100"/>
                      <a:pt x="7441441" y="4003681"/>
                      <a:pt x="8403585" y="3395646"/>
                    </a:cubicBezTo>
                    <a:cubicBezTo>
                      <a:pt x="9232232" y="2832779"/>
                      <a:pt x="9924132" y="1618894"/>
                      <a:pt x="10207751" y="814570"/>
                    </a:cubicBezTo>
                    <a:cubicBezTo>
                      <a:pt x="11041630" y="981519"/>
                      <a:pt x="10985909" y="392882"/>
                      <a:pt x="10818690" y="213266"/>
                    </a:cubicBezTo>
                    <a:cubicBezTo>
                      <a:pt x="10638989" y="90295"/>
                      <a:pt x="10436221" y="-2109"/>
                      <a:pt x="10239778" y="36"/>
                    </a:cubicBezTo>
                    <a:close/>
                  </a:path>
                </a:pathLst>
              </a:custGeom>
              <a:grpFill/>
              <a:ln>
                <a:solidFill>
                  <a:srgbClr val="6A3F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7" name="Szabadkézi sokszög 626"/>
              <p:cNvSpPr/>
              <p:nvPr/>
            </p:nvSpPr>
            <p:spPr>
              <a:xfrm flipH="1" flipV="1">
                <a:off x="8070085" y="3396741"/>
                <a:ext cx="3641876" cy="1312222"/>
              </a:xfrm>
              <a:custGeom>
                <a:avLst/>
                <a:gdLst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8403585 w 10920007"/>
                  <a:gd name="connsiteY14" fmla="*/ 3395646 h 4191051"/>
                  <a:gd name="connsiteX15" fmla="*/ 10207751 w 10920007"/>
                  <a:gd name="connsiteY15" fmla="*/ 814570 h 4191051"/>
                  <a:gd name="connsiteX16" fmla="*/ 10818690 w 10920007"/>
                  <a:gd name="connsiteY16" fmla="*/ 213266 h 4191051"/>
                  <a:gd name="connsiteX17" fmla="*/ 10239778 w 10920007"/>
                  <a:gd name="connsiteY17" fmla="*/ 36 h 4191051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280693 w 10920007"/>
                  <a:gd name="connsiteY11" fmla="*/ 4178519 h 4213586"/>
                  <a:gd name="connsiteX12" fmla="*/ 5460004 w 10920007"/>
                  <a:gd name="connsiteY12" fmla="*/ 4191051 h 4213586"/>
                  <a:gd name="connsiteX13" fmla="*/ 5460004 w 10920007"/>
                  <a:gd name="connsiteY13" fmla="*/ 4185031 h 4213586"/>
                  <a:gd name="connsiteX14" fmla="*/ 8403585 w 10920007"/>
                  <a:gd name="connsiteY14" fmla="*/ 3395646 h 4213586"/>
                  <a:gd name="connsiteX15" fmla="*/ 10207751 w 10920007"/>
                  <a:gd name="connsiteY15" fmla="*/ 814570 h 4213586"/>
                  <a:gd name="connsiteX16" fmla="*/ 10818690 w 10920007"/>
                  <a:gd name="connsiteY16" fmla="*/ 213266 h 4213586"/>
                  <a:gd name="connsiteX17" fmla="*/ 10239778 w 10920007"/>
                  <a:gd name="connsiteY17" fmla="*/ 36 h 4213586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460004 w 10920007"/>
                  <a:gd name="connsiteY11" fmla="*/ 4191051 h 4213586"/>
                  <a:gd name="connsiteX12" fmla="*/ 5460004 w 10920007"/>
                  <a:gd name="connsiteY12" fmla="*/ 4185031 h 4213586"/>
                  <a:gd name="connsiteX13" fmla="*/ 8403585 w 10920007"/>
                  <a:gd name="connsiteY13" fmla="*/ 3395646 h 4213586"/>
                  <a:gd name="connsiteX14" fmla="*/ 10207751 w 10920007"/>
                  <a:gd name="connsiteY14" fmla="*/ 814570 h 4213586"/>
                  <a:gd name="connsiteX15" fmla="*/ 10818690 w 10920007"/>
                  <a:gd name="connsiteY15" fmla="*/ 213266 h 4213586"/>
                  <a:gd name="connsiteX16" fmla="*/ 10239778 w 10920007"/>
                  <a:gd name="connsiteY16" fmla="*/ 36 h 4213586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460004 w 10920007"/>
                  <a:gd name="connsiteY11" fmla="*/ 4191051 h 4191051"/>
                  <a:gd name="connsiteX12" fmla="*/ 8403585 w 10920007"/>
                  <a:gd name="connsiteY12" fmla="*/ 3395646 h 4191051"/>
                  <a:gd name="connsiteX13" fmla="*/ 10207751 w 10920007"/>
                  <a:gd name="connsiteY13" fmla="*/ 814570 h 4191051"/>
                  <a:gd name="connsiteX14" fmla="*/ 10818690 w 10920007"/>
                  <a:gd name="connsiteY14" fmla="*/ 213266 h 4191051"/>
                  <a:gd name="connsiteX15" fmla="*/ 10239778 w 10920007"/>
                  <a:gd name="connsiteY15" fmla="*/ 36 h 4191051"/>
                  <a:gd name="connsiteX0" fmla="*/ 10239778 w 10920007"/>
                  <a:gd name="connsiteY0" fmla="*/ 36 h 4218947"/>
                  <a:gd name="connsiteX1" fmla="*/ 9575913 w 10920007"/>
                  <a:gd name="connsiteY1" fmla="*/ 613177 h 4218947"/>
                  <a:gd name="connsiteX2" fmla="*/ 7347297 w 10920007"/>
                  <a:gd name="connsiteY2" fmla="*/ 685441 h 4218947"/>
                  <a:gd name="connsiteX3" fmla="*/ 5460004 w 10920007"/>
                  <a:gd name="connsiteY3" fmla="*/ 715061 h 4218947"/>
                  <a:gd name="connsiteX4" fmla="*/ 5460004 w 10920007"/>
                  <a:gd name="connsiteY4" fmla="*/ 721081 h 4218947"/>
                  <a:gd name="connsiteX5" fmla="*/ 3572711 w 10920007"/>
                  <a:gd name="connsiteY5" fmla="*/ 691461 h 4218947"/>
                  <a:gd name="connsiteX6" fmla="*/ 1344095 w 10920007"/>
                  <a:gd name="connsiteY6" fmla="*/ 619197 h 4218947"/>
                  <a:gd name="connsiteX7" fmla="*/ 680230 w 10920007"/>
                  <a:gd name="connsiteY7" fmla="*/ 6056 h 4218947"/>
                  <a:gd name="connsiteX8" fmla="*/ 101318 w 10920007"/>
                  <a:gd name="connsiteY8" fmla="*/ 219286 h 4218947"/>
                  <a:gd name="connsiteX9" fmla="*/ 712257 w 10920007"/>
                  <a:gd name="connsiteY9" fmla="*/ 820590 h 4218947"/>
                  <a:gd name="connsiteX10" fmla="*/ 2516423 w 10920007"/>
                  <a:gd name="connsiteY10" fmla="*/ 3401666 h 4218947"/>
                  <a:gd name="connsiteX11" fmla="*/ 5460004 w 10920007"/>
                  <a:gd name="connsiteY11" fmla="*/ 4191051 h 4218947"/>
                  <a:gd name="connsiteX12" fmla="*/ 8403585 w 10920007"/>
                  <a:gd name="connsiteY12" fmla="*/ 3395646 h 4218947"/>
                  <a:gd name="connsiteX13" fmla="*/ 10207751 w 10920007"/>
                  <a:gd name="connsiteY13" fmla="*/ 814570 h 4218947"/>
                  <a:gd name="connsiteX14" fmla="*/ 10818690 w 10920007"/>
                  <a:gd name="connsiteY14" fmla="*/ 213266 h 4218947"/>
                  <a:gd name="connsiteX15" fmla="*/ 10239778 w 10920007"/>
                  <a:gd name="connsiteY15" fmla="*/ 36 h 4218947"/>
                  <a:gd name="connsiteX0" fmla="*/ 10239778 w 10920007"/>
                  <a:gd name="connsiteY0" fmla="*/ 36 h 4367090"/>
                  <a:gd name="connsiteX1" fmla="*/ 9575913 w 10920007"/>
                  <a:gd name="connsiteY1" fmla="*/ 613177 h 4367090"/>
                  <a:gd name="connsiteX2" fmla="*/ 7347297 w 10920007"/>
                  <a:gd name="connsiteY2" fmla="*/ 685441 h 4367090"/>
                  <a:gd name="connsiteX3" fmla="*/ 5460004 w 10920007"/>
                  <a:gd name="connsiteY3" fmla="*/ 715061 h 4367090"/>
                  <a:gd name="connsiteX4" fmla="*/ 5460004 w 10920007"/>
                  <a:gd name="connsiteY4" fmla="*/ 721081 h 4367090"/>
                  <a:gd name="connsiteX5" fmla="*/ 3572711 w 10920007"/>
                  <a:gd name="connsiteY5" fmla="*/ 691461 h 4367090"/>
                  <a:gd name="connsiteX6" fmla="*/ 1344095 w 10920007"/>
                  <a:gd name="connsiteY6" fmla="*/ 619197 h 4367090"/>
                  <a:gd name="connsiteX7" fmla="*/ 680230 w 10920007"/>
                  <a:gd name="connsiteY7" fmla="*/ 6056 h 4367090"/>
                  <a:gd name="connsiteX8" fmla="*/ 101318 w 10920007"/>
                  <a:gd name="connsiteY8" fmla="*/ 219286 h 4367090"/>
                  <a:gd name="connsiteX9" fmla="*/ 712257 w 10920007"/>
                  <a:gd name="connsiteY9" fmla="*/ 820590 h 4367090"/>
                  <a:gd name="connsiteX10" fmla="*/ 2516423 w 10920007"/>
                  <a:gd name="connsiteY10" fmla="*/ 3401666 h 4367090"/>
                  <a:gd name="connsiteX11" fmla="*/ 5002804 w 10920007"/>
                  <a:gd name="connsiteY11" fmla="*/ 4343451 h 4367090"/>
                  <a:gd name="connsiteX12" fmla="*/ 8403585 w 10920007"/>
                  <a:gd name="connsiteY12" fmla="*/ 3395646 h 4367090"/>
                  <a:gd name="connsiteX13" fmla="*/ 10207751 w 10920007"/>
                  <a:gd name="connsiteY13" fmla="*/ 814570 h 4367090"/>
                  <a:gd name="connsiteX14" fmla="*/ 10818690 w 10920007"/>
                  <a:gd name="connsiteY14" fmla="*/ 213266 h 4367090"/>
                  <a:gd name="connsiteX15" fmla="*/ 10239778 w 10920007"/>
                  <a:gd name="connsiteY15" fmla="*/ 36 h 4367090"/>
                  <a:gd name="connsiteX0" fmla="*/ 10239778 w 10920007"/>
                  <a:gd name="connsiteY0" fmla="*/ 36 h 4345278"/>
                  <a:gd name="connsiteX1" fmla="*/ 9575913 w 10920007"/>
                  <a:gd name="connsiteY1" fmla="*/ 613177 h 4345278"/>
                  <a:gd name="connsiteX2" fmla="*/ 7347297 w 10920007"/>
                  <a:gd name="connsiteY2" fmla="*/ 685441 h 4345278"/>
                  <a:gd name="connsiteX3" fmla="*/ 5460004 w 10920007"/>
                  <a:gd name="connsiteY3" fmla="*/ 715061 h 4345278"/>
                  <a:gd name="connsiteX4" fmla="*/ 5460004 w 10920007"/>
                  <a:gd name="connsiteY4" fmla="*/ 721081 h 4345278"/>
                  <a:gd name="connsiteX5" fmla="*/ 3572711 w 10920007"/>
                  <a:gd name="connsiteY5" fmla="*/ 691461 h 4345278"/>
                  <a:gd name="connsiteX6" fmla="*/ 1344095 w 10920007"/>
                  <a:gd name="connsiteY6" fmla="*/ 619197 h 4345278"/>
                  <a:gd name="connsiteX7" fmla="*/ 680230 w 10920007"/>
                  <a:gd name="connsiteY7" fmla="*/ 6056 h 4345278"/>
                  <a:gd name="connsiteX8" fmla="*/ 101318 w 10920007"/>
                  <a:gd name="connsiteY8" fmla="*/ 219286 h 4345278"/>
                  <a:gd name="connsiteX9" fmla="*/ 712257 w 10920007"/>
                  <a:gd name="connsiteY9" fmla="*/ 820590 h 4345278"/>
                  <a:gd name="connsiteX10" fmla="*/ 2516423 w 10920007"/>
                  <a:gd name="connsiteY10" fmla="*/ 3401666 h 4345278"/>
                  <a:gd name="connsiteX11" fmla="*/ 5002804 w 10920007"/>
                  <a:gd name="connsiteY11" fmla="*/ 4343451 h 4345278"/>
                  <a:gd name="connsiteX12" fmla="*/ 8403585 w 10920007"/>
                  <a:gd name="connsiteY12" fmla="*/ 3395646 h 4345278"/>
                  <a:gd name="connsiteX13" fmla="*/ 10207751 w 10920007"/>
                  <a:gd name="connsiteY13" fmla="*/ 814570 h 4345278"/>
                  <a:gd name="connsiteX14" fmla="*/ 10818690 w 10920007"/>
                  <a:gd name="connsiteY14" fmla="*/ 213266 h 4345278"/>
                  <a:gd name="connsiteX15" fmla="*/ 10239778 w 10920007"/>
                  <a:gd name="connsiteY15" fmla="*/ 36 h 4345278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84562"/>
                  <a:gd name="connsiteX1" fmla="*/ 9575913 w 10920007"/>
                  <a:gd name="connsiteY1" fmla="*/ 613177 h 4384562"/>
                  <a:gd name="connsiteX2" fmla="*/ 7347297 w 10920007"/>
                  <a:gd name="connsiteY2" fmla="*/ 685441 h 4384562"/>
                  <a:gd name="connsiteX3" fmla="*/ 5460004 w 10920007"/>
                  <a:gd name="connsiteY3" fmla="*/ 715061 h 4384562"/>
                  <a:gd name="connsiteX4" fmla="*/ 5460004 w 10920007"/>
                  <a:gd name="connsiteY4" fmla="*/ 721081 h 4384562"/>
                  <a:gd name="connsiteX5" fmla="*/ 3572711 w 10920007"/>
                  <a:gd name="connsiteY5" fmla="*/ 691461 h 4384562"/>
                  <a:gd name="connsiteX6" fmla="*/ 1344095 w 10920007"/>
                  <a:gd name="connsiteY6" fmla="*/ 619197 h 4384562"/>
                  <a:gd name="connsiteX7" fmla="*/ 680230 w 10920007"/>
                  <a:gd name="connsiteY7" fmla="*/ 6056 h 4384562"/>
                  <a:gd name="connsiteX8" fmla="*/ 101318 w 10920007"/>
                  <a:gd name="connsiteY8" fmla="*/ 219286 h 4384562"/>
                  <a:gd name="connsiteX9" fmla="*/ 712257 w 10920007"/>
                  <a:gd name="connsiteY9" fmla="*/ 820590 h 4384562"/>
                  <a:gd name="connsiteX10" fmla="*/ 2516423 w 10920007"/>
                  <a:gd name="connsiteY10" fmla="*/ 3401666 h 4384562"/>
                  <a:gd name="connsiteX11" fmla="*/ 5269504 w 10920007"/>
                  <a:gd name="connsiteY11" fmla="*/ 4381551 h 4384562"/>
                  <a:gd name="connsiteX12" fmla="*/ 8403585 w 10920007"/>
                  <a:gd name="connsiteY12" fmla="*/ 3395646 h 4384562"/>
                  <a:gd name="connsiteX13" fmla="*/ 10207751 w 10920007"/>
                  <a:gd name="connsiteY13" fmla="*/ 814570 h 4384562"/>
                  <a:gd name="connsiteX14" fmla="*/ 10818690 w 10920007"/>
                  <a:gd name="connsiteY14" fmla="*/ 213266 h 4384562"/>
                  <a:gd name="connsiteX15" fmla="*/ 10239778 w 10920007"/>
                  <a:gd name="connsiteY15" fmla="*/ 36 h 4384562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16423 w 10920007"/>
                  <a:gd name="connsiteY10" fmla="*/ 3401666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420311 w 10920007"/>
                  <a:gd name="connsiteY5" fmla="*/ 333941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16423 w 10920007"/>
                  <a:gd name="connsiteY10" fmla="*/ 3401666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802904 w 10920007"/>
                  <a:gd name="connsiteY4" fmla="*/ 3807181 h 4381551"/>
                  <a:gd name="connsiteX5" fmla="*/ 3420311 w 10920007"/>
                  <a:gd name="connsiteY5" fmla="*/ 333941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16423 w 10920007"/>
                  <a:gd name="connsiteY10" fmla="*/ 3401666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802904 w 10920007"/>
                  <a:gd name="connsiteY3" fmla="*/ 3807181 h 4381551"/>
                  <a:gd name="connsiteX4" fmla="*/ 3420311 w 10920007"/>
                  <a:gd name="connsiteY4" fmla="*/ 3339411 h 4381551"/>
                  <a:gd name="connsiteX5" fmla="*/ 1344095 w 10920007"/>
                  <a:gd name="connsiteY5" fmla="*/ 619197 h 4381551"/>
                  <a:gd name="connsiteX6" fmla="*/ 680230 w 10920007"/>
                  <a:gd name="connsiteY6" fmla="*/ 6056 h 4381551"/>
                  <a:gd name="connsiteX7" fmla="*/ 101318 w 10920007"/>
                  <a:gd name="connsiteY7" fmla="*/ 219286 h 4381551"/>
                  <a:gd name="connsiteX8" fmla="*/ 712257 w 10920007"/>
                  <a:gd name="connsiteY8" fmla="*/ 820590 h 4381551"/>
                  <a:gd name="connsiteX9" fmla="*/ 2516423 w 10920007"/>
                  <a:gd name="connsiteY9" fmla="*/ 3401666 h 4381551"/>
                  <a:gd name="connsiteX10" fmla="*/ 5269504 w 10920007"/>
                  <a:gd name="connsiteY10" fmla="*/ 4381551 h 4381551"/>
                  <a:gd name="connsiteX11" fmla="*/ 8403585 w 10920007"/>
                  <a:gd name="connsiteY11" fmla="*/ 3395646 h 4381551"/>
                  <a:gd name="connsiteX12" fmla="*/ 10207751 w 10920007"/>
                  <a:gd name="connsiteY12" fmla="*/ 814570 h 4381551"/>
                  <a:gd name="connsiteX13" fmla="*/ 10818690 w 10920007"/>
                  <a:gd name="connsiteY13" fmla="*/ 213266 h 4381551"/>
                  <a:gd name="connsiteX14" fmla="*/ 10239778 w 10920007"/>
                  <a:gd name="connsiteY14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1344095 w 10920007"/>
                  <a:gd name="connsiteY4" fmla="*/ 619197 h 4381551"/>
                  <a:gd name="connsiteX5" fmla="*/ 680230 w 10920007"/>
                  <a:gd name="connsiteY5" fmla="*/ 6056 h 4381551"/>
                  <a:gd name="connsiteX6" fmla="*/ 101318 w 10920007"/>
                  <a:gd name="connsiteY6" fmla="*/ 219286 h 4381551"/>
                  <a:gd name="connsiteX7" fmla="*/ 712257 w 10920007"/>
                  <a:gd name="connsiteY7" fmla="*/ 820590 h 4381551"/>
                  <a:gd name="connsiteX8" fmla="*/ 2516423 w 10920007"/>
                  <a:gd name="connsiteY8" fmla="*/ 3401666 h 4381551"/>
                  <a:gd name="connsiteX9" fmla="*/ 5269504 w 10920007"/>
                  <a:gd name="connsiteY9" fmla="*/ 4381551 h 4381551"/>
                  <a:gd name="connsiteX10" fmla="*/ 8403585 w 10920007"/>
                  <a:gd name="connsiteY10" fmla="*/ 3395646 h 4381551"/>
                  <a:gd name="connsiteX11" fmla="*/ 10207751 w 10920007"/>
                  <a:gd name="connsiteY11" fmla="*/ 814570 h 4381551"/>
                  <a:gd name="connsiteX12" fmla="*/ 10818690 w 10920007"/>
                  <a:gd name="connsiteY12" fmla="*/ 213266 h 4381551"/>
                  <a:gd name="connsiteX13" fmla="*/ 10239778 w 10920007"/>
                  <a:gd name="connsiteY13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1344095 w 10920007"/>
                  <a:gd name="connsiteY4" fmla="*/ 619197 h 4381551"/>
                  <a:gd name="connsiteX5" fmla="*/ 680230 w 10920007"/>
                  <a:gd name="connsiteY5" fmla="*/ 6056 h 4381551"/>
                  <a:gd name="connsiteX6" fmla="*/ 101318 w 10920007"/>
                  <a:gd name="connsiteY6" fmla="*/ 219286 h 4381551"/>
                  <a:gd name="connsiteX7" fmla="*/ 712257 w 10920007"/>
                  <a:gd name="connsiteY7" fmla="*/ 820590 h 4381551"/>
                  <a:gd name="connsiteX8" fmla="*/ 2516423 w 10920007"/>
                  <a:gd name="connsiteY8" fmla="*/ 3401666 h 4381551"/>
                  <a:gd name="connsiteX9" fmla="*/ 5269504 w 10920007"/>
                  <a:gd name="connsiteY9" fmla="*/ 4381551 h 4381551"/>
                  <a:gd name="connsiteX10" fmla="*/ 8403585 w 10920007"/>
                  <a:gd name="connsiteY10" fmla="*/ 3395646 h 4381551"/>
                  <a:gd name="connsiteX11" fmla="*/ 10207751 w 10920007"/>
                  <a:gd name="connsiteY11" fmla="*/ 814570 h 4381551"/>
                  <a:gd name="connsiteX12" fmla="*/ 10818690 w 10920007"/>
                  <a:gd name="connsiteY12" fmla="*/ 213266 h 4381551"/>
                  <a:gd name="connsiteX13" fmla="*/ 10239778 w 10920007"/>
                  <a:gd name="connsiteY13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1344095 w 10920007"/>
                  <a:gd name="connsiteY4" fmla="*/ 619197 h 4381551"/>
                  <a:gd name="connsiteX5" fmla="*/ 680230 w 10920007"/>
                  <a:gd name="connsiteY5" fmla="*/ 6056 h 4381551"/>
                  <a:gd name="connsiteX6" fmla="*/ 101318 w 10920007"/>
                  <a:gd name="connsiteY6" fmla="*/ 219286 h 4381551"/>
                  <a:gd name="connsiteX7" fmla="*/ 712257 w 10920007"/>
                  <a:gd name="connsiteY7" fmla="*/ 820590 h 4381551"/>
                  <a:gd name="connsiteX8" fmla="*/ 2516423 w 10920007"/>
                  <a:gd name="connsiteY8" fmla="*/ 3401666 h 4381551"/>
                  <a:gd name="connsiteX9" fmla="*/ 5269504 w 10920007"/>
                  <a:gd name="connsiteY9" fmla="*/ 4381551 h 4381551"/>
                  <a:gd name="connsiteX10" fmla="*/ 8403585 w 10920007"/>
                  <a:gd name="connsiteY10" fmla="*/ 3395646 h 4381551"/>
                  <a:gd name="connsiteX11" fmla="*/ 10207751 w 10920007"/>
                  <a:gd name="connsiteY11" fmla="*/ 814570 h 4381551"/>
                  <a:gd name="connsiteX12" fmla="*/ 10818690 w 10920007"/>
                  <a:gd name="connsiteY12" fmla="*/ 213266 h 4381551"/>
                  <a:gd name="connsiteX13" fmla="*/ 10239778 w 10920007"/>
                  <a:gd name="connsiteY13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1344095 w 10920007"/>
                  <a:gd name="connsiteY4" fmla="*/ 619197 h 4381551"/>
                  <a:gd name="connsiteX5" fmla="*/ 680230 w 10920007"/>
                  <a:gd name="connsiteY5" fmla="*/ 6056 h 4381551"/>
                  <a:gd name="connsiteX6" fmla="*/ 101318 w 10920007"/>
                  <a:gd name="connsiteY6" fmla="*/ 219286 h 4381551"/>
                  <a:gd name="connsiteX7" fmla="*/ 712257 w 10920007"/>
                  <a:gd name="connsiteY7" fmla="*/ 820590 h 4381551"/>
                  <a:gd name="connsiteX8" fmla="*/ 2516423 w 10920007"/>
                  <a:gd name="connsiteY8" fmla="*/ 3401666 h 4381551"/>
                  <a:gd name="connsiteX9" fmla="*/ 5269504 w 10920007"/>
                  <a:gd name="connsiteY9" fmla="*/ 4381551 h 4381551"/>
                  <a:gd name="connsiteX10" fmla="*/ 8403585 w 10920007"/>
                  <a:gd name="connsiteY10" fmla="*/ 3395646 h 4381551"/>
                  <a:gd name="connsiteX11" fmla="*/ 10207751 w 10920007"/>
                  <a:gd name="connsiteY11" fmla="*/ 814570 h 4381551"/>
                  <a:gd name="connsiteX12" fmla="*/ 10818690 w 10920007"/>
                  <a:gd name="connsiteY12" fmla="*/ 213266 h 4381551"/>
                  <a:gd name="connsiteX13" fmla="*/ 10239778 w 10920007"/>
                  <a:gd name="connsiteY13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1344095 w 10920007"/>
                  <a:gd name="connsiteY4" fmla="*/ 619197 h 4381551"/>
                  <a:gd name="connsiteX5" fmla="*/ 680230 w 10920007"/>
                  <a:gd name="connsiteY5" fmla="*/ 6056 h 4381551"/>
                  <a:gd name="connsiteX6" fmla="*/ 101318 w 10920007"/>
                  <a:gd name="connsiteY6" fmla="*/ 219286 h 4381551"/>
                  <a:gd name="connsiteX7" fmla="*/ 712257 w 10920007"/>
                  <a:gd name="connsiteY7" fmla="*/ 820590 h 4381551"/>
                  <a:gd name="connsiteX8" fmla="*/ 2516423 w 10920007"/>
                  <a:gd name="connsiteY8" fmla="*/ 3401666 h 4381551"/>
                  <a:gd name="connsiteX9" fmla="*/ 5269504 w 10920007"/>
                  <a:gd name="connsiteY9" fmla="*/ 4381551 h 4381551"/>
                  <a:gd name="connsiteX10" fmla="*/ 8403585 w 10920007"/>
                  <a:gd name="connsiteY10" fmla="*/ 3395646 h 4381551"/>
                  <a:gd name="connsiteX11" fmla="*/ 10207751 w 10920007"/>
                  <a:gd name="connsiteY11" fmla="*/ 814570 h 4381551"/>
                  <a:gd name="connsiteX12" fmla="*/ 10818690 w 10920007"/>
                  <a:gd name="connsiteY12" fmla="*/ 213266 h 4381551"/>
                  <a:gd name="connsiteX13" fmla="*/ 10239778 w 10920007"/>
                  <a:gd name="connsiteY13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2141433 w 10920007"/>
                  <a:gd name="connsiteY4" fmla="*/ 1951693 h 4381551"/>
                  <a:gd name="connsiteX5" fmla="*/ 1344095 w 10920007"/>
                  <a:gd name="connsiteY5" fmla="*/ 619197 h 4381551"/>
                  <a:gd name="connsiteX6" fmla="*/ 680230 w 10920007"/>
                  <a:gd name="connsiteY6" fmla="*/ 6056 h 4381551"/>
                  <a:gd name="connsiteX7" fmla="*/ 101318 w 10920007"/>
                  <a:gd name="connsiteY7" fmla="*/ 219286 h 4381551"/>
                  <a:gd name="connsiteX8" fmla="*/ 712257 w 10920007"/>
                  <a:gd name="connsiteY8" fmla="*/ 820590 h 4381551"/>
                  <a:gd name="connsiteX9" fmla="*/ 2516423 w 10920007"/>
                  <a:gd name="connsiteY9" fmla="*/ 3401666 h 4381551"/>
                  <a:gd name="connsiteX10" fmla="*/ 5269504 w 10920007"/>
                  <a:gd name="connsiteY10" fmla="*/ 4381551 h 4381551"/>
                  <a:gd name="connsiteX11" fmla="*/ 8403585 w 10920007"/>
                  <a:gd name="connsiteY11" fmla="*/ 3395646 h 4381551"/>
                  <a:gd name="connsiteX12" fmla="*/ 10207751 w 10920007"/>
                  <a:gd name="connsiteY12" fmla="*/ 814570 h 4381551"/>
                  <a:gd name="connsiteX13" fmla="*/ 10818690 w 10920007"/>
                  <a:gd name="connsiteY13" fmla="*/ 213266 h 4381551"/>
                  <a:gd name="connsiteX14" fmla="*/ 10239778 w 10920007"/>
                  <a:gd name="connsiteY14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2141433 w 10920007"/>
                  <a:gd name="connsiteY4" fmla="*/ 1951693 h 4381551"/>
                  <a:gd name="connsiteX5" fmla="*/ 1344095 w 10920007"/>
                  <a:gd name="connsiteY5" fmla="*/ 619197 h 4381551"/>
                  <a:gd name="connsiteX6" fmla="*/ 680230 w 10920007"/>
                  <a:gd name="connsiteY6" fmla="*/ 6056 h 4381551"/>
                  <a:gd name="connsiteX7" fmla="*/ 101318 w 10920007"/>
                  <a:gd name="connsiteY7" fmla="*/ 219286 h 4381551"/>
                  <a:gd name="connsiteX8" fmla="*/ 712257 w 10920007"/>
                  <a:gd name="connsiteY8" fmla="*/ 820590 h 4381551"/>
                  <a:gd name="connsiteX9" fmla="*/ 2516423 w 10920007"/>
                  <a:gd name="connsiteY9" fmla="*/ 3401666 h 4381551"/>
                  <a:gd name="connsiteX10" fmla="*/ 5269504 w 10920007"/>
                  <a:gd name="connsiteY10" fmla="*/ 4381551 h 4381551"/>
                  <a:gd name="connsiteX11" fmla="*/ 8403585 w 10920007"/>
                  <a:gd name="connsiteY11" fmla="*/ 3395646 h 4381551"/>
                  <a:gd name="connsiteX12" fmla="*/ 10207751 w 10920007"/>
                  <a:gd name="connsiteY12" fmla="*/ 814570 h 4381551"/>
                  <a:gd name="connsiteX13" fmla="*/ 10818690 w 10920007"/>
                  <a:gd name="connsiteY13" fmla="*/ 213266 h 4381551"/>
                  <a:gd name="connsiteX14" fmla="*/ 10239778 w 10920007"/>
                  <a:gd name="connsiteY14" fmla="*/ 36 h 438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20007" h="4381551">
                    <a:moveTo>
                      <a:pt x="10239778" y="36"/>
                    </a:moveTo>
                    <a:cubicBezTo>
                      <a:pt x="9987208" y="2794"/>
                      <a:pt x="9745096" y="161847"/>
                      <a:pt x="9575913" y="613177"/>
                    </a:cubicBezTo>
                    <a:cubicBezTo>
                      <a:pt x="8623043" y="1963595"/>
                      <a:pt x="8127374" y="3352113"/>
                      <a:pt x="5802904" y="3807181"/>
                    </a:cubicBezTo>
                    <a:cubicBezTo>
                      <a:pt x="4913456" y="3841758"/>
                      <a:pt x="4214509" y="3704884"/>
                      <a:pt x="3420311" y="3339411"/>
                    </a:cubicBezTo>
                    <a:cubicBezTo>
                      <a:pt x="2822766" y="3020638"/>
                      <a:pt x="2487469" y="2405062"/>
                      <a:pt x="2141433" y="1951693"/>
                    </a:cubicBezTo>
                    <a:cubicBezTo>
                      <a:pt x="1795397" y="1498324"/>
                      <a:pt x="1600329" y="933945"/>
                      <a:pt x="1344095" y="619197"/>
                    </a:cubicBezTo>
                    <a:cubicBezTo>
                      <a:pt x="1174912" y="167867"/>
                      <a:pt x="932800" y="8814"/>
                      <a:pt x="680230" y="6056"/>
                    </a:cubicBezTo>
                    <a:cubicBezTo>
                      <a:pt x="483787" y="3911"/>
                      <a:pt x="281019" y="96315"/>
                      <a:pt x="101318" y="219286"/>
                    </a:cubicBezTo>
                    <a:cubicBezTo>
                      <a:pt x="-65901" y="398902"/>
                      <a:pt x="-121622" y="987539"/>
                      <a:pt x="712257" y="820590"/>
                    </a:cubicBezTo>
                    <a:cubicBezTo>
                      <a:pt x="995876" y="1624914"/>
                      <a:pt x="1687776" y="2838799"/>
                      <a:pt x="2516423" y="3401666"/>
                    </a:cubicBezTo>
                    <a:cubicBezTo>
                      <a:pt x="3307714" y="3963409"/>
                      <a:pt x="4131207" y="4231940"/>
                      <a:pt x="5269504" y="4381551"/>
                    </a:cubicBezTo>
                    <a:cubicBezTo>
                      <a:pt x="6931900" y="4272100"/>
                      <a:pt x="7441441" y="4003681"/>
                      <a:pt x="8403585" y="3395646"/>
                    </a:cubicBezTo>
                    <a:cubicBezTo>
                      <a:pt x="9232232" y="2832779"/>
                      <a:pt x="9924132" y="1618894"/>
                      <a:pt x="10207751" y="814570"/>
                    </a:cubicBezTo>
                    <a:cubicBezTo>
                      <a:pt x="11041630" y="981519"/>
                      <a:pt x="10985909" y="392882"/>
                      <a:pt x="10818690" y="213266"/>
                    </a:cubicBezTo>
                    <a:cubicBezTo>
                      <a:pt x="10638989" y="90295"/>
                      <a:pt x="10436221" y="-2109"/>
                      <a:pt x="10239778" y="36"/>
                    </a:cubicBezTo>
                    <a:close/>
                  </a:path>
                </a:pathLst>
              </a:custGeom>
              <a:grpFill/>
              <a:ln>
                <a:solidFill>
                  <a:srgbClr val="6A3F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03" name="Csoportba foglalás 802"/>
            <p:cNvGrpSpPr/>
            <p:nvPr/>
          </p:nvGrpSpPr>
          <p:grpSpPr>
            <a:xfrm flipV="1">
              <a:off x="8066858" y="4990468"/>
              <a:ext cx="3671544" cy="1598169"/>
              <a:chOff x="8057391" y="3423302"/>
              <a:chExt cx="3671544" cy="1598169"/>
            </a:xfrm>
            <a:solidFill>
              <a:srgbClr val="D39A4D"/>
            </a:solidFill>
          </p:grpSpPr>
          <p:grpSp>
            <p:nvGrpSpPr>
              <p:cNvPr id="804" name="Csoportba foglalás 803"/>
              <p:cNvGrpSpPr/>
              <p:nvPr/>
            </p:nvGrpSpPr>
            <p:grpSpPr>
              <a:xfrm flipV="1">
                <a:off x="8830973" y="4469229"/>
                <a:ext cx="2134989" cy="552242"/>
                <a:chOff x="2739035" y="1047578"/>
                <a:chExt cx="6401671" cy="1783630"/>
              </a:xfrm>
              <a:grpFill/>
            </p:grpSpPr>
            <p:grpSp>
              <p:nvGrpSpPr>
                <p:cNvPr id="808" name="Csoportba foglalás 807"/>
                <p:cNvGrpSpPr/>
                <p:nvPr/>
              </p:nvGrpSpPr>
              <p:grpSpPr>
                <a:xfrm>
                  <a:off x="3127267" y="1701004"/>
                  <a:ext cx="5624339" cy="1130204"/>
                  <a:chOff x="3280758" y="2209705"/>
                  <a:chExt cx="5624339" cy="1130204"/>
                </a:xfrm>
                <a:grpFill/>
              </p:grpSpPr>
              <p:sp>
                <p:nvSpPr>
                  <p:cNvPr id="810" name="Téglalap 13"/>
                  <p:cNvSpPr/>
                  <p:nvPr/>
                </p:nvSpPr>
                <p:spPr>
                  <a:xfrm>
                    <a:off x="3280758" y="2209705"/>
                    <a:ext cx="5624339" cy="421892"/>
                  </a:xfrm>
                  <a:custGeom>
                    <a:avLst/>
                    <a:gdLst>
                      <a:gd name="connsiteX0" fmla="*/ 0 w 5581650"/>
                      <a:gd name="connsiteY0" fmla="*/ 0 h 1295400"/>
                      <a:gd name="connsiteX1" fmla="*/ 5581650 w 5581650"/>
                      <a:gd name="connsiteY1" fmla="*/ 0 h 1295400"/>
                      <a:gd name="connsiteX2" fmla="*/ 5581650 w 5581650"/>
                      <a:gd name="connsiteY2" fmla="*/ 1295400 h 1295400"/>
                      <a:gd name="connsiteX3" fmla="*/ 0 w 5581650"/>
                      <a:gd name="connsiteY3" fmla="*/ 1295400 h 1295400"/>
                      <a:gd name="connsiteX4" fmla="*/ 0 w 5581650"/>
                      <a:gd name="connsiteY4" fmla="*/ 0 h 1295400"/>
                      <a:gd name="connsiteX0" fmla="*/ 0 w 5581650"/>
                      <a:gd name="connsiteY0" fmla="*/ 0 h 1295400"/>
                      <a:gd name="connsiteX1" fmla="*/ 5581650 w 5581650"/>
                      <a:gd name="connsiteY1" fmla="*/ 0 h 1295400"/>
                      <a:gd name="connsiteX2" fmla="*/ 5546024 w 5581650"/>
                      <a:gd name="connsiteY2" fmla="*/ 939141 h 1295400"/>
                      <a:gd name="connsiteX3" fmla="*/ 0 w 5581650"/>
                      <a:gd name="connsiteY3" fmla="*/ 1295400 h 1295400"/>
                      <a:gd name="connsiteX4" fmla="*/ 0 w 5581650"/>
                      <a:gd name="connsiteY4" fmla="*/ 0 h 1295400"/>
                      <a:gd name="connsiteX0" fmla="*/ 0 w 5581650"/>
                      <a:gd name="connsiteY0" fmla="*/ 0 h 962891"/>
                      <a:gd name="connsiteX1" fmla="*/ 5581650 w 5581650"/>
                      <a:gd name="connsiteY1" fmla="*/ 0 h 962891"/>
                      <a:gd name="connsiteX2" fmla="*/ 5546024 w 5581650"/>
                      <a:gd name="connsiteY2" fmla="*/ 939141 h 962891"/>
                      <a:gd name="connsiteX3" fmla="*/ 71252 w 5581650"/>
                      <a:gd name="connsiteY3" fmla="*/ 962891 h 962891"/>
                      <a:gd name="connsiteX4" fmla="*/ 0 w 5581650"/>
                      <a:gd name="connsiteY4" fmla="*/ 0 h 962891"/>
                      <a:gd name="connsiteX0" fmla="*/ 0 w 5581650"/>
                      <a:gd name="connsiteY0" fmla="*/ 0 h 1026969"/>
                      <a:gd name="connsiteX1" fmla="*/ 5581650 w 5581650"/>
                      <a:gd name="connsiteY1" fmla="*/ 0 h 1026969"/>
                      <a:gd name="connsiteX2" fmla="*/ 5546024 w 5581650"/>
                      <a:gd name="connsiteY2" fmla="*/ 939141 h 1026969"/>
                      <a:gd name="connsiteX3" fmla="*/ 2523259 w 5581650"/>
                      <a:gd name="connsiteY3" fmla="*/ 1026969 h 1026969"/>
                      <a:gd name="connsiteX4" fmla="*/ 71252 w 5581650"/>
                      <a:gd name="connsiteY4" fmla="*/ 962891 h 1026969"/>
                      <a:gd name="connsiteX5" fmla="*/ 0 w 5581650"/>
                      <a:gd name="connsiteY5" fmla="*/ 0 h 1026969"/>
                      <a:gd name="connsiteX0" fmla="*/ 0 w 5590246"/>
                      <a:gd name="connsiteY0" fmla="*/ 637503 h 1664472"/>
                      <a:gd name="connsiteX1" fmla="*/ 5590246 w 5590246"/>
                      <a:gd name="connsiteY1" fmla="*/ 0 h 1664472"/>
                      <a:gd name="connsiteX2" fmla="*/ 5546024 w 5590246"/>
                      <a:gd name="connsiteY2" fmla="*/ 1576644 h 1664472"/>
                      <a:gd name="connsiteX3" fmla="*/ 2523259 w 5590246"/>
                      <a:gd name="connsiteY3" fmla="*/ 1664472 h 1664472"/>
                      <a:gd name="connsiteX4" fmla="*/ 71252 w 5590246"/>
                      <a:gd name="connsiteY4" fmla="*/ 1600394 h 1664472"/>
                      <a:gd name="connsiteX5" fmla="*/ 0 w 5590246"/>
                      <a:gd name="connsiteY5" fmla="*/ 637503 h 1664472"/>
                      <a:gd name="connsiteX0" fmla="*/ 0 w 5590246"/>
                      <a:gd name="connsiteY0" fmla="*/ 637503 h 2160307"/>
                      <a:gd name="connsiteX1" fmla="*/ 5590246 w 5590246"/>
                      <a:gd name="connsiteY1" fmla="*/ 0 h 2160307"/>
                      <a:gd name="connsiteX2" fmla="*/ 5546024 w 5590246"/>
                      <a:gd name="connsiteY2" fmla="*/ 1576644 h 2160307"/>
                      <a:gd name="connsiteX3" fmla="*/ 2514662 w 5590246"/>
                      <a:gd name="connsiteY3" fmla="*/ 2160307 h 2160307"/>
                      <a:gd name="connsiteX4" fmla="*/ 71252 w 5590246"/>
                      <a:gd name="connsiteY4" fmla="*/ 1600394 h 2160307"/>
                      <a:gd name="connsiteX5" fmla="*/ 0 w 5590246"/>
                      <a:gd name="connsiteY5" fmla="*/ 637503 h 2160307"/>
                      <a:gd name="connsiteX0" fmla="*/ 0 w 5590246"/>
                      <a:gd name="connsiteY0" fmla="*/ 283336 h 2160307"/>
                      <a:gd name="connsiteX1" fmla="*/ 5590246 w 5590246"/>
                      <a:gd name="connsiteY1" fmla="*/ 0 h 2160307"/>
                      <a:gd name="connsiteX2" fmla="*/ 5546024 w 5590246"/>
                      <a:gd name="connsiteY2" fmla="*/ 1576644 h 2160307"/>
                      <a:gd name="connsiteX3" fmla="*/ 2514662 w 5590246"/>
                      <a:gd name="connsiteY3" fmla="*/ 2160307 h 2160307"/>
                      <a:gd name="connsiteX4" fmla="*/ 71252 w 5590246"/>
                      <a:gd name="connsiteY4" fmla="*/ 1600394 h 2160307"/>
                      <a:gd name="connsiteX5" fmla="*/ 0 w 5590246"/>
                      <a:gd name="connsiteY5" fmla="*/ 283336 h 2160307"/>
                      <a:gd name="connsiteX0" fmla="*/ 0 w 5590246"/>
                      <a:gd name="connsiteY0" fmla="*/ 283336 h 2160307"/>
                      <a:gd name="connsiteX1" fmla="*/ 5590246 w 5590246"/>
                      <a:gd name="connsiteY1" fmla="*/ 0 h 2160307"/>
                      <a:gd name="connsiteX2" fmla="*/ 5546024 w 5590246"/>
                      <a:gd name="connsiteY2" fmla="*/ 1576644 h 2160307"/>
                      <a:gd name="connsiteX3" fmla="*/ 2514662 w 5590246"/>
                      <a:gd name="connsiteY3" fmla="*/ 2160307 h 2160307"/>
                      <a:gd name="connsiteX4" fmla="*/ 45462 w 5590246"/>
                      <a:gd name="connsiteY4" fmla="*/ 1600392 h 2160307"/>
                      <a:gd name="connsiteX5" fmla="*/ 0 w 5590246"/>
                      <a:gd name="connsiteY5" fmla="*/ 283336 h 2160307"/>
                      <a:gd name="connsiteX0" fmla="*/ 0 w 5590246"/>
                      <a:gd name="connsiteY0" fmla="*/ 70830 h 2160307"/>
                      <a:gd name="connsiteX1" fmla="*/ 5590246 w 5590246"/>
                      <a:gd name="connsiteY1" fmla="*/ 0 h 2160307"/>
                      <a:gd name="connsiteX2" fmla="*/ 5546024 w 5590246"/>
                      <a:gd name="connsiteY2" fmla="*/ 1576644 h 2160307"/>
                      <a:gd name="connsiteX3" fmla="*/ 2514662 w 5590246"/>
                      <a:gd name="connsiteY3" fmla="*/ 2160307 h 2160307"/>
                      <a:gd name="connsiteX4" fmla="*/ 45462 w 5590246"/>
                      <a:gd name="connsiteY4" fmla="*/ 1600392 h 2160307"/>
                      <a:gd name="connsiteX5" fmla="*/ 0 w 5590246"/>
                      <a:gd name="connsiteY5" fmla="*/ 70830 h 2160307"/>
                      <a:gd name="connsiteX0" fmla="*/ 0 w 5590246"/>
                      <a:gd name="connsiteY0" fmla="*/ 70830 h 2160307"/>
                      <a:gd name="connsiteX1" fmla="*/ 5590246 w 5590246"/>
                      <a:gd name="connsiteY1" fmla="*/ 0 h 2160307"/>
                      <a:gd name="connsiteX2" fmla="*/ 5571815 w 5590246"/>
                      <a:gd name="connsiteY2" fmla="*/ 1718313 h 2160307"/>
                      <a:gd name="connsiteX3" fmla="*/ 2514662 w 5590246"/>
                      <a:gd name="connsiteY3" fmla="*/ 2160307 h 2160307"/>
                      <a:gd name="connsiteX4" fmla="*/ 45462 w 5590246"/>
                      <a:gd name="connsiteY4" fmla="*/ 1600392 h 2160307"/>
                      <a:gd name="connsiteX5" fmla="*/ 0 w 5590246"/>
                      <a:gd name="connsiteY5" fmla="*/ 70830 h 2160307"/>
                      <a:gd name="connsiteX0" fmla="*/ 14715 w 5604961"/>
                      <a:gd name="connsiteY0" fmla="*/ 70830 h 2160307"/>
                      <a:gd name="connsiteX1" fmla="*/ 5604961 w 5604961"/>
                      <a:gd name="connsiteY1" fmla="*/ 0 h 2160307"/>
                      <a:gd name="connsiteX2" fmla="*/ 5586530 w 5604961"/>
                      <a:gd name="connsiteY2" fmla="*/ 1718313 h 2160307"/>
                      <a:gd name="connsiteX3" fmla="*/ 2529377 w 5604961"/>
                      <a:gd name="connsiteY3" fmla="*/ 2160307 h 2160307"/>
                      <a:gd name="connsiteX4" fmla="*/ 0 w 5604961"/>
                      <a:gd name="connsiteY4" fmla="*/ 1742052 h 2160307"/>
                      <a:gd name="connsiteX5" fmla="*/ 14715 w 5604961"/>
                      <a:gd name="connsiteY5" fmla="*/ 70830 h 2160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04961" h="2160307">
                        <a:moveTo>
                          <a:pt x="14715" y="70830"/>
                        </a:moveTo>
                        <a:lnTo>
                          <a:pt x="5604961" y="0"/>
                        </a:lnTo>
                        <a:lnTo>
                          <a:pt x="5586530" y="1718313"/>
                        </a:lnTo>
                        <a:cubicBezTo>
                          <a:pt x="4586859" y="1723838"/>
                          <a:pt x="3529048" y="2154782"/>
                          <a:pt x="2529377" y="2160307"/>
                        </a:cubicBezTo>
                        <a:lnTo>
                          <a:pt x="0" y="1742052"/>
                        </a:lnTo>
                        <a:lnTo>
                          <a:pt x="14715" y="708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11" name="Téglalap 13"/>
                  <p:cNvSpPr/>
                  <p:nvPr/>
                </p:nvSpPr>
                <p:spPr>
                  <a:xfrm>
                    <a:off x="3294871" y="2507732"/>
                    <a:ext cx="5591175" cy="832177"/>
                  </a:xfrm>
                  <a:custGeom>
                    <a:avLst/>
                    <a:gdLst>
                      <a:gd name="connsiteX0" fmla="*/ 0 w 5581650"/>
                      <a:gd name="connsiteY0" fmla="*/ 0 h 1295400"/>
                      <a:gd name="connsiteX1" fmla="*/ 5581650 w 5581650"/>
                      <a:gd name="connsiteY1" fmla="*/ 0 h 1295400"/>
                      <a:gd name="connsiteX2" fmla="*/ 5581650 w 5581650"/>
                      <a:gd name="connsiteY2" fmla="*/ 1295400 h 1295400"/>
                      <a:gd name="connsiteX3" fmla="*/ 0 w 5581650"/>
                      <a:gd name="connsiteY3" fmla="*/ 1295400 h 1295400"/>
                      <a:gd name="connsiteX4" fmla="*/ 0 w 5581650"/>
                      <a:gd name="connsiteY4" fmla="*/ 0 h 1295400"/>
                      <a:gd name="connsiteX0" fmla="*/ 0 w 5581650"/>
                      <a:gd name="connsiteY0" fmla="*/ 0 h 1295400"/>
                      <a:gd name="connsiteX1" fmla="*/ 5581650 w 5581650"/>
                      <a:gd name="connsiteY1" fmla="*/ 0 h 1295400"/>
                      <a:gd name="connsiteX2" fmla="*/ 5546024 w 5581650"/>
                      <a:gd name="connsiteY2" fmla="*/ 939141 h 1295400"/>
                      <a:gd name="connsiteX3" fmla="*/ 0 w 5581650"/>
                      <a:gd name="connsiteY3" fmla="*/ 1295400 h 1295400"/>
                      <a:gd name="connsiteX4" fmla="*/ 0 w 5581650"/>
                      <a:gd name="connsiteY4" fmla="*/ 0 h 1295400"/>
                      <a:gd name="connsiteX0" fmla="*/ 0 w 5581650"/>
                      <a:gd name="connsiteY0" fmla="*/ 0 h 962891"/>
                      <a:gd name="connsiteX1" fmla="*/ 5581650 w 5581650"/>
                      <a:gd name="connsiteY1" fmla="*/ 0 h 962891"/>
                      <a:gd name="connsiteX2" fmla="*/ 5546024 w 5581650"/>
                      <a:gd name="connsiteY2" fmla="*/ 939141 h 962891"/>
                      <a:gd name="connsiteX3" fmla="*/ 71252 w 5581650"/>
                      <a:gd name="connsiteY3" fmla="*/ 962891 h 962891"/>
                      <a:gd name="connsiteX4" fmla="*/ 0 w 5581650"/>
                      <a:gd name="connsiteY4" fmla="*/ 0 h 962891"/>
                      <a:gd name="connsiteX0" fmla="*/ 0 w 5581650"/>
                      <a:gd name="connsiteY0" fmla="*/ 0 h 1026969"/>
                      <a:gd name="connsiteX1" fmla="*/ 5581650 w 5581650"/>
                      <a:gd name="connsiteY1" fmla="*/ 0 h 1026969"/>
                      <a:gd name="connsiteX2" fmla="*/ 5546024 w 5581650"/>
                      <a:gd name="connsiteY2" fmla="*/ 939141 h 1026969"/>
                      <a:gd name="connsiteX3" fmla="*/ 2523259 w 5581650"/>
                      <a:gd name="connsiteY3" fmla="*/ 1026969 h 1026969"/>
                      <a:gd name="connsiteX4" fmla="*/ 71252 w 5581650"/>
                      <a:gd name="connsiteY4" fmla="*/ 962891 h 1026969"/>
                      <a:gd name="connsiteX5" fmla="*/ 0 w 5581650"/>
                      <a:gd name="connsiteY5" fmla="*/ 0 h 1026969"/>
                      <a:gd name="connsiteX0" fmla="*/ 14473 w 5596123"/>
                      <a:gd name="connsiteY0" fmla="*/ 0 h 1026969"/>
                      <a:gd name="connsiteX1" fmla="*/ 5596123 w 5596123"/>
                      <a:gd name="connsiteY1" fmla="*/ 0 h 1026969"/>
                      <a:gd name="connsiteX2" fmla="*/ 5560497 w 5596123"/>
                      <a:gd name="connsiteY2" fmla="*/ 939141 h 1026969"/>
                      <a:gd name="connsiteX3" fmla="*/ 2537732 w 5596123"/>
                      <a:gd name="connsiteY3" fmla="*/ 1026969 h 1026969"/>
                      <a:gd name="connsiteX4" fmla="*/ 0 w 5596123"/>
                      <a:gd name="connsiteY4" fmla="*/ 975209 h 1026969"/>
                      <a:gd name="connsiteX5" fmla="*/ 14473 w 5596123"/>
                      <a:gd name="connsiteY5" fmla="*/ 0 h 1026969"/>
                      <a:gd name="connsiteX0" fmla="*/ 0 w 5610225"/>
                      <a:gd name="connsiteY0" fmla="*/ 0 h 1026969"/>
                      <a:gd name="connsiteX1" fmla="*/ 5610225 w 5610225"/>
                      <a:gd name="connsiteY1" fmla="*/ 0 h 1026969"/>
                      <a:gd name="connsiteX2" fmla="*/ 5574599 w 5610225"/>
                      <a:gd name="connsiteY2" fmla="*/ 939141 h 1026969"/>
                      <a:gd name="connsiteX3" fmla="*/ 2551834 w 5610225"/>
                      <a:gd name="connsiteY3" fmla="*/ 1026969 h 1026969"/>
                      <a:gd name="connsiteX4" fmla="*/ 14102 w 5610225"/>
                      <a:gd name="connsiteY4" fmla="*/ 975209 h 1026969"/>
                      <a:gd name="connsiteX5" fmla="*/ 0 w 5610225"/>
                      <a:gd name="connsiteY5" fmla="*/ 0 h 1026969"/>
                      <a:gd name="connsiteX0" fmla="*/ 0 w 5591175"/>
                      <a:gd name="connsiteY0" fmla="*/ 49274 h 1076243"/>
                      <a:gd name="connsiteX1" fmla="*/ 5591175 w 5591175"/>
                      <a:gd name="connsiteY1" fmla="*/ 0 h 1076243"/>
                      <a:gd name="connsiteX2" fmla="*/ 5574599 w 5591175"/>
                      <a:gd name="connsiteY2" fmla="*/ 988415 h 1076243"/>
                      <a:gd name="connsiteX3" fmla="*/ 2551834 w 5591175"/>
                      <a:gd name="connsiteY3" fmla="*/ 1076243 h 1076243"/>
                      <a:gd name="connsiteX4" fmla="*/ 14102 w 5591175"/>
                      <a:gd name="connsiteY4" fmla="*/ 1024483 h 1076243"/>
                      <a:gd name="connsiteX5" fmla="*/ 0 w 5591175"/>
                      <a:gd name="connsiteY5" fmla="*/ 49274 h 1076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1175" h="1076243">
                        <a:moveTo>
                          <a:pt x="0" y="49274"/>
                        </a:moveTo>
                        <a:lnTo>
                          <a:pt x="5591175" y="0"/>
                        </a:lnTo>
                        <a:lnTo>
                          <a:pt x="5574599" y="988415"/>
                        </a:lnTo>
                        <a:cubicBezTo>
                          <a:pt x="4574928" y="993940"/>
                          <a:pt x="3551505" y="1070718"/>
                          <a:pt x="2551834" y="1076243"/>
                        </a:cubicBezTo>
                        <a:lnTo>
                          <a:pt x="14102" y="1024483"/>
                        </a:lnTo>
                        <a:lnTo>
                          <a:pt x="0" y="492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809" name="Trapezoid 12"/>
                <p:cNvSpPr/>
                <p:nvPr/>
              </p:nvSpPr>
              <p:spPr>
                <a:xfrm>
                  <a:off x="2739035" y="1047578"/>
                  <a:ext cx="6401671" cy="824353"/>
                </a:xfrm>
                <a:custGeom>
                  <a:avLst/>
                  <a:gdLst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5705475 w 6324600"/>
                    <a:gd name="connsiteY2" fmla="*/ 0 h 800100"/>
                    <a:gd name="connsiteX3" fmla="*/ 6324600 w 6324600"/>
                    <a:gd name="connsiteY3" fmla="*/ 800100 h 800100"/>
                    <a:gd name="connsiteX4" fmla="*/ 0 w 6324600"/>
                    <a:gd name="connsiteY4" fmla="*/ 800100 h 800100"/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4133850 w 6324600"/>
                    <a:gd name="connsiteY2" fmla="*/ 19050 h 800100"/>
                    <a:gd name="connsiteX3" fmla="*/ 5705475 w 6324600"/>
                    <a:gd name="connsiteY3" fmla="*/ 0 h 800100"/>
                    <a:gd name="connsiteX4" fmla="*/ 6324600 w 6324600"/>
                    <a:gd name="connsiteY4" fmla="*/ 800100 h 800100"/>
                    <a:gd name="connsiteX5" fmla="*/ 0 w 6324600"/>
                    <a:gd name="connsiteY5" fmla="*/ 800100 h 800100"/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1657350 w 6324600"/>
                    <a:gd name="connsiteY2" fmla="*/ 57150 h 800100"/>
                    <a:gd name="connsiteX3" fmla="*/ 4133850 w 6324600"/>
                    <a:gd name="connsiteY3" fmla="*/ 19050 h 800100"/>
                    <a:gd name="connsiteX4" fmla="*/ 5705475 w 6324600"/>
                    <a:gd name="connsiteY4" fmla="*/ 0 h 800100"/>
                    <a:gd name="connsiteX5" fmla="*/ 6324600 w 6324600"/>
                    <a:gd name="connsiteY5" fmla="*/ 800100 h 800100"/>
                    <a:gd name="connsiteX6" fmla="*/ 0 w 6324600"/>
                    <a:gd name="connsiteY6" fmla="*/ 800100 h 800100"/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1657350 w 6324600"/>
                    <a:gd name="connsiteY2" fmla="*/ 57150 h 800100"/>
                    <a:gd name="connsiteX3" fmla="*/ 4133850 w 6324600"/>
                    <a:gd name="connsiteY3" fmla="*/ 19050 h 800100"/>
                    <a:gd name="connsiteX4" fmla="*/ 5705475 w 6324600"/>
                    <a:gd name="connsiteY4" fmla="*/ 0 h 800100"/>
                    <a:gd name="connsiteX5" fmla="*/ 6324600 w 6324600"/>
                    <a:gd name="connsiteY5" fmla="*/ 800100 h 800100"/>
                    <a:gd name="connsiteX6" fmla="*/ 1314450 w 6324600"/>
                    <a:gd name="connsiteY6" fmla="*/ 762000 h 800100"/>
                    <a:gd name="connsiteX7" fmla="*/ 0 w 6324600"/>
                    <a:gd name="connsiteY7" fmla="*/ 800100 h 800100"/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1657350 w 6324600"/>
                    <a:gd name="connsiteY2" fmla="*/ 57150 h 800100"/>
                    <a:gd name="connsiteX3" fmla="*/ 4133850 w 6324600"/>
                    <a:gd name="connsiteY3" fmla="*/ 19050 h 800100"/>
                    <a:gd name="connsiteX4" fmla="*/ 5705475 w 6324600"/>
                    <a:gd name="connsiteY4" fmla="*/ 0 h 800100"/>
                    <a:gd name="connsiteX5" fmla="*/ 6324600 w 6324600"/>
                    <a:gd name="connsiteY5" fmla="*/ 800100 h 800100"/>
                    <a:gd name="connsiteX6" fmla="*/ 5143500 w 6324600"/>
                    <a:gd name="connsiteY6" fmla="*/ 704850 h 800100"/>
                    <a:gd name="connsiteX7" fmla="*/ 1314450 w 6324600"/>
                    <a:gd name="connsiteY7" fmla="*/ 762000 h 800100"/>
                    <a:gd name="connsiteX8" fmla="*/ 0 w 6324600"/>
                    <a:gd name="connsiteY8" fmla="*/ 800100 h 800100"/>
                    <a:gd name="connsiteX0" fmla="*/ 0 w 6324600"/>
                    <a:gd name="connsiteY0" fmla="*/ 800100 h 800100"/>
                    <a:gd name="connsiteX1" fmla="*/ 619125 w 6324600"/>
                    <a:gd name="connsiteY1" fmla="*/ 0 h 800100"/>
                    <a:gd name="connsiteX2" fmla="*/ 1657350 w 6324600"/>
                    <a:gd name="connsiteY2" fmla="*/ 57150 h 800100"/>
                    <a:gd name="connsiteX3" fmla="*/ 4133850 w 6324600"/>
                    <a:gd name="connsiteY3" fmla="*/ 19050 h 800100"/>
                    <a:gd name="connsiteX4" fmla="*/ 5705475 w 6324600"/>
                    <a:gd name="connsiteY4" fmla="*/ 0 h 800100"/>
                    <a:gd name="connsiteX5" fmla="*/ 5954430 w 6324600"/>
                    <a:gd name="connsiteY5" fmla="*/ 354830 h 800100"/>
                    <a:gd name="connsiteX6" fmla="*/ 6324600 w 6324600"/>
                    <a:gd name="connsiteY6" fmla="*/ 800100 h 800100"/>
                    <a:gd name="connsiteX7" fmla="*/ 5143500 w 6324600"/>
                    <a:gd name="connsiteY7" fmla="*/ 704850 h 800100"/>
                    <a:gd name="connsiteX8" fmla="*/ 1314450 w 6324600"/>
                    <a:gd name="connsiteY8" fmla="*/ 762000 h 800100"/>
                    <a:gd name="connsiteX9" fmla="*/ 0 w 6324600"/>
                    <a:gd name="connsiteY9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619125 w 6324600"/>
                    <a:gd name="connsiteY2" fmla="*/ 0 h 800100"/>
                    <a:gd name="connsiteX3" fmla="*/ 1657350 w 6324600"/>
                    <a:gd name="connsiteY3" fmla="*/ 57150 h 800100"/>
                    <a:gd name="connsiteX4" fmla="*/ 4133850 w 6324600"/>
                    <a:gd name="connsiteY4" fmla="*/ 19050 h 800100"/>
                    <a:gd name="connsiteX5" fmla="*/ 5705475 w 6324600"/>
                    <a:gd name="connsiteY5" fmla="*/ 0 h 800100"/>
                    <a:gd name="connsiteX6" fmla="*/ 5954430 w 6324600"/>
                    <a:gd name="connsiteY6" fmla="*/ 354830 h 800100"/>
                    <a:gd name="connsiteX7" fmla="*/ 6324600 w 6324600"/>
                    <a:gd name="connsiteY7" fmla="*/ 800100 h 800100"/>
                    <a:gd name="connsiteX8" fmla="*/ 5143500 w 6324600"/>
                    <a:gd name="connsiteY8" fmla="*/ 704850 h 800100"/>
                    <a:gd name="connsiteX9" fmla="*/ 1314450 w 6324600"/>
                    <a:gd name="connsiteY9" fmla="*/ 762000 h 800100"/>
                    <a:gd name="connsiteX10" fmla="*/ 0 w 6324600"/>
                    <a:gd name="connsiteY10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619125 w 6324600"/>
                    <a:gd name="connsiteY2" fmla="*/ 0 h 800100"/>
                    <a:gd name="connsiteX3" fmla="*/ 1657350 w 6324600"/>
                    <a:gd name="connsiteY3" fmla="*/ 57150 h 800100"/>
                    <a:gd name="connsiteX4" fmla="*/ 4133850 w 6324600"/>
                    <a:gd name="connsiteY4" fmla="*/ 19050 h 800100"/>
                    <a:gd name="connsiteX5" fmla="*/ 5705475 w 6324600"/>
                    <a:gd name="connsiteY5" fmla="*/ 0 h 800100"/>
                    <a:gd name="connsiteX6" fmla="*/ 5954430 w 6324600"/>
                    <a:gd name="connsiteY6" fmla="*/ 354830 h 800100"/>
                    <a:gd name="connsiteX7" fmla="*/ 6324600 w 6324600"/>
                    <a:gd name="connsiteY7" fmla="*/ 800100 h 800100"/>
                    <a:gd name="connsiteX8" fmla="*/ 5143500 w 6324600"/>
                    <a:gd name="connsiteY8" fmla="*/ 704850 h 800100"/>
                    <a:gd name="connsiteX9" fmla="*/ 1314450 w 6324600"/>
                    <a:gd name="connsiteY9" fmla="*/ 762000 h 800100"/>
                    <a:gd name="connsiteX10" fmla="*/ 0 w 6324600"/>
                    <a:gd name="connsiteY10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600528 w 6324600"/>
                    <a:gd name="connsiteY2" fmla="*/ 18490 h 800100"/>
                    <a:gd name="connsiteX3" fmla="*/ 1657350 w 6324600"/>
                    <a:gd name="connsiteY3" fmla="*/ 57150 h 800100"/>
                    <a:gd name="connsiteX4" fmla="*/ 4133850 w 6324600"/>
                    <a:gd name="connsiteY4" fmla="*/ 19050 h 800100"/>
                    <a:gd name="connsiteX5" fmla="*/ 5705475 w 6324600"/>
                    <a:gd name="connsiteY5" fmla="*/ 0 h 800100"/>
                    <a:gd name="connsiteX6" fmla="*/ 5954430 w 6324600"/>
                    <a:gd name="connsiteY6" fmla="*/ 354830 h 800100"/>
                    <a:gd name="connsiteX7" fmla="*/ 6324600 w 6324600"/>
                    <a:gd name="connsiteY7" fmla="*/ 800100 h 800100"/>
                    <a:gd name="connsiteX8" fmla="*/ 5143500 w 6324600"/>
                    <a:gd name="connsiteY8" fmla="*/ 704850 h 800100"/>
                    <a:gd name="connsiteX9" fmla="*/ 1314450 w 6324600"/>
                    <a:gd name="connsiteY9" fmla="*/ 762000 h 800100"/>
                    <a:gd name="connsiteX10" fmla="*/ 0 w 6324600"/>
                    <a:gd name="connsiteY10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14734 w 6324600"/>
                    <a:gd name="connsiteY2" fmla="*/ 259711 h 800100"/>
                    <a:gd name="connsiteX3" fmla="*/ 600528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14734 w 6324600"/>
                    <a:gd name="connsiteY2" fmla="*/ 259711 h 800100"/>
                    <a:gd name="connsiteX3" fmla="*/ 600528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14734 w 6324600"/>
                    <a:gd name="connsiteY2" fmla="*/ 259711 h 800100"/>
                    <a:gd name="connsiteX3" fmla="*/ 637722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14734 w 6324600"/>
                    <a:gd name="connsiteY2" fmla="*/ 259711 h 800100"/>
                    <a:gd name="connsiteX3" fmla="*/ 637722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14734 w 6324600"/>
                    <a:gd name="connsiteY2" fmla="*/ 259711 h 800100"/>
                    <a:gd name="connsiteX3" fmla="*/ 637722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  <a:gd name="connsiteX0" fmla="*/ 0 w 6324600"/>
                    <a:gd name="connsiteY0" fmla="*/ 800100 h 800100"/>
                    <a:gd name="connsiteX1" fmla="*/ 265960 w 6324600"/>
                    <a:gd name="connsiteY1" fmla="*/ 463095 h 800100"/>
                    <a:gd name="connsiteX2" fmla="*/ 423257 w 6324600"/>
                    <a:gd name="connsiteY2" fmla="*/ 275297 h 800100"/>
                    <a:gd name="connsiteX3" fmla="*/ 637722 w 6324600"/>
                    <a:gd name="connsiteY3" fmla="*/ 18490 h 800100"/>
                    <a:gd name="connsiteX4" fmla="*/ 1657350 w 6324600"/>
                    <a:gd name="connsiteY4" fmla="*/ 57150 h 800100"/>
                    <a:gd name="connsiteX5" fmla="*/ 4133850 w 6324600"/>
                    <a:gd name="connsiteY5" fmla="*/ 19050 h 800100"/>
                    <a:gd name="connsiteX6" fmla="*/ 5705475 w 6324600"/>
                    <a:gd name="connsiteY6" fmla="*/ 0 h 800100"/>
                    <a:gd name="connsiteX7" fmla="*/ 5954430 w 6324600"/>
                    <a:gd name="connsiteY7" fmla="*/ 354830 h 800100"/>
                    <a:gd name="connsiteX8" fmla="*/ 6324600 w 6324600"/>
                    <a:gd name="connsiteY8" fmla="*/ 800100 h 800100"/>
                    <a:gd name="connsiteX9" fmla="*/ 5143500 w 6324600"/>
                    <a:gd name="connsiteY9" fmla="*/ 704850 h 800100"/>
                    <a:gd name="connsiteX10" fmla="*/ 1314450 w 6324600"/>
                    <a:gd name="connsiteY10" fmla="*/ 762000 h 800100"/>
                    <a:gd name="connsiteX11" fmla="*/ 0 w 6324600"/>
                    <a:gd name="connsiteY11" fmla="*/ 800100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24600" h="800100">
                      <a:moveTo>
                        <a:pt x="0" y="800100"/>
                      </a:moveTo>
                      <a:cubicBezTo>
                        <a:pt x="88653" y="681602"/>
                        <a:pt x="177307" y="581593"/>
                        <a:pt x="265960" y="463095"/>
                      </a:cubicBezTo>
                      <a:cubicBezTo>
                        <a:pt x="331983" y="368408"/>
                        <a:pt x="367496" y="349398"/>
                        <a:pt x="423257" y="275297"/>
                      </a:cubicBezTo>
                      <a:cubicBezTo>
                        <a:pt x="618494" y="95534"/>
                        <a:pt x="529802" y="93852"/>
                        <a:pt x="637722" y="18490"/>
                      </a:cubicBezTo>
                      <a:cubicBezTo>
                        <a:pt x="964747" y="18490"/>
                        <a:pt x="1330325" y="57150"/>
                        <a:pt x="1657350" y="57150"/>
                      </a:cubicBezTo>
                      <a:lnTo>
                        <a:pt x="4133850" y="19050"/>
                      </a:lnTo>
                      <a:lnTo>
                        <a:pt x="5705475" y="0"/>
                      </a:lnTo>
                      <a:cubicBezTo>
                        <a:pt x="5792324" y="114435"/>
                        <a:pt x="5867581" y="240395"/>
                        <a:pt x="5954430" y="354830"/>
                      </a:cubicBezTo>
                      <a:lnTo>
                        <a:pt x="6324600" y="800100"/>
                      </a:lnTo>
                      <a:cubicBezTo>
                        <a:pt x="5930900" y="793750"/>
                        <a:pt x="5537200" y="711200"/>
                        <a:pt x="5143500" y="704850"/>
                      </a:cubicBezTo>
                      <a:lnTo>
                        <a:pt x="1314450" y="762000"/>
                      </a:lnTo>
                      <a:lnTo>
                        <a:pt x="0" y="80010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6A3F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05" name="Szabadkézi sokszög 804"/>
              <p:cNvSpPr/>
              <p:nvPr/>
            </p:nvSpPr>
            <p:spPr>
              <a:xfrm flipH="1" flipV="1">
                <a:off x="8061646" y="3423302"/>
                <a:ext cx="3667289" cy="1262638"/>
              </a:xfrm>
              <a:custGeom>
                <a:avLst/>
                <a:gdLst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8403585 w 10920007"/>
                  <a:gd name="connsiteY14" fmla="*/ 3395646 h 4191051"/>
                  <a:gd name="connsiteX15" fmla="*/ 10207751 w 10920007"/>
                  <a:gd name="connsiteY15" fmla="*/ 814570 h 4191051"/>
                  <a:gd name="connsiteX16" fmla="*/ 10818690 w 10920007"/>
                  <a:gd name="connsiteY16" fmla="*/ 213266 h 4191051"/>
                  <a:gd name="connsiteX17" fmla="*/ 10239778 w 10920007"/>
                  <a:gd name="connsiteY17" fmla="*/ 36 h 4191051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280693 w 10920007"/>
                  <a:gd name="connsiteY11" fmla="*/ 4178519 h 4213586"/>
                  <a:gd name="connsiteX12" fmla="*/ 5460004 w 10920007"/>
                  <a:gd name="connsiteY12" fmla="*/ 4191051 h 4213586"/>
                  <a:gd name="connsiteX13" fmla="*/ 5460004 w 10920007"/>
                  <a:gd name="connsiteY13" fmla="*/ 4185031 h 4213586"/>
                  <a:gd name="connsiteX14" fmla="*/ 8403585 w 10920007"/>
                  <a:gd name="connsiteY14" fmla="*/ 3395646 h 4213586"/>
                  <a:gd name="connsiteX15" fmla="*/ 10207751 w 10920007"/>
                  <a:gd name="connsiteY15" fmla="*/ 814570 h 4213586"/>
                  <a:gd name="connsiteX16" fmla="*/ 10818690 w 10920007"/>
                  <a:gd name="connsiteY16" fmla="*/ 213266 h 4213586"/>
                  <a:gd name="connsiteX17" fmla="*/ 10239778 w 10920007"/>
                  <a:gd name="connsiteY17" fmla="*/ 36 h 4213586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460004 w 10920007"/>
                  <a:gd name="connsiteY11" fmla="*/ 4191051 h 4213586"/>
                  <a:gd name="connsiteX12" fmla="*/ 5460004 w 10920007"/>
                  <a:gd name="connsiteY12" fmla="*/ 4185031 h 4213586"/>
                  <a:gd name="connsiteX13" fmla="*/ 8403585 w 10920007"/>
                  <a:gd name="connsiteY13" fmla="*/ 3395646 h 4213586"/>
                  <a:gd name="connsiteX14" fmla="*/ 10207751 w 10920007"/>
                  <a:gd name="connsiteY14" fmla="*/ 814570 h 4213586"/>
                  <a:gd name="connsiteX15" fmla="*/ 10818690 w 10920007"/>
                  <a:gd name="connsiteY15" fmla="*/ 213266 h 4213586"/>
                  <a:gd name="connsiteX16" fmla="*/ 10239778 w 10920007"/>
                  <a:gd name="connsiteY16" fmla="*/ 36 h 4213586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460004 w 10920007"/>
                  <a:gd name="connsiteY11" fmla="*/ 4191051 h 4191051"/>
                  <a:gd name="connsiteX12" fmla="*/ 8403585 w 10920007"/>
                  <a:gd name="connsiteY12" fmla="*/ 3395646 h 4191051"/>
                  <a:gd name="connsiteX13" fmla="*/ 10207751 w 10920007"/>
                  <a:gd name="connsiteY13" fmla="*/ 814570 h 4191051"/>
                  <a:gd name="connsiteX14" fmla="*/ 10818690 w 10920007"/>
                  <a:gd name="connsiteY14" fmla="*/ 213266 h 4191051"/>
                  <a:gd name="connsiteX15" fmla="*/ 10239778 w 10920007"/>
                  <a:gd name="connsiteY15" fmla="*/ 36 h 4191051"/>
                  <a:gd name="connsiteX0" fmla="*/ 10239778 w 10920007"/>
                  <a:gd name="connsiteY0" fmla="*/ 36 h 4218947"/>
                  <a:gd name="connsiteX1" fmla="*/ 9575913 w 10920007"/>
                  <a:gd name="connsiteY1" fmla="*/ 613177 h 4218947"/>
                  <a:gd name="connsiteX2" fmla="*/ 7347297 w 10920007"/>
                  <a:gd name="connsiteY2" fmla="*/ 685441 h 4218947"/>
                  <a:gd name="connsiteX3" fmla="*/ 5460004 w 10920007"/>
                  <a:gd name="connsiteY3" fmla="*/ 715061 h 4218947"/>
                  <a:gd name="connsiteX4" fmla="*/ 5460004 w 10920007"/>
                  <a:gd name="connsiteY4" fmla="*/ 721081 h 4218947"/>
                  <a:gd name="connsiteX5" fmla="*/ 3572711 w 10920007"/>
                  <a:gd name="connsiteY5" fmla="*/ 691461 h 4218947"/>
                  <a:gd name="connsiteX6" fmla="*/ 1344095 w 10920007"/>
                  <a:gd name="connsiteY6" fmla="*/ 619197 h 4218947"/>
                  <a:gd name="connsiteX7" fmla="*/ 680230 w 10920007"/>
                  <a:gd name="connsiteY7" fmla="*/ 6056 h 4218947"/>
                  <a:gd name="connsiteX8" fmla="*/ 101318 w 10920007"/>
                  <a:gd name="connsiteY8" fmla="*/ 219286 h 4218947"/>
                  <a:gd name="connsiteX9" fmla="*/ 712257 w 10920007"/>
                  <a:gd name="connsiteY9" fmla="*/ 820590 h 4218947"/>
                  <a:gd name="connsiteX10" fmla="*/ 2516423 w 10920007"/>
                  <a:gd name="connsiteY10" fmla="*/ 3401666 h 4218947"/>
                  <a:gd name="connsiteX11" fmla="*/ 5460004 w 10920007"/>
                  <a:gd name="connsiteY11" fmla="*/ 4191051 h 4218947"/>
                  <a:gd name="connsiteX12" fmla="*/ 8403585 w 10920007"/>
                  <a:gd name="connsiteY12" fmla="*/ 3395646 h 4218947"/>
                  <a:gd name="connsiteX13" fmla="*/ 10207751 w 10920007"/>
                  <a:gd name="connsiteY13" fmla="*/ 814570 h 4218947"/>
                  <a:gd name="connsiteX14" fmla="*/ 10818690 w 10920007"/>
                  <a:gd name="connsiteY14" fmla="*/ 213266 h 4218947"/>
                  <a:gd name="connsiteX15" fmla="*/ 10239778 w 10920007"/>
                  <a:gd name="connsiteY15" fmla="*/ 36 h 4218947"/>
                  <a:gd name="connsiteX0" fmla="*/ 10239778 w 10920007"/>
                  <a:gd name="connsiteY0" fmla="*/ 36 h 4367090"/>
                  <a:gd name="connsiteX1" fmla="*/ 9575913 w 10920007"/>
                  <a:gd name="connsiteY1" fmla="*/ 613177 h 4367090"/>
                  <a:gd name="connsiteX2" fmla="*/ 7347297 w 10920007"/>
                  <a:gd name="connsiteY2" fmla="*/ 685441 h 4367090"/>
                  <a:gd name="connsiteX3" fmla="*/ 5460004 w 10920007"/>
                  <a:gd name="connsiteY3" fmla="*/ 715061 h 4367090"/>
                  <a:gd name="connsiteX4" fmla="*/ 5460004 w 10920007"/>
                  <a:gd name="connsiteY4" fmla="*/ 721081 h 4367090"/>
                  <a:gd name="connsiteX5" fmla="*/ 3572711 w 10920007"/>
                  <a:gd name="connsiteY5" fmla="*/ 691461 h 4367090"/>
                  <a:gd name="connsiteX6" fmla="*/ 1344095 w 10920007"/>
                  <a:gd name="connsiteY6" fmla="*/ 619197 h 4367090"/>
                  <a:gd name="connsiteX7" fmla="*/ 680230 w 10920007"/>
                  <a:gd name="connsiteY7" fmla="*/ 6056 h 4367090"/>
                  <a:gd name="connsiteX8" fmla="*/ 101318 w 10920007"/>
                  <a:gd name="connsiteY8" fmla="*/ 219286 h 4367090"/>
                  <a:gd name="connsiteX9" fmla="*/ 712257 w 10920007"/>
                  <a:gd name="connsiteY9" fmla="*/ 820590 h 4367090"/>
                  <a:gd name="connsiteX10" fmla="*/ 2516423 w 10920007"/>
                  <a:gd name="connsiteY10" fmla="*/ 3401666 h 4367090"/>
                  <a:gd name="connsiteX11" fmla="*/ 5002804 w 10920007"/>
                  <a:gd name="connsiteY11" fmla="*/ 4343451 h 4367090"/>
                  <a:gd name="connsiteX12" fmla="*/ 8403585 w 10920007"/>
                  <a:gd name="connsiteY12" fmla="*/ 3395646 h 4367090"/>
                  <a:gd name="connsiteX13" fmla="*/ 10207751 w 10920007"/>
                  <a:gd name="connsiteY13" fmla="*/ 814570 h 4367090"/>
                  <a:gd name="connsiteX14" fmla="*/ 10818690 w 10920007"/>
                  <a:gd name="connsiteY14" fmla="*/ 213266 h 4367090"/>
                  <a:gd name="connsiteX15" fmla="*/ 10239778 w 10920007"/>
                  <a:gd name="connsiteY15" fmla="*/ 36 h 4367090"/>
                  <a:gd name="connsiteX0" fmla="*/ 10239778 w 10920007"/>
                  <a:gd name="connsiteY0" fmla="*/ 36 h 4345278"/>
                  <a:gd name="connsiteX1" fmla="*/ 9575913 w 10920007"/>
                  <a:gd name="connsiteY1" fmla="*/ 613177 h 4345278"/>
                  <a:gd name="connsiteX2" fmla="*/ 7347297 w 10920007"/>
                  <a:gd name="connsiteY2" fmla="*/ 685441 h 4345278"/>
                  <a:gd name="connsiteX3" fmla="*/ 5460004 w 10920007"/>
                  <a:gd name="connsiteY3" fmla="*/ 715061 h 4345278"/>
                  <a:gd name="connsiteX4" fmla="*/ 5460004 w 10920007"/>
                  <a:gd name="connsiteY4" fmla="*/ 721081 h 4345278"/>
                  <a:gd name="connsiteX5" fmla="*/ 3572711 w 10920007"/>
                  <a:gd name="connsiteY5" fmla="*/ 691461 h 4345278"/>
                  <a:gd name="connsiteX6" fmla="*/ 1344095 w 10920007"/>
                  <a:gd name="connsiteY6" fmla="*/ 619197 h 4345278"/>
                  <a:gd name="connsiteX7" fmla="*/ 680230 w 10920007"/>
                  <a:gd name="connsiteY7" fmla="*/ 6056 h 4345278"/>
                  <a:gd name="connsiteX8" fmla="*/ 101318 w 10920007"/>
                  <a:gd name="connsiteY8" fmla="*/ 219286 h 4345278"/>
                  <a:gd name="connsiteX9" fmla="*/ 712257 w 10920007"/>
                  <a:gd name="connsiteY9" fmla="*/ 820590 h 4345278"/>
                  <a:gd name="connsiteX10" fmla="*/ 2516423 w 10920007"/>
                  <a:gd name="connsiteY10" fmla="*/ 3401666 h 4345278"/>
                  <a:gd name="connsiteX11" fmla="*/ 5002804 w 10920007"/>
                  <a:gd name="connsiteY11" fmla="*/ 4343451 h 4345278"/>
                  <a:gd name="connsiteX12" fmla="*/ 8403585 w 10920007"/>
                  <a:gd name="connsiteY12" fmla="*/ 3395646 h 4345278"/>
                  <a:gd name="connsiteX13" fmla="*/ 10207751 w 10920007"/>
                  <a:gd name="connsiteY13" fmla="*/ 814570 h 4345278"/>
                  <a:gd name="connsiteX14" fmla="*/ 10818690 w 10920007"/>
                  <a:gd name="connsiteY14" fmla="*/ 213266 h 4345278"/>
                  <a:gd name="connsiteX15" fmla="*/ 10239778 w 10920007"/>
                  <a:gd name="connsiteY15" fmla="*/ 36 h 4345278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84562"/>
                  <a:gd name="connsiteX1" fmla="*/ 9575913 w 10920007"/>
                  <a:gd name="connsiteY1" fmla="*/ 613177 h 4384562"/>
                  <a:gd name="connsiteX2" fmla="*/ 7347297 w 10920007"/>
                  <a:gd name="connsiteY2" fmla="*/ 685441 h 4384562"/>
                  <a:gd name="connsiteX3" fmla="*/ 5460004 w 10920007"/>
                  <a:gd name="connsiteY3" fmla="*/ 715061 h 4384562"/>
                  <a:gd name="connsiteX4" fmla="*/ 5460004 w 10920007"/>
                  <a:gd name="connsiteY4" fmla="*/ 721081 h 4384562"/>
                  <a:gd name="connsiteX5" fmla="*/ 3572711 w 10920007"/>
                  <a:gd name="connsiteY5" fmla="*/ 691461 h 4384562"/>
                  <a:gd name="connsiteX6" fmla="*/ 1344095 w 10920007"/>
                  <a:gd name="connsiteY6" fmla="*/ 619197 h 4384562"/>
                  <a:gd name="connsiteX7" fmla="*/ 680230 w 10920007"/>
                  <a:gd name="connsiteY7" fmla="*/ 6056 h 4384562"/>
                  <a:gd name="connsiteX8" fmla="*/ 101318 w 10920007"/>
                  <a:gd name="connsiteY8" fmla="*/ 219286 h 4384562"/>
                  <a:gd name="connsiteX9" fmla="*/ 712257 w 10920007"/>
                  <a:gd name="connsiteY9" fmla="*/ 820590 h 4384562"/>
                  <a:gd name="connsiteX10" fmla="*/ 2516423 w 10920007"/>
                  <a:gd name="connsiteY10" fmla="*/ 3401666 h 4384562"/>
                  <a:gd name="connsiteX11" fmla="*/ 5269504 w 10920007"/>
                  <a:gd name="connsiteY11" fmla="*/ 4381551 h 4384562"/>
                  <a:gd name="connsiteX12" fmla="*/ 8403585 w 10920007"/>
                  <a:gd name="connsiteY12" fmla="*/ 3395646 h 4384562"/>
                  <a:gd name="connsiteX13" fmla="*/ 10207751 w 10920007"/>
                  <a:gd name="connsiteY13" fmla="*/ 814570 h 4384562"/>
                  <a:gd name="connsiteX14" fmla="*/ 10818690 w 10920007"/>
                  <a:gd name="connsiteY14" fmla="*/ 213266 h 4384562"/>
                  <a:gd name="connsiteX15" fmla="*/ 10239778 w 10920007"/>
                  <a:gd name="connsiteY15" fmla="*/ 36 h 4384562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16423 w 10920007"/>
                  <a:gd name="connsiteY10" fmla="*/ 3401666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79776 w 10920007"/>
                  <a:gd name="connsiteY10" fmla="*/ 3422931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85833 w 10920007"/>
                  <a:gd name="connsiteY10" fmla="*/ 2580737 h 4381551"/>
                  <a:gd name="connsiteX11" fmla="*/ 2579776 w 10920007"/>
                  <a:gd name="connsiteY11" fmla="*/ 3422931 h 4381551"/>
                  <a:gd name="connsiteX12" fmla="*/ 5269504 w 10920007"/>
                  <a:gd name="connsiteY12" fmla="*/ 4381551 h 4381551"/>
                  <a:gd name="connsiteX13" fmla="*/ 8403585 w 10920007"/>
                  <a:gd name="connsiteY13" fmla="*/ 3395646 h 4381551"/>
                  <a:gd name="connsiteX14" fmla="*/ 10207751 w 10920007"/>
                  <a:gd name="connsiteY14" fmla="*/ 814570 h 4381551"/>
                  <a:gd name="connsiteX15" fmla="*/ 10818690 w 10920007"/>
                  <a:gd name="connsiteY15" fmla="*/ 213266 h 4381551"/>
                  <a:gd name="connsiteX16" fmla="*/ 10239778 w 10920007"/>
                  <a:gd name="connsiteY16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85833 w 10920007"/>
                  <a:gd name="connsiteY10" fmla="*/ 2580737 h 4381551"/>
                  <a:gd name="connsiteX11" fmla="*/ 2139865 w 10920007"/>
                  <a:gd name="connsiteY11" fmla="*/ 3037937 h 4381551"/>
                  <a:gd name="connsiteX12" fmla="*/ 2579776 w 10920007"/>
                  <a:gd name="connsiteY12" fmla="*/ 3422931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85833 w 10920007"/>
                  <a:gd name="connsiteY10" fmla="*/ 2580737 h 4381551"/>
                  <a:gd name="connsiteX11" fmla="*/ 2139865 w 10920007"/>
                  <a:gd name="connsiteY11" fmla="*/ 3037937 h 4381551"/>
                  <a:gd name="connsiteX12" fmla="*/ 2896543 w 10920007"/>
                  <a:gd name="connsiteY12" fmla="*/ 3593052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85833 w 10920007"/>
                  <a:gd name="connsiteY10" fmla="*/ 2580737 h 4381551"/>
                  <a:gd name="connsiteX11" fmla="*/ 2139865 w 10920007"/>
                  <a:gd name="connsiteY11" fmla="*/ 3037937 h 4381551"/>
                  <a:gd name="connsiteX12" fmla="*/ 2896543 w 10920007"/>
                  <a:gd name="connsiteY12" fmla="*/ 3593052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75275 w 10920007"/>
                  <a:gd name="connsiteY10" fmla="*/ 2506309 h 4381551"/>
                  <a:gd name="connsiteX11" fmla="*/ 2139865 w 10920007"/>
                  <a:gd name="connsiteY11" fmla="*/ 3037937 h 4381551"/>
                  <a:gd name="connsiteX12" fmla="*/ 2896543 w 10920007"/>
                  <a:gd name="connsiteY12" fmla="*/ 3593052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75275 w 10920007"/>
                  <a:gd name="connsiteY10" fmla="*/ 2506309 h 4381551"/>
                  <a:gd name="connsiteX11" fmla="*/ 2139865 w 10920007"/>
                  <a:gd name="connsiteY11" fmla="*/ 3037937 h 4381551"/>
                  <a:gd name="connsiteX12" fmla="*/ 2910096 w 10920007"/>
                  <a:gd name="connsiteY12" fmla="*/ 3647643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75275 w 10920007"/>
                  <a:gd name="connsiteY10" fmla="*/ 2506309 h 4381551"/>
                  <a:gd name="connsiteX11" fmla="*/ 2139865 w 10920007"/>
                  <a:gd name="connsiteY11" fmla="*/ 3037937 h 4381551"/>
                  <a:gd name="connsiteX12" fmla="*/ 2910096 w 10920007"/>
                  <a:gd name="connsiteY12" fmla="*/ 3647643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75275 w 10920007"/>
                  <a:gd name="connsiteY10" fmla="*/ 2506309 h 4381551"/>
                  <a:gd name="connsiteX11" fmla="*/ 2139865 w 10920007"/>
                  <a:gd name="connsiteY11" fmla="*/ 3037937 h 4381551"/>
                  <a:gd name="connsiteX12" fmla="*/ 2910096 w 10920007"/>
                  <a:gd name="connsiteY12" fmla="*/ 3647643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1675275 w 10920007"/>
                  <a:gd name="connsiteY10" fmla="*/ 2506309 h 4381551"/>
                  <a:gd name="connsiteX11" fmla="*/ 2139865 w 10920007"/>
                  <a:gd name="connsiteY11" fmla="*/ 3037937 h 4381551"/>
                  <a:gd name="connsiteX12" fmla="*/ 2910096 w 10920007"/>
                  <a:gd name="connsiteY12" fmla="*/ 3647643 h 4381551"/>
                  <a:gd name="connsiteX13" fmla="*/ 5269504 w 10920007"/>
                  <a:gd name="connsiteY13" fmla="*/ 4381551 h 4381551"/>
                  <a:gd name="connsiteX14" fmla="*/ 8403585 w 10920007"/>
                  <a:gd name="connsiteY14" fmla="*/ 3395646 h 4381551"/>
                  <a:gd name="connsiteX15" fmla="*/ 10207751 w 10920007"/>
                  <a:gd name="connsiteY15" fmla="*/ 814570 h 4381551"/>
                  <a:gd name="connsiteX16" fmla="*/ 10818690 w 10920007"/>
                  <a:gd name="connsiteY16" fmla="*/ 213266 h 4381551"/>
                  <a:gd name="connsiteX17" fmla="*/ 10239778 w 10920007"/>
                  <a:gd name="connsiteY17" fmla="*/ 36 h 438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920007" h="4381551">
                    <a:moveTo>
                      <a:pt x="10239778" y="36"/>
                    </a:moveTo>
                    <a:cubicBezTo>
                      <a:pt x="9987208" y="2794"/>
                      <a:pt x="9745096" y="161847"/>
                      <a:pt x="9575913" y="613177"/>
                    </a:cubicBezTo>
                    <a:lnTo>
                      <a:pt x="7347297" y="685441"/>
                    </a:lnTo>
                    <a:lnTo>
                      <a:pt x="5460004" y="715061"/>
                    </a:lnTo>
                    <a:lnTo>
                      <a:pt x="5460004" y="721081"/>
                    </a:lnTo>
                    <a:lnTo>
                      <a:pt x="3572711" y="691461"/>
                    </a:lnTo>
                    <a:lnTo>
                      <a:pt x="1344095" y="619197"/>
                    </a:lnTo>
                    <a:cubicBezTo>
                      <a:pt x="1174912" y="167867"/>
                      <a:pt x="932800" y="8814"/>
                      <a:pt x="680230" y="6056"/>
                    </a:cubicBezTo>
                    <a:cubicBezTo>
                      <a:pt x="483787" y="3911"/>
                      <a:pt x="281019" y="96315"/>
                      <a:pt x="101318" y="219286"/>
                    </a:cubicBezTo>
                    <a:cubicBezTo>
                      <a:pt x="-65901" y="398902"/>
                      <a:pt x="-121622" y="987539"/>
                      <a:pt x="712257" y="820590"/>
                    </a:cubicBezTo>
                    <a:cubicBezTo>
                      <a:pt x="986902" y="1217709"/>
                      <a:pt x="1364022" y="2072586"/>
                      <a:pt x="1675275" y="2506309"/>
                    </a:cubicBezTo>
                    <a:cubicBezTo>
                      <a:pt x="1899131" y="2884727"/>
                      <a:pt x="1990874" y="2897571"/>
                      <a:pt x="2139865" y="3037937"/>
                    </a:cubicBezTo>
                    <a:cubicBezTo>
                      <a:pt x="2255919" y="3105620"/>
                      <a:pt x="2401518" y="3350682"/>
                      <a:pt x="2910096" y="3647643"/>
                    </a:cubicBezTo>
                    <a:cubicBezTo>
                      <a:pt x="3579409" y="4018318"/>
                      <a:pt x="4131207" y="4231940"/>
                      <a:pt x="5269504" y="4381551"/>
                    </a:cubicBezTo>
                    <a:cubicBezTo>
                      <a:pt x="6931900" y="4272100"/>
                      <a:pt x="7441441" y="4003681"/>
                      <a:pt x="8403585" y="3395646"/>
                    </a:cubicBezTo>
                    <a:cubicBezTo>
                      <a:pt x="9232232" y="2832779"/>
                      <a:pt x="9924132" y="1618894"/>
                      <a:pt x="10207751" y="814570"/>
                    </a:cubicBezTo>
                    <a:cubicBezTo>
                      <a:pt x="11041630" y="981519"/>
                      <a:pt x="10985909" y="392882"/>
                      <a:pt x="10818690" y="213266"/>
                    </a:cubicBezTo>
                    <a:cubicBezTo>
                      <a:pt x="10638989" y="90295"/>
                      <a:pt x="10436221" y="-2109"/>
                      <a:pt x="10239778" y="36"/>
                    </a:cubicBezTo>
                    <a:close/>
                  </a:path>
                </a:pathLst>
              </a:custGeom>
              <a:grpFill/>
              <a:ln>
                <a:solidFill>
                  <a:srgbClr val="6A3F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6" name="Szabadkézi sokszög 805"/>
              <p:cNvSpPr/>
              <p:nvPr/>
            </p:nvSpPr>
            <p:spPr>
              <a:xfrm flipH="1" flipV="1">
                <a:off x="8074353" y="3426508"/>
                <a:ext cx="3641876" cy="1262638"/>
              </a:xfrm>
              <a:custGeom>
                <a:avLst/>
                <a:gdLst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8403585 w 10920007"/>
                  <a:gd name="connsiteY14" fmla="*/ 3395646 h 4191051"/>
                  <a:gd name="connsiteX15" fmla="*/ 10207751 w 10920007"/>
                  <a:gd name="connsiteY15" fmla="*/ 814570 h 4191051"/>
                  <a:gd name="connsiteX16" fmla="*/ 10818690 w 10920007"/>
                  <a:gd name="connsiteY16" fmla="*/ 213266 h 4191051"/>
                  <a:gd name="connsiteX17" fmla="*/ 10239778 w 10920007"/>
                  <a:gd name="connsiteY17" fmla="*/ 36 h 4191051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280693 w 10920007"/>
                  <a:gd name="connsiteY11" fmla="*/ 4178519 h 4213586"/>
                  <a:gd name="connsiteX12" fmla="*/ 5460004 w 10920007"/>
                  <a:gd name="connsiteY12" fmla="*/ 4191051 h 4213586"/>
                  <a:gd name="connsiteX13" fmla="*/ 5460004 w 10920007"/>
                  <a:gd name="connsiteY13" fmla="*/ 4185031 h 4213586"/>
                  <a:gd name="connsiteX14" fmla="*/ 8403585 w 10920007"/>
                  <a:gd name="connsiteY14" fmla="*/ 3395646 h 4213586"/>
                  <a:gd name="connsiteX15" fmla="*/ 10207751 w 10920007"/>
                  <a:gd name="connsiteY15" fmla="*/ 814570 h 4213586"/>
                  <a:gd name="connsiteX16" fmla="*/ 10818690 w 10920007"/>
                  <a:gd name="connsiteY16" fmla="*/ 213266 h 4213586"/>
                  <a:gd name="connsiteX17" fmla="*/ 10239778 w 10920007"/>
                  <a:gd name="connsiteY17" fmla="*/ 36 h 4213586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460004 w 10920007"/>
                  <a:gd name="connsiteY11" fmla="*/ 4191051 h 4213586"/>
                  <a:gd name="connsiteX12" fmla="*/ 5460004 w 10920007"/>
                  <a:gd name="connsiteY12" fmla="*/ 4185031 h 4213586"/>
                  <a:gd name="connsiteX13" fmla="*/ 8403585 w 10920007"/>
                  <a:gd name="connsiteY13" fmla="*/ 3395646 h 4213586"/>
                  <a:gd name="connsiteX14" fmla="*/ 10207751 w 10920007"/>
                  <a:gd name="connsiteY14" fmla="*/ 814570 h 4213586"/>
                  <a:gd name="connsiteX15" fmla="*/ 10818690 w 10920007"/>
                  <a:gd name="connsiteY15" fmla="*/ 213266 h 4213586"/>
                  <a:gd name="connsiteX16" fmla="*/ 10239778 w 10920007"/>
                  <a:gd name="connsiteY16" fmla="*/ 36 h 4213586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460004 w 10920007"/>
                  <a:gd name="connsiteY11" fmla="*/ 4191051 h 4191051"/>
                  <a:gd name="connsiteX12" fmla="*/ 8403585 w 10920007"/>
                  <a:gd name="connsiteY12" fmla="*/ 3395646 h 4191051"/>
                  <a:gd name="connsiteX13" fmla="*/ 10207751 w 10920007"/>
                  <a:gd name="connsiteY13" fmla="*/ 814570 h 4191051"/>
                  <a:gd name="connsiteX14" fmla="*/ 10818690 w 10920007"/>
                  <a:gd name="connsiteY14" fmla="*/ 213266 h 4191051"/>
                  <a:gd name="connsiteX15" fmla="*/ 10239778 w 10920007"/>
                  <a:gd name="connsiteY15" fmla="*/ 36 h 4191051"/>
                  <a:gd name="connsiteX0" fmla="*/ 10239778 w 10920007"/>
                  <a:gd name="connsiteY0" fmla="*/ 36 h 4218947"/>
                  <a:gd name="connsiteX1" fmla="*/ 9575913 w 10920007"/>
                  <a:gd name="connsiteY1" fmla="*/ 613177 h 4218947"/>
                  <a:gd name="connsiteX2" fmla="*/ 7347297 w 10920007"/>
                  <a:gd name="connsiteY2" fmla="*/ 685441 h 4218947"/>
                  <a:gd name="connsiteX3" fmla="*/ 5460004 w 10920007"/>
                  <a:gd name="connsiteY3" fmla="*/ 715061 h 4218947"/>
                  <a:gd name="connsiteX4" fmla="*/ 5460004 w 10920007"/>
                  <a:gd name="connsiteY4" fmla="*/ 721081 h 4218947"/>
                  <a:gd name="connsiteX5" fmla="*/ 3572711 w 10920007"/>
                  <a:gd name="connsiteY5" fmla="*/ 691461 h 4218947"/>
                  <a:gd name="connsiteX6" fmla="*/ 1344095 w 10920007"/>
                  <a:gd name="connsiteY6" fmla="*/ 619197 h 4218947"/>
                  <a:gd name="connsiteX7" fmla="*/ 680230 w 10920007"/>
                  <a:gd name="connsiteY7" fmla="*/ 6056 h 4218947"/>
                  <a:gd name="connsiteX8" fmla="*/ 101318 w 10920007"/>
                  <a:gd name="connsiteY8" fmla="*/ 219286 h 4218947"/>
                  <a:gd name="connsiteX9" fmla="*/ 712257 w 10920007"/>
                  <a:gd name="connsiteY9" fmla="*/ 820590 h 4218947"/>
                  <a:gd name="connsiteX10" fmla="*/ 2516423 w 10920007"/>
                  <a:gd name="connsiteY10" fmla="*/ 3401666 h 4218947"/>
                  <a:gd name="connsiteX11" fmla="*/ 5460004 w 10920007"/>
                  <a:gd name="connsiteY11" fmla="*/ 4191051 h 4218947"/>
                  <a:gd name="connsiteX12" fmla="*/ 8403585 w 10920007"/>
                  <a:gd name="connsiteY12" fmla="*/ 3395646 h 4218947"/>
                  <a:gd name="connsiteX13" fmla="*/ 10207751 w 10920007"/>
                  <a:gd name="connsiteY13" fmla="*/ 814570 h 4218947"/>
                  <a:gd name="connsiteX14" fmla="*/ 10818690 w 10920007"/>
                  <a:gd name="connsiteY14" fmla="*/ 213266 h 4218947"/>
                  <a:gd name="connsiteX15" fmla="*/ 10239778 w 10920007"/>
                  <a:gd name="connsiteY15" fmla="*/ 36 h 4218947"/>
                  <a:gd name="connsiteX0" fmla="*/ 10239778 w 10920007"/>
                  <a:gd name="connsiteY0" fmla="*/ 36 h 4367090"/>
                  <a:gd name="connsiteX1" fmla="*/ 9575913 w 10920007"/>
                  <a:gd name="connsiteY1" fmla="*/ 613177 h 4367090"/>
                  <a:gd name="connsiteX2" fmla="*/ 7347297 w 10920007"/>
                  <a:gd name="connsiteY2" fmla="*/ 685441 h 4367090"/>
                  <a:gd name="connsiteX3" fmla="*/ 5460004 w 10920007"/>
                  <a:gd name="connsiteY3" fmla="*/ 715061 h 4367090"/>
                  <a:gd name="connsiteX4" fmla="*/ 5460004 w 10920007"/>
                  <a:gd name="connsiteY4" fmla="*/ 721081 h 4367090"/>
                  <a:gd name="connsiteX5" fmla="*/ 3572711 w 10920007"/>
                  <a:gd name="connsiteY5" fmla="*/ 691461 h 4367090"/>
                  <a:gd name="connsiteX6" fmla="*/ 1344095 w 10920007"/>
                  <a:gd name="connsiteY6" fmla="*/ 619197 h 4367090"/>
                  <a:gd name="connsiteX7" fmla="*/ 680230 w 10920007"/>
                  <a:gd name="connsiteY7" fmla="*/ 6056 h 4367090"/>
                  <a:gd name="connsiteX8" fmla="*/ 101318 w 10920007"/>
                  <a:gd name="connsiteY8" fmla="*/ 219286 h 4367090"/>
                  <a:gd name="connsiteX9" fmla="*/ 712257 w 10920007"/>
                  <a:gd name="connsiteY9" fmla="*/ 820590 h 4367090"/>
                  <a:gd name="connsiteX10" fmla="*/ 2516423 w 10920007"/>
                  <a:gd name="connsiteY10" fmla="*/ 3401666 h 4367090"/>
                  <a:gd name="connsiteX11" fmla="*/ 5002804 w 10920007"/>
                  <a:gd name="connsiteY11" fmla="*/ 4343451 h 4367090"/>
                  <a:gd name="connsiteX12" fmla="*/ 8403585 w 10920007"/>
                  <a:gd name="connsiteY12" fmla="*/ 3395646 h 4367090"/>
                  <a:gd name="connsiteX13" fmla="*/ 10207751 w 10920007"/>
                  <a:gd name="connsiteY13" fmla="*/ 814570 h 4367090"/>
                  <a:gd name="connsiteX14" fmla="*/ 10818690 w 10920007"/>
                  <a:gd name="connsiteY14" fmla="*/ 213266 h 4367090"/>
                  <a:gd name="connsiteX15" fmla="*/ 10239778 w 10920007"/>
                  <a:gd name="connsiteY15" fmla="*/ 36 h 4367090"/>
                  <a:gd name="connsiteX0" fmla="*/ 10239778 w 10920007"/>
                  <a:gd name="connsiteY0" fmla="*/ 36 h 4345278"/>
                  <a:gd name="connsiteX1" fmla="*/ 9575913 w 10920007"/>
                  <a:gd name="connsiteY1" fmla="*/ 613177 h 4345278"/>
                  <a:gd name="connsiteX2" fmla="*/ 7347297 w 10920007"/>
                  <a:gd name="connsiteY2" fmla="*/ 685441 h 4345278"/>
                  <a:gd name="connsiteX3" fmla="*/ 5460004 w 10920007"/>
                  <a:gd name="connsiteY3" fmla="*/ 715061 h 4345278"/>
                  <a:gd name="connsiteX4" fmla="*/ 5460004 w 10920007"/>
                  <a:gd name="connsiteY4" fmla="*/ 721081 h 4345278"/>
                  <a:gd name="connsiteX5" fmla="*/ 3572711 w 10920007"/>
                  <a:gd name="connsiteY5" fmla="*/ 691461 h 4345278"/>
                  <a:gd name="connsiteX6" fmla="*/ 1344095 w 10920007"/>
                  <a:gd name="connsiteY6" fmla="*/ 619197 h 4345278"/>
                  <a:gd name="connsiteX7" fmla="*/ 680230 w 10920007"/>
                  <a:gd name="connsiteY7" fmla="*/ 6056 h 4345278"/>
                  <a:gd name="connsiteX8" fmla="*/ 101318 w 10920007"/>
                  <a:gd name="connsiteY8" fmla="*/ 219286 h 4345278"/>
                  <a:gd name="connsiteX9" fmla="*/ 712257 w 10920007"/>
                  <a:gd name="connsiteY9" fmla="*/ 820590 h 4345278"/>
                  <a:gd name="connsiteX10" fmla="*/ 2516423 w 10920007"/>
                  <a:gd name="connsiteY10" fmla="*/ 3401666 h 4345278"/>
                  <a:gd name="connsiteX11" fmla="*/ 5002804 w 10920007"/>
                  <a:gd name="connsiteY11" fmla="*/ 4343451 h 4345278"/>
                  <a:gd name="connsiteX12" fmla="*/ 8403585 w 10920007"/>
                  <a:gd name="connsiteY12" fmla="*/ 3395646 h 4345278"/>
                  <a:gd name="connsiteX13" fmla="*/ 10207751 w 10920007"/>
                  <a:gd name="connsiteY13" fmla="*/ 814570 h 4345278"/>
                  <a:gd name="connsiteX14" fmla="*/ 10818690 w 10920007"/>
                  <a:gd name="connsiteY14" fmla="*/ 213266 h 4345278"/>
                  <a:gd name="connsiteX15" fmla="*/ 10239778 w 10920007"/>
                  <a:gd name="connsiteY15" fmla="*/ 36 h 4345278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84562"/>
                  <a:gd name="connsiteX1" fmla="*/ 9575913 w 10920007"/>
                  <a:gd name="connsiteY1" fmla="*/ 613177 h 4384562"/>
                  <a:gd name="connsiteX2" fmla="*/ 7347297 w 10920007"/>
                  <a:gd name="connsiteY2" fmla="*/ 685441 h 4384562"/>
                  <a:gd name="connsiteX3" fmla="*/ 5460004 w 10920007"/>
                  <a:gd name="connsiteY3" fmla="*/ 715061 h 4384562"/>
                  <a:gd name="connsiteX4" fmla="*/ 5460004 w 10920007"/>
                  <a:gd name="connsiteY4" fmla="*/ 721081 h 4384562"/>
                  <a:gd name="connsiteX5" fmla="*/ 3572711 w 10920007"/>
                  <a:gd name="connsiteY5" fmla="*/ 691461 h 4384562"/>
                  <a:gd name="connsiteX6" fmla="*/ 1344095 w 10920007"/>
                  <a:gd name="connsiteY6" fmla="*/ 619197 h 4384562"/>
                  <a:gd name="connsiteX7" fmla="*/ 680230 w 10920007"/>
                  <a:gd name="connsiteY7" fmla="*/ 6056 h 4384562"/>
                  <a:gd name="connsiteX8" fmla="*/ 101318 w 10920007"/>
                  <a:gd name="connsiteY8" fmla="*/ 219286 h 4384562"/>
                  <a:gd name="connsiteX9" fmla="*/ 712257 w 10920007"/>
                  <a:gd name="connsiteY9" fmla="*/ 820590 h 4384562"/>
                  <a:gd name="connsiteX10" fmla="*/ 2516423 w 10920007"/>
                  <a:gd name="connsiteY10" fmla="*/ 3401666 h 4384562"/>
                  <a:gd name="connsiteX11" fmla="*/ 5269504 w 10920007"/>
                  <a:gd name="connsiteY11" fmla="*/ 4381551 h 4384562"/>
                  <a:gd name="connsiteX12" fmla="*/ 8403585 w 10920007"/>
                  <a:gd name="connsiteY12" fmla="*/ 3395646 h 4384562"/>
                  <a:gd name="connsiteX13" fmla="*/ 10207751 w 10920007"/>
                  <a:gd name="connsiteY13" fmla="*/ 814570 h 4384562"/>
                  <a:gd name="connsiteX14" fmla="*/ 10818690 w 10920007"/>
                  <a:gd name="connsiteY14" fmla="*/ 213266 h 4384562"/>
                  <a:gd name="connsiteX15" fmla="*/ 10239778 w 10920007"/>
                  <a:gd name="connsiteY15" fmla="*/ 36 h 4384562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16423 w 10920007"/>
                  <a:gd name="connsiteY10" fmla="*/ 3401666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920007" h="4381551">
                    <a:moveTo>
                      <a:pt x="10239778" y="36"/>
                    </a:moveTo>
                    <a:cubicBezTo>
                      <a:pt x="9987208" y="2794"/>
                      <a:pt x="9745096" y="161847"/>
                      <a:pt x="9575913" y="613177"/>
                    </a:cubicBezTo>
                    <a:lnTo>
                      <a:pt x="7347297" y="685441"/>
                    </a:lnTo>
                    <a:lnTo>
                      <a:pt x="5460004" y="715061"/>
                    </a:lnTo>
                    <a:lnTo>
                      <a:pt x="5460004" y="721081"/>
                    </a:lnTo>
                    <a:lnTo>
                      <a:pt x="3572711" y="691461"/>
                    </a:lnTo>
                    <a:lnTo>
                      <a:pt x="1344095" y="619197"/>
                    </a:lnTo>
                    <a:cubicBezTo>
                      <a:pt x="1174912" y="167867"/>
                      <a:pt x="932800" y="8814"/>
                      <a:pt x="680230" y="6056"/>
                    </a:cubicBezTo>
                    <a:cubicBezTo>
                      <a:pt x="483787" y="3911"/>
                      <a:pt x="281019" y="96315"/>
                      <a:pt x="101318" y="219286"/>
                    </a:cubicBezTo>
                    <a:cubicBezTo>
                      <a:pt x="-65901" y="398902"/>
                      <a:pt x="-121622" y="987539"/>
                      <a:pt x="712257" y="820590"/>
                    </a:cubicBezTo>
                    <a:cubicBezTo>
                      <a:pt x="995876" y="1624914"/>
                      <a:pt x="1687776" y="2838799"/>
                      <a:pt x="2516423" y="3401666"/>
                    </a:cubicBezTo>
                    <a:cubicBezTo>
                      <a:pt x="3307714" y="3963409"/>
                      <a:pt x="4131207" y="4231940"/>
                      <a:pt x="5269504" y="4381551"/>
                    </a:cubicBezTo>
                    <a:cubicBezTo>
                      <a:pt x="6931900" y="4272100"/>
                      <a:pt x="7441441" y="4003681"/>
                      <a:pt x="8403585" y="3395646"/>
                    </a:cubicBezTo>
                    <a:cubicBezTo>
                      <a:pt x="9232232" y="2832779"/>
                      <a:pt x="9924132" y="1618894"/>
                      <a:pt x="10207751" y="814570"/>
                    </a:cubicBezTo>
                    <a:cubicBezTo>
                      <a:pt x="11041630" y="981519"/>
                      <a:pt x="10985909" y="392882"/>
                      <a:pt x="10818690" y="213266"/>
                    </a:cubicBezTo>
                    <a:cubicBezTo>
                      <a:pt x="10638989" y="90295"/>
                      <a:pt x="10436221" y="-2109"/>
                      <a:pt x="10239778" y="36"/>
                    </a:cubicBezTo>
                    <a:close/>
                  </a:path>
                </a:pathLst>
              </a:custGeom>
              <a:grpFill/>
              <a:ln>
                <a:solidFill>
                  <a:srgbClr val="6A3F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7" name="Szabadkézi sokszög 806"/>
              <p:cNvSpPr/>
              <p:nvPr/>
            </p:nvSpPr>
            <p:spPr>
              <a:xfrm flipH="1" flipV="1">
                <a:off x="8057391" y="3429187"/>
                <a:ext cx="3667288" cy="1262638"/>
              </a:xfrm>
              <a:custGeom>
                <a:avLst/>
                <a:gdLst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5639315 w 10920007"/>
                  <a:gd name="connsiteY14" fmla="*/ 4172499 h 4191051"/>
                  <a:gd name="connsiteX15" fmla="*/ 8403585 w 10920007"/>
                  <a:gd name="connsiteY15" fmla="*/ 3395646 h 4191051"/>
                  <a:gd name="connsiteX16" fmla="*/ 10207751 w 10920007"/>
                  <a:gd name="connsiteY16" fmla="*/ 814570 h 4191051"/>
                  <a:gd name="connsiteX17" fmla="*/ 10818690 w 10920007"/>
                  <a:gd name="connsiteY17" fmla="*/ 213266 h 4191051"/>
                  <a:gd name="connsiteX18" fmla="*/ 10239778 w 10920007"/>
                  <a:gd name="connsiteY18" fmla="*/ 36 h 4191051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280693 w 10920007"/>
                  <a:gd name="connsiteY11" fmla="*/ 4178519 h 4191051"/>
                  <a:gd name="connsiteX12" fmla="*/ 5460004 w 10920007"/>
                  <a:gd name="connsiteY12" fmla="*/ 4191051 h 4191051"/>
                  <a:gd name="connsiteX13" fmla="*/ 5460004 w 10920007"/>
                  <a:gd name="connsiteY13" fmla="*/ 4185031 h 4191051"/>
                  <a:gd name="connsiteX14" fmla="*/ 8403585 w 10920007"/>
                  <a:gd name="connsiteY14" fmla="*/ 3395646 h 4191051"/>
                  <a:gd name="connsiteX15" fmla="*/ 10207751 w 10920007"/>
                  <a:gd name="connsiteY15" fmla="*/ 814570 h 4191051"/>
                  <a:gd name="connsiteX16" fmla="*/ 10818690 w 10920007"/>
                  <a:gd name="connsiteY16" fmla="*/ 213266 h 4191051"/>
                  <a:gd name="connsiteX17" fmla="*/ 10239778 w 10920007"/>
                  <a:gd name="connsiteY17" fmla="*/ 36 h 4191051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280693 w 10920007"/>
                  <a:gd name="connsiteY11" fmla="*/ 4178519 h 4213586"/>
                  <a:gd name="connsiteX12" fmla="*/ 5460004 w 10920007"/>
                  <a:gd name="connsiteY12" fmla="*/ 4191051 h 4213586"/>
                  <a:gd name="connsiteX13" fmla="*/ 5460004 w 10920007"/>
                  <a:gd name="connsiteY13" fmla="*/ 4185031 h 4213586"/>
                  <a:gd name="connsiteX14" fmla="*/ 8403585 w 10920007"/>
                  <a:gd name="connsiteY14" fmla="*/ 3395646 h 4213586"/>
                  <a:gd name="connsiteX15" fmla="*/ 10207751 w 10920007"/>
                  <a:gd name="connsiteY15" fmla="*/ 814570 h 4213586"/>
                  <a:gd name="connsiteX16" fmla="*/ 10818690 w 10920007"/>
                  <a:gd name="connsiteY16" fmla="*/ 213266 h 4213586"/>
                  <a:gd name="connsiteX17" fmla="*/ 10239778 w 10920007"/>
                  <a:gd name="connsiteY17" fmla="*/ 36 h 4213586"/>
                  <a:gd name="connsiteX0" fmla="*/ 10239778 w 10920007"/>
                  <a:gd name="connsiteY0" fmla="*/ 36 h 4213586"/>
                  <a:gd name="connsiteX1" fmla="*/ 9575913 w 10920007"/>
                  <a:gd name="connsiteY1" fmla="*/ 613177 h 4213586"/>
                  <a:gd name="connsiteX2" fmla="*/ 7347297 w 10920007"/>
                  <a:gd name="connsiteY2" fmla="*/ 685441 h 4213586"/>
                  <a:gd name="connsiteX3" fmla="*/ 5460004 w 10920007"/>
                  <a:gd name="connsiteY3" fmla="*/ 715061 h 4213586"/>
                  <a:gd name="connsiteX4" fmla="*/ 5460004 w 10920007"/>
                  <a:gd name="connsiteY4" fmla="*/ 721081 h 4213586"/>
                  <a:gd name="connsiteX5" fmla="*/ 3572711 w 10920007"/>
                  <a:gd name="connsiteY5" fmla="*/ 691461 h 4213586"/>
                  <a:gd name="connsiteX6" fmla="*/ 1344095 w 10920007"/>
                  <a:gd name="connsiteY6" fmla="*/ 619197 h 4213586"/>
                  <a:gd name="connsiteX7" fmla="*/ 680230 w 10920007"/>
                  <a:gd name="connsiteY7" fmla="*/ 6056 h 4213586"/>
                  <a:gd name="connsiteX8" fmla="*/ 101318 w 10920007"/>
                  <a:gd name="connsiteY8" fmla="*/ 219286 h 4213586"/>
                  <a:gd name="connsiteX9" fmla="*/ 712257 w 10920007"/>
                  <a:gd name="connsiteY9" fmla="*/ 820590 h 4213586"/>
                  <a:gd name="connsiteX10" fmla="*/ 2516423 w 10920007"/>
                  <a:gd name="connsiteY10" fmla="*/ 3401666 h 4213586"/>
                  <a:gd name="connsiteX11" fmla="*/ 5460004 w 10920007"/>
                  <a:gd name="connsiteY11" fmla="*/ 4191051 h 4213586"/>
                  <a:gd name="connsiteX12" fmla="*/ 5460004 w 10920007"/>
                  <a:gd name="connsiteY12" fmla="*/ 4185031 h 4213586"/>
                  <a:gd name="connsiteX13" fmla="*/ 8403585 w 10920007"/>
                  <a:gd name="connsiteY13" fmla="*/ 3395646 h 4213586"/>
                  <a:gd name="connsiteX14" fmla="*/ 10207751 w 10920007"/>
                  <a:gd name="connsiteY14" fmla="*/ 814570 h 4213586"/>
                  <a:gd name="connsiteX15" fmla="*/ 10818690 w 10920007"/>
                  <a:gd name="connsiteY15" fmla="*/ 213266 h 4213586"/>
                  <a:gd name="connsiteX16" fmla="*/ 10239778 w 10920007"/>
                  <a:gd name="connsiteY16" fmla="*/ 36 h 4213586"/>
                  <a:gd name="connsiteX0" fmla="*/ 10239778 w 10920007"/>
                  <a:gd name="connsiteY0" fmla="*/ 36 h 4191051"/>
                  <a:gd name="connsiteX1" fmla="*/ 9575913 w 10920007"/>
                  <a:gd name="connsiteY1" fmla="*/ 613177 h 4191051"/>
                  <a:gd name="connsiteX2" fmla="*/ 7347297 w 10920007"/>
                  <a:gd name="connsiteY2" fmla="*/ 685441 h 4191051"/>
                  <a:gd name="connsiteX3" fmla="*/ 5460004 w 10920007"/>
                  <a:gd name="connsiteY3" fmla="*/ 715061 h 4191051"/>
                  <a:gd name="connsiteX4" fmla="*/ 5460004 w 10920007"/>
                  <a:gd name="connsiteY4" fmla="*/ 721081 h 4191051"/>
                  <a:gd name="connsiteX5" fmla="*/ 3572711 w 10920007"/>
                  <a:gd name="connsiteY5" fmla="*/ 691461 h 4191051"/>
                  <a:gd name="connsiteX6" fmla="*/ 1344095 w 10920007"/>
                  <a:gd name="connsiteY6" fmla="*/ 619197 h 4191051"/>
                  <a:gd name="connsiteX7" fmla="*/ 680230 w 10920007"/>
                  <a:gd name="connsiteY7" fmla="*/ 6056 h 4191051"/>
                  <a:gd name="connsiteX8" fmla="*/ 101318 w 10920007"/>
                  <a:gd name="connsiteY8" fmla="*/ 219286 h 4191051"/>
                  <a:gd name="connsiteX9" fmla="*/ 712257 w 10920007"/>
                  <a:gd name="connsiteY9" fmla="*/ 820590 h 4191051"/>
                  <a:gd name="connsiteX10" fmla="*/ 2516423 w 10920007"/>
                  <a:gd name="connsiteY10" fmla="*/ 3401666 h 4191051"/>
                  <a:gd name="connsiteX11" fmla="*/ 5460004 w 10920007"/>
                  <a:gd name="connsiteY11" fmla="*/ 4191051 h 4191051"/>
                  <a:gd name="connsiteX12" fmla="*/ 8403585 w 10920007"/>
                  <a:gd name="connsiteY12" fmla="*/ 3395646 h 4191051"/>
                  <a:gd name="connsiteX13" fmla="*/ 10207751 w 10920007"/>
                  <a:gd name="connsiteY13" fmla="*/ 814570 h 4191051"/>
                  <a:gd name="connsiteX14" fmla="*/ 10818690 w 10920007"/>
                  <a:gd name="connsiteY14" fmla="*/ 213266 h 4191051"/>
                  <a:gd name="connsiteX15" fmla="*/ 10239778 w 10920007"/>
                  <a:gd name="connsiteY15" fmla="*/ 36 h 4191051"/>
                  <a:gd name="connsiteX0" fmla="*/ 10239778 w 10920007"/>
                  <a:gd name="connsiteY0" fmla="*/ 36 h 4218947"/>
                  <a:gd name="connsiteX1" fmla="*/ 9575913 w 10920007"/>
                  <a:gd name="connsiteY1" fmla="*/ 613177 h 4218947"/>
                  <a:gd name="connsiteX2" fmla="*/ 7347297 w 10920007"/>
                  <a:gd name="connsiteY2" fmla="*/ 685441 h 4218947"/>
                  <a:gd name="connsiteX3" fmla="*/ 5460004 w 10920007"/>
                  <a:gd name="connsiteY3" fmla="*/ 715061 h 4218947"/>
                  <a:gd name="connsiteX4" fmla="*/ 5460004 w 10920007"/>
                  <a:gd name="connsiteY4" fmla="*/ 721081 h 4218947"/>
                  <a:gd name="connsiteX5" fmla="*/ 3572711 w 10920007"/>
                  <a:gd name="connsiteY5" fmla="*/ 691461 h 4218947"/>
                  <a:gd name="connsiteX6" fmla="*/ 1344095 w 10920007"/>
                  <a:gd name="connsiteY6" fmla="*/ 619197 h 4218947"/>
                  <a:gd name="connsiteX7" fmla="*/ 680230 w 10920007"/>
                  <a:gd name="connsiteY7" fmla="*/ 6056 h 4218947"/>
                  <a:gd name="connsiteX8" fmla="*/ 101318 w 10920007"/>
                  <a:gd name="connsiteY8" fmla="*/ 219286 h 4218947"/>
                  <a:gd name="connsiteX9" fmla="*/ 712257 w 10920007"/>
                  <a:gd name="connsiteY9" fmla="*/ 820590 h 4218947"/>
                  <a:gd name="connsiteX10" fmla="*/ 2516423 w 10920007"/>
                  <a:gd name="connsiteY10" fmla="*/ 3401666 h 4218947"/>
                  <a:gd name="connsiteX11" fmla="*/ 5460004 w 10920007"/>
                  <a:gd name="connsiteY11" fmla="*/ 4191051 h 4218947"/>
                  <a:gd name="connsiteX12" fmla="*/ 8403585 w 10920007"/>
                  <a:gd name="connsiteY12" fmla="*/ 3395646 h 4218947"/>
                  <a:gd name="connsiteX13" fmla="*/ 10207751 w 10920007"/>
                  <a:gd name="connsiteY13" fmla="*/ 814570 h 4218947"/>
                  <a:gd name="connsiteX14" fmla="*/ 10818690 w 10920007"/>
                  <a:gd name="connsiteY14" fmla="*/ 213266 h 4218947"/>
                  <a:gd name="connsiteX15" fmla="*/ 10239778 w 10920007"/>
                  <a:gd name="connsiteY15" fmla="*/ 36 h 4218947"/>
                  <a:gd name="connsiteX0" fmla="*/ 10239778 w 10920007"/>
                  <a:gd name="connsiteY0" fmla="*/ 36 h 4367090"/>
                  <a:gd name="connsiteX1" fmla="*/ 9575913 w 10920007"/>
                  <a:gd name="connsiteY1" fmla="*/ 613177 h 4367090"/>
                  <a:gd name="connsiteX2" fmla="*/ 7347297 w 10920007"/>
                  <a:gd name="connsiteY2" fmla="*/ 685441 h 4367090"/>
                  <a:gd name="connsiteX3" fmla="*/ 5460004 w 10920007"/>
                  <a:gd name="connsiteY3" fmla="*/ 715061 h 4367090"/>
                  <a:gd name="connsiteX4" fmla="*/ 5460004 w 10920007"/>
                  <a:gd name="connsiteY4" fmla="*/ 721081 h 4367090"/>
                  <a:gd name="connsiteX5" fmla="*/ 3572711 w 10920007"/>
                  <a:gd name="connsiteY5" fmla="*/ 691461 h 4367090"/>
                  <a:gd name="connsiteX6" fmla="*/ 1344095 w 10920007"/>
                  <a:gd name="connsiteY6" fmla="*/ 619197 h 4367090"/>
                  <a:gd name="connsiteX7" fmla="*/ 680230 w 10920007"/>
                  <a:gd name="connsiteY7" fmla="*/ 6056 h 4367090"/>
                  <a:gd name="connsiteX8" fmla="*/ 101318 w 10920007"/>
                  <a:gd name="connsiteY8" fmla="*/ 219286 h 4367090"/>
                  <a:gd name="connsiteX9" fmla="*/ 712257 w 10920007"/>
                  <a:gd name="connsiteY9" fmla="*/ 820590 h 4367090"/>
                  <a:gd name="connsiteX10" fmla="*/ 2516423 w 10920007"/>
                  <a:gd name="connsiteY10" fmla="*/ 3401666 h 4367090"/>
                  <a:gd name="connsiteX11" fmla="*/ 5002804 w 10920007"/>
                  <a:gd name="connsiteY11" fmla="*/ 4343451 h 4367090"/>
                  <a:gd name="connsiteX12" fmla="*/ 8403585 w 10920007"/>
                  <a:gd name="connsiteY12" fmla="*/ 3395646 h 4367090"/>
                  <a:gd name="connsiteX13" fmla="*/ 10207751 w 10920007"/>
                  <a:gd name="connsiteY13" fmla="*/ 814570 h 4367090"/>
                  <a:gd name="connsiteX14" fmla="*/ 10818690 w 10920007"/>
                  <a:gd name="connsiteY14" fmla="*/ 213266 h 4367090"/>
                  <a:gd name="connsiteX15" fmla="*/ 10239778 w 10920007"/>
                  <a:gd name="connsiteY15" fmla="*/ 36 h 4367090"/>
                  <a:gd name="connsiteX0" fmla="*/ 10239778 w 10920007"/>
                  <a:gd name="connsiteY0" fmla="*/ 36 h 4345278"/>
                  <a:gd name="connsiteX1" fmla="*/ 9575913 w 10920007"/>
                  <a:gd name="connsiteY1" fmla="*/ 613177 h 4345278"/>
                  <a:gd name="connsiteX2" fmla="*/ 7347297 w 10920007"/>
                  <a:gd name="connsiteY2" fmla="*/ 685441 h 4345278"/>
                  <a:gd name="connsiteX3" fmla="*/ 5460004 w 10920007"/>
                  <a:gd name="connsiteY3" fmla="*/ 715061 h 4345278"/>
                  <a:gd name="connsiteX4" fmla="*/ 5460004 w 10920007"/>
                  <a:gd name="connsiteY4" fmla="*/ 721081 h 4345278"/>
                  <a:gd name="connsiteX5" fmla="*/ 3572711 w 10920007"/>
                  <a:gd name="connsiteY5" fmla="*/ 691461 h 4345278"/>
                  <a:gd name="connsiteX6" fmla="*/ 1344095 w 10920007"/>
                  <a:gd name="connsiteY6" fmla="*/ 619197 h 4345278"/>
                  <a:gd name="connsiteX7" fmla="*/ 680230 w 10920007"/>
                  <a:gd name="connsiteY7" fmla="*/ 6056 h 4345278"/>
                  <a:gd name="connsiteX8" fmla="*/ 101318 w 10920007"/>
                  <a:gd name="connsiteY8" fmla="*/ 219286 h 4345278"/>
                  <a:gd name="connsiteX9" fmla="*/ 712257 w 10920007"/>
                  <a:gd name="connsiteY9" fmla="*/ 820590 h 4345278"/>
                  <a:gd name="connsiteX10" fmla="*/ 2516423 w 10920007"/>
                  <a:gd name="connsiteY10" fmla="*/ 3401666 h 4345278"/>
                  <a:gd name="connsiteX11" fmla="*/ 5002804 w 10920007"/>
                  <a:gd name="connsiteY11" fmla="*/ 4343451 h 4345278"/>
                  <a:gd name="connsiteX12" fmla="*/ 8403585 w 10920007"/>
                  <a:gd name="connsiteY12" fmla="*/ 3395646 h 4345278"/>
                  <a:gd name="connsiteX13" fmla="*/ 10207751 w 10920007"/>
                  <a:gd name="connsiteY13" fmla="*/ 814570 h 4345278"/>
                  <a:gd name="connsiteX14" fmla="*/ 10818690 w 10920007"/>
                  <a:gd name="connsiteY14" fmla="*/ 213266 h 4345278"/>
                  <a:gd name="connsiteX15" fmla="*/ 10239778 w 10920007"/>
                  <a:gd name="connsiteY15" fmla="*/ 36 h 4345278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46727"/>
                  <a:gd name="connsiteX1" fmla="*/ 9575913 w 10920007"/>
                  <a:gd name="connsiteY1" fmla="*/ 613177 h 4346727"/>
                  <a:gd name="connsiteX2" fmla="*/ 7347297 w 10920007"/>
                  <a:gd name="connsiteY2" fmla="*/ 685441 h 4346727"/>
                  <a:gd name="connsiteX3" fmla="*/ 5460004 w 10920007"/>
                  <a:gd name="connsiteY3" fmla="*/ 715061 h 4346727"/>
                  <a:gd name="connsiteX4" fmla="*/ 5460004 w 10920007"/>
                  <a:gd name="connsiteY4" fmla="*/ 721081 h 4346727"/>
                  <a:gd name="connsiteX5" fmla="*/ 3572711 w 10920007"/>
                  <a:gd name="connsiteY5" fmla="*/ 691461 h 4346727"/>
                  <a:gd name="connsiteX6" fmla="*/ 1344095 w 10920007"/>
                  <a:gd name="connsiteY6" fmla="*/ 619197 h 4346727"/>
                  <a:gd name="connsiteX7" fmla="*/ 680230 w 10920007"/>
                  <a:gd name="connsiteY7" fmla="*/ 6056 h 4346727"/>
                  <a:gd name="connsiteX8" fmla="*/ 101318 w 10920007"/>
                  <a:gd name="connsiteY8" fmla="*/ 219286 h 4346727"/>
                  <a:gd name="connsiteX9" fmla="*/ 712257 w 10920007"/>
                  <a:gd name="connsiteY9" fmla="*/ 820590 h 4346727"/>
                  <a:gd name="connsiteX10" fmla="*/ 2516423 w 10920007"/>
                  <a:gd name="connsiteY10" fmla="*/ 3401666 h 4346727"/>
                  <a:gd name="connsiteX11" fmla="*/ 5002804 w 10920007"/>
                  <a:gd name="connsiteY11" fmla="*/ 4343451 h 4346727"/>
                  <a:gd name="connsiteX12" fmla="*/ 8403585 w 10920007"/>
                  <a:gd name="connsiteY12" fmla="*/ 3395646 h 4346727"/>
                  <a:gd name="connsiteX13" fmla="*/ 10207751 w 10920007"/>
                  <a:gd name="connsiteY13" fmla="*/ 814570 h 4346727"/>
                  <a:gd name="connsiteX14" fmla="*/ 10818690 w 10920007"/>
                  <a:gd name="connsiteY14" fmla="*/ 213266 h 4346727"/>
                  <a:gd name="connsiteX15" fmla="*/ 10239778 w 10920007"/>
                  <a:gd name="connsiteY15" fmla="*/ 36 h 4346727"/>
                  <a:gd name="connsiteX0" fmla="*/ 10239778 w 10920007"/>
                  <a:gd name="connsiteY0" fmla="*/ 36 h 4384562"/>
                  <a:gd name="connsiteX1" fmla="*/ 9575913 w 10920007"/>
                  <a:gd name="connsiteY1" fmla="*/ 613177 h 4384562"/>
                  <a:gd name="connsiteX2" fmla="*/ 7347297 w 10920007"/>
                  <a:gd name="connsiteY2" fmla="*/ 685441 h 4384562"/>
                  <a:gd name="connsiteX3" fmla="*/ 5460004 w 10920007"/>
                  <a:gd name="connsiteY3" fmla="*/ 715061 h 4384562"/>
                  <a:gd name="connsiteX4" fmla="*/ 5460004 w 10920007"/>
                  <a:gd name="connsiteY4" fmla="*/ 721081 h 4384562"/>
                  <a:gd name="connsiteX5" fmla="*/ 3572711 w 10920007"/>
                  <a:gd name="connsiteY5" fmla="*/ 691461 h 4384562"/>
                  <a:gd name="connsiteX6" fmla="*/ 1344095 w 10920007"/>
                  <a:gd name="connsiteY6" fmla="*/ 619197 h 4384562"/>
                  <a:gd name="connsiteX7" fmla="*/ 680230 w 10920007"/>
                  <a:gd name="connsiteY7" fmla="*/ 6056 h 4384562"/>
                  <a:gd name="connsiteX8" fmla="*/ 101318 w 10920007"/>
                  <a:gd name="connsiteY8" fmla="*/ 219286 h 4384562"/>
                  <a:gd name="connsiteX9" fmla="*/ 712257 w 10920007"/>
                  <a:gd name="connsiteY9" fmla="*/ 820590 h 4384562"/>
                  <a:gd name="connsiteX10" fmla="*/ 2516423 w 10920007"/>
                  <a:gd name="connsiteY10" fmla="*/ 3401666 h 4384562"/>
                  <a:gd name="connsiteX11" fmla="*/ 5269504 w 10920007"/>
                  <a:gd name="connsiteY11" fmla="*/ 4381551 h 4384562"/>
                  <a:gd name="connsiteX12" fmla="*/ 8403585 w 10920007"/>
                  <a:gd name="connsiteY12" fmla="*/ 3395646 h 4384562"/>
                  <a:gd name="connsiteX13" fmla="*/ 10207751 w 10920007"/>
                  <a:gd name="connsiteY13" fmla="*/ 814570 h 4384562"/>
                  <a:gd name="connsiteX14" fmla="*/ 10818690 w 10920007"/>
                  <a:gd name="connsiteY14" fmla="*/ 213266 h 4384562"/>
                  <a:gd name="connsiteX15" fmla="*/ 10239778 w 10920007"/>
                  <a:gd name="connsiteY15" fmla="*/ 36 h 4384562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572711 w 10920007"/>
                  <a:gd name="connsiteY5" fmla="*/ 69146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16423 w 10920007"/>
                  <a:gd name="connsiteY10" fmla="*/ 3401666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460004 w 10920007"/>
                  <a:gd name="connsiteY4" fmla="*/ 721081 h 4381551"/>
                  <a:gd name="connsiteX5" fmla="*/ 3420311 w 10920007"/>
                  <a:gd name="connsiteY5" fmla="*/ 333941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16423 w 10920007"/>
                  <a:gd name="connsiteY10" fmla="*/ 3401666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460004 w 10920007"/>
                  <a:gd name="connsiteY3" fmla="*/ 715061 h 4381551"/>
                  <a:gd name="connsiteX4" fmla="*/ 5802904 w 10920007"/>
                  <a:gd name="connsiteY4" fmla="*/ 3807181 h 4381551"/>
                  <a:gd name="connsiteX5" fmla="*/ 3420311 w 10920007"/>
                  <a:gd name="connsiteY5" fmla="*/ 3339411 h 4381551"/>
                  <a:gd name="connsiteX6" fmla="*/ 1344095 w 10920007"/>
                  <a:gd name="connsiteY6" fmla="*/ 619197 h 4381551"/>
                  <a:gd name="connsiteX7" fmla="*/ 680230 w 10920007"/>
                  <a:gd name="connsiteY7" fmla="*/ 6056 h 4381551"/>
                  <a:gd name="connsiteX8" fmla="*/ 101318 w 10920007"/>
                  <a:gd name="connsiteY8" fmla="*/ 219286 h 4381551"/>
                  <a:gd name="connsiteX9" fmla="*/ 712257 w 10920007"/>
                  <a:gd name="connsiteY9" fmla="*/ 820590 h 4381551"/>
                  <a:gd name="connsiteX10" fmla="*/ 2516423 w 10920007"/>
                  <a:gd name="connsiteY10" fmla="*/ 3401666 h 4381551"/>
                  <a:gd name="connsiteX11" fmla="*/ 5269504 w 10920007"/>
                  <a:gd name="connsiteY11" fmla="*/ 4381551 h 4381551"/>
                  <a:gd name="connsiteX12" fmla="*/ 8403585 w 10920007"/>
                  <a:gd name="connsiteY12" fmla="*/ 3395646 h 4381551"/>
                  <a:gd name="connsiteX13" fmla="*/ 10207751 w 10920007"/>
                  <a:gd name="connsiteY13" fmla="*/ 814570 h 4381551"/>
                  <a:gd name="connsiteX14" fmla="*/ 10818690 w 10920007"/>
                  <a:gd name="connsiteY14" fmla="*/ 213266 h 4381551"/>
                  <a:gd name="connsiteX15" fmla="*/ 10239778 w 10920007"/>
                  <a:gd name="connsiteY15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7347297 w 10920007"/>
                  <a:gd name="connsiteY2" fmla="*/ 685441 h 4381551"/>
                  <a:gd name="connsiteX3" fmla="*/ 5802904 w 10920007"/>
                  <a:gd name="connsiteY3" fmla="*/ 3807181 h 4381551"/>
                  <a:gd name="connsiteX4" fmla="*/ 3420311 w 10920007"/>
                  <a:gd name="connsiteY4" fmla="*/ 3339411 h 4381551"/>
                  <a:gd name="connsiteX5" fmla="*/ 1344095 w 10920007"/>
                  <a:gd name="connsiteY5" fmla="*/ 619197 h 4381551"/>
                  <a:gd name="connsiteX6" fmla="*/ 680230 w 10920007"/>
                  <a:gd name="connsiteY6" fmla="*/ 6056 h 4381551"/>
                  <a:gd name="connsiteX7" fmla="*/ 101318 w 10920007"/>
                  <a:gd name="connsiteY7" fmla="*/ 219286 h 4381551"/>
                  <a:gd name="connsiteX8" fmla="*/ 712257 w 10920007"/>
                  <a:gd name="connsiteY8" fmla="*/ 820590 h 4381551"/>
                  <a:gd name="connsiteX9" fmla="*/ 2516423 w 10920007"/>
                  <a:gd name="connsiteY9" fmla="*/ 3401666 h 4381551"/>
                  <a:gd name="connsiteX10" fmla="*/ 5269504 w 10920007"/>
                  <a:gd name="connsiteY10" fmla="*/ 4381551 h 4381551"/>
                  <a:gd name="connsiteX11" fmla="*/ 8403585 w 10920007"/>
                  <a:gd name="connsiteY11" fmla="*/ 3395646 h 4381551"/>
                  <a:gd name="connsiteX12" fmla="*/ 10207751 w 10920007"/>
                  <a:gd name="connsiteY12" fmla="*/ 814570 h 4381551"/>
                  <a:gd name="connsiteX13" fmla="*/ 10818690 w 10920007"/>
                  <a:gd name="connsiteY13" fmla="*/ 213266 h 4381551"/>
                  <a:gd name="connsiteX14" fmla="*/ 10239778 w 10920007"/>
                  <a:gd name="connsiteY14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1344095 w 10920007"/>
                  <a:gd name="connsiteY4" fmla="*/ 619197 h 4381551"/>
                  <a:gd name="connsiteX5" fmla="*/ 680230 w 10920007"/>
                  <a:gd name="connsiteY5" fmla="*/ 6056 h 4381551"/>
                  <a:gd name="connsiteX6" fmla="*/ 101318 w 10920007"/>
                  <a:gd name="connsiteY6" fmla="*/ 219286 h 4381551"/>
                  <a:gd name="connsiteX7" fmla="*/ 712257 w 10920007"/>
                  <a:gd name="connsiteY7" fmla="*/ 820590 h 4381551"/>
                  <a:gd name="connsiteX8" fmla="*/ 2516423 w 10920007"/>
                  <a:gd name="connsiteY8" fmla="*/ 3401666 h 4381551"/>
                  <a:gd name="connsiteX9" fmla="*/ 5269504 w 10920007"/>
                  <a:gd name="connsiteY9" fmla="*/ 4381551 h 4381551"/>
                  <a:gd name="connsiteX10" fmla="*/ 8403585 w 10920007"/>
                  <a:gd name="connsiteY10" fmla="*/ 3395646 h 4381551"/>
                  <a:gd name="connsiteX11" fmla="*/ 10207751 w 10920007"/>
                  <a:gd name="connsiteY11" fmla="*/ 814570 h 4381551"/>
                  <a:gd name="connsiteX12" fmla="*/ 10818690 w 10920007"/>
                  <a:gd name="connsiteY12" fmla="*/ 213266 h 4381551"/>
                  <a:gd name="connsiteX13" fmla="*/ 10239778 w 10920007"/>
                  <a:gd name="connsiteY13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1344095 w 10920007"/>
                  <a:gd name="connsiteY4" fmla="*/ 619197 h 4381551"/>
                  <a:gd name="connsiteX5" fmla="*/ 680230 w 10920007"/>
                  <a:gd name="connsiteY5" fmla="*/ 6056 h 4381551"/>
                  <a:gd name="connsiteX6" fmla="*/ 101318 w 10920007"/>
                  <a:gd name="connsiteY6" fmla="*/ 219286 h 4381551"/>
                  <a:gd name="connsiteX7" fmla="*/ 712257 w 10920007"/>
                  <a:gd name="connsiteY7" fmla="*/ 820590 h 4381551"/>
                  <a:gd name="connsiteX8" fmla="*/ 2516423 w 10920007"/>
                  <a:gd name="connsiteY8" fmla="*/ 3401666 h 4381551"/>
                  <a:gd name="connsiteX9" fmla="*/ 5269504 w 10920007"/>
                  <a:gd name="connsiteY9" fmla="*/ 4381551 h 4381551"/>
                  <a:gd name="connsiteX10" fmla="*/ 8403585 w 10920007"/>
                  <a:gd name="connsiteY10" fmla="*/ 3395646 h 4381551"/>
                  <a:gd name="connsiteX11" fmla="*/ 10207751 w 10920007"/>
                  <a:gd name="connsiteY11" fmla="*/ 814570 h 4381551"/>
                  <a:gd name="connsiteX12" fmla="*/ 10818690 w 10920007"/>
                  <a:gd name="connsiteY12" fmla="*/ 213266 h 4381551"/>
                  <a:gd name="connsiteX13" fmla="*/ 10239778 w 10920007"/>
                  <a:gd name="connsiteY13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1344095 w 10920007"/>
                  <a:gd name="connsiteY4" fmla="*/ 619197 h 4381551"/>
                  <a:gd name="connsiteX5" fmla="*/ 680230 w 10920007"/>
                  <a:gd name="connsiteY5" fmla="*/ 6056 h 4381551"/>
                  <a:gd name="connsiteX6" fmla="*/ 101318 w 10920007"/>
                  <a:gd name="connsiteY6" fmla="*/ 219286 h 4381551"/>
                  <a:gd name="connsiteX7" fmla="*/ 712257 w 10920007"/>
                  <a:gd name="connsiteY7" fmla="*/ 820590 h 4381551"/>
                  <a:gd name="connsiteX8" fmla="*/ 2516423 w 10920007"/>
                  <a:gd name="connsiteY8" fmla="*/ 3401666 h 4381551"/>
                  <a:gd name="connsiteX9" fmla="*/ 5269504 w 10920007"/>
                  <a:gd name="connsiteY9" fmla="*/ 4381551 h 4381551"/>
                  <a:gd name="connsiteX10" fmla="*/ 8403585 w 10920007"/>
                  <a:gd name="connsiteY10" fmla="*/ 3395646 h 4381551"/>
                  <a:gd name="connsiteX11" fmla="*/ 10207751 w 10920007"/>
                  <a:gd name="connsiteY11" fmla="*/ 814570 h 4381551"/>
                  <a:gd name="connsiteX12" fmla="*/ 10818690 w 10920007"/>
                  <a:gd name="connsiteY12" fmla="*/ 213266 h 4381551"/>
                  <a:gd name="connsiteX13" fmla="*/ 10239778 w 10920007"/>
                  <a:gd name="connsiteY13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1344095 w 10920007"/>
                  <a:gd name="connsiteY4" fmla="*/ 619197 h 4381551"/>
                  <a:gd name="connsiteX5" fmla="*/ 680230 w 10920007"/>
                  <a:gd name="connsiteY5" fmla="*/ 6056 h 4381551"/>
                  <a:gd name="connsiteX6" fmla="*/ 101318 w 10920007"/>
                  <a:gd name="connsiteY6" fmla="*/ 219286 h 4381551"/>
                  <a:gd name="connsiteX7" fmla="*/ 712257 w 10920007"/>
                  <a:gd name="connsiteY7" fmla="*/ 820590 h 4381551"/>
                  <a:gd name="connsiteX8" fmla="*/ 2516423 w 10920007"/>
                  <a:gd name="connsiteY8" fmla="*/ 3401666 h 4381551"/>
                  <a:gd name="connsiteX9" fmla="*/ 5269504 w 10920007"/>
                  <a:gd name="connsiteY9" fmla="*/ 4381551 h 4381551"/>
                  <a:gd name="connsiteX10" fmla="*/ 8403585 w 10920007"/>
                  <a:gd name="connsiteY10" fmla="*/ 3395646 h 4381551"/>
                  <a:gd name="connsiteX11" fmla="*/ 10207751 w 10920007"/>
                  <a:gd name="connsiteY11" fmla="*/ 814570 h 4381551"/>
                  <a:gd name="connsiteX12" fmla="*/ 10818690 w 10920007"/>
                  <a:gd name="connsiteY12" fmla="*/ 213266 h 4381551"/>
                  <a:gd name="connsiteX13" fmla="*/ 10239778 w 10920007"/>
                  <a:gd name="connsiteY13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1344095 w 10920007"/>
                  <a:gd name="connsiteY4" fmla="*/ 619197 h 4381551"/>
                  <a:gd name="connsiteX5" fmla="*/ 680230 w 10920007"/>
                  <a:gd name="connsiteY5" fmla="*/ 6056 h 4381551"/>
                  <a:gd name="connsiteX6" fmla="*/ 101318 w 10920007"/>
                  <a:gd name="connsiteY6" fmla="*/ 219286 h 4381551"/>
                  <a:gd name="connsiteX7" fmla="*/ 712257 w 10920007"/>
                  <a:gd name="connsiteY7" fmla="*/ 820590 h 4381551"/>
                  <a:gd name="connsiteX8" fmla="*/ 2516423 w 10920007"/>
                  <a:gd name="connsiteY8" fmla="*/ 3401666 h 4381551"/>
                  <a:gd name="connsiteX9" fmla="*/ 5269504 w 10920007"/>
                  <a:gd name="connsiteY9" fmla="*/ 4381551 h 4381551"/>
                  <a:gd name="connsiteX10" fmla="*/ 8403585 w 10920007"/>
                  <a:gd name="connsiteY10" fmla="*/ 3395646 h 4381551"/>
                  <a:gd name="connsiteX11" fmla="*/ 10207751 w 10920007"/>
                  <a:gd name="connsiteY11" fmla="*/ 814570 h 4381551"/>
                  <a:gd name="connsiteX12" fmla="*/ 10818690 w 10920007"/>
                  <a:gd name="connsiteY12" fmla="*/ 213266 h 4381551"/>
                  <a:gd name="connsiteX13" fmla="*/ 10239778 w 10920007"/>
                  <a:gd name="connsiteY13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2141433 w 10920007"/>
                  <a:gd name="connsiteY4" fmla="*/ 1951693 h 4381551"/>
                  <a:gd name="connsiteX5" fmla="*/ 1344095 w 10920007"/>
                  <a:gd name="connsiteY5" fmla="*/ 619197 h 4381551"/>
                  <a:gd name="connsiteX6" fmla="*/ 680230 w 10920007"/>
                  <a:gd name="connsiteY6" fmla="*/ 6056 h 4381551"/>
                  <a:gd name="connsiteX7" fmla="*/ 101318 w 10920007"/>
                  <a:gd name="connsiteY7" fmla="*/ 219286 h 4381551"/>
                  <a:gd name="connsiteX8" fmla="*/ 712257 w 10920007"/>
                  <a:gd name="connsiteY8" fmla="*/ 820590 h 4381551"/>
                  <a:gd name="connsiteX9" fmla="*/ 2516423 w 10920007"/>
                  <a:gd name="connsiteY9" fmla="*/ 3401666 h 4381551"/>
                  <a:gd name="connsiteX10" fmla="*/ 5269504 w 10920007"/>
                  <a:gd name="connsiteY10" fmla="*/ 4381551 h 4381551"/>
                  <a:gd name="connsiteX11" fmla="*/ 8403585 w 10920007"/>
                  <a:gd name="connsiteY11" fmla="*/ 3395646 h 4381551"/>
                  <a:gd name="connsiteX12" fmla="*/ 10207751 w 10920007"/>
                  <a:gd name="connsiteY12" fmla="*/ 814570 h 4381551"/>
                  <a:gd name="connsiteX13" fmla="*/ 10818690 w 10920007"/>
                  <a:gd name="connsiteY13" fmla="*/ 213266 h 4381551"/>
                  <a:gd name="connsiteX14" fmla="*/ 10239778 w 10920007"/>
                  <a:gd name="connsiteY14" fmla="*/ 36 h 4381551"/>
                  <a:gd name="connsiteX0" fmla="*/ 10239778 w 10920007"/>
                  <a:gd name="connsiteY0" fmla="*/ 36 h 4381551"/>
                  <a:gd name="connsiteX1" fmla="*/ 9575913 w 10920007"/>
                  <a:gd name="connsiteY1" fmla="*/ 613177 h 4381551"/>
                  <a:gd name="connsiteX2" fmla="*/ 5802904 w 10920007"/>
                  <a:gd name="connsiteY2" fmla="*/ 3807181 h 4381551"/>
                  <a:gd name="connsiteX3" fmla="*/ 3420311 w 10920007"/>
                  <a:gd name="connsiteY3" fmla="*/ 3339411 h 4381551"/>
                  <a:gd name="connsiteX4" fmla="*/ 2141433 w 10920007"/>
                  <a:gd name="connsiteY4" fmla="*/ 1951693 h 4381551"/>
                  <a:gd name="connsiteX5" fmla="*/ 1344095 w 10920007"/>
                  <a:gd name="connsiteY5" fmla="*/ 619197 h 4381551"/>
                  <a:gd name="connsiteX6" fmla="*/ 680230 w 10920007"/>
                  <a:gd name="connsiteY6" fmla="*/ 6056 h 4381551"/>
                  <a:gd name="connsiteX7" fmla="*/ 101318 w 10920007"/>
                  <a:gd name="connsiteY7" fmla="*/ 219286 h 4381551"/>
                  <a:gd name="connsiteX8" fmla="*/ 712257 w 10920007"/>
                  <a:gd name="connsiteY8" fmla="*/ 820590 h 4381551"/>
                  <a:gd name="connsiteX9" fmla="*/ 2516423 w 10920007"/>
                  <a:gd name="connsiteY9" fmla="*/ 3401666 h 4381551"/>
                  <a:gd name="connsiteX10" fmla="*/ 5269504 w 10920007"/>
                  <a:gd name="connsiteY10" fmla="*/ 4381551 h 4381551"/>
                  <a:gd name="connsiteX11" fmla="*/ 8403585 w 10920007"/>
                  <a:gd name="connsiteY11" fmla="*/ 3395646 h 4381551"/>
                  <a:gd name="connsiteX12" fmla="*/ 10207751 w 10920007"/>
                  <a:gd name="connsiteY12" fmla="*/ 814570 h 4381551"/>
                  <a:gd name="connsiteX13" fmla="*/ 10818690 w 10920007"/>
                  <a:gd name="connsiteY13" fmla="*/ 213266 h 4381551"/>
                  <a:gd name="connsiteX14" fmla="*/ 10239778 w 10920007"/>
                  <a:gd name="connsiteY14" fmla="*/ 36 h 438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20007" h="4381551">
                    <a:moveTo>
                      <a:pt x="10239778" y="36"/>
                    </a:moveTo>
                    <a:cubicBezTo>
                      <a:pt x="9987208" y="2794"/>
                      <a:pt x="9745096" y="161847"/>
                      <a:pt x="9575913" y="613177"/>
                    </a:cubicBezTo>
                    <a:cubicBezTo>
                      <a:pt x="8623043" y="1963595"/>
                      <a:pt x="8127374" y="3352113"/>
                      <a:pt x="5802904" y="3807181"/>
                    </a:cubicBezTo>
                    <a:cubicBezTo>
                      <a:pt x="4913456" y="3841758"/>
                      <a:pt x="4214509" y="3704884"/>
                      <a:pt x="3420311" y="3339411"/>
                    </a:cubicBezTo>
                    <a:cubicBezTo>
                      <a:pt x="2822766" y="3020638"/>
                      <a:pt x="2487469" y="2405062"/>
                      <a:pt x="2141433" y="1951693"/>
                    </a:cubicBezTo>
                    <a:cubicBezTo>
                      <a:pt x="1795397" y="1498324"/>
                      <a:pt x="1600329" y="933945"/>
                      <a:pt x="1344095" y="619197"/>
                    </a:cubicBezTo>
                    <a:cubicBezTo>
                      <a:pt x="1174912" y="167867"/>
                      <a:pt x="932800" y="8814"/>
                      <a:pt x="680230" y="6056"/>
                    </a:cubicBezTo>
                    <a:cubicBezTo>
                      <a:pt x="483787" y="3911"/>
                      <a:pt x="281019" y="96315"/>
                      <a:pt x="101318" y="219286"/>
                    </a:cubicBezTo>
                    <a:cubicBezTo>
                      <a:pt x="-65901" y="398902"/>
                      <a:pt x="-121622" y="987539"/>
                      <a:pt x="712257" y="820590"/>
                    </a:cubicBezTo>
                    <a:cubicBezTo>
                      <a:pt x="995876" y="1624914"/>
                      <a:pt x="1687776" y="2838799"/>
                      <a:pt x="2516423" y="3401666"/>
                    </a:cubicBezTo>
                    <a:cubicBezTo>
                      <a:pt x="3307714" y="3963409"/>
                      <a:pt x="4131207" y="4231940"/>
                      <a:pt x="5269504" y="4381551"/>
                    </a:cubicBezTo>
                    <a:cubicBezTo>
                      <a:pt x="6931900" y="4272100"/>
                      <a:pt x="7441441" y="4003681"/>
                      <a:pt x="8403585" y="3395646"/>
                    </a:cubicBezTo>
                    <a:cubicBezTo>
                      <a:pt x="9232232" y="2832779"/>
                      <a:pt x="9924132" y="1618894"/>
                      <a:pt x="10207751" y="814570"/>
                    </a:cubicBezTo>
                    <a:cubicBezTo>
                      <a:pt x="11041630" y="981519"/>
                      <a:pt x="10985909" y="392882"/>
                      <a:pt x="10818690" y="213266"/>
                    </a:cubicBezTo>
                    <a:cubicBezTo>
                      <a:pt x="10638989" y="90295"/>
                      <a:pt x="10436221" y="-2109"/>
                      <a:pt x="10239778" y="36"/>
                    </a:cubicBezTo>
                    <a:close/>
                  </a:path>
                </a:pathLst>
              </a:custGeom>
              <a:grpFill/>
              <a:ln>
                <a:solidFill>
                  <a:srgbClr val="6A3F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52" name="Csoportba foglalás 851"/>
          <p:cNvGrpSpPr/>
          <p:nvPr/>
        </p:nvGrpSpPr>
        <p:grpSpPr>
          <a:xfrm>
            <a:off x="1464112" y="416649"/>
            <a:ext cx="5918036" cy="6024703"/>
            <a:chOff x="1322009" y="173538"/>
            <a:chExt cx="5918036" cy="6024703"/>
          </a:xfrm>
        </p:grpSpPr>
        <p:pic>
          <p:nvPicPr>
            <p:cNvPr id="847" name="Kép 8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6282" y="173538"/>
              <a:ext cx="5889491" cy="6024703"/>
            </a:xfrm>
            <a:prstGeom prst="rect">
              <a:avLst/>
            </a:prstGeom>
          </p:spPr>
        </p:pic>
        <p:sp>
          <p:nvSpPr>
            <p:cNvPr id="849" name="Téglalap 848"/>
            <p:cNvSpPr/>
            <p:nvPr/>
          </p:nvSpPr>
          <p:spPr>
            <a:xfrm>
              <a:off x="1322009" y="173538"/>
              <a:ext cx="5918036" cy="6024703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hu-HU" sz="2000" b="1" dirty="0"/>
                <a:t>Készíts bárkát!</a:t>
              </a:r>
            </a:p>
            <a:p>
              <a:pPr algn="ctr"/>
              <a:endParaRPr lang="hu-HU" sz="2000" b="1" dirty="0"/>
            </a:p>
            <a:p>
              <a:pPr marL="457200" indent="-457200" algn="ctr">
                <a:buAutoNum type="arabicPeriod"/>
              </a:pPr>
              <a:r>
                <a:rPr lang="hu-HU" sz="2000" dirty="0"/>
                <a:t>Vágd körbe a sablont!</a:t>
              </a:r>
            </a:p>
            <a:p>
              <a:pPr algn="ctr"/>
              <a:r>
                <a:rPr lang="hu-HU" sz="2000" dirty="0">
                  <a:hlinkClick r:id="rId4"/>
                </a:rPr>
                <a:t>(Innen letölthető a sablon.)</a:t>
              </a:r>
              <a:endParaRPr lang="hu-HU" sz="2000" dirty="0"/>
            </a:p>
            <a:p>
              <a:pPr algn="ctr"/>
              <a:r>
                <a:rPr lang="hu-HU" sz="2000" dirty="0"/>
                <a:t>Egyik oldala lesz a bárka külseje,</a:t>
              </a:r>
            </a:p>
            <a:p>
              <a:pPr algn="ctr"/>
              <a:r>
                <a:rPr lang="hu-HU" sz="2000" dirty="0"/>
                <a:t>a másik oldala lesz a bárka belseje.</a:t>
              </a:r>
            </a:p>
            <a:p>
              <a:pPr algn="ctr"/>
              <a:r>
                <a:rPr lang="hu-HU" sz="2000" dirty="0"/>
                <a:t>2. Színezd ki a lapod mindkét oldalát!</a:t>
              </a:r>
            </a:p>
            <a:p>
              <a:pPr algn="ctr"/>
              <a:r>
                <a:rPr lang="hu-HU" sz="2000" dirty="0"/>
                <a:t>Belülre rajzolj rekeszeket, </a:t>
              </a:r>
            </a:p>
            <a:p>
              <a:pPr algn="ctr"/>
              <a:r>
                <a:rPr lang="hu-HU" sz="2000" dirty="0"/>
                <a:t>ahova az állatok majd elkülönítve bemehetnek!</a:t>
              </a:r>
            </a:p>
            <a:p>
              <a:pPr algn="ctr"/>
              <a:endParaRPr lang="hu-HU" sz="2000" dirty="0"/>
            </a:p>
            <a:p>
              <a:pPr algn="ctr"/>
              <a:r>
                <a:rPr lang="hu-HU" sz="2000" dirty="0"/>
                <a:t>3. A szaggatott vonal mentén hajtsd félbe a kiszínezett bárkádat!</a:t>
              </a:r>
            </a:p>
            <a:p>
              <a:pPr algn="ctr"/>
              <a:endParaRPr lang="hu-HU" sz="2000" dirty="0"/>
            </a:p>
            <a:p>
              <a:pPr algn="ctr"/>
              <a:r>
                <a:rPr lang="hu-HU" sz="2000" dirty="0"/>
                <a:t>4. Tedd a bárkádat az íróasztalodra, hogy emlékeztessen arra, hogy te is járj Isten útján!</a:t>
              </a:r>
            </a:p>
            <a:p>
              <a:pPr algn="ctr"/>
              <a:endParaRPr lang="hu-HU" sz="2000" dirty="0"/>
            </a:p>
            <a:p>
              <a:pPr algn="ctr"/>
              <a:r>
                <a:rPr lang="hu-HU" sz="2000" dirty="0"/>
                <a:t>5. A következő alkalommal bekerülnek </a:t>
              </a:r>
            </a:p>
            <a:p>
              <a:pPr algn="ctr"/>
              <a:r>
                <a:rPr lang="hu-HU" sz="2000" dirty="0"/>
                <a:t>az állatok a bárkába.</a:t>
              </a:r>
            </a:p>
          </p:txBody>
        </p:sp>
      </p:grpSp>
      <p:pic>
        <p:nvPicPr>
          <p:cNvPr id="850" name="Kép 8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67036" cy="1368000"/>
          </a:xfrm>
          <a:prstGeom prst="rect">
            <a:avLst/>
          </a:prstGeom>
        </p:spPr>
      </p:pic>
      <p:pic>
        <p:nvPicPr>
          <p:cNvPr id="851" name="Kép 8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90000"/>
            <a:ext cx="1376363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097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E6C8"/>
          </a:solidFill>
          <a:ln>
            <a:noFill/>
          </a:ln>
          <a:effectLst>
            <a:innerShdw blurRad="800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95CAEA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Kép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9" y="0"/>
            <a:ext cx="12233279" cy="6964017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3"/>
          <a:srcRect l="12695" r="61586" b="52390"/>
          <a:stretch/>
        </p:blipFill>
        <p:spPr>
          <a:xfrm flipH="1">
            <a:off x="0" y="3886200"/>
            <a:ext cx="4360680" cy="4087467"/>
          </a:xfrm>
          <a:prstGeom prst="rect">
            <a:avLst/>
          </a:prstGeom>
        </p:spPr>
      </p:pic>
      <p:sp>
        <p:nvSpPr>
          <p:cNvPr id="207" name="Szövegdoboz 206"/>
          <p:cNvSpPr txBox="1"/>
          <p:nvPr/>
        </p:nvSpPr>
        <p:spPr>
          <a:xfrm>
            <a:off x="4401959" y="2047345"/>
            <a:ext cx="7106869" cy="2837793"/>
          </a:xfrm>
          <a:prstGeom prst="roundRect">
            <a:avLst/>
          </a:prstGeom>
          <a:solidFill>
            <a:srgbClr val="3598AD"/>
          </a:solidFill>
        </p:spPr>
        <p:txBody>
          <a:bodyPr wrap="square" rtlCol="0">
            <a:no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Nézd meg jól ezt a képet! Mit gondolsz? </a:t>
            </a:r>
          </a:p>
          <a:p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1"/>
                </a:solidFill>
              </a:rPr>
              <a:t>Vajon a háza erkélyéről tekint le a gazda?</a:t>
            </a:r>
          </a:p>
          <a:p>
            <a:r>
              <a:rPr lang="hu-HU" sz="2400" dirty="0">
                <a:solidFill>
                  <a:schemeClr val="bg1"/>
                </a:solidFill>
              </a:rPr>
              <a:t>Talán egy kilátó tetején áll egy idős ember?</a:t>
            </a:r>
          </a:p>
          <a:p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1"/>
                </a:solidFill>
              </a:rPr>
              <a:t>Elárulom: itt valami egészen másról van szó!</a:t>
            </a:r>
          </a:p>
          <a:p>
            <a:r>
              <a:rPr lang="hu-HU" sz="2400" dirty="0">
                <a:solidFill>
                  <a:schemeClr val="bg1"/>
                </a:solidFill>
              </a:rPr>
              <a:t>Csak kattints, és mindenre fény derül!</a:t>
            </a:r>
          </a:p>
          <a:p>
            <a:endParaRPr lang="hu-HU" sz="2400" dirty="0">
              <a:solidFill>
                <a:schemeClr val="bg1"/>
              </a:solidFill>
            </a:endParaRPr>
          </a:p>
          <a:p>
            <a:endParaRPr lang="hu-HU" sz="2400" dirty="0">
              <a:solidFill>
                <a:schemeClr val="bg1"/>
              </a:solidFill>
            </a:endParaRPr>
          </a:p>
          <a:p>
            <a:endParaRPr lang="hu-HU" sz="2400" dirty="0">
              <a:solidFill>
                <a:schemeClr val="bg1"/>
              </a:solidFill>
            </a:endParaRPr>
          </a:p>
          <a:p>
            <a:endParaRPr lang="hu-HU" sz="2400" dirty="0">
              <a:solidFill>
                <a:schemeClr val="bg1"/>
              </a:solidFill>
            </a:endParaRPr>
          </a:p>
          <a:p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208" name="Kép 2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9" y="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00052 0.0923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0091 -0.1495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1959319"/>
            <a:ext cx="12192000" cy="4927035"/>
          </a:xfrm>
          <a:prstGeom prst="rect">
            <a:avLst/>
          </a:prstGeom>
          <a:solidFill>
            <a:srgbClr val="73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4"/>
          <p:cNvSpPr/>
          <p:nvPr/>
        </p:nvSpPr>
        <p:spPr>
          <a:xfrm>
            <a:off x="7280547" y="5631201"/>
            <a:ext cx="2627453" cy="474105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4"/>
          <p:cNvSpPr/>
          <p:nvPr/>
        </p:nvSpPr>
        <p:spPr>
          <a:xfrm>
            <a:off x="467379" y="2115799"/>
            <a:ext cx="2119574" cy="1017091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4"/>
          <p:cNvSpPr/>
          <p:nvPr/>
        </p:nvSpPr>
        <p:spPr>
          <a:xfrm>
            <a:off x="8147785" y="3694352"/>
            <a:ext cx="2627453" cy="1177101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4"/>
          <p:cNvSpPr/>
          <p:nvPr/>
        </p:nvSpPr>
        <p:spPr>
          <a:xfrm>
            <a:off x="3545719" y="2418015"/>
            <a:ext cx="1610360" cy="441279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4"/>
          <p:cNvSpPr/>
          <p:nvPr/>
        </p:nvSpPr>
        <p:spPr>
          <a:xfrm>
            <a:off x="6591969" y="3611031"/>
            <a:ext cx="1610360" cy="441279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1" name="Csoportba foglalás 40"/>
          <p:cNvGrpSpPr/>
          <p:nvPr/>
        </p:nvGrpSpPr>
        <p:grpSpPr>
          <a:xfrm flipH="1">
            <a:off x="4436796" y="948338"/>
            <a:ext cx="931338" cy="1210175"/>
            <a:chOff x="8912229" y="844495"/>
            <a:chExt cx="2784408" cy="4203619"/>
          </a:xfrm>
        </p:grpSpPr>
        <p:sp>
          <p:nvSpPr>
            <p:cNvPr id="42" name="Szabadkézi sokszög 41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/>
          <p:cNvGrpSpPr/>
          <p:nvPr/>
        </p:nvGrpSpPr>
        <p:grpSpPr>
          <a:xfrm flipH="1">
            <a:off x="325901" y="2525147"/>
            <a:ext cx="931338" cy="1210175"/>
            <a:chOff x="8912229" y="844495"/>
            <a:chExt cx="2784408" cy="4203619"/>
          </a:xfrm>
        </p:grpSpPr>
        <p:sp>
          <p:nvSpPr>
            <p:cNvPr id="45" name="Szabadkézi sokszög 44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7" name="Csoportba foglalás 46"/>
          <p:cNvGrpSpPr/>
          <p:nvPr/>
        </p:nvGrpSpPr>
        <p:grpSpPr>
          <a:xfrm>
            <a:off x="2707453" y="4581394"/>
            <a:ext cx="802119" cy="675458"/>
            <a:chOff x="4163624" y="5990659"/>
            <a:chExt cx="1028137" cy="766970"/>
          </a:xfrm>
        </p:grpSpPr>
        <p:sp>
          <p:nvSpPr>
            <p:cNvPr id="48" name="Ellipszis 47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1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Ellipszis 52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3518720" y="1603534"/>
            <a:ext cx="802119" cy="675458"/>
            <a:chOff x="4163624" y="5990659"/>
            <a:chExt cx="1028137" cy="766970"/>
          </a:xfrm>
        </p:grpSpPr>
        <p:sp>
          <p:nvSpPr>
            <p:cNvPr id="62" name="Ellipszis 61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Ellipszis 62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Ellipszis 63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Ellipszis 64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Ellipszis 65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Ellipszis 66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8" name="Csoportba foglalás 67"/>
          <p:cNvGrpSpPr/>
          <p:nvPr/>
        </p:nvGrpSpPr>
        <p:grpSpPr>
          <a:xfrm>
            <a:off x="9367591" y="1834095"/>
            <a:ext cx="231428" cy="471533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69" name="Ellipszis 68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Ellipszis 69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Ellipszis 71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Ellipszis 72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74" name="Csoportba foglalás 73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75" name="Ellipszis 74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Ellipszis 75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Ellipszis 76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Ellipszis 77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149798" y="5012083"/>
            <a:ext cx="710445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13" name="Ellipszis 112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Ellipszis 113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Ellipszis 114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Ellipszis 115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Ellipszis 116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8" name="Csoportba foglalás 117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19" name="Ellipszis 118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Ellipszis 119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Ellipszis 120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Ellipszis 121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5" name="Csoportba foglalás 144"/>
          <p:cNvGrpSpPr/>
          <p:nvPr/>
        </p:nvGrpSpPr>
        <p:grpSpPr>
          <a:xfrm>
            <a:off x="2104715" y="3418982"/>
            <a:ext cx="413821" cy="595972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46" name="Ellipszis 145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Ellipszis 146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Ellipszis 147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Ellipszis 148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Ellipszis 149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52" name="Ellipszis 151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3" name="Ellipszis 152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Ellipszis 153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5" name="Ellipszis 154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57" name="Csoportba foglalás 156"/>
          <p:cNvGrpSpPr/>
          <p:nvPr/>
        </p:nvGrpSpPr>
        <p:grpSpPr>
          <a:xfrm>
            <a:off x="969486" y="4305621"/>
            <a:ext cx="609412" cy="675458"/>
            <a:chOff x="4163624" y="5990659"/>
            <a:chExt cx="1028137" cy="766970"/>
          </a:xfrm>
        </p:grpSpPr>
        <p:sp>
          <p:nvSpPr>
            <p:cNvPr id="158" name="Ellipszis 157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Ellipszis 158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0" name="Ellipszis 159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1" name="Ellipszis 160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2" name="Ellipszis 161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3" name="Ellipszis 162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7" name="Csoportba foglalás 166"/>
          <p:cNvGrpSpPr/>
          <p:nvPr/>
        </p:nvGrpSpPr>
        <p:grpSpPr>
          <a:xfrm>
            <a:off x="1903723" y="5024673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68" name="Ellipszis 167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9" name="Ellipszis 168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0" name="Ellipszis 169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1" name="Ellipszis 170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2" name="Ellipszis 171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73" name="Csoportba foglalás 172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74" name="Ellipszis 173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5" name="Ellipszis 174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6" name="Ellipszis 175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Ellipszis 176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232" name="Kép 2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3537" y="1229546"/>
            <a:ext cx="1078989" cy="1078989"/>
          </a:xfrm>
          <a:prstGeom prst="rect">
            <a:avLst/>
          </a:prstGeom>
          <a:ln>
            <a:noFill/>
          </a:ln>
        </p:spPr>
      </p:pic>
      <p:pic>
        <p:nvPicPr>
          <p:cNvPr id="233" name="Kép 2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8" y="5824884"/>
            <a:ext cx="1377388" cy="1377388"/>
          </a:xfrm>
          <a:prstGeom prst="rect">
            <a:avLst/>
          </a:prstGeom>
        </p:spPr>
      </p:pic>
      <p:sp>
        <p:nvSpPr>
          <p:cNvPr id="234" name="Szabadkézi sokszög 233"/>
          <p:cNvSpPr/>
          <p:nvPr/>
        </p:nvSpPr>
        <p:spPr>
          <a:xfrm>
            <a:off x="10029070" y="285205"/>
            <a:ext cx="1056794" cy="683602"/>
          </a:xfrm>
          <a:custGeom>
            <a:avLst/>
            <a:gdLst>
              <a:gd name="connsiteX0" fmla="*/ 1517612 w 2551650"/>
              <a:gd name="connsiteY0" fmla="*/ 0 h 1597391"/>
              <a:gd name="connsiteX1" fmla="*/ 2020766 w 2551650"/>
              <a:gd name="connsiteY1" fmla="*/ 355221 h 1597391"/>
              <a:gd name="connsiteX2" fmla="*/ 2024128 w 2551650"/>
              <a:gd name="connsiteY2" fmla="*/ 384113 h 1597391"/>
              <a:gd name="connsiteX3" fmla="*/ 2093940 w 2551650"/>
              <a:gd name="connsiteY3" fmla="*/ 378139 h 1597391"/>
              <a:gd name="connsiteX4" fmla="*/ 2397428 w 2551650"/>
              <a:gd name="connsiteY4" fmla="*/ 506760 h 1597391"/>
              <a:gd name="connsiteX5" fmla="*/ 2308539 w 2551650"/>
              <a:gd name="connsiteY5" fmla="*/ 597709 h 1597391"/>
              <a:gd name="connsiteX6" fmla="*/ 2244445 w 2551650"/>
              <a:gd name="connsiteY6" fmla="*/ 616023 h 1597391"/>
              <a:gd name="connsiteX7" fmla="*/ 2273677 w 2551650"/>
              <a:gd name="connsiteY7" fmla="*/ 630715 h 1597391"/>
              <a:gd name="connsiteX8" fmla="*/ 2453916 w 2551650"/>
              <a:gd name="connsiteY8" fmla="*/ 902568 h 1597391"/>
              <a:gd name="connsiteX9" fmla="*/ 2450674 w 2551650"/>
              <a:gd name="connsiteY9" fmla="*/ 924740 h 1597391"/>
              <a:gd name="connsiteX10" fmla="*/ 2450791 w 2551650"/>
              <a:gd name="connsiteY10" fmla="*/ 924755 h 1597391"/>
              <a:gd name="connsiteX11" fmla="*/ 2551650 w 2551650"/>
              <a:gd name="connsiteY11" fmla="*/ 1020105 h 1597391"/>
              <a:gd name="connsiteX12" fmla="*/ 2386511 w 2551650"/>
              <a:gd name="connsiteY12" fmla="*/ 1123587 h 1597391"/>
              <a:gd name="connsiteX13" fmla="*/ 2346894 w 2551650"/>
              <a:gd name="connsiteY13" fmla="*/ 1118575 h 1597391"/>
              <a:gd name="connsiteX14" fmla="*/ 2315144 w 2551650"/>
              <a:gd name="connsiteY14" fmla="*/ 1145102 h 1597391"/>
              <a:gd name="connsiteX15" fmla="*/ 2342519 w 2551650"/>
              <a:gd name="connsiteY15" fmla="*/ 1158994 h 1597391"/>
              <a:gd name="connsiteX16" fmla="*/ 2410991 w 2551650"/>
              <a:gd name="connsiteY16" fmla="*/ 1252855 h 1597391"/>
              <a:gd name="connsiteX17" fmla="*/ 2010062 w 2551650"/>
              <a:gd name="connsiteY17" fmla="*/ 1420731 h 1597391"/>
              <a:gd name="connsiteX18" fmla="*/ 1914010 w 2551650"/>
              <a:gd name="connsiteY18" fmla="*/ 1412611 h 1597391"/>
              <a:gd name="connsiteX19" fmla="*/ 1901510 w 2551650"/>
              <a:gd name="connsiteY19" fmla="*/ 1439188 h 1597391"/>
              <a:gd name="connsiteX20" fmla="*/ 1539887 w 2551650"/>
              <a:gd name="connsiteY20" fmla="*/ 1597391 h 1597391"/>
              <a:gd name="connsiteX21" fmla="*/ 1155396 w 2551650"/>
              <a:gd name="connsiteY21" fmla="*/ 1390566 h 1597391"/>
              <a:gd name="connsiteX22" fmla="*/ 1147635 w 2551650"/>
              <a:gd name="connsiteY22" fmla="*/ 1339757 h 1597391"/>
              <a:gd name="connsiteX23" fmla="*/ 1065413 w 2551650"/>
              <a:gd name="connsiteY23" fmla="*/ 1333060 h 1597391"/>
              <a:gd name="connsiteX24" fmla="*/ 1033060 w 2551650"/>
              <a:gd name="connsiteY24" fmla="*/ 1325296 h 1597391"/>
              <a:gd name="connsiteX25" fmla="*/ 986629 w 2551650"/>
              <a:gd name="connsiteY25" fmla="*/ 1362067 h 1597391"/>
              <a:gd name="connsiteX26" fmla="*/ 789826 w 2551650"/>
              <a:gd name="connsiteY26" fmla="*/ 1405594 h 1597391"/>
              <a:gd name="connsiteX27" fmla="*/ 511505 w 2551650"/>
              <a:gd name="connsiteY27" fmla="*/ 1256985 h 1597391"/>
              <a:gd name="connsiteX28" fmla="*/ 514279 w 2551650"/>
              <a:gd name="connsiteY28" fmla="*/ 1249648 h 1597391"/>
              <a:gd name="connsiteX29" fmla="*/ 472665 w 2551650"/>
              <a:gd name="connsiteY29" fmla="*/ 1231587 h 1597391"/>
              <a:gd name="connsiteX30" fmla="*/ 371468 w 2551650"/>
              <a:gd name="connsiteY30" fmla="*/ 1150670 h 1597391"/>
              <a:gd name="connsiteX31" fmla="*/ 343201 w 2551650"/>
              <a:gd name="connsiteY31" fmla="*/ 1109029 h 1597391"/>
              <a:gd name="connsiteX32" fmla="*/ 336837 w 2551650"/>
              <a:gd name="connsiteY32" fmla="*/ 1107989 h 1597391"/>
              <a:gd name="connsiteX33" fmla="*/ 0 w 2551650"/>
              <a:gd name="connsiteY33" fmla="*/ 840385 h 1597391"/>
              <a:gd name="connsiteX34" fmla="*/ 243155 w 2551650"/>
              <a:gd name="connsiteY34" fmla="*/ 599559 h 1597391"/>
              <a:gd name="connsiteX35" fmla="*/ 320348 w 2551650"/>
              <a:gd name="connsiteY35" fmla="*/ 577494 h 1597391"/>
              <a:gd name="connsiteX36" fmla="*/ 316230 w 2551650"/>
              <a:gd name="connsiteY36" fmla="*/ 549850 h 1597391"/>
              <a:gd name="connsiteX37" fmla="*/ 841983 w 2551650"/>
              <a:gd name="connsiteY37" fmla="*/ 194090 h 1597391"/>
              <a:gd name="connsiteX38" fmla="*/ 1046630 w 2551650"/>
              <a:gd name="connsiteY38" fmla="*/ 222047 h 1597391"/>
              <a:gd name="connsiteX39" fmla="*/ 1069137 w 2551650"/>
              <a:gd name="connsiteY39" fmla="*/ 230314 h 1597391"/>
              <a:gd name="connsiteX40" fmla="*/ 1078378 w 2551650"/>
              <a:gd name="connsiteY40" fmla="*/ 214193 h 1597391"/>
              <a:gd name="connsiteX41" fmla="*/ 1517612 w 2551650"/>
              <a:gd name="connsiteY41" fmla="*/ 0 h 15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1650" h="1597391">
                <a:moveTo>
                  <a:pt x="1517612" y="0"/>
                </a:moveTo>
                <a:cubicBezTo>
                  <a:pt x="1765803" y="0"/>
                  <a:pt x="1972876" y="152497"/>
                  <a:pt x="2020766" y="355221"/>
                </a:cubicBezTo>
                <a:lnTo>
                  <a:pt x="2024128" y="384113"/>
                </a:lnTo>
                <a:lnTo>
                  <a:pt x="2093940" y="378139"/>
                </a:lnTo>
                <a:cubicBezTo>
                  <a:pt x="2261552" y="378139"/>
                  <a:pt x="2397428" y="435725"/>
                  <a:pt x="2397428" y="506760"/>
                </a:cubicBezTo>
                <a:cubicBezTo>
                  <a:pt x="2397428" y="542278"/>
                  <a:pt x="2363459" y="574433"/>
                  <a:pt x="2308539" y="597709"/>
                </a:cubicBezTo>
                <a:lnTo>
                  <a:pt x="2244445" y="616023"/>
                </a:lnTo>
                <a:lnTo>
                  <a:pt x="2273677" y="630715"/>
                </a:lnTo>
                <a:cubicBezTo>
                  <a:pt x="2384079" y="696637"/>
                  <a:pt x="2453916" y="793981"/>
                  <a:pt x="2453916" y="902568"/>
                </a:cubicBezTo>
                <a:lnTo>
                  <a:pt x="2450674" y="924740"/>
                </a:lnTo>
                <a:lnTo>
                  <a:pt x="2450791" y="924755"/>
                </a:lnTo>
                <a:cubicBezTo>
                  <a:pt x="2510062" y="940464"/>
                  <a:pt x="2551650" y="977241"/>
                  <a:pt x="2551650" y="1020105"/>
                </a:cubicBezTo>
                <a:cubicBezTo>
                  <a:pt x="2551650" y="1077257"/>
                  <a:pt x="2477715" y="1123587"/>
                  <a:pt x="2386511" y="1123587"/>
                </a:cubicBezTo>
                <a:lnTo>
                  <a:pt x="2346894" y="1118575"/>
                </a:lnTo>
                <a:lnTo>
                  <a:pt x="2315144" y="1145102"/>
                </a:lnTo>
                <a:lnTo>
                  <a:pt x="2342519" y="1158994"/>
                </a:lnTo>
                <a:cubicBezTo>
                  <a:pt x="2385749" y="1185787"/>
                  <a:pt x="2410991" y="1218087"/>
                  <a:pt x="2410991" y="1252855"/>
                </a:cubicBezTo>
                <a:cubicBezTo>
                  <a:pt x="2410991" y="1345570"/>
                  <a:pt x="2231489" y="1420731"/>
                  <a:pt x="2010062" y="1420731"/>
                </a:cubicBezTo>
                <a:lnTo>
                  <a:pt x="1914010" y="1412611"/>
                </a:lnTo>
                <a:lnTo>
                  <a:pt x="1901510" y="1439188"/>
                </a:lnTo>
                <a:cubicBezTo>
                  <a:pt x="1841931" y="1532157"/>
                  <a:pt x="1702451" y="1597391"/>
                  <a:pt x="1539887" y="1597391"/>
                </a:cubicBezTo>
                <a:cubicBezTo>
                  <a:pt x="1350229" y="1597391"/>
                  <a:pt x="1191992" y="1508601"/>
                  <a:pt x="1155396" y="1390566"/>
                </a:cubicBezTo>
                <a:lnTo>
                  <a:pt x="1147635" y="1339757"/>
                </a:lnTo>
                <a:lnTo>
                  <a:pt x="1065413" y="1333060"/>
                </a:lnTo>
                <a:lnTo>
                  <a:pt x="1033060" y="1325296"/>
                </a:lnTo>
                <a:lnTo>
                  <a:pt x="986629" y="1362067"/>
                </a:lnTo>
                <a:cubicBezTo>
                  <a:pt x="936263" y="1388960"/>
                  <a:pt x="866682" y="1405594"/>
                  <a:pt x="789826" y="1405594"/>
                </a:cubicBezTo>
                <a:cubicBezTo>
                  <a:pt x="636114" y="1405594"/>
                  <a:pt x="511505" y="1339059"/>
                  <a:pt x="511505" y="1256985"/>
                </a:cubicBezTo>
                <a:lnTo>
                  <a:pt x="514279" y="1249648"/>
                </a:lnTo>
                <a:lnTo>
                  <a:pt x="472665" y="1231587"/>
                </a:lnTo>
                <a:cubicBezTo>
                  <a:pt x="432801" y="1210053"/>
                  <a:pt x="398400" y="1182545"/>
                  <a:pt x="371468" y="1150670"/>
                </a:cubicBezTo>
                <a:lnTo>
                  <a:pt x="343201" y="1109029"/>
                </a:lnTo>
                <a:lnTo>
                  <a:pt x="336837" y="1107989"/>
                </a:lnTo>
                <a:cubicBezTo>
                  <a:pt x="138892" y="1063900"/>
                  <a:pt x="0" y="960684"/>
                  <a:pt x="0" y="840385"/>
                </a:cubicBezTo>
                <a:cubicBezTo>
                  <a:pt x="0" y="740136"/>
                  <a:pt x="96453" y="651751"/>
                  <a:pt x="243155" y="599559"/>
                </a:cubicBezTo>
                <a:lnTo>
                  <a:pt x="320348" y="577494"/>
                </a:lnTo>
                <a:lnTo>
                  <a:pt x="316230" y="549850"/>
                </a:lnTo>
                <a:cubicBezTo>
                  <a:pt x="316230" y="353369"/>
                  <a:pt x="551618" y="194090"/>
                  <a:pt x="841983" y="194090"/>
                </a:cubicBezTo>
                <a:cubicBezTo>
                  <a:pt x="914575" y="194090"/>
                  <a:pt x="983730" y="204045"/>
                  <a:pt x="1046630" y="222047"/>
                </a:cubicBezTo>
                <a:lnTo>
                  <a:pt x="1069137" y="230314"/>
                </a:lnTo>
                <a:lnTo>
                  <a:pt x="1078378" y="214193"/>
                </a:lnTo>
                <a:cubicBezTo>
                  <a:pt x="1168455" y="85779"/>
                  <a:pt x="1331469" y="0"/>
                  <a:pt x="1517612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5" name="Szabadkézi sokszög 234"/>
          <p:cNvSpPr/>
          <p:nvPr/>
        </p:nvSpPr>
        <p:spPr>
          <a:xfrm>
            <a:off x="8925725" y="615021"/>
            <a:ext cx="1056794" cy="683602"/>
          </a:xfrm>
          <a:custGeom>
            <a:avLst/>
            <a:gdLst>
              <a:gd name="connsiteX0" fmla="*/ 1517612 w 2551650"/>
              <a:gd name="connsiteY0" fmla="*/ 0 h 1597391"/>
              <a:gd name="connsiteX1" fmla="*/ 2020766 w 2551650"/>
              <a:gd name="connsiteY1" fmla="*/ 355221 h 1597391"/>
              <a:gd name="connsiteX2" fmla="*/ 2024128 w 2551650"/>
              <a:gd name="connsiteY2" fmla="*/ 384113 h 1597391"/>
              <a:gd name="connsiteX3" fmla="*/ 2093940 w 2551650"/>
              <a:gd name="connsiteY3" fmla="*/ 378139 h 1597391"/>
              <a:gd name="connsiteX4" fmla="*/ 2397428 w 2551650"/>
              <a:gd name="connsiteY4" fmla="*/ 506760 h 1597391"/>
              <a:gd name="connsiteX5" fmla="*/ 2308539 w 2551650"/>
              <a:gd name="connsiteY5" fmla="*/ 597709 h 1597391"/>
              <a:gd name="connsiteX6" fmla="*/ 2244445 w 2551650"/>
              <a:gd name="connsiteY6" fmla="*/ 616023 h 1597391"/>
              <a:gd name="connsiteX7" fmla="*/ 2273677 w 2551650"/>
              <a:gd name="connsiteY7" fmla="*/ 630715 h 1597391"/>
              <a:gd name="connsiteX8" fmla="*/ 2453916 w 2551650"/>
              <a:gd name="connsiteY8" fmla="*/ 902568 h 1597391"/>
              <a:gd name="connsiteX9" fmla="*/ 2450674 w 2551650"/>
              <a:gd name="connsiteY9" fmla="*/ 924740 h 1597391"/>
              <a:gd name="connsiteX10" fmla="*/ 2450791 w 2551650"/>
              <a:gd name="connsiteY10" fmla="*/ 924755 h 1597391"/>
              <a:gd name="connsiteX11" fmla="*/ 2551650 w 2551650"/>
              <a:gd name="connsiteY11" fmla="*/ 1020105 h 1597391"/>
              <a:gd name="connsiteX12" fmla="*/ 2386511 w 2551650"/>
              <a:gd name="connsiteY12" fmla="*/ 1123587 h 1597391"/>
              <a:gd name="connsiteX13" fmla="*/ 2346894 w 2551650"/>
              <a:gd name="connsiteY13" fmla="*/ 1118575 h 1597391"/>
              <a:gd name="connsiteX14" fmla="*/ 2315144 w 2551650"/>
              <a:gd name="connsiteY14" fmla="*/ 1145102 h 1597391"/>
              <a:gd name="connsiteX15" fmla="*/ 2342519 w 2551650"/>
              <a:gd name="connsiteY15" fmla="*/ 1158994 h 1597391"/>
              <a:gd name="connsiteX16" fmla="*/ 2410991 w 2551650"/>
              <a:gd name="connsiteY16" fmla="*/ 1252855 h 1597391"/>
              <a:gd name="connsiteX17" fmla="*/ 2010062 w 2551650"/>
              <a:gd name="connsiteY17" fmla="*/ 1420731 h 1597391"/>
              <a:gd name="connsiteX18" fmla="*/ 1914010 w 2551650"/>
              <a:gd name="connsiteY18" fmla="*/ 1412611 h 1597391"/>
              <a:gd name="connsiteX19" fmla="*/ 1901510 w 2551650"/>
              <a:gd name="connsiteY19" fmla="*/ 1439188 h 1597391"/>
              <a:gd name="connsiteX20" fmla="*/ 1539887 w 2551650"/>
              <a:gd name="connsiteY20" fmla="*/ 1597391 h 1597391"/>
              <a:gd name="connsiteX21" fmla="*/ 1155396 w 2551650"/>
              <a:gd name="connsiteY21" fmla="*/ 1390566 h 1597391"/>
              <a:gd name="connsiteX22" fmla="*/ 1147635 w 2551650"/>
              <a:gd name="connsiteY22" fmla="*/ 1339757 h 1597391"/>
              <a:gd name="connsiteX23" fmla="*/ 1065413 w 2551650"/>
              <a:gd name="connsiteY23" fmla="*/ 1333060 h 1597391"/>
              <a:gd name="connsiteX24" fmla="*/ 1033060 w 2551650"/>
              <a:gd name="connsiteY24" fmla="*/ 1325296 h 1597391"/>
              <a:gd name="connsiteX25" fmla="*/ 986629 w 2551650"/>
              <a:gd name="connsiteY25" fmla="*/ 1362067 h 1597391"/>
              <a:gd name="connsiteX26" fmla="*/ 789826 w 2551650"/>
              <a:gd name="connsiteY26" fmla="*/ 1405594 h 1597391"/>
              <a:gd name="connsiteX27" fmla="*/ 511505 w 2551650"/>
              <a:gd name="connsiteY27" fmla="*/ 1256985 h 1597391"/>
              <a:gd name="connsiteX28" fmla="*/ 514279 w 2551650"/>
              <a:gd name="connsiteY28" fmla="*/ 1249648 h 1597391"/>
              <a:gd name="connsiteX29" fmla="*/ 472665 w 2551650"/>
              <a:gd name="connsiteY29" fmla="*/ 1231587 h 1597391"/>
              <a:gd name="connsiteX30" fmla="*/ 371468 w 2551650"/>
              <a:gd name="connsiteY30" fmla="*/ 1150670 h 1597391"/>
              <a:gd name="connsiteX31" fmla="*/ 343201 w 2551650"/>
              <a:gd name="connsiteY31" fmla="*/ 1109029 h 1597391"/>
              <a:gd name="connsiteX32" fmla="*/ 336837 w 2551650"/>
              <a:gd name="connsiteY32" fmla="*/ 1107989 h 1597391"/>
              <a:gd name="connsiteX33" fmla="*/ 0 w 2551650"/>
              <a:gd name="connsiteY33" fmla="*/ 840385 h 1597391"/>
              <a:gd name="connsiteX34" fmla="*/ 243155 w 2551650"/>
              <a:gd name="connsiteY34" fmla="*/ 599559 h 1597391"/>
              <a:gd name="connsiteX35" fmla="*/ 320348 w 2551650"/>
              <a:gd name="connsiteY35" fmla="*/ 577494 h 1597391"/>
              <a:gd name="connsiteX36" fmla="*/ 316230 w 2551650"/>
              <a:gd name="connsiteY36" fmla="*/ 549850 h 1597391"/>
              <a:gd name="connsiteX37" fmla="*/ 841983 w 2551650"/>
              <a:gd name="connsiteY37" fmla="*/ 194090 h 1597391"/>
              <a:gd name="connsiteX38" fmla="*/ 1046630 w 2551650"/>
              <a:gd name="connsiteY38" fmla="*/ 222047 h 1597391"/>
              <a:gd name="connsiteX39" fmla="*/ 1069137 w 2551650"/>
              <a:gd name="connsiteY39" fmla="*/ 230314 h 1597391"/>
              <a:gd name="connsiteX40" fmla="*/ 1078378 w 2551650"/>
              <a:gd name="connsiteY40" fmla="*/ 214193 h 1597391"/>
              <a:gd name="connsiteX41" fmla="*/ 1517612 w 2551650"/>
              <a:gd name="connsiteY41" fmla="*/ 0 h 15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1650" h="1597391">
                <a:moveTo>
                  <a:pt x="1517612" y="0"/>
                </a:moveTo>
                <a:cubicBezTo>
                  <a:pt x="1765803" y="0"/>
                  <a:pt x="1972876" y="152497"/>
                  <a:pt x="2020766" y="355221"/>
                </a:cubicBezTo>
                <a:lnTo>
                  <a:pt x="2024128" y="384113"/>
                </a:lnTo>
                <a:lnTo>
                  <a:pt x="2093940" y="378139"/>
                </a:lnTo>
                <a:cubicBezTo>
                  <a:pt x="2261552" y="378139"/>
                  <a:pt x="2397428" y="435725"/>
                  <a:pt x="2397428" y="506760"/>
                </a:cubicBezTo>
                <a:cubicBezTo>
                  <a:pt x="2397428" y="542278"/>
                  <a:pt x="2363459" y="574433"/>
                  <a:pt x="2308539" y="597709"/>
                </a:cubicBezTo>
                <a:lnTo>
                  <a:pt x="2244445" y="616023"/>
                </a:lnTo>
                <a:lnTo>
                  <a:pt x="2273677" y="630715"/>
                </a:lnTo>
                <a:cubicBezTo>
                  <a:pt x="2384079" y="696637"/>
                  <a:pt x="2453916" y="793981"/>
                  <a:pt x="2453916" y="902568"/>
                </a:cubicBezTo>
                <a:lnTo>
                  <a:pt x="2450674" y="924740"/>
                </a:lnTo>
                <a:lnTo>
                  <a:pt x="2450791" y="924755"/>
                </a:lnTo>
                <a:cubicBezTo>
                  <a:pt x="2510062" y="940464"/>
                  <a:pt x="2551650" y="977241"/>
                  <a:pt x="2551650" y="1020105"/>
                </a:cubicBezTo>
                <a:cubicBezTo>
                  <a:pt x="2551650" y="1077257"/>
                  <a:pt x="2477715" y="1123587"/>
                  <a:pt x="2386511" y="1123587"/>
                </a:cubicBezTo>
                <a:lnTo>
                  <a:pt x="2346894" y="1118575"/>
                </a:lnTo>
                <a:lnTo>
                  <a:pt x="2315144" y="1145102"/>
                </a:lnTo>
                <a:lnTo>
                  <a:pt x="2342519" y="1158994"/>
                </a:lnTo>
                <a:cubicBezTo>
                  <a:pt x="2385749" y="1185787"/>
                  <a:pt x="2410991" y="1218087"/>
                  <a:pt x="2410991" y="1252855"/>
                </a:cubicBezTo>
                <a:cubicBezTo>
                  <a:pt x="2410991" y="1345570"/>
                  <a:pt x="2231489" y="1420731"/>
                  <a:pt x="2010062" y="1420731"/>
                </a:cubicBezTo>
                <a:lnTo>
                  <a:pt x="1914010" y="1412611"/>
                </a:lnTo>
                <a:lnTo>
                  <a:pt x="1901510" y="1439188"/>
                </a:lnTo>
                <a:cubicBezTo>
                  <a:pt x="1841931" y="1532157"/>
                  <a:pt x="1702451" y="1597391"/>
                  <a:pt x="1539887" y="1597391"/>
                </a:cubicBezTo>
                <a:cubicBezTo>
                  <a:pt x="1350229" y="1597391"/>
                  <a:pt x="1191992" y="1508601"/>
                  <a:pt x="1155396" y="1390566"/>
                </a:cubicBezTo>
                <a:lnTo>
                  <a:pt x="1147635" y="1339757"/>
                </a:lnTo>
                <a:lnTo>
                  <a:pt x="1065413" y="1333060"/>
                </a:lnTo>
                <a:lnTo>
                  <a:pt x="1033060" y="1325296"/>
                </a:lnTo>
                <a:lnTo>
                  <a:pt x="986629" y="1362067"/>
                </a:lnTo>
                <a:cubicBezTo>
                  <a:pt x="936263" y="1388960"/>
                  <a:pt x="866682" y="1405594"/>
                  <a:pt x="789826" y="1405594"/>
                </a:cubicBezTo>
                <a:cubicBezTo>
                  <a:pt x="636114" y="1405594"/>
                  <a:pt x="511505" y="1339059"/>
                  <a:pt x="511505" y="1256985"/>
                </a:cubicBezTo>
                <a:lnTo>
                  <a:pt x="514279" y="1249648"/>
                </a:lnTo>
                <a:lnTo>
                  <a:pt x="472665" y="1231587"/>
                </a:lnTo>
                <a:cubicBezTo>
                  <a:pt x="432801" y="1210053"/>
                  <a:pt x="398400" y="1182545"/>
                  <a:pt x="371468" y="1150670"/>
                </a:cubicBezTo>
                <a:lnTo>
                  <a:pt x="343201" y="1109029"/>
                </a:lnTo>
                <a:lnTo>
                  <a:pt x="336837" y="1107989"/>
                </a:lnTo>
                <a:cubicBezTo>
                  <a:pt x="138892" y="1063900"/>
                  <a:pt x="0" y="960684"/>
                  <a:pt x="0" y="840385"/>
                </a:cubicBezTo>
                <a:cubicBezTo>
                  <a:pt x="0" y="740136"/>
                  <a:pt x="96453" y="651751"/>
                  <a:pt x="243155" y="599559"/>
                </a:cubicBezTo>
                <a:lnTo>
                  <a:pt x="320348" y="577494"/>
                </a:lnTo>
                <a:lnTo>
                  <a:pt x="316230" y="549850"/>
                </a:lnTo>
                <a:cubicBezTo>
                  <a:pt x="316230" y="353369"/>
                  <a:pt x="551618" y="194090"/>
                  <a:pt x="841983" y="194090"/>
                </a:cubicBezTo>
                <a:cubicBezTo>
                  <a:pt x="914575" y="194090"/>
                  <a:pt x="983730" y="204045"/>
                  <a:pt x="1046630" y="222047"/>
                </a:cubicBezTo>
                <a:lnTo>
                  <a:pt x="1069137" y="230314"/>
                </a:lnTo>
                <a:lnTo>
                  <a:pt x="1078378" y="214193"/>
                </a:lnTo>
                <a:cubicBezTo>
                  <a:pt x="1168455" y="85779"/>
                  <a:pt x="1331469" y="0"/>
                  <a:pt x="1517612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8" name="Szabadkézi sokszög 237"/>
          <p:cNvSpPr/>
          <p:nvPr/>
        </p:nvSpPr>
        <p:spPr>
          <a:xfrm>
            <a:off x="667053" y="228728"/>
            <a:ext cx="2411352" cy="1080111"/>
          </a:xfrm>
          <a:custGeom>
            <a:avLst/>
            <a:gdLst>
              <a:gd name="connsiteX0" fmla="*/ 1440634 w 2411352"/>
              <a:gd name="connsiteY0" fmla="*/ 0 h 1080111"/>
              <a:gd name="connsiteX1" fmla="*/ 1778948 w 2411352"/>
              <a:gd name="connsiteY1" fmla="*/ 106972 h 1080111"/>
              <a:gd name="connsiteX2" fmla="*/ 1790643 w 2411352"/>
              <a:gd name="connsiteY2" fmla="*/ 124943 h 1080111"/>
              <a:gd name="connsiteX3" fmla="*/ 1880504 w 2411352"/>
              <a:gd name="connsiteY3" fmla="*/ 119453 h 1080111"/>
              <a:gd name="connsiteX4" fmla="*/ 2255591 w 2411352"/>
              <a:gd name="connsiteY4" fmla="*/ 232966 h 1080111"/>
              <a:gd name="connsiteX5" fmla="*/ 2191533 w 2411352"/>
              <a:gd name="connsiteY5" fmla="*/ 296432 h 1080111"/>
              <a:gd name="connsiteX6" fmla="*/ 2165922 w 2411352"/>
              <a:gd name="connsiteY6" fmla="*/ 305825 h 1080111"/>
              <a:gd name="connsiteX7" fmla="*/ 2195626 w 2411352"/>
              <a:gd name="connsiteY7" fmla="*/ 323762 h 1080111"/>
              <a:gd name="connsiteX8" fmla="*/ 2232689 w 2411352"/>
              <a:gd name="connsiteY8" fmla="*/ 320373 h 1080111"/>
              <a:gd name="connsiteX9" fmla="*/ 2387184 w 2411352"/>
              <a:gd name="connsiteY9" fmla="*/ 390345 h 1080111"/>
              <a:gd name="connsiteX10" fmla="*/ 2292826 w 2411352"/>
              <a:gd name="connsiteY10" fmla="*/ 454818 h 1080111"/>
              <a:gd name="connsiteX11" fmla="*/ 2292717 w 2411352"/>
              <a:gd name="connsiteY11" fmla="*/ 454828 h 1080111"/>
              <a:gd name="connsiteX12" fmla="*/ 2295750 w 2411352"/>
              <a:gd name="connsiteY12" fmla="*/ 469820 h 1080111"/>
              <a:gd name="connsiteX13" fmla="*/ 2287999 w 2411352"/>
              <a:gd name="connsiteY13" fmla="*/ 504846 h 1080111"/>
              <a:gd name="connsiteX14" fmla="*/ 2322463 w 2411352"/>
              <a:gd name="connsiteY14" fmla="*/ 518454 h 1080111"/>
              <a:gd name="connsiteX15" fmla="*/ 2411352 w 2411352"/>
              <a:gd name="connsiteY15" fmla="*/ 644128 h 1080111"/>
              <a:gd name="connsiteX16" fmla="*/ 2107864 w 2411352"/>
              <a:gd name="connsiteY16" fmla="*/ 821858 h 1080111"/>
              <a:gd name="connsiteX17" fmla="*/ 2070319 w 2411352"/>
              <a:gd name="connsiteY17" fmla="*/ 817419 h 1080111"/>
              <a:gd name="connsiteX18" fmla="*/ 2069493 w 2411352"/>
              <a:gd name="connsiteY18" fmla="*/ 817590 h 1080111"/>
              <a:gd name="connsiteX19" fmla="*/ 1958976 w 2411352"/>
              <a:gd name="connsiteY19" fmla="*/ 824424 h 1080111"/>
              <a:gd name="connsiteX20" fmla="*/ 1893663 w 2411352"/>
              <a:gd name="connsiteY20" fmla="*/ 820385 h 1080111"/>
              <a:gd name="connsiteX21" fmla="*/ 1890518 w 2411352"/>
              <a:gd name="connsiteY21" fmla="*/ 839921 h 1080111"/>
              <a:gd name="connsiteX22" fmla="*/ 1419794 w 2411352"/>
              <a:gd name="connsiteY22" fmla="*/ 1080111 h 1080111"/>
              <a:gd name="connsiteX23" fmla="*/ 1008871 w 2411352"/>
              <a:gd name="connsiteY23" fmla="*/ 935280 h 1080111"/>
              <a:gd name="connsiteX24" fmla="*/ 1000226 w 2411352"/>
              <a:gd name="connsiteY24" fmla="*/ 924379 h 1080111"/>
              <a:gd name="connsiteX25" fmla="*/ 979169 w 2411352"/>
              <a:gd name="connsiteY25" fmla="*/ 929969 h 1080111"/>
              <a:gd name="connsiteX26" fmla="*/ 787713 w 2411352"/>
              <a:gd name="connsiteY26" fmla="*/ 948873 h 1080111"/>
              <a:gd name="connsiteX27" fmla="*/ 295847 w 2411352"/>
              <a:gd name="connsiteY27" fmla="*/ 708318 h 1080111"/>
              <a:gd name="connsiteX28" fmla="*/ 299700 w 2411352"/>
              <a:gd name="connsiteY28" fmla="*/ 689626 h 1080111"/>
              <a:gd name="connsiteX29" fmla="*/ 227482 w 2411352"/>
              <a:gd name="connsiteY29" fmla="*/ 674706 h 1080111"/>
              <a:gd name="connsiteX30" fmla="*/ 0 w 2411352"/>
              <a:gd name="connsiteY30" fmla="*/ 511866 h 1080111"/>
              <a:gd name="connsiteX31" fmla="*/ 315126 w 2411352"/>
              <a:gd name="connsiteY31" fmla="*/ 330920 h 1080111"/>
              <a:gd name="connsiteX32" fmla="*/ 321080 w 2411352"/>
              <a:gd name="connsiteY32" fmla="*/ 330217 h 1080111"/>
              <a:gd name="connsiteX33" fmla="*/ 347525 w 2411352"/>
              <a:gd name="connsiteY33" fmla="*/ 302060 h 1080111"/>
              <a:gd name="connsiteX34" fmla="*/ 442199 w 2411352"/>
              <a:gd name="connsiteY34" fmla="*/ 247346 h 1080111"/>
              <a:gd name="connsiteX35" fmla="*/ 481131 w 2411352"/>
              <a:gd name="connsiteY35" fmla="*/ 235134 h 1080111"/>
              <a:gd name="connsiteX36" fmla="*/ 478536 w 2411352"/>
              <a:gd name="connsiteY36" fmla="*/ 230173 h 1080111"/>
              <a:gd name="connsiteX37" fmla="*/ 738918 w 2411352"/>
              <a:gd name="connsiteY37" fmla="*/ 129688 h 1080111"/>
              <a:gd name="connsiteX38" fmla="*/ 923036 w 2411352"/>
              <a:gd name="connsiteY38" fmla="*/ 159119 h 1080111"/>
              <a:gd name="connsiteX39" fmla="*/ 966474 w 2411352"/>
              <a:gd name="connsiteY39" fmla="*/ 183983 h 1080111"/>
              <a:gd name="connsiteX40" fmla="*/ 996742 w 2411352"/>
              <a:gd name="connsiteY40" fmla="*/ 178733 h 1080111"/>
              <a:gd name="connsiteX41" fmla="*/ 1073664 w 2411352"/>
              <a:gd name="connsiteY41" fmla="*/ 174205 h 1080111"/>
              <a:gd name="connsiteX42" fmla="*/ 1080925 w 2411352"/>
              <a:gd name="connsiteY42" fmla="*/ 139849 h 1080111"/>
              <a:gd name="connsiteX43" fmla="*/ 1440634 w 2411352"/>
              <a:gd name="connsiteY43" fmla="*/ 0 h 10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11352" h="1080111">
                <a:moveTo>
                  <a:pt x="1440634" y="0"/>
                </a:moveTo>
                <a:cubicBezTo>
                  <a:pt x="1592720" y="0"/>
                  <a:pt x="1723210" y="44109"/>
                  <a:pt x="1778948" y="106972"/>
                </a:cubicBezTo>
                <a:lnTo>
                  <a:pt x="1790643" y="124943"/>
                </a:lnTo>
                <a:lnTo>
                  <a:pt x="1880504" y="119453"/>
                </a:lnTo>
                <a:cubicBezTo>
                  <a:pt x="2087659" y="119453"/>
                  <a:pt x="2255591" y="170274"/>
                  <a:pt x="2255591" y="232966"/>
                </a:cubicBezTo>
                <a:cubicBezTo>
                  <a:pt x="2255591" y="256475"/>
                  <a:pt x="2231976" y="278315"/>
                  <a:pt x="2191533" y="296432"/>
                </a:cubicBezTo>
                <a:lnTo>
                  <a:pt x="2165922" y="305825"/>
                </a:lnTo>
                <a:lnTo>
                  <a:pt x="2195626" y="323762"/>
                </a:lnTo>
                <a:lnTo>
                  <a:pt x="2232689" y="320373"/>
                </a:lnTo>
                <a:cubicBezTo>
                  <a:pt x="2318015" y="320373"/>
                  <a:pt x="2387184" y="351700"/>
                  <a:pt x="2387184" y="390345"/>
                </a:cubicBezTo>
                <a:cubicBezTo>
                  <a:pt x="2387184" y="419328"/>
                  <a:pt x="2348277" y="444196"/>
                  <a:pt x="2292826" y="454818"/>
                </a:cubicBezTo>
                <a:lnTo>
                  <a:pt x="2292717" y="454828"/>
                </a:lnTo>
                <a:lnTo>
                  <a:pt x="2295750" y="469820"/>
                </a:lnTo>
                <a:lnTo>
                  <a:pt x="2287999" y="504846"/>
                </a:lnTo>
                <a:lnTo>
                  <a:pt x="2322463" y="518454"/>
                </a:lnTo>
                <a:cubicBezTo>
                  <a:pt x="2377383" y="550617"/>
                  <a:pt x="2411352" y="595049"/>
                  <a:pt x="2411352" y="644128"/>
                </a:cubicBezTo>
                <a:cubicBezTo>
                  <a:pt x="2411352" y="742286"/>
                  <a:pt x="2275476" y="821858"/>
                  <a:pt x="2107864" y="821858"/>
                </a:cubicBezTo>
                <a:lnTo>
                  <a:pt x="2070319" y="817419"/>
                </a:lnTo>
                <a:lnTo>
                  <a:pt x="2069493" y="817590"/>
                </a:lnTo>
                <a:cubicBezTo>
                  <a:pt x="2035524" y="821990"/>
                  <a:pt x="1998178" y="824424"/>
                  <a:pt x="1958976" y="824424"/>
                </a:cubicBezTo>
                <a:lnTo>
                  <a:pt x="1893663" y="820385"/>
                </a:lnTo>
                <a:lnTo>
                  <a:pt x="1890518" y="839921"/>
                </a:lnTo>
                <a:cubicBezTo>
                  <a:pt x="1845715" y="976997"/>
                  <a:pt x="1651988" y="1080111"/>
                  <a:pt x="1419794" y="1080111"/>
                </a:cubicBezTo>
                <a:cubicBezTo>
                  <a:pt x="1245649" y="1080111"/>
                  <a:pt x="1093142" y="1022110"/>
                  <a:pt x="1008871" y="935280"/>
                </a:cubicBezTo>
                <a:lnTo>
                  <a:pt x="1000226" y="924379"/>
                </a:lnTo>
                <a:lnTo>
                  <a:pt x="979169" y="929969"/>
                </a:lnTo>
                <a:cubicBezTo>
                  <a:pt x="920324" y="942142"/>
                  <a:pt x="855626" y="948873"/>
                  <a:pt x="787713" y="948873"/>
                </a:cubicBezTo>
                <a:cubicBezTo>
                  <a:pt x="516063" y="948873"/>
                  <a:pt x="295847" y="841173"/>
                  <a:pt x="295847" y="708318"/>
                </a:cubicBezTo>
                <a:lnTo>
                  <a:pt x="299700" y="689626"/>
                </a:lnTo>
                <a:lnTo>
                  <a:pt x="227482" y="674706"/>
                </a:lnTo>
                <a:cubicBezTo>
                  <a:pt x="90236" y="639415"/>
                  <a:pt x="0" y="579652"/>
                  <a:pt x="0" y="511866"/>
                </a:cubicBezTo>
                <a:cubicBezTo>
                  <a:pt x="0" y="430523"/>
                  <a:pt x="129940" y="360732"/>
                  <a:pt x="315126" y="330920"/>
                </a:cubicBezTo>
                <a:lnTo>
                  <a:pt x="321080" y="330217"/>
                </a:lnTo>
                <a:lnTo>
                  <a:pt x="347525" y="302060"/>
                </a:lnTo>
                <a:cubicBezTo>
                  <a:pt x="372721" y="280507"/>
                  <a:pt x="404905" y="261907"/>
                  <a:pt x="442199" y="247346"/>
                </a:cubicBezTo>
                <a:lnTo>
                  <a:pt x="481131" y="235134"/>
                </a:lnTo>
                <a:lnTo>
                  <a:pt x="478536" y="230173"/>
                </a:lnTo>
                <a:cubicBezTo>
                  <a:pt x="478536" y="174677"/>
                  <a:pt x="595113" y="129688"/>
                  <a:pt x="738918" y="129688"/>
                </a:cubicBezTo>
                <a:cubicBezTo>
                  <a:pt x="810820" y="129688"/>
                  <a:pt x="875916" y="140935"/>
                  <a:pt x="923036" y="159119"/>
                </a:cubicBezTo>
                <a:lnTo>
                  <a:pt x="966474" y="183983"/>
                </a:lnTo>
                <a:lnTo>
                  <a:pt x="996742" y="178733"/>
                </a:lnTo>
                <a:lnTo>
                  <a:pt x="1073664" y="174205"/>
                </a:lnTo>
                <a:lnTo>
                  <a:pt x="1080925" y="139849"/>
                </a:lnTo>
                <a:cubicBezTo>
                  <a:pt x="1115162" y="60037"/>
                  <a:pt x="1263200" y="0"/>
                  <a:pt x="1440634" y="0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9" name="Szabadkézi sokszög 238"/>
          <p:cNvSpPr/>
          <p:nvPr/>
        </p:nvSpPr>
        <p:spPr>
          <a:xfrm>
            <a:off x="5243356" y="270891"/>
            <a:ext cx="2411352" cy="1080111"/>
          </a:xfrm>
          <a:custGeom>
            <a:avLst/>
            <a:gdLst>
              <a:gd name="connsiteX0" fmla="*/ 1440634 w 2411352"/>
              <a:gd name="connsiteY0" fmla="*/ 0 h 1080111"/>
              <a:gd name="connsiteX1" fmla="*/ 1778948 w 2411352"/>
              <a:gd name="connsiteY1" fmla="*/ 106972 h 1080111"/>
              <a:gd name="connsiteX2" fmla="*/ 1790643 w 2411352"/>
              <a:gd name="connsiteY2" fmla="*/ 124943 h 1080111"/>
              <a:gd name="connsiteX3" fmla="*/ 1880504 w 2411352"/>
              <a:gd name="connsiteY3" fmla="*/ 119453 h 1080111"/>
              <a:gd name="connsiteX4" fmla="*/ 2255591 w 2411352"/>
              <a:gd name="connsiteY4" fmla="*/ 232966 h 1080111"/>
              <a:gd name="connsiteX5" fmla="*/ 2191533 w 2411352"/>
              <a:gd name="connsiteY5" fmla="*/ 296432 h 1080111"/>
              <a:gd name="connsiteX6" fmla="*/ 2165922 w 2411352"/>
              <a:gd name="connsiteY6" fmla="*/ 305825 h 1080111"/>
              <a:gd name="connsiteX7" fmla="*/ 2195626 w 2411352"/>
              <a:gd name="connsiteY7" fmla="*/ 323762 h 1080111"/>
              <a:gd name="connsiteX8" fmla="*/ 2232689 w 2411352"/>
              <a:gd name="connsiteY8" fmla="*/ 320373 h 1080111"/>
              <a:gd name="connsiteX9" fmla="*/ 2387184 w 2411352"/>
              <a:gd name="connsiteY9" fmla="*/ 390345 h 1080111"/>
              <a:gd name="connsiteX10" fmla="*/ 2292826 w 2411352"/>
              <a:gd name="connsiteY10" fmla="*/ 454818 h 1080111"/>
              <a:gd name="connsiteX11" fmla="*/ 2292717 w 2411352"/>
              <a:gd name="connsiteY11" fmla="*/ 454828 h 1080111"/>
              <a:gd name="connsiteX12" fmla="*/ 2295750 w 2411352"/>
              <a:gd name="connsiteY12" fmla="*/ 469820 h 1080111"/>
              <a:gd name="connsiteX13" fmla="*/ 2287999 w 2411352"/>
              <a:gd name="connsiteY13" fmla="*/ 504846 h 1080111"/>
              <a:gd name="connsiteX14" fmla="*/ 2322463 w 2411352"/>
              <a:gd name="connsiteY14" fmla="*/ 518454 h 1080111"/>
              <a:gd name="connsiteX15" fmla="*/ 2411352 w 2411352"/>
              <a:gd name="connsiteY15" fmla="*/ 644128 h 1080111"/>
              <a:gd name="connsiteX16" fmla="*/ 2107864 w 2411352"/>
              <a:gd name="connsiteY16" fmla="*/ 821858 h 1080111"/>
              <a:gd name="connsiteX17" fmla="*/ 2070319 w 2411352"/>
              <a:gd name="connsiteY17" fmla="*/ 817419 h 1080111"/>
              <a:gd name="connsiteX18" fmla="*/ 2069493 w 2411352"/>
              <a:gd name="connsiteY18" fmla="*/ 817590 h 1080111"/>
              <a:gd name="connsiteX19" fmla="*/ 1958976 w 2411352"/>
              <a:gd name="connsiteY19" fmla="*/ 824424 h 1080111"/>
              <a:gd name="connsiteX20" fmla="*/ 1893663 w 2411352"/>
              <a:gd name="connsiteY20" fmla="*/ 820385 h 1080111"/>
              <a:gd name="connsiteX21" fmla="*/ 1890518 w 2411352"/>
              <a:gd name="connsiteY21" fmla="*/ 839921 h 1080111"/>
              <a:gd name="connsiteX22" fmla="*/ 1419794 w 2411352"/>
              <a:gd name="connsiteY22" fmla="*/ 1080111 h 1080111"/>
              <a:gd name="connsiteX23" fmla="*/ 1008871 w 2411352"/>
              <a:gd name="connsiteY23" fmla="*/ 935280 h 1080111"/>
              <a:gd name="connsiteX24" fmla="*/ 1000226 w 2411352"/>
              <a:gd name="connsiteY24" fmla="*/ 924379 h 1080111"/>
              <a:gd name="connsiteX25" fmla="*/ 979169 w 2411352"/>
              <a:gd name="connsiteY25" fmla="*/ 929969 h 1080111"/>
              <a:gd name="connsiteX26" fmla="*/ 787713 w 2411352"/>
              <a:gd name="connsiteY26" fmla="*/ 948873 h 1080111"/>
              <a:gd name="connsiteX27" fmla="*/ 295847 w 2411352"/>
              <a:gd name="connsiteY27" fmla="*/ 708318 h 1080111"/>
              <a:gd name="connsiteX28" fmla="*/ 299700 w 2411352"/>
              <a:gd name="connsiteY28" fmla="*/ 689626 h 1080111"/>
              <a:gd name="connsiteX29" fmla="*/ 227482 w 2411352"/>
              <a:gd name="connsiteY29" fmla="*/ 674706 h 1080111"/>
              <a:gd name="connsiteX30" fmla="*/ 0 w 2411352"/>
              <a:gd name="connsiteY30" fmla="*/ 511866 h 1080111"/>
              <a:gd name="connsiteX31" fmla="*/ 315126 w 2411352"/>
              <a:gd name="connsiteY31" fmla="*/ 330920 h 1080111"/>
              <a:gd name="connsiteX32" fmla="*/ 321080 w 2411352"/>
              <a:gd name="connsiteY32" fmla="*/ 330217 h 1080111"/>
              <a:gd name="connsiteX33" fmla="*/ 347525 w 2411352"/>
              <a:gd name="connsiteY33" fmla="*/ 302060 h 1080111"/>
              <a:gd name="connsiteX34" fmla="*/ 442199 w 2411352"/>
              <a:gd name="connsiteY34" fmla="*/ 247346 h 1080111"/>
              <a:gd name="connsiteX35" fmla="*/ 481131 w 2411352"/>
              <a:gd name="connsiteY35" fmla="*/ 235134 h 1080111"/>
              <a:gd name="connsiteX36" fmla="*/ 478536 w 2411352"/>
              <a:gd name="connsiteY36" fmla="*/ 230173 h 1080111"/>
              <a:gd name="connsiteX37" fmla="*/ 738918 w 2411352"/>
              <a:gd name="connsiteY37" fmla="*/ 129688 h 1080111"/>
              <a:gd name="connsiteX38" fmla="*/ 923036 w 2411352"/>
              <a:gd name="connsiteY38" fmla="*/ 159119 h 1080111"/>
              <a:gd name="connsiteX39" fmla="*/ 966474 w 2411352"/>
              <a:gd name="connsiteY39" fmla="*/ 183983 h 1080111"/>
              <a:gd name="connsiteX40" fmla="*/ 996742 w 2411352"/>
              <a:gd name="connsiteY40" fmla="*/ 178733 h 1080111"/>
              <a:gd name="connsiteX41" fmla="*/ 1073664 w 2411352"/>
              <a:gd name="connsiteY41" fmla="*/ 174205 h 1080111"/>
              <a:gd name="connsiteX42" fmla="*/ 1080925 w 2411352"/>
              <a:gd name="connsiteY42" fmla="*/ 139849 h 1080111"/>
              <a:gd name="connsiteX43" fmla="*/ 1440634 w 2411352"/>
              <a:gd name="connsiteY43" fmla="*/ 0 h 10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11352" h="1080111">
                <a:moveTo>
                  <a:pt x="1440634" y="0"/>
                </a:moveTo>
                <a:cubicBezTo>
                  <a:pt x="1592720" y="0"/>
                  <a:pt x="1723210" y="44109"/>
                  <a:pt x="1778948" y="106972"/>
                </a:cubicBezTo>
                <a:lnTo>
                  <a:pt x="1790643" y="124943"/>
                </a:lnTo>
                <a:lnTo>
                  <a:pt x="1880504" y="119453"/>
                </a:lnTo>
                <a:cubicBezTo>
                  <a:pt x="2087659" y="119453"/>
                  <a:pt x="2255591" y="170274"/>
                  <a:pt x="2255591" y="232966"/>
                </a:cubicBezTo>
                <a:cubicBezTo>
                  <a:pt x="2255591" y="256475"/>
                  <a:pt x="2231976" y="278315"/>
                  <a:pt x="2191533" y="296432"/>
                </a:cubicBezTo>
                <a:lnTo>
                  <a:pt x="2165922" y="305825"/>
                </a:lnTo>
                <a:lnTo>
                  <a:pt x="2195626" y="323762"/>
                </a:lnTo>
                <a:lnTo>
                  <a:pt x="2232689" y="320373"/>
                </a:lnTo>
                <a:cubicBezTo>
                  <a:pt x="2318015" y="320373"/>
                  <a:pt x="2387184" y="351700"/>
                  <a:pt x="2387184" y="390345"/>
                </a:cubicBezTo>
                <a:cubicBezTo>
                  <a:pt x="2387184" y="419328"/>
                  <a:pt x="2348277" y="444196"/>
                  <a:pt x="2292826" y="454818"/>
                </a:cubicBezTo>
                <a:lnTo>
                  <a:pt x="2292717" y="454828"/>
                </a:lnTo>
                <a:lnTo>
                  <a:pt x="2295750" y="469820"/>
                </a:lnTo>
                <a:lnTo>
                  <a:pt x="2287999" y="504846"/>
                </a:lnTo>
                <a:lnTo>
                  <a:pt x="2322463" y="518454"/>
                </a:lnTo>
                <a:cubicBezTo>
                  <a:pt x="2377383" y="550617"/>
                  <a:pt x="2411352" y="595049"/>
                  <a:pt x="2411352" y="644128"/>
                </a:cubicBezTo>
                <a:cubicBezTo>
                  <a:pt x="2411352" y="742286"/>
                  <a:pt x="2275476" y="821858"/>
                  <a:pt x="2107864" y="821858"/>
                </a:cubicBezTo>
                <a:lnTo>
                  <a:pt x="2070319" y="817419"/>
                </a:lnTo>
                <a:lnTo>
                  <a:pt x="2069493" y="817590"/>
                </a:lnTo>
                <a:cubicBezTo>
                  <a:pt x="2035524" y="821990"/>
                  <a:pt x="1998178" y="824424"/>
                  <a:pt x="1958976" y="824424"/>
                </a:cubicBezTo>
                <a:lnTo>
                  <a:pt x="1893663" y="820385"/>
                </a:lnTo>
                <a:lnTo>
                  <a:pt x="1890518" y="839921"/>
                </a:lnTo>
                <a:cubicBezTo>
                  <a:pt x="1845715" y="976997"/>
                  <a:pt x="1651988" y="1080111"/>
                  <a:pt x="1419794" y="1080111"/>
                </a:cubicBezTo>
                <a:cubicBezTo>
                  <a:pt x="1245649" y="1080111"/>
                  <a:pt x="1093142" y="1022110"/>
                  <a:pt x="1008871" y="935280"/>
                </a:cubicBezTo>
                <a:lnTo>
                  <a:pt x="1000226" y="924379"/>
                </a:lnTo>
                <a:lnTo>
                  <a:pt x="979169" y="929969"/>
                </a:lnTo>
                <a:cubicBezTo>
                  <a:pt x="920324" y="942142"/>
                  <a:pt x="855626" y="948873"/>
                  <a:pt x="787713" y="948873"/>
                </a:cubicBezTo>
                <a:cubicBezTo>
                  <a:pt x="516063" y="948873"/>
                  <a:pt x="295847" y="841173"/>
                  <a:pt x="295847" y="708318"/>
                </a:cubicBezTo>
                <a:lnTo>
                  <a:pt x="299700" y="689626"/>
                </a:lnTo>
                <a:lnTo>
                  <a:pt x="227482" y="674706"/>
                </a:lnTo>
                <a:cubicBezTo>
                  <a:pt x="90236" y="639415"/>
                  <a:pt x="0" y="579652"/>
                  <a:pt x="0" y="511866"/>
                </a:cubicBezTo>
                <a:cubicBezTo>
                  <a:pt x="0" y="430523"/>
                  <a:pt x="129940" y="360732"/>
                  <a:pt x="315126" y="330920"/>
                </a:cubicBezTo>
                <a:lnTo>
                  <a:pt x="321080" y="330217"/>
                </a:lnTo>
                <a:lnTo>
                  <a:pt x="347525" y="302060"/>
                </a:lnTo>
                <a:cubicBezTo>
                  <a:pt x="372721" y="280507"/>
                  <a:pt x="404905" y="261907"/>
                  <a:pt x="442199" y="247346"/>
                </a:cubicBezTo>
                <a:lnTo>
                  <a:pt x="481131" y="235134"/>
                </a:lnTo>
                <a:lnTo>
                  <a:pt x="478536" y="230173"/>
                </a:lnTo>
                <a:cubicBezTo>
                  <a:pt x="478536" y="174677"/>
                  <a:pt x="595113" y="129688"/>
                  <a:pt x="738918" y="129688"/>
                </a:cubicBezTo>
                <a:cubicBezTo>
                  <a:pt x="810820" y="129688"/>
                  <a:pt x="875916" y="140935"/>
                  <a:pt x="923036" y="159119"/>
                </a:cubicBezTo>
                <a:lnTo>
                  <a:pt x="966474" y="183983"/>
                </a:lnTo>
                <a:lnTo>
                  <a:pt x="996742" y="178733"/>
                </a:lnTo>
                <a:lnTo>
                  <a:pt x="1073664" y="174205"/>
                </a:lnTo>
                <a:lnTo>
                  <a:pt x="1080925" y="139849"/>
                </a:lnTo>
                <a:cubicBezTo>
                  <a:pt x="1115162" y="60037"/>
                  <a:pt x="1263200" y="0"/>
                  <a:pt x="1440634" y="0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147" y="2985634"/>
            <a:ext cx="1554615" cy="2810500"/>
          </a:xfrm>
          <a:prstGeom prst="rect">
            <a:avLst/>
          </a:prstGeom>
        </p:spPr>
      </p:pic>
      <p:pic>
        <p:nvPicPr>
          <p:cNvPr id="240" name="Kép 2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265" y="8498"/>
            <a:ext cx="1245397" cy="1231274"/>
          </a:xfrm>
          <a:prstGeom prst="rect">
            <a:avLst/>
          </a:prstGeom>
        </p:spPr>
      </p:pic>
      <p:grpSp>
        <p:nvGrpSpPr>
          <p:cNvPr id="237" name="Csoportba foglalás 236"/>
          <p:cNvGrpSpPr/>
          <p:nvPr/>
        </p:nvGrpSpPr>
        <p:grpSpPr>
          <a:xfrm flipH="1">
            <a:off x="1491965" y="851826"/>
            <a:ext cx="1199652" cy="1633393"/>
            <a:chOff x="8912229" y="844495"/>
            <a:chExt cx="2784408" cy="4203619"/>
          </a:xfrm>
        </p:grpSpPr>
        <p:sp>
          <p:nvSpPr>
            <p:cNvPr id="241" name="Szabadkézi sokszög 240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2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Ellipszis buborék 10"/>
          <p:cNvSpPr/>
          <p:nvPr/>
        </p:nvSpPr>
        <p:spPr>
          <a:xfrm>
            <a:off x="9457390" y="30842"/>
            <a:ext cx="2305274" cy="1491942"/>
          </a:xfrm>
          <a:prstGeom prst="wedgeEllipseCallout">
            <a:avLst>
              <a:gd name="adj1" fmla="val 62575"/>
              <a:gd name="adj2" fmla="val 82795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KOP-KOP-KOP!</a:t>
            </a:r>
          </a:p>
        </p:txBody>
      </p:sp>
      <p:sp>
        <p:nvSpPr>
          <p:cNvPr id="252" name="Ellipszis buborék 251"/>
          <p:cNvSpPr/>
          <p:nvPr/>
        </p:nvSpPr>
        <p:spPr>
          <a:xfrm>
            <a:off x="9013955" y="2239663"/>
            <a:ext cx="2305274" cy="1491942"/>
          </a:xfrm>
          <a:prstGeom prst="wedgeEllipseCallout">
            <a:avLst>
              <a:gd name="adj1" fmla="val 80754"/>
              <a:gd name="adj2" fmla="val -33399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PUFF!</a:t>
            </a:r>
          </a:p>
        </p:txBody>
      </p:sp>
      <p:sp>
        <p:nvSpPr>
          <p:cNvPr id="253" name="Ellipszis buborék 252"/>
          <p:cNvSpPr/>
          <p:nvPr/>
        </p:nvSpPr>
        <p:spPr>
          <a:xfrm>
            <a:off x="9076117" y="1079706"/>
            <a:ext cx="2305274" cy="1491942"/>
          </a:xfrm>
          <a:prstGeom prst="wedgeEllipseCallout">
            <a:avLst>
              <a:gd name="adj1" fmla="val 76623"/>
              <a:gd name="adj2" fmla="val 18952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RECCS!</a:t>
            </a:r>
          </a:p>
        </p:txBody>
      </p:sp>
      <p:sp>
        <p:nvSpPr>
          <p:cNvPr id="254" name="Ellipszis buborék 253"/>
          <p:cNvSpPr/>
          <p:nvPr/>
        </p:nvSpPr>
        <p:spPr>
          <a:xfrm>
            <a:off x="9323818" y="3439101"/>
            <a:ext cx="2305274" cy="1491942"/>
          </a:xfrm>
          <a:prstGeom prst="wedgeEllipseCallout">
            <a:avLst>
              <a:gd name="adj1" fmla="val 72491"/>
              <a:gd name="adj2" fmla="val -88303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KOP-KOP-KOP!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420949" y="105212"/>
            <a:ext cx="3233950" cy="1912343"/>
            <a:chOff x="699536" y="1258188"/>
            <a:chExt cx="3233950" cy="1912343"/>
          </a:xfrm>
        </p:grpSpPr>
        <p:sp>
          <p:nvSpPr>
            <p:cNvPr id="12" name="Háromszög 11"/>
            <p:cNvSpPr/>
            <p:nvPr/>
          </p:nvSpPr>
          <p:spPr>
            <a:xfrm rot="8695043">
              <a:off x="3303849" y="1363976"/>
              <a:ext cx="629637" cy="1806555"/>
            </a:xfrm>
            <a:prstGeom prst="triangle">
              <a:avLst>
                <a:gd name="adj" fmla="val 56162"/>
              </a:avLst>
            </a:prstGeom>
            <a:solidFill>
              <a:srgbClr val="83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6" name="Lekerekített téglalap 255"/>
            <p:cNvSpPr/>
            <p:nvPr/>
          </p:nvSpPr>
          <p:spPr>
            <a:xfrm>
              <a:off x="699536" y="1258188"/>
              <a:ext cx="2819996" cy="819150"/>
            </a:xfrm>
            <a:prstGeom prst="roundRect">
              <a:avLst/>
            </a:prstGeom>
            <a:solidFill>
              <a:srgbClr val="83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Mi ez a sok kopácsolás, </a:t>
              </a:r>
            </a:p>
            <a:p>
              <a:pPr algn="ctr"/>
              <a:r>
                <a:rPr lang="hu-HU" dirty="0"/>
                <a:t>órák óta kalapálás?</a:t>
              </a:r>
            </a:p>
          </p:txBody>
        </p:sp>
      </p:grpSp>
      <p:grpSp>
        <p:nvGrpSpPr>
          <p:cNvPr id="264" name="Csoportba foglalás 263"/>
          <p:cNvGrpSpPr/>
          <p:nvPr/>
        </p:nvGrpSpPr>
        <p:grpSpPr>
          <a:xfrm>
            <a:off x="264525" y="1329095"/>
            <a:ext cx="3803317" cy="1098993"/>
            <a:chOff x="715313" y="513930"/>
            <a:chExt cx="3803317" cy="1098993"/>
          </a:xfrm>
        </p:grpSpPr>
        <p:sp>
          <p:nvSpPr>
            <p:cNvPr id="265" name="Háromszög 264"/>
            <p:cNvSpPr/>
            <p:nvPr/>
          </p:nvSpPr>
          <p:spPr>
            <a:xfrm rot="7687798">
              <a:off x="3376854" y="471148"/>
              <a:ext cx="629637" cy="1653914"/>
            </a:xfrm>
            <a:prstGeom prst="triangle">
              <a:avLst>
                <a:gd name="adj" fmla="val 0"/>
              </a:avLst>
            </a:prstGeom>
            <a:solidFill>
              <a:srgbClr val="83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6" name="Lekerekített téglalap 265"/>
            <p:cNvSpPr/>
            <p:nvPr/>
          </p:nvSpPr>
          <p:spPr>
            <a:xfrm>
              <a:off x="715313" y="513930"/>
              <a:ext cx="2819996" cy="819150"/>
            </a:xfrm>
            <a:prstGeom prst="roundRect">
              <a:avLst/>
            </a:prstGeom>
            <a:solidFill>
              <a:srgbClr val="83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Hova kell a sok cölöp, </a:t>
              </a:r>
            </a:p>
            <a:p>
              <a:pPr algn="ctr"/>
              <a:r>
                <a:rPr lang="hu-HU" dirty="0"/>
                <a:t>szálfa, deszka és farönk?</a:t>
              </a:r>
            </a:p>
          </p:txBody>
        </p:sp>
      </p:grpSp>
      <p:pic>
        <p:nvPicPr>
          <p:cNvPr id="291" name="Kép 29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28" b="59895" l="2917" r="51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1" t="10348" r="52877" b="48468"/>
          <a:stretch/>
        </p:blipFill>
        <p:spPr>
          <a:xfrm>
            <a:off x="3639346" y="2203933"/>
            <a:ext cx="4632522" cy="442985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9322" y="6367442"/>
            <a:ext cx="469433" cy="670618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3105" y="5505958"/>
            <a:ext cx="1999661" cy="75597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9159" y="1861449"/>
            <a:ext cx="377985" cy="304826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7787" y="3439899"/>
            <a:ext cx="841321" cy="603556"/>
          </a:xfrm>
          <a:prstGeom prst="rect">
            <a:avLst/>
          </a:prstGeom>
        </p:spPr>
      </p:pic>
      <p:pic>
        <p:nvPicPr>
          <p:cNvPr id="277" name="Kép 2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5764" y="1669004"/>
            <a:ext cx="947080" cy="1250146"/>
          </a:xfrm>
          <a:prstGeom prst="rect">
            <a:avLst/>
          </a:prstGeom>
        </p:spPr>
      </p:pic>
      <p:pic>
        <p:nvPicPr>
          <p:cNvPr id="285" name="Kép 284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835622"/>
              </a:clrFrom>
              <a:clrTo>
                <a:srgbClr val="83562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39" b="89939" l="9859" r="100000">
                        <a14:backgroundMark x1="16275" y1="23879" x2="32551" y2="40121"/>
                        <a14:backgroundMark x1="48044" y1="20606" x2="40689" y2="45939"/>
                        <a14:backgroundMark x1="38028" y1="27636" x2="35524" y2="39394"/>
                      </a14:backgroundRemoval>
                    </a14:imgEffect>
                  </a14:imgLayer>
                </a14:imgProps>
              </a:ext>
            </a:extLst>
          </a:blip>
          <a:srcRect l="18364" t="10537" r="51667" b="62128"/>
          <a:stretch/>
        </p:blipFill>
        <p:spPr>
          <a:xfrm>
            <a:off x="4341030" y="1739801"/>
            <a:ext cx="1345734" cy="1794312"/>
          </a:xfrm>
          <a:custGeom>
            <a:avLst/>
            <a:gdLst>
              <a:gd name="connsiteX0" fmla="*/ 0 w 1949116"/>
              <a:gd name="connsiteY0" fmla="*/ 0 h 2598821"/>
              <a:gd name="connsiteX1" fmla="*/ 1949116 w 1949116"/>
              <a:gd name="connsiteY1" fmla="*/ 0 h 2598821"/>
              <a:gd name="connsiteX2" fmla="*/ 1949116 w 1949116"/>
              <a:gd name="connsiteY2" fmla="*/ 888596 h 2598821"/>
              <a:gd name="connsiteX3" fmla="*/ 1795127 w 1949116"/>
              <a:gd name="connsiteY3" fmla="*/ 835539 h 2598821"/>
              <a:gd name="connsiteX4" fmla="*/ 1353968 w 1949116"/>
              <a:gd name="connsiteY4" fmla="*/ 2115932 h 2598821"/>
              <a:gd name="connsiteX5" fmla="*/ 1010218 w 1949116"/>
              <a:gd name="connsiteY5" fmla="*/ 2115932 h 2598821"/>
              <a:gd name="connsiteX6" fmla="*/ 1010218 w 1949116"/>
              <a:gd name="connsiteY6" fmla="*/ 2598821 h 2598821"/>
              <a:gd name="connsiteX7" fmla="*/ 924096 w 1949116"/>
              <a:gd name="connsiteY7" fmla="*/ 2598821 h 2598821"/>
              <a:gd name="connsiteX8" fmla="*/ 0 w 1949116"/>
              <a:gd name="connsiteY8" fmla="*/ 1191364 h 25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116" h="2598821">
                <a:moveTo>
                  <a:pt x="0" y="0"/>
                </a:moveTo>
                <a:lnTo>
                  <a:pt x="1949116" y="0"/>
                </a:lnTo>
                <a:lnTo>
                  <a:pt x="1949116" y="888596"/>
                </a:lnTo>
                <a:lnTo>
                  <a:pt x="1795127" y="835539"/>
                </a:lnTo>
                <a:lnTo>
                  <a:pt x="1353968" y="2115932"/>
                </a:lnTo>
                <a:lnTo>
                  <a:pt x="1010218" y="2115932"/>
                </a:lnTo>
                <a:lnTo>
                  <a:pt x="1010218" y="2598821"/>
                </a:lnTo>
                <a:lnTo>
                  <a:pt x="924096" y="2598821"/>
                </a:lnTo>
                <a:lnTo>
                  <a:pt x="0" y="1191364"/>
                </a:lnTo>
                <a:close/>
              </a:path>
            </a:pathLst>
          </a:cu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1841" y="6108079"/>
            <a:ext cx="469433" cy="670618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255817" y="2452935"/>
            <a:ext cx="3757540" cy="819150"/>
            <a:chOff x="337757" y="3285255"/>
            <a:chExt cx="3757540" cy="819150"/>
          </a:xfrm>
        </p:grpSpPr>
        <p:sp>
          <p:nvSpPr>
            <p:cNvPr id="272" name="Háromszög 271"/>
            <p:cNvSpPr/>
            <p:nvPr/>
          </p:nvSpPr>
          <p:spPr>
            <a:xfrm rot="5400000">
              <a:off x="3293957" y="3072326"/>
              <a:ext cx="429497" cy="1173183"/>
            </a:xfrm>
            <a:prstGeom prst="triangle">
              <a:avLst>
                <a:gd name="adj" fmla="val 0"/>
              </a:avLst>
            </a:prstGeom>
            <a:solidFill>
              <a:srgbClr val="83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Lekerekített téglalap 125"/>
            <p:cNvSpPr/>
            <p:nvPr/>
          </p:nvSpPr>
          <p:spPr>
            <a:xfrm>
              <a:off x="337757" y="3285255"/>
              <a:ext cx="2819996" cy="819150"/>
            </a:xfrm>
            <a:prstGeom prst="roundRect">
              <a:avLst/>
            </a:prstGeom>
            <a:solidFill>
              <a:srgbClr val="83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Még valamit nem tudok: Mire kell a sok szurok?</a:t>
              </a:r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 flipV="1">
            <a:off x="252717" y="3335474"/>
            <a:ext cx="3803317" cy="1098993"/>
            <a:chOff x="715313" y="513930"/>
            <a:chExt cx="3803317" cy="1098993"/>
          </a:xfrm>
        </p:grpSpPr>
        <p:sp>
          <p:nvSpPr>
            <p:cNvPr id="131" name="Háromszög 130"/>
            <p:cNvSpPr/>
            <p:nvPr/>
          </p:nvSpPr>
          <p:spPr>
            <a:xfrm rot="7687798">
              <a:off x="3376854" y="471148"/>
              <a:ext cx="629637" cy="1653914"/>
            </a:xfrm>
            <a:prstGeom prst="triangle">
              <a:avLst>
                <a:gd name="adj" fmla="val 0"/>
              </a:avLst>
            </a:prstGeom>
            <a:solidFill>
              <a:srgbClr val="83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Lekerekített téglalap 131"/>
            <p:cNvSpPr/>
            <p:nvPr/>
          </p:nvSpPr>
          <p:spPr>
            <a:xfrm flipV="1">
              <a:off x="715313" y="513930"/>
              <a:ext cx="2819996" cy="819150"/>
            </a:xfrm>
            <a:prstGeom prst="roundRect">
              <a:avLst/>
            </a:prstGeom>
            <a:solidFill>
              <a:srgbClr val="83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Bárkát? Úgy mint vízre való nagyobb hajót? </a:t>
              </a: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288781" y="4428404"/>
            <a:ext cx="3945013" cy="1123297"/>
            <a:chOff x="766960" y="5453635"/>
            <a:chExt cx="3945013" cy="1123297"/>
          </a:xfrm>
        </p:grpSpPr>
        <p:sp>
          <p:nvSpPr>
            <p:cNvPr id="137" name="Háromszög 136"/>
            <p:cNvSpPr/>
            <p:nvPr/>
          </p:nvSpPr>
          <p:spPr>
            <a:xfrm rot="13912202" flipV="1">
              <a:off x="3570197" y="4941497"/>
              <a:ext cx="629637" cy="1653914"/>
            </a:xfrm>
            <a:prstGeom prst="triangle">
              <a:avLst>
                <a:gd name="adj" fmla="val 0"/>
              </a:avLst>
            </a:prstGeom>
            <a:solidFill>
              <a:srgbClr val="83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Lekerekített téglalap 137"/>
            <p:cNvSpPr/>
            <p:nvPr/>
          </p:nvSpPr>
          <p:spPr>
            <a:xfrm>
              <a:off x="766960" y="5757782"/>
              <a:ext cx="2819996" cy="819150"/>
            </a:xfrm>
            <a:prstGeom prst="roundRect">
              <a:avLst/>
            </a:prstGeom>
            <a:solidFill>
              <a:srgbClr val="83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Hiszen nincs itt tó, sem tenger! Mit kezd majd az építménnyel?</a:t>
              </a:r>
            </a:p>
          </p:txBody>
        </p:sp>
      </p:grpSp>
      <p:grpSp>
        <p:nvGrpSpPr>
          <p:cNvPr id="141" name="Csoportba foglalás 140"/>
          <p:cNvGrpSpPr/>
          <p:nvPr/>
        </p:nvGrpSpPr>
        <p:grpSpPr>
          <a:xfrm flipH="1">
            <a:off x="7242505" y="105212"/>
            <a:ext cx="3233950" cy="1912343"/>
            <a:chOff x="699536" y="1258188"/>
            <a:chExt cx="3233950" cy="1912343"/>
          </a:xfrm>
        </p:grpSpPr>
        <p:sp>
          <p:nvSpPr>
            <p:cNvPr id="142" name="Háromszög 141"/>
            <p:cNvSpPr/>
            <p:nvPr/>
          </p:nvSpPr>
          <p:spPr>
            <a:xfrm rot="8695043">
              <a:off x="3303849" y="1363976"/>
              <a:ext cx="629637" cy="1806555"/>
            </a:xfrm>
            <a:prstGeom prst="triangle">
              <a:avLst>
                <a:gd name="adj" fmla="val 56162"/>
              </a:avLst>
            </a:prstGeom>
            <a:solidFill>
              <a:srgbClr val="E0C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Lekerekített téglalap 142"/>
            <p:cNvSpPr/>
            <p:nvPr/>
          </p:nvSpPr>
          <p:spPr>
            <a:xfrm>
              <a:off x="699536" y="1258188"/>
              <a:ext cx="2819996" cy="819150"/>
            </a:xfrm>
            <a:prstGeom prst="roundRect">
              <a:avLst/>
            </a:prstGeom>
            <a:solidFill>
              <a:srgbClr val="E0C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Nem hallottad még, nem tudod? Szóval neked még nem mondták?</a:t>
              </a:r>
            </a:p>
          </p:txBody>
        </p:sp>
      </p:grpSp>
      <p:grpSp>
        <p:nvGrpSpPr>
          <p:cNvPr id="144" name="Csoportba foglalás 143"/>
          <p:cNvGrpSpPr/>
          <p:nvPr/>
        </p:nvGrpSpPr>
        <p:grpSpPr>
          <a:xfrm flipH="1">
            <a:off x="7623754" y="1329095"/>
            <a:ext cx="3803317" cy="1098993"/>
            <a:chOff x="715313" y="513930"/>
            <a:chExt cx="3803317" cy="1098993"/>
          </a:xfrm>
          <a:solidFill>
            <a:srgbClr val="E0C02A"/>
          </a:solidFill>
        </p:grpSpPr>
        <p:sp>
          <p:nvSpPr>
            <p:cNvPr id="156" name="Háromszög 155"/>
            <p:cNvSpPr/>
            <p:nvPr/>
          </p:nvSpPr>
          <p:spPr>
            <a:xfrm rot="7687798">
              <a:off x="3376854" y="471148"/>
              <a:ext cx="629637" cy="165391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4" name="Lekerekített téglalap 163"/>
            <p:cNvSpPr/>
            <p:nvPr/>
          </p:nvSpPr>
          <p:spPr>
            <a:xfrm>
              <a:off x="715313" y="513930"/>
              <a:ext cx="2819996" cy="8191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Képzeld, </a:t>
              </a:r>
              <a:r>
                <a:rPr lang="hu-HU" dirty="0" err="1"/>
                <a:t>Nóé</a:t>
              </a:r>
              <a:r>
                <a:rPr lang="hu-HU" dirty="0"/>
                <a:t> építkezik! </a:t>
              </a:r>
            </a:p>
            <a:p>
              <a:pPr algn="ctr"/>
              <a:r>
                <a:rPr lang="hu-HU" dirty="0"/>
                <a:t>Egy hatalmas bárkát készít.</a:t>
              </a:r>
            </a:p>
          </p:txBody>
        </p:sp>
      </p:grpSp>
      <p:grpSp>
        <p:nvGrpSpPr>
          <p:cNvPr id="165" name="Csoportba foglalás 164"/>
          <p:cNvGrpSpPr/>
          <p:nvPr/>
        </p:nvGrpSpPr>
        <p:grpSpPr>
          <a:xfrm flipH="1">
            <a:off x="7983537" y="2452935"/>
            <a:ext cx="3757540" cy="819150"/>
            <a:chOff x="337757" y="3285255"/>
            <a:chExt cx="3757540" cy="819150"/>
          </a:xfrm>
        </p:grpSpPr>
        <p:sp>
          <p:nvSpPr>
            <p:cNvPr id="166" name="Háromszög 165"/>
            <p:cNvSpPr/>
            <p:nvPr/>
          </p:nvSpPr>
          <p:spPr>
            <a:xfrm rot="5400000">
              <a:off x="3293957" y="3072326"/>
              <a:ext cx="429497" cy="1173183"/>
            </a:xfrm>
            <a:prstGeom prst="triangle">
              <a:avLst>
                <a:gd name="adj" fmla="val 0"/>
              </a:avLst>
            </a:prstGeom>
            <a:solidFill>
              <a:srgbClr val="E0C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9" name="Lekerekített téglalap 188"/>
            <p:cNvSpPr/>
            <p:nvPr/>
          </p:nvSpPr>
          <p:spPr>
            <a:xfrm>
              <a:off x="337757" y="3285255"/>
              <a:ext cx="2819996" cy="819150"/>
            </a:xfrm>
            <a:prstGeom prst="roundRect">
              <a:avLst/>
            </a:prstGeom>
            <a:solidFill>
              <a:srgbClr val="E0C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Épp ezt mondom! Bárkát! Ide!</a:t>
              </a:r>
            </a:p>
          </p:txBody>
        </p:sp>
      </p:grpSp>
      <p:grpSp>
        <p:nvGrpSpPr>
          <p:cNvPr id="191" name="Csoportba foglalás 190"/>
          <p:cNvGrpSpPr/>
          <p:nvPr/>
        </p:nvGrpSpPr>
        <p:grpSpPr>
          <a:xfrm flipH="1" flipV="1">
            <a:off x="7812078" y="3335474"/>
            <a:ext cx="3803317" cy="1098993"/>
            <a:chOff x="715313" y="513930"/>
            <a:chExt cx="3803317" cy="1098993"/>
          </a:xfrm>
        </p:grpSpPr>
        <p:sp>
          <p:nvSpPr>
            <p:cNvPr id="192" name="Háromszög 191"/>
            <p:cNvSpPr/>
            <p:nvPr/>
          </p:nvSpPr>
          <p:spPr>
            <a:xfrm rot="7687798">
              <a:off x="3376854" y="471148"/>
              <a:ext cx="629637" cy="1653914"/>
            </a:xfrm>
            <a:prstGeom prst="triangle">
              <a:avLst>
                <a:gd name="adj" fmla="val 0"/>
              </a:avLst>
            </a:prstGeom>
            <a:solidFill>
              <a:srgbClr val="E0C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3" name="Lekerekített téglalap 192"/>
            <p:cNvSpPr/>
            <p:nvPr/>
          </p:nvSpPr>
          <p:spPr>
            <a:xfrm flipV="1">
              <a:off x="715313" y="513930"/>
              <a:ext cx="2819996" cy="819150"/>
            </a:xfrm>
            <a:prstGeom prst="roundRect">
              <a:avLst/>
            </a:prstGeom>
            <a:solidFill>
              <a:srgbClr val="E0C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Látod, elment az esze!</a:t>
              </a:r>
            </a:p>
            <a:p>
              <a:pPr algn="ctr"/>
              <a:r>
                <a:rPr lang="hu-HU" dirty="0"/>
                <a:t>Ennek semmi értelme!  </a:t>
              </a:r>
            </a:p>
            <a:p>
              <a:pPr algn="ctr"/>
              <a:r>
                <a:rPr lang="hu-HU" dirty="0"/>
                <a:t>Nem érti őt senki se!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5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repeatCount="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4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2" grpId="0" animBg="1"/>
      <p:bldP spid="253" grpId="0" animBg="1"/>
      <p:bldP spid="2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0" y="0"/>
            <a:ext cx="12193057" cy="6840305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913" y="4900869"/>
            <a:ext cx="777308" cy="140525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80" y="4900869"/>
            <a:ext cx="234717" cy="335309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716" y="6199738"/>
            <a:ext cx="999831" cy="377985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79" y="5899533"/>
            <a:ext cx="234717" cy="335309"/>
          </a:xfrm>
          <a:prstGeom prst="rect">
            <a:avLst/>
          </a:prstGeom>
        </p:spPr>
      </p:pic>
      <p:pic>
        <p:nvPicPr>
          <p:cNvPr id="182" name="Kép 18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8978" y="4621729"/>
            <a:ext cx="863021" cy="863021"/>
          </a:xfrm>
          <a:prstGeom prst="rect">
            <a:avLst/>
          </a:prstGeom>
        </p:spPr>
      </p:pic>
      <p:sp>
        <p:nvSpPr>
          <p:cNvPr id="15" name="Lekerekített téglalap 14"/>
          <p:cNvSpPr/>
          <p:nvPr/>
        </p:nvSpPr>
        <p:spPr>
          <a:xfrm>
            <a:off x="734337" y="2765224"/>
            <a:ext cx="5697291" cy="1327549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Nem, </a:t>
            </a:r>
            <a:r>
              <a:rPr lang="hu-HU" sz="2000" dirty="0" err="1"/>
              <a:t>Nóé</a:t>
            </a:r>
            <a:r>
              <a:rPr lang="hu-HU" sz="2000" dirty="0"/>
              <a:t> esze nem ment el!</a:t>
            </a:r>
          </a:p>
          <a:p>
            <a:pPr algn="ctr"/>
            <a:r>
              <a:rPr lang="hu-HU" sz="2000" dirty="0"/>
              <a:t>Volt rá oka, hogy mindenféle víztől távol rekeszekkel teli bárkát építtessen </a:t>
            </a:r>
            <a:r>
              <a:rPr lang="hu-HU" sz="2000" dirty="0" err="1"/>
              <a:t>gófer</a:t>
            </a:r>
            <a:r>
              <a:rPr lang="hu-HU" sz="2000" dirty="0"/>
              <a:t> fából.</a:t>
            </a:r>
          </a:p>
        </p:txBody>
      </p:sp>
      <p:pic>
        <p:nvPicPr>
          <p:cNvPr id="183" name="Kép 1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45397" cy="1231274"/>
          </a:xfrm>
          <a:prstGeom prst="rect">
            <a:avLst/>
          </a:prstGeom>
        </p:spPr>
      </p:pic>
      <p:sp>
        <p:nvSpPr>
          <p:cNvPr id="186" name="Lekerekített téglalap 185"/>
          <p:cNvSpPr/>
          <p:nvPr/>
        </p:nvSpPr>
        <p:spPr>
          <a:xfrm>
            <a:off x="851696" y="4451363"/>
            <a:ext cx="4191437" cy="1033387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De hát mi lehet az oka?</a:t>
            </a:r>
          </a:p>
          <a:p>
            <a:pPr algn="ctr"/>
            <a:r>
              <a:rPr lang="hu-HU" sz="2400" dirty="0"/>
              <a:t>Mi vezette ilyen tettre?</a:t>
            </a:r>
          </a:p>
        </p:txBody>
      </p:sp>
    </p:spTree>
    <p:extLst>
      <p:ext uri="{BB962C8B-B14F-4D97-AF65-F5344CB8AC3E}">
        <p14:creationId xmlns:p14="http://schemas.microsoft.com/office/powerpoint/2010/main" val="18075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5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kerekített téglalap 21"/>
          <p:cNvSpPr/>
          <p:nvPr/>
        </p:nvSpPr>
        <p:spPr>
          <a:xfrm>
            <a:off x="8504972" y="4358687"/>
            <a:ext cx="3314492" cy="937913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/>
              <a:t>Sok-sok </a:t>
            </a:r>
          </a:p>
          <a:p>
            <a:pPr algn="ctr"/>
            <a:r>
              <a:rPr lang="hu-HU" sz="2400" dirty="0"/>
              <a:t>gonosz dolgot tettek.</a:t>
            </a:r>
          </a:p>
          <a:p>
            <a:pPr algn="ctr"/>
            <a:endParaRPr lang="hu-HU" sz="2400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284179" y="2292775"/>
            <a:ext cx="2689778" cy="937913"/>
          </a:xfrm>
          <a:prstGeom prst="roundRect">
            <a:avLst/>
          </a:prstGeom>
          <a:solidFill>
            <a:srgbClr val="9C6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/>
              <a:t>Civakodtak, marakodtak.</a:t>
            </a:r>
          </a:p>
          <a:p>
            <a:pPr algn="ctr"/>
            <a:endParaRPr lang="hu-HU" sz="24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6376558" y="279964"/>
            <a:ext cx="2689778" cy="937913"/>
          </a:xfrm>
          <a:prstGeom prst="roundRect">
            <a:avLst/>
          </a:prstGeom>
          <a:solidFill>
            <a:srgbClr val="5E3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/>
              <a:t> Veszekedtek, hajba kaptak.</a:t>
            </a:r>
          </a:p>
          <a:p>
            <a:pPr algn="ctr"/>
            <a:endParaRPr lang="hu-HU" sz="2400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3686780" y="1271674"/>
            <a:ext cx="2689778" cy="937913"/>
          </a:xfrm>
          <a:prstGeom prst="roundRect">
            <a:avLst/>
          </a:prstGeom>
          <a:solidFill>
            <a:srgbClr val="9C6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/>
              <a:t>Perlekedtek, piszkálódtak. </a:t>
            </a:r>
          </a:p>
          <a:p>
            <a:pPr algn="ctr"/>
            <a:endParaRPr lang="hu-HU" sz="24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555589" y="430181"/>
            <a:ext cx="2689778" cy="937913"/>
          </a:xfrm>
          <a:prstGeom prst="roundRect">
            <a:avLst/>
          </a:prstGeom>
          <a:solidFill>
            <a:srgbClr val="5E3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/>
              <a:t>Huzakodtak, vonakodtak. </a:t>
            </a:r>
          </a:p>
          <a:p>
            <a:pPr algn="ctr"/>
            <a:endParaRPr lang="hu-HU" sz="2400" dirty="0"/>
          </a:p>
        </p:txBody>
      </p:sp>
      <p:sp>
        <p:nvSpPr>
          <p:cNvPr id="32" name="Szabadkézi sokszög 31"/>
          <p:cNvSpPr/>
          <p:nvPr/>
        </p:nvSpPr>
        <p:spPr>
          <a:xfrm rot="20171694">
            <a:off x="-695725" y="1739782"/>
            <a:ext cx="13632918" cy="3413686"/>
          </a:xfrm>
          <a:custGeom>
            <a:avLst/>
            <a:gdLst>
              <a:gd name="connsiteX0" fmla="*/ 13463403 w 13632918"/>
              <a:gd name="connsiteY0" fmla="*/ 968430 h 3413686"/>
              <a:gd name="connsiteX1" fmla="*/ 13606113 w 13632918"/>
              <a:gd name="connsiteY1" fmla="*/ 1086297 h 3413686"/>
              <a:gd name="connsiteX2" fmla="*/ 13453814 w 13632918"/>
              <a:gd name="connsiteY2" fmla="*/ 1587750 h 3413686"/>
              <a:gd name="connsiteX3" fmla="*/ 13242963 w 13632918"/>
              <a:gd name="connsiteY3" fmla="*/ 2065246 h 3413686"/>
              <a:gd name="connsiteX4" fmla="*/ 13236854 w 13632918"/>
              <a:gd name="connsiteY4" fmla="*/ 2080620 h 3413686"/>
              <a:gd name="connsiteX5" fmla="*/ 13244185 w 13632918"/>
              <a:gd name="connsiteY5" fmla="*/ 2096656 h 3413686"/>
              <a:gd name="connsiteX6" fmla="*/ 13067020 w 13632918"/>
              <a:gd name="connsiteY6" fmla="*/ 2543715 h 3413686"/>
              <a:gd name="connsiteX7" fmla="*/ 12833275 w 13632918"/>
              <a:gd name="connsiteY7" fmla="*/ 3112625 h 3413686"/>
              <a:gd name="connsiteX8" fmla="*/ 7392249 w 13632918"/>
              <a:gd name="connsiteY8" fmla="*/ 3356483 h 3413686"/>
              <a:gd name="connsiteX9" fmla="*/ 0 w 13632918"/>
              <a:gd name="connsiteY9" fmla="*/ 2036118 h 3413686"/>
              <a:gd name="connsiteX10" fmla="*/ 428036 w 13632918"/>
              <a:gd name="connsiteY10" fmla="*/ 964350 h 3413686"/>
              <a:gd name="connsiteX11" fmla="*/ 433134 w 13632918"/>
              <a:gd name="connsiteY11" fmla="*/ 964121 h 3413686"/>
              <a:gd name="connsiteX12" fmla="*/ 814830 w 13632918"/>
              <a:gd name="connsiteY12" fmla="*/ 8385 h 3413686"/>
              <a:gd name="connsiteX13" fmla="*/ 6009963 w 13632918"/>
              <a:gd name="connsiteY13" fmla="*/ 830231 h 3413686"/>
              <a:gd name="connsiteX14" fmla="*/ 9903415 w 13632918"/>
              <a:gd name="connsiteY14" fmla="*/ 1173169 h 3413686"/>
              <a:gd name="connsiteX15" fmla="*/ 12854686 w 13632918"/>
              <a:gd name="connsiteY15" fmla="*/ 855194 h 3413686"/>
              <a:gd name="connsiteX16" fmla="*/ 13463403 w 13632918"/>
              <a:gd name="connsiteY16" fmla="*/ 968430 h 341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632918" h="3413686">
                <a:moveTo>
                  <a:pt x="13463403" y="968430"/>
                </a:moveTo>
                <a:cubicBezTo>
                  <a:pt x="13525593" y="997010"/>
                  <a:pt x="13565247" y="1033618"/>
                  <a:pt x="13606113" y="1086297"/>
                </a:cubicBezTo>
                <a:cubicBezTo>
                  <a:pt x="13715089" y="1226772"/>
                  <a:pt x="13456781" y="1405257"/>
                  <a:pt x="13453814" y="1587750"/>
                </a:cubicBezTo>
                <a:cubicBezTo>
                  <a:pt x="13451589" y="1724620"/>
                  <a:pt x="13303605" y="1938617"/>
                  <a:pt x="13242963" y="2065246"/>
                </a:cubicBezTo>
                <a:lnTo>
                  <a:pt x="13236854" y="2080620"/>
                </a:lnTo>
                <a:lnTo>
                  <a:pt x="13244185" y="2096656"/>
                </a:lnTo>
                <a:cubicBezTo>
                  <a:pt x="13267707" y="2227422"/>
                  <a:pt x="13069616" y="2384034"/>
                  <a:pt x="13067020" y="2543715"/>
                </a:cubicBezTo>
                <a:cubicBezTo>
                  <a:pt x="13064053" y="2726208"/>
                  <a:pt x="12801959" y="3045817"/>
                  <a:pt x="12833275" y="3112625"/>
                </a:cubicBezTo>
                <a:cubicBezTo>
                  <a:pt x="11887480" y="3248086"/>
                  <a:pt x="9531128" y="3535900"/>
                  <a:pt x="7392249" y="3356483"/>
                </a:cubicBezTo>
                <a:cubicBezTo>
                  <a:pt x="5308261" y="3118239"/>
                  <a:pt x="1150945" y="2394370"/>
                  <a:pt x="0" y="2036118"/>
                </a:cubicBezTo>
                <a:lnTo>
                  <a:pt x="428036" y="964350"/>
                </a:lnTo>
                <a:lnTo>
                  <a:pt x="433134" y="964121"/>
                </a:lnTo>
                <a:lnTo>
                  <a:pt x="814830" y="8385"/>
                </a:lnTo>
                <a:cubicBezTo>
                  <a:pt x="1690406" y="-85510"/>
                  <a:pt x="4495199" y="636100"/>
                  <a:pt x="6009963" y="830231"/>
                </a:cubicBezTo>
                <a:cubicBezTo>
                  <a:pt x="7524727" y="1024361"/>
                  <a:pt x="8762627" y="1169008"/>
                  <a:pt x="9903415" y="1173169"/>
                </a:cubicBezTo>
                <a:cubicBezTo>
                  <a:pt x="11044203" y="1177330"/>
                  <a:pt x="12312588" y="790763"/>
                  <a:pt x="12854686" y="855194"/>
                </a:cubicBezTo>
                <a:cubicBezTo>
                  <a:pt x="13193498" y="895464"/>
                  <a:pt x="13359753" y="920798"/>
                  <a:pt x="13463403" y="96843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3600" dirty="0"/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45" b="70567" l="78700" r="96750">
                        <a14:foregroundMark x1="85900" y1="44947" x2="85650" y2="47695"/>
                        <a14:foregroundMark x1="89350" y1="44326" x2="88800" y2="47340"/>
                        <a14:foregroundMark x1="86550" y1="54255" x2="89900" y2="53280"/>
                        <a14:foregroundMark x1="88100" y1="50266" x2="86200" y2="52660"/>
                        <a14:foregroundMark x1="83300" y1="13564" x2="83300" y2="13564"/>
                        <a14:foregroundMark x1="83300" y1="13564" x2="83300" y2="13564"/>
                        <a14:foregroundMark x1="83300" y1="13564" x2="83300" y2="13564"/>
                        <a14:foregroundMark x1="83300" y1="13564" x2="83300" y2="13564"/>
                        <a14:foregroundMark x1="80300" y1="12234" x2="80300" y2="12234"/>
                        <a14:foregroundMark x1="79850" y1="67465" x2="81450" y2="67465"/>
                        <a14:foregroundMark x1="84000" y1="67376" x2="85300" y2="67376"/>
                        <a14:foregroundMark x1="94050" y1="68085" x2="94850" y2="67021"/>
                        <a14:foregroundMark x1="79900" y1="67376" x2="80200" y2="65514"/>
                        <a14:backgroundMark x1="81250" y1="66489" x2="83200" y2="68440"/>
                        <a14:backgroundMark x1="87100" y1="58599" x2="86800" y2="66933"/>
                        <a14:backgroundMark x1="95050" y1="55408" x2="96050" y2="64362"/>
                        <a14:backgroundMark x1="87800" y1="61702" x2="87800" y2="66135"/>
                        <a14:backgroundMark x1="89650" y1="66401" x2="90300" y2="68085"/>
                        <a14:backgroundMark x1="94650" y1="66755" x2="93450" y2="67287"/>
                      </a14:backgroundRemoval>
                    </a14:imgEffect>
                  </a14:imgLayer>
                </a14:imgProps>
              </a:ext>
            </a:extLst>
          </a:blip>
          <a:srcRect l="77376" t="38794" r="2812" b="29530"/>
          <a:stretch/>
        </p:blipFill>
        <p:spPr>
          <a:xfrm>
            <a:off x="7077890" y="1217877"/>
            <a:ext cx="2465131" cy="2422116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76" b="34397" l="69400" r="84050">
                        <a14:backgroundMark x1="78750" y1="26507" x2="78750" y2="28457"/>
                        <a14:backgroundMark x1="69600" y1="12766" x2="69600" y2="12766"/>
                      </a14:backgroundRemoval>
                    </a14:imgEffect>
                  </a14:imgLayer>
                </a14:imgProps>
              </a:ext>
            </a:extLst>
          </a:blip>
          <a:srcRect l="69039" t="17784" r="16274" b="65041"/>
          <a:stretch/>
        </p:blipFill>
        <p:spPr>
          <a:xfrm>
            <a:off x="1662266" y="3493091"/>
            <a:ext cx="2744489" cy="1810195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 rot="20493120">
            <a:off x="675271" y="3315695"/>
            <a:ext cx="1089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MINDENKI ROSSZ ÚTRA TÉRT A FÖLDÖN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4406755" y="5458410"/>
            <a:ext cx="3400761" cy="937913"/>
          </a:xfrm>
          <a:prstGeom prst="roundRect">
            <a:avLst/>
          </a:prstGeom>
          <a:solidFill>
            <a:srgbClr val="34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/>
              <a:t>Mert Istennel nem törődtek.</a:t>
            </a:r>
          </a:p>
          <a:p>
            <a:pPr algn="ctr"/>
            <a:endParaRPr lang="hu-HU" sz="24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6603" y="5626726"/>
            <a:ext cx="1245397" cy="12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repeatCount="5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0.00046 L -6.25E-7 3.33333E-6 " pathEditMode="relative" rAng="0" ptsTypes="AA">
                                      <p:cBhvr>
                                        <p:cTn id="19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5" grpId="0" animBg="1"/>
      <p:bldP spid="16" grpId="0" animBg="1"/>
      <p:bldP spid="19" grpId="0" animBg="1"/>
      <p:bldP spid="35" grpId="0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ekerekített téglalap 16"/>
          <p:cNvSpPr/>
          <p:nvPr/>
        </p:nvSpPr>
        <p:spPr>
          <a:xfrm>
            <a:off x="324939" y="129104"/>
            <a:ext cx="3267013" cy="4734898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Volt azonban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egyetlen egy,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aki nem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huzakodott,  vonakodott, perlekedett, piszkálódott,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civakodott,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marakodott,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veszekedett.</a:t>
            </a:r>
          </a:p>
          <a:p>
            <a:pPr algn="ctr"/>
            <a:endParaRPr lang="hu-HU" sz="2800" dirty="0">
              <a:solidFill>
                <a:schemeClr val="bg1"/>
              </a:solidFill>
            </a:endParaRPr>
          </a:p>
          <a:p>
            <a:pPr algn="ctr"/>
            <a:endParaRPr lang="hu-HU" sz="2800" dirty="0">
              <a:solidFill>
                <a:schemeClr val="bg1"/>
              </a:solidFill>
            </a:endParaRPr>
          </a:p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3743457" y="-169702"/>
            <a:ext cx="4705085" cy="7349222"/>
            <a:chOff x="3743457" y="-169702"/>
            <a:chExt cx="4705085" cy="7349222"/>
          </a:xfrm>
        </p:grpSpPr>
        <p:sp>
          <p:nvSpPr>
            <p:cNvPr id="13" name="Háromszög 12"/>
            <p:cNvSpPr/>
            <p:nvPr/>
          </p:nvSpPr>
          <p:spPr>
            <a:xfrm>
              <a:off x="3743457" y="-169702"/>
              <a:ext cx="4702362" cy="6554917"/>
            </a:xfrm>
            <a:prstGeom prst="triangle">
              <a:avLst>
                <a:gd name="adj" fmla="val 53388"/>
              </a:avLst>
            </a:prstGeom>
            <a:solidFill>
              <a:schemeClr val="bg1">
                <a:alpha val="81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/>
            <p:nvPr/>
          </p:nvSpPr>
          <p:spPr>
            <a:xfrm>
              <a:off x="3764213" y="5658307"/>
              <a:ext cx="4684329" cy="1521213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4" name="Kép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696" y="3107756"/>
            <a:ext cx="1682642" cy="3353091"/>
          </a:xfrm>
          <a:prstGeom prst="rect">
            <a:avLst/>
          </a:prstGeom>
        </p:spPr>
      </p:pic>
      <p:sp>
        <p:nvSpPr>
          <p:cNvPr id="25" name="Lekerekített téglalap 24"/>
          <p:cNvSpPr/>
          <p:nvPr/>
        </p:nvSpPr>
        <p:spPr>
          <a:xfrm>
            <a:off x="8747464" y="4035377"/>
            <a:ext cx="3044141" cy="651429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Törődött Istennel.</a:t>
            </a:r>
          </a:p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8747464" y="3032729"/>
            <a:ext cx="2992620" cy="558914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Szerette Istent.</a:t>
            </a:r>
          </a:p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4056930" y="460809"/>
            <a:ext cx="4254174" cy="5606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8800" dirty="0">
                <a:solidFill>
                  <a:schemeClr val="bg1"/>
                </a:solidFill>
              </a:rPr>
              <a:t>NÓÉ </a:t>
            </a:r>
          </a:p>
          <a:p>
            <a:pPr algn="ctr"/>
            <a:r>
              <a:rPr lang="hu-HU" sz="8800" dirty="0">
                <a:solidFill>
                  <a:schemeClr val="bg1"/>
                </a:solidFill>
              </a:rPr>
              <a:t> igaz ember volt.</a:t>
            </a:r>
          </a:p>
          <a:p>
            <a:pPr algn="ctr"/>
            <a:endParaRPr lang="hu-HU" sz="8800" dirty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8747464" y="1524241"/>
            <a:ext cx="2965367" cy="1064754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Hűséges volt Istenhez.</a:t>
            </a:r>
          </a:p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476445" y="5116363"/>
            <a:ext cx="3115507" cy="1111400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Nyugodt békés ember volt.</a:t>
            </a:r>
          </a:p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8747464" y="460809"/>
            <a:ext cx="2965367" cy="645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b="1" dirty="0">
                <a:solidFill>
                  <a:srgbClr val="3598AD"/>
                </a:solidFill>
              </a:rPr>
              <a:t>Hogy lehet ez?</a:t>
            </a:r>
          </a:p>
          <a:p>
            <a:pPr algn="ctr"/>
            <a:endParaRPr lang="hu-HU" sz="2800" b="1" dirty="0">
              <a:solidFill>
                <a:srgbClr val="3598AD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603" y="5626726"/>
            <a:ext cx="1245397" cy="12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  <p:bldP spid="28" grpId="0"/>
      <p:bldP spid="29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ép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8884"/>
            <a:ext cx="12204000" cy="6883653"/>
          </a:xfrm>
          <a:custGeom>
            <a:avLst/>
            <a:gdLst>
              <a:gd name="connsiteX0" fmla="*/ 9931180 w 12119898"/>
              <a:gd name="connsiteY0" fmla="*/ 243888 h 6876884"/>
              <a:gd name="connsiteX1" fmla="*/ 8354278 w 12119898"/>
              <a:gd name="connsiteY1" fmla="*/ 739204 h 6876884"/>
              <a:gd name="connsiteX2" fmla="*/ 8617664 w 12119898"/>
              <a:gd name="connsiteY2" fmla="*/ 1622214 h 6876884"/>
              <a:gd name="connsiteX3" fmla="*/ 10237098 w 12119898"/>
              <a:gd name="connsiteY3" fmla="*/ 1211958 h 6876884"/>
              <a:gd name="connsiteX4" fmla="*/ 9931180 w 12119898"/>
              <a:gd name="connsiteY4" fmla="*/ 243888 h 6876884"/>
              <a:gd name="connsiteX5" fmla="*/ 0 w 12119898"/>
              <a:gd name="connsiteY5" fmla="*/ 0 h 6876884"/>
              <a:gd name="connsiteX6" fmla="*/ 12119898 w 12119898"/>
              <a:gd name="connsiteY6" fmla="*/ 0 h 6876884"/>
              <a:gd name="connsiteX7" fmla="*/ 12119898 w 12119898"/>
              <a:gd name="connsiteY7" fmla="*/ 6876884 h 6876884"/>
              <a:gd name="connsiteX8" fmla="*/ 0 w 12119898"/>
              <a:gd name="connsiteY8" fmla="*/ 6876884 h 68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9898" h="6876884">
                <a:moveTo>
                  <a:pt x="9931180" y="243888"/>
                </a:moveTo>
                <a:lnTo>
                  <a:pt x="8354278" y="739204"/>
                </a:lnTo>
                <a:lnTo>
                  <a:pt x="8617664" y="1622214"/>
                </a:lnTo>
                <a:cubicBezTo>
                  <a:pt x="9334684" y="1329517"/>
                  <a:pt x="9445650" y="1302635"/>
                  <a:pt x="10237098" y="1211958"/>
                </a:cubicBezTo>
                <a:cubicBezTo>
                  <a:pt x="10135126" y="889268"/>
                  <a:pt x="10033152" y="566578"/>
                  <a:pt x="9931180" y="243888"/>
                </a:cubicBezTo>
                <a:close/>
                <a:moveTo>
                  <a:pt x="0" y="0"/>
                </a:moveTo>
                <a:lnTo>
                  <a:pt x="12119898" y="0"/>
                </a:lnTo>
                <a:lnTo>
                  <a:pt x="12119898" y="6876884"/>
                </a:lnTo>
                <a:lnTo>
                  <a:pt x="0" y="6876884"/>
                </a:lnTo>
                <a:close/>
              </a:path>
            </a:pathLst>
          </a:cu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0" y="4380369"/>
            <a:ext cx="1222644" cy="2436429"/>
          </a:xfrm>
          <a:prstGeom prst="rect">
            <a:avLst/>
          </a:prstGeom>
        </p:spPr>
      </p:pic>
      <p:sp>
        <p:nvSpPr>
          <p:cNvPr id="31" name="Ellipszis buborék 30"/>
          <p:cNvSpPr/>
          <p:nvPr/>
        </p:nvSpPr>
        <p:spPr>
          <a:xfrm>
            <a:off x="7587900" y="547498"/>
            <a:ext cx="3392871" cy="2175642"/>
          </a:xfrm>
          <a:prstGeom prst="wedgeEllipseCallout">
            <a:avLst>
              <a:gd name="adj1" fmla="val 77971"/>
              <a:gd name="adj2" fmla="val -596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3598AD"/>
                </a:solidFill>
              </a:rPr>
              <a:t>Elhatároztam, hogy elpusztítom a földet, mert megtelt erőszakossággal.</a:t>
            </a:r>
          </a:p>
        </p:txBody>
      </p:sp>
      <p:sp>
        <p:nvSpPr>
          <p:cNvPr id="32" name="Ellipszis buborék 31"/>
          <p:cNvSpPr/>
          <p:nvPr/>
        </p:nvSpPr>
        <p:spPr>
          <a:xfrm>
            <a:off x="2788893" y="781887"/>
            <a:ext cx="3392871" cy="2175642"/>
          </a:xfrm>
          <a:prstGeom prst="wedgeEllipseCallout">
            <a:avLst>
              <a:gd name="adj1" fmla="val 95938"/>
              <a:gd name="adj2" fmla="val -63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3598AD"/>
                </a:solidFill>
              </a:rPr>
              <a:t>Építs bárkát</a:t>
            </a:r>
            <a:r>
              <a:rPr lang="hu-HU" sz="2000" dirty="0">
                <a:solidFill>
                  <a:srgbClr val="3598AD"/>
                </a:solidFill>
              </a:rPr>
              <a:t>,</a:t>
            </a:r>
          </a:p>
          <a:p>
            <a:pPr algn="ctr"/>
            <a:r>
              <a:rPr lang="hu-HU" sz="2000" dirty="0">
                <a:solidFill>
                  <a:srgbClr val="3598AD"/>
                </a:solidFill>
              </a:rPr>
              <a:t>mert özönvizet bocsátok a földre.</a:t>
            </a:r>
          </a:p>
          <a:p>
            <a:pPr algn="ctr"/>
            <a:endParaRPr lang="hu-HU" sz="2000" dirty="0">
              <a:solidFill>
                <a:srgbClr val="3598AD"/>
              </a:solidFill>
            </a:endParaRPr>
          </a:p>
        </p:txBody>
      </p:sp>
      <p:sp>
        <p:nvSpPr>
          <p:cNvPr id="33" name="Ellipszis buborék 32"/>
          <p:cNvSpPr/>
          <p:nvPr/>
        </p:nvSpPr>
        <p:spPr>
          <a:xfrm>
            <a:off x="7666038" y="4296261"/>
            <a:ext cx="3392871" cy="2175642"/>
          </a:xfrm>
          <a:prstGeom prst="wedgeEllipseCallout">
            <a:avLst>
              <a:gd name="adj1" fmla="val 66180"/>
              <a:gd name="adj2" fmla="val -1112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3598AD"/>
              </a:solidFill>
            </a:endParaRPr>
          </a:p>
          <a:p>
            <a:pPr algn="ctr"/>
            <a:r>
              <a:rPr lang="hu-HU" sz="2000" dirty="0">
                <a:solidFill>
                  <a:srgbClr val="3598AD"/>
                </a:solidFill>
              </a:rPr>
              <a:t>Veled szövetségre lépek. Megmentelek téged és a családodat.</a:t>
            </a:r>
          </a:p>
          <a:p>
            <a:pPr algn="ctr"/>
            <a:endParaRPr lang="hu-HU" sz="2000" dirty="0">
              <a:solidFill>
                <a:srgbClr val="3598AD"/>
              </a:solidFill>
            </a:endParaRPr>
          </a:p>
        </p:txBody>
      </p:sp>
      <p:sp>
        <p:nvSpPr>
          <p:cNvPr id="34" name="Ellipszis buborék 33"/>
          <p:cNvSpPr/>
          <p:nvPr/>
        </p:nvSpPr>
        <p:spPr>
          <a:xfrm>
            <a:off x="3821952" y="3422942"/>
            <a:ext cx="3392871" cy="2175642"/>
          </a:xfrm>
          <a:prstGeom prst="wedgeEllipseCallout">
            <a:avLst>
              <a:gd name="adj1" fmla="val 101552"/>
              <a:gd name="adj2" fmla="val -65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3598AD"/>
                </a:solidFill>
              </a:rPr>
              <a:t>Vigyél be a bárkába minden állatból egy hímet és egy nőstényt.</a:t>
            </a:r>
          </a:p>
          <a:p>
            <a:pPr algn="ctr"/>
            <a:endParaRPr lang="hu-HU" sz="2000" dirty="0">
              <a:solidFill>
                <a:srgbClr val="3598AD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82880" y="2723140"/>
            <a:ext cx="3456192" cy="1191816"/>
          </a:xfrm>
          <a:prstGeom prst="roundRect">
            <a:avLst/>
          </a:prstGeom>
          <a:solidFill>
            <a:srgbClr val="3598AD"/>
          </a:solidFill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Egy nap így szólt Isten </a:t>
            </a:r>
            <a:r>
              <a:rPr lang="hu-HU" sz="3200" dirty="0" err="1">
                <a:solidFill>
                  <a:schemeClr val="bg1"/>
                </a:solidFill>
              </a:rPr>
              <a:t>Nóéhoz</a:t>
            </a:r>
            <a:r>
              <a:rPr lang="hu-HU" sz="3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82880" y="5468089"/>
            <a:ext cx="4755846" cy="1191816"/>
          </a:xfrm>
          <a:prstGeom prst="roundRect">
            <a:avLst/>
          </a:prstGeom>
          <a:solidFill>
            <a:srgbClr val="3598AD"/>
          </a:solidFill>
        </p:spPr>
        <p:txBody>
          <a:bodyPr wrap="square" rtlCol="0">
            <a:spAutoFit/>
          </a:bodyPr>
          <a:lstStyle/>
          <a:p>
            <a:r>
              <a:rPr lang="hu-HU" sz="3200" dirty="0" err="1">
                <a:solidFill>
                  <a:schemeClr val="bg1"/>
                </a:solidFill>
              </a:rPr>
              <a:t>Nóé</a:t>
            </a:r>
            <a:r>
              <a:rPr lang="hu-HU" sz="3200" dirty="0">
                <a:solidFill>
                  <a:schemeClr val="bg1"/>
                </a:solidFill>
              </a:rPr>
              <a:t> engedelmeskedett Istennek.</a:t>
            </a:r>
          </a:p>
        </p:txBody>
      </p:sp>
    </p:spTree>
    <p:extLst>
      <p:ext uri="{BB962C8B-B14F-4D97-AF65-F5344CB8AC3E}">
        <p14:creationId xmlns:p14="http://schemas.microsoft.com/office/powerpoint/2010/main" val="20373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115 L -4.16667E-7 0.0007 C 0.00859 -0.00648 0.0612 -0.04537 0.07018 -0.05231 C 0.07383 -0.05416 0.09336 -0.09074 0.12357 -0.12106 C 0.15378 -0.15162 0.20391 -0.19328 0.25195 -0.23541 C 0.29974 -0.27801 0.3638 -0.34722 0.41146 -0.37523 C 0.45912 -0.40347 0.49779 -0.43426 0.53737 -0.40416 C 0.57682 -0.37384 0.58151 -0.22106 0.64857 -0.19398 C 0.69922 -0.17662 0.73542 0.00996 0.78841 0.04121 C 0.84128 0.07292 0.95378 0.13519 0.98086 0.15209 " pathEditMode="relative" rAng="0" ptsTypes="AAAAAAAAAA">
                                      <p:cBhvr>
                                        <p:cTn id="34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36" y="-1310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40305"/>
          </a:xfrm>
          <a:prstGeom prst="rect">
            <a:avLst/>
          </a:prstGeom>
        </p:spPr>
      </p:pic>
      <p:sp>
        <p:nvSpPr>
          <p:cNvPr id="4" name="Ellipszis buborék 3"/>
          <p:cNvSpPr/>
          <p:nvPr/>
        </p:nvSpPr>
        <p:spPr>
          <a:xfrm>
            <a:off x="6697283" y="54558"/>
            <a:ext cx="2305274" cy="1491942"/>
          </a:xfrm>
          <a:prstGeom prst="wedgeEllipseCallout">
            <a:avLst>
              <a:gd name="adj1" fmla="val 50675"/>
              <a:gd name="adj2" fmla="val 58279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KOP-KOP-KOP!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2000627" y="1463276"/>
            <a:ext cx="4327984" cy="1642531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  <a:p>
            <a:pPr algn="ctr"/>
            <a:r>
              <a:rPr lang="hu-HU" sz="2800" dirty="0"/>
              <a:t>Ezért a sok kopácsolás!</a:t>
            </a:r>
          </a:p>
          <a:p>
            <a:pPr algn="ctr"/>
            <a:r>
              <a:rPr lang="hu-HU" sz="2800" dirty="0"/>
              <a:t>Épül a bárka!</a:t>
            </a:r>
          </a:p>
          <a:p>
            <a:pPr algn="ctr"/>
            <a:r>
              <a:rPr lang="hu-HU" sz="2800" dirty="0"/>
              <a:t>Belül meg a rekeszek.</a:t>
            </a:r>
          </a:p>
          <a:p>
            <a:pPr algn="ctr"/>
            <a:endParaRPr lang="hu-HU" sz="28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741945" y="3499249"/>
            <a:ext cx="4768518" cy="1270075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Hiába </a:t>
            </a:r>
            <a:r>
              <a:rPr lang="hu-HU" sz="2800" dirty="0"/>
              <a:t>nevetnek</a:t>
            </a:r>
            <a:r>
              <a:rPr lang="hu-HU" sz="2800" dirty="0">
                <a:solidFill>
                  <a:schemeClr val="bg1"/>
                </a:solidFill>
              </a:rPr>
              <a:t> rajta,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nem számít,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csak Isten szava!</a:t>
            </a:r>
          </a:p>
        </p:txBody>
      </p:sp>
    </p:spTree>
    <p:extLst>
      <p:ext uri="{BB962C8B-B14F-4D97-AF65-F5344CB8AC3E}">
        <p14:creationId xmlns:p14="http://schemas.microsoft.com/office/powerpoint/2010/main" val="28544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18584</TotalTime>
  <Words>661</Words>
  <Application>Microsoft Office PowerPoint</Application>
  <PresentationFormat>Szélesvásznú</PresentationFormat>
  <Paragraphs>133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1707</cp:revision>
  <dcterms:created xsi:type="dcterms:W3CDTF">2020-04-05T07:55:46Z</dcterms:created>
  <dcterms:modified xsi:type="dcterms:W3CDTF">2021-10-07T11:35:51Z</dcterms:modified>
</cp:coreProperties>
</file>