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70" r:id="rId2"/>
    <p:sldId id="371" r:id="rId3"/>
    <p:sldId id="488" r:id="rId4"/>
    <p:sldId id="486" r:id="rId5"/>
    <p:sldId id="505" r:id="rId6"/>
    <p:sldId id="489" r:id="rId7"/>
    <p:sldId id="470" r:id="rId8"/>
    <p:sldId id="491" r:id="rId9"/>
    <p:sldId id="492" r:id="rId10"/>
    <p:sldId id="495" r:id="rId11"/>
    <p:sldId id="496" r:id="rId12"/>
    <p:sldId id="503" r:id="rId13"/>
    <p:sldId id="498" r:id="rId14"/>
    <p:sldId id="482" r:id="rId15"/>
    <p:sldId id="499" r:id="rId16"/>
    <p:sldId id="500" r:id="rId17"/>
    <p:sldId id="502" r:id="rId18"/>
    <p:sldId id="497" r:id="rId19"/>
    <p:sldId id="453" r:id="rId20"/>
    <p:sldId id="454" r:id="rId2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005" userDrawn="1">
          <p15:clr>
            <a:srgbClr val="A4A3A4"/>
          </p15:clr>
        </p15:guide>
        <p15:guide id="3" orient="horz" pos="26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96A47"/>
    <a:srgbClr val="45A16F"/>
    <a:srgbClr val="DC8C1A"/>
    <a:srgbClr val="F8A936"/>
    <a:srgbClr val="FBCF8F"/>
    <a:srgbClr val="E6AA24"/>
    <a:srgbClr val="DD8F1C"/>
    <a:srgbClr val="F0A22E"/>
    <a:srgbClr val="8ACDA9"/>
    <a:srgbClr val="F8D3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45" autoAdjust="0"/>
    <p:restoredTop sz="95332" autoAdjust="0"/>
  </p:normalViewPr>
  <p:slideViewPr>
    <p:cSldViewPr snapToGrid="0">
      <p:cViewPr varScale="1">
        <p:scale>
          <a:sx n="80" d="100"/>
          <a:sy n="80" d="100"/>
        </p:scale>
        <p:origin x="730" y="48"/>
      </p:cViewPr>
      <p:guideLst>
        <p:guide pos="1005"/>
        <p:guide orient="horz" pos="2614"/>
      </p:guideLst>
    </p:cSldViewPr>
  </p:slideViewPr>
  <p:outlineViewPr>
    <p:cViewPr>
      <p:scale>
        <a:sx n="33" d="100"/>
        <a:sy n="33" d="100"/>
      </p:scale>
      <p:origin x="0" y="-3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5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AE8C8-C25F-44C0-91E3-8336284E2CF8}" type="datetimeFigureOut">
              <a:rPr lang="hu-HU" smtClean="0"/>
              <a:t>2021. 01. 26.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2ECD5-BB6F-4A9B-9078-615F1E848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1284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2ECD5-BB6F-4A9B-9078-615F1E8482AE}" type="slidenum">
              <a:rPr lang="hu-HU" smtClean="0">
                <a:solidFill>
                  <a:prstClr val="black"/>
                </a:solidFill>
              </a:rPr>
              <a:pPr/>
              <a:t>1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398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2021. 01. 26.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852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2021. 01. 26.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840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2021. 01. 26.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8759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2021. 01. 26.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1317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2021. 01. 26.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3277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2021. 01. 26.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6830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2021. 01. 26.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8278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2021. 01. 26.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166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2021. 01. 26.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028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2021. 01. 26.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531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2021. 01. 26.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0739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05DBB-5B00-431F-A990-0E2833143A15}" type="datetimeFigureOut">
              <a:rPr lang="hu-HU" smtClean="0"/>
              <a:t>2021. 01. 26.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348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ps.com/downloa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4.wdp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10" Type="http://schemas.microsoft.com/office/2007/relationships/hdphoto" Target="../media/hdphoto6.wdp"/><Relationship Id="rId4" Type="http://schemas.openxmlformats.org/officeDocument/2006/relationships/image" Target="../media/image15.pn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6.wdp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microsoft.com/office/2007/relationships/hdphoto" Target="../media/hdphoto7.wdp"/><Relationship Id="rId7" Type="http://schemas.openxmlformats.org/officeDocument/2006/relationships/image" Target="../media/image19.png"/><Relationship Id="rId12" Type="http://schemas.microsoft.com/office/2007/relationships/hdphoto" Target="../media/hdphoto10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11" Type="http://schemas.openxmlformats.org/officeDocument/2006/relationships/image" Target="../media/image20.png"/><Relationship Id="rId5" Type="http://schemas.openxmlformats.org/officeDocument/2006/relationships/image" Target="../media/image18.png"/><Relationship Id="rId10" Type="http://schemas.openxmlformats.org/officeDocument/2006/relationships/image" Target="../media/image10.png"/><Relationship Id="rId4" Type="http://schemas.openxmlformats.org/officeDocument/2006/relationships/image" Target="../media/image17.png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8.wdp"/><Relationship Id="rId7" Type="http://schemas.openxmlformats.org/officeDocument/2006/relationships/image" Target="../media/image10.png"/><Relationship Id="rId12" Type="http://schemas.microsoft.com/office/2007/relationships/hdphoto" Target="../media/hdphoto10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20.png"/><Relationship Id="rId5" Type="http://schemas.microsoft.com/office/2007/relationships/hdphoto" Target="../media/hdphoto9.wdp"/><Relationship Id="rId10" Type="http://schemas.openxmlformats.org/officeDocument/2006/relationships/image" Target="../media/image17.png"/><Relationship Id="rId4" Type="http://schemas.openxmlformats.org/officeDocument/2006/relationships/image" Target="../media/image19.png"/><Relationship Id="rId9" Type="http://schemas.microsoft.com/office/2007/relationships/hdphoto" Target="../media/hdphoto7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5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0.png"/><Relationship Id="rId4" Type="http://schemas.microsoft.com/office/2007/relationships/hdphoto" Target="../media/hdphoto7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app=desktop&amp;v=QQQyNVw8Pf4" TargetMode="External"/><Relationship Id="rId2" Type="http://schemas.openxmlformats.org/officeDocument/2006/relationships/hyperlink" Target="https://www.youtube.com/watch?v=QQQyNVw8Pf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www.youtube.com/watch?app=desktop&amp;v=QoEGhHipy9Y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6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4.wdp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10" Type="http://schemas.microsoft.com/office/2007/relationships/hdphoto" Target="../media/hdphoto6.wdp"/><Relationship Id="rId4" Type="http://schemas.openxmlformats.org/officeDocument/2006/relationships/image" Target="../media/image15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A7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3853128" y="1416055"/>
            <a:ext cx="8338871" cy="5450781"/>
          </a:xfrm>
          <a:prstGeom prst="rect">
            <a:avLst/>
          </a:prstGeom>
          <a:solidFill>
            <a:srgbClr val="F3CD60"/>
          </a:solidFill>
          <a:ln w="73025">
            <a:solidFill>
              <a:schemeClr val="bg1">
                <a:alpha val="3000"/>
              </a:schemeClr>
            </a:solidFill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hu-HU" sz="2400" dirty="0" smtClean="0">
                <a:solidFill>
                  <a:prstClr val="white"/>
                </a:solidFill>
                <a:cs typeface="Arial" panose="020B0604020202020204" pitchFamily="34" charset="0"/>
              </a:rPr>
              <a:t>Kedves </a:t>
            </a:r>
            <a:r>
              <a:rPr lang="hu-HU" sz="2400" dirty="0">
                <a:solidFill>
                  <a:prstClr val="white"/>
                </a:solidFill>
                <a:cs typeface="Arial" panose="020B0604020202020204" pitchFamily="34" charset="0"/>
              </a:rPr>
              <a:t>Szülők!</a:t>
            </a:r>
          </a:p>
          <a:p>
            <a:pPr algn="ctr">
              <a:defRPr/>
            </a:pPr>
            <a:r>
              <a:rPr lang="hu-HU" sz="2400" dirty="0">
                <a:solidFill>
                  <a:prstClr val="white"/>
                </a:solidFill>
                <a:cs typeface="Arial" panose="020B0604020202020204" pitchFamily="34" charset="0"/>
              </a:rPr>
              <a:t>Kérjük, hogy segítsenek a gyermeküknek a hittanóra tananyagának az elsajátításában</a:t>
            </a:r>
            <a:r>
              <a:rPr lang="hu-HU" sz="2400" dirty="0" smtClean="0">
                <a:solidFill>
                  <a:prstClr val="white"/>
                </a:solidFill>
                <a:cs typeface="Arial" panose="020B0604020202020204" pitchFamily="34" charset="0"/>
              </a:rPr>
              <a:t>!</a:t>
            </a:r>
            <a:endParaRPr lang="hu-HU" sz="28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400" dirty="0">
                <a:solidFill>
                  <a:prstClr val="white"/>
                </a:solidFill>
                <a:cs typeface="Arial" panose="020B0604020202020204" pitchFamily="34" charset="0"/>
              </a:rPr>
              <a:t>A digitális hittanórán szükség</a:t>
            </a:r>
          </a:p>
          <a:p>
            <a:pPr algn="ctr">
              <a:defRPr/>
            </a:pPr>
            <a:r>
              <a:rPr lang="hu-HU" sz="2400" dirty="0">
                <a:solidFill>
                  <a:prstClr val="white"/>
                </a:solidFill>
                <a:cs typeface="Arial" panose="020B0604020202020204" pitchFamily="34" charset="0"/>
              </a:rPr>
              <a:t>lesz az </a:t>
            </a:r>
            <a:r>
              <a:rPr lang="hu-HU" sz="2400" dirty="0" smtClean="0">
                <a:solidFill>
                  <a:prstClr val="white"/>
                </a:solidFill>
                <a:cs typeface="Arial" panose="020B0604020202020204" pitchFamily="34" charset="0"/>
              </a:rPr>
              <a:t>alábbiakra:</a:t>
            </a:r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hu-HU" sz="24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Internetkapcsolat,</a:t>
            </a:r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hu-HU" sz="24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papír vagy </a:t>
            </a:r>
            <a:r>
              <a:rPr lang="hu-HU" sz="2400" b="1" dirty="0">
                <a:solidFill>
                  <a:prstClr val="white"/>
                </a:solidFill>
                <a:cs typeface="Arial" panose="020B0604020202020204" pitchFamily="34" charset="0"/>
              </a:rPr>
              <a:t>füzet, </a:t>
            </a:r>
            <a:endParaRPr lang="hu-HU" sz="2400" b="1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hu-HU" sz="24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íróeszköz,</a:t>
            </a:r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hu-HU" sz="24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színes </a:t>
            </a:r>
            <a:r>
              <a:rPr lang="hu-HU" sz="2400" b="1" dirty="0">
                <a:solidFill>
                  <a:prstClr val="white"/>
                </a:solidFill>
                <a:cs typeface="Arial" panose="020B0604020202020204" pitchFamily="34" charset="0"/>
              </a:rPr>
              <a:t>ceruzák</a:t>
            </a:r>
            <a:r>
              <a:rPr lang="hu-HU" sz="24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,</a:t>
            </a:r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hu-HU" sz="2400" b="1" dirty="0">
                <a:solidFill>
                  <a:prstClr val="white"/>
                </a:solidFill>
                <a:cs typeface="Arial" panose="020B0604020202020204" pitchFamily="34" charset="0"/>
              </a:rPr>
              <a:t>í</a:t>
            </a:r>
            <a:r>
              <a:rPr lang="hu-HU" sz="24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róeszköz,</a:t>
            </a:r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hu-HU" sz="2400" b="1" dirty="0">
                <a:solidFill>
                  <a:prstClr val="white"/>
                </a:solidFill>
                <a:cs typeface="Arial" panose="020B0604020202020204" pitchFamily="34" charset="0"/>
              </a:rPr>
              <a:t>f</a:t>
            </a:r>
            <a:r>
              <a:rPr lang="hu-HU" sz="24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ehér lap,</a:t>
            </a:r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hu-HU" sz="24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olló</a:t>
            </a:r>
            <a:endParaRPr lang="hu-HU" sz="2400" b="1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Kérem</a:t>
            </a:r>
            <a:r>
              <a:rPr lang="hu-HU" sz="2800" b="1" dirty="0">
                <a:solidFill>
                  <a:prstClr val="white"/>
                </a:solidFill>
                <a:cs typeface="Arial" panose="020B0604020202020204" pitchFamily="34" charset="0"/>
              </a:rPr>
              <a:t>, hogy indítsák el a diavetítést! </a:t>
            </a:r>
            <a:endParaRPr lang="hu-HU" sz="2800" b="1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Az animációkat csak így tudják látni!</a:t>
            </a:r>
            <a:endParaRPr lang="hu-HU" sz="24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492550" y="1627590"/>
            <a:ext cx="2428510" cy="234552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b="1" dirty="0" smtClean="0">
              <a:solidFill>
                <a:srgbClr val="5BA7B9"/>
              </a:solidFill>
              <a:cs typeface="Arial" panose="020B0604020202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0" y="4209248"/>
            <a:ext cx="3415553" cy="2641822"/>
          </a:xfrm>
          <a:prstGeom prst="rect">
            <a:avLst/>
          </a:prstGeom>
          <a:solidFill>
            <a:srgbClr val="F3CD6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Javaslat: A </a:t>
            </a:r>
            <a:r>
              <a:rPr lang="hu-HU" dirty="0" smtClean="0">
                <a:solidFill>
                  <a:srgbClr val="70AD47">
                    <a:lumMod val="50000"/>
                  </a:srgbClr>
                </a:solidFill>
              </a:rPr>
              <a:t>Ppt 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fájlok megjelenítéséhez használják a WPS Office ingyenes verzióját (Letölthető innen: 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  <a:hlinkClick r:id="rId3"/>
              </a:rPr>
              <a:t>WPS Office letöltések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 ). Az alkalmazás elérhető Windows-</a:t>
            </a:r>
            <a:r>
              <a:rPr lang="hu-HU" dirty="0" err="1">
                <a:solidFill>
                  <a:srgbClr val="70AD47">
                    <a:lumMod val="50000"/>
                  </a:srgbClr>
                </a:solidFill>
              </a:rPr>
              <a:t>os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 és </a:t>
            </a:r>
            <a:r>
              <a:rPr lang="hu-HU" dirty="0" err="1">
                <a:solidFill>
                  <a:srgbClr val="70AD47">
                    <a:lumMod val="50000"/>
                  </a:srgbClr>
                </a:solidFill>
              </a:rPr>
              <a:t>Android-os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 platformokra is!</a:t>
            </a:r>
          </a:p>
        </p:txBody>
      </p:sp>
      <p:sp>
        <p:nvSpPr>
          <p:cNvPr id="2" name="Téglalap 1"/>
          <p:cNvSpPr/>
          <p:nvPr/>
        </p:nvSpPr>
        <p:spPr>
          <a:xfrm>
            <a:off x="825742" y="3137430"/>
            <a:ext cx="17621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5BA7B9"/>
                </a:solidFill>
                <a:cs typeface="Arial" panose="020B0604020202020204" pitchFamily="34" charset="0"/>
              </a:rPr>
              <a:t>DIGITÁLIS</a:t>
            </a:r>
            <a:endParaRPr lang="hu-HU" dirty="0">
              <a:solidFill>
                <a:srgbClr val="5BA7B9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663158" y="3090748"/>
            <a:ext cx="1762125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5BA7B9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825741" y="3293793"/>
            <a:ext cx="17621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b="1" dirty="0">
                <a:solidFill>
                  <a:srgbClr val="5BA7B9"/>
                </a:solidFill>
                <a:cs typeface="Arial" panose="020B0604020202020204" pitchFamily="34" charset="0"/>
              </a:rPr>
              <a:t>HITTANÓRA</a:t>
            </a:r>
          </a:p>
        </p:txBody>
      </p:sp>
      <p:sp>
        <p:nvSpPr>
          <p:cNvPr id="9" name="Téglalap 8"/>
          <p:cNvSpPr/>
          <p:nvPr/>
        </p:nvSpPr>
        <p:spPr>
          <a:xfrm>
            <a:off x="930126" y="3304117"/>
            <a:ext cx="1495157" cy="371475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5BA7B9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0" y="1"/>
            <a:ext cx="12191999" cy="1140338"/>
          </a:xfrm>
          <a:prstGeom prst="rect">
            <a:avLst/>
          </a:prstGeom>
          <a:solidFill>
            <a:schemeClr val="bg2">
              <a:lumMod val="75000"/>
            </a:schemeClr>
          </a:solidFill>
          <a:ln w="73025">
            <a:noFill/>
          </a:ln>
          <a:effectLst/>
        </p:spPr>
        <p:txBody>
          <a:bodyPr tIns="216000">
            <a:noAutofit/>
          </a:bodyPr>
          <a:lstStyle/>
          <a:p>
            <a:pPr algn="ctr">
              <a:defRPr/>
            </a:pPr>
            <a:r>
              <a:rPr lang="hu-HU" sz="5400" dirty="0" smtClean="0">
                <a:solidFill>
                  <a:prstClr val="white"/>
                </a:solidFill>
                <a:cs typeface="Arial" panose="020B0604020202020204" pitchFamily="34" charset="0"/>
              </a:rPr>
              <a:t>A 12 ÉVES JÉZUS A TEMPLOMBAN</a:t>
            </a:r>
          </a:p>
        </p:txBody>
      </p:sp>
      <p:cxnSp>
        <p:nvCxnSpPr>
          <p:cNvPr id="4" name="Egyenes összekötő 3"/>
          <p:cNvCxnSpPr/>
          <p:nvPr/>
        </p:nvCxnSpPr>
        <p:spPr>
          <a:xfrm>
            <a:off x="201168" y="60350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898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85185E-6 L 0.00092 -0.1004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50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95833E-6 1.48148E-6 L -3.95833E-6 -0.07384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AC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soportba foglalás 3"/>
          <p:cNvGrpSpPr/>
          <p:nvPr/>
        </p:nvGrpSpPr>
        <p:grpSpPr>
          <a:xfrm flipH="1" flipV="1">
            <a:off x="531098" y="0"/>
            <a:ext cx="10943508" cy="6923316"/>
            <a:chOff x="531098" y="-1"/>
            <a:chExt cx="10943508" cy="6858001"/>
          </a:xfrm>
        </p:grpSpPr>
        <p:sp>
          <p:nvSpPr>
            <p:cNvPr id="48" name="Téglalap 1"/>
            <p:cNvSpPr/>
            <p:nvPr/>
          </p:nvSpPr>
          <p:spPr>
            <a:xfrm>
              <a:off x="531098" y="11151"/>
              <a:ext cx="10943508" cy="6846849"/>
            </a:xfrm>
            <a:custGeom>
              <a:avLst/>
              <a:gdLst>
                <a:gd name="connsiteX0" fmla="*/ 0 w 5193792"/>
                <a:gd name="connsiteY0" fmla="*/ 0 h 6858000"/>
                <a:gd name="connsiteX1" fmla="*/ 5193792 w 5193792"/>
                <a:gd name="connsiteY1" fmla="*/ 0 h 6858000"/>
                <a:gd name="connsiteX2" fmla="*/ 5193792 w 5193792"/>
                <a:gd name="connsiteY2" fmla="*/ 6858000 h 6858000"/>
                <a:gd name="connsiteX3" fmla="*/ 0 w 5193792"/>
                <a:gd name="connsiteY3" fmla="*/ 6858000 h 6858000"/>
                <a:gd name="connsiteX4" fmla="*/ 0 w 5193792"/>
                <a:gd name="connsiteY4" fmla="*/ 0 h 6858000"/>
                <a:gd name="connsiteX0" fmla="*/ 0 w 7167558"/>
                <a:gd name="connsiteY0" fmla="*/ 0 h 6858000"/>
                <a:gd name="connsiteX1" fmla="*/ 5193792 w 7167558"/>
                <a:gd name="connsiteY1" fmla="*/ 0 h 6858000"/>
                <a:gd name="connsiteX2" fmla="*/ 7167558 w 7167558"/>
                <a:gd name="connsiteY2" fmla="*/ 6846849 h 6858000"/>
                <a:gd name="connsiteX3" fmla="*/ 0 w 7167558"/>
                <a:gd name="connsiteY3" fmla="*/ 6858000 h 6858000"/>
                <a:gd name="connsiteX4" fmla="*/ 0 w 7167558"/>
                <a:gd name="connsiteY4" fmla="*/ 0 h 6858000"/>
                <a:gd name="connsiteX0" fmla="*/ 2141034 w 9308592"/>
                <a:gd name="connsiteY0" fmla="*/ 0 h 6846849"/>
                <a:gd name="connsiteX1" fmla="*/ 7334826 w 9308592"/>
                <a:gd name="connsiteY1" fmla="*/ 0 h 6846849"/>
                <a:gd name="connsiteX2" fmla="*/ 9308592 w 9308592"/>
                <a:gd name="connsiteY2" fmla="*/ 6846849 h 6846849"/>
                <a:gd name="connsiteX3" fmla="*/ 0 w 9308592"/>
                <a:gd name="connsiteY3" fmla="*/ 6846849 h 6846849"/>
                <a:gd name="connsiteX4" fmla="*/ 2141034 w 9308592"/>
                <a:gd name="connsiteY4" fmla="*/ 0 h 6846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08592" h="6846849">
                  <a:moveTo>
                    <a:pt x="2141034" y="0"/>
                  </a:moveTo>
                  <a:lnTo>
                    <a:pt x="7334826" y="0"/>
                  </a:lnTo>
                  <a:lnTo>
                    <a:pt x="9308592" y="6846849"/>
                  </a:lnTo>
                  <a:lnTo>
                    <a:pt x="0" y="6846849"/>
                  </a:lnTo>
                  <a:lnTo>
                    <a:pt x="2141034" y="0"/>
                  </a:lnTo>
                  <a:close/>
                </a:path>
              </a:pathLst>
            </a:custGeom>
            <a:solidFill>
              <a:srgbClr val="896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800" dirty="0"/>
            </a:p>
          </p:txBody>
        </p:sp>
        <p:sp>
          <p:nvSpPr>
            <p:cNvPr id="2" name="Téglalap 1"/>
            <p:cNvSpPr/>
            <p:nvPr/>
          </p:nvSpPr>
          <p:spPr>
            <a:xfrm>
              <a:off x="1358070" y="-1"/>
              <a:ext cx="9308592" cy="6846849"/>
            </a:xfrm>
            <a:custGeom>
              <a:avLst/>
              <a:gdLst>
                <a:gd name="connsiteX0" fmla="*/ 0 w 5193792"/>
                <a:gd name="connsiteY0" fmla="*/ 0 h 6858000"/>
                <a:gd name="connsiteX1" fmla="*/ 5193792 w 5193792"/>
                <a:gd name="connsiteY1" fmla="*/ 0 h 6858000"/>
                <a:gd name="connsiteX2" fmla="*/ 5193792 w 5193792"/>
                <a:gd name="connsiteY2" fmla="*/ 6858000 h 6858000"/>
                <a:gd name="connsiteX3" fmla="*/ 0 w 5193792"/>
                <a:gd name="connsiteY3" fmla="*/ 6858000 h 6858000"/>
                <a:gd name="connsiteX4" fmla="*/ 0 w 5193792"/>
                <a:gd name="connsiteY4" fmla="*/ 0 h 6858000"/>
                <a:gd name="connsiteX0" fmla="*/ 0 w 7167558"/>
                <a:gd name="connsiteY0" fmla="*/ 0 h 6858000"/>
                <a:gd name="connsiteX1" fmla="*/ 5193792 w 7167558"/>
                <a:gd name="connsiteY1" fmla="*/ 0 h 6858000"/>
                <a:gd name="connsiteX2" fmla="*/ 7167558 w 7167558"/>
                <a:gd name="connsiteY2" fmla="*/ 6846849 h 6858000"/>
                <a:gd name="connsiteX3" fmla="*/ 0 w 7167558"/>
                <a:gd name="connsiteY3" fmla="*/ 6858000 h 6858000"/>
                <a:gd name="connsiteX4" fmla="*/ 0 w 7167558"/>
                <a:gd name="connsiteY4" fmla="*/ 0 h 6858000"/>
                <a:gd name="connsiteX0" fmla="*/ 2141034 w 9308592"/>
                <a:gd name="connsiteY0" fmla="*/ 0 h 6846849"/>
                <a:gd name="connsiteX1" fmla="*/ 7334826 w 9308592"/>
                <a:gd name="connsiteY1" fmla="*/ 0 h 6846849"/>
                <a:gd name="connsiteX2" fmla="*/ 9308592 w 9308592"/>
                <a:gd name="connsiteY2" fmla="*/ 6846849 h 6846849"/>
                <a:gd name="connsiteX3" fmla="*/ 0 w 9308592"/>
                <a:gd name="connsiteY3" fmla="*/ 6846849 h 6846849"/>
                <a:gd name="connsiteX4" fmla="*/ 2141034 w 9308592"/>
                <a:gd name="connsiteY4" fmla="*/ 0 h 6846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08592" h="6846849">
                  <a:moveTo>
                    <a:pt x="2141034" y="0"/>
                  </a:moveTo>
                  <a:lnTo>
                    <a:pt x="7334826" y="0"/>
                  </a:lnTo>
                  <a:lnTo>
                    <a:pt x="9308592" y="6846849"/>
                  </a:lnTo>
                  <a:lnTo>
                    <a:pt x="0" y="6846849"/>
                  </a:lnTo>
                  <a:lnTo>
                    <a:pt x="2141034" y="0"/>
                  </a:lnTo>
                  <a:close/>
                </a:path>
              </a:pathLst>
            </a:custGeom>
            <a:solidFill>
              <a:srgbClr val="A57F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800" dirty="0"/>
            </a:p>
          </p:txBody>
        </p:sp>
      </p:grpSp>
      <p:sp>
        <p:nvSpPr>
          <p:cNvPr id="7" name="Szövegdoboz 6"/>
          <p:cNvSpPr txBox="1"/>
          <p:nvPr/>
        </p:nvSpPr>
        <p:spPr>
          <a:xfrm>
            <a:off x="3098650" y="2384032"/>
            <a:ext cx="5702610" cy="1464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endParaRPr lang="hu-HU" sz="4400" dirty="0" smtClean="0">
              <a:solidFill>
                <a:schemeClr val="bg1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10876" y="5905171"/>
            <a:ext cx="11885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solidFill>
                  <a:schemeClr val="bg1"/>
                </a:solidFill>
              </a:rPr>
              <a:t>A család hazaindult</a:t>
            </a:r>
            <a:r>
              <a:rPr lang="hu-HU" sz="3200" b="1" dirty="0" smtClean="0">
                <a:solidFill>
                  <a:schemeClr val="bg1"/>
                </a:solidFill>
              </a:rPr>
              <a:t>. </a:t>
            </a:r>
            <a:r>
              <a:rPr lang="hu-HU" sz="3200" dirty="0" smtClean="0">
                <a:solidFill>
                  <a:schemeClr val="bg1"/>
                </a:solidFill>
              </a:rPr>
              <a:t>Nem vették észre, hogy </a:t>
            </a:r>
            <a:r>
              <a:rPr lang="hu-HU" sz="3200" smtClean="0">
                <a:solidFill>
                  <a:schemeClr val="bg1"/>
                </a:solidFill>
              </a:rPr>
              <a:t>Jézus </a:t>
            </a:r>
            <a:r>
              <a:rPr lang="hu-HU" sz="3200" smtClean="0">
                <a:solidFill>
                  <a:schemeClr val="bg1"/>
                </a:solidFill>
              </a:rPr>
              <a:t>ott maradt</a:t>
            </a:r>
            <a:r>
              <a:rPr lang="hu-HU" sz="3200" dirty="0" smtClean="0">
                <a:solidFill>
                  <a:schemeClr val="bg1"/>
                </a:solidFill>
              </a:rPr>
              <a:t>.</a:t>
            </a:r>
            <a:endParaRPr lang="hu-HU" sz="3200" dirty="0">
              <a:solidFill>
                <a:schemeClr val="bg1"/>
              </a:solidFill>
            </a:endParaRPr>
          </a:p>
        </p:txBody>
      </p:sp>
      <p:sp>
        <p:nvSpPr>
          <p:cNvPr id="27" name="Szövegdoboz 26"/>
          <p:cNvSpPr txBox="1"/>
          <p:nvPr/>
        </p:nvSpPr>
        <p:spPr>
          <a:xfrm>
            <a:off x="2279967" y="3769112"/>
            <a:ext cx="1195830" cy="46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pic>
        <p:nvPicPr>
          <p:cNvPr id="22" name="Kép 2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43" b="97281" l="0" r="996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40279" y="882516"/>
            <a:ext cx="5219700" cy="3989342"/>
          </a:xfrm>
          <a:prstGeom prst="rect">
            <a:avLst/>
          </a:prstGeom>
        </p:spPr>
      </p:pic>
      <p:grpSp>
        <p:nvGrpSpPr>
          <p:cNvPr id="35" name="Csoportba foglalás 34"/>
          <p:cNvGrpSpPr/>
          <p:nvPr/>
        </p:nvGrpSpPr>
        <p:grpSpPr>
          <a:xfrm>
            <a:off x="4909324" y="3370342"/>
            <a:ext cx="2373352" cy="2534829"/>
            <a:chOff x="638783" y="2208001"/>
            <a:chExt cx="1996069" cy="211873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6" name="Kép 35"/>
            <p:cNvPicPr>
              <a:picLocks noChangeAspect="1"/>
            </p:cNvPicPr>
            <p:nvPr/>
          </p:nvPicPr>
          <p:blipFill rotWithShape="1">
            <a:blip r:embed="rId4"/>
            <a:srcRect l="21206" t="6298" r="23768" b="66699"/>
            <a:stretch/>
          </p:blipFill>
          <p:spPr>
            <a:xfrm>
              <a:off x="638783" y="2208001"/>
              <a:ext cx="1996069" cy="2118731"/>
            </a:xfrm>
            <a:prstGeom prst="ellipse">
              <a:avLst/>
            </a:prstGeom>
          </p:spPr>
        </p:pic>
        <p:pic>
          <p:nvPicPr>
            <p:cNvPr id="37" name="Kép 36"/>
            <p:cNvPicPr>
              <a:picLocks noChangeAspect="1"/>
            </p:cNvPicPr>
            <p:nvPr/>
          </p:nvPicPr>
          <p:blipFill rotWithShape="1">
            <a:blip r:embed="rId5"/>
            <a:srcRect l="35354" t="14491" b="1"/>
            <a:stretch/>
          </p:blipFill>
          <p:spPr>
            <a:xfrm>
              <a:off x="1479347" y="3261849"/>
              <a:ext cx="426453" cy="167151"/>
            </a:xfrm>
            <a:prstGeom prst="ellipse">
              <a:avLst/>
            </a:prstGeom>
          </p:spPr>
        </p:pic>
      </p:grpSp>
      <p:pic>
        <p:nvPicPr>
          <p:cNvPr id="38" name="Kép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383691" cy="1368000"/>
          </a:xfrm>
          <a:prstGeom prst="rect">
            <a:avLst/>
          </a:prstGeom>
        </p:spPr>
      </p:pic>
      <p:pic>
        <p:nvPicPr>
          <p:cNvPr id="40" name="Kép 3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59" b="97925" l="9408" r="99652">
                        <a14:foregroundMark x1="14286" y1="86307" x2="90941" y2="88797"/>
                        <a14:foregroundMark x1="67944" y1="63485" x2="67944" y2="63485"/>
                        <a14:foregroundMark x1="65854" y1="64315" x2="52265" y2="970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69467" y="1126779"/>
            <a:ext cx="2419730" cy="246521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" name="Kép 44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62" b="100000" l="0" r="9942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305984" y="980482"/>
            <a:ext cx="2563286" cy="2588076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345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75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AC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doboz 6"/>
          <p:cNvSpPr txBox="1"/>
          <p:nvPr/>
        </p:nvSpPr>
        <p:spPr>
          <a:xfrm>
            <a:off x="3098650" y="2384032"/>
            <a:ext cx="5702610" cy="1464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endParaRPr lang="hu-HU" sz="4400" dirty="0" smtClean="0">
              <a:solidFill>
                <a:schemeClr val="bg1"/>
              </a:solidFill>
            </a:endParaRPr>
          </a:p>
        </p:txBody>
      </p:sp>
      <p:sp>
        <p:nvSpPr>
          <p:cNvPr id="27" name="Szövegdoboz 26"/>
          <p:cNvSpPr txBox="1"/>
          <p:nvPr/>
        </p:nvSpPr>
        <p:spPr>
          <a:xfrm>
            <a:off x="2279967" y="3769112"/>
            <a:ext cx="1195830" cy="46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grpSp>
        <p:nvGrpSpPr>
          <p:cNvPr id="15" name="Csoportba foglalás 14"/>
          <p:cNvGrpSpPr/>
          <p:nvPr/>
        </p:nvGrpSpPr>
        <p:grpSpPr>
          <a:xfrm flipH="1">
            <a:off x="531098" y="-119742"/>
            <a:ext cx="10943508" cy="6977744"/>
            <a:chOff x="531098" y="-1"/>
            <a:chExt cx="10943508" cy="6858001"/>
          </a:xfrm>
        </p:grpSpPr>
        <p:sp>
          <p:nvSpPr>
            <p:cNvPr id="16" name="Téglalap 1"/>
            <p:cNvSpPr/>
            <p:nvPr/>
          </p:nvSpPr>
          <p:spPr>
            <a:xfrm>
              <a:off x="531098" y="11151"/>
              <a:ext cx="10943508" cy="6846849"/>
            </a:xfrm>
            <a:custGeom>
              <a:avLst/>
              <a:gdLst>
                <a:gd name="connsiteX0" fmla="*/ 0 w 5193792"/>
                <a:gd name="connsiteY0" fmla="*/ 0 h 6858000"/>
                <a:gd name="connsiteX1" fmla="*/ 5193792 w 5193792"/>
                <a:gd name="connsiteY1" fmla="*/ 0 h 6858000"/>
                <a:gd name="connsiteX2" fmla="*/ 5193792 w 5193792"/>
                <a:gd name="connsiteY2" fmla="*/ 6858000 h 6858000"/>
                <a:gd name="connsiteX3" fmla="*/ 0 w 5193792"/>
                <a:gd name="connsiteY3" fmla="*/ 6858000 h 6858000"/>
                <a:gd name="connsiteX4" fmla="*/ 0 w 5193792"/>
                <a:gd name="connsiteY4" fmla="*/ 0 h 6858000"/>
                <a:gd name="connsiteX0" fmla="*/ 0 w 7167558"/>
                <a:gd name="connsiteY0" fmla="*/ 0 h 6858000"/>
                <a:gd name="connsiteX1" fmla="*/ 5193792 w 7167558"/>
                <a:gd name="connsiteY1" fmla="*/ 0 h 6858000"/>
                <a:gd name="connsiteX2" fmla="*/ 7167558 w 7167558"/>
                <a:gd name="connsiteY2" fmla="*/ 6846849 h 6858000"/>
                <a:gd name="connsiteX3" fmla="*/ 0 w 7167558"/>
                <a:gd name="connsiteY3" fmla="*/ 6858000 h 6858000"/>
                <a:gd name="connsiteX4" fmla="*/ 0 w 7167558"/>
                <a:gd name="connsiteY4" fmla="*/ 0 h 6858000"/>
                <a:gd name="connsiteX0" fmla="*/ 2141034 w 9308592"/>
                <a:gd name="connsiteY0" fmla="*/ 0 h 6846849"/>
                <a:gd name="connsiteX1" fmla="*/ 7334826 w 9308592"/>
                <a:gd name="connsiteY1" fmla="*/ 0 h 6846849"/>
                <a:gd name="connsiteX2" fmla="*/ 9308592 w 9308592"/>
                <a:gd name="connsiteY2" fmla="*/ 6846849 h 6846849"/>
                <a:gd name="connsiteX3" fmla="*/ 0 w 9308592"/>
                <a:gd name="connsiteY3" fmla="*/ 6846849 h 6846849"/>
                <a:gd name="connsiteX4" fmla="*/ 2141034 w 9308592"/>
                <a:gd name="connsiteY4" fmla="*/ 0 h 6846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08592" h="6846849">
                  <a:moveTo>
                    <a:pt x="2141034" y="0"/>
                  </a:moveTo>
                  <a:lnTo>
                    <a:pt x="7334826" y="0"/>
                  </a:lnTo>
                  <a:lnTo>
                    <a:pt x="9308592" y="6846849"/>
                  </a:lnTo>
                  <a:lnTo>
                    <a:pt x="0" y="6846849"/>
                  </a:lnTo>
                  <a:lnTo>
                    <a:pt x="2141034" y="0"/>
                  </a:lnTo>
                  <a:close/>
                </a:path>
              </a:pathLst>
            </a:custGeom>
            <a:solidFill>
              <a:srgbClr val="896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800" dirty="0"/>
            </a:p>
          </p:txBody>
        </p:sp>
        <p:sp>
          <p:nvSpPr>
            <p:cNvPr id="17" name="Téglalap 1"/>
            <p:cNvSpPr/>
            <p:nvPr/>
          </p:nvSpPr>
          <p:spPr>
            <a:xfrm>
              <a:off x="1358070" y="-1"/>
              <a:ext cx="9308592" cy="6846849"/>
            </a:xfrm>
            <a:custGeom>
              <a:avLst/>
              <a:gdLst>
                <a:gd name="connsiteX0" fmla="*/ 0 w 5193792"/>
                <a:gd name="connsiteY0" fmla="*/ 0 h 6858000"/>
                <a:gd name="connsiteX1" fmla="*/ 5193792 w 5193792"/>
                <a:gd name="connsiteY1" fmla="*/ 0 h 6858000"/>
                <a:gd name="connsiteX2" fmla="*/ 5193792 w 5193792"/>
                <a:gd name="connsiteY2" fmla="*/ 6858000 h 6858000"/>
                <a:gd name="connsiteX3" fmla="*/ 0 w 5193792"/>
                <a:gd name="connsiteY3" fmla="*/ 6858000 h 6858000"/>
                <a:gd name="connsiteX4" fmla="*/ 0 w 5193792"/>
                <a:gd name="connsiteY4" fmla="*/ 0 h 6858000"/>
                <a:gd name="connsiteX0" fmla="*/ 0 w 7167558"/>
                <a:gd name="connsiteY0" fmla="*/ 0 h 6858000"/>
                <a:gd name="connsiteX1" fmla="*/ 5193792 w 7167558"/>
                <a:gd name="connsiteY1" fmla="*/ 0 h 6858000"/>
                <a:gd name="connsiteX2" fmla="*/ 7167558 w 7167558"/>
                <a:gd name="connsiteY2" fmla="*/ 6846849 h 6858000"/>
                <a:gd name="connsiteX3" fmla="*/ 0 w 7167558"/>
                <a:gd name="connsiteY3" fmla="*/ 6858000 h 6858000"/>
                <a:gd name="connsiteX4" fmla="*/ 0 w 7167558"/>
                <a:gd name="connsiteY4" fmla="*/ 0 h 6858000"/>
                <a:gd name="connsiteX0" fmla="*/ 2141034 w 9308592"/>
                <a:gd name="connsiteY0" fmla="*/ 0 h 6846849"/>
                <a:gd name="connsiteX1" fmla="*/ 7334826 w 9308592"/>
                <a:gd name="connsiteY1" fmla="*/ 0 h 6846849"/>
                <a:gd name="connsiteX2" fmla="*/ 9308592 w 9308592"/>
                <a:gd name="connsiteY2" fmla="*/ 6846849 h 6846849"/>
                <a:gd name="connsiteX3" fmla="*/ 0 w 9308592"/>
                <a:gd name="connsiteY3" fmla="*/ 6846849 h 6846849"/>
                <a:gd name="connsiteX4" fmla="*/ 2141034 w 9308592"/>
                <a:gd name="connsiteY4" fmla="*/ 0 h 6846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08592" h="6846849">
                  <a:moveTo>
                    <a:pt x="2141034" y="0"/>
                  </a:moveTo>
                  <a:lnTo>
                    <a:pt x="7334826" y="0"/>
                  </a:lnTo>
                  <a:lnTo>
                    <a:pt x="9308592" y="6846849"/>
                  </a:lnTo>
                  <a:lnTo>
                    <a:pt x="0" y="6846849"/>
                  </a:lnTo>
                  <a:lnTo>
                    <a:pt x="2141034" y="0"/>
                  </a:lnTo>
                  <a:close/>
                </a:path>
              </a:pathLst>
            </a:custGeom>
            <a:solidFill>
              <a:srgbClr val="A57F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800" dirty="0"/>
            </a:p>
          </p:txBody>
        </p:sp>
      </p:grpSp>
      <p:sp>
        <p:nvSpPr>
          <p:cNvPr id="18" name="Szövegdoboz 17"/>
          <p:cNvSpPr txBox="1"/>
          <p:nvPr/>
        </p:nvSpPr>
        <p:spPr>
          <a:xfrm>
            <a:off x="1504324" y="174888"/>
            <a:ext cx="9497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solidFill>
                  <a:schemeClr val="bg1"/>
                </a:solidFill>
              </a:rPr>
              <a:t>Szülei keresték. Visszamentek érte a templomba.</a:t>
            </a:r>
            <a:endParaRPr lang="hu-HU" sz="3200" dirty="0">
              <a:solidFill>
                <a:schemeClr val="bg1"/>
              </a:solidFill>
            </a:endParaRPr>
          </a:p>
        </p:txBody>
      </p:sp>
      <p:pic>
        <p:nvPicPr>
          <p:cNvPr id="23" name="Kép 2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59" b="97925" l="9408" r="99652">
                        <a14:foregroundMark x1="14286" y1="86307" x2="90941" y2="88797"/>
                        <a14:foregroundMark x1="67944" y1="63485" x2="67944" y2="63485"/>
                        <a14:foregroundMark x1="65854" y1="64315" x2="52265" y2="970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8152" y="3890673"/>
            <a:ext cx="2419730" cy="246521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Kép 2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2" b="100000" l="0" r="9942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619943" y="528056"/>
            <a:ext cx="2563286" cy="2588076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Kép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383691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25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093 L 1.04167E-6 -0.00023 C 0.02578 -0.0037 0.16536 0.25926 0.24687 0.12801 C 0.29128 0.03102 0.06966 -0.49884 0.09805 -0.51968 C 0.12656 -0.53935 0.37292 0.03333 0.4181 0.00718 C 0.4638 -0.01898 0.35573 -0.60625 0.37148 -0.67523 C 0.38724 -0.74444 0.45443 -0.44005 0.51341 -0.40764 C 0.57253 -0.375 0.71354 -0.57222 0.72617 -0.48055 C 0.73919 -0.38889 0.0556 0.16273 0.59114 0.14213 C 0.95325 0.16667 0.30638 -0.84815 0.23424 -0.44838 " pathEditMode="relative" rAng="0" ptsTypes="AAAAAAAAAA">
                                      <p:cBhvr>
                                        <p:cTn id="13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15" y="-2594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93 L -0.00052 -0.00069 C -0.06198 -0.24051 -0.47109 -0.26944 -0.53568 -0.08125 C -0.60612 0.13773 -0.05143 0.20347 0.02787 0.30394 C 0.10703 0.40509 -0.00573 0.52477 -0.05872 0.52407 C -0.13255 0.50162 -0.01133 0.17431 -0.10286 0.21759 C -0.19362 0.2757 -0.12825 0.60046 -0.17044 0.57199 C -0.21289 0.54421 -0.31237 0.05695 -0.35755 0.04653 C -0.40273 0.03565 -0.36667 0.68056 -0.44141 0.51019 C -0.53568 0.55023 -0.41237 -0.11991 -0.18073 -0.0412 " pathEditMode="relative" rAng="0" ptsTypes="AAAAAAAAAA">
                                      <p:cBhvr>
                                        <p:cTn id="15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84" y="1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A2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Csoportba foglalás 29"/>
          <p:cNvGrpSpPr/>
          <p:nvPr/>
        </p:nvGrpSpPr>
        <p:grpSpPr>
          <a:xfrm>
            <a:off x="1581707" y="1466850"/>
            <a:ext cx="2047570" cy="4381449"/>
            <a:chOff x="142013" y="1891122"/>
            <a:chExt cx="2616767" cy="5049606"/>
          </a:xfrm>
        </p:grpSpPr>
        <p:pic>
          <p:nvPicPr>
            <p:cNvPr id="31" name="Kép 30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9957" r="99134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66358" y="2166447"/>
              <a:ext cx="1492422" cy="4128389"/>
            </a:xfrm>
            <a:prstGeom prst="rect">
              <a:avLst/>
            </a:prstGeom>
          </p:spPr>
        </p:pic>
        <p:pic>
          <p:nvPicPr>
            <p:cNvPr id="32" name="Kép 3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2013" y="1891122"/>
              <a:ext cx="1914542" cy="5049606"/>
            </a:xfrm>
            <a:prstGeom prst="rect">
              <a:avLst/>
            </a:prstGeom>
          </p:spPr>
        </p:pic>
      </p:grpSp>
      <p:sp>
        <p:nvSpPr>
          <p:cNvPr id="40" name="Trapezoid 39"/>
          <p:cNvSpPr/>
          <p:nvPr/>
        </p:nvSpPr>
        <p:spPr>
          <a:xfrm rot="10800000">
            <a:off x="12643988" y="2066819"/>
            <a:ext cx="965098" cy="550882"/>
          </a:xfrm>
          <a:prstGeom prst="trapezoid">
            <a:avLst/>
          </a:prstGeom>
          <a:solidFill>
            <a:srgbClr val="EAE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Szabadkézi sokszög 25"/>
          <p:cNvSpPr/>
          <p:nvPr/>
        </p:nvSpPr>
        <p:spPr>
          <a:xfrm>
            <a:off x="65315" y="152400"/>
            <a:ext cx="12126686" cy="2628900"/>
          </a:xfrm>
          <a:custGeom>
            <a:avLst/>
            <a:gdLst>
              <a:gd name="connsiteX0" fmla="*/ 0 w 12039599"/>
              <a:gd name="connsiteY0" fmla="*/ 0 h 2628900"/>
              <a:gd name="connsiteX1" fmla="*/ 12039599 w 12039599"/>
              <a:gd name="connsiteY1" fmla="*/ 0 h 2628900"/>
              <a:gd name="connsiteX2" fmla="*/ 12039599 w 12039599"/>
              <a:gd name="connsiteY2" fmla="*/ 2628900 h 2628900"/>
              <a:gd name="connsiteX3" fmla="*/ 10549421 w 12039599"/>
              <a:gd name="connsiteY3" fmla="*/ 2628900 h 2628900"/>
              <a:gd name="connsiteX4" fmla="*/ 10554176 w 12039599"/>
              <a:gd name="connsiteY4" fmla="*/ 2584853 h 2628900"/>
              <a:gd name="connsiteX5" fmla="*/ 9373076 w 12039599"/>
              <a:gd name="connsiteY5" fmla="*/ 1481832 h 2628900"/>
              <a:gd name="connsiteX6" fmla="*/ 8191976 w 12039599"/>
              <a:gd name="connsiteY6" fmla="*/ 2584853 h 2628900"/>
              <a:gd name="connsiteX7" fmla="*/ 8196731 w 12039599"/>
              <a:gd name="connsiteY7" fmla="*/ 2628900 h 2628900"/>
              <a:gd name="connsiteX8" fmla="*/ 7416575 w 12039599"/>
              <a:gd name="connsiteY8" fmla="*/ 2628900 h 2628900"/>
              <a:gd name="connsiteX9" fmla="*/ 7421329 w 12039599"/>
              <a:gd name="connsiteY9" fmla="*/ 2584854 h 2628900"/>
              <a:gd name="connsiteX10" fmla="*/ 6240229 w 12039599"/>
              <a:gd name="connsiteY10" fmla="*/ 1481833 h 2628900"/>
              <a:gd name="connsiteX11" fmla="*/ 5059130 w 12039599"/>
              <a:gd name="connsiteY11" fmla="*/ 2584854 h 2628900"/>
              <a:gd name="connsiteX12" fmla="*/ 5063884 w 12039599"/>
              <a:gd name="connsiteY12" fmla="*/ 2628900 h 2628900"/>
              <a:gd name="connsiteX13" fmla="*/ 4283729 w 12039599"/>
              <a:gd name="connsiteY13" fmla="*/ 2628900 h 2628900"/>
              <a:gd name="connsiteX14" fmla="*/ 4288483 w 12039599"/>
              <a:gd name="connsiteY14" fmla="*/ 2584854 h 2628900"/>
              <a:gd name="connsiteX15" fmla="*/ 3107383 w 12039599"/>
              <a:gd name="connsiteY15" fmla="*/ 1481833 h 2628900"/>
              <a:gd name="connsiteX16" fmla="*/ 1926283 w 12039599"/>
              <a:gd name="connsiteY16" fmla="*/ 2584854 h 2628900"/>
              <a:gd name="connsiteX17" fmla="*/ 1931037 w 12039599"/>
              <a:gd name="connsiteY17" fmla="*/ 2628900 h 2628900"/>
              <a:gd name="connsiteX18" fmla="*/ 0 w 12039599"/>
              <a:gd name="connsiteY18" fmla="*/ 2628900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039599" h="2628900">
                <a:moveTo>
                  <a:pt x="0" y="0"/>
                </a:moveTo>
                <a:lnTo>
                  <a:pt x="12039599" y="0"/>
                </a:lnTo>
                <a:lnTo>
                  <a:pt x="12039599" y="2628900"/>
                </a:lnTo>
                <a:lnTo>
                  <a:pt x="10549421" y="2628900"/>
                </a:lnTo>
                <a:lnTo>
                  <a:pt x="10554176" y="2584853"/>
                </a:lnTo>
                <a:cubicBezTo>
                  <a:pt x="10554176" y="1975671"/>
                  <a:pt x="10025380" y="1481832"/>
                  <a:pt x="9373076" y="1481832"/>
                </a:cubicBezTo>
                <a:cubicBezTo>
                  <a:pt x="8720772" y="1481832"/>
                  <a:pt x="8191976" y="1975671"/>
                  <a:pt x="8191976" y="2584853"/>
                </a:cubicBezTo>
                <a:lnTo>
                  <a:pt x="8196731" y="2628900"/>
                </a:lnTo>
                <a:lnTo>
                  <a:pt x="7416575" y="2628900"/>
                </a:lnTo>
                <a:lnTo>
                  <a:pt x="7421329" y="2584854"/>
                </a:lnTo>
                <a:cubicBezTo>
                  <a:pt x="7421329" y="1975672"/>
                  <a:pt x="6892533" y="1481833"/>
                  <a:pt x="6240229" y="1481833"/>
                </a:cubicBezTo>
                <a:cubicBezTo>
                  <a:pt x="5587925" y="1481833"/>
                  <a:pt x="5059130" y="1975672"/>
                  <a:pt x="5059130" y="2584854"/>
                </a:cubicBezTo>
                <a:lnTo>
                  <a:pt x="5063884" y="2628900"/>
                </a:lnTo>
                <a:lnTo>
                  <a:pt x="4283729" y="2628900"/>
                </a:lnTo>
                <a:lnTo>
                  <a:pt x="4288483" y="2584854"/>
                </a:lnTo>
                <a:cubicBezTo>
                  <a:pt x="4288483" y="1975672"/>
                  <a:pt x="3759686" y="1481833"/>
                  <a:pt x="3107383" y="1481833"/>
                </a:cubicBezTo>
                <a:cubicBezTo>
                  <a:pt x="2455079" y="1481833"/>
                  <a:pt x="1926283" y="1975672"/>
                  <a:pt x="1926283" y="2584854"/>
                </a:cubicBezTo>
                <a:lnTo>
                  <a:pt x="1931037" y="2628900"/>
                </a:lnTo>
                <a:lnTo>
                  <a:pt x="0" y="2628900"/>
                </a:lnTo>
                <a:close/>
              </a:path>
            </a:pathLst>
          </a:custGeom>
          <a:solidFill>
            <a:srgbClr val="DB880F"/>
          </a:solidFill>
          <a:ln>
            <a:noFill/>
          </a:ln>
          <a:effectLst>
            <a:innerShdw blurRad="1270000">
              <a:srgbClr val="E19B36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-37819" y="0"/>
            <a:ext cx="718525" cy="2781300"/>
          </a:xfrm>
          <a:prstGeom prst="rect">
            <a:avLst/>
          </a:prstGeom>
          <a:solidFill>
            <a:srgbClr val="DD8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8" name="Téglalap 47"/>
          <p:cNvSpPr/>
          <p:nvPr/>
        </p:nvSpPr>
        <p:spPr>
          <a:xfrm>
            <a:off x="7437623" y="2628901"/>
            <a:ext cx="780640" cy="4229100"/>
          </a:xfrm>
          <a:prstGeom prst="rect">
            <a:avLst/>
          </a:prstGeom>
          <a:solidFill>
            <a:srgbClr val="E19B36"/>
          </a:solidFill>
          <a:ln>
            <a:noFill/>
          </a:ln>
          <a:effectLst>
            <a:innerShdw blurRad="419100">
              <a:srgbClr val="DB880F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3" name="Csoportba foglalás 2"/>
          <p:cNvGrpSpPr/>
          <p:nvPr/>
        </p:nvGrpSpPr>
        <p:grpSpPr>
          <a:xfrm>
            <a:off x="1199850" y="2765357"/>
            <a:ext cx="10318860" cy="3292597"/>
            <a:chOff x="-1196043" y="-1793748"/>
            <a:chExt cx="10206824" cy="4240299"/>
          </a:xfrm>
        </p:grpSpPr>
        <p:grpSp>
          <p:nvGrpSpPr>
            <p:cNvPr id="53" name="Csoportba foglalás 52"/>
            <p:cNvGrpSpPr/>
            <p:nvPr/>
          </p:nvGrpSpPr>
          <p:grpSpPr>
            <a:xfrm>
              <a:off x="-1196043" y="-1793748"/>
              <a:ext cx="3915784" cy="4240299"/>
              <a:chOff x="1146583" y="2617701"/>
              <a:chExt cx="3915784" cy="4317578"/>
            </a:xfrm>
          </p:grpSpPr>
          <p:sp>
            <p:nvSpPr>
              <p:cNvPr id="41" name="Téglalap 40"/>
              <p:cNvSpPr/>
              <p:nvPr/>
            </p:nvSpPr>
            <p:spPr>
              <a:xfrm>
                <a:off x="4281727" y="2617701"/>
                <a:ext cx="780640" cy="4306379"/>
              </a:xfrm>
              <a:prstGeom prst="rect">
                <a:avLst/>
              </a:prstGeom>
              <a:solidFill>
                <a:srgbClr val="E19B36"/>
              </a:solidFill>
              <a:ln>
                <a:noFill/>
              </a:ln>
              <a:effectLst>
                <a:innerShdw blurRad="698500">
                  <a:srgbClr val="DB880F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0" name="Téglalap 49"/>
              <p:cNvSpPr/>
              <p:nvPr/>
            </p:nvSpPr>
            <p:spPr>
              <a:xfrm>
                <a:off x="1146583" y="2628900"/>
                <a:ext cx="780640" cy="4306379"/>
              </a:xfrm>
              <a:prstGeom prst="rect">
                <a:avLst/>
              </a:prstGeom>
              <a:solidFill>
                <a:srgbClr val="E19B36"/>
              </a:solidFill>
              <a:ln>
                <a:noFill/>
              </a:ln>
              <a:effectLst>
                <a:innerShdw blurRad="673100">
                  <a:srgbClr val="DB880F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49" name="Téglalap 48"/>
            <p:cNvSpPr/>
            <p:nvPr/>
          </p:nvSpPr>
          <p:spPr>
            <a:xfrm>
              <a:off x="8230141" y="-1780371"/>
              <a:ext cx="780640" cy="4215923"/>
            </a:xfrm>
            <a:prstGeom prst="rect">
              <a:avLst/>
            </a:prstGeom>
            <a:solidFill>
              <a:srgbClr val="E19B36"/>
            </a:solidFill>
            <a:ln>
              <a:noFill/>
            </a:ln>
            <a:effectLst>
              <a:innerShdw blurRad="546100">
                <a:srgbClr val="DB880F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29" name="Szabadkézi sokszög 28"/>
          <p:cNvSpPr/>
          <p:nvPr/>
        </p:nvSpPr>
        <p:spPr>
          <a:xfrm>
            <a:off x="1" y="0"/>
            <a:ext cx="12191999" cy="2628900"/>
          </a:xfrm>
          <a:custGeom>
            <a:avLst/>
            <a:gdLst>
              <a:gd name="connsiteX0" fmla="*/ 0 w 12191999"/>
              <a:gd name="connsiteY0" fmla="*/ 0 h 2628900"/>
              <a:gd name="connsiteX1" fmla="*/ 131299 w 12191999"/>
              <a:gd name="connsiteY1" fmla="*/ 0 h 2628900"/>
              <a:gd name="connsiteX2" fmla="*/ 12191999 w 12191999"/>
              <a:gd name="connsiteY2" fmla="*/ 0 h 2628900"/>
              <a:gd name="connsiteX3" fmla="*/ 12191999 w 12191999"/>
              <a:gd name="connsiteY3" fmla="*/ 2628900 h 2628900"/>
              <a:gd name="connsiteX4" fmla="*/ 10549421 w 12191999"/>
              <a:gd name="connsiteY4" fmla="*/ 2628900 h 2628900"/>
              <a:gd name="connsiteX5" fmla="*/ 10554176 w 12191999"/>
              <a:gd name="connsiteY5" fmla="*/ 2584853 h 2628900"/>
              <a:gd name="connsiteX6" fmla="*/ 9373076 w 12191999"/>
              <a:gd name="connsiteY6" fmla="*/ 1481832 h 2628900"/>
              <a:gd name="connsiteX7" fmla="*/ 8191976 w 12191999"/>
              <a:gd name="connsiteY7" fmla="*/ 2584853 h 2628900"/>
              <a:gd name="connsiteX8" fmla="*/ 8196731 w 12191999"/>
              <a:gd name="connsiteY8" fmla="*/ 2628900 h 2628900"/>
              <a:gd name="connsiteX9" fmla="*/ 7416575 w 12191999"/>
              <a:gd name="connsiteY9" fmla="*/ 2628900 h 2628900"/>
              <a:gd name="connsiteX10" fmla="*/ 7421329 w 12191999"/>
              <a:gd name="connsiteY10" fmla="*/ 2584854 h 2628900"/>
              <a:gd name="connsiteX11" fmla="*/ 6240229 w 12191999"/>
              <a:gd name="connsiteY11" fmla="*/ 1481833 h 2628900"/>
              <a:gd name="connsiteX12" fmla="*/ 5059130 w 12191999"/>
              <a:gd name="connsiteY12" fmla="*/ 2584854 h 2628900"/>
              <a:gd name="connsiteX13" fmla="*/ 5063885 w 12191999"/>
              <a:gd name="connsiteY13" fmla="*/ 2628900 h 2628900"/>
              <a:gd name="connsiteX14" fmla="*/ 4283729 w 12191999"/>
              <a:gd name="connsiteY14" fmla="*/ 2628900 h 2628900"/>
              <a:gd name="connsiteX15" fmla="*/ 4288484 w 12191999"/>
              <a:gd name="connsiteY15" fmla="*/ 2584854 h 2628900"/>
              <a:gd name="connsiteX16" fmla="*/ 3107383 w 12191999"/>
              <a:gd name="connsiteY16" fmla="*/ 1481833 h 2628900"/>
              <a:gd name="connsiteX17" fmla="*/ 1926283 w 12191999"/>
              <a:gd name="connsiteY17" fmla="*/ 2584854 h 2628900"/>
              <a:gd name="connsiteX18" fmla="*/ 1931037 w 12191999"/>
              <a:gd name="connsiteY18" fmla="*/ 2628900 h 2628900"/>
              <a:gd name="connsiteX19" fmla="*/ 0 w 12191999"/>
              <a:gd name="connsiteY19" fmla="*/ 2628900 h 2628900"/>
              <a:gd name="connsiteX20" fmla="*/ 0 w 12191999"/>
              <a:gd name="connsiteY20" fmla="*/ 2628700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1999" h="2628900">
                <a:moveTo>
                  <a:pt x="0" y="0"/>
                </a:moveTo>
                <a:lnTo>
                  <a:pt x="131299" y="0"/>
                </a:lnTo>
                <a:lnTo>
                  <a:pt x="12191999" y="0"/>
                </a:lnTo>
                <a:lnTo>
                  <a:pt x="12191999" y="2628900"/>
                </a:lnTo>
                <a:lnTo>
                  <a:pt x="10549421" y="2628900"/>
                </a:lnTo>
                <a:lnTo>
                  <a:pt x="10554176" y="2584853"/>
                </a:lnTo>
                <a:cubicBezTo>
                  <a:pt x="10554176" y="1975671"/>
                  <a:pt x="10025380" y="1481832"/>
                  <a:pt x="9373076" y="1481832"/>
                </a:cubicBezTo>
                <a:cubicBezTo>
                  <a:pt x="8720772" y="1481832"/>
                  <a:pt x="8191976" y="1975671"/>
                  <a:pt x="8191976" y="2584853"/>
                </a:cubicBezTo>
                <a:lnTo>
                  <a:pt x="8196731" y="2628900"/>
                </a:lnTo>
                <a:lnTo>
                  <a:pt x="7416575" y="2628900"/>
                </a:lnTo>
                <a:lnTo>
                  <a:pt x="7421329" y="2584854"/>
                </a:lnTo>
                <a:cubicBezTo>
                  <a:pt x="7421329" y="1975672"/>
                  <a:pt x="6892533" y="1481833"/>
                  <a:pt x="6240229" y="1481833"/>
                </a:cubicBezTo>
                <a:cubicBezTo>
                  <a:pt x="5587926" y="1481833"/>
                  <a:pt x="5059130" y="1975672"/>
                  <a:pt x="5059130" y="2584854"/>
                </a:cubicBezTo>
                <a:lnTo>
                  <a:pt x="5063885" y="2628900"/>
                </a:lnTo>
                <a:lnTo>
                  <a:pt x="4283729" y="2628900"/>
                </a:lnTo>
                <a:lnTo>
                  <a:pt x="4288484" y="2584854"/>
                </a:lnTo>
                <a:cubicBezTo>
                  <a:pt x="4288484" y="1975672"/>
                  <a:pt x="3759686" y="1481833"/>
                  <a:pt x="3107383" y="1481833"/>
                </a:cubicBezTo>
                <a:cubicBezTo>
                  <a:pt x="2455079" y="1481833"/>
                  <a:pt x="1926283" y="1975672"/>
                  <a:pt x="1926283" y="2584854"/>
                </a:cubicBezTo>
                <a:lnTo>
                  <a:pt x="1931037" y="2628900"/>
                </a:lnTo>
                <a:lnTo>
                  <a:pt x="0" y="2628900"/>
                </a:lnTo>
                <a:lnTo>
                  <a:pt x="0" y="2628700"/>
                </a:lnTo>
                <a:close/>
              </a:path>
            </a:pathLst>
          </a:custGeom>
          <a:solidFill>
            <a:srgbClr val="F9C16B"/>
          </a:solidFill>
          <a:ln>
            <a:noFill/>
          </a:ln>
          <a:effectLst>
            <a:innerShdw blurRad="952500">
              <a:srgbClr val="E0A463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9" b="98476" l="10000" r="78194">
                        <a14:foregroundMark x1="18056" y1="14564" x2="19444" y2="19390"/>
                        <a14:foregroundMark x1="18194" y1="14310" x2="31111" y2="10076"/>
                        <a14:foregroundMark x1="26667" y1="10246" x2="20000" y2="12955"/>
                        <a14:foregroundMark x1="19167" y1="20830" x2="12222" y2="31837"/>
                        <a14:foregroundMark x1="12361" y1="32261" x2="12083" y2="44030"/>
                        <a14:foregroundMark x1="68889" y1="14479" x2="63750" y2="19729"/>
                        <a14:foregroundMark x1="72917" y1="15411" x2="72500" y2="11177"/>
                        <a14:backgroundMark x1="46250" y1="7705" x2="50556" y2="4657"/>
                        <a14:backgroundMark x1="50417" y1="6943" x2="50556" y2="4826"/>
                        <a14:backgroundMark x1="56806" y1="2710" x2="60694" y2="1693"/>
                        <a14:backgroundMark x1="57222" y1="2964" x2="60972" y2="2032"/>
                        <a14:backgroundMark x1="12361" y1="31753" x2="12361" y2="31753"/>
                        <a14:backgroundMark x1="12778" y1="30567" x2="11528" y2="33023"/>
                        <a14:backgroundMark x1="73889" y1="9907" x2="73889" y2="9907"/>
                        <a14:backgroundMark x1="73472" y1="15326" x2="73472" y2="15326"/>
                        <a14:backgroundMark x1="64861" y1="59018" x2="64861" y2="70703"/>
                        <a14:backgroundMark x1="63056" y1="61558" x2="63056" y2="61558"/>
                        <a14:backgroundMark x1="63333" y1="67231" x2="63333" y2="67231"/>
                        <a14:backgroundMark x1="63611" y1="56478" x2="63611" y2="56478"/>
                        <a14:backgroundMark x1="13889" y1="61473" x2="13889" y2="61473"/>
                        <a14:backgroundMark x1="64167" y1="71465" x2="64167" y2="73582"/>
                        <a14:backgroundMark x1="63472" y1="69517" x2="63889" y2="732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19741" y="842575"/>
            <a:ext cx="3818065" cy="6262687"/>
          </a:xfrm>
          <a:prstGeom prst="rect">
            <a:avLst/>
          </a:prstGeom>
          <a:noFill/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42" b="97865" l="6284" r="89891">
                        <a14:backgroundMark x1="24590" y1="63697" x2="25410" y2="81075"/>
                        <a14:backgroundMark x1="85792" y1="57364" x2="89071" y2="79750"/>
                        <a14:backgroundMark x1="15574" y1="2135" x2="24044" y2="81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49488" y="855861"/>
            <a:ext cx="3181350" cy="5902012"/>
          </a:xfrm>
          <a:prstGeom prst="rect">
            <a:avLst/>
          </a:prstGeom>
        </p:spPr>
      </p:pic>
      <p:sp>
        <p:nvSpPr>
          <p:cNvPr id="17" name="Szövegdoboz 16"/>
          <p:cNvSpPr txBox="1"/>
          <p:nvPr/>
        </p:nvSpPr>
        <p:spPr>
          <a:xfrm>
            <a:off x="1554451" y="285507"/>
            <a:ext cx="9497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solidFill>
                  <a:schemeClr val="bg1"/>
                </a:solidFill>
              </a:rPr>
              <a:t>3 nap múlva találták meg Jézust a templomban.</a:t>
            </a:r>
            <a:endParaRPr lang="hu-HU" sz="3200" dirty="0">
              <a:solidFill>
                <a:schemeClr val="bg1"/>
              </a:solidFill>
            </a:endParaRPr>
          </a:p>
        </p:txBody>
      </p:sp>
      <p:pic>
        <p:nvPicPr>
          <p:cNvPr id="18" name="Kép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1139" y="0"/>
            <a:ext cx="1383691" cy="1368000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-37819" y="5984783"/>
            <a:ext cx="12279860" cy="906616"/>
          </a:xfrm>
          <a:custGeom>
            <a:avLst/>
            <a:gdLst>
              <a:gd name="connsiteX0" fmla="*/ 0 w 10206824"/>
              <a:gd name="connsiteY0" fmla="*/ 0 h 1978925"/>
              <a:gd name="connsiteX1" fmla="*/ 10206824 w 10206824"/>
              <a:gd name="connsiteY1" fmla="*/ 0 h 1978925"/>
              <a:gd name="connsiteX2" fmla="*/ 10206824 w 10206824"/>
              <a:gd name="connsiteY2" fmla="*/ 1978925 h 1978925"/>
              <a:gd name="connsiteX3" fmla="*/ 0 w 10206824"/>
              <a:gd name="connsiteY3" fmla="*/ 1978925 h 1978925"/>
              <a:gd name="connsiteX4" fmla="*/ 0 w 10206824"/>
              <a:gd name="connsiteY4" fmla="*/ 0 h 1978925"/>
              <a:gd name="connsiteX0" fmla="*/ 1255594 w 11462418"/>
              <a:gd name="connsiteY0" fmla="*/ 0 h 1978925"/>
              <a:gd name="connsiteX1" fmla="*/ 11462418 w 11462418"/>
              <a:gd name="connsiteY1" fmla="*/ 0 h 1978925"/>
              <a:gd name="connsiteX2" fmla="*/ 11462418 w 11462418"/>
              <a:gd name="connsiteY2" fmla="*/ 1978925 h 1978925"/>
              <a:gd name="connsiteX3" fmla="*/ 0 w 11462418"/>
              <a:gd name="connsiteY3" fmla="*/ 791569 h 1978925"/>
              <a:gd name="connsiteX4" fmla="*/ 1255594 w 11462418"/>
              <a:gd name="connsiteY4" fmla="*/ 0 h 1978925"/>
              <a:gd name="connsiteX0" fmla="*/ 1255594 w 12158453"/>
              <a:gd name="connsiteY0" fmla="*/ 0 h 805217"/>
              <a:gd name="connsiteX1" fmla="*/ 11462418 w 12158453"/>
              <a:gd name="connsiteY1" fmla="*/ 0 h 805217"/>
              <a:gd name="connsiteX2" fmla="*/ 12158453 w 12158453"/>
              <a:gd name="connsiteY2" fmla="*/ 805217 h 805217"/>
              <a:gd name="connsiteX3" fmla="*/ 0 w 12158453"/>
              <a:gd name="connsiteY3" fmla="*/ 791569 h 805217"/>
              <a:gd name="connsiteX4" fmla="*/ 1255594 w 12158453"/>
              <a:gd name="connsiteY4" fmla="*/ 0 h 805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58453" h="805217">
                <a:moveTo>
                  <a:pt x="1255594" y="0"/>
                </a:moveTo>
                <a:lnTo>
                  <a:pt x="11462418" y="0"/>
                </a:lnTo>
                <a:lnTo>
                  <a:pt x="12158453" y="805217"/>
                </a:lnTo>
                <a:lnTo>
                  <a:pt x="0" y="791569"/>
                </a:lnTo>
                <a:lnTo>
                  <a:pt x="1255594" y="0"/>
                </a:lnTo>
                <a:close/>
              </a:path>
            </a:pathLst>
          </a:custGeom>
          <a:solidFill>
            <a:srgbClr val="F9C1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1" name="Kép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42263" y="2105410"/>
            <a:ext cx="2028286" cy="4402864"/>
          </a:xfrm>
          <a:prstGeom prst="rect">
            <a:avLst/>
          </a:prstGeom>
        </p:spPr>
      </p:pic>
      <p:pic>
        <p:nvPicPr>
          <p:cNvPr id="33" name="Kép 32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09" b="100000" l="0" r="100000">
                        <a14:foregroundMark x1="92383" y1="10031" x2="93133" y2="93673"/>
                        <a14:foregroundMark x1="44201" y1="56944" x2="46047" y2="87809"/>
                        <a14:foregroundMark x1="12175" y1="50926" x2="5770" y2="92438"/>
                        <a14:foregroundMark x1="5597" y1="52469" x2="28852" y2="93519"/>
                        <a14:foregroundMark x1="23774" y1="55864" x2="14484" y2="89969"/>
                        <a14:foregroundMark x1="10214" y1="45525" x2="16099" y2="61883"/>
                        <a14:foregroundMark x1="6982" y1="63272" x2="4039" y2="93210"/>
                        <a14:foregroundMark x1="89613" y1="33179" x2="89613" y2="58951"/>
                        <a14:foregroundMark x1="93768" y1="13735" x2="97173" y2="87346"/>
                        <a14:foregroundMark x1="45701" y1="72531" x2="47548" y2="66512"/>
                        <a14:foregroundMark x1="46971" y1="52778" x2="45124" y2="47994"/>
                        <a14:foregroundMark x1="55741" y1="45988" x2="59550" y2="41204"/>
                        <a14:foregroundMark x1="55741" y1="46142" x2="56665" y2="52006"/>
                        <a14:foregroundMark x1="53606" y1="58951" x2="53260" y2="60648"/>
                        <a14:foregroundMark x1="53376" y1="63426" x2="58800" y2="67284"/>
                        <a14:foregroundMark x1="86209" y1="12500" x2="83901" y2="19290"/>
                        <a14:foregroundMark x1="84535" y1="16049" x2="84593" y2="22377"/>
                        <a14:foregroundMark x1="83728" y1="18981" x2="84132" y2="20679"/>
                        <a14:foregroundMark x1="89902" y1="1235" x2="96653" y2="14969"/>
                        <a14:foregroundMark x1="91056" y1="1543" x2="94807" y2="3858"/>
                        <a14:foregroundMark x1="89729" y1="1698" x2="87248" y2="4630"/>
                        <a14:foregroundMark x1="74495" y1="24074" x2="71379" y2="32562"/>
                        <a14:foregroundMark x1="72764" y1="26389" x2="71148" y2="36111"/>
                        <a14:foregroundMark x1="71898" y1="51389" x2="70917" y2="57870"/>
                        <a14:foregroundMark x1="70917" y1="57870" x2="70917" y2="5787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41339" y="3779332"/>
            <a:ext cx="9109322" cy="332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6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0.05027 -0.0013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3" y="-6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85185E-6 L -0.04375 0.0002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500" fill="hold"/>
                                        <p:tgtEl>
                                          <p:spTgt spid="2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A2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-37819" y="5984783"/>
            <a:ext cx="12279860" cy="906616"/>
          </a:xfrm>
          <a:custGeom>
            <a:avLst/>
            <a:gdLst>
              <a:gd name="connsiteX0" fmla="*/ 0 w 10206824"/>
              <a:gd name="connsiteY0" fmla="*/ 0 h 1978925"/>
              <a:gd name="connsiteX1" fmla="*/ 10206824 w 10206824"/>
              <a:gd name="connsiteY1" fmla="*/ 0 h 1978925"/>
              <a:gd name="connsiteX2" fmla="*/ 10206824 w 10206824"/>
              <a:gd name="connsiteY2" fmla="*/ 1978925 h 1978925"/>
              <a:gd name="connsiteX3" fmla="*/ 0 w 10206824"/>
              <a:gd name="connsiteY3" fmla="*/ 1978925 h 1978925"/>
              <a:gd name="connsiteX4" fmla="*/ 0 w 10206824"/>
              <a:gd name="connsiteY4" fmla="*/ 0 h 1978925"/>
              <a:gd name="connsiteX0" fmla="*/ 1255594 w 11462418"/>
              <a:gd name="connsiteY0" fmla="*/ 0 h 1978925"/>
              <a:gd name="connsiteX1" fmla="*/ 11462418 w 11462418"/>
              <a:gd name="connsiteY1" fmla="*/ 0 h 1978925"/>
              <a:gd name="connsiteX2" fmla="*/ 11462418 w 11462418"/>
              <a:gd name="connsiteY2" fmla="*/ 1978925 h 1978925"/>
              <a:gd name="connsiteX3" fmla="*/ 0 w 11462418"/>
              <a:gd name="connsiteY3" fmla="*/ 791569 h 1978925"/>
              <a:gd name="connsiteX4" fmla="*/ 1255594 w 11462418"/>
              <a:gd name="connsiteY4" fmla="*/ 0 h 1978925"/>
              <a:gd name="connsiteX0" fmla="*/ 1255594 w 12158453"/>
              <a:gd name="connsiteY0" fmla="*/ 0 h 805217"/>
              <a:gd name="connsiteX1" fmla="*/ 11462418 w 12158453"/>
              <a:gd name="connsiteY1" fmla="*/ 0 h 805217"/>
              <a:gd name="connsiteX2" fmla="*/ 12158453 w 12158453"/>
              <a:gd name="connsiteY2" fmla="*/ 805217 h 805217"/>
              <a:gd name="connsiteX3" fmla="*/ 0 w 12158453"/>
              <a:gd name="connsiteY3" fmla="*/ 791569 h 805217"/>
              <a:gd name="connsiteX4" fmla="*/ 1255594 w 12158453"/>
              <a:gd name="connsiteY4" fmla="*/ 0 h 805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58453" h="805217">
                <a:moveTo>
                  <a:pt x="1255594" y="0"/>
                </a:moveTo>
                <a:lnTo>
                  <a:pt x="11462418" y="0"/>
                </a:lnTo>
                <a:lnTo>
                  <a:pt x="12158453" y="805217"/>
                </a:lnTo>
                <a:lnTo>
                  <a:pt x="0" y="791569"/>
                </a:lnTo>
                <a:lnTo>
                  <a:pt x="1255594" y="0"/>
                </a:lnTo>
                <a:close/>
              </a:path>
            </a:pathLst>
          </a:custGeom>
          <a:solidFill>
            <a:srgbClr val="F9C1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0" name="Trapezoid 39"/>
          <p:cNvSpPr/>
          <p:nvPr/>
        </p:nvSpPr>
        <p:spPr>
          <a:xfrm rot="10800000">
            <a:off x="12643988" y="2066819"/>
            <a:ext cx="965098" cy="550882"/>
          </a:xfrm>
          <a:prstGeom prst="trapezoid">
            <a:avLst/>
          </a:prstGeom>
          <a:solidFill>
            <a:srgbClr val="EAE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Szabadkézi sokszög 25"/>
          <p:cNvSpPr/>
          <p:nvPr/>
        </p:nvSpPr>
        <p:spPr>
          <a:xfrm>
            <a:off x="65315" y="152400"/>
            <a:ext cx="12126686" cy="2628900"/>
          </a:xfrm>
          <a:custGeom>
            <a:avLst/>
            <a:gdLst>
              <a:gd name="connsiteX0" fmla="*/ 0 w 12039599"/>
              <a:gd name="connsiteY0" fmla="*/ 0 h 2628900"/>
              <a:gd name="connsiteX1" fmla="*/ 12039599 w 12039599"/>
              <a:gd name="connsiteY1" fmla="*/ 0 h 2628900"/>
              <a:gd name="connsiteX2" fmla="*/ 12039599 w 12039599"/>
              <a:gd name="connsiteY2" fmla="*/ 2628900 h 2628900"/>
              <a:gd name="connsiteX3" fmla="*/ 10549421 w 12039599"/>
              <a:gd name="connsiteY3" fmla="*/ 2628900 h 2628900"/>
              <a:gd name="connsiteX4" fmla="*/ 10554176 w 12039599"/>
              <a:gd name="connsiteY4" fmla="*/ 2584853 h 2628900"/>
              <a:gd name="connsiteX5" fmla="*/ 9373076 w 12039599"/>
              <a:gd name="connsiteY5" fmla="*/ 1481832 h 2628900"/>
              <a:gd name="connsiteX6" fmla="*/ 8191976 w 12039599"/>
              <a:gd name="connsiteY6" fmla="*/ 2584853 h 2628900"/>
              <a:gd name="connsiteX7" fmla="*/ 8196731 w 12039599"/>
              <a:gd name="connsiteY7" fmla="*/ 2628900 h 2628900"/>
              <a:gd name="connsiteX8" fmla="*/ 7416575 w 12039599"/>
              <a:gd name="connsiteY8" fmla="*/ 2628900 h 2628900"/>
              <a:gd name="connsiteX9" fmla="*/ 7421329 w 12039599"/>
              <a:gd name="connsiteY9" fmla="*/ 2584854 h 2628900"/>
              <a:gd name="connsiteX10" fmla="*/ 6240229 w 12039599"/>
              <a:gd name="connsiteY10" fmla="*/ 1481833 h 2628900"/>
              <a:gd name="connsiteX11" fmla="*/ 5059130 w 12039599"/>
              <a:gd name="connsiteY11" fmla="*/ 2584854 h 2628900"/>
              <a:gd name="connsiteX12" fmla="*/ 5063884 w 12039599"/>
              <a:gd name="connsiteY12" fmla="*/ 2628900 h 2628900"/>
              <a:gd name="connsiteX13" fmla="*/ 4283729 w 12039599"/>
              <a:gd name="connsiteY13" fmla="*/ 2628900 h 2628900"/>
              <a:gd name="connsiteX14" fmla="*/ 4288483 w 12039599"/>
              <a:gd name="connsiteY14" fmla="*/ 2584854 h 2628900"/>
              <a:gd name="connsiteX15" fmla="*/ 3107383 w 12039599"/>
              <a:gd name="connsiteY15" fmla="*/ 1481833 h 2628900"/>
              <a:gd name="connsiteX16" fmla="*/ 1926283 w 12039599"/>
              <a:gd name="connsiteY16" fmla="*/ 2584854 h 2628900"/>
              <a:gd name="connsiteX17" fmla="*/ 1931037 w 12039599"/>
              <a:gd name="connsiteY17" fmla="*/ 2628900 h 2628900"/>
              <a:gd name="connsiteX18" fmla="*/ 0 w 12039599"/>
              <a:gd name="connsiteY18" fmla="*/ 2628900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039599" h="2628900">
                <a:moveTo>
                  <a:pt x="0" y="0"/>
                </a:moveTo>
                <a:lnTo>
                  <a:pt x="12039599" y="0"/>
                </a:lnTo>
                <a:lnTo>
                  <a:pt x="12039599" y="2628900"/>
                </a:lnTo>
                <a:lnTo>
                  <a:pt x="10549421" y="2628900"/>
                </a:lnTo>
                <a:lnTo>
                  <a:pt x="10554176" y="2584853"/>
                </a:lnTo>
                <a:cubicBezTo>
                  <a:pt x="10554176" y="1975671"/>
                  <a:pt x="10025380" y="1481832"/>
                  <a:pt x="9373076" y="1481832"/>
                </a:cubicBezTo>
                <a:cubicBezTo>
                  <a:pt x="8720772" y="1481832"/>
                  <a:pt x="8191976" y="1975671"/>
                  <a:pt x="8191976" y="2584853"/>
                </a:cubicBezTo>
                <a:lnTo>
                  <a:pt x="8196731" y="2628900"/>
                </a:lnTo>
                <a:lnTo>
                  <a:pt x="7416575" y="2628900"/>
                </a:lnTo>
                <a:lnTo>
                  <a:pt x="7421329" y="2584854"/>
                </a:lnTo>
                <a:cubicBezTo>
                  <a:pt x="7421329" y="1975672"/>
                  <a:pt x="6892533" y="1481833"/>
                  <a:pt x="6240229" y="1481833"/>
                </a:cubicBezTo>
                <a:cubicBezTo>
                  <a:pt x="5587925" y="1481833"/>
                  <a:pt x="5059130" y="1975672"/>
                  <a:pt x="5059130" y="2584854"/>
                </a:cubicBezTo>
                <a:lnTo>
                  <a:pt x="5063884" y="2628900"/>
                </a:lnTo>
                <a:lnTo>
                  <a:pt x="4283729" y="2628900"/>
                </a:lnTo>
                <a:lnTo>
                  <a:pt x="4288483" y="2584854"/>
                </a:lnTo>
                <a:cubicBezTo>
                  <a:pt x="4288483" y="1975672"/>
                  <a:pt x="3759686" y="1481833"/>
                  <a:pt x="3107383" y="1481833"/>
                </a:cubicBezTo>
                <a:cubicBezTo>
                  <a:pt x="2455079" y="1481833"/>
                  <a:pt x="1926283" y="1975672"/>
                  <a:pt x="1926283" y="2584854"/>
                </a:cubicBezTo>
                <a:lnTo>
                  <a:pt x="1931037" y="2628900"/>
                </a:lnTo>
                <a:lnTo>
                  <a:pt x="0" y="2628900"/>
                </a:lnTo>
                <a:close/>
              </a:path>
            </a:pathLst>
          </a:custGeom>
          <a:solidFill>
            <a:srgbClr val="DB880F"/>
          </a:solidFill>
          <a:ln>
            <a:noFill/>
          </a:ln>
          <a:effectLst>
            <a:innerShdw blurRad="1270000">
              <a:srgbClr val="E19B36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/>
          </a:p>
        </p:txBody>
      </p:sp>
      <p:sp>
        <p:nvSpPr>
          <p:cNvPr id="48" name="Téglalap 47"/>
          <p:cNvSpPr/>
          <p:nvPr/>
        </p:nvSpPr>
        <p:spPr>
          <a:xfrm>
            <a:off x="7437623" y="2628901"/>
            <a:ext cx="780640" cy="4229100"/>
          </a:xfrm>
          <a:prstGeom prst="rect">
            <a:avLst/>
          </a:prstGeom>
          <a:solidFill>
            <a:srgbClr val="E19B36"/>
          </a:solidFill>
          <a:ln>
            <a:noFill/>
          </a:ln>
          <a:effectLst>
            <a:innerShdw blurRad="419100">
              <a:srgbClr val="DB880F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3" name="Csoportba foglalás 2"/>
          <p:cNvGrpSpPr/>
          <p:nvPr/>
        </p:nvGrpSpPr>
        <p:grpSpPr>
          <a:xfrm>
            <a:off x="1199850" y="2765357"/>
            <a:ext cx="10318860" cy="3292597"/>
            <a:chOff x="-1196043" y="-1793748"/>
            <a:chExt cx="10206824" cy="4240299"/>
          </a:xfrm>
        </p:grpSpPr>
        <p:grpSp>
          <p:nvGrpSpPr>
            <p:cNvPr id="53" name="Csoportba foglalás 52"/>
            <p:cNvGrpSpPr/>
            <p:nvPr/>
          </p:nvGrpSpPr>
          <p:grpSpPr>
            <a:xfrm>
              <a:off x="-1196043" y="-1793748"/>
              <a:ext cx="3915784" cy="4240299"/>
              <a:chOff x="1146583" y="2617701"/>
              <a:chExt cx="3915784" cy="4317578"/>
            </a:xfrm>
          </p:grpSpPr>
          <p:sp>
            <p:nvSpPr>
              <p:cNvPr id="41" name="Téglalap 40"/>
              <p:cNvSpPr/>
              <p:nvPr/>
            </p:nvSpPr>
            <p:spPr>
              <a:xfrm>
                <a:off x="4281727" y="2617701"/>
                <a:ext cx="780640" cy="4306379"/>
              </a:xfrm>
              <a:prstGeom prst="rect">
                <a:avLst/>
              </a:prstGeom>
              <a:solidFill>
                <a:srgbClr val="E19B36"/>
              </a:solidFill>
              <a:ln>
                <a:noFill/>
              </a:ln>
              <a:effectLst>
                <a:innerShdw blurRad="698500">
                  <a:srgbClr val="DB880F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0" name="Téglalap 49"/>
              <p:cNvSpPr/>
              <p:nvPr/>
            </p:nvSpPr>
            <p:spPr>
              <a:xfrm>
                <a:off x="1146583" y="2628900"/>
                <a:ext cx="780640" cy="4306379"/>
              </a:xfrm>
              <a:prstGeom prst="rect">
                <a:avLst/>
              </a:prstGeom>
              <a:solidFill>
                <a:srgbClr val="E19B36"/>
              </a:solidFill>
              <a:ln>
                <a:noFill/>
              </a:ln>
              <a:effectLst>
                <a:innerShdw blurRad="673100">
                  <a:srgbClr val="DB880F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49" name="Téglalap 48"/>
            <p:cNvSpPr/>
            <p:nvPr/>
          </p:nvSpPr>
          <p:spPr>
            <a:xfrm>
              <a:off x="8230141" y="-1780371"/>
              <a:ext cx="780640" cy="4215923"/>
            </a:xfrm>
            <a:prstGeom prst="rect">
              <a:avLst/>
            </a:prstGeom>
            <a:solidFill>
              <a:srgbClr val="E19B36"/>
            </a:solidFill>
            <a:ln>
              <a:noFill/>
            </a:ln>
            <a:effectLst>
              <a:innerShdw blurRad="546100">
                <a:srgbClr val="DB880F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29" name="Szabadkézi sokszög 28"/>
          <p:cNvSpPr/>
          <p:nvPr/>
        </p:nvSpPr>
        <p:spPr>
          <a:xfrm>
            <a:off x="1" y="0"/>
            <a:ext cx="12191999" cy="2628900"/>
          </a:xfrm>
          <a:custGeom>
            <a:avLst/>
            <a:gdLst>
              <a:gd name="connsiteX0" fmla="*/ 0 w 12191999"/>
              <a:gd name="connsiteY0" fmla="*/ 0 h 2628900"/>
              <a:gd name="connsiteX1" fmla="*/ 131299 w 12191999"/>
              <a:gd name="connsiteY1" fmla="*/ 0 h 2628900"/>
              <a:gd name="connsiteX2" fmla="*/ 12191999 w 12191999"/>
              <a:gd name="connsiteY2" fmla="*/ 0 h 2628900"/>
              <a:gd name="connsiteX3" fmla="*/ 12191999 w 12191999"/>
              <a:gd name="connsiteY3" fmla="*/ 2628900 h 2628900"/>
              <a:gd name="connsiteX4" fmla="*/ 10549421 w 12191999"/>
              <a:gd name="connsiteY4" fmla="*/ 2628900 h 2628900"/>
              <a:gd name="connsiteX5" fmla="*/ 10554176 w 12191999"/>
              <a:gd name="connsiteY5" fmla="*/ 2584853 h 2628900"/>
              <a:gd name="connsiteX6" fmla="*/ 9373076 w 12191999"/>
              <a:gd name="connsiteY6" fmla="*/ 1481832 h 2628900"/>
              <a:gd name="connsiteX7" fmla="*/ 8191976 w 12191999"/>
              <a:gd name="connsiteY7" fmla="*/ 2584853 h 2628900"/>
              <a:gd name="connsiteX8" fmla="*/ 8196731 w 12191999"/>
              <a:gd name="connsiteY8" fmla="*/ 2628900 h 2628900"/>
              <a:gd name="connsiteX9" fmla="*/ 7416575 w 12191999"/>
              <a:gd name="connsiteY9" fmla="*/ 2628900 h 2628900"/>
              <a:gd name="connsiteX10" fmla="*/ 7421329 w 12191999"/>
              <a:gd name="connsiteY10" fmla="*/ 2584854 h 2628900"/>
              <a:gd name="connsiteX11" fmla="*/ 6240229 w 12191999"/>
              <a:gd name="connsiteY11" fmla="*/ 1481833 h 2628900"/>
              <a:gd name="connsiteX12" fmla="*/ 5059130 w 12191999"/>
              <a:gd name="connsiteY12" fmla="*/ 2584854 h 2628900"/>
              <a:gd name="connsiteX13" fmla="*/ 5063885 w 12191999"/>
              <a:gd name="connsiteY13" fmla="*/ 2628900 h 2628900"/>
              <a:gd name="connsiteX14" fmla="*/ 4283729 w 12191999"/>
              <a:gd name="connsiteY14" fmla="*/ 2628900 h 2628900"/>
              <a:gd name="connsiteX15" fmla="*/ 4288484 w 12191999"/>
              <a:gd name="connsiteY15" fmla="*/ 2584854 h 2628900"/>
              <a:gd name="connsiteX16" fmla="*/ 3107383 w 12191999"/>
              <a:gd name="connsiteY16" fmla="*/ 1481833 h 2628900"/>
              <a:gd name="connsiteX17" fmla="*/ 1926283 w 12191999"/>
              <a:gd name="connsiteY17" fmla="*/ 2584854 h 2628900"/>
              <a:gd name="connsiteX18" fmla="*/ 1931037 w 12191999"/>
              <a:gd name="connsiteY18" fmla="*/ 2628900 h 2628900"/>
              <a:gd name="connsiteX19" fmla="*/ 0 w 12191999"/>
              <a:gd name="connsiteY19" fmla="*/ 2628900 h 2628900"/>
              <a:gd name="connsiteX20" fmla="*/ 0 w 12191999"/>
              <a:gd name="connsiteY20" fmla="*/ 2628700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1999" h="2628900">
                <a:moveTo>
                  <a:pt x="0" y="0"/>
                </a:moveTo>
                <a:lnTo>
                  <a:pt x="131299" y="0"/>
                </a:lnTo>
                <a:lnTo>
                  <a:pt x="12191999" y="0"/>
                </a:lnTo>
                <a:lnTo>
                  <a:pt x="12191999" y="2628900"/>
                </a:lnTo>
                <a:lnTo>
                  <a:pt x="10549421" y="2628900"/>
                </a:lnTo>
                <a:lnTo>
                  <a:pt x="10554176" y="2584853"/>
                </a:lnTo>
                <a:cubicBezTo>
                  <a:pt x="10554176" y="1975671"/>
                  <a:pt x="10025380" y="1481832"/>
                  <a:pt x="9373076" y="1481832"/>
                </a:cubicBezTo>
                <a:cubicBezTo>
                  <a:pt x="8720772" y="1481832"/>
                  <a:pt x="8191976" y="1975671"/>
                  <a:pt x="8191976" y="2584853"/>
                </a:cubicBezTo>
                <a:lnTo>
                  <a:pt x="8196731" y="2628900"/>
                </a:lnTo>
                <a:lnTo>
                  <a:pt x="7416575" y="2628900"/>
                </a:lnTo>
                <a:lnTo>
                  <a:pt x="7421329" y="2584854"/>
                </a:lnTo>
                <a:cubicBezTo>
                  <a:pt x="7421329" y="1975672"/>
                  <a:pt x="6892533" y="1481833"/>
                  <a:pt x="6240229" y="1481833"/>
                </a:cubicBezTo>
                <a:cubicBezTo>
                  <a:pt x="5587926" y="1481833"/>
                  <a:pt x="5059130" y="1975672"/>
                  <a:pt x="5059130" y="2584854"/>
                </a:cubicBezTo>
                <a:lnTo>
                  <a:pt x="5063885" y="2628900"/>
                </a:lnTo>
                <a:lnTo>
                  <a:pt x="4283729" y="2628900"/>
                </a:lnTo>
                <a:lnTo>
                  <a:pt x="4288484" y="2584854"/>
                </a:lnTo>
                <a:cubicBezTo>
                  <a:pt x="4288484" y="1975672"/>
                  <a:pt x="3759686" y="1481833"/>
                  <a:pt x="3107383" y="1481833"/>
                </a:cubicBezTo>
                <a:cubicBezTo>
                  <a:pt x="2455079" y="1481833"/>
                  <a:pt x="1926283" y="1975672"/>
                  <a:pt x="1926283" y="2584854"/>
                </a:cubicBezTo>
                <a:lnTo>
                  <a:pt x="1931037" y="2628900"/>
                </a:lnTo>
                <a:lnTo>
                  <a:pt x="0" y="2628900"/>
                </a:lnTo>
                <a:lnTo>
                  <a:pt x="0" y="2628700"/>
                </a:lnTo>
                <a:close/>
              </a:path>
            </a:pathLst>
          </a:custGeom>
          <a:solidFill>
            <a:srgbClr val="F9C16B"/>
          </a:solidFill>
          <a:ln>
            <a:noFill/>
          </a:ln>
          <a:effectLst>
            <a:innerShdw blurRad="952500">
              <a:srgbClr val="E0A463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9" b="98476" l="10000" r="78194">
                        <a14:foregroundMark x1="18056" y1="14564" x2="19444" y2="19390"/>
                        <a14:foregroundMark x1="18194" y1="14310" x2="31111" y2="10076"/>
                        <a14:foregroundMark x1="26667" y1="10246" x2="20000" y2="12955"/>
                        <a14:foregroundMark x1="19167" y1="20830" x2="12222" y2="31837"/>
                        <a14:foregroundMark x1="12361" y1="32261" x2="12083" y2="44030"/>
                        <a14:foregroundMark x1="68889" y1="14479" x2="63750" y2="19729"/>
                        <a14:foregroundMark x1="72917" y1="15411" x2="72500" y2="11177"/>
                        <a14:backgroundMark x1="46250" y1="7705" x2="50556" y2="4657"/>
                        <a14:backgroundMark x1="50417" y1="6943" x2="50556" y2="4826"/>
                        <a14:backgroundMark x1="56806" y1="2710" x2="60694" y2="1693"/>
                        <a14:backgroundMark x1="57222" y1="2964" x2="60972" y2="2032"/>
                        <a14:backgroundMark x1="12361" y1="31753" x2="12361" y2="31753"/>
                        <a14:backgroundMark x1="12778" y1="30567" x2="11528" y2="33023"/>
                        <a14:backgroundMark x1="73889" y1="9907" x2="73889" y2="9907"/>
                        <a14:backgroundMark x1="73472" y1="15326" x2="73472" y2="15326"/>
                        <a14:backgroundMark x1="64861" y1="59018" x2="64861" y2="70703"/>
                        <a14:backgroundMark x1="63056" y1="61558" x2="63056" y2="61558"/>
                        <a14:backgroundMark x1="63333" y1="67231" x2="63333" y2="67231"/>
                        <a14:backgroundMark x1="63611" y1="56478" x2="63611" y2="56478"/>
                        <a14:backgroundMark x1="13889" y1="61473" x2="13889" y2="61473"/>
                        <a14:backgroundMark x1="64167" y1="71465" x2="64167" y2="73582"/>
                        <a14:backgroundMark x1="63472" y1="69517" x2="63889" y2="732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25841" y="2342259"/>
            <a:ext cx="3114908" cy="5109314"/>
          </a:xfrm>
          <a:prstGeom prst="rect">
            <a:avLst/>
          </a:prstGeom>
          <a:noFill/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2" b="97865" l="6284" r="89891">
                        <a14:backgroundMark x1="24590" y1="63697" x2="25410" y2="81075"/>
                        <a14:backgroundMark x1="85792" y1="57364" x2="89071" y2="79750"/>
                        <a14:backgroundMark x1="15574" y1="2135" x2="24044" y2="81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97073" y="2187925"/>
            <a:ext cx="2755000" cy="5111052"/>
          </a:xfrm>
          <a:prstGeom prst="rect">
            <a:avLst/>
          </a:prstGeom>
        </p:spPr>
      </p:pic>
      <p:sp>
        <p:nvSpPr>
          <p:cNvPr id="17" name="Szövegdoboz 16"/>
          <p:cNvSpPr txBox="1"/>
          <p:nvPr/>
        </p:nvSpPr>
        <p:spPr>
          <a:xfrm>
            <a:off x="1554451" y="285507"/>
            <a:ext cx="9497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solidFill>
                  <a:schemeClr val="bg1"/>
                </a:solidFill>
              </a:rPr>
              <a:t>Jézus a tanítómesterekkel beszélgetett.</a:t>
            </a:r>
            <a:endParaRPr lang="hu-HU" sz="3200" dirty="0">
              <a:solidFill>
                <a:schemeClr val="bg1"/>
              </a:solidFill>
            </a:endParaRPr>
          </a:p>
        </p:txBody>
      </p:sp>
      <p:pic>
        <p:nvPicPr>
          <p:cNvPr id="18" name="Kép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1139" y="0"/>
            <a:ext cx="1383691" cy="1368000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42263" y="2105410"/>
            <a:ext cx="2028286" cy="4402864"/>
          </a:xfrm>
          <a:prstGeom prst="rect">
            <a:avLst/>
          </a:prstGeom>
        </p:spPr>
      </p:pic>
      <p:grpSp>
        <p:nvGrpSpPr>
          <p:cNvPr id="2" name="Csoportba foglalás 1"/>
          <p:cNvGrpSpPr/>
          <p:nvPr/>
        </p:nvGrpSpPr>
        <p:grpSpPr>
          <a:xfrm>
            <a:off x="-312366" y="1759975"/>
            <a:ext cx="3084899" cy="6172746"/>
            <a:chOff x="142013" y="1891122"/>
            <a:chExt cx="2616767" cy="5049606"/>
          </a:xfrm>
        </p:grpSpPr>
        <p:pic>
          <p:nvPicPr>
            <p:cNvPr id="22" name="Kép 21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9957" r="99134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66358" y="2166447"/>
              <a:ext cx="1492422" cy="4128389"/>
            </a:xfrm>
            <a:prstGeom prst="rect">
              <a:avLst/>
            </a:prstGeom>
          </p:spPr>
        </p:pic>
        <p:pic>
          <p:nvPicPr>
            <p:cNvPr id="24" name="Kép 2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2013" y="1891122"/>
              <a:ext cx="1914542" cy="5049606"/>
            </a:xfrm>
            <a:prstGeom prst="rect">
              <a:avLst/>
            </a:prstGeom>
          </p:spPr>
        </p:pic>
      </p:grpSp>
      <p:pic>
        <p:nvPicPr>
          <p:cNvPr id="25" name="Kép 24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09" b="100000" l="0" r="100000">
                        <a14:foregroundMark x1="92383" y1="10031" x2="93133" y2="93673"/>
                        <a14:foregroundMark x1="44201" y1="56944" x2="46047" y2="87809"/>
                        <a14:foregroundMark x1="12175" y1="50926" x2="5770" y2="92438"/>
                        <a14:foregroundMark x1="5597" y1="52469" x2="28852" y2="93519"/>
                        <a14:foregroundMark x1="23774" y1="55864" x2="14484" y2="89969"/>
                        <a14:foregroundMark x1="10214" y1="45525" x2="16099" y2="61883"/>
                        <a14:foregroundMark x1="6982" y1="63272" x2="4039" y2="93210"/>
                        <a14:foregroundMark x1="89613" y1="33179" x2="89613" y2="58951"/>
                        <a14:foregroundMark x1="93768" y1="13735" x2="97173" y2="87346"/>
                        <a14:foregroundMark x1="45701" y1="72531" x2="47548" y2="66512"/>
                        <a14:foregroundMark x1="46971" y1="52778" x2="45124" y2="47994"/>
                        <a14:foregroundMark x1="55741" y1="45988" x2="59550" y2="41204"/>
                        <a14:foregroundMark x1="55741" y1="46142" x2="56665" y2="52006"/>
                        <a14:foregroundMark x1="53606" y1="58951" x2="53260" y2="60648"/>
                        <a14:foregroundMark x1="53376" y1="63426" x2="58800" y2="67284"/>
                        <a14:foregroundMark x1="86209" y1="12500" x2="83901" y2="19290"/>
                        <a14:foregroundMark x1="84535" y1="16049" x2="84593" y2="22377"/>
                        <a14:foregroundMark x1="83728" y1="18981" x2="84132" y2="20679"/>
                        <a14:foregroundMark x1="89902" y1="1235" x2="96653" y2="14969"/>
                        <a14:foregroundMark x1="91056" y1="1543" x2="94807" y2="3858"/>
                        <a14:foregroundMark x1="89729" y1="1698" x2="87248" y2="4630"/>
                        <a14:foregroundMark x1="74495" y1="24074" x2="71379" y2="32562"/>
                        <a14:foregroundMark x1="72764" y1="26389" x2="71148" y2="36111"/>
                        <a14:foregroundMark x1="71898" y1="51389" x2="70917" y2="57870"/>
                        <a14:foregroundMark x1="70917" y1="57870" x2="70917" y2="5787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92827" y="3777792"/>
            <a:ext cx="9109322" cy="332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2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33333E-6 L 0.05026 -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3" y="-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11111E-6 L -0.04375 0.0002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500" fill="hold"/>
                                        <p:tgtEl>
                                          <p:spTgt spid="2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5 2.96296E-6 L -0.00196 0.0490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A2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Csoportba foglalás 52"/>
          <p:cNvGrpSpPr/>
          <p:nvPr/>
        </p:nvGrpSpPr>
        <p:grpSpPr>
          <a:xfrm>
            <a:off x="1146583" y="2617701"/>
            <a:ext cx="3915784" cy="4240299"/>
            <a:chOff x="1146583" y="2617701"/>
            <a:chExt cx="3915784" cy="4317578"/>
          </a:xfrm>
        </p:grpSpPr>
        <p:sp>
          <p:nvSpPr>
            <p:cNvPr id="41" name="Téglalap 40"/>
            <p:cNvSpPr/>
            <p:nvPr/>
          </p:nvSpPr>
          <p:spPr>
            <a:xfrm>
              <a:off x="4281727" y="2617701"/>
              <a:ext cx="780640" cy="4306379"/>
            </a:xfrm>
            <a:prstGeom prst="rect">
              <a:avLst/>
            </a:prstGeom>
            <a:solidFill>
              <a:srgbClr val="E19B36"/>
            </a:solidFill>
            <a:ln>
              <a:noFill/>
            </a:ln>
            <a:effectLst>
              <a:innerShdw blurRad="698500">
                <a:srgbClr val="DB880F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0" name="Téglalap 49"/>
            <p:cNvSpPr/>
            <p:nvPr/>
          </p:nvSpPr>
          <p:spPr>
            <a:xfrm>
              <a:off x="1146583" y="2628900"/>
              <a:ext cx="780640" cy="4306379"/>
            </a:xfrm>
            <a:prstGeom prst="rect">
              <a:avLst/>
            </a:prstGeom>
            <a:solidFill>
              <a:srgbClr val="E19B36"/>
            </a:solidFill>
            <a:ln>
              <a:noFill/>
            </a:ln>
            <a:effectLst>
              <a:innerShdw blurRad="673100">
                <a:srgbClr val="DB880F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40" name="Trapezoid 39"/>
          <p:cNvSpPr/>
          <p:nvPr/>
        </p:nvSpPr>
        <p:spPr>
          <a:xfrm rot="10800000">
            <a:off x="12643988" y="2066819"/>
            <a:ext cx="965098" cy="550882"/>
          </a:xfrm>
          <a:prstGeom prst="trapezoid">
            <a:avLst/>
          </a:prstGeom>
          <a:solidFill>
            <a:srgbClr val="EAE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Szabadkézi sokszög 25"/>
          <p:cNvSpPr/>
          <p:nvPr/>
        </p:nvSpPr>
        <p:spPr>
          <a:xfrm>
            <a:off x="65315" y="152400"/>
            <a:ext cx="12126686" cy="2628900"/>
          </a:xfrm>
          <a:custGeom>
            <a:avLst/>
            <a:gdLst>
              <a:gd name="connsiteX0" fmla="*/ 0 w 12039599"/>
              <a:gd name="connsiteY0" fmla="*/ 0 h 2628900"/>
              <a:gd name="connsiteX1" fmla="*/ 12039599 w 12039599"/>
              <a:gd name="connsiteY1" fmla="*/ 0 h 2628900"/>
              <a:gd name="connsiteX2" fmla="*/ 12039599 w 12039599"/>
              <a:gd name="connsiteY2" fmla="*/ 2628900 h 2628900"/>
              <a:gd name="connsiteX3" fmla="*/ 10549421 w 12039599"/>
              <a:gd name="connsiteY3" fmla="*/ 2628900 h 2628900"/>
              <a:gd name="connsiteX4" fmla="*/ 10554176 w 12039599"/>
              <a:gd name="connsiteY4" fmla="*/ 2584853 h 2628900"/>
              <a:gd name="connsiteX5" fmla="*/ 9373076 w 12039599"/>
              <a:gd name="connsiteY5" fmla="*/ 1481832 h 2628900"/>
              <a:gd name="connsiteX6" fmla="*/ 8191976 w 12039599"/>
              <a:gd name="connsiteY6" fmla="*/ 2584853 h 2628900"/>
              <a:gd name="connsiteX7" fmla="*/ 8196731 w 12039599"/>
              <a:gd name="connsiteY7" fmla="*/ 2628900 h 2628900"/>
              <a:gd name="connsiteX8" fmla="*/ 7416575 w 12039599"/>
              <a:gd name="connsiteY8" fmla="*/ 2628900 h 2628900"/>
              <a:gd name="connsiteX9" fmla="*/ 7421329 w 12039599"/>
              <a:gd name="connsiteY9" fmla="*/ 2584854 h 2628900"/>
              <a:gd name="connsiteX10" fmla="*/ 6240229 w 12039599"/>
              <a:gd name="connsiteY10" fmla="*/ 1481833 h 2628900"/>
              <a:gd name="connsiteX11" fmla="*/ 5059130 w 12039599"/>
              <a:gd name="connsiteY11" fmla="*/ 2584854 h 2628900"/>
              <a:gd name="connsiteX12" fmla="*/ 5063884 w 12039599"/>
              <a:gd name="connsiteY12" fmla="*/ 2628900 h 2628900"/>
              <a:gd name="connsiteX13" fmla="*/ 4283729 w 12039599"/>
              <a:gd name="connsiteY13" fmla="*/ 2628900 h 2628900"/>
              <a:gd name="connsiteX14" fmla="*/ 4288483 w 12039599"/>
              <a:gd name="connsiteY14" fmla="*/ 2584854 h 2628900"/>
              <a:gd name="connsiteX15" fmla="*/ 3107383 w 12039599"/>
              <a:gd name="connsiteY15" fmla="*/ 1481833 h 2628900"/>
              <a:gd name="connsiteX16" fmla="*/ 1926283 w 12039599"/>
              <a:gd name="connsiteY16" fmla="*/ 2584854 h 2628900"/>
              <a:gd name="connsiteX17" fmla="*/ 1931037 w 12039599"/>
              <a:gd name="connsiteY17" fmla="*/ 2628900 h 2628900"/>
              <a:gd name="connsiteX18" fmla="*/ 0 w 12039599"/>
              <a:gd name="connsiteY18" fmla="*/ 2628900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039599" h="2628900">
                <a:moveTo>
                  <a:pt x="0" y="0"/>
                </a:moveTo>
                <a:lnTo>
                  <a:pt x="12039599" y="0"/>
                </a:lnTo>
                <a:lnTo>
                  <a:pt x="12039599" y="2628900"/>
                </a:lnTo>
                <a:lnTo>
                  <a:pt x="10549421" y="2628900"/>
                </a:lnTo>
                <a:lnTo>
                  <a:pt x="10554176" y="2584853"/>
                </a:lnTo>
                <a:cubicBezTo>
                  <a:pt x="10554176" y="1975671"/>
                  <a:pt x="10025380" y="1481832"/>
                  <a:pt x="9373076" y="1481832"/>
                </a:cubicBezTo>
                <a:cubicBezTo>
                  <a:pt x="8720772" y="1481832"/>
                  <a:pt x="8191976" y="1975671"/>
                  <a:pt x="8191976" y="2584853"/>
                </a:cubicBezTo>
                <a:lnTo>
                  <a:pt x="8196731" y="2628900"/>
                </a:lnTo>
                <a:lnTo>
                  <a:pt x="7416575" y="2628900"/>
                </a:lnTo>
                <a:lnTo>
                  <a:pt x="7421329" y="2584854"/>
                </a:lnTo>
                <a:cubicBezTo>
                  <a:pt x="7421329" y="1975672"/>
                  <a:pt x="6892533" y="1481833"/>
                  <a:pt x="6240229" y="1481833"/>
                </a:cubicBezTo>
                <a:cubicBezTo>
                  <a:pt x="5587925" y="1481833"/>
                  <a:pt x="5059130" y="1975672"/>
                  <a:pt x="5059130" y="2584854"/>
                </a:cubicBezTo>
                <a:lnTo>
                  <a:pt x="5063884" y="2628900"/>
                </a:lnTo>
                <a:lnTo>
                  <a:pt x="4283729" y="2628900"/>
                </a:lnTo>
                <a:lnTo>
                  <a:pt x="4288483" y="2584854"/>
                </a:lnTo>
                <a:cubicBezTo>
                  <a:pt x="4288483" y="1975672"/>
                  <a:pt x="3759686" y="1481833"/>
                  <a:pt x="3107383" y="1481833"/>
                </a:cubicBezTo>
                <a:cubicBezTo>
                  <a:pt x="2455079" y="1481833"/>
                  <a:pt x="1926283" y="1975672"/>
                  <a:pt x="1926283" y="2584854"/>
                </a:cubicBezTo>
                <a:lnTo>
                  <a:pt x="1931037" y="2628900"/>
                </a:lnTo>
                <a:lnTo>
                  <a:pt x="0" y="2628900"/>
                </a:lnTo>
                <a:close/>
              </a:path>
            </a:pathLst>
          </a:custGeom>
          <a:solidFill>
            <a:srgbClr val="DB880F"/>
          </a:solidFill>
          <a:ln>
            <a:noFill/>
          </a:ln>
          <a:effectLst>
            <a:innerShdw blurRad="1270000">
              <a:srgbClr val="E19B36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/>
          </a:p>
        </p:txBody>
      </p:sp>
      <p:sp>
        <p:nvSpPr>
          <p:cNvPr id="48" name="Téglalap 47"/>
          <p:cNvSpPr/>
          <p:nvPr/>
        </p:nvSpPr>
        <p:spPr>
          <a:xfrm>
            <a:off x="7437623" y="2628901"/>
            <a:ext cx="780640" cy="4229100"/>
          </a:xfrm>
          <a:prstGeom prst="rect">
            <a:avLst/>
          </a:prstGeom>
          <a:solidFill>
            <a:srgbClr val="E19B36"/>
          </a:solidFill>
          <a:ln>
            <a:noFill/>
          </a:ln>
          <a:effectLst>
            <a:innerShdw blurRad="419100">
              <a:srgbClr val="DB880F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9" name="Téglalap 48"/>
          <p:cNvSpPr/>
          <p:nvPr/>
        </p:nvSpPr>
        <p:spPr>
          <a:xfrm>
            <a:off x="10572767" y="2631078"/>
            <a:ext cx="780640" cy="4215923"/>
          </a:xfrm>
          <a:prstGeom prst="rect">
            <a:avLst/>
          </a:prstGeom>
          <a:solidFill>
            <a:srgbClr val="E19B36"/>
          </a:solidFill>
          <a:ln>
            <a:noFill/>
          </a:ln>
          <a:effectLst>
            <a:innerShdw blurRad="546100">
              <a:srgbClr val="DB880F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Szabadkézi sokszög 28"/>
          <p:cNvSpPr/>
          <p:nvPr/>
        </p:nvSpPr>
        <p:spPr>
          <a:xfrm>
            <a:off x="1" y="0"/>
            <a:ext cx="12191999" cy="2628900"/>
          </a:xfrm>
          <a:custGeom>
            <a:avLst/>
            <a:gdLst>
              <a:gd name="connsiteX0" fmla="*/ 0 w 12191999"/>
              <a:gd name="connsiteY0" fmla="*/ 0 h 2628900"/>
              <a:gd name="connsiteX1" fmla="*/ 131299 w 12191999"/>
              <a:gd name="connsiteY1" fmla="*/ 0 h 2628900"/>
              <a:gd name="connsiteX2" fmla="*/ 12191999 w 12191999"/>
              <a:gd name="connsiteY2" fmla="*/ 0 h 2628900"/>
              <a:gd name="connsiteX3" fmla="*/ 12191999 w 12191999"/>
              <a:gd name="connsiteY3" fmla="*/ 2628900 h 2628900"/>
              <a:gd name="connsiteX4" fmla="*/ 10549421 w 12191999"/>
              <a:gd name="connsiteY4" fmla="*/ 2628900 h 2628900"/>
              <a:gd name="connsiteX5" fmla="*/ 10554176 w 12191999"/>
              <a:gd name="connsiteY5" fmla="*/ 2584853 h 2628900"/>
              <a:gd name="connsiteX6" fmla="*/ 9373076 w 12191999"/>
              <a:gd name="connsiteY6" fmla="*/ 1481832 h 2628900"/>
              <a:gd name="connsiteX7" fmla="*/ 8191976 w 12191999"/>
              <a:gd name="connsiteY7" fmla="*/ 2584853 h 2628900"/>
              <a:gd name="connsiteX8" fmla="*/ 8196731 w 12191999"/>
              <a:gd name="connsiteY8" fmla="*/ 2628900 h 2628900"/>
              <a:gd name="connsiteX9" fmla="*/ 7416575 w 12191999"/>
              <a:gd name="connsiteY9" fmla="*/ 2628900 h 2628900"/>
              <a:gd name="connsiteX10" fmla="*/ 7421329 w 12191999"/>
              <a:gd name="connsiteY10" fmla="*/ 2584854 h 2628900"/>
              <a:gd name="connsiteX11" fmla="*/ 6240229 w 12191999"/>
              <a:gd name="connsiteY11" fmla="*/ 1481833 h 2628900"/>
              <a:gd name="connsiteX12" fmla="*/ 5059130 w 12191999"/>
              <a:gd name="connsiteY12" fmla="*/ 2584854 h 2628900"/>
              <a:gd name="connsiteX13" fmla="*/ 5063885 w 12191999"/>
              <a:gd name="connsiteY13" fmla="*/ 2628900 h 2628900"/>
              <a:gd name="connsiteX14" fmla="*/ 4283729 w 12191999"/>
              <a:gd name="connsiteY14" fmla="*/ 2628900 h 2628900"/>
              <a:gd name="connsiteX15" fmla="*/ 4288484 w 12191999"/>
              <a:gd name="connsiteY15" fmla="*/ 2584854 h 2628900"/>
              <a:gd name="connsiteX16" fmla="*/ 3107383 w 12191999"/>
              <a:gd name="connsiteY16" fmla="*/ 1481833 h 2628900"/>
              <a:gd name="connsiteX17" fmla="*/ 1926283 w 12191999"/>
              <a:gd name="connsiteY17" fmla="*/ 2584854 h 2628900"/>
              <a:gd name="connsiteX18" fmla="*/ 1931037 w 12191999"/>
              <a:gd name="connsiteY18" fmla="*/ 2628900 h 2628900"/>
              <a:gd name="connsiteX19" fmla="*/ 0 w 12191999"/>
              <a:gd name="connsiteY19" fmla="*/ 2628900 h 2628900"/>
              <a:gd name="connsiteX20" fmla="*/ 0 w 12191999"/>
              <a:gd name="connsiteY20" fmla="*/ 2628700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1999" h="2628900">
                <a:moveTo>
                  <a:pt x="0" y="0"/>
                </a:moveTo>
                <a:lnTo>
                  <a:pt x="131299" y="0"/>
                </a:lnTo>
                <a:lnTo>
                  <a:pt x="12191999" y="0"/>
                </a:lnTo>
                <a:lnTo>
                  <a:pt x="12191999" y="2628900"/>
                </a:lnTo>
                <a:lnTo>
                  <a:pt x="10549421" y="2628900"/>
                </a:lnTo>
                <a:lnTo>
                  <a:pt x="10554176" y="2584853"/>
                </a:lnTo>
                <a:cubicBezTo>
                  <a:pt x="10554176" y="1975671"/>
                  <a:pt x="10025380" y="1481832"/>
                  <a:pt x="9373076" y="1481832"/>
                </a:cubicBezTo>
                <a:cubicBezTo>
                  <a:pt x="8720772" y="1481832"/>
                  <a:pt x="8191976" y="1975671"/>
                  <a:pt x="8191976" y="2584853"/>
                </a:cubicBezTo>
                <a:lnTo>
                  <a:pt x="8196731" y="2628900"/>
                </a:lnTo>
                <a:lnTo>
                  <a:pt x="7416575" y="2628900"/>
                </a:lnTo>
                <a:lnTo>
                  <a:pt x="7421329" y="2584854"/>
                </a:lnTo>
                <a:cubicBezTo>
                  <a:pt x="7421329" y="1975672"/>
                  <a:pt x="6892533" y="1481833"/>
                  <a:pt x="6240229" y="1481833"/>
                </a:cubicBezTo>
                <a:cubicBezTo>
                  <a:pt x="5587926" y="1481833"/>
                  <a:pt x="5059130" y="1975672"/>
                  <a:pt x="5059130" y="2584854"/>
                </a:cubicBezTo>
                <a:lnTo>
                  <a:pt x="5063885" y="2628900"/>
                </a:lnTo>
                <a:lnTo>
                  <a:pt x="4283729" y="2628900"/>
                </a:lnTo>
                <a:lnTo>
                  <a:pt x="4288484" y="2584854"/>
                </a:lnTo>
                <a:cubicBezTo>
                  <a:pt x="4288484" y="1975672"/>
                  <a:pt x="3759686" y="1481833"/>
                  <a:pt x="3107383" y="1481833"/>
                </a:cubicBezTo>
                <a:cubicBezTo>
                  <a:pt x="2455079" y="1481833"/>
                  <a:pt x="1926283" y="1975672"/>
                  <a:pt x="1926283" y="2584854"/>
                </a:cubicBezTo>
                <a:lnTo>
                  <a:pt x="1931037" y="2628900"/>
                </a:lnTo>
                <a:lnTo>
                  <a:pt x="0" y="2628900"/>
                </a:lnTo>
                <a:lnTo>
                  <a:pt x="0" y="2628700"/>
                </a:lnTo>
                <a:close/>
              </a:path>
            </a:pathLst>
          </a:custGeom>
          <a:solidFill>
            <a:srgbClr val="F9C16B"/>
          </a:solidFill>
          <a:ln>
            <a:noFill/>
          </a:ln>
          <a:effectLst>
            <a:innerShdw blurRad="952500">
              <a:srgbClr val="E0A463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Lekerekített téglalap 9"/>
          <p:cNvSpPr/>
          <p:nvPr/>
        </p:nvSpPr>
        <p:spPr>
          <a:xfrm>
            <a:off x="1216033" y="4895464"/>
            <a:ext cx="9993843" cy="81651"/>
          </a:xfrm>
          <a:prstGeom prst="roundRect">
            <a:avLst/>
          </a:prstGeom>
          <a:solidFill>
            <a:srgbClr val="FBCF8F"/>
          </a:solidFill>
          <a:ln>
            <a:noFill/>
          </a:ln>
          <a:effectLst>
            <a:outerShdw blurRad="304800" dist="292100" dir="2700000" algn="tl" rotWithShape="0">
              <a:srgbClr val="FBCF8F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dirty="0" smtClean="0"/>
              <a:t>„… és mindenki, aki hallotta,</a:t>
            </a:r>
          </a:p>
          <a:p>
            <a:pPr algn="ctr"/>
            <a:r>
              <a:rPr lang="hu-HU" sz="4400" dirty="0" smtClean="0"/>
              <a:t>csodálkozott értelmén és feleletein.”</a:t>
            </a:r>
          </a:p>
          <a:p>
            <a:pPr algn="ctr"/>
            <a:endParaRPr lang="hu-HU" sz="3600" dirty="0" smtClean="0"/>
          </a:p>
          <a:p>
            <a:pPr algn="ctr"/>
            <a:r>
              <a:rPr lang="hu-HU" sz="3600" dirty="0" smtClean="0"/>
              <a:t>Lukács evangéliuma 2,47</a:t>
            </a:r>
          </a:p>
          <a:p>
            <a:pPr algn="ctr"/>
            <a:endParaRPr lang="hu-HU" sz="4400" dirty="0"/>
          </a:p>
        </p:txBody>
      </p:sp>
      <p:pic>
        <p:nvPicPr>
          <p:cNvPr id="33" name="Kép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79"/>
            <a:ext cx="1383691" cy="1368000"/>
          </a:xfrm>
          <a:prstGeom prst="rect">
            <a:avLst/>
          </a:prstGeom>
        </p:spPr>
      </p:pic>
      <p:sp>
        <p:nvSpPr>
          <p:cNvPr id="11" name="Téglalap 10"/>
          <p:cNvSpPr/>
          <p:nvPr/>
        </p:nvSpPr>
        <p:spPr>
          <a:xfrm>
            <a:off x="1383691" y="45490"/>
            <a:ext cx="10808309" cy="1037132"/>
          </a:xfrm>
          <a:prstGeom prst="rect">
            <a:avLst/>
          </a:prstGeom>
          <a:solidFill>
            <a:srgbClr val="FBCF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 smtClean="0"/>
              <a:t>Olvasd fel hangosan az aranymondást!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48423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A2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rapezoid 39"/>
          <p:cNvSpPr/>
          <p:nvPr/>
        </p:nvSpPr>
        <p:spPr>
          <a:xfrm rot="10800000">
            <a:off x="12643988" y="2066819"/>
            <a:ext cx="965098" cy="550882"/>
          </a:xfrm>
          <a:prstGeom prst="trapezoid">
            <a:avLst/>
          </a:prstGeom>
          <a:solidFill>
            <a:srgbClr val="EAE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Szabadkézi sokszög 25"/>
          <p:cNvSpPr/>
          <p:nvPr/>
        </p:nvSpPr>
        <p:spPr>
          <a:xfrm>
            <a:off x="65315" y="152400"/>
            <a:ext cx="12126686" cy="2628900"/>
          </a:xfrm>
          <a:custGeom>
            <a:avLst/>
            <a:gdLst>
              <a:gd name="connsiteX0" fmla="*/ 0 w 12039599"/>
              <a:gd name="connsiteY0" fmla="*/ 0 h 2628900"/>
              <a:gd name="connsiteX1" fmla="*/ 12039599 w 12039599"/>
              <a:gd name="connsiteY1" fmla="*/ 0 h 2628900"/>
              <a:gd name="connsiteX2" fmla="*/ 12039599 w 12039599"/>
              <a:gd name="connsiteY2" fmla="*/ 2628900 h 2628900"/>
              <a:gd name="connsiteX3" fmla="*/ 10549421 w 12039599"/>
              <a:gd name="connsiteY3" fmla="*/ 2628900 h 2628900"/>
              <a:gd name="connsiteX4" fmla="*/ 10554176 w 12039599"/>
              <a:gd name="connsiteY4" fmla="*/ 2584853 h 2628900"/>
              <a:gd name="connsiteX5" fmla="*/ 9373076 w 12039599"/>
              <a:gd name="connsiteY5" fmla="*/ 1481832 h 2628900"/>
              <a:gd name="connsiteX6" fmla="*/ 8191976 w 12039599"/>
              <a:gd name="connsiteY6" fmla="*/ 2584853 h 2628900"/>
              <a:gd name="connsiteX7" fmla="*/ 8196731 w 12039599"/>
              <a:gd name="connsiteY7" fmla="*/ 2628900 h 2628900"/>
              <a:gd name="connsiteX8" fmla="*/ 7416575 w 12039599"/>
              <a:gd name="connsiteY8" fmla="*/ 2628900 h 2628900"/>
              <a:gd name="connsiteX9" fmla="*/ 7421329 w 12039599"/>
              <a:gd name="connsiteY9" fmla="*/ 2584854 h 2628900"/>
              <a:gd name="connsiteX10" fmla="*/ 6240229 w 12039599"/>
              <a:gd name="connsiteY10" fmla="*/ 1481833 h 2628900"/>
              <a:gd name="connsiteX11" fmla="*/ 5059130 w 12039599"/>
              <a:gd name="connsiteY11" fmla="*/ 2584854 h 2628900"/>
              <a:gd name="connsiteX12" fmla="*/ 5063884 w 12039599"/>
              <a:gd name="connsiteY12" fmla="*/ 2628900 h 2628900"/>
              <a:gd name="connsiteX13" fmla="*/ 4283729 w 12039599"/>
              <a:gd name="connsiteY13" fmla="*/ 2628900 h 2628900"/>
              <a:gd name="connsiteX14" fmla="*/ 4288483 w 12039599"/>
              <a:gd name="connsiteY14" fmla="*/ 2584854 h 2628900"/>
              <a:gd name="connsiteX15" fmla="*/ 3107383 w 12039599"/>
              <a:gd name="connsiteY15" fmla="*/ 1481833 h 2628900"/>
              <a:gd name="connsiteX16" fmla="*/ 1926283 w 12039599"/>
              <a:gd name="connsiteY16" fmla="*/ 2584854 h 2628900"/>
              <a:gd name="connsiteX17" fmla="*/ 1931037 w 12039599"/>
              <a:gd name="connsiteY17" fmla="*/ 2628900 h 2628900"/>
              <a:gd name="connsiteX18" fmla="*/ 0 w 12039599"/>
              <a:gd name="connsiteY18" fmla="*/ 2628900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039599" h="2628900">
                <a:moveTo>
                  <a:pt x="0" y="0"/>
                </a:moveTo>
                <a:lnTo>
                  <a:pt x="12039599" y="0"/>
                </a:lnTo>
                <a:lnTo>
                  <a:pt x="12039599" y="2628900"/>
                </a:lnTo>
                <a:lnTo>
                  <a:pt x="10549421" y="2628900"/>
                </a:lnTo>
                <a:lnTo>
                  <a:pt x="10554176" y="2584853"/>
                </a:lnTo>
                <a:cubicBezTo>
                  <a:pt x="10554176" y="1975671"/>
                  <a:pt x="10025380" y="1481832"/>
                  <a:pt x="9373076" y="1481832"/>
                </a:cubicBezTo>
                <a:cubicBezTo>
                  <a:pt x="8720772" y="1481832"/>
                  <a:pt x="8191976" y="1975671"/>
                  <a:pt x="8191976" y="2584853"/>
                </a:cubicBezTo>
                <a:lnTo>
                  <a:pt x="8196731" y="2628900"/>
                </a:lnTo>
                <a:lnTo>
                  <a:pt x="7416575" y="2628900"/>
                </a:lnTo>
                <a:lnTo>
                  <a:pt x="7421329" y="2584854"/>
                </a:lnTo>
                <a:cubicBezTo>
                  <a:pt x="7421329" y="1975672"/>
                  <a:pt x="6892533" y="1481833"/>
                  <a:pt x="6240229" y="1481833"/>
                </a:cubicBezTo>
                <a:cubicBezTo>
                  <a:pt x="5587925" y="1481833"/>
                  <a:pt x="5059130" y="1975672"/>
                  <a:pt x="5059130" y="2584854"/>
                </a:cubicBezTo>
                <a:lnTo>
                  <a:pt x="5063884" y="2628900"/>
                </a:lnTo>
                <a:lnTo>
                  <a:pt x="4283729" y="2628900"/>
                </a:lnTo>
                <a:lnTo>
                  <a:pt x="4288483" y="2584854"/>
                </a:lnTo>
                <a:cubicBezTo>
                  <a:pt x="4288483" y="1975672"/>
                  <a:pt x="3759686" y="1481833"/>
                  <a:pt x="3107383" y="1481833"/>
                </a:cubicBezTo>
                <a:cubicBezTo>
                  <a:pt x="2455079" y="1481833"/>
                  <a:pt x="1926283" y="1975672"/>
                  <a:pt x="1926283" y="2584854"/>
                </a:cubicBezTo>
                <a:lnTo>
                  <a:pt x="1931037" y="2628900"/>
                </a:lnTo>
                <a:lnTo>
                  <a:pt x="0" y="2628900"/>
                </a:lnTo>
                <a:close/>
              </a:path>
            </a:pathLst>
          </a:custGeom>
          <a:solidFill>
            <a:srgbClr val="DB880F"/>
          </a:solidFill>
          <a:ln>
            <a:noFill/>
          </a:ln>
          <a:effectLst>
            <a:innerShdw blurRad="1270000">
              <a:srgbClr val="E19B36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/>
          </a:p>
        </p:txBody>
      </p:sp>
      <p:sp>
        <p:nvSpPr>
          <p:cNvPr id="48" name="Téglalap 47"/>
          <p:cNvSpPr/>
          <p:nvPr/>
        </p:nvSpPr>
        <p:spPr>
          <a:xfrm>
            <a:off x="7437623" y="2628901"/>
            <a:ext cx="780640" cy="4229100"/>
          </a:xfrm>
          <a:prstGeom prst="rect">
            <a:avLst/>
          </a:prstGeom>
          <a:solidFill>
            <a:srgbClr val="E19B36"/>
          </a:solidFill>
          <a:ln>
            <a:noFill/>
          </a:ln>
          <a:effectLst>
            <a:innerShdw blurRad="419100">
              <a:srgbClr val="DB880F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3" name="Csoportba foglalás 2"/>
          <p:cNvGrpSpPr/>
          <p:nvPr/>
        </p:nvGrpSpPr>
        <p:grpSpPr>
          <a:xfrm>
            <a:off x="1199850" y="2765357"/>
            <a:ext cx="10318860" cy="3292597"/>
            <a:chOff x="-1196043" y="-1793748"/>
            <a:chExt cx="10206824" cy="4240299"/>
          </a:xfrm>
        </p:grpSpPr>
        <p:grpSp>
          <p:nvGrpSpPr>
            <p:cNvPr id="53" name="Csoportba foglalás 52"/>
            <p:cNvGrpSpPr/>
            <p:nvPr/>
          </p:nvGrpSpPr>
          <p:grpSpPr>
            <a:xfrm>
              <a:off x="-1196043" y="-1793748"/>
              <a:ext cx="3915784" cy="4240299"/>
              <a:chOff x="1146583" y="2617701"/>
              <a:chExt cx="3915784" cy="4317578"/>
            </a:xfrm>
          </p:grpSpPr>
          <p:sp>
            <p:nvSpPr>
              <p:cNvPr id="41" name="Téglalap 40"/>
              <p:cNvSpPr/>
              <p:nvPr/>
            </p:nvSpPr>
            <p:spPr>
              <a:xfrm>
                <a:off x="4281727" y="2617701"/>
                <a:ext cx="780640" cy="4306379"/>
              </a:xfrm>
              <a:prstGeom prst="rect">
                <a:avLst/>
              </a:prstGeom>
              <a:solidFill>
                <a:srgbClr val="E19B36"/>
              </a:solidFill>
              <a:ln>
                <a:noFill/>
              </a:ln>
              <a:effectLst>
                <a:innerShdw blurRad="698500">
                  <a:srgbClr val="DB880F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0" name="Téglalap 49"/>
              <p:cNvSpPr/>
              <p:nvPr/>
            </p:nvSpPr>
            <p:spPr>
              <a:xfrm>
                <a:off x="1146583" y="2628900"/>
                <a:ext cx="780640" cy="4306379"/>
              </a:xfrm>
              <a:prstGeom prst="rect">
                <a:avLst/>
              </a:prstGeom>
              <a:solidFill>
                <a:srgbClr val="E19B36"/>
              </a:solidFill>
              <a:ln>
                <a:noFill/>
              </a:ln>
              <a:effectLst>
                <a:innerShdw blurRad="673100">
                  <a:srgbClr val="DB880F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49" name="Téglalap 48"/>
            <p:cNvSpPr/>
            <p:nvPr/>
          </p:nvSpPr>
          <p:spPr>
            <a:xfrm>
              <a:off x="8230141" y="-1780371"/>
              <a:ext cx="780640" cy="4215923"/>
            </a:xfrm>
            <a:prstGeom prst="rect">
              <a:avLst/>
            </a:prstGeom>
            <a:solidFill>
              <a:srgbClr val="E19B36"/>
            </a:solidFill>
            <a:ln>
              <a:noFill/>
            </a:ln>
            <a:effectLst>
              <a:innerShdw blurRad="546100">
                <a:srgbClr val="DB880F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29" name="Szabadkézi sokszög 28"/>
          <p:cNvSpPr/>
          <p:nvPr/>
        </p:nvSpPr>
        <p:spPr>
          <a:xfrm>
            <a:off x="1" y="0"/>
            <a:ext cx="12191999" cy="2628900"/>
          </a:xfrm>
          <a:custGeom>
            <a:avLst/>
            <a:gdLst>
              <a:gd name="connsiteX0" fmla="*/ 0 w 12191999"/>
              <a:gd name="connsiteY0" fmla="*/ 0 h 2628900"/>
              <a:gd name="connsiteX1" fmla="*/ 131299 w 12191999"/>
              <a:gd name="connsiteY1" fmla="*/ 0 h 2628900"/>
              <a:gd name="connsiteX2" fmla="*/ 12191999 w 12191999"/>
              <a:gd name="connsiteY2" fmla="*/ 0 h 2628900"/>
              <a:gd name="connsiteX3" fmla="*/ 12191999 w 12191999"/>
              <a:gd name="connsiteY3" fmla="*/ 2628900 h 2628900"/>
              <a:gd name="connsiteX4" fmla="*/ 10549421 w 12191999"/>
              <a:gd name="connsiteY4" fmla="*/ 2628900 h 2628900"/>
              <a:gd name="connsiteX5" fmla="*/ 10554176 w 12191999"/>
              <a:gd name="connsiteY5" fmla="*/ 2584853 h 2628900"/>
              <a:gd name="connsiteX6" fmla="*/ 9373076 w 12191999"/>
              <a:gd name="connsiteY6" fmla="*/ 1481832 h 2628900"/>
              <a:gd name="connsiteX7" fmla="*/ 8191976 w 12191999"/>
              <a:gd name="connsiteY7" fmla="*/ 2584853 h 2628900"/>
              <a:gd name="connsiteX8" fmla="*/ 8196731 w 12191999"/>
              <a:gd name="connsiteY8" fmla="*/ 2628900 h 2628900"/>
              <a:gd name="connsiteX9" fmla="*/ 7416575 w 12191999"/>
              <a:gd name="connsiteY9" fmla="*/ 2628900 h 2628900"/>
              <a:gd name="connsiteX10" fmla="*/ 7421329 w 12191999"/>
              <a:gd name="connsiteY10" fmla="*/ 2584854 h 2628900"/>
              <a:gd name="connsiteX11" fmla="*/ 6240229 w 12191999"/>
              <a:gd name="connsiteY11" fmla="*/ 1481833 h 2628900"/>
              <a:gd name="connsiteX12" fmla="*/ 5059130 w 12191999"/>
              <a:gd name="connsiteY12" fmla="*/ 2584854 h 2628900"/>
              <a:gd name="connsiteX13" fmla="*/ 5063885 w 12191999"/>
              <a:gd name="connsiteY13" fmla="*/ 2628900 h 2628900"/>
              <a:gd name="connsiteX14" fmla="*/ 4283729 w 12191999"/>
              <a:gd name="connsiteY14" fmla="*/ 2628900 h 2628900"/>
              <a:gd name="connsiteX15" fmla="*/ 4288484 w 12191999"/>
              <a:gd name="connsiteY15" fmla="*/ 2584854 h 2628900"/>
              <a:gd name="connsiteX16" fmla="*/ 3107383 w 12191999"/>
              <a:gd name="connsiteY16" fmla="*/ 1481833 h 2628900"/>
              <a:gd name="connsiteX17" fmla="*/ 1926283 w 12191999"/>
              <a:gd name="connsiteY17" fmla="*/ 2584854 h 2628900"/>
              <a:gd name="connsiteX18" fmla="*/ 1931037 w 12191999"/>
              <a:gd name="connsiteY18" fmla="*/ 2628900 h 2628900"/>
              <a:gd name="connsiteX19" fmla="*/ 0 w 12191999"/>
              <a:gd name="connsiteY19" fmla="*/ 2628900 h 2628900"/>
              <a:gd name="connsiteX20" fmla="*/ 0 w 12191999"/>
              <a:gd name="connsiteY20" fmla="*/ 2628700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1999" h="2628900">
                <a:moveTo>
                  <a:pt x="0" y="0"/>
                </a:moveTo>
                <a:lnTo>
                  <a:pt x="131299" y="0"/>
                </a:lnTo>
                <a:lnTo>
                  <a:pt x="12191999" y="0"/>
                </a:lnTo>
                <a:lnTo>
                  <a:pt x="12191999" y="2628900"/>
                </a:lnTo>
                <a:lnTo>
                  <a:pt x="10549421" y="2628900"/>
                </a:lnTo>
                <a:lnTo>
                  <a:pt x="10554176" y="2584853"/>
                </a:lnTo>
                <a:cubicBezTo>
                  <a:pt x="10554176" y="1975671"/>
                  <a:pt x="10025380" y="1481832"/>
                  <a:pt x="9373076" y="1481832"/>
                </a:cubicBezTo>
                <a:cubicBezTo>
                  <a:pt x="8720772" y="1481832"/>
                  <a:pt x="8191976" y="1975671"/>
                  <a:pt x="8191976" y="2584853"/>
                </a:cubicBezTo>
                <a:lnTo>
                  <a:pt x="8196731" y="2628900"/>
                </a:lnTo>
                <a:lnTo>
                  <a:pt x="7416575" y="2628900"/>
                </a:lnTo>
                <a:lnTo>
                  <a:pt x="7421329" y="2584854"/>
                </a:lnTo>
                <a:cubicBezTo>
                  <a:pt x="7421329" y="1975672"/>
                  <a:pt x="6892533" y="1481833"/>
                  <a:pt x="6240229" y="1481833"/>
                </a:cubicBezTo>
                <a:cubicBezTo>
                  <a:pt x="5587926" y="1481833"/>
                  <a:pt x="5059130" y="1975672"/>
                  <a:pt x="5059130" y="2584854"/>
                </a:cubicBezTo>
                <a:lnTo>
                  <a:pt x="5063885" y="2628900"/>
                </a:lnTo>
                <a:lnTo>
                  <a:pt x="4283729" y="2628900"/>
                </a:lnTo>
                <a:lnTo>
                  <a:pt x="4288484" y="2584854"/>
                </a:lnTo>
                <a:cubicBezTo>
                  <a:pt x="4288484" y="1975672"/>
                  <a:pt x="3759686" y="1481833"/>
                  <a:pt x="3107383" y="1481833"/>
                </a:cubicBezTo>
                <a:cubicBezTo>
                  <a:pt x="2455079" y="1481833"/>
                  <a:pt x="1926283" y="1975672"/>
                  <a:pt x="1926283" y="2584854"/>
                </a:cubicBezTo>
                <a:lnTo>
                  <a:pt x="1931037" y="2628900"/>
                </a:lnTo>
                <a:lnTo>
                  <a:pt x="0" y="2628900"/>
                </a:lnTo>
                <a:lnTo>
                  <a:pt x="0" y="2628700"/>
                </a:lnTo>
                <a:close/>
              </a:path>
            </a:pathLst>
          </a:custGeom>
          <a:solidFill>
            <a:srgbClr val="F9C16B"/>
          </a:solidFill>
          <a:ln>
            <a:noFill/>
          </a:ln>
          <a:effectLst>
            <a:innerShdw blurRad="952500">
              <a:srgbClr val="E0A463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Szövegdoboz 16"/>
          <p:cNvSpPr txBox="1"/>
          <p:nvPr/>
        </p:nvSpPr>
        <p:spPr>
          <a:xfrm>
            <a:off x="1819040" y="101603"/>
            <a:ext cx="60221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solidFill>
                  <a:schemeClr val="bg1"/>
                </a:solidFill>
              </a:rPr>
              <a:t>Miután megtalálták Jézust </a:t>
            </a:r>
          </a:p>
          <a:p>
            <a:pPr algn="ctr"/>
            <a:r>
              <a:rPr lang="hu-HU" sz="3200" dirty="0" smtClean="0">
                <a:solidFill>
                  <a:schemeClr val="bg1"/>
                </a:solidFill>
              </a:rPr>
              <a:t>a templomban a szülei, így </a:t>
            </a:r>
          </a:p>
          <a:p>
            <a:pPr algn="ctr"/>
            <a:r>
              <a:rPr lang="hu-HU" sz="3200" dirty="0" smtClean="0">
                <a:solidFill>
                  <a:schemeClr val="bg1"/>
                </a:solidFill>
              </a:rPr>
              <a:t>beszélgettek:</a:t>
            </a:r>
            <a:endParaRPr lang="hu-HU" sz="3200" dirty="0">
              <a:solidFill>
                <a:schemeClr val="bg1"/>
              </a:solidFill>
            </a:endParaRPr>
          </a:p>
        </p:txBody>
      </p:sp>
      <p:pic>
        <p:nvPicPr>
          <p:cNvPr id="18" name="Kép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4172" y="0"/>
            <a:ext cx="1383691" cy="1368000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-37819" y="5984783"/>
            <a:ext cx="12279860" cy="906616"/>
          </a:xfrm>
          <a:custGeom>
            <a:avLst/>
            <a:gdLst>
              <a:gd name="connsiteX0" fmla="*/ 0 w 10206824"/>
              <a:gd name="connsiteY0" fmla="*/ 0 h 1978925"/>
              <a:gd name="connsiteX1" fmla="*/ 10206824 w 10206824"/>
              <a:gd name="connsiteY1" fmla="*/ 0 h 1978925"/>
              <a:gd name="connsiteX2" fmla="*/ 10206824 w 10206824"/>
              <a:gd name="connsiteY2" fmla="*/ 1978925 h 1978925"/>
              <a:gd name="connsiteX3" fmla="*/ 0 w 10206824"/>
              <a:gd name="connsiteY3" fmla="*/ 1978925 h 1978925"/>
              <a:gd name="connsiteX4" fmla="*/ 0 w 10206824"/>
              <a:gd name="connsiteY4" fmla="*/ 0 h 1978925"/>
              <a:gd name="connsiteX0" fmla="*/ 1255594 w 11462418"/>
              <a:gd name="connsiteY0" fmla="*/ 0 h 1978925"/>
              <a:gd name="connsiteX1" fmla="*/ 11462418 w 11462418"/>
              <a:gd name="connsiteY1" fmla="*/ 0 h 1978925"/>
              <a:gd name="connsiteX2" fmla="*/ 11462418 w 11462418"/>
              <a:gd name="connsiteY2" fmla="*/ 1978925 h 1978925"/>
              <a:gd name="connsiteX3" fmla="*/ 0 w 11462418"/>
              <a:gd name="connsiteY3" fmla="*/ 791569 h 1978925"/>
              <a:gd name="connsiteX4" fmla="*/ 1255594 w 11462418"/>
              <a:gd name="connsiteY4" fmla="*/ 0 h 1978925"/>
              <a:gd name="connsiteX0" fmla="*/ 1255594 w 12158453"/>
              <a:gd name="connsiteY0" fmla="*/ 0 h 805217"/>
              <a:gd name="connsiteX1" fmla="*/ 11462418 w 12158453"/>
              <a:gd name="connsiteY1" fmla="*/ 0 h 805217"/>
              <a:gd name="connsiteX2" fmla="*/ 12158453 w 12158453"/>
              <a:gd name="connsiteY2" fmla="*/ 805217 h 805217"/>
              <a:gd name="connsiteX3" fmla="*/ 0 w 12158453"/>
              <a:gd name="connsiteY3" fmla="*/ 791569 h 805217"/>
              <a:gd name="connsiteX4" fmla="*/ 1255594 w 12158453"/>
              <a:gd name="connsiteY4" fmla="*/ 0 h 805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58453" h="805217">
                <a:moveTo>
                  <a:pt x="1255594" y="0"/>
                </a:moveTo>
                <a:lnTo>
                  <a:pt x="11462418" y="0"/>
                </a:lnTo>
                <a:lnTo>
                  <a:pt x="12158453" y="805217"/>
                </a:lnTo>
                <a:lnTo>
                  <a:pt x="0" y="791569"/>
                </a:lnTo>
                <a:lnTo>
                  <a:pt x="1255594" y="0"/>
                </a:lnTo>
                <a:close/>
              </a:path>
            </a:pathLst>
          </a:custGeom>
          <a:solidFill>
            <a:srgbClr val="F9C1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9" name="Csoportba foglalás 18"/>
          <p:cNvGrpSpPr/>
          <p:nvPr/>
        </p:nvGrpSpPr>
        <p:grpSpPr>
          <a:xfrm>
            <a:off x="3689862" y="2802812"/>
            <a:ext cx="3611851" cy="3937082"/>
            <a:chOff x="638783" y="2208001"/>
            <a:chExt cx="1996069" cy="211873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2" name="Kép 21"/>
            <p:cNvPicPr>
              <a:picLocks noChangeAspect="1"/>
            </p:cNvPicPr>
            <p:nvPr/>
          </p:nvPicPr>
          <p:blipFill rotWithShape="1">
            <a:blip r:embed="rId3"/>
            <a:srcRect l="21206" t="6298" r="23768" b="66699"/>
            <a:stretch/>
          </p:blipFill>
          <p:spPr>
            <a:xfrm>
              <a:off x="638783" y="2208001"/>
              <a:ext cx="1996069" cy="2118731"/>
            </a:xfrm>
            <a:prstGeom prst="ellipse">
              <a:avLst/>
            </a:prstGeom>
          </p:spPr>
        </p:pic>
        <p:pic>
          <p:nvPicPr>
            <p:cNvPr id="23" name="Kép 22"/>
            <p:cNvPicPr>
              <a:picLocks noChangeAspect="1"/>
            </p:cNvPicPr>
            <p:nvPr/>
          </p:nvPicPr>
          <p:blipFill rotWithShape="1">
            <a:blip r:embed="rId4"/>
            <a:srcRect l="35354" t="14491" b="1"/>
            <a:stretch/>
          </p:blipFill>
          <p:spPr>
            <a:xfrm>
              <a:off x="1479347" y="3261849"/>
              <a:ext cx="426453" cy="167151"/>
            </a:xfrm>
            <a:prstGeom prst="ellipse">
              <a:avLst/>
            </a:prstGeom>
          </p:spPr>
        </p:pic>
      </p:grpSp>
      <p:pic>
        <p:nvPicPr>
          <p:cNvPr id="24" name="Kép 2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59" b="97925" l="9408" r="99652">
                        <a14:foregroundMark x1="14286" y1="86307" x2="90941" y2="88797"/>
                        <a14:foregroundMark x1="67944" y1="63485" x2="67944" y2="63485"/>
                        <a14:foregroundMark x1="65854" y1="64315" x2="52265" y2="970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8148" y="1042097"/>
            <a:ext cx="3955266" cy="402960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Kép 2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62" b="100000" l="0" r="9942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8340034" y="2754727"/>
            <a:ext cx="3939349" cy="397744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Ellipszis buborék 1"/>
          <p:cNvSpPr/>
          <p:nvPr/>
        </p:nvSpPr>
        <p:spPr>
          <a:xfrm>
            <a:off x="5725483" y="1339721"/>
            <a:ext cx="3042856" cy="2020023"/>
          </a:xfrm>
          <a:prstGeom prst="wedgeEllipseCallout">
            <a:avLst>
              <a:gd name="adj1" fmla="val 54482"/>
              <a:gd name="adj2" fmla="val 57748"/>
            </a:avLst>
          </a:prstGeom>
          <a:solidFill>
            <a:schemeClr val="bg1"/>
          </a:solidFill>
          <a:ln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rgbClr val="1C8653"/>
                </a:solidFill>
              </a:rPr>
              <a:t>Gyermekem! Miért tetted ezt velünk?</a:t>
            </a:r>
            <a:endParaRPr lang="hu-HU" sz="2400" dirty="0">
              <a:solidFill>
                <a:srgbClr val="1C8653"/>
              </a:solidFill>
            </a:endParaRPr>
          </a:p>
        </p:txBody>
      </p:sp>
      <p:sp>
        <p:nvSpPr>
          <p:cNvPr id="27" name="Ellipszis buborék 26"/>
          <p:cNvSpPr/>
          <p:nvPr/>
        </p:nvSpPr>
        <p:spPr>
          <a:xfrm>
            <a:off x="8460063" y="81509"/>
            <a:ext cx="2266728" cy="2129484"/>
          </a:xfrm>
          <a:prstGeom prst="wedgeEllipseCallout">
            <a:avLst>
              <a:gd name="adj1" fmla="val 17369"/>
              <a:gd name="adj2" fmla="val 76135"/>
            </a:avLst>
          </a:prstGeom>
          <a:solidFill>
            <a:schemeClr val="bg1"/>
          </a:solidFill>
          <a:ln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rgbClr val="1C8653"/>
                </a:solidFill>
              </a:rPr>
              <a:t>Kétségbe-esetten kerestünk téged.</a:t>
            </a:r>
            <a:endParaRPr lang="hu-HU" sz="2400" dirty="0">
              <a:solidFill>
                <a:srgbClr val="1C8653"/>
              </a:solidFill>
            </a:endParaRPr>
          </a:p>
        </p:txBody>
      </p:sp>
      <p:sp>
        <p:nvSpPr>
          <p:cNvPr id="28" name="Ellipszis buborék 27"/>
          <p:cNvSpPr/>
          <p:nvPr/>
        </p:nvSpPr>
        <p:spPr>
          <a:xfrm>
            <a:off x="304594" y="3944226"/>
            <a:ext cx="3587046" cy="2694731"/>
          </a:xfrm>
          <a:prstGeom prst="wedgeEllipseCallout">
            <a:avLst>
              <a:gd name="adj1" fmla="val 70278"/>
              <a:gd name="adj2" fmla="val -7261"/>
            </a:avLst>
          </a:prstGeom>
          <a:solidFill>
            <a:schemeClr val="bg1"/>
          </a:solidFill>
          <a:ln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rgbClr val="1C8653"/>
                </a:solidFill>
              </a:rPr>
              <a:t>Nem tudtátok, hogy az én Atyám házában kell lennem?</a:t>
            </a:r>
            <a:endParaRPr lang="hu-HU" sz="2800" dirty="0">
              <a:solidFill>
                <a:srgbClr val="1C8653"/>
              </a:solidFill>
            </a:endParaRPr>
          </a:p>
        </p:txBody>
      </p:sp>
      <p:sp>
        <p:nvSpPr>
          <p:cNvPr id="30" name="Felhő 29"/>
          <p:cNvSpPr/>
          <p:nvPr/>
        </p:nvSpPr>
        <p:spPr>
          <a:xfrm>
            <a:off x="10669518" y="1505353"/>
            <a:ext cx="1398703" cy="1203160"/>
          </a:xfrm>
          <a:prstGeom prst="cloudCallout">
            <a:avLst>
              <a:gd name="adj1" fmla="val -69620"/>
              <a:gd name="adj2" fmla="val 93126"/>
            </a:avLst>
          </a:prstGeom>
          <a:solidFill>
            <a:schemeClr val="bg1"/>
          </a:solidFill>
          <a:ln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rgbClr val="1C8653"/>
                </a:solidFill>
              </a:rPr>
              <a:t>??</a:t>
            </a:r>
            <a:endParaRPr lang="hu-HU" sz="2400" dirty="0">
              <a:solidFill>
                <a:srgbClr val="1C8653"/>
              </a:solidFill>
            </a:endParaRPr>
          </a:p>
        </p:txBody>
      </p:sp>
      <p:sp>
        <p:nvSpPr>
          <p:cNvPr id="31" name="Felhő 30"/>
          <p:cNvSpPr/>
          <p:nvPr/>
        </p:nvSpPr>
        <p:spPr>
          <a:xfrm>
            <a:off x="153655" y="231129"/>
            <a:ext cx="1398703" cy="1203160"/>
          </a:xfrm>
          <a:prstGeom prst="cloudCallout">
            <a:avLst>
              <a:gd name="adj1" fmla="val 66984"/>
              <a:gd name="adj2" fmla="val 76112"/>
            </a:avLst>
          </a:prstGeom>
          <a:solidFill>
            <a:schemeClr val="bg1"/>
          </a:solidFill>
          <a:ln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rgbClr val="1C8653"/>
                </a:solidFill>
              </a:rPr>
              <a:t>??</a:t>
            </a:r>
            <a:endParaRPr lang="hu-HU" sz="2400" dirty="0">
              <a:solidFill>
                <a:srgbClr val="1C8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55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7" grpId="0" animBg="1"/>
      <p:bldP spid="28" grpId="0" animBg="1"/>
      <p:bldP spid="30" grpId="0" animBg="1"/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E8F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llipszis 32"/>
          <p:cNvSpPr/>
          <p:nvPr/>
        </p:nvSpPr>
        <p:spPr>
          <a:xfrm>
            <a:off x="228118" y="109182"/>
            <a:ext cx="11768263" cy="6472074"/>
          </a:xfrm>
          <a:prstGeom prst="ellipse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Ellipszis 5"/>
          <p:cNvSpPr/>
          <p:nvPr/>
        </p:nvSpPr>
        <p:spPr>
          <a:xfrm>
            <a:off x="2559612" y="810122"/>
            <a:ext cx="6986708" cy="5077478"/>
          </a:xfrm>
          <a:prstGeom prst="ellipse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0" name="Trapezoid 39"/>
          <p:cNvSpPr/>
          <p:nvPr/>
        </p:nvSpPr>
        <p:spPr>
          <a:xfrm rot="10800000">
            <a:off x="12643988" y="2066819"/>
            <a:ext cx="965098" cy="550882"/>
          </a:xfrm>
          <a:prstGeom prst="trapezoid">
            <a:avLst/>
          </a:prstGeom>
          <a:solidFill>
            <a:srgbClr val="EAE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Szövegdoboz 16"/>
          <p:cNvSpPr txBox="1"/>
          <p:nvPr/>
        </p:nvSpPr>
        <p:spPr>
          <a:xfrm>
            <a:off x="-132043" y="-7809"/>
            <a:ext cx="123240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Hazamentek Názáretbe. </a:t>
            </a:r>
          </a:p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Jézus növekedett, egyre bölcsebb lett.</a:t>
            </a:r>
          </a:p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Anyja megőrizte a szívében azt, </a:t>
            </a:r>
          </a:p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amit Jézus mondott nekik a templomban.</a:t>
            </a:r>
            <a:endParaRPr lang="hu-HU" sz="2800" dirty="0">
              <a:solidFill>
                <a:schemeClr val="bg1"/>
              </a:solidFill>
            </a:endParaRPr>
          </a:p>
        </p:txBody>
      </p:sp>
      <p:pic>
        <p:nvPicPr>
          <p:cNvPr id="18" name="Kép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4172" y="0"/>
            <a:ext cx="1383691" cy="136800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957" r="9913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6555555" y="1593476"/>
            <a:ext cx="1756727" cy="4859518"/>
          </a:xfrm>
          <a:prstGeom prst="rect">
            <a:avLst/>
          </a:prstGeom>
        </p:spPr>
      </p:pic>
      <p:pic>
        <p:nvPicPr>
          <p:cNvPr id="34" name="Kép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120" y="1743601"/>
            <a:ext cx="2113918" cy="4588748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6966" y="1312198"/>
            <a:ext cx="2129309" cy="561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8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500" fill="hold"/>
                                        <p:tgtEl>
                                          <p:spTgt spid="3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A2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rapezoid 39"/>
          <p:cNvSpPr/>
          <p:nvPr/>
        </p:nvSpPr>
        <p:spPr>
          <a:xfrm rot="10800000">
            <a:off x="12643988" y="2066819"/>
            <a:ext cx="965098" cy="550882"/>
          </a:xfrm>
          <a:prstGeom prst="trapezoid">
            <a:avLst/>
          </a:prstGeom>
          <a:solidFill>
            <a:srgbClr val="EAE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Szabadkézi sokszög 25"/>
          <p:cNvSpPr/>
          <p:nvPr/>
        </p:nvSpPr>
        <p:spPr>
          <a:xfrm>
            <a:off x="65315" y="152400"/>
            <a:ext cx="12126686" cy="2628900"/>
          </a:xfrm>
          <a:custGeom>
            <a:avLst/>
            <a:gdLst>
              <a:gd name="connsiteX0" fmla="*/ 0 w 12039599"/>
              <a:gd name="connsiteY0" fmla="*/ 0 h 2628900"/>
              <a:gd name="connsiteX1" fmla="*/ 12039599 w 12039599"/>
              <a:gd name="connsiteY1" fmla="*/ 0 h 2628900"/>
              <a:gd name="connsiteX2" fmla="*/ 12039599 w 12039599"/>
              <a:gd name="connsiteY2" fmla="*/ 2628900 h 2628900"/>
              <a:gd name="connsiteX3" fmla="*/ 10549421 w 12039599"/>
              <a:gd name="connsiteY3" fmla="*/ 2628900 h 2628900"/>
              <a:gd name="connsiteX4" fmla="*/ 10554176 w 12039599"/>
              <a:gd name="connsiteY4" fmla="*/ 2584853 h 2628900"/>
              <a:gd name="connsiteX5" fmla="*/ 9373076 w 12039599"/>
              <a:gd name="connsiteY5" fmla="*/ 1481832 h 2628900"/>
              <a:gd name="connsiteX6" fmla="*/ 8191976 w 12039599"/>
              <a:gd name="connsiteY6" fmla="*/ 2584853 h 2628900"/>
              <a:gd name="connsiteX7" fmla="*/ 8196731 w 12039599"/>
              <a:gd name="connsiteY7" fmla="*/ 2628900 h 2628900"/>
              <a:gd name="connsiteX8" fmla="*/ 7416575 w 12039599"/>
              <a:gd name="connsiteY8" fmla="*/ 2628900 h 2628900"/>
              <a:gd name="connsiteX9" fmla="*/ 7421329 w 12039599"/>
              <a:gd name="connsiteY9" fmla="*/ 2584854 h 2628900"/>
              <a:gd name="connsiteX10" fmla="*/ 6240229 w 12039599"/>
              <a:gd name="connsiteY10" fmla="*/ 1481833 h 2628900"/>
              <a:gd name="connsiteX11" fmla="*/ 5059130 w 12039599"/>
              <a:gd name="connsiteY11" fmla="*/ 2584854 h 2628900"/>
              <a:gd name="connsiteX12" fmla="*/ 5063884 w 12039599"/>
              <a:gd name="connsiteY12" fmla="*/ 2628900 h 2628900"/>
              <a:gd name="connsiteX13" fmla="*/ 4283729 w 12039599"/>
              <a:gd name="connsiteY13" fmla="*/ 2628900 h 2628900"/>
              <a:gd name="connsiteX14" fmla="*/ 4288483 w 12039599"/>
              <a:gd name="connsiteY14" fmla="*/ 2584854 h 2628900"/>
              <a:gd name="connsiteX15" fmla="*/ 3107383 w 12039599"/>
              <a:gd name="connsiteY15" fmla="*/ 1481833 h 2628900"/>
              <a:gd name="connsiteX16" fmla="*/ 1926283 w 12039599"/>
              <a:gd name="connsiteY16" fmla="*/ 2584854 h 2628900"/>
              <a:gd name="connsiteX17" fmla="*/ 1931037 w 12039599"/>
              <a:gd name="connsiteY17" fmla="*/ 2628900 h 2628900"/>
              <a:gd name="connsiteX18" fmla="*/ 0 w 12039599"/>
              <a:gd name="connsiteY18" fmla="*/ 2628900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039599" h="2628900">
                <a:moveTo>
                  <a:pt x="0" y="0"/>
                </a:moveTo>
                <a:lnTo>
                  <a:pt x="12039599" y="0"/>
                </a:lnTo>
                <a:lnTo>
                  <a:pt x="12039599" y="2628900"/>
                </a:lnTo>
                <a:lnTo>
                  <a:pt x="10549421" y="2628900"/>
                </a:lnTo>
                <a:lnTo>
                  <a:pt x="10554176" y="2584853"/>
                </a:lnTo>
                <a:cubicBezTo>
                  <a:pt x="10554176" y="1975671"/>
                  <a:pt x="10025380" y="1481832"/>
                  <a:pt x="9373076" y="1481832"/>
                </a:cubicBezTo>
                <a:cubicBezTo>
                  <a:pt x="8720772" y="1481832"/>
                  <a:pt x="8191976" y="1975671"/>
                  <a:pt x="8191976" y="2584853"/>
                </a:cubicBezTo>
                <a:lnTo>
                  <a:pt x="8196731" y="2628900"/>
                </a:lnTo>
                <a:lnTo>
                  <a:pt x="7416575" y="2628900"/>
                </a:lnTo>
                <a:lnTo>
                  <a:pt x="7421329" y="2584854"/>
                </a:lnTo>
                <a:cubicBezTo>
                  <a:pt x="7421329" y="1975672"/>
                  <a:pt x="6892533" y="1481833"/>
                  <a:pt x="6240229" y="1481833"/>
                </a:cubicBezTo>
                <a:cubicBezTo>
                  <a:pt x="5587925" y="1481833"/>
                  <a:pt x="5059130" y="1975672"/>
                  <a:pt x="5059130" y="2584854"/>
                </a:cubicBezTo>
                <a:lnTo>
                  <a:pt x="5063884" y="2628900"/>
                </a:lnTo>
                <a:lnTo>
                  <a:pt x="4283729" y="2628900"/>
                </a:lnTo>
                <a:lnTo>
                  <a:pt x="4288483" y="2584854"/>
                </a:lnTo>
                <a:cubicBezTo>
                  <a:pt x="4288483" y="1975672"/>
                  <a:pt x="3759686" y="1481833"/>
                  <a:pt x="3107383" y="1481833"/>
                </a:cubicBezTo>
                <a:cubicBezTo>
                  <a:pt x="2455079" y="1481833"/>
                  <a:pt x="1926283" y="1975672"/>
                  <a:pt x="1926283" y="2584854"/>
                </a:cubicBezTo>
                <a:lnTo>
                  <a:pt x="1931037" y="2628900"/>
                </a:lnTo>
                <a:lnTo>
                  <a:pt x="0" y="2628900"/>
                </a:lnTo>
                <a:close/>
              </a:path>
            </a:pathLst>
          </a:custGeom>
          <a:solidFill>
            <a:srgbClr val="DB880F"/>
          </a:solidFill>
          <a:ln>
            <a:noFill/>
          </a:ln>
          <a:effectLst>
            <a:innerShdw blurRad="1270000">
              <a:srgbClr val="E19B36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/>
          </a:p>
        </p:txBody>
      </p:sp>
      <p:sp>
        <p:nvSpPr>
          <p:cNvPr id="48" name="Téglalap 47"/>
          <p:cNvSpPr/>
          <p:nvPr/>
        </p:nvSpPr>
        <p:spPr>
          <a:xfrm>
            <a:off x="7437623" y="2628901"/>
            <a:ext cx="780640" cy="4229100"/>
          </a:xfrm>
          <a:prstGeom prst="rect">
            <a:avLst/>
          </a:prstGeom>
          <a:solidFill>
            <a:srgbClr val="E19B36"/>
          </a:solidFill>
          <a:ln>
            <a:noFill/>
          </a:ln>
          <a:effectLst>
            <a:innerShdw blurRad="419100">
              <a:srgbClr val="DB880F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3" name="Csoportba foglalás 2"/>
          <p:cNvGrpSpPr/>
          <p:nvPr/>
        </p:nvGrpSpPr>
        <p:grpSpPr>
          <a:xfrm>
            <a:off x="1199850" y="2765357"/>
            <a:ext cx="10318860" cy="4092644"/>
            <a:chOff x="-1196043" y="-1793748"/>
            <a:chExt cx="10206824" cy="4240299"/>
          </a:xfrm>
        </p:grpSpPr>
        <p:grpSp>
          <p:nvGrpSpPr>
            <p:cNvPr id="53" name="Csoportba foglalás 52"/>
            <p:cNvGrpSpPr/>
            <p:nvPr/>
          </p:nvGrpSpPr>
          <p:grpSpPr>
            <a:xfrm>
              <a:off x="-1196043" y="-1793748"/>
              <a:ext cx="3915784" cy="4240299"/>
              <a:chOff x="1146583" y="2617701"/>
              <a:chExt cx="3915784" cy="4317578"/>
            </a:xfrm>
          </p:grpSpPr>
          <p:sp>
            <p:nvSpPr>
              <p:cNvPr id="41" name="Téglalap 40"/>
              <p:cNvSpPr/>
              <p:nvPr/>
            </p:nvSpPr>
            <p:spPr>
              <a:xfrm>
                <a:off x="4281727" y="2617701"/>
                <a:ext cx="780640" cy="4306379"/>
              </a:xfrm>
              <a:prstGeom prst="rect">
                <a:avLst/>
              </a:prstGeom>
              <a:solidFill>
                <a:srgbClr val="E19B36"/>
              </a:solidFill>
              <a:ln>
                <a:noFill/>
              </a:ln>
              <a:effectLst>
                <a:innerShdw blurRad="698500">
                  <a:srgbClr val="DB880F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0" name="Téglalap 49"/>
              <p:cNvSpPr/>
              <p:nvPr/>
            </p:nvSpPr>
            <p:spPr>
              <a:xfrm>
                <a:off x="1146583" y="2628900"/>
                <a:ext cx="780640" cy="4306379"/>
              </a:xfrm>
              <a:prstGeom prst="rect">
                <a:avLst/>
              </a:prstGeom>
              <a:solidFill>
                <a:srgbClr val="E19B36"/>
              </a:solidFill>
              <a:ln>
                <a:noFill/>
              </a:ln>
              <a:effectLst>
                <a:innerShdw blurRad="673100">
                  <a:srgbClr val="DB880F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49" name="Téglalap 48"/>
            <p:cNvSpPr/>
            <p:nvPr/>
          </p:nvSpPr>
          <p:spPr>
            <a:xfrm>
              <a:off x="8230141" y="-1780371"/>
              <a:ext cx="780640" cy="4215923"/>
            </a:xfrm>
            <a:prstGeom prst="rect">
              <a:avLst/>
            </a:prstGeom>
            <a:solidFill>
              <a:srgbClr val="E19B36"/>
            </a:solidFill>
            <a:ln>
              <a:noFill/>
            </a:ln>
            <a:effectLst>
              <a:innerShdw blurRad="546100">
                <a:srgbClr val="DB880F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29" name="Szabadkézi sokszög 28"/>
          <p:cNvSpPr/>
          <p:nvPr/>
        </p:nvSpPr>
        <p:spPr>
          <a:xfrm>
            <a:off x="1" y="0"/>
            <a:ext cx="12191999" cy="2628900"/>
          </a:xfrm>
          <a:custGeom>
            <a:avLst/>
            <a:gdLst>
              <a:gd name="connsiteX0" fmla="*/ 0 w 12191999"/>
              <a:gd name="connsiteY0" fmla="*/ 0 h 2628900"/>
              <a:gd name="connsiteX1" fmla="*/ 131299 w 12191999"/>
              <a:gd name="connsiteY1" fmla="*/ 0 h 2628900"/>
              <a:gd name="connsiteX2" fmla="*/ 12191999 w 12191999"/>
              <a:gd name="connsiteY2" fmla="*/ 0 h 2628900"/>
              <a:gd name="connsiteX3" fmla="*/ 12191999 w 12191999"/>
              <a:gd name="connsiteY3" fmla="*/ 2628900 h 2628900"/>
              <a:gd name="connsiteX4" fmla="*/ 10549421 w 12191999"/>
              <a:gd name="connsiteY4" fmla="*/ 2628900 h 2628900"/>
              <a:gd name="connsiteX5" fmla="*/ 10554176 w 12191999"/>
              <a:gd name="connsiteY5" fmla="*/ 2584853 h 2628900"/>
              <a:gd name="connsiteX6" fmla="*/ 9373076 w 12191999"/>
              <a:gd name="connsiteY6" fmla="*/ 1481832 h 2628900"/>
              <a:gd name="connsiteX7" fmla="*/ 8191976 w 12191999"/>
              <a:gd name="connsiteY7" fmla="*/ 2584853 h 2628900"/>
              <a:gd name="connsiteX8" fmla="*/ 8196731 w 12191999"/>
              <a:gd name="connsiteY8" fmla="*/ 2628900 h 2628900"/>
              <a:gd name="connsiteX9" fmla="*/ 7416575 w 12191999"/>
              <a:gd name="connsiteY9" fmla="*/ 2628900 h 2628900"/>
              <a:gd name="connsiteX10" fmla="*/ 7421329 w 12191999"/>
              <a:gd name="connsiteY10" fmla="*/ 2584854 h 2628900"/>
              <a:gd name="connsiteX11" fmla="*/ 6240229 w 12191999"/>
              <a:gd name="connsiteY11" fmla="*/ 1481833 h 2628900"/>
              <a:gd name="connsiteX12" fmla="*/ 5059130 w 12191999"/>
              <a:gd name="connsiteY12" fmla="*/ 2584854 h 2628900"/>
              <a:gd name="connsiteX13" fmla="*/ 5063885 w 12191999"/>
              <a:gd name="connsiteY13" fmla="*/ 2628900 h 2628900"/>
              <a:gd name="connsiteX14" fmla="*/ 4283729 w 12191999"/>
              <a:gd name="connsiteY14" fmla="*/ 2628900 h 2628900"/>
              <a:gd name="connsiteX15" fmla="*/ 4288484 w 12191999"/>
              <a:gd name="connsiteY15" fmla="*/ 2584854 h 2628900"/>
              <a:gd name="connsiteX16" fmla="*/ 3107383 w 12191999"/>
              <a:gd name="connsiteY16" fmla="*/ 1481833 h 2628900"/>
              <a:gd name="connsiteX17" fmla="*/ 1926283 w 12191999"/>
              <a:gd name="connsiteY17" fmla="*/ 2584854 h 2628900"/>
              <a:gd name="connsiteX18" fmla="*/ 1931037 w 12191999"/>
              <a:gd name="connsiteY18" fmla="*/ 2628900 h 2628900"/>
              <a:gd name="connsiteX19" fmla="*/ 0 w 12191999"/>
              <a:gd name="connsiteY19" fmla="*/ 2628900 h 2628900"/>
              <a:gd name="connsiteX20" fmla="*/ 0 w 12191999"/>
              <a:gd name="connsiteY20" fmla="*/ 2628700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1999" h="2628900">
                <a:moveTo>
                  <a:pt x="0" y="0"/>
                </a:moveTo>
                <a:lnTo>
                  <a:pt x="131299" y="0"/>
                </a:lnTo>
                <a:lnTo>
                  <a:pt x="12191999" y="0"/>
                </a:lnTo>
                <a:lnTo>
                  <a:pt x="12191999" y="2628900"/>
                </a:lnTo>
                <a:lnTo>
                  <a:pt x="10549421" y="2628900"/>
                </a:lnTo>
                <a:lnTo>
                  <a:pt x="10554176" y="2584853"/>
                </a:lnTo>
                <a:cubicBezTo>
                  <a:pt x="10554176" y="1975671"/>
                  <a:pt x="10025380" y="1481832"/>
                  <a:pt x="9373076" y="1481832"/>
                </a:cubicBezTo>
                <a:cubicBezTo>
                  <a:pt x="8720772" y="1481832"/>
                  <a:pt x="8191976" y="1975671"/>
                  <a:pt x="8191976" y="2584853"/>
                </a:cubicBezTo>
                <a:lnTo>
                  <a:pt x="8196731" y="2628900"/>
                </a:lnTo>
                <a:lnTo>
                  <a:pt x="7416575" y="2628900"/>
                </a:lnTo>
                <a:lnTo>
                  <a:pt x="7421329" y="2584854"/>
                </a:lnTo>
                <a:cubicBezTo>
                  <a:pt x="7421329" y="1975672"/>
                  <a:pt x="6892533" y="1481833"/>
                  <a:pt x="6240229" y="1481833"/>
                </a:cubicBezTo>
                <a:cubicBezTo>
                  <a:pt x="5587926" y="1481833"/>
                  <a:pt x="5059130" y="1975672"/>
                  <a:pt x="5059130" y="2584854"/>
                </a:cubicBezTo>
                <a:lnTo>
                  <a:pt x="5063885" y="2628900"/>
                </a:lnTo>
                <a:lnTo>
                  <a:pt x="4283729" y="2628900"/>
                </a:lnTo>
                <a:lnTo>
                  <a:pt x="4288484" y="2584854"/>
                </a:lnTo>
                <a:cubicBezTo>
                  <a:pt x="4288484" y="1975672"/>
                  <a:pt x="3759686" y="1481833"/>
                  <a:pt x="3107383" y="1481833"/>
                </a:cubicBezTo>
                <a:cubicBezTo>
                  <a:pt x="2455079" y="1481833"/>
                  <a:pt x="1926283" y="1975672"/>
                  <a:pt x="1926283" y="2584854"/>
                </a:cubicBezTo>
                <a:lnTo>
                  <a:pt x="1931037" y="2628900"/>
                </a:lnTo>
                <a:lnTo>
                  <a:pt x="0" y="2628900"/>
                </a:lnTo>
                <a:lnTo>
                  <a:pt x="0" y="2628700"/>
                </a:lnTo>
                <a:close/>
              </a:path>
            </a:pathLst>
          </a:custGeom>
          <a:solidFill>
            <a:srgbClr val="F9C16B"/>
          </a:solidFill>
          <a:ln>
            <a:noFill/>
          </a:ln>
          <a:effectLst>
            <a:innerShdw blurRad="952500">
              <a:srgbClr val="E0A463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Szövegdoboz 16"/>
          <p:cNvSpPr txBox="1"/>
          <p:nvPr/>
        </p:nvSpPr>
        <p:spPr>
          <a:xfrm>
            <a:off x="1694692" y="1466850"/>
            <a:ext cx="469811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chemeClr val="bg1"/>
                </a:solidFill>
              </a:rPr>
              <a:t>Szülei nem értették, hogy Jézus </a:t>
            </a:r>
          </a:p>
          <a:p>
            <a:r>
              <a:rPr lang="hu-HU" sz="3200" dirty="0" smtClean="0">
                <a:solidFill>
                  <a:schemeClr val="bg1"/>
                </a:solidFill>
              </a:rPr>
              <a:t>miről beszél. </a:t>
            </a:r>
          </a:p>
          <a:p>
            <a:endParaRPr lang="hu-HU" sz="3200" dirty="0" smtClean="0">
              <a:solidFill>
                <a:schemeClr val="bg1"/>
              </a:solidFill>
            </a:endParaRPr>
          </a:p>
          <a:p>
            <a:r>
              <a:rPr lang="hu-HU" sz="3200" dirty="0" smtClean="0">
                <a:solidFill>
                  <a:schemeClr val="bg1"/>
                </a:solidFill>
              </a:rPr>
              <a:t>Te tudod, hogy miért mondta ezt Jézus? </a:t>
            </a:r>
          </a:p>
          <a:p>
            <a:endParaRPr lang="hu-HU" sz="3200" dirty="0">
              <a:solidFill>
                <a:schemeClr val="bg1"/>
              </a:solidFill>
            </a:endParaRPr>
          </a:p>
          <a:p>
            <a:r>
              <a:rPr lang="hu-HU" sz="3600" b="1" dirty="0" smtClean="0">
                <a:solidFill>
                  <a:schemeClr val="bg1"/>
                </a:solidFill>
              </a:rPr>
              <a:t>Magyarázzátok meg egymásnak!</a:t>
            </a:r>
          </a:p>
        </p:txBody>
      </p:sp>
      <p:sp>
        <p:nvSpPr>
          <p:cNvPr id="28" name="Ellipszis buborék 27"/>
          <p:cNvSpPr/>
          <p:nvPr/>
        </p:nvSpPr>
        <p:spPr>
          <a:xfrm flipH="1">
            <a:off x="5803912" y="513815"/>
            <a:ext cx="3587046" cy="2694731"/>
          </a:xfrm>
          <a:prstGeom prst="wedgeEllipseCallout">
            <a:avLst>
              <a:gd name="adj1" fmla="val -51554"/>
              <a:gd name="adj2" fmla="val 65531"/>
            </a:avLst>
          </a:prstGeom>
          <a:solidFill>
            <a:schemeClr val="bg1"/>
          </a:solidFill>
          <a:ln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rgbClr val="1C8653"/>
                </a:solidFill>
              </a:rPr>
              <a:t>Nem tudtátok, hogy az </a:t>
            </a:r>
          </a:p>
          <a:p>
            <a:pPr algn="ctr"/>
            <a:r>
              <a:rPr lang="hu-HU" sz="2800" b="1" dirty="0" smtClean="0">
                <a:solidFill>
                  <a:srgbClr val="1C8653"/>
                </a:solidFill>
              </a:rPr>
              <a:t>én Atyám </a:t>
            </a:r>
            <a:r>
              <a:rPr lang="hu-HU" sz="2800" dirty="0" smtClean="0">
                <a:solidFill>
                  <a:srgbClr val="1C8653"/>
                </a:solidFill>
              </a:rPr>
              <a:t>házában kell lennem?</a:t>
            </a:r>
            <a:endParaRPr lang="hu-HU" sz="2800" dirty="0">
              <a:solidFill>
                <a:srgbClr val="1C8653"/>
              </a:solidFill>
            </a:endParaRPr>
          </a:p>
        </p:txBody>
      </p:sp>
      <p:pic>
        <p:nvPicPr>
          <p:cNvPr id="37" name="Kép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400163" cy="1368000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038268" y="3142715"/>
            <a:ext cx="2028286" cy="440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51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A1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rapezoid 39"/>
          <p:cNvSpPr/>
          <p:nvPr/>
        </p:nvSpPr>
        <p:spPr>
          <a:xfrm rot="10800000">
            <a:off x="12643988" y="2066819"/>
            <a:ext cx="965098" cy="550882"/>
          </a:xfrm>
          <a:prstGeom prst="trapezoid">
            <a:avLst/>
          </a:prstGeom>
          <a:solidFill>
            <a:srgbClr val="EAE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Lekerekített téglalap 1"/>
          <p:cNvSpPr/>
          <p:nvPr/>
        </p:nvSpPr>
        <p:spPr>
          <a:xfrm>
            <a:off x="61415" y="1640361"/>
            <a:ext cx="12069170" cy="1087645"/>
          </a:xfrm>
          <a:prstGeom prst="roundRect">
            <a:avLst/>
          </a:prstGeom>
          <a:solidFill>
            <a:srgbClr val="8ACDA9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 smtClean="0">
                <a:solidFill>
                  <a:schemeClr val="bg1"/>
                </a:solidFill>
              </a:rPr>
              <a:t>Te miért szereted Istent?</a:t>
            </a:r>
            <a:endParaRPr lang="hu-HU" sz="3600" dirty="0">
              <a:solidFill>
                <a:schemeClr val="bg1"/>
              </a:solidFill>
            </a:endParaRPr>
          </a:p>
          <a:p>
            <a:pPr algn="ctr"/>
            <a:r>
              <a:rPr lang="hu-HU" sz="3600" dirty="0" smtClean="0">
                <a:solidFill>
                  <a:schemeClr val="bg1"/>
                </a:solidFill>
              </a:rPr>
              <a:t>Válaszd ki az egyiket az alábbi feladatok közül! Kattints!</a:t>
            </a:r>
          </a:p>
        </p:txBody>
      </p:sp>
      <p:sp>
        <p:nvSpPr>
          <p:cNvPr id="12" name="Lekerekített téglalap 11"/>
          <p:cNvSpPr/>
          <p:nvPr/>
        </p:nvSpPr>
        <p:spPr>
          <a:xfrm>
            <a:off x="1565662" y="253899"/>
            <a:ext cx="9183509" cy="113622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 smtClean="0">
                <a:solidFill>
                  <a:srgbClr val="8ACDA9"/>
                </a:solidFill>
              </a:rPr>
              <a:t>Az emberek azért mentek a jeruzsálemi templomba, mert tisztelték és szerették Istent.</a:t>
            </a:r>
            <a:endParaRPr lang="hu-HU" sz="3000" dirty="0">
              <a:solidFill>
                <a:srgbClr val="8ACDA9"/>
              </a:solidFill>
            </a:endParaRPr>
          </a:p>
        </p:txBody>
      </p:sp>
      <p:sp>
        <p:nvSpPr>
          <p:cNvPr id="20" name="Ellipszis 19"/>
          <p:cNvSpPr/>
          <p:nvPr/>
        </p:nvSpPr>
        <p:spPr>
          <a:xfrm>
            <a:off x="5922293" y="2898147"/>
            <a:ext cx="1116000" cy="1116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800" dirty="0">
                <a:latin typeface="Arial Rounded MT Bold" panose="020F0704030504030204" pitchFamily="34" charset="0"/>
              </a:rPr>
              <a:t>2</a:t>
            </a:r>
            <a:r>
              <a:rPr lang="hu-HU" sz="4800" dirty="0" smtClean="0">
                <a:latin typeface="Arial Rounded MT Bold" panose="020F0704030504030204" pitchFamily="34" charset="0"/>
              </a:rPr>
              <a:t>. </a:t>
            </a:r>
            <a:endParaRPr lang="hu-HU" sz="4800" dirty="0">
              <a:latin typeface="Arial Rounded MT Bold" panose="020F0704030504030204" pitchFamily="34" charset="0"/>
            </a:endParaRPr>
          </a:p>
        </p:txBody>
      </p:sp>
      <p:sp>
        <p:nvSpPr>
          <p:cNvPr id="21" name="Ellipszis 20"/>
          <p:cNvSpPr/>
          <p:nvPr/>
        </p:nvSpPr>
        <p:spPr>
          <a:xfrm>
            <a:off x="337658" y="2935095"/>
            <a:ext cx="1116000" cy="1116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800" dirty="0" smtClean="0">
                <a:latin typeface="Arial Rounded MT Bold" panose="020F0704030504030204" pitchFamily="34" charset="0"/>
              </a:rPr>
              <a:t>1. </a:t>
            </a:r>
            <a:endParaRPr lang="hu-HU" sz="4800" dirty="0">
              <a:latin typeface="Arial Rounded MT Bold" panose="020F0704030504030204" pitchFamily="34" charset="0"/>
            </a:endParaRPr>
          </a:p>
        </p:txBody>
      </p:sp>
      <p:grpSp>
        <p:nvGrpSpPr>
          <p:cNvPr id="5" name="Csoportba foglalás 4"/>
          <p:cNvGrpSpPr/>
          <p:nvPr/>
        </p:nvGrpSpPr>
        <p:grpSpPr>
          <a:xfrm>
            <a:off x="6687425" y="3265206"/>
            <a:ext cx="4572000" cy="3216114"/>
            <a:chOff x="6677593" y="3255374"/>
            <a:chExt cx="4572000" cy="3216114"/>
          </a:xfrm>
        </p:grpSpPr>
        <p:sp>
          <p:nvSpPr>
            <p:cNvPr id="3" name="Szív 2"/>
            <p:cNvSpPr/>
            <p:nvPr/>
          </p:nvSpPr>
          <p:spPr>
            <a:xfrm>
              <a:off x="7561727" y="3255374"/>
              <a:ext cx="2841241" cy="2784143"/>
            </a:xfrm>
            <a:prstGeom prst="hear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" name="Lekerekített téglalap 16"/>
            <p:cNvSpPr/>
            <p:nvPr/>
          </p:nvSpPr>
          <p:spPr>
            <a:xfrm>
              <a:off x="6677593" y="3656920"/>
              <a:ext cx="4572000" cy="1440000"/>
            </a:xfrm>
            <a:prstGeom prst="roundRect">
              <a:avLst/>
            </a:prstGeom>
            <a:solidFill>
              <a:srgbClr val="8ACDA9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800" dirty="0" smtClean="0">
                  <a:solidFill>
                    <a:schemeClr val="bg1"/>
                  </a:solidFill>
                </a:rPr>
                <a:t>Vágj ki papírból egy szívet, és írd bele. Hogy miért szereted Istent! </a:t>
              </a:r>
              <a:endParaRPr lang="hu-HU" sz="2800" dirty="0">
                <a:solidFill>
                  <a:schemeClr val="bg1"/>
                </a:solidFill>
              </a:endParaRPr>
            </a:p>
          </p:txBody>
        </p:sp>
        <p:pic>
          <p:nvPicPr>
            <p:cNvPr id="22" name="Kép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71802" y="5096920"/>
              <a:ext cx="1367036" cy="1368000"/>
            </a:xfrm>
            <a:prstGeom prst="rect">
              <a:avLst/>
            </a:prstGeom>
          </p:spPr>
        </p:pic>
        <p:pic>
          <p:nvPicPr>
            <p:cNvPr id="23" name="Kép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16528" y="5103488"/>
              <a:ext cx="1376365" cy="1368000"/>
            </a:xfrm>
            <a:prstGeom prst="rect">
              <a:avLst/>
            </a:prstGeom>
          </p:spPr>
        </p:pic>
      </p:grpSp>
      <p:grpSp>
        <p:nvGrpSpPr>
          <p:cNvPr id="4" name="Csoportba foglalás 3"/>
          <p:cNvGrpSpPr/>
          <p:nvPr/>
        </p:nvGrpSpPr>
        <p:grpSpPr>
          <a:xfrm>
            <a:off x="1068557" y="3666752"/>
            <a:ext cx="4572000" cy="2808000"/>
            <a:chOff x="1058725" y="3656920"/>
            <a:chExt cx="4572000" cy="2808000"/>
          </a:xfrm>
        </p:grpSpPr>
        <p:sp>
          <p:nvSpPr>
            <p:cNvPr id="13" name="Lekerekített téglalap 12"/>
            <p:cNvSpPr/>
            <p:nvPr/>
          </p:nvSpPr>
          <p:spPr>
            <a:xfrm>
              <a:off x="1058725" y="3656920"/>
              <a:ext cx="4572000" cy="1440000"/>
            </a:xfrm>
            <a:prstGeom prst="roundRect">
              <a:avLst/>
            </a:prstGeom>
            <a:solidFill>
              <a:srgbClr val="8ACDA9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800" dirty="0" smtClean="0">
                  <a:solidFill>
                    <a:schemeClr val="bg1"/>
                  </a:solidFill>
                </a:rPr>
                <a:t>Rajzold le egy lapra, hogy miért szereted Istent!</a:t>
              </a:r>
              <a:endParaRPr lang="hu-HU" sz="2800" dirty="0">
                <a:solidFill>
                  <a:schemeClr val="bg1"/>
                </a:solidFill>
              </a:endParaRPr>
            </a:p>
          </p:txBody>
        </p:sp>
        <p:pic>
          <p:nvPicPr>
            <p:cNvPr id="18" name="Kép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3165" y="5096920"/>
              <a:ext cx="1363515" cy="1368000"/>
            </a:xfrm>
            <a:prstGeom prst="rect">
              <a:avLst/>
            </a:prstGeom>
          </p:spPr>
        </p:pic>
        <p:pic>
          <p:nvPicPr>
            <p:cNvPr id="24" name="Kép 2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85626" y="5069708"/>
              <a:ext cx="1376363" cy="13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760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A7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78"/>
            <a:ext cx="1753961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1965097" y="351277"/>
            <a:ext cx="9552453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4000" dirty="0">
                <a:solidFill>
                  <a:prstClr val="white"/>
                </a:solidFill>
                <a:cs typeface="Arial" panose="020B0604020202020204" pitchFamily="34" charset="0"/>
              </a:rPr>
              <a:t>A digitális hittanóra végén így imádkozz! </a:t>
            </a:r>
          </a:p>
        </p:txBody>
      </p:sp>
      <p:sp>
        <p:nvSpPr>
          <p:cNvPr id="7" name="Ellipszis 6"/>
          <p:cNvSpPr>
            <a:spLocks noChangeAspect="1"/>
          </p:cNvSpPr>
          <p:nvPr/>
        </p:nvSpPr>
        <p:spPr>
          <a:xfrm>
            <a:off x="7999423" y="2100860"/>
            <a:ext cx="3837443" cy="3837443"/>
          </a:xfrm>
          <a:prstGeom prst="ellipse">
            <a:avLst/>
          </a:prstGeom>
          <a:solidFill>
            <a:schemeClr val="bg1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dirty="0">
              <a:solidFill>
                <a:srgbClr val="5BA7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8318737" y="3419506"/>
            <a:ext cx="319881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400" dirty="0">
                <a:solidFill>
                  <a:srgbClr val="5BA7B9"/>
                </a:solidFill>
                <a:cs typeface="Arial" panose="020B0604020202020204" pitchFamily="34" charset="0"/>
              </a:rPr>
              <a:t>Kedves Hittanos! </a:t>
            </a:r>
          </a:p>
          <a:p>
            <a:pPr algn="ctr">
              <a:defRPr/>
            </a:pPr>
            <a:r>
              <a:rPr lang="hu-HU" sz="2400" dirty="0">
                <a:solidFill>
                  <a:srgbClr val="5BA7B9"/>
                </a:solidFill>
                <a:cs typeface="Arial" panose="020B0604020202020204" pitchFamily="34" charset="0"/>
              </a:rPr>
              <a:t>Várunk a következő </a:t>
            </a:r>
            <a:r>
              <a:rPr lang="hu-HU" sz="2400">
                <a:solidFill>
                  <a:srgbClr val="5BA7B9"/>
                </a:solidFill>
                <a:cs typeface="Arial" panose="020B0604020202020204" pitchFamily="34" charset="0"/>
              </a:rPr>
              <a:t>digitális </a:t>
            </a:r>
            <a:r>
              <a:rPr lang="hu-HU" sz="2400" smtClean="0">
                <a:solidFill>
                  <a:srgbClr val="5BA7B9"/>
                </a:solidFill>
                <a:cs typeface="Arial" panose="020B0604020202020204" pitchFamily="34" charset="0"/>
              </a:rPr>
              <a:t>tanévben is!</a:t>
            </a:r>
            <a:endParaRPr lang="hu-HU" sz="2400" dirty="0">
              <a:solidFill>
                <a:srgbClr val="5BA7B9"/>
              </a:solidFill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clrChange>
              <a:clrFrom>
                <a:srgbClr val="A2D7B4"/>
              </a:clrFrom>
              <a:clrTo>
                <a:srgbClr val="A2D7B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65097" y="1364543"/>
            <a:ext cx="5328366" cy="531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83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A7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270234" cy="225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clrChange>
              <a:clrFrom>
                <a:srgbClr val="F58221"/>
              </a:clrFrom>
              <a:clrTo>
                <a:srgbClr val="F5822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47" y="663522"/>
            <a:ext cx="5293179" cy="540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453744" y="2832649"/>
            <a:ext cx="5470634" cy="3231654"/>
          </a:xfrm>
          <a:prstGeom prst="rect">
            <a:avLst/>
          </a:prstGeom>
          <a:solidFill>
            <a:srgbClr val="F3CD60"/>
          </a:solidFill>
          <a:ln w="111125">
            <a:solidFill>
              <a:schemeClr val="bg1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600" dirty="0" smtClean="0">
                <a:solidFill>
                  <a:prstClr val="white"/>
                </a:solidFill>
                <a:cs typeface="Arial" panose="020B0604020202020204" pitchFamily="34" charset="0"/>
              </a:rPr>
              <a:t>Áldás</a:t>
            </a:r>
            <a:r>
              <a:rPr lang="hu-HU" altLang="hu-HU" sz="3600" dirty="0">
                <a:solidFill>
                  <a:prstClr val="white"/>
                </a:solidFill>
                <a:cs typeface="Arial" panose="020B0604020202020204" pitchFamily="34" charset="0"/>
              </a:rPr>
              <a:t>, békesség!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prstClr val="white"/>
                </a:solidFill>
                <a:cs typeface="Arial" panose="020B0604020202020204" pitchFamily="34" charset="0"/>
              </a:rPr>
              <a:t>Kezdd a digitális </a:t>
            </a:r>
            <a:r>
              <a:rPr lang="hu-HU" altLang="hu-HU" sz="3200" dirty="0" smtClean="0">
                <a:solidFill>
                  <a:prstClr val="white"/>
                </a:solidFill>
                <a:cs typeface="Arial" panose="020B0604020202020204" pitchFamily="34" charset="0"/>
              </a:rPr>
              <a:t>hittanórát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 smtClean="0">
                <a:solidFill>
                  <a:prstClr val="white"/>
                </a:solidFill>
                <a:cs typeface="Arial" panose="020B0604020202020204" pitchFamily="34" charset="0"/>
              </a:rPr>
              <a:t>az </a:t>
            </a:r>
            <a:r>
              <a:rPr lang="hu-HU" altLang="hu-HU" sz="3200" dirty="0">
                <a:solidFill>
                  <a:prstClr val="white"/>
                </a:solidFill>
                <a:cs typeface="Arial" panose="020B0604020202020204" pitchFamily="34" charset="0"/>
              </a:rPr>
              <a:t>óra eleji imádsággal</a:t>
            </a:r>
            <a:r>
              <a:rPr lang="hu-HU" altLang="hu-HU" sz="3200" dirty="0" smtClean="0">
                <a:solidFill>
                  <a:prstClr val="white"/>
                </a:solidFill>
                <a:cs typeface="Arial" panose="020B0604020202020204" pitchFamily="34" charset="0"/>
              </a:rPr>
              <a:t>!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2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09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E6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BA7B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3" name="Csoportba foglalás 2"/>
          <p:cNvGrpSpPr/>
          <p:nvPr/>
        </p:nvGrpSpPr>
        <p:grpSpPr>
          <a:xfrm>
            <a:off x="854836" y="2524021"/>
            <a:ext cx="3600000" cy="3600001"/>
            <a:chOff x="5725765" y="-1726033"/>
            <a:chExt cx="3934395" cy="37276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Ellipszis 9"/>
            <p:cNvSpPr>
              <a:spLocks noChangeAspect="1"/>
            </p:cNvSpPr>
            <p:nvPr/>
          </p:nvSpPr>
          <p:spPr>
            <a:xfrm>
              <a:off x="5725765" y="-1726033"/>
              <a:ext cx="3934395" cy="3727683"/>
            </a:xfrm>
            <a:prstGeom prst="ellipse">
              <a:avLst/>
            </a:prstGeom>
            <a:solidFill>
              <a:srgbClr val="FFFFFF"/>
            </a:solidFill>
            <a:ln w="44450">
              <a:noFill/>
            </a:ln>
            <a:effectLst>
              <a:innerShdw blurRad="571500">
                <a:schemeClr val="bg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2000" dirty="0">
                <a:solidFill>
                  <a:srgbClr val="5BA7B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églalap 4"/>
            <p:cNvSpPr>
              <a:spLocks noChangeArrowheads="1"/>
            </p:cNvSpPr>
            <p:nvPr/>
          </p:nvSpPr>
          <p:spPr bwMode="auto">
            <a:xfrm>
              <a:off x="5725765" y="-1017272"/>
              <a:ext cx="3881409" cy="2772625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400050"/>
            </a:sp3d>
            <a:extLst/>
          </p:spPr>
          <p:txBody>
            <a:bodyPr wrap="squar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rgbClr val="5BA7B9"/>
                  </a:solidFill>
                  <a:effectLst/>
                  <a:cs typeface="Arial" panose="020B0604020202020204" pitchFamily="34" charset="0"/>
                </a:rPr>
                <a:t>Kedves Szülők!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rgbClr val="5BA7B9"/>
                  </a:solidFill>
                  <a:effectLst/>
                  <a:cs typeface="Arial" panose="020B0604020202020204" pitchFamily="34" charset="0"/>
                </a:rPr>
                <a:t>Köszönjük </a:t>
              </a:r>
              <a:r>
                <a:rPr lang="hu-HU" altLang="hu-HU" sz="2800" dirty="0" smtClean="0">
                  <a:solidFill>
                    <a:srgbClr val="5BA7B9"/>
                  </a:solidFill>
                  <a:effectLst/>
                  <a:cs typeface="Arial" panose="020B0604020202020204" pitchFamily="34" charset="0"/>
                </a:rPr>
                <a:t>a segítségüket</a:t>
              </a:r>
              <a:r>
                <a:rPr lang="hu-HU" altLang="hu-HU" sz="2800" dirty="0">
                  <a:solidFill>
                    <a:srgbClr val="5BA7B9"/>
                  </a:solidFill>
                  <a:effectLst/>
                  <a:cs typeface="Arial" panose="020B0604020202020204" pitchFamily="34" charset="0"/>
                </a:rPr>
                <a:t>!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rgbClr val="5BA7B9"/>
                  </a:solidFill>
                  <a:effectLst/>
                  <a:cs typeface="Arial" panose="020B0604020202020204" pitchFamily="34" charset="0"/>
                </a:rPr>
                <a:t>Isten áldását </a:t>
              </a:r>
              <a:r>
                <a:rPr lang="hu-HU" altLang="hu-HU" sz="2800" dirty="0" smtClean="0">
                  <a:solidFill>
                    <a:srgbClr val="5BA7B9"/>
                  </a:solidFill>
                  <a:effectLst/>
                  <a:cs typeface="Arial" panose="020B0604020202020204" pitchFamily="34" charset="0"/>
                </a:rPr>
                <a:t>kívánjuk ezzel </a:t>
              </a:r>
              <a:r>
                <a:rPr lang="hu-HU" altLang="hu-HU" sz="2800" dirty="0">
                  <a:solidFill>
                    <a:srgbClr val="5BA7B9"/>
                  </a:solidFill>
                  <a:effectLst/>
                  <a:cs typeface="Arial" panose="020B0604020202020204" pitchFamily="34" charset="0"/>
                </a:rPr>
                <a:t>az Igével!</a:t>
              </a:r>
            </a:p>
          </p:txBody>
        </p:sp>
      </p:grpSp>
      <p:sp>
        <p:nvSpPr>
          <p:cNvPr id="7" name="Szövegdoboz 5"/>
          <p:cNvSpPr txBox="1">
            <a:spLocks noChangeArrowheads="1"/>
          </p:cNvSpPr>
          <p:nvPr/>
        </p:nvSpPr>
        <p:spPr bwMode="auto">
          <a:xfrm>
            <a:off x="6050068" y="2646147"/>
            <a:ext cx="5102199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hu-HU" sz="4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„Jóságod </a:t>
            </a:r>
            <a:r>
              <a:rPr lang="hu-HU" sz="4400" dirty="0">
                <a:solidFill>
                  <a:schemeClr val="bg1"/>
                </a:solidFill>
                <a:latin typeface="Comic Sans MS" panose="030F0702030302020204" pitchFamily="66" charset="0"/>
              </a:rPr>
              <a:t>és szereteted kísér életem minden </a:t>
            </a:r>
            <a:r>
              <a:rPr lang="hu-HU" sz="4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napján.” </a:t>
            </a:r>
            <a:r>
              <a:rPr lang="hu-HU" sz="4400" dirty="0">
                <a:solidFill>
                  <a:schemeClr val="bg1"/>
                </a:solidFill>
                <a:latin typeface="Comic Sans MS" panose="030F0702030302020204" pitchFamily="66" charset="0"/>
              </a:rPr>
              <a:t>(Zsoltárok 23,4) </a:t>
            </a:r>
          </a:p>
        </p:txBody>
      </p:sp>
      <p:sp>
        <p:nvSpPr>
          <p:cNvPr id="6" name="Téglalap 5"/>
          <p:cNvSpPr/>
          <p:nvPr/>
        </p:nvSpPr>
        <p:spPr>
          <a:xfrm>
            <a:off x="5472747" y="1021611"/>
            <a:ext cx="62568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hu-HU" altLang="hu-HU" sz="6000" dirty="0">
                <a:solidFill>
                  <a:schemeClr val="bg1"/>
                </a:solidFill>
                <a:cs typeface="Arial" panose="020B0604020202020204" pitchFamily="34" charset="0"/>
              </a:rPr>
              <a:t>Áldás, békesség! </a:t>
            </a:r>
          </a:p>
        </p:txBody>
      </p:sp>
    </p:spTree>
    <p:extLst>
      <p:ext uri="{BB962C8B-B14F-4D97-AF65-F5344CB8AC3E}">
        <p14:creationId xmlns:p14="http://schemas.microsoft.com/office/powerpoint/2010/main" val="30602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4439580" y="670343"/>
            <a:ext cx="7245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dirty="0" smtClean="0">
                <a:solidFill>
                  <a:schemeClr val="bg1"/>
                </a:solidFill>
              </a:rPr>
              <a:t>Beszéljétek meg párban!</a:t>
            </a:r>
            <a:endParaRPr lang="hu-HU" sz="4400" dirty="0">
              <a:solidFill>
                <a:schemeClr val="bg1"/>
              </a:solidFill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00164" cy="1368000"/>
          </a:xfrm>
          <a:prstGeom prst="rect">
            <a:avLst/>
          </a:prstGeom>
        </p:spPr>
      </p:pic>
      <p:sp>
        <p:nvSpPr>
          <p:cNvPr id="12" name="Szövegdoboz 11"/>
          <p:cNvSpPr txBox="1"/>
          <p:nvPr/>
        </p:nvSpPr>
        <p:spPr>
          <a:xfrm>
            <a:off x="1539153" y="2002983"/>
            <a:ext cx="6551551" cy="58477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chemeClr val="bg1"/>
                </a:solidFill>
              </a:rPr>
              <a:t>Mikor voltál legutóbb templomban?</a:t>
            </a:r>
            <a:endParaRPr lang="hu-HU" sz="3200" dirty="0">
              <a:solidFill>
                <a:schemeClr val="bg1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1539153" y="3270102"/>
            <a:ext cx="6551551" cy="58477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chemeClr val="bg1"/>
                </a:solidFill>
              </a:rPr>
              <a:t>Kivel voltál a templomban?</a:t>
            </a:r>
            <a:endParaRPr lang="hu-HU" sz="3200" dirty="0">
              <a:solidFill>
                <a:schemeClr val="bg1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1539152" y="4546858"/>
            <a:ext cx="7052398" cy="107721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chemeClr val="bg1"/>
                </a:solidFill>
              </a:rPr>
              <a:t>Miért szeretnek az emberek templomba járni?</a:t>
            </a:r>
            <a:endParaRPr lang="hu-HU" sz="3200" dirty="0">
              <a:solidFill>
                <a:schemeClr val="bg1"/>
              </a:solidFill>
            </a:endParaRP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639" b="93056" l="2439" r="9593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81066" y="5147035"/>
            <a:ext cx="1400164" cy="1639216"/>
          </a:xfrm>
          <a:prstGeom prst="rect">
            <a:avLst/>
          </a:prstGeom>
        </p:spPr>
      </p:pic>
      <p:sp>
        <p:nvSpPr>
          <p:cNvPr id="20" name="Ellipszis 19"/>
          <p:cNvSpPr/>
          <p:nvPr/>
        </p:nvSpPr>
        <p:spPr>
          <a:xfrm>
            <a:off x="423153" y="1725777"/>
            <a:ext cx="1116000" cy="1116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800" dirty="0" smtClean="0">
                <a:latin typeface="Arial Rounded MT Bold" panose="020F0704030504030204" pitchFamily="34" charset="0"/>
              </a:rPr>
              <a:t>1. </a:t>
            </a:r>
            <a:endParaRPr lang="hu-HU" sz="4800" dirty="0">
              <a:latin typeface="Arial Rounded MT Bold" panose="020F0704030504030204" pitchFamily="34" charset="0"/>
            </a:endParaRPr>
          </a:p>
        </p:txBody>
      </p:sp>
      <p:sp>
        <p:nvSpPr>
          <p:cNvPr id="21" name="Ellipszis 20"/>
          <p:cNvSpPr/>
          <p:nvPr/>
        </p:nvSpPr>
        <p:spPr>
          <a:xfrm>
            <a:off x="423153" y="2990068"/>
            <a:ext cx="1116000" cy="1116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800" dirty="0">
                <a:latin typeface="Arial Rounded MT Bold" panose="020F0704030504030204" pitchFamily="34" charset="0"/>
              </a:rPr>
              <a:t>2</a:t>
            </a:r>
            <a:r>
              <a:rPr lang="hu-HU" sz="4800" dirty="0" smtClean="0">
                <a:latin typeface="Arial Rounded MT Bold" panose="020F0704030504030204" pitchFamily="34" charset="0"/>
              </a:rPr>
              <a:t>. </a:t>
            </a:r>
            <a:endParaRPr lang="hu-HU" sz="4800" dirty="0">
              <a:latin typeface="Arial Rounded MT Bold" panose="020F0704030504030204" pitchFamily="34" charset="0"/>
            </a:endParaRPr>
          </a:p>
        </p:txBody>
      </p:sp>
      <p:sp>
        <p:nvSpPr>
          <p:cNvPr id="22" name="Ellipszis 21"/>
          <p:cNvSpPr/>
          <p:nvPr/>
        </p:nvSpPr>
        <p:spPr>
          <a:xfrm>
            <a:off x="423153" y="4254359"/>
            <a:ext cx="1116000" cy="1116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800" dirty="0" smtClean="0">
                <a:latin typeface="Arial Rounded MT Bold" panose="020F0704030504030204" pitchFamily="34" charset="0"/>
              </a:rPr>
              <a:t>3. </a:t>
            </a:r>
            <a:endParaRPr lang="hu-HU" sz="4800" dirty="0">
              <a:latin typeface="Arial Rounded MT Bold" panose="020F0704030504030204" pitchFamily="34" charset="0"/>
            </a:endParaRPr>
          </a:p>
        </p:txBody>
      </p:sp>
      <p:pic>
        <p:nvPicPr>
          <p:cNvPr id="23" name="Kép 2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40" b="97403" l="9322" r="8983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539151" y="5319401"/>
            <a:ext cx="1123950" cy="1466850"/>
          </a:xfrm>
          <a:prstGeom prst="rect">
            <a:avLst/>
          </a:prstGeom>
        </p:spPr>
      </p:pic>
      <p:grpSp>
        <p:nvGrpSpPr>
          <p:cNvPr id="24" name="Csoportba foglalás 23"/>
          <p:cNvGrpSpPr/>
          <p:nvPr/>
        </p:nvGrpSpPr>
        <p:grpSpPr>
          <a:xfrm>
            <a:off x="6753225" y="-28036"/>
            <a:ext cx="5438775" cy="7067550"/>
            <a:chOff x="6753225" y="-324694"/>
            <a:chExt cx="5438775" cy="7067550"/>
          </a:xfrm>
        </p:grpSpPr>
        <p:pic>
          <p:nvPicPr>
            <p:cNvPr id="25" name="Kép 24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774" b="100000" l="9457" r="98424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753225" y="-324694"/>
              <a:ext cx="5438775" cy="7067550"/>
            </a:xfrm>
            <a:prstGeom prst="rect">
              <a:avLst/>
            </a:prstGeom>
          </p:spPr>
        </p:pic>
        <p:sp>
          <p:nvSpPr>
            <p:cNvPr id="26" name="Hétágú csillag 25"/>
            <p:cNvSpPr/>
            <p:nvPr/>
          </p:nvSpPr>
          <p:spPr>
            <a:xfrm>
              <a:off x="8801280" y="18510"/>
              <a:ext cx="671332" cy="669144"/>
            </a:xfrm>
            <a:prstGeom prst="star7">
              <a:avLst>
                <a:gd name="adj" fmla="val 16516"/>
                <a:gd name="hf" fmla="val 102572"/>
                <a:gd name="vf" fmla="val 105210"/>
              </a:avLst>
            </a:prstGeom>
            <a:solidFill>
              <a:srgbClr val="E4D9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56368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0.00023 C 0.0194 -0.00023 0.07448 -0.0007 0.09336 -0.00023 C 0.11185 0.00278 0.10638 0.00069 0.11276 0.00162 C 0.12474 0.00301 0.13112 0.00416 0.14193 0.00671 C 0.15951 0.00463 0.20196 -0.00695 0.2168 -0.01019 C 0.22136 -0.01135 0.2263 -0.0125 0.23099 -0.01366 C 0.23672 -0.01528 0.24245 -0.01713 0.24818 -0.01875 C 0.27617 -0.00972 0.31615 0.05046 0.39727 0.04051 C 0.47735 0.03078 0.6642 -0.05417 0.73477 -0.07894 " pathEditMode="relative" rAng="0" ptsTypes="AAAAAAAAA">
                                      <p:cBhvr>
                                        <p:cTn id="23" dur="2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732" y="-185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-0.00046 L 1.875E-6 -4.07407E-6 C 0.00911 0.00278 0.01836 0.00579 0.02539 0.00973 C 0.03568 0.01343 0.04583 0.01922 0.05599 0.02292 C 0.0612 0.02477 0.06627 0.02616 0.07135 0.02801 C 0.07643 0.02987 0.08034 0.03241 0.08672 0.03449 C 0.1819 0.01899 0.52695 -0.04398 0.64284 -0.06435 " pathEditMode="relative" rAng="0" ptsTypes="AAAAAAA">
                                      <p:cBhvr>
                                        <p:cTn id="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35" y="-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CA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499104" y="0"/>
            <a:ext cx="5193792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-76200" y="247714"/>
            <a:ext cx="3553533" cy="9581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hu-HU" sz="4800" dirty="0" smtClean="0">
                <a:solidFill>
                  <a:schemeClr val="bg1"/>
                </a:solidFill>
              </a:rPr>
              <a:t>Tudod-e</a:t>
            </a:r>
            <a:r>
              <a:rPr lang="hu-HU" sz="4400" dirty="0" smtClean="0">
                <a:solidFill>
                  <a:schemeClr val="bg1"/>
                </a:solidFill>
              </a:rPr>
              <a:t>?</a:t>
            </a:r>
            <a:endParaRPr lang="hu-HU" sz="4400" dirty="0">
              <a:solidFill>
                <a:schemeClr val="bg1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635829" y="609657"/>
            <a:ext cx="48985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Jézus korában Jeruzsálemben volt az egyetlen templom.</a:t>
            </a:r>
            <a:endParaRPr lang="hu-HU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43" b="97281" l="0" r="996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07358" y="1581858"/>
            <a:ext cx="5219700" cy="3989342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97972" y="2006869"/>
            <a:ext cx="37555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Minden </a:t>
            </a:r>
            <a:r>
              <a:rPr lang="hu-HU" sz="2400" dirty="0" err="1" smtClean="0"/>
              <a:t>izráeli</a:t>
            </a:r>
            <a:r>
              <a:rPr lang="hu-HU" sz="2400" dirty="0" smtClean="0"/>
              <a:t> férfinak évente legalább 3 alkalommal el kellett menni a templomba.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8727058" y="2254340"/>
            <a:ext cx="34059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A férfiak ilyenkor általában a családjukat is magukkal vitték.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3499105" y="5872661"/>
            <a:ext cx="5193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A templom az Istennel és </a:t>
            </a:r>
          </a:p>
          <a:p>
            <a:pPr algn="ctr"/>
            <a:r>
              <a:rPr lang="hu-HU" sz="2400" dirty="0" smtClean="0"/>
              <a:t>az egymással való találkozás helye.</a:t>
            </a:r>
            <a:endParaRPr lang="hu-HU" sz="2400" dirty="0"/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90000"/>
            <a:ext cx="1383691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67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A2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Csoportba foglalás 52"/>
          <p:cNvGrpSpPr/>
          <p:nvPr/>
        </p:nvGrpSpPr>
        <p:grpSpPr>
          <a:xfrm>
            <a:off x="1146583" y="2617701"/>
            <a:ext cx="3915784" cy="4240299"/>
            <a:chOff x="1146583" y="2617701"/>
            <a:chExt cx="3915784" cy="4317578"/>
          </a:xfrm>
        </p:grpSpPr>
        <p:sp>
          <p:nvSpPr>
            <p:cNvPr id="41" name="Téglalap 40"/>
            <p:cNvSpPr/>
            <p:nvPr/>
          </p:nvSpPr>
          <p:spPr>
            <a:xfrm>
              <a:off x="4281727" y="2617701"/>
              <a:ext cx="780640" cy="4306379"/>
            </a:xfrm>
            <a:prstGeom prst="rect">
              <a:avLst/>
            </a:prstGeom>
            <a:solidFill>
              <a:srgbClr val="E19B36"/>
            </a:solidFill>
            <a:ln>
              <a:noFill/>
            </a:ln>
            <a:effectLst>
              <a:innerShdw blurRad="698500">
                <a:srgbClr val="DB880F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0" name="Téglalap 49"/>
            <p:cNvSpPr/>
            <p:nvPr/>
          </p:nvSpPr>
          <p:spPr>
            <a:xfrm>
              <a:off x="1146583" y="2628900"/>
              <a:ext cx="780640" cy="4306379"/>
            </a:xfrm>
            <a:prstGeom prst="rect">
              <a:avLst/>
            </a:prstGeom>
            <a:solidFill>
              <a:srgbClr val="E19B36"/>
            </a:solidFill>
            <a:ln>
              <a:noFill/>
            </a:ln>
            <a:effectLst>
              <a:innerShdw blurRad="673100">
                <a:srgbClr val="DB880F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40" name="Trapezoid 39"/>
          <p:cNvSpPr/>
          <p:nvPr/>
        </p:nvSpPr>
        <p:spPr>
          <a:xfrm rot="10800000">
            <a:off x="12643988" y="2066819"/>
            <a:ext cx="965098" cy="550882"/>
          </a:xfrm>
          <a:prstGeom prst="trapezoid">
            <a:avLst/>
          </a:prstGeom>
          <a:solidFill>
            <a:srgbClr val="EAE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Szabadkézi sokszög 25"/>
          <p:cNvSpPr/>
          <p:nvPr/>
        </p:nvSpPr>
        <p:spPr>
          <a:xfrm>
            <a:off x="65315" y="152400"/>
            <a:ext cx="12126686" cy="2628900"/>
          </a:xfrm>
          <a:custGeom>
            <a:avLst/>
            <a:gdLst>
              <a:gd name="connsiteX0" fmla="*/ 0 w 12039599"/>
              <a:gd name="connsiteY0" fmla="*/ 0 h 2628900"/>
              <a:gd name="connsiteX1" fmla="*/ 12039599 w 12039599"/>
              <a:gd name="connsiteY1" fmla="*/ 0 h 2628900"/>
              <a:gd name="connsiteX2" fmla="*/ 12039599 w 12039599"/>
              <a:gd name="connsiteY2" fmla="*/ 2628900 h 2628900"/>
              <a:gd name="connsiteX3" fmla="*/ 10549421 w 12039599"/>
              <a:gd name="connsiteY3" fmla="*/ 2628900 h 2628900"/>
              <a:gd name="connsiteX4" fmla="*/ 10554176 w 12039599"/>
              <a:gd name="connsiteY4" fmla="*/ 2584853 h 2628900"/>
              <a:gd name="connsiteX5" fmla="*/ 9373076 w 12039599"/>
              <a:gd name="connsiteY5" fmla="*/ 1481832 h 2628900"/>
              <a:gd name="connsiteX6" fmla="*/ 8191976 w 12039599"/>
              <a:gd name="connsiteY6" fmla="*/ 2584853 h 2628900"/>
              <a:gd name="connsiteX7" fmla="*/ 8196731 w 12039599"/>
              <a:gd name="connsiteY7" fmla="*/ 2628900 h 2628900"/>
              <a:gd name="connsiteX8" fmla="*/ 7416575 w 12039599"/>
              <a:gd name="connsiteY8" fmla="*/ 2628900 h 2628900"/>
              <a:gd name="connsiteX9" fmla="*/ 7421329 w 12039599"/>
              <a:gd name="connsiteY9" fmla="*/ 2584854 h 2628900"/>
              <a:gd name="connsiteX10" fmla="*/ 6240229 w 12039599"/>
              <a:gd name="connsiteY10" fmla="*/ 1481833 h 2628900"/>
              <a:gd name="connsiteX11" fmla="*/ 5059130 w 12039599"/>
              <a:gd name="connsiteY11" fmla="*/ 2584854 h 2628900"/>
              <a:gd name="connsiteX12" fmla="*/ 5063884 w 12039599"/>
              <a:gd name="connsiteY12" fmla="*/ 2628900 h 2628900"/>
              <a:gd name="connsiteX13" fmla="*/ 4283729 w 12039599"/>
              <a:gd name="connsiteY13" fmla="*/ 2628900 h 2628900"/>
              <a:gd name="connsiteX14" fmla="*/ 4288483 w 12039599"/>
              <a:gd name="connsiteY14" fmla="*/ 2584854 h 2628900"/>
              <a:gd name="connsiteX15" fmla="*/ 3107383 w 12039599"/>
              <a:gd name="connsiteY15" fmla="*/ 1481833 h 2628900"/>
              <a:gd name="connsiteX16" fmla="*/ 1926283 w 12039599"/>
              <a:gd name="connsiteY16" fmla="*/ 2584854 h 2628900"/>
              <a:gd name="connsiteX17" fmla="*/ 1931037 w 12039599"/>
              <a:gd name="connsiteY17" fmla="*/ 2628900 h 2628900"/>
              <a:gd name="connsiteX18" fmla="*/ 0 w 12039599"/>
              <a:gd name="connsiteY18" fmla="*/ 2628900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039599" h="2628900">
                <a:moveTo>
                  <a:pt x="0" y="0"/>
                </a:moveTo>
                <a:lnTo>
                  <a:pt x="12039599" y="0"/>
                </a:lnTo>
                <a:lnTo>
                  <a:pt x="12039599" y="2628900"/>
                </a:lnTo>
                <a:lnTo>
                  <a:pt x="10549421" y="2628900"/>
                </a:lnTo>
                <a:lnTo>
                  <a:pt x="10554176" y="2584853"/>
                </a:lnTo>
                <a:cubicBezTo>
                  <a:pt x="10554176" y="1975671"/>
                  <a:pt x="10025380" y="1481832"/>
                  <a:pt x="9373076" y="1481832"/>
                </a:cubicBezTo>
                <a:cubicBezTo>
                  <a:pt x="8720772" y="1481832"/>
                  <a:pt x="8191976" y="1975671"/>
                  <a:pt x="8191976" y="2584853"/>
                </a:cubicBezTo>
                <a:lnTo>
                  <a:pt x="8196731" y="2628900"/>
                </a:lnTo>
                <a:lnTo>
                  <a:pt x="7416575" y="2628900"/>
                </a:lnTo>
                <a:lnTo>
                  <a:pt x="7421329" y="2584854"/>
                </a:lnTo>
                <a:cubicBezTo>
                  <a:pt x="7421329" y="1975672"/>
                  <a:pt x="6892533" y="1481833"/>
                  <a:pt x="6240229" y="1481833"/>
                </a:cubicBezTo>
                <a:cubicBezTo>
                  <a:pt x="5587925" y="1481833"/>
                  <a:pt x="5059130" y="1975672"/>
                  <a:pt x="5059130" y="2584854"/>
                </a:cubicBezTo>
                <a:lnTo>
                  <a:pt x="5063884" y="2628900"/>
                </a:lnTo>
                <a:lnTo>
                  <a:pt x="4283729" y="2628900"/>
                </a:lnTo>
                <a:lnTo>
                  <a:pt x="4288483" y="2584854"/>
                </a:lnTo>
                <a:cubicBezTo>
                  <a:pt x="4288483" y="1975672"/>
                  <a:pt x="3759686" y="1481833"/>
                  <a:pt x="3107383" y="1481833"/>
                </a:cubicBezTo>
                <a:cubicBezTo>
                  <a:pt x="2455079" y="1481833"/>
                  <a:pt x="1926283" y="1975672"/>
                  <a:pt x="1926283" y="2584854"/>
                </a:cubicBezTo>
                <a:lnTo>
                  <a:pt x="1931037" y="2628900"/>
                </a:lnTo>
                <a:lnTo>
                  <a:pt x="0" y="2628900"/>
                </a:lnTo>
                <a:close/>
              </a:path>
            </a:pathLst>
          </a:custGeom>
          <a:solidFill>
            <a:srgbClr val="DB880F"/>
          </a:solidFill>
          <a:ln>
            <a:noFill/>
          </a:ln>
          <a:effectLst>
            <a:innerShdw blurRad="1270000">
              <a:srgbClr val="E19B36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/>
          </a:p>
        </p:txBody>
      </p:sp>
      <p:sp>
        <p:nvSpPr>
          <p:cNvPr id="48" name="Téglalap 47"/>
          <p:cNvSpPr/>
          <p:nvPr/>
        </p:nvSpPr>
        <p:spPr>
          <a:xfrm>
            <a:off x="7437623" y="2628901"/>
            <a:ext cx="780640" cy="4229100"/>
          </a:xfrm>
          <a:prstGeom prst="rect">
            <a:avLst/>
          </a:prstGeom>
          <a:solidFill>
            <a:srgbClr val="E19B36"/>
          </a:solidFill>
          <a:ln>
            <a:noFill/>
          </a:ln>
          <a:effectLst>
            <a:innerShdw blurRad="419100">
              <a:srgbClr val="DB880F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9" name="Téglalap 48"/>
          <p:cNvSpPr/>
          <p:nvPr/>
        </p:nvSpPr>
        <p:spPr>
          <a:xfrm>
            <a:off x="10572767" y="2631078"/>
            <a:ext cx="780640" cy="4215923"/>
          </a:xfrm>
          <a:prstGeom prst="rect">
            <a:avLst/>
          </a:prstGeom>
          <a:solidFill>
            <a:srgbClr val="E19B36"/>
          </a:solidFill>
          <a:ln>
            <a:noFill/>
          </a:ln>
          <a:effectLst>
            <a:innerShdw blurRad="546100">
              <a:srgbClr val="DB880F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Szabadkézi sokszög 28"/>
          <p:cNvSpPr/>
          <p:nvPr/>
        </p:nvSpPr>
        <p:spPr>
          <a:xfrm>
            <a:off x="1" y="-11199"/>
            <a:ext cx="12191999" cy="2628900"/>
          </a:xfrm>
          <a:custGeom>
            <a:avLst/>
            <a:gdLst>
              <a:gd name="connsiteX0" fmla="*/ 0 w 12191999"/>
              <a:gd name="connsiteY0" fmla="*/ 0 h 2628900"/>
              <a:gd name="connsiteX1" fmla="*/ 131299 w 12191999"/>
              <a:gd name="connsiteY1" fmla="*/ 0 h 2628900"/>
              <a:gd name="connsiteX2" fmla="*/ 12191999 w 12191999"/>
              <a:gd name="connsiteY2" fmla="*/ 0 h 2628900"/>
              <a:gd name="connsiteX3" fmla="*/ 12191999 w 12191999"/>
              <a:gd name="connsiteY3" fmla="*/ 2628900 h 2628900"/>
              <a:gd name="connsiteX4" fmla="*/ 10549421 w 12191999"/>
              <a:gd name="connsiteY4" fmla="*/ 2628900 h 2628900"/>
              <a:gd name="connsiteX5" fmla="*/ 10554176 w 12191999"/>
              <a:gd name="connsiteY5" fmla="*/ 2584853 h 2628900"/>
              <a:gd name="connsiteX6" fmla="*/ 9373076 w 12191999"/>
              <a:gd name="connsiteY6" fmla="*/ 1481832 h 2628900"/>
              <a:gd name="connsiteX7" fmla="*/ 8191976 w 12191999"/>
              <a:gd name="connsiteY7" fmla="*/ 2584853 h 2628900"/>
              <a:gd name="connsiteX8" fmla="*/ 8196731 w 12191999"/>
              <a:gd name="connsiteY8" fmla="*/ 2628900 h 2628900"/>
              <a:gd name="connsiteX9" fmla="*/ 7416575 w 12191999"/>
              <a:gd name="connsiteY9" fmla="*/ 2628900 h 2628900"/>
              <a:gd name="connsiteX10" fmla="*/ 7421329 w 12191999"/>
              <a:gd name="connsiteY10" fmla="*/ 2584854 h 2628900"/>
              <a:gd name="connsiteX11" fmla="*/ 6240229 w 12191999"/>
              <a:gd name="connsiteY11" fmla="*/ 1481833 h 2628900"/>
              <a:gd name="connsiteX12" fmla="*/ 5059130 w 12191999"/>
              <a:gd name="connsiteY12" fmla="*/ 2584854 h 2628900"/>
              <a:gd name="connsiteX13" fmla="*/ 5063885 w 12191999"/>
              <a:gd name="connsiteY13" fmla="*/ 2628900 h 2628900"/>
              <a:gd name="connsiteX14" fmla="*/ 4283729 w 12191999"/>
              <a:gd name="connsiteY14" fmla="*/ 2628900 h 2628900"/>
              <a:gd name="connsiteX15" fmla="*/ 4288484 w 12191999"/>
              <a:gd name="connsiteY15" fmla="*/ 2584854 h 2628900"/>
              <a:gd name="connsiteX16" fmla="*/ 3107383 w 12191999"/>
              <a:gd name="connsiteY16" fmla="*/ 1481833 h 2628900"/>
              <a:gd name="connsiteX17" fmla="*/ 1926283 w 12191999"/>
              <a:gd name="connsiteY17" fmla="*/ 2584854 h 2628900"/>
              <a:gd name="connsiteX18" fmla="*/ 1931037 w 12191999"/>
              <a:gd name="connsiteY18" fmla="*/ 2628900 h 2628900"/>
              <a:gd name="connsiteX19" fmla="*/ 0 w 12191999"/>
              <a:gd name="connsiteY19" fmla="*/ 2628900 h 2628900"/>
              <a:gd name="connsiteX20" fmla="*/ 0 w 12191999"/>
              <a:gd name="connsiteY20" fmla="*/ 2628700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1999" h="2628900">
                <a:moveTo>
                  <a:pt x="0" y="0"/>
                </a:moveTo>
                <a:lnTo>
                  <a:pt x="131299" y="0"/>
                </a:lnTo>
                <a:lnTo>
                  <a:pt x="12191999" y="0"/>
                </a:lnTo>
                <a:lnTo>
                  <a:pt x="12191999" y="2628900"/>
                </a:lnTo>
                <a:lnTo>
                  <a:pt x="10549421" y="2628900"/>
                </a:lnTo>
                <a:lnTo>
                  <a:pt x="10554176" y="2584853"/>
                </a:lnTo>
                <a:cubicBezTo>
                  <a:pt x="10554176" y="1975671"/>
                  <a:pt x="10025380" y="1481832"/>
                  <a:pt x="9373076" y="1481832"/>
                </a:cubicBezTo>
                <a:cubicBezTo>
                  <a:pt x="8720772" y="1481832"/>
                  <a:pt x="8191976" y="1975671"/>
                  <a:pt x="8191976" y="2584853"/>
                </a:cubicBezTo>
                <a:lnTo>
                  <a:pt x="8196731" y="2628900"/>
                </a:lnTo>
                <a:lnTo>
                  <a:pt x="7416575" y="2628900"/>
                </a:lnTo>
                <a:lnTo>
                  <a:pt x="7421329" y="2584854"/>
                </a:lnTo>
                <a:cubicBezTo>
                  <a:pt x="7421329" y="1975672"/>
                  <a:pt x="6892533" y="1481833"/>
                  <a:pt x="6240229" y="1481833"/>
                </a:cubicBezTo>
                <a:cubicBezTo>
                  <a:pt x="5587926" y="1481833"/>
                  <a:pt x="5059130" y="1975672"/>
                  <a:pt x="5059130" y="2584854"/>
                </a:cubicBezTo>
                <a:lnTo>
                  <a:pt x="5063885" y="2628900"/>
                </a:lnTo>
                <a:lnTo>
                  <a:pt x="4283729" y="2628900"/>
                </a:lnTo>
                <a:lnTo>
                  <a:pt x="4288484" y="2584854"/>
                </a:lnTo>
                <a:cubicBezTo>
                  <a:pt x="4288484" y="1975672"/>
                  <a:pt x="3759686" y="1481833"/>
                  <a:pt x="3107383" y="1481833"/>
                </a:cubicBezTo>
                <a:cubicBezTo>
                  <a:pt x="2455079" y="1481833"/>
                  <a:pt x="1926283" y="1975672"/>
                  <a:pt x="1926283" y="2584854"/>
                </a:cubicBezTo>
                <a:lnTo>
                  <a:pt x="1931037" y="2628900"/>
                </a:lnTo>
                <a:lnTo>
                  <a:pt x="0" y="2628900"/>
                </a:lnTo>
                <a:lnTo>
                  <a:pt x="0" y="2628700"/>
                </a:lnTo>
                <a:close/>
              </a:path>
            </a:pathLst>
          </a:custGeom>
          <a:solidFill>
            <a:srgbClr val="F9C16B"/>
          </a:solidFill>
          <a:ln>
            <a:noFill/>
          </a:ln>
          <a:effectLst>
            <a:innerShdw blurRad="952500">
              <a:srgbClr val="E0A463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Lekerekített téglalap 10"/>
          <p:cNvSpPr/>
          <p:nvPr/>
        </p:nvSpPr>
        <p:spPr>
          <a:xfrm>
            <a:off x="1812630" y="222705"/>
            <a:ext cx="9954384" cy="1002717"/>
          </a:xfrm>
          <a:prstGeom prst="roundRect">
            <a:avLst/>
          </a:prstGeom>
          <a:solidFill>
            <a:srgbClr val="FBCF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/>
              <a:t>Tegyünk egy képzeletbeli sétát ebben </a:t>
            </a:r>
          </a:p>
          <a:p>
            <a:pPr algn="ctr"/>
            <a:r>
              <a:rPr lang="hu-HU" sz="3200" dirty="0" smtClean="0"/>
              <a:t>a régi jeruzsálemi templomban!</a:t>
            </a:r>
            <a:endParaRPr lang="hu-HU" sz="3200" dirty="0"/>
          </a:p>
        </p:txBody>
      </p:sp>
      <p:sp>
        <p:nvSpPr>
          <p:cNvPr id="14" name="Lekerekített téglalap 13">
            <a:hlinkClick r:id="rId2"/>
          </p:cNvPr>
          <p:cNvSpPr/>
          <p:nvPr/>
        </p:nvSpPr>
        <p:spPr>
          <a:xfrm>
            <a:off x="1387644" y="3364854"/>
            <a:ext cx="4519988" cy="1157674"/>
          </a:xfrm>
          <a:prstGeom prst="roundRect">
            <a:avLst/>
          </a:prstGeom>
          <a:solidFill>
            <a:srgbClr val="FBCF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/>
              <a:t>Kattints a templom rajzára!</a:t>
            </a:r>
            <a:endParaRPr lang="hu-HU" sz="3200" dirty="0"/>
          </a:p>
        </p:txBody>
      </p:sp>
      <p:sp>
        <p:nvSpPr>
          <p:cNvPr id="16" name="Lekerekített téglalap 15"/>
          <p:cNvSpPr/>
          <p:nvPr/>
        </p:nvSpPr>
        <p:spPr>
          <a:xfrm>
            <a:off x="545098" y="5320392"/>
            <a:ext cx="10808309" cy="1031898"/>
          </a:xfrm>
          <a:prstGeom prst="roundRect">
            <a:avLst/>
          </a:prstGeom>
          <a:solidFill>
            <a:srgbClr val="DC8C1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/>
              <a:t>Figyeld meg, hogy </a:t>
            </a:r>
            <a:r>
              <a:rPr lang="hu-HU" sz="2800" b="1" dirty="0" smtClean="0"/>
              <a:t>milyen sok része </a:t>
            </a:r>
            <a:r>
              <a:rPr lang="hu-HU" sz="2800" dirty="0" smtClean="0"/>
              <a:t>van az épületnek! </a:t>
            </a:r>
          </a:p>
          <a:p>
            <a:pPr algn="ctr"/>
            <a:r>
              <a:rPr lang="hu-HU" sz="2800" dirty="0" smtClean="0"/>
              <a:t>Hasonlít a mai templomokhoz? </a:t>
            </a:r>
            <a:endParaRPr lang="hu-HU" sz="2800" dirty="0"/>
          </a:p>
        </p:txBody>
      </p:sp>
      <p:pic>
        <p:nvPicPr>
          <p:cNvPr id="17" name="Kép 16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43" b="97281" l="0" r="996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59619" y="1891426"/>
            <a:ext cx="4180274" cy="3194923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60" y="-10886"/>
            <a:ext cx="1374984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56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A2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Csoportba foglalás 52"/>
          <p:cNvGrpSpPr/>
          <p:nvPr/>
        </p:nvGrpSpPr>
        <p:grpSpPr>
          <a:xfrm>
            <a:off x="1146583" y="2617701"/>
            <a:ext cx="3915784" cy="4240299"/>
            <a:chOff x="1146583" y="2617701"/>
            <a:chExt cx="3915784" cy="4317578"/>
          </a:xfrm>
        </p:grpSpPr>
        <p:sp>
          <p:nvSpPr>
            <p:cNvPr id="41" name="Téglalap 40"/>
            <p:cNvSpPr/>
            <p:nvPr/>
          </p:nvSpPr>
          <p:spPr>
            <a:xfrm>
              <a:off x="4281727" y="2617701"/>
              <a:ext cx="780640" cy="4306379"/>
            </a:xfrm>
            <a:prstGeom prst="rect">
              <a:avLst/>
            </a:prstGeom>
            <a:solidFill>
              <a:srgbClr val="E19B36"/>
            </a:solidFill>
            <a:ln>
              <a:noFill/>
            </a:ln>
            <a:effectLst>
              <a:innerShdw blurRad="698500">
                <a:srgbClr val="DB880F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0" name="Téglalap 49"/>
            <p:cNvSpPr/>
            <p:nvPr/>
          </p:nvSpPr>
          <p:spPr>
            <a:xfrm>
              <a:off x="1146583" y="2628900"/>
              <a:ext cx="780640" cy="4306379"/>
            </a:xfrm>
            <a:prstGeom prst="rect">
              <a:avLst/>
            </a:prstGeom>
            <a:solidFill>
              <a:srgbClr val="E19B36"/>
            </a:solidFill>
            <a:ln>
              <a:noFill/>
            </a:ln>
            <a:effectLst>
              <a:innerShdw blurRad="673100">
                <a:srgbClr val="DB880F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40" name="Trapezoid 39"/>
          <p:cNvSpPr/>
          <p:nvPr/>
        </p:nvSpPr>
        <p:spPr>
          <a:xfrm rot="10800000">
            <a:off x="12643988" y="2066819"/>
            <a:ext cx="965098" cy="550882"/>
          </a:xfrm>
          <a:prstGeom prst="trapezoid">
            <a:avLst/>
          </a:prstGeom>
          <a:solidFill>
            <a:srgbClr val="EAE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5" name="Kép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2368690" y="1472866"/>
            <a:ext cx="2480792" cy="5385134"/>
          </a:xfrm>
          <a:prstGeom prst="rect">
            <a:avLst/>
          </a:prstGeom>
        </p:spPr>
      </p:pic>
      <p:sp>
        <p:nvSpPr>
          <p:cNvPr id="26" name="Szabadkézi sokszög 25"/>
          <p:cNvSpPr/>
          <p:nvPr/>
        </p:nvSpPr>
        <p:spPr>
          <a:xfrm>
            <a:off x="65315" y="152400"/>
            <a:ext cx="12126686" cy="2628900"/>
          </a:xfrm>
          <a:custGeom>
            <a:avLst/>
            <a:gdLst>
              <a:gd name="connsiteX0" fmla="*/ 0 w 12039599"/>
              <a:gd name="connsiteY0" fmla="*/ 0 h 2628900"/>
              <a:gd name="connsiteX1" fmla="*/ 12039599 w 12039599"/>
              <a:gd name="connsiteY1" fmla="*/ 0 h 2628900"/>
              <a:gd name="connsiteX2" fmla="*/ 12039599 w 12039599"/>
              <a:gd name="connsiteY2" fmla="*/ 2628900 h 2628900"/>
              <a:gd name="connsiteX3" fmla="*/ 10549421 w 12039599"/>
              <a:gd name="connsiteY3" fmla="*/ 2628900 h 2628900"/>
              <a:gd name="connsiteX4" fmla="*/ 10554176 w 12039599"/>
              <a:gd name="connsiteY4" fmla="*/ 2584853 h 2628900"/>
              <a:gd name="connsiteX5" fmla="*/ 9373076 w 12039599"/>
              <a:gd name="connsiteY5" fmla="*/ 1481832 h 2628900"/>
              <a:gd name="connsiteX6" fmla="*/ 8191976 w 12039599"/>
              <a:gd name="connsiteY6" fmla="*/ 2584853 h 2628900"/>
              <a:gd name="connsiteX7" fmla="*/ 8196731 w 12039599"/>
              <a:gd name="connsiteY7" fmla="*/ 2628900 h 2628900"/>
              <a:gd name="connsiteX8" fmla="*/ 7416575 w 12039599"/>
              <a:gd name="connsiteY8" fmla="*/ 2628900 h 2628900"/>
              <a:gd name="connsiteX9" fmla="*/ 7421329 w 12039599"/>
              <a:gd name="connsiteY9" fmla="*/ 2584854 h 2628900"/>
              <a:gd name="connsiteX10" fmla="*/ 6240229 w 12039599"/>
              <a:gd name="connsiteY10" fmla="*/ 1481833 h 2628900"/>
              <a:gd name="connsiteX11" fmla="*/ 5059130 w 12039599"/>
              <a:gd name="connsiteY11" fmla="*/ 2584854 h 2628900"/>
              <a:gd name="connsiteX12" fmla="*/ 5063884 w 12039599"/>
              <a:gd name="connsiteY12" fmla="*/ 2628900 h 2628900"/>
              <a:gd name="connsiteX13" fmla="*/ 4283729 w 12039599"/>
              <a:gd name="connsiteY13" fmla="*/ 2628900 h 2628900"/>
              <a:gd name="connsiteX14" fmla="*/ 4288483 w 12039599"/>
              <a:gd name="connsiteY14" fmla="*/ 2584854 h 2628900"/>
              <a:gd name="connsiteX15" fmla="*/ 3107383 w 12039599"/>
              <a:gd name="connsiteY15" fmla="*/ 1481833 h 2628900"/>
              <a:gd name="connsiteX16" fmla="*/ 1926283 w 12039599"/>
              <a:gd name="connsiteY16" fmla="*/ 2584854 h 2628900"/>
              <a:gd name="connsiteX17" fmla="*/ 1931037 w 12039599"/>
              <a:gd name="connsiteY17" fmla="*/ 2628900 h 2628900"/>
              <a:gd name="connsiteX18" fmla="*/ 0 w 12039599"/>
              <a:gd name="connsiteY18" fmla="*/ 2628900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039599" h="2628900">
                <a:moveTo>
                  <a:pt x="0" y="0"/>
                </a:moveTo>
                <a:lnTo>
                  <a:pt x="12039599" y="0"/>
                </a:lnTo>
                <a:lnTo>
                  <a:pt x="12039599" y="2628900"/>
                </a:lnTo>
                <a:lnTo>
                  <a:pt x="10549421" y="2628900"/>
                </a:lnTo>
                <a:lnTo>
                  <a:pt x="10554176" y="2584853"/>
                </a:lnTo>
                <a:cubicBezTo>
                  <a:pt x="10554176" y="1975671"/>
                  <a:pt x="10025380" y="1481832"/>
                  <a:pt x="9373076" y="1481832"/>
                </a:cubicBezTo>
                <a:cubicBezTo>
                  <a:pt x="8720772" y="1481832"/>
                  <a:pt x="8191976" y="1975671"/>
                  <a:pt x="8191976" y="2584853"/>
                </a:cubicBezTo>
                <a:lnTo>
                  <a:pt x="8196731" y="2628900"/>
                </a:lnTo>
                <a:lnTo>
                  <a:pt x="7416575" y="2628900"/>
                </a:lnTo>
                <a:lnTo>
                  <a:pt x="7421329" y="2584854"/>
                </a:lnTo>
                <a:cubicBezTo>
                  <a:pt x="7421329" y="1975672"/>
                  <a:pt x="6892533" y="1481833"/>
                  <a:pt x="6240229" y="1481833"/>
                </a:cubicBezTo>
                <a:cubicBezTo>
                  <a:pt x="5587925" y="1481833"/>
                  <a:pt x="5059130" y="1975672"/>
                  <a:pt x="5059130" y="2584854"/>
                </a:cubicBezTo>
                <a:lnTo>
                  <a:pt x="5063884" y="2628900"/>
                </a:lnTo>
                <a:lnTo>
                  <a:pt x="4283729" y="2628900"/>
                </a:lnTo>
                <a:lnTo>
                  <a:pt x="4288483" y="2584854"/>
                </a:lnTo>
                <a:cubicBezTo>
                  <a:pt x="4288483" y="1975672"/>
                  <a:pt x="3759686" y="1481833"/>
                  <a:pt x="3107383" y="1481833"/>
                </a:cubicBezTo>
                <a:cubicBezTo>
                  <a:pt x="2455079" y="1481833"/>
                  <a:pt x="1926283" y="1975672"/>
                  <a:pt x="1926283" y="2584854"/>
                </a:cubicBezTo>
                <a:lnTo>
                  <a:pt x="1931037" y="2628900"/>
                </a:lnTo>
                <a:lnTo>
                  <a:pt x="0" y="2628900"/>
                </a:lnTo>
                <a:close/>
              </a:path>
            </a:pathLst>
          </a:custGeom>
          <a:solidFill>
            <a:srgbClr val="DB880F"/>
          </a:solidFill>
          <a:ln>
            <a:noFill/>
          </a:ln>
          <a:effectLst>
            <a:innerShdw blurRad="1270000">
              <a:srgbClr val="E19B36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/>
          </a:p>
        </p:txBody>
      </p:sp>
      <p:sp>
        <p:nvSpPr>
          <p:cNvPr id="48" name="Téglalap 47"/>
          <p:cNvSpPr/>
          <p:nvPr/>
        </p:nvSpPr>
        <p:spPr>
          <a:xfrm>
            <a:off x="7437623" y="2628901"/>
            <a:ext cx="780640" cy="4229100"/>
          </a:xfrm>
          <a:prstGeom prst="rect">
            <a:avLst/>
          </a:prstGeom>
          <a:solidFill>
            <a:srgbClr val="E19B36"/>
          </a:solidFill>
          <a:ln>
            <a:noFill/>
          </a:ln>
          <a:effectLst>
            <a:innerShdw blurRad="419100">
              <a:srgbClr val="DB880F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9" name="Téglalap 48"/>
          <p:cNvSpPr/>
          <p:nvPr/>
        </p:nvSpPr>
        <p:spPr>
          <a:xfrm>
            <a:off x="10572767" y="2631078"/>
            <a:ext cx="780640" cy="4215923"/>
          </a:xfrm>
          <a:prstGeom prst="rect">
            <a:avLst/>
          </a:prstGeom>
          <a:solidFill>
            <a:srgbClr val="E19B36"/>
          </a:solidFill>
          <a:ln>
            <a:noFill/>
          </a:ln>
          <a:effectLst>
            <a:innerShdw blurRad="546100">
              <a:srgbClr val="DB880F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6" name="Csoportba foglalás 5"/>
          <p:cNvGrpSpPr/>
          <p:nvPr/>
        </p:nvGrpSpPr>
        <p:grpSpPr>
          <a:xfrm>
            <a:off x="1595000" y="1802882"/>
            <a:ext cx="2480792" cy="5385134"/>
            <a:chOff x="1595000" y="1802882"/>
            <a:chExt cx="2480792" cy="5385134"/>
          </a:xfrm>
        </p:grpSpPr>
        <p:pic>
          <p:nvPicPr>
            <p:cNvPr id="57" name="Kép 5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95000" y="1802882"/>
              <a:ext cx="2480792" cy="5385134"/>
            </a:xfrm>
            <a:prstGeom prst="rect">
              <a:avLst/>
            </a:prstGeom>
          </p:spPr>
        </p:pic>
        <p:pic>
          <p:nvPicPr>
            <p:cNvPr id="20" name="Kép 19"/>
            <p:cNvPicPr>
              <a:picLocks noChangeAspect="1"/>
            </p:cNvPicPr>
            <p:nvPr/>
          </p:nvPicPr>
          <p:blipFill rotWithShape="1">
            <a:blip r:embed="rId3"/>
            <a:srcRect l="35354" t="14491" b="1"/>
            <a:stretch/>
          </p:blipFill>
          <p:spPr>
            <a:xfrm>
              <a:off x="2707697" y="2884345"/>
              <a:ext cx="291646" cy="114687"/>
            </a:xfrm>
            <a:prstGeom prst="rect">
              <a:avLst/>
            </a:prstGeom>
          </p:spPr>
        </p:pic>
      </p:grpSp>
      <p:sp>
        <p:nvSpPr>
          <p:cNvPr id="29" name="Szabadkézi sokszög 28"/>
          <p:cNvSpPr/>
          <p:nvPr/>
        </p:nvSpPr>
        <p:spPr>
          <a:xfrm>
            <a:off x="1" y="0"/>
            <a:ext cx="12191999" cy="2628900"/>
          </a:xfrm>
          <a:custGeom>
            <a:avLst/>
            <a:gdLst>
              <a:gd name="connsiteX0" fmla="*/ 0 w 12191999"/>
              <a:gd name="connsiteY0" fmla="*/ 0 h 2628900"/>
              <a:gd name="connsiteX1" fmla="*/ 131299 w 12191999"/>
              <a:gd name="connsiteY1" fmla="*/ 0 h 2628900"/>
              <a:gd name="connsiteX2" fmla="*/ 12191999 w 12191999"/>
              <a:gd name="connsiteY2" fmla="*/ 0 h 2628900"/>
              <a:gd name="connsiteX3" fmla="*/ 12191999 w 12191999"/>
              <a:gd name="connsiteY3" fmla="*/ 2628900 h 2628900"/>
              <a:gd name="connsiteX4" fmla="*/ 10549421 w 12191999"/>
              <a:gd name="connsiteY4" fmla="*/ 2628900 h 2628900"/>
              <a:gd name="connsiteX5" fmla="*/ 10554176 w 12191999"/>
              <a:gd name="connsiteY5" fmla="*/ 2584853 h 2628900"/>
              <a:gd name="connsiteX6" fmla="*/ 9373076 w 12191999"/>
              <a:gd name="connsiteY6" fmla="*/ 1481832 h 2628900"/>
              <a:gd name="connsiteX7" fmla="*/ 8191976 w 12191999"/>
              <a:gd name="connsiteY7" fmla="*/ 2584853 h 2628900"/>
              <a:gd name="connsiteX8" fmla="*/ 8196731 w 12191999"/>
              <a:gd name="connsiteY8" fmla="*/ 2628900 h 2628900"/>
              <a:gd name="connsiteX9" fmla="*/ 7416575 w 12191999"/>
              <a:gd name="connsiteY9" fmla="*/ 2628900 h 2628900"/>
              <a:gd name="connsiteX10" fmla="*/ 7421329 w 12191999"/>
              <a:gd name="connsiteY10" fmla="*/ 2584854 h 2628900"/>
              <a:gd name="connsiteX11" fmla="*/ 6240229 w 12191999"/>
              <a:gd name="connsiteY11" fmla="*/ 1481833 h 2628900"/>
              <a:gd name="connsiteX12" fmla="*/ 5059130 w 12191999"/>
              <a:gd name="connsiteY12" fmla="*/ 2584854 h 2628900"/>
              <a:gd name="connsiteX13" fmla="*/ 5063885 w 12191999"/>
              <a:gd name="connsiteY13" fmla="*/ 2628900 h 2628900"/>
              <a:gd name="connsiteX14" fmla="*/ 4283729 w 12191999"/>
              <a:gd name="connsiteY14" fmla="*/ 2628900 h 2628900"/>
              <a:gd name="connsiteX15" fmla="*/ 4288484 w 12191999"/>
              <a:gd name="connsiteY15" fmla="*/ 2584854 h 2628900"/>
              <a:gd name="connsiteX16" fmla="*/ 3107383 w 12191999"/>
              <a:gd name="connsiteY16" fmla="*/ 1481833 h 2628900"/>
              <a:gd name="connsiteX17" fmla="*/ 1926283 w 12191999"/>
              <a:gd name="connsiteY17" fmla="*/ 2584854 h 2628900"/>
              <a:gd name="connsiteX18" fmla="*/ 1931037 w 12191999"/>
              <a:gd name="connsiteY18" fmla="*/ 2628900 h 2628900"/>
              <a:gd name="connsiteX19" fmla="*/ 0 w 12191999"/>
              <a:gd name="connsiteY19" fmla="*/ 2628900 h 2628900"/>
              <a:gd name="connsiteX20" fmla="*/ 0 w 12191999"/>
              <a:gd name="connsiteY20" fmla="*/ 2628700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1999" h="2628900">
                <a:moveTo>
                  <a:pt x="0" y="0"/>
                </a:moveTo>
                <a:lnTo>
                  <a:pt x="131299" y="0"/>
                </a:lnTo>
                <a:lnTo>
                  <a:pt x="12191999" y="0"/>
                </a:lnTo>
                <a:lnTo>
                  <a:pt x="12191999" y="2628900"/>
                </a:lnTo>
                <a:lnTo>
                  <a:pt x="10549421" y="2628900"/>
                </a:lnTo>
                <a:lnTo>
                  <a:pt x="10554176" y="2584853"/>
                </a:lnTo>
                <a:cubicBezTo>
                  <a:pt x="10554176" y="1975671"/>
                  <a:pt x="10025380" y="1481832"/>
                  <a:pt x="9373076" y="1481832"/>
                </a:cubicBezTo>
                <a:cubicBezTo>
                  <a:pt x="8720772" y="1481832"/>
                  <a:pt x="8191976" y="1975671"/>
                  <a:pt x="8191976" y="2584853"/>
                </a:cubicBezTo>
                <a:lnTo>
                  <a:pt x="8196731" y="2628900"/>
                </a:lnTo>
                <a:lnTo>
                  <a:pt x="7416575" y="2628900"/>
                </a:lnTo>
                <a:lnTo>
                  <a:pt x="7421329" y="2584854"/>
                </a:lnTo>
                <a:cubicBezTo>
                  <a:pt x="7421329" y="1975672"/>
                  <a:pt x="6892533" y="1481833"/>
                  <a:pt x="6240229" y="1481833"/>
                </a:cubicBezTo>
                <a:cubicBezTo>
                  <a:pt x="5587926" y="1481833"/>
                  <a:pt x="5059130" y="1975672"/>
                  <a:pt x="5059130" y="2584854"/>
                </a:cubicBezTo>
                <a:lnTo>
                  <a:pt x="5063885" y="2628900"/>
                </a:lnTo>
                <a:lnTo>
                  <a:pt x="4283729" y="2628900"/>
                </a:lnTo>
                <a:lnTo>
                  <a:pt x="4288484" y="2584854"/>
                </a:lnTo>
                <a:cubicBezTo>
                  <a:pt x="4288484" y="1975672"/>
                  <a:pt x="3759686" y="1481833"/>
                  <a:pt x="3107383" y="1481833"/>
                </a:cubicBezTo>
                <a:cubicBezTo>
                  <a:pt x="2455079" y="1481833"/>
                  <a:pt x="1926283" y="1975672"/>
                  <a:pt x="1926283" y="2584854"/>
                </a:cubicBezTo>
                <a:lnTo>
                  <a:pt x="1931037" y="2628900"/>
                </a:lnTo>
                <a:lnTo>
                  <a:pt x="0" y="2628900"/>
                </a:lnTo>
                <a:lnTo>
                  <a:pt x="0" y="2628700"/>
                </a:lnTo>
                <a:close/>
              </a:path>
            </a:pathLst>
          </a:custGeom>
          <a:solidFill>
            <a:srgbClr val="F9C16B"/>
          </a:solidFill>
          <a:ln>
            <a:noFill/>
          </a:ln>
          <a:effectLst>
            <a:innerShdw blurRad="952500">
              <a:srgbClr val="E0A463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Lekerekített téglalap 29">
            <a:hlinkClick r:id="rId4"/>
          </p:cNvPr>
          <p:cNvSpPr/>
          <p:nvPr/>
        </p:nvSpPr>
        <p:spPr>
          <a:xfrm>
            <a:off x="3910120" y="666809"/>
            <a:ext cx="6155005" cy="3153557"/>
          </a:xfrm>
          <a:prstGeom prst="roundRect">
            <a:avLst>
              <a:gd name="adj" fmla="val 20525"/>
            </a:avLst>
          </a:prstGeom>
          <a:solidFill>
            <a:srgbClr val="45A16F"/>
          </a:solidFill>
          <a:ln>
            <a:noFill/>
          </a:ln>
          <a:effectLst>
            <a:outerShdw blurRad="50800" dist="127000" algn="l" rotWithShape="0">
              <a:schemeClr val="accent6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/>
              <a:t>Jézus is járt a templomban.</a:t>
            </a:r>
          </a:p>
          <a:p>
            <a:pPr algn="ctr"/>
            <a:r>
              <a:rPr lang="hu-HU" sz="2800" dirty="0" smtClean="0"/>
              <a:t>Amikor először volt ott, érdekes dolog történt vele.</a:t>
            </a:r>
          </a:p>
          <a:p>
            <a:pPr algn="ctr"/>
            <a:r>
              <a:rPr lang="hu-HU" sz="3200" b="1" dirty="0" smtClean="0"/>
              <a:t>Kattints ide</a:t>
            </a:r>
            <a:r>
              <a:rPr lang="hu-HU" sz="2800" dirty="0" smtClean="0"/>
              <a:t>, és nézz meg egy filmrészletet, ami erről szól!</a:t>
            </a:r>
            <a:endParaRPr lang="hu-HU" sz="2800" dirty="0"/>
          </a:p>
        </p:txBody>
      </p:sp>
      <p:pic>
        <p:nvPicPr>
          <p:cNvPr id="21" name="Kép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2178"/>
            <a:ext cx="1374984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5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2 0.08171 C -0.05586 0.0794 -0.0767 0.08495 -0.18204 0.09166 C -0.28763 0.09884 -0.51719 0.12129 -0.64115 0.12407 C -0.84857 0.16227 -0.89115 0.04815 -0.89115 0.04838 " pathEditMode="relative" rAng="0" ptsTypes="AAAA">
                                      <p:cBhvr>
                                        <p:cTn id="6" dur="3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167" y="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75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25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églalap 17"/>
          <p:cNvSpPr/>
          <p:nvPr/>
        </p:nvSpPr>
        <p:spPr>
          <a:xfrm>
            <a:off x="3025978" y="0"/>
            <a:ext cx="6140045" cy="6858000"/>
          </a:xfrm>
          <a:prstGeom prst="rect">
            <a:avLst/>
          </a:prstGeom>
          <a:solidFill>
            <a:srgbClr val="896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 dirty="0"/>
          </a:p>
        </p:txBody>
      </p:sp>
      <p:sp>
        <p:nvSpPr>
          <p:cNvPr id="2" name="Téglalap 1"/>
          <p:cNvSpPr/>
          <p:nvPr/>
        </p:nvSpPr>
        <p:spPr>
          <a:xfrm>
            <a:off x="3516298" y="0"/>
            <a:ext cx="5193792" cy="6858000"/>
          </a:xfrm>
          <a:prstGeom prst="rect">
            <a:avLst/>
          </a:prstGeom>
          <a:solidFill>
            <a:srgbClr val="A57F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3101926" y="2359384"/>
            <a:ext cx="5702610" cy="1464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endParaRPr lang="hu-HU" sz="4400" dirty="0" smtClean="0">
              <a:solidFill>
                <a:schemeClr val="bg1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924067" y="192077"/>
            <a:ext cx="10343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>
                <a:solidFill>
                  <a:schemeClr val="bg1"/>
                </a:solidFill>
              </a:rPr>
              <a:t>Hogy is történt mindez? </a:t>
            </a:r>
          </a:p>
          <a:p>
            <a:pPr algn="ctr"/>
            <a:r>
              <a:rPr lang="hu-HU" sz="3600" dirty="0" smtClean="0">
                <a:solidFill>
                  <a:schemeClr val="bg1"/>
                </a:solidFill>
              </a:rPr>
              <a:t>Idézzük fel a képek segítségével!</a:t>
            </a:r>
            <a:endParaRPr lang="hu-HU" sz="3600" dirty="0">
              <a:solidFill>
                <a:schemeClr val="bg1"/>
              </a:solidFill>
            </a:endParaRPr>
          </a:p>
        </p:txBody>
      </p:sp>
      <p:pic>
        <p:nvPicPr>
          <p:cNvPr id="25" name="Kép 2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59" b="97925" l="9408" r="99652">
                        <a14:foregroundMark x1="14286" y1="86307" x2="90941" y2="88797"/>
                        <a14:foregroundMark x1="67944" y1="63485" x2="67944" y2="63485"/>
                        <a14:foregroundMark x1="65854" y1="64315" x2="52265" y2="970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69467" y="1126779"/>
            <a:ext cx="2419730" cy="246521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Kép 2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2" b="100000" l="0" r="9942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317264" y="980482"/>
            <a:ext cx="2563286" cy="2588076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Szövegdoboz 26"/>
          <p:cNvSpPr txBox="1"/>
          <p:nvPr/>
        </p:nvSpPr>
        <p:spPr>
          <a:xfrm>
            <a:off x="2279967" y="3769112"/>
            <a:ext cx="1195830" cy="46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28" name="Szövegdoboz 27"/>
          <p:cNvSpPr txBox="1"/>
          <p:nvPr/>
        </p:nvSpPr>
        <p:spPr>
          <a:xfrm>
            <a:off x="2221943" y="3706757"/>
            <a:ext cx="1395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bg1"/>
                </a:solidFill>
              </a:rPr>
              <a:t>József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29" name="Szövegdoboz 28"/>
          <p:cNvSpPr txBox="1"/>
          <p:nvPr/>
        </p:nvSpPr>
        <p:spPr>
          <a:xfrm>
            <a:off x="8679097" y="3769112"/>
            <a:ext cx="1395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bg1"/>
                </a:solidFill>
              </a:rPr>
              <a:t>Mária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30" name="Szövegdoboz 29"/>
          <p:cNvSpPr txBox="1"/>
          <p:nvPr/>
        </p:nvSpPr>
        <p:spPr>
          <a:xfrm>
            <a:off x="4421737" y="3029209"/>
            <a:ext cx="3481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chemeClr val="bg1"/>
                </a:solidFill>
              </a:rPr>
              <a:t>é</a:t>
            </a:r>
            <a:r>
              <a:rPr lang="hu-HU" sz="2800" dirty="0" smtClean="0">
                <a:solidFill>
                  <a:schemeClr val="bg1"/>
                </a:solidFill>
              </a:rPr>
              <a:t>s a 12 éves Jézus</a:t>
            </a:r>
            <a:endParaRPr lang="hu-HU" sz="2400" dirty="0">
              <a:solidFill>
                <a:schemeClr val="bg1"/>
              </a:solidFill>
            </a:endParaRPr>
          </a:p>
        </p:txBody>
      </p:sp>
      <p:pic>
        <p:nvPicPr>
          <p:cNvPr id="31" name="Kép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383691" cy="1368000"/>
          </a:xfrm>
          <a:prstGeom prst="rect">
            <a:avLst/>
          </a:prstGeom>
        </p:spPr>
      </p:pic>
      <p:sp>
        <p:nvSpPr>
          <p:cNvPr id="35" name="Szövegdoboz 34"/>
          <p:cNvSpPr txBox="1"/>
          <p:nvPr/>
        </p:nvSpPr>
        <p:spPr>
          <a:xfrm>
            <a:off x="3617704" y="6081235"/>
            <a:ext cx="4437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Názáretből útra keltek.</a:t>
            </a:r>
            <a:endParaRPr lang="hu-HU" sz="2400" dirty="0">
              <a:solidFill>
                <a:schemeClr val="bg1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6479" y="3515755"/>
            <a:ext cx="2377646" cy="253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57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2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2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2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AC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églalap 1"/>
          <p:cNvSpPr/>
          <p:nvPr/>
        </p:nvSpPr>
        <p:spPr>
          <a:xfrm>
            <a:off x="531098" y="0"/>
            <a:ext cx="10943508" cy="6846849"/>
          </a:xfrm>
          <a:custGeom>
            <a:avLst/>
            <a:gdLst>
              <a:gd name="connsiteX0" fmla="*/ 0 w 5193792"/>
              <a:gd name="connsiteY0" fmla="*/ 0 h 6858000"/>
              <a:gd name="connsiteX1" fmla="*/ 5193792 w 5193792"/>
              <a:gd name="connsiteY1" fmla="*/ 0 h 6858000"/>
              <a:gd name="connsiteX2" fmla="*/ 5193792 w 5193792"/>
              <a:gd name="connsiteY2" fmla="*/ 6858000 h 6858000"/>
              <a:gd name="connsiteX3" fmla="*/ 0 w 5193792"/>
              <a:gd name="connsiteY3" fmla="*/ 6858000 h 6858000"/>
              <a:gd name="connsiteX4" fmla="*/ 0 w 5193792"/>
              <a:gd name="connsiteY4" fmla="*/ 0 h 6858000"/>
              <a:gd name="connsiteX0" fmla="*/ 0 w 7167558"/>
              <a:gd name="connsiteY0" fmla="*/ 0 h 6858000"/>
              <a:gd name="connsiteX1" fmla="*/ 5193792 w 7167558"/>
              <a:gd name="connsiteY1" fmla="*/ 0 h 6858000"/>
              <a:gd name="connsiteX2" fmla="*/ 7167558 w 7167558"/>
              <a:gd name="connsiteY2" fmla="*/ 6846849 h 6858000"/>
              <a:gd name="connsiteX3" fmla="*/ 0 w 7167558"/>
              <a:gd name="connsiteY3" fmla="*/ 6858000 h 6858000"/>
              <a:gd name="connsiteX4" fmla="*/ 0 w 7167558"/>
              <a:gd name="connsiteY4" fmla="*/ 0 h 6858000"/>
              <a:gd name="connsiteX0" fmla="*/ 2141034 w 9308592"/>
              <a:gd name="connsiteY0" fmla="*/ 0 h 6846849"/>
              <a:gd name="connsiteX1" fmla="*/ 7334826 w 9308592"/>
              <a:gd name="connsiteY1" fmla="*/ 0 h 6846849"/>
              <a:gd name="connsiteX2" fmla="*/ 9308592 w 9308592"/>
              <a:gd name="connsiteY2" fmla="*/ 6846849 h 6846849"/>
              <a:gd name="connsiteX3" fmla="*/ 0 w 9308592"/>
              <a:gd name="connsiteY3" fmla="*/ 6846849 h 6846849"/>
              <a:gd name="connsiteX4" fmla="*/ 2141034 w 9308592"/>
              <a:gd name="connsiteY4" fmla="*/ 0 h 6846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8592" h="6846849">
                <a:moveTo>
                  <a:pt x="2141034" y="0"/>
                </a:moveTo>
                <a:lnTo>
                  <a:pt x="7334826" y="0"/>
                </a:lnTo>
                <a:lnTo>
                  <a:pt x="9308592" y="6846849"/>
                </a:lnTo>
                <a:lnTo>
                  <a:pt x="0" y="6846849"/>
                </a:lnTo>
                <a:lnTo>
                  <a:pt x="2141034" y="0"/>
                </a:lnTo>
                <a:close/>
              </a:path>
            </a:pathLst>
          </a:custGeom>
          <a:solidFill>
            <a:srgbClr val="896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 dirty="0"/>
          </a:p>
        </p:txBody>
      </p:sp>
      <p:sp>
        <p:nvSpPr>
          <p:cNvPr id="2" name="Téglalap 1"/>
          <p:cNvSpPr/>
          <p:nvPr/>
        </p:nvSpPr>
        <p:spPr>
          <a:xfrm>
            <a:off x="1358070" y="0"/>
            <a:ext cx="9308592" cy="6846849"/>
          </a:xfrm>
          <a:custGeom>
            <a:avLst/>
            <a:gdLst>
              <a:gd name="connsiteX0" fmla="*/ 0 w 5193792"/>
              <a:gd name="connsiteY0" fmla="*/ 0 h 6858000"/>
              <a:gd name="connsiteX1" fmla="*/ 5193792 w 5193792"/>
              <a:gd name="connsiteY1" fmla="*/ 0 h 6858000"/>
              <a:gd name="connsiteX2" fmla="*/ 5193792 w 5193792"/>
              <a:gd name="connsiteY2" fmla="*/ 6858000 h 6858000"/>
              <a:gd name="connsiteX3" fmla="*/ 0 w 5193792"/>
              <a:gd name="connsiteY3" fmla="*/ 6858000 h 6858000"/>
              <a:gd name="connsiteX4" fmla="*/ 0 w 5193792"/>
              <a:gd name="connsiteY4" fmla="*/ 0 h 6858000"/>
              <a:gd name="connsiteX0" fmla="*/ 0 w 7167558"/>
              <a:gd name="connsiteY0" fmla="*/ 0 h 6858000"/>
              <a:gd name="connsiteX1" fmla="*/ 5193792 w 7167558"/>
              <a:gd name="connsiteY1" fmla="*/ 0 h 6858000"/>
              <a:gd name="connsiteX2" fmla="*/ 7167558 w 7167558"/>
              <a:gd name="connsiteY2" fmla="*/ 6846849 h 6858000"/>
              <a:gd name="connsiteX3" fmla="*/ 0 w 7167558"/>
              <a:gd name="connsiteY3" fmla="*/ 6858000 h 6858000"/>
              <a:gd name="connsiteX4" fmla="*/ 0 w 7167558"/>
              <a:gd name="connsiteY4" fmla="*/ 0 h 6858000"/>
              <a:gd name="connsiteX0" fmla="*/ 2141034 w 9308592"/>
              <a:gd name="connsiteY0" fmla="*/ 0 h 6846849"/>
              <a:gd name="connsiteX1" fmla="*/ 7334826 w 9308592"/>
              <a:gd name="connsiteY1" fmla="*/ 0 h 6846849"/>
              <a:gd name="connsiteX2" fmla="*/ 9308592 w 9308592"/>
              <a:gd name="connsiteY2" fmla="*/ 6846849 h 6846849"/>
              <a:gd name="connsiteX3" fmla="*/ 0 w 9308592"/>
              <a:gd name="connsiteY3" fmla="*/ 6846849 h 6846849"/>
              <a:gd name="connsiteX4" fmla="*/ 2141034 w 9308592"/>
              <a:gd name="connsiteY4" fmla="*/ 0 h 6846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8592" h="6846849">
                <a:moveTo>
                  <a:pt x="2141034" y="0"/>
                </a:moveTo>
                <a:lnTo>
                  <a:pt x="7334826" y="0"/>
                </a:lnTo>
                <a:lnTo>
                  <a:pt x="9308592" y="6846849"/>
                </a:lnTo>
                <a:lnTo>
                  <a:pt x="0" y="6846849"/>
                </a:lnTo>
                <a:lnTo>
                  <a:pt x="2141034" y="0"/>
                </a:lnTo>
                <a:close/>
              </a:path>
            </a:pathLst>
          </a:custGeom>
          <a:solidFill>
            <a:srgbClr val="A57F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3098650" y="2384032"/>
            <a:ext cx="5702610" cy="1464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endParaRPr lang="hu-HU" sz="4400" dirty="0" smtClean="0">
              <a:solidFill>
                <a:schemeClr val="bg1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2075955" y="6058247"/>
            <a:ext cx="7872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solidFill>
                  <a:schemeClr val="bg1"/>
                </a:solidFill>
              </a:rPr>
              <a:t>Elutaztak Jeruzsálembe a </a:t>
            </a:r>
            <a:r>
              <a:rPr lang="hu-HU" sz="3200" b="1" dirty="0" smtClean="0">
                <a:solidFill>
                  <a:schemeClr val="bg1"/>
                </a:solidFill>
              </a:rPr>
              <a:t>templomba.</a:t>
            </a:r>
            <a:endParaRPr lang="hu-HU" sz="3200" dirty="0">
              <a:solidFill>
                <a:schemeClr val="bg1"/>
              </a:solidFill>
            </a:endParaRPr>
          </a:p>
        </p:txBody>
      </p:sp>
      <p:sp>
        <p:nvSpPr>
          <p:cNvPr id="27" name="Szövegdoboz 26"/>
          <p:cNvSpPr txBox="1"/>
          <p:nvPr/>
        </p:nvSpPr>
        <p:spPr>
          <a:xfrm>
            <a:off x="2279967" y="3769112"/>
            <a:ext cx="1195830" cy="46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pic>
        <p:nvPicPr>
          <p:cNvPr id="22" name="Kép 2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43" b="97281" l="0" r="996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40279" y="882516"/>
            <a:ext cx="5219700" cy="3989342"/>
          </a:xfrm>
          <a:prstGeom prst="rect">
            <a:avLst/>
          </a:prstGeom>
        </p:spPr>
      </p:pic>
      <p:grpSp>
        <p:nvGrpSpPr>
          <p:cNvPr id="35" name="Csoportba foglalás 34"/>
          <p:cNvGrpSpPr/>
          <p:nvPr/>
        </p:nvGrpSpPr>
        <p:grpSpPr>
          <a:xfrm>
            <a:off x="4909324" y="3370342"/>
            <a:ext cx="2373352" cy="2534829"/>
            <a:chOff x="638783" y="2208001"/>
            <a:chExt cx="1996069" cy="211873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6" name="Kép 35"/>
            <p:cNvPicPr>
              <a:picLocks noChangeAspect="1"/>
            </p:cNvPicPr>
            <p:nvPr/>
          </p:nvPicPr>
          <p:blipFill rotWithShape="1">
            <a:blip r:embed="rId4"/>
            <a:srcRect l="21206" t="6298" r="23768" b="66699"/>
            <a:stretch/>
          </p:blipFill>
          <p:spPr>
            <a:xfrm>
              <a:off x="638783" y="2208001"/>
              <a:ext cx="1996069" cy="2118731"/>
            </a:xfrm>
            <a:prstGeom prst="ellipse">
              <a:avLst/>
            </a:prstGeom>
          </p:spPr>
        </p:pic>
        <p:pic>
          <p:nvPicPr>
            <p:cNvPr id="37" name="Kép 36"/>
            <p:cNvPicPr>
              <a:picLocks noChangeAspect="1"/>
            </p:cNvPicPr>
            <p:nvPr/>
          </p:nvPicPr>
          <p:blipFill rotWithShape="1">
            <a:blip r:embed="rId5"/>
            <a:srcRect l="35354" t="14491" b="1"/>
            <a:stretch/>
          </p:blipFill>
          <p:spPr>
            <a:xfrm>
              <a:off x="1479347" y="3261849"/>
              <a:ext cx="426453" cy="167151"/>
            </a:xfrm>
            <a:prstGeom prst="ellipse">
              <a:avLst/>
            </a:prstGeom>
          </p:spPr>
        </p:pic>
      </p:grpSp>
      <p:pic>
        <p:nvPicPr>
          <p:cNvPr id="38" name="Kép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383691" cy="1368000"/>
          </a:xfrm>
          <a:prstGeom prst="rect">
            <a:avLst/>
          </a:prstGeom>
        </p:spPr>
      </p:pic>
      <p:pic>
        <p:nvPicPr>
          <p:cNvPr id="40" name="Kép 3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59" b="97925" l="9408" r="99652">
                        <a14:foregroundMark x1="14286" y1="86307" x2="90941" y2="88797"/>
                        <a14:foregroundMark x1="67944" y1="63485" x2="67944" y2="63485"/>
                        <a14:foregroundMark x1="65854" y1="64315" x2="52265" y2="970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69467" y="1126779"/>
            <a:ext cx="2419730" cy="246521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" name="Kép 44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62" b="100000" l="0" r="9942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305984" y="980482"/>
            <a:ext cx="2563286" cy="2588076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186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églalap 1"/>
          <p:cNvSpPr/>
          <p:nvPr/>
        </p:nvSpPr>
        <p:spPr>
          <a:xfrm flipV="1">
            <a:off x="-59719" y="-22588"/>
            <a:ext cx="12288859" cy="2619032"/>
          </a:xfrm>
          <a:custGeom>
            <a:avLst/>
            <a:gdLst>
              <a:gd name="connsiteX0" fmla="*/ 0 w 5193792"/>
              <a:gd name="connsiteY0" fmla="*/ 0 h 6858000"/>
              <a:gd name="connsiteX1" fmla="*/ 5193792 w 5193792"/>
              <a:gd name="connsiteY1" fmla="*/ 0 h 6858000"/>
              <a:gd name="connsiteX2" fmla="*/ 5193792 w 5193792"/>
              <a:gd name="connsiteY2" fmla="*/ 6858000 h 6858000"/>
              <a:gd name="connsiteX3" fmla="*/ 0 w 5193792"/>
              <a:gd name="connsiteY3" fmla="*/ 6858000 h 6858000"/>
              <a:gd name="connsiteX4" fmla="*/ 0 w 5193792"/>
              <a:gd name="connsiteY4" fmla="*/ 0 h 6858000"/>
              <a:gd name="connsiteX0" fmla="*/ 0 w 7167558"/>
              <a:gd name="connsiteY0" fmla="*/ 0 h 6858000"/>
              <a:gd name="connsiteX1" fmla="*/ 5193792 w 7167558"/>
              <a:gd name="connsiteY1" fmla="*/ 0 h 6858000"/>
              <a:gd name="connsiteX2" fmla="*/ 7167558 w 7167558"/>
              <a:gd name="connsiteY2" fmla="*/ 6846849 h 6858000"/>
              <a:gd name="connsiteX3" fmla="*/ 0 w 7167558"/>
              <a:gd name="connsiteY3" fmla="*/ 6858000 h 6858000"/>
              <a:gd name="connsiteX4" fmla="*/ 0 w 7167558"/>
              <a:gd name="connsiteY4" fmla="*/ 0 h 6858000"/>
              <a:gd name="connsiteX0" fmla="*/ 2141034 w 9308592"/>
              <a:gd name="connsiteY0" fmla="*/ 0 h 6846849"/>
              <a:gd name="connsiteX1" fmla="*/ 7334826 w 9308592"/>
              <a:gd name="connsiteY1" fmla="*/ 0 h 6846849"/>
              <a:gd name="connsiteX2" fmla="*/ 9308592 w 9308592"/>
              <a:gd name="connsiteY2" fmla="*/ 6846849 h 6846849"/>
              <a:gd name="connsiteX3" fmla="*/ 0 w 9308592"/>
              <a:gd name="connsiteY3" fmla="*/ 6846849 h 6846849"/>
              <a:gd name="connsiteX4" fmla="*/ 2141034 w 9308592"/>
              <a:gd name="connsiteY4" fmla="*/ 0 h 6846849"/>
              <a:gd name="connsiteX0" fmla="*/ 1248937 w 9308592"/>
              <a:gd name="connsiteY0" fmla="*/ 773030 h 6846849"/>
              <a:gd name="connsiteX1" fmla="*/ 7334826 w 9308592"/>
              <a:gd name="connsiteY1" fmla="*/ 0 h 6846849"/>
              <a:gd name="connsiteX2" fmla="*/ 9308592 w 9308592"/>
              <a:gd name="connsiteY2" fmla="*/ 6846849 h 6846849"/>
              <a:gd name="connsiteX3" fmla="*/ 0 w 9308592"/>
              <a:gd name="connsiteY3" fmla="*/ 6846849 h 6846849"/>
              <a:gd name="connsiteX4" fmla="*/ 1248937 w 9308592"/>
              <a:gd name="connsiteY4" fmla="*/ 773030 h 6846849"/>
              <a:gd name="connsiteX0" fmla="*/ 1248937 w 9308592"/>
              <a:gd name="connsiteY0" fmla="*/ 615269 h 6689088"/>
              <a:gd name="connsiteX1" fmla="*/ 5584085 w 9308592"/>
              <a:gd name="connsiteY1" fmla="*/ 0 h 6689088"/>
              <a:gd name="connsiteX2" fmla="*/ 9308592 w 9308592"/>
              <a:gd name="connsiteY2" fmla="*/ 6689088 h 6689088"/>
              <a:gd name="connsiteX3" fmla="*/ 0 w 9308592"/>
              <a:gd name="connsiteY3" fmla="*/ 6689088 h 6689088"/>
              <a:gd name="connsiteX4" fmla="*/ 1248937 w 9308592"/>
              <a:gd name="connsiteY4" fmla="*/ 615269 h 6689088"/>
              <a:gd name="connsiteX0" fmla="*/ 1248937 w 9308592"/>
              <a:gd name="connsiteY0" fmla="*/ 1823703 h 7897522"/>
              <a:gd name="connsiteX1" fmla="*/ 7627374 w 9308592"/>
              <a:gd name="connsiteY1" fmla="*/ 0 h 7897522"/>
              <a:gd name="connsiteX2" fmla="*/ 9308592 w 9308592"/>
              <a:gd name="connsiteY2" fmla="*/ 7897522 h 7897522"/>
              <a:gd name="connsiteX3" fmla="*/ 0 w 9308592"/>
              <a:gd name="connsiteY3" fmla="*/ 7897522 h 7897522"/>
              <a:gd name="connsiteX4" fmla="*/ 1248937 w 9308592"/>
              <a:gd name="connsiteY4" fmla="*/ 1823703 h 7897522"/>
              <a:gd name="connsiteX0" fmla="*/ 3066448 w 9308592"/>
              <a:gd name="connsiteY0" fmla="*/ 2381439 h 7897522"/>
              <a:gd name="connsiteX1" fmla="*/ 7627374 w 9308592"/>
              <a:gd name="connsiteY1" fmla="*/ 0 h 7897522"/>
              <a:gd name="connsiteX2" fmla="*/ 9308592 w 9308592"/>
              <a:gd name="connsiteY2" fmla="*/ 7897522 h 7897522"/>
              <a:gd name="connsiteX3" fmla="*/ 0 w 9308592"/>
              <a:gd name="connsiteY3" fmla="*/ 7897522 h 7897522"/>
              <a:gd name="connsiteX4" fmla="*/ 3066448 w 9308592"/>
              <a:gd name="connsiteY4" fmla="*/ 2381439 h 7897522"/>
              <a:gd name="connsiteX0" fmla="*/ 3066448 w 9308592"/>
              <a:gd name="connsiteY0" fmla="*/ 615275 h 6131358"/>
              <a:gd name="connsiteX1" fmla="*/ 8022485 w 9308592"/>
              <a:gd name="connsiteY1" fmla="*/ 0 h 6131358"/>
              <a:gd name="connsiteX2" fmla="*/ 9308592 w 9308592"/>
              <a:gd name="connsiteY2" fmla="*/ 6131358 h 6131358"/>
              <a:gd name="connsiteX3" fmla="*/ 0 w 9308592"/>
              <a:gd name="connsiteY3" fmla="*/ 6131358 h 6131358"/>
              <a:gd name="connsiteX4" fmla="*/ 3066448 w 9308592"/>
              <a:gd name="connsiteY4" fmla="*/ 615275 h 6131358"/>
              <a:gd name="connsiteX0" fmla="*/ 3066448 w 10730992"/>
              <a:gd name="connsiteY0" fmla="*/ 615275 h 6177837"/>
              <a:gd name="connsiteX1" fmla="*/ 8022485 w 10730992"/>
              <a:gd name="connsiteY1" fmla="*/ 0 h 6177837"/>
              <a:gd name="connsiteX2" fmla="*/ 10730992 w 10730992"/>
              <a:gd name="connsiteY2" fmla="*/ 6177837 h 6177837"/>
              <a:gd name="connsiteX3" fmla="*/ 0 w 10730992"/>
              <a:gd name="connsiteY3" fmla="*/ 6131358 h 6177837"/>
              <a:gd name="connsiteX4" fmla="*/ 3066448 w 10730992"/>
              <a:gd name="connsiteY4" fmla="*/ 615275 h 6177837"/>
              <a:gd name="connsiteX0" fmla="*/ 3066448 w 10730992"/>
              <a:gd name="connsiteY0" fmla="*/ 118287 h 5680849"/>
              <a:gd name="connsiteX1" fmla="*/ 5651819 w 10730992"/>
              <a:gd name="connsiteY1" fmla="*/ 0 h 5680849"/>
              <a:gd name="connsiteX2" fmla="*/ 10730992 w 10730992"/>
              <a:gd name="connsiteY2" fmla="*/ 5680849 h 5680849"/>
              <a:gd name="connsiteX3" fmla="*/ 0 w 10730992"/>
              <a:gd name="connsiteY3" fmla="*/ 5634370 h 5680849"/>
              <a:gd name="connsiteX4" fmla="*/ 3066448 w 10730992"/>
              <a:gd name="connsiteY4" fmla="*/ 118287 h 5680849"/>
              <a:gd name="connsiteX0" fmla="*/ 1418271 w 10730992"/>
              <a:gd name="connsiteY0" fmla="*/ 297755 h 5680849"/>
              <a:gd name="connsiteX1" fmla="*/ 5651819 w 10730992"/>
              <a:gd name="connsiteY1" fmla="*/ 0 h 5680849"/>
              <a:gd name="connsiteX2" fmla="*/ 10730992 w 10730992"/>
              <a:gd name="connsiteY2" fmla="*/ 5680849 h 5680849"/>
              <a:gd name="connsiteX3" fmla="*/ 0 w 10730992"/>
              <a:gd name="connsiteY3" fmla="*/ 5634370 h 5680849"/>
              <a:gd name="connsiteX4" fmla="*/ 1418271 w 10730992"/>
              <a:gd name="connsiteY4" fmla="*/ 297755 h 5680849"/>
              <a:gd name="connsiteX0" fmla="*/ 1418271 w 10889037"/>
              <a:gd name="connsiteY0" fmla="*/ 297755 h 5634370"/>
              <a:gd name="connsiteX1" fmla="*/ 5651819 w 10889037"/>
              <a:gd name="connsiteY1" fmla="*/ 0 h 5634370"/>
              <a:gd name="connsiteX2" fmla="*/ 10889037 w 10889037"/>
              <a:gd name="connsiteY2" fmla="*/ 5625628 h 5634370"/>
              <a:gd name="connsiteX3" fmla="*/ 0 w 10889037"/>
              <a:gd name="connsiteY3" fmla="*/ 5634370 h 5634370"/>
              <a:gd name="connsiteX4" fmla="*/ 1418271 w 10889037"/>
              <a:gd name="connsiteY4" fmla="*/ 297755 h 5634370"/>
              <a:gd name="connsiteX0" fmla="*/ 2818093 w 12288859"/>
              <a:gd name="connsiteY0" fmla="*/ 297755 h 5661981"/>
              <a:gd name="connsiteX1" fmla="*/ 7051641 w 12288859"/>
              <a:gd name="connsiteY1" fmla="*/ 0 h 5661981"/>
              <a:gd name="connsiteX2" fmla="*/ 12288859 w 12288859"/>
              <a:gd name="connsiteY2" fmla="*/ 5625628 h 5661981"/>
              <a:gd name="connsiteX3" fmla="*/ 0 w 12288859"/>
              <a:gd name="connsiteY3" fmla="*/ 5661981 h 5661981"/>
              <a:gd name="connsiteX4" fmla="*/ 2818093 w 12288859"/>
              <a:gd name="connsiteY4" fmla="*/ 297755 h 5661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88859" h="5661981">
                <a:moveTo>
                  <a:pt x="2818093" y="297755"/>
                </a:moveTo>
                <a:lnTo>
                  <a:pt x="7051641" y="0"/>
                </a:lnTo>
                <a:lnTo>
                  <a:pt x="12288859" y="5625628"/>
                </a:lnTo>
                <a:lnTo>
                  <a:pt x="0" y="5661981"/>
                </a:lnTo>
                <a:lnTo>
                  <a:pt x="2818093" y="297755"/>
                </a:lnTo>
                <a:close/>
              </a:path>
            </a:pathLst>
          </a:custGeom>
          <a:solidFill>
            <a:srgbClr val="FFFF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3098650" y="2384032"/>
            <a:ext cx="5702610" cy="1464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endParaRPr lang="hu-HU" sz="4400" dirty="0" smtClean="0">
              <a:solidFill>
                <a:schemeClr val="bg1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2935487" y="5802377"/>
            <a:ext cx="6321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Nagy ünnep volt, sokan voltak a templomban.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27" name="Szövegdoboz 26"/>
          <p:cNvSpPr txBox="1"/>
          <p:nvPr/>
        </p:nvSpPr>
        <p:spPr>
          <a:xfrm>
            <a:off x="2279967" y="3769112"/>
            <a:ext cx="1195830" cy="46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19" name="Téglalap 1"/>
          <p:cNvSpPr/>
          <p:nvPr/>
        </p:nvSpPr>
        <p:spPr>
          <a:xfrm flipV="1">
            <a:off x="1098824" y="0"/>
            <a:ext cx="8481630" cy="2997200"/>
          </a:xfrm>
          <a:custGeom>
            <a:avLst/>
            <a:gdLst>
              <a:gd name="connsiteX0" fmla="*/ 0 w 5193792"/>
              <a:gd name="connsiteY0" fmla="*/ 0 h 6858000"/>
              <a:gd name="connsiteX1" fmla="*/ 5193792 w 5193792"/>
              <a:gd name="connsiteY1" fmla="*/ 0 h 6858000"/>
              <a:gd name="connsiteX2" fmla="*/ 5193792 w 5193792"/>
              <a:gd name="connsiteY2" fmla="*/ 6858000 h 6858000"/>
              <a:gd name="connsiteX3" fmla="*/ 0 w 5193792"/>
              <a:gd name="connsiteY3" fmla="*/ 6858000 h 6858000"/>
              <a:gd name="connsiteX4" fmla="*/ 0 w 5193792"/>
              <a:gd name="connsiteY4" fmla="*/ 0 h 6858000"/>
              <a:gd name="connsiteX0" fmla="*/ 0 w 7167558"/>
              <a:gd name="connsiteY0" fmla="*/ 0 h 6858000"/>
              <a:gd name="connsiteX1" fmla="*/ 5193792 w 7167558"/>
              <a:gd name="connsiteY1" fmla="*/ 0 h 6858000"/>
              <a:gd name="connsiteX2" fmla="*/ 7167558 w 7167558"/>
              <a:gd name="connsiteY2" fmla="*/ 6846849 h 6858000"/>
              <a:gd name="connsiteX3" fmla="*/ 0 w 7167558"/>
              <a:gd name="connsiteY3" fmla="*/ 6858000 h 6858000"/>
              <a:gd name="connsiteX4" fmla="*/ 0 w 7167558"/>
              <a:gd name="connsiteY4" fmla="*/ 0 h 6858000"/>
              <a:gd name="connsiteX0" fmla="*/ 2141034 w 9308592"/>
              <a:gd name="connsiteY0" fmla="*/ 0 h 6846849"/>
              <a:gd name="connsiteX1" fmla="*/ 7334826 w 9308592"/>
              <a:gd name="connsiteY1" fmla="*/ 0 h 6846849"/>
              <a:gd name="connsiteX2" fmla="*/ 9308592 w 9308592"/>
              <a:gd name="connsiteY2" fmla="*/ 6846849 h 6846849"/>
              <a:gd name="connsiteX3" fmla="*/ 0 w 9308592"/>
              <a:gd name="connsiteY3" fmla="*/ 6846849 h 6846849"/>
              <a:gd name="connsiteX4" fmla="*/ 2141034 w 9308592"/>
              <a:gd name="connsiteY4" fmla="*/ 0 h 6846849"/>
              <a:gd name="connsiteX0" fmla="*/ 1248937 w 9308592"/>
              <a:gd name="connsiteY0" fmla="*/ 773030 h 6846849"/>
              <a:gd name="connsiteX1" fmla="*/ 7334826 w 9308592"/>
              <a:gd name="connsiteY1" fmla="*/ 0 h 6846849"/>
              <a:gd name="connsiteX2" fmla="*/ 9308592 w 9308592"/>
              <a:gd name="connsiteY2" fmla="*/ 6846849 h 6846849"/>
              <a:gd name="connsiteX3" fmla="*/ 0 w 9308592"/>
              <a:gd name="connsiteY3" fmla="*/ 6846849 h 6846849"/>
              <a:gd name="connsiteX4" fmla="*/ 1248937 w 9308592"/>
              <a:gd name="connsiteY4" fmla="*/ 773030 h 6846849"/>
              <a:gd name="connsiteX0" fmla="*/ 1248937 w 9308592"/>
              <a:gd name="connsiteY0" fmla="*/ 615269 h 6689088"/>
              <a:gd name="connsiteX1" fmla="*/ 5584085 w 9308592"/>
              <a:gd name="connsiteY1" fmla="*/ 0 h 6689088"/>
              <a:gd name="connsiteX2" fmla="*/ 9308592 w 9308592"/>
              <a:gd name="connsiteY2" fmla="*/ 6689088 h 6689088"/>
              <a:gd name="connsiteX3" fmla="*/ 0 w 9308592"/>
              <a:gd name="connsiteY3" fmla="*/ 6689088 h 6689088"/>
              <a:gd name="connsiteX4" fmla="*/ 1248937 w 9308592"/>
              <a:gd name="connsiteY4" fmla="*/ 615269 h 6689088"/>
              <a:gd name="connsiteX0" fmla="*/ 1248937 w 9308592"/>
              <a:gd name="connsiteY0" fmla="*/ 1823703 h 7897522"/>
              <a:gd name="connsiteX1" fmla="*/ 7627374 w 9308592"/>
              <a:gd name="connsiteY1" fmla="*/ 0 h 7897522"/>
              <a:gd name="connsiteX2" fmla="*/ 9308592 w 9308592"/>
              <a:gd name="connsiteY2" fmla="*/ 7897522 h 7897522"/>
              <a:gd name="connsiteX3" fmla="*/ 0 w 9308592"/>
              <a:gd name="connsiteY3" fmla="*/ 7897522 h 7897522"/>
              <a:gd name="connsiteX4" fmla="*/ 1248937 w 9308592"/>
              <a:gd name="connsiteY4" fmla="*/ 1823703 h 7897522"/>
              <a:gd name="connsiteX0" fmla="*/ 3066448 w 9308592"/>
              <a:gd name="connsiteY0" fmla="*/ 2381439 h 7897522"/>
              <a:gd name="connsiteX1" fmla="*/ 7627374 w 9308592"/>
              <a:gd name="connsiteY1" fmla="*/ 0 h 7897522"/>
              <a:gd name="connsiteX2" fmla="*/ 9308592 w 9308592"/>
              <a:gd name="connsiteY2" fmla="*/ 7897522 h 7897522"/>
              <a:gd name="connsiteX3" fmla="*/ 0 w 9308592"/>
              <a:gd name="connsiteY3" fmla="*/ 7897522 h 7897522"/>
              <a:gd name="connsiteX4" fmla="*/ 3066448 w 9308592"/>
              <a:gd name="connsiteY4" fmla="*/ 2381439 h 7897522"/>
              <a:gd name="connsiteX0" fmla="*/ 3066448 w 9308592"/>
              <a:gd name="connsiteY0" fmla="*/ 615275 h 6131358"/>
              <a:gd name="connsiteX1" fmla="*/ 8022485 w 9308592"/>
              <a:gd name="connsiteY1" fmla="*/ 0 h 6131358"/>
              <a:gd name="connsiteX2" fmla="*/ 9308592 w 9308592"/>
              <a:gd name="connsiteY2" fmla="*/ 6131358 h 6131358"/>
              <a:gd name="connsiteX3" fmla="*/ 0 w 9308592"/>
              <a:gd name="connsiteY3" fmla="*/ 6131358 h 6131358"/>
              <a:gd name="connsiteX4" fmla="*/ 3066448 w 9308592"/>
              <a:gd name="connsiteY4" fmla="*/ 615275 h 6131358"/>
              <a:gd name="connsiteX0" fmla="*/ 3066448 w 10730992"/>
              <a:gd name="connsiteY0" fmla="*/ 615275 h 6177837"/>
              <a:gd name="connsiteX1" fmla="*/ 8022485 w 10730992"/>
              <a:gd name="connsiteY1" fmla="*/ 0 h 6177837"/>
              <a:gd name="connsiteX2" fmla="*/ 10730992 w 10730992"/>
              <a:gd name="connsiteY2" fmla="*/ 6177837 h 6177837"/>
              <a:gd name="connsiteX3" fmla="*/ 0 w 10730992"/>
              <a:gd name="connsiteY3" fmla="*/ 6131358 h 6177837"/>
              <a:gd name="connsiteX4" fmla="*/ 3066448 w 10730992"/>
              <a:gd name="connsiteY4" fmla="*/ 615275 h 6177837"/>
              <a:gd name="connsiteX0" fmla="*/ 3066448 w 10730992"/>
              <a:gd name="connsiteY0" fmla="*/ 118287 h 5680849"/>
              <a:gd name="connsiteX1" fmla="*/ 5651819 w 10730992"/>
              <a:gd name="connsiteY1" fmla="*/ 0 h 5680849"/>
              <a:gd name="connsiteX2" fmla="*/ 10730992 w 10730992"/>
              <a:gd name="connsiteY2" fmla="*/ 5680849 h 5680849"/>
              <a:gd name="connsiteX3" fmla="*/ 0 w 10730992"/>
              <a:gd name="connsiteY3" fmla="*/ 5634370 h 5680849"/>
              <a:gd name="connsiteX4" fmla="*/ 3066448 w 10730992"/>
              <a:gd name="connsiteY4" fmla="*/ 118287 h 5680849"/>
              <a:gd name="connsiteX0" fmla="*/ 1418271 w 10730992"/>
              <a:gd name="connsiteY0" fmla="*/ 297755 h 5680849"/>
              <a:gd name="connsiteX1" fmla="*/ 5651819 w 10730992"/>
              <a:gd name="connsiteY1" fmla="*/ 0 h 5680849"/>
              <a:gd name="connsiteX2" fmla="*/ 10730992 w 10730992"/>
              <a:gd name="connsiteY2" fmla="*/ 5680849 h 5680849"/>
              <a:gd name="connsiteX3" fmla="*/ 0 w 10730992"/>
              <a:gd name="connsiteY3" fmla="*/ 5634370 h 5680849"/>
              <a:gd name="connsiteX4" fmla="*/ 1418271 w 10730992"/>
              <a:gd name="connsiteY4" fmla="*/ 297755 h 5680849"/>
              <a:gd name="connsiteX0" fmla="*/ 1418271 w 10889037"/>
              <a:gd name="connsiteY0" fmla="*/ 297755 h 5634370"/>
              <a:gd name="connsiteX1" fmla="*/ 5651819 w 10889037"/>
              <a:gd name="connsiteY1" fmla="*/ 0 h 5634370"/>
              <a:gd name="connsiteX2" fmla="*/ 10889037 w 10889037"/>
              <a:gd name="connsiteY2" fmla="*/ 5625628 h 5634370"/>
              <a:gd name="connsiteX3" fmla="*/ 0 w 10889037"/>
              <a:gd name="connsiteY3" fmla="*/ 5634370 h 5634370"/>
              <a:gd name="connsiteX4" fmla="*/ 1418271 w 10889037"/>
              <a:gd name="connsiteY4" fmla="*/ 297755 h 5634370"/>
              <a:gd name="connsiteX0" fmla="*/ 2818093 w 12288859"/>
              <a:gd name="connsiteY0" fmla="*/ 297755 h 5661981"/>
              <a:gd name="connsiteX1" fmla="*/ 7051641 w 12288859"/>
              <a:gd name="connsiteY1" fmla="*/ 0 h 5661981"/>
              <a:gd name="connsiteX2" fmla="*/ 12288859 w 12288859"/>
              <a:gd name="connsiteY2" fmla="*/ 5625628 h 5661981"/>
              <a:gd name="connsiteX3" fmla="*/ 0 w 12288859"/>
              <a:gd name="connsiteY3" fmla="*/ 5661981 h 5661981"/>
              <a:gd name="connsiteX4" fmla="*/ 2818093 w 12288859"/>
              <a:gd name="connsiteY4" fmla="*/ 297755 h 5661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88859" h="5661981">
                <a:moveTo>
                  <a:pt x="2818093" y="297755"/>
                </a:moveTo>
                <a:lnTo>
                  <a:pt x="7051641" y="0"/>
                </a:lnTo>
                <a:lnTo>
                  <a:pt x="12288859" y="5625628"/>
                </a:lnTo>
                <a:lnTo>
                  <a:pt x="0" y="5661981"/>
                </a:lnTo>
                <a:lnTo>
                  <a:pt x="2818093" y="297755"/>
                </a:lnTo>
                <a:close/>
              </a:path>
            </a:pathLst>
          </a:custGeom>
          <a:solidFill>
            <a:srgbClr val="FFF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 dirty="0"/>
          </a:p>
        </p:txBody>
      </p:sp>
      <p:sp>
        <p:nvSpPr>
          <p:cNvPr id="20" name="Téglalap 1"/>
          <p:cNvSpPr/>
          <p:nvPr/>
        </p:nvSpPr>
        <p:spPr>
          <a:xfrm flipV="1">
            <a:off x="2458533" y="-27210"/>
            <a:ext cx="5762211" cy="2997200"/>
          </a:xfrm>
          <a:custGeom>
            <a:avLst/>
            <a:gdLst>
              <a:gd name="connsiteX0" fmla="*/ 0 w 5193792"/>
              <a:gd name="connsiteY0" fmla="*/ 0 h 6858000"/>
              <a:gd name="connsiteX1" fmla="*/ 5193792 w 5193792"/>
              <a:gd name="connsiteY1" fmla="*/ 0 h 6858000"/>
              <a:gd name="connsiteX2" fmla="*/ 5193792 w 5193792"/>
              <a:gd name="connsiteY2" fmla="*/ 6858000 h 6858000"/>
              <a:gd name="connsiteX3" fmla="*/ 0 w 5193792"/>
              <a:gd name="connsiteY3" fmla="*/ 6858000 h 6858000"/>
              <a:gd name="connsiteX4" fmla="*/ 0 w 5193792"/>
              <a:gd name="connsiteY4" fmla="*/ 0 h 6858000"/>
              <a:gd name="connsiteX0" fmla="*/ 0 w 7167558"/>
              <a:gd name="connsiteY0" fmla="*/ 0 h 6858000"/>
              <a:gd name="connsiteX1" fmla="*/ 5193792 w 7167558"/>
              <a:gd name="connsiteY1" fmla="*/ 0 h 6858000"/>
              <a:gd name="connsiteX2" fmla="*/ 7167558 w 7167558"/>
              <a:gd name="connsiteY2" fmla="*/ 6846849 h 6858000"/>
              <a:gd name="connsiteX3" fmla="*/ 0 w 7167558"/>
              <a:gd name="connsiteY3" fmla="*/ 6858000 h 6858000"/>
              <a:gd name="connsiteX4" fmla="*/ 0 w 7167558"/>
              <a:gd name="connsiteY4" fmla="*/ 0 h 6858000"/>
              <a:gd name="connsiteX0" fmla="*/ 2141034 w 9308592"/>
              <a:gd name="connsiteY0" fmla="*/ 0 h 6846849"/>
              <a:gd name="connsiteX1" fmla="*/ 7334826 w 9308592"/>
              <a:gd name="connsiteY1" fmla="*/ 0 h 6846849"/>
              <a:gd name="connsiteX2" fmla="*/ 9308592 w 9308592"/>
              <a:gd name="connsiteY2" fmla="*/ 6846849 h 6846849"/>
              <a:gd name="connsiteX3" fmla="*/ 0 w 9308592"/>
              <a:gd name="connsiteY3" fmla="*/ 6846849 h 6846849"/>
              <a:gd name="connsiteX4" fmla="*/ 2141034 w 9308592"/>
              <a:gd name="connsiteY4" fmla="*/ 0 h 6846849"/>
              <a:gd name="connsiteX0" fmla="*/ 1248937 w 9308592"/>
              <a:gd name="connsiteY0" fmla="*/ 773030 h 6846849"/>
              <a:gd name="connsiteX1" fmla="*/ 7334826 w 9308592"/>
              <a:gd name="connsiteY1" fmla="*/ 0 h 6846849"/>
              <a:gd name="connsiteX2" fmla="*/ 9308592 w 9308592"/>
              <a:gd name="connsiteY2" fmla="*/ 6846849 h 6846849"/>
              <a:gd name="connsiteX3" fmla="*/ 0 w 9308592"/>
              <a:gd name="connsiteY3" fmla="*/ 6846849 h 6846849"/>
              <a:gd name="connsiteX4" fmla="*/ 1248937 w 9308592"/>
              <a:gd name="connsiteY4" fmla="*/ 773030 h 6846849"/>
              <a:gd name="connsiteX0" fmla="*/ 1248937 w 9308592"/>
              <a:gd name="connsiteY0" fmla="*/ 615269 h 6689088"/>
              <a:gd name="connsiteX1" fmla="*/ 5584085 w 9308592"/>
              <a:gd name="connsiteY1" fmla="*/ 0 h 6689088"/>
              <a:gd name="connsiteX2" fmla="*/ 9308592 w 9308592"/>
              <a:gd name="connsiteY2" fmla="*/ 6689088 h 6689088"/>
              <a:gd name="connsiteX3" fmla="*/ 0 w 9308592"/>
              <a:gd name="connsiteY3" fmla="*/ 6689088 h 6689088"/>
              <a:gd name="connsiteX4" fmla="*/ 1248937 w 9308592"/>
              <a:gd name="connsiteY4" fmla="*/ 615269 h 6689088"/>
              <a:gd name="connsiteX0" fmla="*/ 1248937 w 9308592"/>
              <a:gd name="connsiteY0" fmla="*/ 1823703 h 7897522"/>
              <a:gd name="connsiteX1" fmla="*/ 7627374 w 9308592"/>
              <a:gd name="connsiteY1" fmla="*/ 0 h 7897522"/>
              <a:gd name="connsiteX2" fmla="*/ 9308592 w 9308592"/>
              <a:gd name="connsiteY2" fmla="*/ 7897522 h 7897522"/>
              <a:gd name="connsiteX3" fmla="*/ 0 w 9308592"/>
              <a:gd name="connsiteY3" fmla="*/ 7897522 h 7897522"/>
              <a:gd name="connsiteX4" fmla="*/ 1248937 w 9308592"/>
              <a:gd name="connsiteY4" fmla="*/ 1823703 h 7897522"/>
              <a:gd name="connsiteX0" fmla="*/ 3066448 w 9308592"/>
              <a:gd name="connsiteY0" fmla="*/ 2381439 h 7897522"/>
              <a:gd name="connsiteX1" fmla="*/ 7627374 w 9308592"/>
              <a:gd name="connsiteY1" fmla="*/ 0 h 7897522"/>
              <a:gd name="connsiteX2" fmla="*/ 9308592 w 9308592"/>
              <a:gd name="connsiteY2" fmla="*/ 7897522 h 7897522"/>
              <a:gd name="connsiteX3" fmla="*/ 0 w 9308592"/>
              <a:gd name="connsiteY3" fmla="*/ 7897522 h 7897522"/>
              <a:gd name="connsiteX4" fmla="*/ 3066448 w 9308592"/>
              <a:gd name="connsiteY4" fmla="*/ 2381439 h 7897522"/>
              <a:gd name="connsiteX0" fmla="*/ 3066448 w 9308592"/>
              <a:gd name="connsiteY0" fmla="*/ 615275 h 6131358"/>
              <a:gd name="connsiteX1" fmla="*/ 8022485 w 9308592"/>
              <a:gd name="connsiteY1" fmla="*/ 0 h 6131358"/>
              <a:gd name="connsiteX2" fmla="*/ 9308592 w 9308592"/>
              <a:gd name="connsiteY2" fmla="*/ 6131358 h 6131358"/>
              <a:gd name="connsiteX3" fmla="*/ 0 w 9308592"/>
              <a:gd name="connsiteY3" fmla="*/ 6131358 h 6131358"/>
              <a:gd name="connsiteX4" fmla="*/ 3066448 w 9308592"/>
              <a:gd name="connsiteY4" fmla="*/ 615275 h 6131358"/>
              <a:gd name="connsiteX0" fmla="*/ 3066448 w 10730992"/>
              <a:gd name="connsiteY0" fmla="*/ 615275 h 6177837"/>
              <a:gd name="connsiteX1" fmla="*/ 8022485 w 10730992"/>
              <a:gd name="connsiteY1" fmla="*/ 0 h 6177837"/>
              <a:gd name="connsiteX2" fmla="*/ 10730992 w 10730992"/>
              <a:gd name="connsiteY2" fmla="*/ 6177837 h 6177837"/>
              <a:gd name="connsiteX3" fmla="*/ 0 w 10730992"/>
              <a:gd name="connsiteY3" fmla="*/ 6131358 h 6177837"/>
              <a:gd name="connsiteX4" fmla="*/ 3066448 w 10730992"/>
              <a:gd name="connsiteY4" fmla="*/ 615275 h 6177837"/>
              <a:gd name="connsiteX0" fmla="*/ 3066448 w 10730992"/>
              <a:gd name="connsiteY0" fmla="*/ 118287 h 5680849"/>
              <a:gd name="connsiteX1" fmla="*/ 5651819 w 10730992"/>
              <a:gd name="connsiteY1" fmla="*/ 0 h 5680849"/>
              <a:gd name="connsiteX2" fmla="*/ 10730992 w 10730992"/>
              <a:gd name="connsiteY2" fmla="*/ 5680849 h 5680849"/>
              <a:gd name="connsiteX3" fmla="*/ 0 w 10730992"/>
              <a:gd name="connsiteY3" fmla="*/ 5634370 h 5680849"/>
              <a:gd name="connsiteX4" fmla="*/ 3066448 w 10730992"/>
              <a:gd name="connsiteY4" fmla="*/ 118287 h 5680849"/>
              <a:gd name="connsiteX0" fmla="*/ 1418271 w 10730992"/>
              <a:gd name="connsiteY0" fmla="*/ 297755 h 5680849"/>
              <a:gd name="connsiteX1" fmla="*/ 5651819 w 10730992"/>
              <a:gd name="connsiteY1" fmla="*/ 0 h 5680849"/>
              <a:gd name="connsiteX2" fmla="*/ 10730992 w 10730992"/>
              <a:gd name="connsiteY2" fmla="*/ 5680849 h 5680849"/>
              <a:gd name="connsiteX3" fmla="*/ 0 w 10730992"/>
              <a:gd name="connsiteY3" fmla="*/ 5634370 h 5680849"/>
              <a:gd name="connsiteX4" fmla="*/ 1418271 w 10730992"/>
              <a:gd name="connsiteY4" fmla="*/ 297755 h 5680849"/>
              <a:gd name="connsiteX0" fmla="*/ 1418271 w 10889037"/>
              <a:gd name="connsiteY0" fmla="*/ 297755 h 5634370"/>
              <a:gd name="connsiteX1" fmla="*/ 5651819 w 10889037"/>
              <a:gd name="connsiteY1" fmla="*/ 0 h 5634370"/>
              <a:gd name="connsiteX2" fmla="*/ 10889037 w 10889037"/>
              <a:gd name="connsiteY2" fmla="*/ 5625628 h 5634370"/>
              <a:gd name="connsiteX3" fmla="*/ 0 w 10889037"/>
              <a:gd name="connsiteY3" fmla="*/ 5634370 h 5634370"/>
              <a:gd name="connsiteX4" fmla="*/ 1418271 w 10889037"/>
              <a:gd name="connsiteY4" fmla="*/ 297755 h 5634370"/>
              <a:gd name="connsiteX0" fmla="*/ 2818093 w 12288859"/>
              <a:gd name="connsiteY0" fmla="*/ 297755 h 5661981"/>
              <a:gd name="connsiteX1" fmla="*/ 7051641 w 12288859"/>
              <a:gd name="connsiteY1" fmla="*/ 0 h 5661981"/>
              <a:gd name="connsiteX2" fmla="*/ 12288859 w 12288859"/>
              <a:gd name="connsiteY2" fmla="*/ 5625628 h 5661981"/>
              <a:gd name="connsiteX3" fmla="*/ 0 w 12288859"/>
              <a:gd name="connsiteY3" fmla="*/ 5661981 h 5661981"/>
              <a:gd name="connsiteX4" fmla="*/ 2818093 w 12288859"/>
              <a:gd name="connsiteY4" fmla="*/ 297755 h 5661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88859" h="5661981">
                <a:moveTo>
                  <a:pt x="2818093" y="297755"/>
                </a:moveTo>
                <a:lnTo>
                  <a:pt x="7051641" y="0"/>
                </a:lnTo>
                <a:lnTo>
                  <a:pt x="12288859" y="5625628"/>
                </a:lnTo>
                <a:lnTo>
                  <a:pt x="0" y="5661981"/>
                </a:lnTo>
                <a:lnTo>
                  <a:pt x="2818093" y="2977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 dirty="0"/>
          </a:p>
        </p:txBody>
      </p:sp>
      <p:pic>
        <p:nvPicPr>
          <p:cNvPr id="26" name="Kép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3691" cy="1368000"/>
          </a:xfrm>
          <a:prstGeom prst="rect">
            <a:avLst/>
          </a:prstGeom>
        </p:spPr>
      </p:pic>
      <p:sp>
        <p:nvSpPr>
          <p:cNvPr id="28" name="Téglalap 1"/>
          <p:cNvSpPr/>
          <p:nvPr/>
        </p:nvSpPr>
        <p:spPr>
          <a:xfrm>
            <a:off x="-48431" y="2384032"/>
            <a:ext cx="12288859" cy="4523358"/>
          </a:xfrm>
          <a:custGeom>
            <a:avLst/>
            <a:gdLst>
              <a:gd name="connsiteX0" fmla="*/ 0 w 5193792"/>
              <a:gd name="connsiteY0" fmla="*/ 0 h 6858000"/>
              <a:gd name="connsiteX1" fmla="*/ 5193792 w 5193792"/>
              <a:gd name="connsiteY1" fmla="*/ 0 h 6858000"/>
              <a:gd name="connsiteX2" fmla="*/ 5193792 w 5193792"/>
              <a:gd name="connsiteY2" fmla="*/ 6858000 h 6858000"/>
              <a:gd name="connsiteX3" fmla="*/ 0 w 5193792"/>
              <a:gd name="connsiteY3" fmla="*/ 6858000 h 6858000"/>
              <a:gd name="connsiteX4" fmla="*/ 0 w 5193792"/>
              <a:gd name="connsiteY4" fmla="*/ 0 h 6858000"/>
              <a:gd name="connsiteX0" fmla="*/ 0 w 7167558"/>
              <a:gd name="connsiteY0" fmla="*/ 0 h 6858000"/>
              <a:gd name="connsiteX1" fmla="*/ 5193792 w 7167558"/>
              <a:gd name="connsiteY1" fmla="*/ 0 h 6858000"/>
              <a:gd name="connsiteX2" fmla="*/ 7167558 w 7167558"/>
              <a:gd name="connsiteY2" fmla="*/ 6846849 h 6858000"/>
              <a:gd name="connsiteX3" fmla="*/ 0 w 7167558"/>
              <a:gd name="connsiteY3" fmla="*/ 6858000 h 6858000"/>
              <a:gd name="connsiteX4" fmla="*/ 0 w 7167558"/>
              <a:gd name="connsiteY4" fmla="*/ 0 h 6858000"/>
              <a:gd name="connsiteX0" fmla="*/ 2141034 w 9308592"/>
              <a:gd name="connsiteY0" fmla="*/ 0 h 6846849"/>
              <a:gd name="connsiteX1" fmla="*/ 7334826 w 9308592"/>
              <a:gd name="connsiteY1" fmla="*/ 0 h 6846849"/>
              <a:gd name="connsiteX2" fmla="*/ 9308592 w 9308592"/>
              <a:gd name="connsiteY2" fmla="*/ 6846849 h 6846849"/>
              <a:gd name="connsiteX3" fmla="*/ 0 w 9308592"/>
              <a:gd name="connsiteY3" fmla="*/ 6846849 h 6846849"/>
              <a:gd name="connsiteX4" fmla="*/ 2141034 w 9308592"/>
              <a:gd name="connsiteY4" fmla="*/ 0 h 6846849"/>
              <a:gd name="connsiteX0" fmla="*/ 1248937 w 9308592"/>
              <a:gd name="connsiteY0" fmla="*/ 773030 h 6846849"/>
              <a:gd name="connsiteX1" fmla="*/ 7334826 w 9308592"/>
              <a:gd name="connsiteY1" fmla="*/ 0 h 6846849"/>
              <a:gd name="connsiteX2" fmla="*/ 9308592 w 9308592"/>
              <a:gd name="connsiteY2" fmla="*/ 6846849 h 6846849"/>
              <a:gd name="connsiteX3" fmla="*/ 0 w 9308592"/>
              <a:gd name="connsiteY3" fmla="*/ 6846849 h 6846849"/>
              <a:gd name="connsiteX4" fmla="*/ 1248937 w 9308592"/>
              <a:gd name="connsiteY4" fmla="*/ 773030 h 6846849"/>
              <a:gd name="connsiteX0" fmla="*/ 1248937 w 9308592"/>
              <a:gd name="connsiteY0" fmla="*/ 615269 h 6689088"/>
              <a:gd name="connsiteX1" fmla="*/ 5584085 w 9308592"/>
              <a:gd name="connsiteY1" fmla="*/ 0 h 6689088"/>
              <a:gd name="connsiteX2" fmla="*/ 9308592 w 9308592"/>
              <a:gd name="connsiteY2" fmla="*/ 6689088 h 6689088"/>
              <a:gd name="connsiteX3" fmla="*/ 0 w 9308592"/>
              <a:gd name="connsiteY3" fmla="*/ 6689088 h 6689088"/>
              <a:gd name="connsiteX4" fmla="*/ 1248937 w 9308592"/>
              <a:gd name="connsiteY4" fmla="*/ 615269 h 6689088"/>
              <a:gd name="connsiteX0" fmla="*/ 1248937 w 9308592"/>
              <a:gd name="connsiteY0" fmla="*/ 1823703 h 7897522"/>
              <a:gd name="connsiteX1" fmla="*/ 7627374 w 9308592"/>
              <a:gd name="connsiteY1" fmla="*/ 0 h 7897522"/>
              <a:gd name="connsiteX2" fmla="*/ 9308592 w 9308592"/>
              <a:gd name="connsiteY2" fmla="*/ 7897522 h 7897522"/>
              <a:gd name="connsiteX3" fmla="*/ 0 w 9308592"/>
              <a:gd name="connsiteY3" fmla="*/ 7897522 h 7897522"/>
              <a:gd name="connsiteX4" fmla="*/ 1248937 w 9308592"/>
              <a:gd name="connsiteY4" fmla="*/ 1823703 h 7897522"/>
              <a:gd name="connsiteX0" fmla="*/ 3066448 w 9308592"/>
              <a:gd name="connsiteY0" fmla="*/ 2381439 h 7897522"/>
              <a:gd name="connsiteX1" fmla="*/ 7627374 w 9308592"/>
              <a:gd name="connsiteY1" fmla="*/ 0 h 7897522"/>
              <a:gd name="connsiteX2" fmla="*/ 9308592 w 9308592"/>
              <a:gd name="connsiteY2" fmla="*/ 7897522 h 7897522"/>
              <a:gd name="connsiteX3" fmla="*/ 0 w 9308592"/>
              <a:gd name="connsiteY3" fmla="*/ 7897522 h 7897522"/>
              <a:gd name="connsiteX4" fmla="*/ 3066448 w 9308592"/>
              <a:gd name="connsiteY4" fmla="*/ 2381439 h 7897522"/>
              <a:gd name="connsiteX0" fmla="*/ 3066448 w 9308592"/>
              <a:gd name="connsiteY0" fmla="*/ 615275 h 6131358"/>
              <a:gd name="connsiteX1" fmla="*/ 8022485 w 9308592"/>
              <a:gd name="connsiteY1" fmla="*/ 0 h 6131358"/>
              <a:gd name="connsiteX2" fmla="*/ 9308592 w 9308592"/>
              <a:gd name="connsiteY2" fmla="*/ 6131358 h 6131358"/>
              <a:gd name="connsiteX3" fmla="*/ 0 w 9308592"/>
              <a:gd name="connsiteY3" fmla="*/ 6131358 h 6131358"/>
              <a:gd name="connsiteX4" fmla="*/ 3066448 w 9308592"/>
              <a:gd name="connsiteY4" fmla="*/ 615275 h 6131358"/>
              <a:gd name="connsiteX0" fmla="*/ 3066448 w 10730992"/>
              <a:gd name="connsiteY0" fmla="*/ 615275 h 6177837"/>
              <a:gd name="connsiteX1" fmla="*/ 8022485 w 10730992"/>
              <a:gd name="connsiteY1" fmla="*/ 0 h 6177837"/>
              <a:gd name="connsiteX2" fmla="*/ 10730992 w 10730992"/>
              <a:gd name="connsiteY2" fmla="*/ 6177837 h 6177837"/>
              <a:gd name="connsiteX3" fmla="*/ 0 w 10730992"/>
              <a:gd name="connsiteY3" fmla="*/ 6131358 h 6177837"/>
              <a:gd name="connsiteX4" fmla="*/ 3066448 w 10730992"/>
              <a:gd name="connsiteY4" fmla="*/ 615275 h 6177837"/>
              <a:gd name="connsiteX0" fmla="*/ 3066448 w 10730992"/>
              <a:gd name="connsiteY0" fmla="*/ 118287 h 5680849"/>
              <a:gd name="connsiteX1" fmla="*/ 5651819 w 10730992"/>
              <a:gd name="connsiteY1" fmla="*/ 0 h 5680849"/>
              <a:gd name="connsiteX2" fmla="*/ 10730992 w 10730992"/>
              <a:gd name="connsiteY2" fmla="*/ 5680849 h 5680849"/>
              <a:gd name="connsiteX3" fmla="*/ 0 w 10730992"/>
              <a:gd name="connsiteY3" fmla="*/ 5634370 h 5680849"/>
              <a:gd name="connsiteX4" fmla="*/ 3066448 w 10730992"/>
              <a:gd name="connsiteY4" fmla="*/ 118287 h 5680849"/>
              <a:gd name="connsiteX0" fmla="*/ 1418271 w 10730992"/>
              <a:gd name="connsiteY0" fmla="*/ 297755 h 5680849"/>
              <a:gd name="connsiteX1" fmla="*/ 5651819 w 10730992"/>
              <a:gd name="connsiteY1" fmla="*/ 0 h 5680849"/>
              <a:gd name="connsiteX2" fmla="*/ 10730992 w 10730992"/>
              <a:gd name="connsiteY2" fmla="*/ 5680849 h 5680849"/>
              <a:gd name="connsiteX3" fmla="*/ 0 w 10730992"/>
              <a:gd name="connsiteY3" fmla="*/ 5634370 h 5680849"/>
              <a:gd name="connsiteX4" fmla="*/ 1418271 w 10730992"/>
              <a:gd name="connsiteY4" fmla="*/ 297755 h 5680849"/>
              <a:gd name="connsiteX0" fmla="*/ 1418271 w 10889037"/>
              <a:gd name="connsiteY0" fmla="*/ 297755 h 5634370"/>
              <a:gd name="connsiteX1" fmla="*/ 5651819 w 10889037"/>
              <a:gd name="connsiteY1" fmla="*/ 0 h 5634370"/>
              <a:gd name="connsiteX2" fmla="*/ 10889037 w 10889037"/>
              <a:gd name="connsiteY2" fmla="*/ 5625628 h 5634370"/>
              <a:gd name="connsiteX3" fmla="*/ 0 w 10889037"/>
              <a:gd name="connsiteY3" fmla="*/ 5634370 h 5634370"/>
              <a:gd name="connsiteX4" fmla="*/ 1418271 w 10889037"/>
              <a:gd name="connsiteY4" fmla="*/ 297755 h 5634370"/>
              <a:gd name="connsiteX0" fmla="*/ 2818093 w 12288859"/>
              <a:gd name="connsiteY0" fmla="*/ 297755 h 5661981"/>
              <a:gd name="connsiteX1" fmla="*/ 7051641 w 12288859"/>
              <a:gd name="connsiteY1" fmla="*/ 0 h 5661981"/>
              <a:gd name="connsiteX2" fmla="*/ 12288859 w 12288859"/>
              <a:gd name="connsiteY2" fmla="*/ 5625628 h 5661981"/>
              <a:gd name="connsiteX3" fmla="*/ 0 w 12288859"/>
              <a:gd name="connsiteY3" fmla="*/ 5661981 h 5661981"/>
              <a:gd name="connsiteX4" fmla="*/ 2818093 w 12288859"/>
              <a:gd name="connsiteY4" fmla="*/ 297755 h 5661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88859" h="5661981">
                <a:moveTo>
                  <a:pt x="2818093" y="297755"/>
                </a:moveTo>
                <a:lnTo>
                  <a:pt x="7051641" y="0"/>
                </a:lnTo>
                <a:lnTo>
                  <a:pt x="12288859" y="5625628"/>
                </a:lnTo>
                <a:lnTo>
                  <a:pt x="0" y="5661981"/>
                </a:lnTo>
                <a:lnTo>
                  <a:pt x="2818093" y="297755"/>
                </a:lnTo>
                <a:close/>
              </a:path>
            </a:pathLst>
          </a:custGeom>
          <a:solidFill>
            <a:srgbClr val="FFFF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 dirty="0"/>
          </a:p>
        </p:txBody>
      </p:sp>
      <p:sp>
        <p:nvSpPr>
          <p:cNvPr id="37" name="Téglalap 1"/>
          <p:cNvSpPr/>
          <p:nvPr/>
        </p:nvSpPr>
        <p:spPr>
          <a:xfrm>
            <a:off x="1401692" y="2384032"/>
            <a:ext cx="9152008" cy="4523335"/>
          </a:xfrm>
          <a:custGeom>
            <a:avLst/>
            <a:gdLst>
              <a:gd name="connsiteX0" fmla="*/ 0 w 5193792"/>
              <a:gd name="connsiteY0" fmla="*/ 0 h 6858000"/>
              <a:gd name="connsiteX1" fmla="*/ 5193792 w 5193792"/>
              <a:gd name="connsiteY1" fmla="*/ 0 h 6858000"/>
              <a:gd name="connsiteX2" fmla="*/ 5193792 w 5193792"/>
              <a:gd name="connsiteY2" fmla="*/ 6858000 h 6858000"/>
              <a:gd name="connsiteX3" fmla="*/ 0 w 5193792"/>
              <a:gd name="connsiteY3" fmla="*/ 6858000 h 6858000"/>
              <a:gd name="connsiteX4" fmla="*/ 0 w 5193792"/>
              <a:gd name="connsiteY4" fmla="*/ 0 h 6858000"/>
              <a:gd name="connsiteX0" fmla="*/ 0 w 7167558"/>
              <a:gd name="connsiteY0" fmla="*/ 0 h 6858000"/>
              <a:gd name="connsiteX1" fmla="*/ 5193792 w 7167558"/>
              <a:gd name="connsiteY1" fmla="*/ 0 h 6858000"/>
              <a:gd name="connsiteX2" fmla="*/ 7167558 w 7167558"/>
              <a:gd name="connsiteY2" fmla="*/ 6846849 h 6858000"/>
              <a:gd name="connsiteX3" fmla="*/ 0 w 7167558"/>
              <a:gd name="connsiteY3" fmla="*/ 6858000 h 6858000"/>
              <a:gd name="connsiteX4" fmla="*/ 0 w 7167558"/>
              <a:gd name="connsiteY4" fmla="*/ 0 h 6858000"/>
              <a:gd name="connsiteX0" fmla="*/ 2141034 w 9308592"/>
              <a:gd name="connsiteY0" fmla="*/ 0 h 6846849"/>
              <a:gd name="connsiteX1" fmla="*/ 7334826 w 9308592"/>
              <a:gd name="connsiteY1" fmla="*/ 0 h 6846849"/>
              <a:gd name="connsiteX2" fmla="*/ 9308592 w 9308592"/>
              <a:gd name="connsiteY2" fmla="*/ 6846849 h 6846849"/>
              <a:gd name="connsiteX3" fmla="*/ 0 w 9308592"/>
              <a:gd name="connsiteY3" fmla="*/ 6846849 h 6846849"/>
              <a:gd name="connsiteX4" fmla="*/ 2141034 w 9308592"/>
              <a:gd name="connsiteY4" fmla="*/ 0 h 6846849"/>
              <a:gd name="connsiteX0" fmla="*/ 1248937 w 9308592"/>
              <a:gd name="connsiteY0" fmla="*/ 773030 h 6846849"/>
              <a:gd name="connsiteX1" fmla="*/ 7334826 w 9308592"/>
              <a:gd name="connsiteY1" fmla="*/ 0 h 6846849"/>
              <a:gd name="connsiteX2" fmla="*/ 9308592 w 9308592"/>
              <a:gd name="connsiteY2" fmla="*/ 6846849 h 6846849"/>
              <a:gd name="connsiteX3" fmla="*/ 0 w 9308592"/>
              <a:gd name="connsiteY3" fmla="*/ 6846849 h 6846849"/>
              <a:gd name="connsiteX4" fmla="*/ 1248937 w 9308592"/>
              <a:gd name="connsiteY4" fmla="*/ 773030 h 6846849"/>
              <a:gd name="connsiteX0" fmla="*/ 1248937 w 9308592"/>
              <a:gd name="connsiteY0" fmla="*/ 615269 h 6689088"/>
              <a:gd name="connsiteX1" fmla="*/ 5584085 w 9308592"/>
              <a:gd name="connsiteY1" fmla="*/ 0 h 6689088"/>
              <a:gd name="connsiteX2" fmla="*/ 9308592 w 9308592"/>
              <a:gd name="connsiteY2" fmla="*/ 6689088 h 6689088"/>
              <a:gd name="connsiteX3" fmla="*/ 0 w 9308592"/>
              <a:gd name="connsiteY3" fmla="*/ 6689088 h 6689088"/>
              <a:gd name="connsiteX4" fmla="*/ 1248937 w 9308592"/>
              <a:gd name="connsiteY4" fmla="*/ 615269 h 6689088"/>
              <a:gd name="connsiteX0" fmla="*/ 1248937 w 9308592"/>
              <a:gd name="connsiteY0" fmla="*/ 1823703 h 7897522"/>
              <a:gd name="connsiteX1" fmla="*/ 7627374 w 9308592"/>
              <a:gd name="connsiteY1" fmla="*/ 0 h 7897522"/>
              <a:gd name="connsiteX2" fmla="*/ 9308592 w 9308592"/>
              <a:gd name="connsiteY2" fmla="*/ 7897522 h 7897522"/>
              <a:gd name="connsiteX3" fmla="*/ 0 w 9308592"/>
              <a:gd name="connsiteY3" fmla="*/ 7897522 h 7897522"/>
              <a:gd name="connsiteX4" fmla="*/ 1248937 w 9308592"/>
              <a:gd name="connsiteY4" fmla="*/ 1823703 h 7897522"/>
              <a:gd name="connsiteX0" fmla="*/ 3066448 w 9308592"/>
              <a:gd name="connsiteY0" fmla="*/ 2381439 h 7897522"/>
              <a:gd name="connsiteX1" fmla="*/ 7627374 w 9308592"/>
              <a:gd name="connsiteY1" fmla="*/ 0 h 7897522"/>
              <a:gd name="connsiteX2" fmla="*/ 9308592 w 9308592"/>
              <a:gd name="connsiteY2" fmla="*/ 7897522 h 7897522"/>
              <a:gd name="connsiteX3" fmla="*/ 0 w 9308592"/>
              <a:gd name="connsiteY3" fmla="*/ 7897522 h 7897522"/>
              <a:gd name="connsiteX4" fmla="*/ 3066448 w 9308592"/>
              <a:gd name="connsiteY4" fmla="*/ 2381439 h 7897522"/>
              <a:gd name="connsiteX0" fmla="*/ 3066448 w 9308592"/>
              <a:gd name="connsiteY0" fmla="*/ 615275 h 6131358"/>
              <a:gd name="connsiteX1" fmla="*/ 8022485 w 9308592"/>
              <a:gd name="connsiteY1" fmla="*/ 0 h 6131358"/>
              <a:gd name="connsiteX2" fmla="*/ 9308592 w 9308592"/>
              <a:gd name="connsiteY2" fmla="*/ 6131358 h 6131358"/>
              <a:gd name="connsiteX3" fmla="*/ 0 w 9308592"/>
              <a:gd name="connsiteY3" fmla="*/ 6131358 h 6131358"/>
              <a:gd name="connsiteX4" fmla="*/ 3066448 w 9308592"/>
              <a:gd name="connsiteY4" fmla="*/ 615275 h 6131358"/>
              <a:gd name="connsiteX0" fmla="*/ 3066448 w 10730992"/>
              <a:gd name="connsiteY0" fmla="*/ 615275 h 6177837"/>
              <a:gd name="connsiteX1" fmla="*/ 8022485 w 10730992"/>
              <a:gd name="connsiteY1" fmla="*/ 0 h 6177837"/>
              <a:gd name="connsiteX2" fmla="*/ 10730992 w 10730992"/>
              <a:gd name="connsiteY2" fmla="*/ 6177837 h 6177837"/>
              <a:gd name="connsiteX3" fmla="*/ 0 w 10730992"/>
              <a:gd name="connsiteY3" fmla="*/ 6131358 h 6177837"/>
              <a:gd name="connsiteX4" fmla="*/ 3066448 w 10730992"/>
              <a:gd name="connsiteY4" fmla="*/ 615275 h 6177837"/>
              <a:gd name="connsiteX0" fmla="*/ 3066448 w 10730992"/>
              <a:gd name="connsiteY0" fmla="*/ 118287 h 5680849"/>
              <a:gd name="connsiteX1" fmla="*/ 5651819 w 10730992"/>
              <a:gd name="connsiteY1" fmla="*/ 0 h 5680849"/>
              <a:gd name="connsiteX2" fmla="*/ 10730992 w 10730992"/>
              <a:gd name="connsiteY2" fmla="*/ 5680849 h 5680849"/>
              <a:gd name="connsiteX3" fmla="*/ 0 w 10730992"/>
              <a:gd name="connsiteY3" fmla="*/ 5634370 h 5680849"/>
              <a:gd name="connsiteX4" fmla="*/ 3066448 w 10730992"/>
              <a:gd name="connsiteY4" fmla="*/ 118287 h 5680849"/>
              <a:gd name="connsiteX0" fmla="*/ 1418271 w 10730992"/>
              <a:gd name="connsiteY0" fmla="*/ 297755 h 5680849"/>
              <a:gd name="connsiteX1" fmla="*/ 5651819 w 10730992"/>
              <a:gd name="connsiteY1" fmla="*/ 0 h 5680849"/>
              <a:gd name="connsiteX2" fmla="*/ 10730992 w 10730992"/>
              <a:gd name="connsiteY2" fmla="*/ 5680849 h 5680849"/>
              <a:gd name="connsiteX3" fmla="*/ 0 w 10730992"/>
              <a:gd name="connsiteY3" fmla="*/ 5634370 h 5680849"/>
              <a:gd name="connsiteX4" fmla="*/ 1418271 w 10730992"/>
              <a:gd name="connsiteY4" fmla="*/ 297755 h 5680849"/>
              <a:gd name="connsiteX0" fmla="*/ 1418271 w 10889037"/>
              <a:gd name="connsiteY0" fmla="*/ 297755 h 5634370"/>
              <a:gd name="connsiteX1" fmla="*/ 5651819 w 10889037"/>
              <a:gd name="connsiteY1" fmla="*/ 0 h 5634370"/>
              <a:gd name="connsiteX2" fmla="*/ 10889037 w 10889037"/>
              <a:gd name="connsiteY2" fmla="*/ 5625628 h 5634370"/>
              <a:gd name="connsiteX3" fmla="*/ 0 w 10889037"/>
              <a:gd name="connsiteY3" fmla="*/ 5634370 h 5634370"/>
              <a:gd name="connsiteX4" fmla="*/ 1418271 w 10889037"/>
              <a:gd name="connsiteY4" fmla="*/ 297755 h 5634370"/>
              <a:gd name="connsiteX0" fmla="*/ 2818093 w 12288859"/>
              <a:gd name="connsiteY0" fmla="*/ 297755 h 5661981"/>
              <a:gd name="connsiteX1" fmla="*/ 7051641 w 12288859"/>
              <a:gd name="connsiteY1" fmla="*/ 0 h 5661981"/>
              <a:gd name="connsiteX2" fmla="*/ 12288859 w 12288859"/>
              <a:gd name="connsiteY2" fmla="*/ 5625628 h 5661981"/>
              <a:gd name="connsiteX3" fmla="*/ 0 w 12288859"/>
              <a:gd name="connsiteY3" fmla="*/ 5661981 h 5661981"/>
              <a:gd name="connsiteX4" fmla="*/ 2818093 w 12288859"/>
              <a:gd name="connsiteY4" fmla="*/ 297755 h 5661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88859" h="5661981">
                <a:moveTo>
                  <a:pt x="2818093" y="297755"/>
                </a:moveTo>
                <a:lnTo>
                  <a:pt x="7051641" y="0"/>
                </a:lnTo>
                <a:lnTo>
                  <a:pt x="12288859" y="5625628"/>
                </a:lnTo>
                <a:lnTo>
                  <a:pt x="0" y="5661981"/>
                </a:lnTo>
                <a:lnTo>
                  <a:pt x="2818093" y="297755"/>
                </a:lnTo>
                <a:close/>
              </a:path>
            </a:pathLst>
          </a:custGeom>
          <a:solidFill>
            <a:srgbClr val="FFF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 dirty="0"/>
          </a:p>
        </p:txBody>
      </p:sp>
      <p:sp>
        <p:nvSpPr>
          <p:cNvPr id="38" name="Téglalap 1"/>
          <p:cNvSpPr/>
          <p:nvPr/>
        </p:nvSpPr>
        <p:spPr>
          <a:xfrm>
            <a:off x="2761401" y="3889435"/>
            <a:ext cx="5762211" cy="2997200"/>
          </a:xfrm>
          <a:custGeom>
            <a:avLst/>
            <a:gdLst>
              <a:gd name="connsiteX0" fmla="*/ 0 w 5193792"/>
              <a:gd name="connsiteY0" fmla="*/ 0 h 6858000"/>
              <a:gd name="connsiteX1" fmla="*/ 5193792 w 5193792"/>
              <a:gd name="connsiteY1" fmla="*/ 0 h 6858000"/>
              <a:gd name="connsiteX2" fmla="*/ 5193792 w 5193792"/>
              <a:gd name="connsiteY2" fmla="*/ 6858000 h 6858000"/>
              <a:gd name="connsiteX3" fmla="*/ 0 w 5193792"/>
              <a:gd name="connsiteY3" fmla="*/ 6858000 h 6858000"/>
              <a:gd name="connsiteX4" fmla="*/ 0 w 5193792"/>
              <a:gd name="connsiteY4" fmla="*/ 0 h 6858000"/>
              <a:gd name="connsiteX0" fmla="*/ 0 w 7167558"/>
              <a:gd name="connsiteY0" fmla="*/ 0 h 6858000"/>
              <a:gd name="connsiteX1" fmla="*/ 5193792 w 7167558"/>
              <a:gd name="connsiteY1" fmla="*/ 0 h 6858000"/>
              <a:gd name="connsiteX2" fmla="*/ 7167558 w 7167558"/>
              <a:gd name="connsiteY2" fmla="*/ 6846849 h 6858000"/>
              <a:gd name="connsiteX3" fmla="*/ 0 w 7167558"/>
              <a:gd name="connsiteY3" fmla="*/ 6858000 h 6858000"/>
              <a:gd name="connsiteX4" fmla="*/ 0 w 7167558"/>
              <a:gd name="connsiteY4" fmla="*/ 0 h 6858000"/>
              <a:gd name="connsiteX0" fmla="*/ 2141034 w 9308592"/>
              <a:gd name="connsiteY0" fmla="*/ 0 h 6846849"/>
              <a:gd name="connsiteX1" fmla="*/ 7334826 w 9308592"/>
              <a:gd name="connsiteY1" fmla="*/ 0 h 6846849"/>
              <a:gd name="connsiteX2" fmla="*/ 9308592 w 9308592"/>
              <a:gd name="connsiteY2" fmla="*/ 6846849 h 6846849"/>
              <a:gd name="connsiteX3" fmla="*/ 0 w 9308592"/>
              <a:gd name="connsiteY3" fmla="*/ 6846849 h 6846849"/>
              <a:gd name="connsiteX4" fmla="*/ 2141034 w 9308592"/>
              <a:gd name="connsiteY4" fmla="*/ 0 h 6846849"/>
              <a:gd name="connsiteX0" fmla="*/ 1248937 w 9308592"/>
              <a:gd name="connsiteY0" fmla="*/ 773030 h 6846849"/>
              <a:gd name="connsiteX1" fmla="*/ 7334826 w 9308592"/>
              <a:gd name="connsiteY1" fmla="*/ 0 h 6846849"/>
              <a:gd name="connsiteX2" fmla="*/ 9308592 w 9308592"/>
              <a:gd name="connsiteY2" fmla="*/ 6846849 h 6846849"/>
              <a:gd name="connsiteX3" fmla="*/ 0 w 9308592"/>
              <a:gd name="connsiteY3" fmla="*/ 6846849 h 6846849"/>
              <a:gd name="connsiteX4" fmla="*/ 1248937 w 9308592"/>
              <a:gd name="connsiteY4" fmla="*/ 773030 h 6846849"/>
              <a:gd name="connsiteX0" fmla="*/ 1248937 w 9308592"/>
              <a:gd name="connsiteY0" fmla="*/ 615269 h 6689088"/>
              <a:gd name="connsiteX1" fmla="*/ 5584085 w 9308592"/>
              <a:gd name="connsiteY1" fmla="*/ 0 h 6689088"/>
              <a:gd name="connsiteX2" fmla="*/ 9308592 w 9308592"/>
              <a:gd name="connsiteY2" fmla="*/ 6689088 h 6689088"/>
              <a:gd name="connsiteX3" fmla="*/ 0 w 9308592"/>
              <a:gd name="connsiteY3" fmla="*/ 6689088 h 6689088"/>
              <a:gd name="connsiteX4" fmla="*/ 1248937 w 9308592"/>
              <a:gd name="connsiteY4" fmla="*/ 615269 h 6689088"/>
              <a:gd name="connsiteX0" fmla="*/ 1248937 w 9308592"/>
              <a:gd name="connsiteY0" fmla="*/ 1823703 h 7897522"/>
              <a:gd name="connsiteX1" fmla="*/ 7627374 w 9308592"/>
              <a:gd name="connsiteY1" fmla="*/ 0 h 7897522"/>
              <a:gd name="connsiteX2" fmla="*/ 9308592 w 9308592"/>
              <a:gd name="connsiteY2" fmla="*/ 7897522 h 7897522"/>
              <a:gd name="connsiteX3" fmla="*/ 0 w 9308592"/>
              <a:gd name="connsiteY3" fmla="*/ 7897522 h 7897522"/>
              <a:gd name="connsiteX4" fmla="*/ 1248937 w 9308592"/>
              <a:gd name="connsiteY4" fmla="*/ 1823703 h 7897522"/>
              <a:gd name="connsiteX0" fmla="*/ 3066448 w 9308592"/>
              <a:gd name="connsiteY0" fmla="*/ 2381439 h 7897522"/>
              <a:gd name="connsiteX1" fmla="*/ 7627374 w 9308592"/>
              <a:gd name="connsiteY1" fmla="*/ 0 h 7897522"/>
              <a:gd name="connsiteX2" fmla="*/ 9308592 w 9308592"/>
              <a:gd name="connsiteY2" fmla="*/ 7897522 h 7897522"/>
              <a:gd name="connsiteX3" fmla="*/ 0 w 9308592"/>
              <a:gd name="connsiteY3" fmla="*/ 7897522 h 7897522"/>
              <a:gd name="connsiteX4" fmla="*/ 3066448 w 9308592"/>
              <a:gd name="connsiteY4" fmla="*/ 2381439 h 7897522"/>
              <a:gd name="connsiteX0" fmla="*/ 3066448 w 9308592"/>
              <a:gd name="connsiteY0" fmla="*/ 615275 h 6131358"/>
              <a:gd name="connsiteX1" fmla="*/ 8022485 w 9308592"/>
              <a:gd name="connsiteY1" fmla="*/ 0 h 6131358"/>
              <a:gd name="connsiteX2" fmla="*/ 9308592 w 9308592"/>
              <a:gd name="connsiteY2" fmla="*/ 6131358 h 6131358"/>
              <a:gd name="connsiteX3" fmla="*/ 0 w 9308592"/>
              <a:gd name="connsiteY3" fmla="*/ 6131358 h 6131358"/>
              <a:gd name="connsiteX4" fmla="*/ 3066448 w 9308592"/>
              <a:gd name="connsiteY4" fmla="*/ 615275 h 6131358"/>
              <a:gd name="connsiteX0" fmla="*/ 3066448 w 10730992"/>
              <a:gd name="connsiteY0" fmla="*/ 615275 h 6177837"/>
              <a:gd name="connsiteX1" fmla="*/ 8022485 w 10730992"/>
              <a:gd name="connsiteY1" fmla="*/ 0 h 6177837"/>
              <a:gd name="connsiteX2" fmla="*/ 10730992 w 10730992"/>
              <a:gd name="connsiteY2" fmla="*/ 6177837 h 6177837"/>
              <a:gd name="connsiteX3" fmla="*/ 0 w 10730992"/>
              <a:gd name="connsiteY3" fmla="*/ 6131358 h 6177837"/>
              <a:gd name="connsiteX4" fmla="*/ 3066448 w 10730992"/>
              <a:gd name="connsiteY4" fmla="*/ 615275 h 6177837"/>
              <a:gd name="connsiteX0" fmla="*/ 3066448 w 10730992"/>
              <a:gd name="connsiteY0" fmla="*/ 118287 h 5680849"/>
              <a:gd name="connsiteX1" fmla="*/ 5651819 w 10730992"/>
              <a:gd name="connsiteY1" fmla="*/ 0 h 5680849"/>
              <a:gd name="connsiteX2" fmla="*/ 10730992 w 10730992"/>
              <a:gd name="connsiteY2" fmla="*/ 5680849 h 5680849"/>
              <a:gd name="connsiteX3" fmla="*/ 0 w 10730992"/>
              <a:gd name="connsiteY3" fmla="*/ 5634370 h 5680849"/>
              <a:gd name="connsiteX4" fmla="*/ 3066448 w 10730992"/>
              <a:gd name="connsiteY4" fmla="*/ 118287 h 5680849"/>
              <a:gd name="connsiteX0" fmla="*/ 1418271 w 10730992"/>
              <a:gd name="connsiteY0" fmla="*/ 297755 h 5680849"/>
              <a:gd name="connsiteX1" fmla="*/ 5651819 w 10730992"/>
              <a:gd name="connsiteY1" fmla="*/ 0 h 5680849"/>
              <a:gd name="connsiteX2" fmla="*/ 10730992 w 10730992"/>
              <a:gd name="connsiteY2" fmla="*/ 5680849 h 5680849"/>
              <a:gd name="connsiteX3" fmla="*/ 0 w 10730992"/>
              <a:gd name="connsiteY3" fmla="*/ 5634370 h 5680849"/>
              <a:gd name="connsiteX4" fmla="*/ 1418271 w 10730992"/>
              <a:gd name="connsiteY4" fmla="*/ 297755 h 5680849"/>
              <a:gd name="connsiteX0" fmla="*/ 1418271 w 10889037"/>
              <a:gd name="connsiteY0" fmla="*/ 297755 h 5634370"/>
              <a:gd name="connsiteX1" fmla="*/ 5651819 w 10889037"/>
              <a:gd name="connsiteY1" fmla="*/ 0 h 5634370"/>
              <a:gd name="connsiteX2" fmla="*/ 10889037 w 10889037"/>
              <a:gd name="connsiteY2" fmla="*/ 5625628 h 5634370"/>
              <a:gd name="connsiteX3" fmla="*/ 0 w 10889037"/>
              <a:gd name="connsiteY3" fmla="*/ 5634370 h 5634370"/>
              <a:gd name="connsiteX4" fmla="*/ 1418271 w 10889037"/>
              <a:gd name="connsiteY4" fmla="*/ 297755 h 5634370"/>
              <a:gd name="connsiteX0" fmla="*/ 2818093 w 12288859"/>
              <a:gd name="connsiteY0" fmla="*/ 297755 h 5661981"/>
              <a:gd name="connsiteX1" fmla="*/ 7051641 w 12288859"/>
              <a:gd name="connsiteY1" fmla="*/ 0 h 5661981"/>
              <a:gd name="connsiteX2" fmla="*/ 12288859 w 12288859"/>
              <a:gd name="connsiteY2" fmla="*/ 5625628 h 5661981"/>
              <a:gd name="connsiteX3" fmla="*/ 0 w 12288859"/>
              <a:gd name="connsiteY3" fmla="*/ 5661981 h 5661981"/>
              <a:gd name="connsiteX4" fmla="*/ 2818093 w 12288859"/>
              <a:gd name="connsiteY4" fmla="*/ 297755 h 5661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88859" h="5661981">
                <a:moveTo>
                  <a:pt x="2818093" y="297755"/>
                </a:moveTo>
                <a:lnTo>
                  <a:pt x="7051641" y="0"/>
                </a:lnTo>
                <a:lnTo>
                  <a:pt x="12288859" y="5625628"/>
                </a:lnTo>
                <a:lnTo>
                  <a:pt x="0" y="5661981"/>
                </a:lnTo>
                <a:lnTo>
                  <a:pt x="2818093" y="2977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 dirty="0"/>
          </a:p>
        </p:txBody>
      </p:sp>
      <p:pic>
        <p:nvPicPr>
          <p:cNvPr id="39" name="Kép 3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43" b="97281" l="0" r="996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45211" y="334515"/>
            <a:ext cx="7278998" cy="5563234"/>
          </a:xfrm>
          <a:prstGeom prst="rect">
            <a:avLst/>
          </a:prstGeom>
        </p:spPr>
      </p:pic>
      <p:sp>
        <p:nvSpPr>
          <p:cNvPr id="40" name="Szövegdoboz 39"/>
          <p:cNvSpPr txBox="1"/>
          <p:nvPr/>
        </p:nvSpPr>
        <p:spPr>
          <a:xfrm>
            <a:off x="2649738" y="6067507"/>
            <a:ext cx="6321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solidFill>
                  <a:srgbClr val="7F6141"/>
                </a:solidFill>
              </a:rPr>
              <a:t>A</a:t>
            </a:r>
            <a:r>
              <a:rPr lang="hu-HU" sz="3200" dirty="0" smtClean="0">
                <a:solidFill>
                  <a:srgbClr val="7F6141"/>
                </a:solidFill>
              </a:rPr>
              <a:t> templomban nagy </a:t>
            </a:r>
            <a:r>
              <a:rPr lang="hu-HU" sz="3200" b="1" dirty="0" smtClean="0">
                <a:solidFill>
                  <a:srgbClr val="7F6141"/>
                </a:solidFill>
              </a:rPr>
              <a:t>ünnep</a:t>
            </a:r>
            <a:r>
              <a:rPr lang="hu-HU" sz="3200" dirty="0" smtClean="0">
                <a:solidFill>
                  <a:srgbClr val="7F6141"/>
                </a:solidFill>
              </a:rPr>
              <a:t> volt.</a:t>
            </a:r>
            <a:endParaRPr lang="hu-HU" sz="3200" dirty="0">
              <a:solidFill>
                <a:srgbClr val="7F61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37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Sárga–naranc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21360</TotalTime>
  <Words>520</Words>
  <Application>Microsoft Office PowerPoint</Application>
  <PresentationFormat>Szélesvásznú</PresentationFormat>
  <Paragraphs>97</Paragraphs>
  <Slides>20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7" baseType="lpstr">
      <vt:lpstr>Arial</vt:lpstr>
      <vt:lpstr>Arial Rounded MT Bold</vt:lpstr>
      <vt:lpstr>Calibri</vt:lpstr>
      <vt:lpstr>Comic Sans MS</vt:lpstr>
      <vt:lpstr>Times New Roman</vt:lpstr>
      <vt:lpstr>Wingdings 3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Microsoft-fiók</dc:creator>
  <cp:lastModifiedBy>RPI</cp:lastModifiedBy>
  <cp:revision>2024</cp:revision>
  <dcterms:created xsi:type="dcterms:W3CDTF">2020-04-05T07:55:46Z</dcterms:created>
  <dcterms:modified xsi:type="dcterms:W3CDTF">2021-01-26T15:04:34Z</dcterms:modified>
</cp:coreProperties>
</file>