
<file path=[Content_Types].xml><?xml version="1.0" encoding="utf-8"?>
<Types xmlns="http://schemas.openxmlformats.org/package/2006/content-types">
  <Default Extension="emf" ContentType="image/x-em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70" r:id="rId2"/>
    <p:sldId id="371" r:id="rId3"/>
    <p:sldId id="461" r:id="rId4"/>
    <p:sldId id="460" r:id="rId5"/>
    <p:sldId id="459" r:id="rId6"/>
    <p:sldId id="463" r:id="rId7"/>
    <p:sldId id="466" r:id="rId8"/>
    <p:sldId id="470" r:id="rId9"/>
    <p:sldId id="475" r:id="rId10"/>
    <p:sldId id="476" r:id="rId11"/>
    <p:sldId id="462" r:id="rId12"/>
    <p:sldId id="472" r:id="rId13"/>
    <p:sldId id="474" r:id="rId14"/>
    <p:sldId id="471" r:id="rId15"/>
    <p:sldId id="453" r:id="rId16"/>
    <p:sldId id="45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5" pos="6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C49B"/>
    <a:srgbClr val="A57F56"/>
    <a:srgbClr val="4669DA"/>
    <a:srgbClr val="FFFBD7"/>
    <a:srgbClr val="005EB4"/>
    <a:srgbClr val="33918A"/>
    <a:srgbClr val="3FB1A9"/>
    <a:srgbClr val="6699FF"/>
    <a:srgbClr val="768FE4"/>
    <a:srgbClr val="EF3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404" autoAdjust="0"/>
  </p:normalViewPr>
  <p:slideViewPr>
    <p:cSldViewPr snapToGrid="0">
      <p:cViewPr>
        <p:scale>
          <a:sx n="150" d="100"/>
          <a:sy n="150" d="100"/>
        </p:scale>
        <p:origin x="-2484" y="-720"/>
      </p:cViewPr>
      <p:guideLst>
        <p:guide pos="143"/>
        <p:guide orient="horz" pos="119"/>
        <p:guide pos="2116"/>
        <p:guide pos="6448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E074-EB5F-443B-B72D-F63362842396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48E8A-8E23-45D7-BC76-4ACF2EC35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4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http://refpedi.hu/hatteranyagok/digihittan2020/sablon_Jezus_ald_2021.012.12.Z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9.wdp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4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853128" y="1416055"/>
            <a:ext cx="8338871" cy="5450781"/>
          </a:xfrm>
          <a:prstGeom prst="rect">
            <a:avLst/>
          </a:prstGeom>
          <a:solidFill>
            <a:srgbClr val="6699FF">
              <a:alpha val="69000"/>
            </a:srgb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zenehallgatáshoz fejhallgató (ha szükséges),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nyomtatott sablon (link a diasorban),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színes ceruzák, íróeszköz.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09248"/>
            <a:ext cx="3415553" cy="2641822"/>
          </a:xfrm>
          <a:prstGeom prst="rect">
            <a:avLst/>
          </a:prstGeom>
          <a:solidFill>
            <a:srgbClr val="AFDED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bg1"/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bg1"/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chemeClr val="bg1"/>
                </a:solidFill>
              </a:rPr>
              <a:t> ). Az alkalmazás elérhető Windows-</a:t>
            </a:r>
            <a:r>
              <a:rPr lang="hu-HU" dirty="0" err="1">
                <a:solidFill>
                  <a:schemeClr val="bg1"/>
                </a:solidFill>
              </a:rPr>
              <a:t>os</a:t>
            </a:r>
            <a:r>
              <a:rPr lang="hu-HU" dirty="0">
                <a:solidFill>
                  <a:schemeClr val="bg1"/>
                </a:solidFill>
              </a:rPr>
              <a:t> és </a:t>
            </a:r>
            <a:r>
              <a:rPr lang="hu-HU" dirty="0" err="1">
                <a:solidFill>
                  <a:schemeClr val="bg1"/>
                </a:solidFill>
              </a:rPr>
              <a:t>Android-os</a:t>
            </a:r>
            <a:r>
              <a:rPr lang="hu-HU" dirty="0">
                <a:solidFill>
                  <a:schemeClr val="bg1"/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AFDEDB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>
                <a:solidFill>
                  <a:prstClr val="white"/>
                </a:solidFill>
                <a:cs typeface="Arial" panose="020B0604020202020204" pitchFamily="34" charset="0"/>
              </a:rPr>
              <a:t>JÉZUS MEGÁLDJA A KISGYERMEKEKET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1168" y="6035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16782C7-129B-47D9-A738-7025BAC4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018"/>
            <a:ext cx="4193897" cy="4167963"/>
          </a:xfrm>
          <a:prstGeom prst="rect">
            <a:avLst/>
          </a:prstGeom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C9F58BE4-9B88-44F3-8742-6F00CA08B46F}"/>
              </a:ext>
            </a:extLst>
          </p:cNvPr>
          <p:cNvSpPr/>
          <p:nvPr/>
        </p:nvSpPr>
        <p:spPr>
          <a:xfrm>
            <a:off x="2231423" y="311916"/>
            <a:ext cx="6848780" cy="744168"/>
          </a:xfrm>
          <a:custGeom>
            <a:avLst/>
            <a:gdLst>
              <a:gd name="connsiteX0" fmla="*/ 0 w 6848780"/>
              <a:gd name="connsiteY0" fmla="*/ 124030 h 744168"/>
              <a:gd name="connsiteX1" fmla="*/ 124030 w 6848780"/>
              <a:gd name="connsiteY1" fmla="*/ 0 h 744168"/>
              <a:gd name="connsiteX2" fmla="*/ 674090 w 6848780"/>
              <a:gd name="connsiteY2" fmla="*/ 0 h 744168"/>
              <a:gd name="connsiteX3" fmla="*/ 1290157 w 6848780"/>
              <a:gd name="connsiteY3" fmla="*/ 0 h 744168"/>
              <a:gd name="connsiteX4" fmla="*/ 1708203 w 6848780"/>
              <a:gd name="connsiteY4" fmla="*/ 0 h 744168"/>
              <a:gd name="connsiteX5" fmla="*/ 2060241 w 6848780"/>
              <a:gd name="connsiteY5" fmla="*/ 0 h 744168"/>
              <a:gd name="connsiteX6" fmla="*/ 2478287 w 6848780"/>
              <a:gd name="connsiteY6" fmla="*/ 0 h 744168"/>
              <a:gd name="connsiteX7" fmla="*/ 2962340 w 6848780"/>
              <a:gd name="connsiteY7" fmla="*/ 0 h 744168"/>
              <a:gd name="connsiteX8" fmla="*/ 3512400 w 6848780"/>
              <a:gd name="connsiteY8" fmla="*/ 0 h 744168"/>
              <a:gd name="connsiteX9" fmla="*/ 3930445 w 6848780"/>
              <a:gd name="connsiteY9" fmla="*/ 0 h 744168"/>
              <a:gd name="connsiteX10" fmla="*/ 4612520 w 6848780"/>
              <a:gd name="connsiteY10" fmla="*/ 0 h 744168"/>
              <a:gd name="connsiteX11" fmla="*/ 5162580 w 6848780"/>
              <a:gd name="connsiteY11" fmla="*/ 0 h 744168"/>
              <a:gd name="connsiteX12" fmla="*/ 5844654 w 6848780"/>
              <a:gd name="connsiteY12" fmla="*/ 0 h 744168"/>
              <a:gd name="connsiteX13" fmla="*/ 6724750 w 6848780"/>
              <a:gd name="connsiteY13" fmla="*/ 0 h 744168"/>
              <a:gd name="connsiteX14" fmla="*/ 6848780 w 6848780"/>
              <a:gd name="connsiteY14" fmla="*/ 124030 h 744168"/>
              <a:gd name="connsiteX15" fmla="*/ 6848780 w 6848780"/>
              <a:gd name="connsiteY15" fmla="*/ 620138 h 744168"/>
              <a:gd name="connsiteX16" fmla="*/ 6724750 w 6848780"/>
              <a:gd name="connsiteY16" fmla="*/ 744168 h 744168"/>
              <a:gd name="connsiteX17" fmla="*/ 6108683 w 6848780"/>
              <a:gd name="connsiteY17" fmla="*/ 744168 h 744168"/>
              <a:gd name="connsiteX18" fmla="*/ 5558623 w 6848780"/>
              <a:gd name="connsiteY18" fmla="*/ 744168 h 744168"/>
              <a:gd name="connsiteX19" fmla="*/ 4876548 w 6848780"/>
              <a:gd name="connsiteY19" fmla="*/ 744168 h 744168"/>
              <a:gd name="connsiteX20" fmla="*/ 4392496 w 6848780"/>
              <a:gd name="connsiteY20" fmla="*/ 744168 h 744168"/>
              <a:gd name="connsiteX21" fmla="*/ 3974450 w 6848780"/>
              <a:gd name="connsiteY21" fmla="*/ 744168 h 744168"/>
              <a:gd name="connsiteX22" fmla="*/ 3424390 w 6848780"/>
              <a:gd name="connsiteY22" fmla="*/ 744168 h 744168"/>
              <a:gd name="connsiteX23" fmla="*/ 2808323 w 6848780"/>
              <a:gd name="connsiteY23" fmla="*/ 744168 h 744168"/>
              <a:gd name="connsiteX24" fmla="*/ 2126248 w 6848780"/>
              <a:gd name="connsiteY24" fmla="*/ 744168 h 744168"/>
              <a:gd name="connsiteX25" fmla="*/ 1510181 w 6848780"/>
              <a:gd name="connsiteY25" fmla="*/ 744168 h 744168"/>
              <a:gd name="connsiteX26" fmla="*/ 828107 w 6848780"/>
              <a:gd name="connsiteY26" fmla="*/ 744168 h 744168"/>
              <a:gd name="connsiteX27" fmla="*/ 124030 w 6848780"/>
              <a:gd name="connsiteY27" fmla="*/ 744168 h 744168"/>
              <a:gd name="connsiteX28" fmla="*/ 0 w 6848780"/>
              <a:gd name="connsiteY28" fmla="*/ 620138 h 744168"/>
              <a:gd name="connsiteX29" fmla="*/ 0 w 6848780"/>
              <a:gd name="connsiteY29" fmla="*/ 124030 h 7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48780" h="744168" fill="none" extrusionOk="0">
                <a:moveTo>
                  <a:pt x="0" y="124030"/>
                </a:moveTo>
                <a:cubicBezTo>
                  <a:pt x="8926" y="63807"/>
                  <a:pt x="59225" y="-2209"/>
                  <a:pt x="124030" y="0"/>
                </a:cubicBezTo>
                <a:cubicBezTo>
                  <a:pt x="281829" y="-58947"/>
                  <a:pt x="474645" y="8146"/>
                  <a:pt x="674090" y="0"/>
                </a:cubicBezTo>
                <a:cubicBezTo>
                  <a:pt x="873535" y="-8146"/>
                  <a:pt x="1091084" y="35758"/>
                  <a:pt x="1290157" y="0"/>
                </a:cubicBezTo>
                <a:cubicBezTo>
                  <a:pt x="1489230" y="-35758"/>
                  <a:pt x="1536175" y="10507"/>
                  <a:pt x="1708203" y="0"/>
                </a:cubicBezTo>
                <a:cubicBezTo>
                  <a:pt x="1880231" y="-10507"/>
                  <a:pt x="1946375" y="28058"/>
                  <a:pt x="2060241" y="0"/>
                </a:cubicBezTo>
                <a:cubicBezTo>
                  <a:pt x="2174107" y="-28058"/>
                  <a:pt x="2366999" y="4015"/>
                  <a:pt x="2478287" y="0"/>
                </a:cubicBezTo>
                <a:cubicBezTo>
                  <a:pt x="2589575" y="-4015"/>
                  <a:pt x="2851298" y="49909"/>
                  <a:pt x="2962340" y="0"/>
                </a:cubicBezTo>
                <a:cubicBezTo>
                  <a:pt x="3073382" y="-49909"/>
                  <a:pt x="3284818" y="41196"/>
                  <a:pt x="3512400" y="0"/>
                </a:cubicBezTo>
                <a:cubicBezTo>
                  <a:pt x="3739982" y="-41196"/>
                  <a:pt x="3771554" y="35836"/>
                  <a:pt x="3930445" y="0"/>
                </a:cubicBezTo>
                <a:cubicBezTo>
                  <a:pt x="4089336" y="-35836"/>
                  <a:pt x="4450974" y="52552"/>
                  <a:pt x="4612520" y="0"/>
                </a:cubicBezTo>
                <a:cubicBezTo>
                  <a:pt x="4774066" y="-52552"/>
                  <a:pt x="4925508" y="61696"/>
                  <a:pt x="5162580" y="0"/>
                </a:cubicBezTo>
                <a:cubicBezTo>
                  <a:pt x="5399652" y="-61696"/>
                  <a:pt x="5532392" y="77455"/>
                  <a:pt x="5844654" y="0"/>
                </a:cubicBezTo>
                <a:cubicBezTo>
                  <a:pt x="6156916" y="-77455"/>
                  <a:pt x="6510250" y="35209"/>
                  <a:pt x="6724750" y="0"/>
                </a:cubicBezTo>
                <a:cubicBezTo>
                  <a:pt x="6792722" y="1933"/>
                  <a:pt x="6856716" y="42165"/>
                  <a:pt x="6848780" y="124030"/>
                </a:cubicBezTo>
                <a:cubicBezTo>
                  <a:pt x="6902972" y="303104"/>
                  <a:pt x="6837836" y="474104"/>
                  <a:pt x="6848780" y="620138"/>
                </a:cubicBezTo>
                <a:cubicBezTo>
                  <a:pt x="6849047" y="685934"/>
                  <a:pt x="6798381" y="728999"/>
                  <a:pt x="6724750" y="744168"/>
                </a:cubicBezTo>
                <a:cubicBezTo>
                  <a:pt x="6536082" y="744616"/>
                  <a:pt x="6278722" y="690220"/>
                  <a:pt x="6108683" y="744168"/>
                </a:cubicBezTo>
                <a:cubicBezTo>
                  <a:pt x="5938644" y="798116"/>
                  <a:pt x="5702321" y="695992"/>
                  <a:pt x="5558623" y="744168"/>
                </a:cubicBezTo>
                <a:cubicBezTo>
                  <a:pt x="5414925" y="792344"/>
                  <a:pt x="5113690" y="672374"/>
                  <a:pt x="4876548" y="744168"/>
                </a:cubicBezTo>
                <a:cubicBezTo>
                  <a:pt x="4639406" y="815962"/>
                  <a:pt x="4526329" y="697612"/>
                  <a:pt x="4392496" y="744168"/>
                </a:cubicBezTo>
                <a:cubicBezTo>
                  <a:pt x="4258663" y="790724"/>
                  <a:pt x="4145438" y="728280"/>
                  <a:pt x="3974450" y="744168"/>
                </a:cubicBezTo>
                <a:cubicBezTo>
                  <a:pt x="3803462" y="760056"/>
                  <a:pt x="3566677" y="739200"/>
                  <a:pt x="3424390" y="744168"/>
                </a:cubicBezTo>
                <a:cubicBezTo>
                  <a:pt x="3282103" y="749136"/>
                  <a:pt x="3019152" y="713947"/>
                  <a:pt x="2808323" y="744168"/>
                </a:cubicBezTo>
                <a:cubicBezTo>
                  <a:pt x="2597494" y="774389"/>
                  <a:pt x="2308576" y="735276"/>
                  <a:pt x="2126248" y="744168"/>
                </a:cubicBezTo>
                <a:cubicBezTo>
                  <a:pt x="1943921" y="753060"/>
                  <a:pt x="1786918" y="709479"/>
                  <a:pt x="1510181" y="744168"/>
                </a:cubicBezTo>
                <a:cubicBezTo>
                  <a:pt x="1233444" y="778857"/>
                  <a:pt x="1154099" y="714442"/>
                  <a:pt x="828107" y="744168"/>
                </a:cubicBezTo>
                <a:cubicBezTo>
                  <a:pt x="502115" y="773894"/>
                  <a:pt x="419528" y="681007"/>
                  <a:pt x="124030" y="744168"/>
                </a:cubicBezTo>
                <a:cubicBezTo>
                  <a:pt x="66865" y="732431"/>
                  <a:pt x="-753" y="691175"/>
                  <a:pt x="0" y="620138"/>
                </a:cubicBezTo>
                <a:cubicBezTo>
                  <a:pt x="-21487" y="403200"/>
                  <a:pt x="8306" y="350844"/>
                  <a:pt x="0" y="124030"/>
                </a:cubicBezTo>
                <a:close/>
              </a:path>
              <a:path w="6848780" h="744168" stroke="0" extrusionOk="0">
                <a:moveTo>
                  <a:pt x="0" y="124030"/>
                </a:moveTo>
                <a:cubicBezTo>
                  <a:pt x="-13543" y="47176"/>
                  <a:pt x="47919" y="2857"/>
                  <a:pt x="124030" y="0"/>
                </a:cubicBezTo>
                <a:cubicBezTo>
                  <a:pt x="383166" y="-607"/>
                  <a:pt x="471430" y="20712"/>
                  <a:pt x="806104" y="0"/>
                </a:cubicBezTo>
                <a:cubicBezTo>
                  <a:pt x="1140778" y="-20712"/>
                  <a:pt x="1127863" y="17722"/>
                  <a:pt x="1290157" y="0"/>
                </a:cubicBezTo>
                <a:cubicBezTo>
                  <a:pt x="1452451" y="-17722"/>
                  <a:pt x="1528735" y="24717"/>
                  <a:pt x="1708203" y="0"/>
                </a:cubicBezTo>
                <a:cubicBezTo>
                  <a:pt x="1887671" y="-24717"/>
                  <a:pt x="2083477" y="45850"/>
                  <a:pt x="2324270" y="0"/>
                </a:cubicBezTo>
                <a:cubicBezTo>
                  <a:pt x="2565063" y="-45850"/>
                  <a:pt x="2694000" y="20865"/>
                  <a:pt x="2808323" y="0"/>
                </a:cubicBezTo>
                <a:cubicBezTo>
                  <a:pt x="2922646" y="-20865"/>
                  <a:pt x="3197525" y="60298"/>
                  <a:pt x="3490397" y="0"/>
                </a:cubicBezTo>
                <a:cubicBezTo>
                  <a:pt x="3783269" y="-60298"/>
                  <a:pt x="3729455" y="44446"/>
                  <a:pt x="3908443" y="0"/>
                </a:cubicBezTo>
                <a:cubicBezTo>
                  <a:pt x="4087431" y="-44446"/>
                  <a:pt x="4368559" y="46778"/>
                  <a:pt x="4590517" y="0"/>
                </a:cubicBezTo>
                <a:cubicBezTo>
                  <a:pt x="4812475" y="-46778"/>
                  <a:pt x="4814734" y="41588"/>
                  <a:pt x="4942556" y="0"/>
                </a:cubicBezTo>
                <a:cubicBezTo>
                  <a:pt x="5070378" y="-41588"/>
                  <a:pt x="5246769" y="15062"/>
                  <a:pt x="5492616" y="0"/>
                </a:cubicBezTo>
                <a:cubicBezTo>
                  <a:pt x="5738463" y="-15062"/>
                  <a:pt x="5908715" y="59205"/>
                  <a:pt x="6042676" y="0"/>
                </a:cubicBezTo>
                <a:cubicBezTo>
                  <a:pt x="6176637" y="-59205"/>
                  <a:pt x="6447069" y="24336"/>
                  <a:pt x="6724750" y="0"/>
                </a:cubicBezTo>
                <a:cubicBezTo>
                  <a:pt x="6802285" y="11067"/>
                  <a:pt x="6858318" y="47179"/>
                  <a:pt x="6848780" y="124030"/>
                </a:cubicBezTo>
                <a:cubicBezTo>
                  <a:pt x="6869574" y="301280"/>
                  <a:pt x="6848568" y="414641"/>
                  <a:pt x="6848780" y="620138"/>
                </a:cubicBezTo>
                <a:cubicBezTo>
                  <a:pt x="6837692" y="678191"/>
                  <a:pt x="6782432" y="727996"/>
                  <a:pt x="6724750" y="744168"/>
                </a:cubicBezTo>
                <a:cubicBezTo>
                  <a:pt x="6508513" y="800416"/>
                  <a:pt x="6245412" y="723965"/>
                  <a:pt x="6108683" y="744168"/>
                </a:cubicBezTo>
                <a:cubicBezTo>
                  <a:pt x="5971954" y="764371"/>
                  <a:pt x="5898647" y="711532"/>
                  <a:pt x="5756644" y="744168"/>
                </a:cubicBezTo>
                <a:cubicBezTo>
                  <a:pt x="5614641" y="776804"/>
                  <a:pt x="5511533" y="713763"/>
                  <a:pt x="5338599" y="744168"/>
                </a:cubicBezTo>
                <a:cubicBezTo>
                  <a:pt x="5165666" y="774573"/>
                  <a:pt x="4978051" y="670501"/>
                  <a:pt x="4656524" y="744168"/>
                </a:cubicBezTo>
                <a:cubicBezTo>
                  <a:pt x="4334998" y="817835"/>
                  <a:pt x="4284735" y="691117"/>
                  <a:pt x="4106464" y="744168"/>
                </a:cubicBezTo>
                <a:cubicBezTo>
                  <a:pt x="3928193" y="797219"/>
                  <a:pt x="3842348" y="698775"/>
                  <a:pt x="3688419" y="744168"/>
                </a:cubicBezTo>
                <a:cubicBezTo>
                  <a:pt x="3534490" y="789561"/>
                  <a:pt x="3308565" y="732948"/>
                  <a:pt x="3138359" y="744168"/>
                </a:cubicBezTo>
                <a:cubicBezTo>
                  <a:pt x="2968153" y="755388"/>
                  <a:pt x="2878276" y="711473"/>
                  <a:pt x="2786320" y="744168"/>
                </a:cubicBezTo>
                <a:cubicBezTo>
                  <a:pt x="2694364" y="776863"/>
                  <a:pt x="2546634" y="729172"/>
                  <a:pt x="2434282" y="744168"/>
                </a:cubicBezTo>
                <a:cubicBezTo>
                  <a:pt x="2321930" y="759164"/>
                  <a:pt x="2057053" y="742400"/>
                  <a:pt x="1884222" y="744168"/>
                </a:cubicBezTo>
                <a:cubicBezTo>
                  <a:pt x="1711391" y="745936"/>
                  <a:pt x="1598111" y="739757"/>
                  <a:pt x="1466176" y="744168"/>
                </a:cubicBezTo>
                <a:cubicBezTo>
                  <a:pt x="1334241" y="748579"/>
                  <a:pt x="1084069" y="721723"/>
                  <a:pt x="850109" y="744168"/>
                </a:cubicBezTo>
                <a:cubicBezTo>
                  <a:pt x="616149" y="766613"/>
                  <a:pt x="369621" y="715725"/>
                  <a:pt x="124030" y="744168"/>
                </a:cubicBezTo>
                <a:cubicBezTo>
                  <a:pt x="51718" y="756052"/>
                  <a:pt x="-570" y="686844"/>
                  <a:pt x="0" y="620138"/>
                </a:cubicBezTo>
                <a:cubicBezTo>
                  <a:pt x="-19391" y="383368"/>
                  <a:pt x="7573" y="353102"/>
                  <a:pt x="0" y="124030"/>
                </a:cubicBezTo>
                <a:close/>
              </a:path>
            </a:pathLst>
          </a:custGeom>
          <a:solidFill>
            <a:srgbClr val="D3C49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Olvasd fel az aranymondást!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629FF6B-8FEB-435D-A4D5-4067FE88AD36}"/>
              </a:ext>
            </a:extLst>
          </p:cNvPr>
          <p:cNvSpPr txBox="1"/>
          <p:nvPr/>
        </p:nvSpPr>
        <p:spPr>
          <a:xfrm>
            <a:off x="4587242" y="2073348"/>
            <a:ext cx="7198241" cy="3785652"/>
          </a:xfrm>
          <a:prstGeom prst="rect">
            <a:avLst/>
          </a:prstGeom>
          <a:solidFill>
            <a:srgbClr val="FFFBD7"/>
          </a:solidFill>
          <a:effectLst>
            <a:outerShdw blurRad="279400" dir="13500000" sy="23000" kx="1200000" algn="br" rotWithShape="0">
              <a:srgbClr val="D3C49B"/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A57F56"/>
                </a:solidFill>
              </a:rPr>
              <a:t>„Engedjétek hozzám jönni a kisgyermekeket, és ne akadályozzátok őket, mert ilyeneké az Isten országa.” </a:t>
            </a:r>
          </a:p>
          <a:p>
            <a:pPr algn="r"/>
            <a:endParaRPr lang="hu-HU" sz="3200" dirty="0">
              <a:solidFill>
                <a:srgbClr val="A57F56"/>
              </a:solidFill>
            </a:endParaRPr>
          </a:p>
          <a:p>
            <a:pPr algn="r"/>
            <a:r>
              <a:rPr lang="hu-HU" sz="3200" dirty="0">
                <a:solidFill>
                  <a:srgbClr val="A57F56"/>
                </a:solidFill>
              </a:rPr>
              <a:t>Lukács evangéliuma 18,16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50FBEE9-46AB-4630-8A2E-165C9B3DC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10824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1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9B2C9E88-5AD1-4F0D-B31E-B4B88CD7E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242" y="1341120"/>
            <a:ext cx="5929861" cy="4978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663300">
                <a:alpha val="43000"/>
              </a:srgbClr>
            </a:outerShdw>
          </a:effectLst>
        </p:spPr>
      </p:pic>
      <p:pic>
        <p:nvPicPr>
          <p:cNvPr id="17" name="Szívünk zengje - zenés">
            <a:hlinkClick r:id="" action="ppaction://media"/>
            <a:extLst>
              <a:ext uri="{FF2B5EF4-FFF2-40B4-BE49-F238E27FC236}">
                <a16:creationId xmlns:a16="http://schemas.microsoft.com/office/drawing/2014/main" id="{A059ABA7-D64E-46EF-963F-36365DC89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C0685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0468" y="420093"/>
            <a:ext cx="1842053" cy="1842053"/>
          </a:xfrm>
          <a:prstGeom prst="rect">
            <a:avLst/>
          </a:prstGeom>
          <a:noFill/>
        </p:spPr>
      </p:pic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B8292EC2-DAF4-4E4F-8BB8-C77AF7D7CE04}"/>
              </a:ext>
            </a:extLst>
          </p:cNvPr>
          <p:cNvSpPr/>
          <p:nvPr/>
        </p:nvSpPr>
        <p:spPr>
          <a:xfrm>
            <a:off x="2077278" y="152400"/>
            <a:ext cx="6934235" cy="974035"/>
          </a:xfrm>
          <a:prstGeom prst="roundRect">
            <a:avLst>
              <a:gd name="adj" fmla="val 50000"/>
            </a:avLst>
          </a:prstGeom>
          <a:solidFill>
            <a:srgbClr val="FFFEF7"/>
          </a:solidFill>
          <a:ln w="104775">
            <a:solidFill>
              <a:srgbClr val="FFFAC2"/>
            </a:solidFill>
          </a:ln>
          <a:effectLst>
            <a:outerShdw blurRad="241300" algn="ctr" rotWithShape="0">
              <a:srgbClr val="C06853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C06853"/>
                </a:solidFill>
              </a:rPr>
              <a:t>Jézus szeret minden gyermeket. </a:t>
            </a:r>
          </a:p>
          <a:p>
            <a:pPr algn="ctr"/>
            <a:r>
              <a:rPr lang="hu-HU" sz="2400" dirty="0">
                <a:solidFill>
                  <a:srgbClr val="C06853"/>
                </a:solidFill>
              </a:rPr>
              <a:t>Téged is. Erről szól a 2. versszak. 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1171B60B-BD22-494A-9BCA-DE9CDFFC4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209"/>
            <a:ext cx="1369012" cy="136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05ED4B0-B723-438E-AF1E-C5148FCB2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63209"/>
            <a:ext cx="1943601" cy="1931582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26396E4F-DB27-4F5C-9084-E808D28957D1}"/>
              </a:ext>
            </a:extLst>
          </p:cNvPr>
          <p:cNvGrpSpPr/>
          <p:nvPr/>
        </p:nvGrpSpPr>
        <p:grpSpPr>
          <a:xfrm>
            <a:off x="8465846" y="2347999"/>
            <a:ext cx="3381563" cy="2964878"/>
            <a:chOff x="8465846" y="2347999"/>
            <a:chExt cx="3381563" cy="2964878"/>
          </a:xfrm>
        </p:grpSpPr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B861EA7B-8632-4699-81EC-A5CA2CE3E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65846" y="2347999"/>
              <a:ext cx="3381563" cy="296487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06853"/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C06853">
                  <a:alpha val="43000"/>
                </a:srgbClr>
              </a:outerShdw>
            </a:effectLst>
          </p:spPr>
        </p:pic>
        <p:sp>
          <p:nvSpPr>
            <p:cNvPr id="2" name="Szövegdoboz 1">
              <a:extLst>
                <a:ext uri="{FF2B5EF4-FFF2-40B4-BE49-F238E27FC236}">
                  <a16:creationId xmlns:a16="http://schemas.microsoft.com/office/drawing/2014/main" id="{A5CEE630-0F36-4F27-A9FE-8CAD4F081531}"/>
                </a:ext>
              </a:extLst>
            </p:cNvPr>
            <p:cNvSpPr txBox="1"/>
            <p:nvPr/>
          </p:nvSpPr>
          <p:spPr>
            <a:xfrm>
              <a:off x="10243614" y="2655688"/>
              <a:ext cx="4005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91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Kép 48">
            <a:extLst>
              <a:ext uri="{FF2B5EF4-FFF2-40B4-BE49-F238E27FC236}">
                <a16:creationId xmlns:a16="http://schemas.microsoft.com/office/drawing/2014/main" id="{6CA8A88B-CE4F-4E16-BBC8-3E08D352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970" y="2888941"/>
            <a:ext cx="1372005" cy="1368000"/>
          </a:xfrm>
          <a:prstGeom prst="rect">
            <a:avLst/>
          </a:prstGeom>
        </p:spPr>
      </p:pic>
      <p:sp>
        <p:nvSpPr>
          <p:cNvPr id="34" name="Téglalap: lekerekített 33">
            <a:extLst>
              <a:ext uri="{FF2B5EF4-FFF2-40B4-BE49-F238E27FC236}">
                <a16:creationId xmlns:a16="http://schemas.microsoft.com/office/drawing/2014/main" id="{7DA24347-F3AC-4B1C-9D1A-FE1F1B717AE7}"/>
              </a:ext>
            </a:extLst>
          </p:cNvPr>
          <p:cNvSpPr/>
          <p:nvPr/>
        </p:nvSpPr>
        <p:spPr>
          <a:xfrm>
            <a:off x="368383" y="2776441"/>
            <a:ext cx="5572028" cy="1593001"/>
          </a:xfrm>
          <a:custGeom>
            <a:avLst/>
            <a:gdLst>
              <a:gd name="connsiteX0" fmla="*/ 0 w 5572028"/>
              <a:gd name="connsiteY0" fmla="*/ 265505 h 1593001"/>
              <a:gd name="connsiteX1" fmla="*/ 265505 w 5572028"/>
              <a:gd name="connsiteY1" fmla="*/ 0 h 1593001"/>
              <a:gd name="connsiteX2" fmla="*/ 775208 w 5572028"/>
              <a:gd name="connsiteY2" fmla="*/ 0 h 1593001"/>
              <a:gd name="connsiteX3" fmla="*/ 1184091 w 5572028"/>
              <a:gd name="connsiteY3" fmla="*/ 0 h 1593001"/>
              <a:gd name="connsiteX4" fmla="*/ 1794614 w 5572028"/>
              <a:gd name="connsiteY4" fmla="*/ 0 h 1593001"/>
              <a:gd name="connsiteX5" fmla="*/ 2253907 w 5572028"/>
              <a:gd name="connsiteY5" fmla="*/ 0 h 1593001"/>
              <a:gd name="connsiteX6" fmla="*/ 2662789 w 5572028"/>
              <a:gd name="connsiteY6" fmla="*/ 0 h 1593001"/>
              <a:gd name="connsiteX7" fmla="*/ 3122082 w 5572028"/>
              <a:gd name="connsiteY7" fmla="*/ 0 h 1593001"/>
              <a:gd name="connsiteX8" fmla="*/ 3732605 w 5572028"/>
              <a:gd name="connsiteY8" fmla="*/ 0 h 1593001"/>
              <a:gd name="connsiteX9" fmla="*/ 4191898 w 5572028"/>
              <a:gd name="connsiteY9" fmla="*/ 0 h 1593001"/>
              <a:gd name="connsiteX10" fmla="*/ 4600780 w 5572028"/>
              <a:gd name="connsiteY10" fmla="*/ 0 h 1593001"/>
              <a:gd name="connsiteX11" fmla="*/ 5306523 w 5572028"/>
              <a:gd name="connsiteY11" fmla="*/ 0 h 1593001"/>
              <a:gd name="connsiteX12" fmla="*/ 5572028 w 5572028"/>
              <a:gd name="connsiteY12" fmla="*/ 265505 h 1593001"/>
              <a:gd name="connsiteX13" fmla="*/ 5572028 w 5572028"/>
              <a:gd name="connsiteY13" fmla="*/ 764641 h 1593001"/>
              <a:gd name="connsiteX14" fmla="*/ 5572028 w 5572028"/>
              <a:gd name="connsiteY14" fmla="*/ 1327496 h 1593001"/>
              <a:gd name="connsiteX15" fmla="*/ 5306523 w 5572028"/>
              <a:gd name="connsiteY15" fmla="*/ 1593001 h 1593001"/>
              <a:gd name="connsiteX16" fmla="*/ 4897640 w 5572028"/>
              <a:gd name="connsiteY16" fmla="*/ 1593001 h 1593001"/>
              <a:gd name="connsiteX17" fmla="*/ 4387937 w 5572028"/>
              <a:gd name="connsiteY17" fmla="*/ 1593001 h 1593001"/>
              <a:gd name="connsiteX18" fmla="*/ 3777414 w 5572028"/>
              <a:gd name="connsiteY18" fmla="*/ 1593001 h 1593001"/>
              <a:gd name="connsiteX19" fmla="*/ 3318121 w 5572028"/>
              <a:gd name="connsiteY19" fmla="*/ 1593001 h 1593001"/>
              <a:gd name="connsiteX20" fmla="*/ 2758008 w 5572028"/>
              <a:gd name="connsiteY20" fmla="*/ 1593001 h 1593001"/>
              <a:gd name="connsiteX21" fmla="*/ 2349126 w 5572028"/>
              <a:gd name="connsiteY21" fmla="*/ 1593001 h 1593001"/>
              <a:gd name="connsiteX22" fmla="*/ 1688192 w 5572028"/>
              <a:gd name="connsiteY22" fmla="*/ 1593001 h 1593001"/>
              <a:gd name="connsiteX23" fmla="*/ 1128079 w 5572028"/>
              <a:gd name="connsiteY23" fmla="*/ 1593001 h 1593001"/>
              <a:gd name="connsiteX24" fmla="*/ 265505 w 5572028"/>
              <a:gd name="connsiteY24" fmla="*/ 1593001 h 1593001"/>
              <a:gd name="connsiteX25" fmla="*/ 0 w 5572028"/>
              <a:gd name="connsiteY25" fmla="*/ 1327496 h 1593001"/>
              <a:gd name="connsiteX26" fmla="*/ 0 w 5572028"/>
              <a:gd name="connsiteY26" fmla="*/ 785881 h 1593001"/>
              <a:gd name="connsiteX27" fmla="*/ 0 w 5572028"/>
              <a:gd name="connsiteY27" fmla="*/ 265505 h 159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72028" h="1593001" fill="none" extrusionOk="0">
                <a:moveTo>
                  <a:pt x="0" y="265505"/>
                </a:moveTo>
                <a:cubicBezTo>
                  <a:pt x="-1736" y="82857"/>
                  <a:pt x="139115" y="12754"/>
                  <a:pt x="265505" y="0"/>
                </a:cubicBezTo>
                <a:cubicBezTo>
                  <a:pt x="483848" y="-26356"/>
                  <a:pt x="584662" y="54247"/>
                  <a:pt x="775208" y="0"/>
                </a:cubicBezTo>
                <a:cubicBezTo>
                  <a:pt x="965754" y="-54247"/>
                  <a:pt x="1027116" y="24422"/>
                  <a:pt x="1184091" y="0"/>
                </a:cubicBezTo>
                <a:cubicBezTo>
                  <a:pt x="1341066" y="-24422"/>
                  <a:pt x="1503097" y="51004"/>
                  <a:pt x="1794614" y="0"/>
                </a:cubicBezTo>
                <a:cubicBezTo>
                  <a:pt x="2086131" y="-51004"/>
                  <a:pt x="2128157" y="2343"/>
                  <a:pt x="2253907" y="0"/>
                </a:cubicBezTo>
                <a:cubicBezTo>
                  <a:pt x="2379657" y="-2343"/>
                  <a:pt x="2568569" y="14210"/>
                  <a:pt x="2662789" y="0"/>
                </a:cubicBezTo>
                <a:cubicBezTo>
                  <a:pt x="2757009" y="-14210"/>
                  <a:pt x="2927554" y="54210"/>
                  <a:pt x="3122082" y="0"/>
                </a:cubicBezTo>
                <a:cubicBezTo>
                  <a:pt x="3316610" y="-54210"/>
                  <a:pt x="3592045" y="40732"/>
                  <a:pt x="3732605" y="0"/>
                </a:cubicBezTo>
                <a:cubicBezTo>
                  <a:pt x="3873165" y="-40732"/>
                  <a:pt x="4090003" y="33911"/>
                  <a:pt x="4191898" y="0"/>
                </a:cubicBezTo>
                <a:cubicBezTo>
                  <a:pt x="4293793" y="-33911"/>
                  <a:pt x="4513110" y="32091"/>
                  <a:pt x="4600780" y="0"/>
                </a:cubicBezTo>
                <a:cubicBezTo>
                  <a:pt x="4688450" y="-32091"/>
                  <a:pt x="4994984" y="13490"/>
                  <a:pt x="5306523" y="0"/>
                </a:cubicBezTo>
                <a:cubicBezTo>
                  <a:pt x="5464049" y="26623"/>
                  <a:pt x="5590912" y="137552"/>
                  <a:pt x="5572028" y="265505"/>
                </a:cubicBezTo>
                <a:cubicBezTo>
                  <a:pt x="5578387" y="448562"/>
                  <a:pt x="5529653" y="528653"/>
                  <a:pt x="5572028" y="764641"/>
                </a:cubicBezTo>
                <a:cubicBezTo>
                  <a:pt x="5614403" y="1000629"/>
                  <a:pt x="5534267" y="1081113"/>
                  <a:pt x="5572028" y="1327496"/>
                </a:cubicBezTo>
                <a:cubicBezTo>
                  <a:pt x="5566797" y="1464787"/>
                  <a:pt x="5433409" y="1602179"/>
                  <a:pt x="5306523" y="1593001"/>
                </a:cubicBezTo>
                <a:cubicBezTo>
                  <a:pt x="5122401" y="1616017"/>
                  <a:pt x="5002534" y="1590738"/>
                  <a:pt x="4897640" y="1593001"/>
                </a:cubicBezTo>
                <a:cubicBezTo>
                  <a:pt x="4792746" y="1595264"/>
                  <a:pt x="4642517" y="1532060"/>
                  <a:pt x="4387937" y="1593001"/>
                </a:cubicBezTo>
                <a:cubicBezTo>
                  <a:pt x="4133357" y="1653942"/>
                  <a:pt x="4077307" y="1584968"/>
                  <a:pt x="3777414" y="1593001"/>
                </a:cubicBezTo>
                <a:cubicBezTo>
                  <a:pt x="3477521" y="1601034"/>
                  <a:pt x="3546558" y="1592880"/>
                  <a:pt x="3318121" y="1593001"/>
                </a:cubicBezTo>
                <a:cubicBezTo>
                  <a:pt x="3089684" y="1593122"/>
                  <a:pt x="2985907" y="1551394"/>
                  <a:pt x="2758008" y="1593001"/>
                </a:cubicBezTo>
                <a:cubicBezTo>
                  <a:pt x="2530109" y="1634608"/>
                  <a:pt x="2485987" y="1558805"/>
                  <a:pt x="2349126" y="1593001"/>
                </a:cubicBezTo>
                <a:cubicBezTo>
                  <a:pt x="2212265" y="1627197"/>
                  <a:pt x="1831651" y="1514646"/>
                  <a:pt x="1688192" y="1593001"/>
                </a:cubicBezTo>
                <a:cubicBezTo>
                  <a:pt x="1544733" y="1671356"/>
                  <a:pt x="1351633" y="1588865"/>
                  <a:pt x="1128079" y="1593001"/>
                </a:cubicBezTo>
                <a:cubicBezTo>
                  <a:pt x="904525" y="1597137"/>
                  <a:pt x="460978" y="1549089"/>
                  <a:pt x="265505" y="1593001"/>
                </a:cubicBezTo>
                <a:cubicBezTo>
                  <a:pt x="135077" y="1627581"/>
                  <a:pt x="-5487" y="1496573"/>
                  <a:pt x="0" y="1327496"/>
                </a:cubicBezTo>
                <a:cubicBezTo>
                  <a:pt x="-49126" y="1206134"/>
                  <a:pt x="10579" y="1038698"/>
                  <a:pt x="0" y="785881"/>
                </a:cubicBezTo>
                <a:cubicBezTo>
                  <a:pt x="-10579" y="533064"/>
                  <a:pt x="35181" y="510225"/>
                  <a:pt x="0" y="265505"/>
                </a:cubicBezTo>
                <a:close/>
              </a:path>
              <a:path w="5572028" h="1593001" stroke="0" extrusionOk="0">
                <a:moveTo>
                  <a:pt x="0" y="265505"/>
                </a:moveTo>
                <a:cubicBezTo>
                  <a:pt x="-9783" y="112837"/>
                  <a:pt x="88113" y="11544"/>
                  <a:pt x="265505" y="0"/>
                </a:cubicBezTo>
                <a:cubicBezTo>
                  <a:pt x="448413" y="-8539"/>
                  <a:pt x="656150" y="34472"/>
                  <a:pt x="926438" y="0"/>
                </a:cubicBezTo>
                <a:cubicBezTo>
                  <a:pt x="1196726" y="-34472"/>
                  <a:pt x="1191707" y="41071"/>
                  <a:pt x="1436141" y="0"/>
                </a:cubicBezTo>
                <a:cubicBezTo>
                  <a:pt x="1680575" y="-41071"/>
                  <a:pt x="1745855" y="25394"/>
                  <a:pt x="1895434" y="0"/>
                </a:cubicBezTo>
                <a:cubicBezTo>
                  <a:pt x="2045013" y="-25394"/>
                  <a:pt x="2306033" y="23475"/>
                  <a:pt x="2505957" y="0"/>
                </a:cubicBezTo>
                <a:cubicBezTo>
                  <a:pt x="2705881" y="-23475"/>
                  <a:pt x="2817674" y="54867"/>
                  <a:pt x="3015660" y="0"/>
                </a:cubicBezTo>
                <a:cubicBezTo>
                  <a:pt x="3213646" y="-54867"/>
                  <a:pt x="3380035" y="2884"/>
                  <a:pt x="3676594" y="0"/>
                </a:cubicBezTo>
                <a:cubicBezTo>
                  <a:pt x="3973153" y="-2884"/>
                  <a:pt x="3981469" y="13194"/>
                  <a:pt x="4135887" y="0"/>
                </a:cubicBezTo>
                <a:cubicBezTo>
                  <a:pt x="4290305" y="-13194"/>
                  <a:pt x="4522270" y="75160"/>
                  <a:pt x="4796820" y="0"/>
                </a:cubicBezTo>
                <a:cubicBezTo>
                  <a:pt x="5071370" y="-75160"/>
                  <a:pt x="5150449" y="16565"/>
                  <a:pt x="5306523" y="0"/>
                </a:cubicBezTo>
                <a:cubicBezTo>
                  <a:pt x="5444274" y="-508"/>
                  <a:pt x="5575515" y="109309"/>
                  <a:pt x="5572028" y="265505"/>
                </a:cubicBezTo>
                <a:cubicBezTo>
                  <a:pt x="5591802" y="492795"/>
                  <a:pt x="5547852" y="587911"/>
                  <a:pt x="5572028" y="807120"/>
                </a:cubicBezTo>
                <a:cubicBezTo>
                  <a:pt x="5596204" y="1026330"/>
                  <a:pt x="5553445" y="1207332"/>
                  <a:pt x="5572028" y="1327496"/>
                </a:cubicBezTo>
                <a:cubicBezTo>
                  <a:pt x="5579423" y="1464950"/>
                  <a:pt x="5429040" y="1583678"/>
                  <a:pt x="5306523" y="1593001"/>
                </a:cubicBezTo>
                <a:cubicBezTo>
                  <a:pt x="5125956" y="1599202"/>
                  <a:pt x="4859782" y="1564000"/>
                  <a:pt x="4746410" y="1593001"/>
                </a:cubicBezTo>
                <a:cubicBezTo>
                  <a:pt x="4633038" y="1622002"/>
                  <a:pt x="4241010" y="1555609"/>
                  <a:pt x="4085476" y="1593001"/>
                </a:cubicBezTo>
                <a:cubicBezTo>
                  <a:pt x="3929942" y="1630393"/>
                  <a:pt x="3661931" y="1560073"/>
                  <a:pt x="3525363" y="1593001"/>
                </a:cubicBezTo>
                <a:cubicBezTo>
                  <a:pt x="3388795" y="1625929"/>
                  <a:pt x="3221661" y="1563883"/>
                  <a:pt x="3116481" y="1593001"/>
                </a:cubicBezTo>
                <a:cubicBezTo>
                  <a:pt x="3011301" y="1622119"/>
                  <a:pt x="2807648" y="1553787"/>
                  <a:pt x="2657188" y="1593001"/>
                </a:cubicBezTo>
                <a:cubicBezTo>
                  <a:pt x="2506728" y="1632215"/>
                  <a:pt x="2262416" y="1551621"/>
                  <a:pt x="1996255" y="1593001"/>
                </a:cubicBezTo>
                <a:cubicBezTo>
                  <a:pt x="1730094" y="1634381"/>
                  <a:pt x="1554641" y="1588712"/>
                  <a:pt x="1436141" y="1593001"/>
                </a:cubicBezTo>
                <a:cubicBezTo>
                  <a:pt x="1317641" y="1597290"/>
                  <a:pt x="1143173" y="1549386"/>
                  <a:pt x="976849" y="1593001"/>
                </a:cubicBezTo>
                <a:cubicBezTo>
                  <a:pt x="810525" y="1636616"/>
                  <a:pt x="452686" y="1510513"/>
                  <a:pt x="265505" y="1593001"/>
                </a:cubicBezTo>
                <a:cubicBezTo>
                  <a:pt x="85803" y="1591130"/>
                  <a:pt x="16937" y="1488711"/>
                  <a:pt x="0" y="1327496"/>
                </a:cubicBezTo>
                <a:cubicBezTo>
                  <a:pt x="-21295" y="1171020"/>
                  <a:pt x="1320" y="949822"/>
                  <a:pt x="0" y="796501"/>
                </a:cubicBezTo>
                <a:cubicBezTo>
                  <a:pt x="-1320" y="643181"/>
                  <a:pt x="42996" y="382700"/>
                  <a:pt x="0" y="265505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rgbClr val="4669DA"/>
              </a:solidFill>
            </a:endParaRPr>
          </a:p>
          <a:p>
            <a:pPr algn="ctr"/>
            <a:endParaRPr lang="hu-HU" sz="2800" dirty="0">
              <a:solidFill>
                <a:srgbClr val="4669DA"/>
              </a:solidFill>
            </a:endParaRPr>
          </a:p>
          <a:p>
            <a:pPr algn="ctr"/>
            <a:r>
              <a:rPr lang="hu-HU" sz="2800" dirty="0">
                <a:solidFill>
                  <a:srgbClr val="4669DA"/>
                </a:solidFill>
              </a:rPr>
              <a:t>Beszélgessetek az alábbi képek alapján arról, hogyan tudjátok kifejezni a szereteteteket!</a:t>
            </a:r>
          </a:p>
          <a:p>
            <a:pPr algn="ctr"/>
            <a:endParaRPr lang="hu-HU" sz="2800" dirty="0">
              <a:solidFill>
                <a:srgbClr val="4669DA"/>
              </a:solidFill>
            </a:endParaRPr>
          </a:p>
          <a:p>
            <a:pPr algn="ctr"/>
            <a:endParaRPr lang="hu-HU" sz="2800" dirty="0">
              <a:solidFill>
                <a:srgbClr val="4669DA"/>
              </a:solidFill>
            </a:endParaRPr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9DA7B057-F2B9-4B1E-B9D2-D427AD84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762" y="286850"/>
            <a:ext cx="1975275" cy="19752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5C8D142E-0997-4ACC-96D8-D751808ADF89}"/>
              </a:ext>
            </a:extLst>
          </p:cNvPr>
          <p:cNvGrpSpPr/>
          <p:nvPr/>
        </p:nvGrpSpPr>
        <p:grpSpPr>
          <a:xfrm>
            <a:off x="6513342" y="940441"/>
            <a:ext cx="1836000" cy="1836000"/>
            <a:chOff x="834189" y="4611302"/>
            <a:chExt cx="1836000" cy="1836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2" name="Ellipszis 41">
              <a:extLst>
                <a:ext uri="{FF2B5EF4-FFF2-40B4-BE49-F238E27FC236}">
                  <a16:creationId xmlns:a16="http://schemas.microsoft.com/office/drawing/2014/main" id="{93BB8D7C-FD69-40F1-9194-B0D80A999C40}"/>
                </a:ext>
              </a:extLst>
            </p:cNvPr>
            <p:cNvSpPr/>
            <p:nvPr/>
          </p:nvSpPr>
          <p:spPr>
            <a:xfrm>
              <a:off x="834189" y="4611302"/>
              <a:ext cx="1836000" cy="1836000"/>
            </a:xfrm>
            <a:prstGeom prst="ellipse">
              <a:avLst/>
            </a:prstGeom>
            <a:solidFill>
              <a:srgbClr val="AFDEDB"/>
            </a:solidFill>
            <a:ln w="666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3" name="Kép 42">
              <a:extLst>
                <a:ext uri="{FF2B5EF4-FFF2-40B4-BE49-F238E27FC236}">
                  <a16:creationId xmlns:a16="http://schemas.microsoft.com/office/drawing/2014/main" id="{D1267662-DC4D-40D4-AFBF-99267F83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7015" y="4793676"/>
              <a:ext cx="1097675" cy="1410304"/>
            </a:xfrm>
            <a:prstGeom prst="rect">
              <a:avLst/>
            </a:prstGeom>
          </p:spPr>
        </p:pic>
      </p:grpSp>
      <p:pic>
        <p:nvPicPr>
          <p:cNvPr id="44" name="Kép 43">
            <a:extLst>
              <a:ext uri="{FF2B5EF4-FFF2-40B4-BE49-F238E27FC236}">
                <a16:creationId xmlns:a16="http://schemas.microsoft.com/office/drawing/2014/main" id="{4F3A8AC6-5EF9-4059-B1B4-1DD2037C7FF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9337" t="11313" r="15719" b="3174"/>
          <a:stretch/>
        </p:blipFill>
        <p:spPr>
          <a:xfrm>
            <a:off x="8596408" y="4762400"/>
            <a:ext cx="1836000" cy="1758143"/>
          </a:xfrm>
          <a:prstGeom prst="ellipse">
            <a:avLst/>
          </a:prstGeom>
          <a:ln w="66675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71D9B67D-9FE4-48DF-89E2-B6F74C8D2603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9969" t="10469" r="15040" b="11361"/>
          <a:stretch/>
        </p:blipFill>
        <p:spPr>
          <a:xfrm>
            <a:off x="10075037" y="2748054"/>
            <a:ext cx="1836000" cy="1836000"/>
          </a:xfrm>
          <a:prstGeom prst="ellipse">
            <a:avLst/>
          </a:prstGeom>
          <a:ln w="66675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66F29861-9797-488D-9BD5-06F608747DA9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10940" t="6843" r="16692" b="7315"/>
          <a:stretch/>
        </p:blipFill>
        <p:spPr>
          <a:xfrm>
            <a:off x="6383067" y="3440047"/>
            <a:ext cx="1836000" cy="1836000"/>
          </a:xfrm>
          <a:prstGeom prst="ellipse">
            <a:avLst/>
          </a:prstGeom>
          <a:ln w="66675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Téglalap: lekerekített 33">
            <a:extLst>
              <a:ext uri="{FF2B5EF4-FFF2-40B4-BE49-F238E27FC236}">
                <a16:creationId xmlns:a16="http://schemas.microsoft.com/office/drawing/2014/main" id="{7DA24347-F3AC-4B1C-9D1A-FE1F1B717AE7}"/>
              </a:ext>
            </a:extLst>
          </p:cNvPr>
          <p:cNvSpPr/>
          <p:nvPr/>
        </p:nvSpPr>
        <p:spPr>
          <a:xfrm>
            <a:off x="368383" y="682070"/>
            <a:ext cx="5572028" cy="1593001"/>
          </a:xfrm>
          <a:custGeom>
            <a:avLst/>
            <a:gdLst>
              <a:gd name="connsiteX0" fmla="*/ 0 w 5572028"/>
              <a:gd name="connsiteY0" fmla="*/ 265505 h 1593001"/>
              <a:gd name="connsiteX1" fmla="*/ 265505 w 5572028"/>
              <a:gd name="connsiteY1" fmla="*/ 0 h 1593001"/>
              <a:gd name="connsiteX2" fmla="*/ 775208 w 5572028"/>
              <a:gd name="connsiteY2" fmla="*/ 0 h 1593001"/>
              <a:gd name="connsiteX3" fmla="*/ 1184091 w 5572028"/>
              <a:gd name="connsiteY3" fmla="*/ 0 h 1593001"/>
              <a:gd name="connsiteX4" fmla="*/ 1794614 w 5572028"/>
              <a:gd name="connsiteY4" fmla="*/ 0 h 1593001"/>
              <a:gd name="connsiteX5" fmla="*/ 2253907 w 5572028"/>
              <a:gd name="connsiteY5" fmla="*/ 0 h 1593001"/>
              <a:gd name="connsiteX6" fmla="*/ 2662789 w 5572028"/>
              <a:gd name="connsiteY6" fmla="*/ 0 h 1593001"/>
              <a:gd name="connsiteX7" fmla="*/ 3122082 w 5572028"/>
              <a:gd name="connsiteY7" fmla="*/ 0 h 1593001"/>
              <a:gd name="connsiteX8" fmla="*/ 3732605 w 5572028"/>
              <a:gd name="connsiteY8" fmla="*/ 0 h 1593001"/>
              <a:gd name="connsiteX9" fmla="*/ 4191898 w 5572028"/>
              <a:gd name="connsiteY9" fmla="*/ 0 h 1593001"/>
              <a:gd name="connsiteX10" fmla="*/ 4600780 w 5572028"/>
              <a:gd name="connsiteY10" fmla="*/ 0 h 1593001"/>
              <a:gd name="connsiteX11" fmla="*/ 5306523 w 5572028"/>
              <a:gd name="connsiteY11" fmla="*/ 0 h 1593001"/>
              <a:gd name="connsiteX12" fmla="*/ 5572028 w 5572028"/>
              <a:gd name="connsiteY12" fmla="*/ 265505 h 1593001"/>
              <a:gd name="connsiteX13" fmla="*/ 5572028 w 5572028"/>
              <a:gd name="connsiteY13" fmla="*/ 764641 h 1593001"/>
              <a:gd name="connsiteX14" fmla="*/ 5572028 w 5572028"/>
              <a:gd name="connsiteY14" fmla="*/ 1327496 h 1593001"/>
              <a:gd name="connsiteX15" fmla="*/ 5306523 w 5572028"/>
              <a:gd name="connsiteY15" fmla="*/ 1593001 h 1593001"/>
              <a:gd name="connsiteX16" fmla="*/ 4897640 w 5572028"/>
              <a:gd name="connsiteY16" fmla="*/ 1593001 h 1593001"/>
              <a:gd name="connsiteX17" fmla="*/ 4387937 w 5572028"/>
              <a:gd name="connsiteY17" fmla="*/ 1593001 h 1593001"/>
              <a:gd name="connsiteX18" fmla="*/ 3777414 w 5572028"/>
              <a:gd name="connsiteY18" fmla="*/ 1593001 h 1593001"/>
              <a:gd name="connsiteX19" fmla="*/ 3318121 w 5572028"/>
              <a:gd name="connsiteY19" fmla="*/ 1593001 h 1593001"/>
              <a:gd name="connsiteX20" fmla="*/ 2758008 w 5572028"/>
              <a:gd name="connsiteY20" fmla="*/ 1593001 h 1593001"/>
              <a:gd name="connsiteX21" fmla="*/ 2349126 w 5572028"/>
              <a:gd name="connsiteY21" fmla="*/ 1593001 h 1593001"/>
              <a:gd name="connsiteX22" fmla="*/ 1688192 w 5572028"/>
              <a:gd name="connsiteY22" fmla="*/ 1593001 h 1593001"/>
              <a:gd name="connsiteX23" fmla="*/ 1128079 w 5572028"/>
              <a:gd name="connsiteY23" fmla="*/ 1593001 h 1593001"/>
              <a:gd name="connsiteX24" fmla="*/ 265505 w 5572028"/>
              <a:gd name="connsiteY24" fmla="*/ 1593001 h 1593001"/>
              <a:gd name="connsiteX25" fmla="*/ 0 w 5572028"/>
              <a:gd name="connsiteY25" fmla="*/ 1327496 h 1593001"/>
              <a:gd name="connsiteX26" fmla="*/ 0 w 5572028"/>
              <a:gd name="connsiteY26" fmla="*/ 785881 h 1593001"/>
              <a:gd name="connsiteX27" fmla="*/ 0 w 5572028"/>
              <a:gd name="connsiteY27" fmla="*/ 265505 h 159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72028" h="1593001" fill="none" extrusionOk="0">
                <a:moveTo>
                  <a:pt x="0" y="265505"/>
                </a:moveTo>
                <a:cubicBezTo>
                  <a:pt x="-1736" y="82857"/>
                  <a:pt x="139115" y="12754"/>
                  <a:pt x="265505" y="0"/>
                </a:cubicBezTo>
                <a:cubicBezTo>
                  <a:pt x="483848" y="-26356"/>
                  <a:pt x="584662" y="54247"/>
                  <a:pt x="775208" y="0"/>
                </a:cubicBezTo>
                <a:cubicBezTo>
                  <a:pt x="965754" y="-54247"/>
                  <a:pt x="1027116" y="24422"/>
                  <a:pt x="1184091" y="0"/>
                </a:cubicBezTo>
                <a:cubicBezTo>
                  <a:pt x="1341066" y="-24422"/>
                  <a:pt x="1503097" y="51004"/>
                  <a:pt x="1794614" y="0"/>
                </a:cubicBezTo>
                <a:cubicBezTo>
                  <a:pt x="2086131" y="-51004"/>
                  <a:pt x="2128157" y="2343"/>
                  <a:pt x="2253907" y="0"/>
                </a:cubicBezTo>
                <a:cubicBezTo>
                  <a:pt x="2379657" y="-2343"/>
                  <a:pt x="2568569" y="14210"/>
                  <a:pt x="2662789" y="0"/>
                </a:cubicBezTo>
                <a:cubicBezTo>
                  <a:pt x="2757009" y="-14210"/>
                  <a:pt x="2927554" y="54210"/>
                  <a:pt x="3122082" y="0"/>
                </a:cubicBezTo>
                <a:cubicBezTo>
                  <a:pt x="3316610" y="-54210"/>
                  <a:pt x="3592045" y="40732"/>
                  <a:pt x="3732605" y="0"/>
                </a:cubicBezTo>
                <a:cubicBezTo>
                  <a:pt x="3873165" y="-40732"/>
                  <a:pt x="4090003" y="33911"/>
                  <a:pt x="4191898" y="0"/>
                </a:cubicBezTo>
                <a:cubicBezTo>
                  <a:pt x="4293793" y="-33911"/>
                  <a:pt x="4513110" y="32091"/>
                  <a:pt x="4600780" y="0"/>
                </a:cubicBezTo>
                <a:cubicBezTo>
                  <a:pt x="4688450" y="-32091"/>
                  <a:pt x="4994984" y="13490"/>
                  <a:pt x="5306523" y="0"/>
                </a:cubicBezTo>
                <a:cubicBezTo>
                  <a:pt x="5464049" y="26623"/>
                  <a:pt x="5590912" y="137552"/>
                  <a:pt x="5572028" y="265505"/>
                </a:cubicBezTo>
                <a:cubicBezTo>
                  <a:pt x="5578387" y="448562"/>
                  <a:pt x="5529653" y="528653"/>
                  <a:pt x="5572028" y="764641"/>
                </a:cubicBezTo>
                <a:cubicBezTo>
                  <a:pt x="5614403" y="1000629"/>
                  <a:pt x="5534267" y="1081113"/>
                  <a:pt x="5572028" y="1327496"/>
                </a:cubicBezTo>
                <a:cubicBezTo>
                  <a:pt x="5566797" y="1464787"/>
                  <a:pt x="5433409" y="1602179"/>
                  <a:pt x="5306523" y="1593001"/>
                </a:cubicBezTo>
                <a:cubicBezTo>
                  <a:pt x="5122401" y="1616017"/>
                  <a:pt x="5002534" y="1590738"/>
                  <a:pt x="4897640" y="1593001"/>
                </a:cubicBezTo>
                <a:cubicBezTo>
                  <a:pt x="4792746" y="1595264"/>
                  <a:pt x="4642517" y="1532060"/>
                  <a:pt x="4387937" y="1593001"/>
                </a:cubicBezTo>
                <a:cubicBezTo>
                  <a:pt x="4133357" y="1653942"/>
                  <a:pt x="4077307" y="1584968"/>
                  <a:pt x="3777414" y="1593001"/>
                </a:cubicBezTo>
                <a:cubicBezTo>
                  <a:pt x="3477521" y="1601034"/>
                  <a:pt x="3546558" y="1592880"/>
                  <a:pt x="3318121" y="1593001"/>
                </a:cubicBezTo>
                <a:cubicBezTo>
                  <a:pt x="3089684" y="1593122"/>
                  <a:pt x="2985907" y="1551394"/>
                  <a:pt x="2758008" y="1593001"/>
                </a:cubicBezTo>
                <a:cubicBezTo>
                  <a:pt x="2530109" y="1634608"/>
                  <a:pt x="2485987" y="1558805"/>
                  <a:pt x="2349126" y="1593001"/>
                </a:cubicBezTo>
                <a:cubicBezTo>
                  <a:pt x="2212265" y="1627197"/>
                  <a:pt x="1831651" y="1514646"/>
                  <a:pt x="1688192" y="1593001"/>
                </a:cubicBezTo>
                <a:cubicBezTo>
                  <a:pt x="1544733" y="1671356"/>
                  <a:pt x="1351633" y="1588865"/>
                  <a:pt x="1128079" y="1593001"/>
                </a:cubicBezTo>
                <a:cubicBezTo>
                  <a:pt x="904525" y="1597137"/>
                  <a:pt x="460978" y="1549089"/>
                  <a:pt x="265505" y="1593001"/>
                </a:cubicBezTo>
                <a:cubicBezTo>
                  <a:pt x="135077" y="1627581"/>
                  <a:pt x="-5487" y="1496573"/>
                  <a:pt x="0" y="1327496"/>
                </a:cubicBezTo>
                <a:cubicBezTo>
                  <a:pt x="-49126" y="1206134"/>
                  <a:pt x="10579" y="1038698"/>
                  <a:pt x="0" y="785881"/>
                </a:cubicBezTo>
                <a:cubicBezTo>
                  <a:pt x="-10579" y="533064"/>
                  <a:pt x="35181" y="510225"/>
                  <a:pt x="0" y="265505"/>
                </a:cubicBezTo>
                <a:close/>
              </a:path>
              <a:path w="5572028" h="1593001" stroke="0" extrusionOk="0">
                <a:moveTo>
                  <a:pt x="0" y="265505"/>
                </a:moveTo>
                <a:cubicBezTo>
                  <a:pt x="-9783" y="112837"/>
                  <a:pt x="88113" y="11544"/>
                  <a:pt x="265505" y="0"/>
                </a:cubicBezTo>
                <a:cubicBezTo>
                  <a:pt x="448413" y="-8539"/>
                  <a:pt x="656150" y="34472"/>
                  <a:pt x="926438" y="0"/>
                </a:cubicBezTo>
                <a:cubicBezTo>
                  <a:pt x="1196726" y="-34472"/>
                  <a:pt x="1191707" y="41071"/>
                  <a:pt x="1436141" y="0"/>
                </a:cubicBezTo>
                <a:cubicBezTo>
                  <a:pt x="1680575" y="-41071"/>
                  <a:pt x="1745855" y="25394"/>
                  <a:pt x="1895434" y="0"/>
                </a:cubicBezTo>
                <a:cubicBezTo>
                  <a:pt x="2045013" y="-25394"/>
                  <a:pt x="2306033" y="23475"/>
                  <a:pt x="2505957" y="0"/>
                </a:cubicBezTo>
                <a:cubicBezTo>
                  <a:pt x="2705881" y="-23475"/>
                  <a:pt x="2817674" y="54867"/>
                  <a:pt x="3015660" y="0"/>
                </a:cubicBezTo>
                <a:cubicBezTo>
                  <a:pt x="3213646" y="-54867"/>
                  <a:pt x="3380035" y="2884"/>
                  <a:pt x="3676594" y="0"/>
                </a:cubicBezTo>
                <a:cubicBezTo>
                  <a:pt x="3973153" y="-2884"/>
                  <a:pt x="3981469" y="13194"/>
                  <a:pt x="4135887" y="0"/>
                </a:cubicBezTo>
                <a:cubicBezTo>
                  <a:pt x="4290305" y="-13194"/>
                  <a:pt x="4522270" y="75160"/>
                  <a:pt x="4796820" y="0"/>
                </a:cubicBezTo>
                <a:cubicBezTo>
                  <a:pt x="5071370" y="-75160"/>
                  <a:pt x="5150449" y="16565"/>
                  <a:pt x="5306523" y="0"/>
                </a:cubicBezTo>
                <a:cubicBezTo>
                  <a:pt x="5444274" y="-508"/>
                  <a:pt x="5575515" y="109309"/>
                  <a:pt x="5572028" y="265505"/>
                </a:cubicBezTo>
                <a:cubicBezTo>
                  <a:pt x="5591802" y="492795"/>
                  <a:pt x="5547852" y="587911"/>
                  <a:pt x="5572028" y="807120"/>
                </a:cubicBezTo>
                <a:cubicBezTo>
                  <a:pt x="5596204" y="1026330"/>
                  <a:pt x="5553445" y="1207332"/>
                  <a:pt x="5572028" y="1327496"/>
                </a:cubicBezTo>
                <a:cubicBezTo>
                  <a:pt x="5579423" y="1464950"/>
                  <a:pt x="5429040" y="1583678"/>
                  <a:pt x="5306523" y="1593001"/>
                </a:cubicBezTo>
                <a:cubicBezTo>
                  <a:pt x="5125956" y="1599202"/>
                  <a:pt x="4859782" y="1564000"/>
                  <a:pt x="4746410" y="1593001"/>
                </a:cubicBezTo>
                <a:cubicBezTo>
                  <a:pt x="4633038" y="1622002"/>
                  <a:pt x="4241010" y="1555609"/>
                  <a:pt x="4085476" y="1593001"/>
                </a:cubicBezTo>
                <a:cubicBezTo>
                  <a:pt x="3929942" y="1630393"/>
                  <a:pt x="3661931" y="1560073"/>
                  <a:pt x="3525363" y="1593001"/>
                </a:cubicBezTo>
                <a:cubicBezTo>
                  <a:pt x="3388795" y="1625929"/>
                  <a:pt x="3221661" y="1563883"/>
                  <a:pt x="3116481" y="1593001"/>
                </a:cubicBezTo>
                <a:cubicBezTo>
                  <a:pt x="3011301" y="1622119"/>
                  <a:pt x="2807648" y="1553787"/>
                  <a:pt x="2657188" y="1593001"/>
                </a:cubicBezTo>
                <a:cubicBezTo>
                  <a:pt x="2506728" y="1632215"/>
                  <a:pt x="2262416" y="1551621"/>
                  <a:pt x="1996255" y="1593001"/>
                </a:cubicBezTo>
                <a:cubicBezTo>
                  <a:pt x="1730094" y="1634381"/>
                  <a:pt x="1554641" y="1588712"/>
                  <a:pt x="1436141" y="1593001"/>
                </a:cubicBezTo>
                <a:cubicBezTo>
                  <a:pt x="1317641" y="1597290"/>
                  <a:pt x="1143173" y="1549386"/>
                  <a:pt x="976849" y="1593001"/>
                </a:cubicBezTo>
                <a:cubicBezTo>
                  <a:pt x="810525" y="1636616"/>
                  <a:pt x="452686" y="1510513"/>
                  <a:pt x="265505" y="1593001"/>
                </a:cubicBezTo>
                <a:cubicBezTo>
                  <a:pt x="85803" y="1591130"/>
                  <a:pt x="16937" y="1488711"/>
                  <a:pt x="0" y="1327496"/>
                </a:cubicBezTo>
                <a:cubicBezTo>
                  <a:pt x="-21295" y="1171020"/>
                  <a:pt x="1320" y="949822"/>
                  <a:pt x="0" y="796501"/>
                </a:cubicBezTo>
                <a:cubicBezTo>
                  <a:pt x="-1320" y="643181"/>
                  <a:pt x="42996" y="382700"/>
                  <a:pt x="0" y="265505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A SZERETET SOKFÉLEKÉPPEN </a:t>
            </a:r>
          </a:p>
          <a:p>
            <a:pPr algn="ctr"/>
            <a:r>
              <a:rPr lang="hu-HU" sz="2800" dirty="0"/>
              <a:t>KI LEHET FEJEZNI.</a:t>
            </a:r>
          </a:p>
        </p:txBody>
      </p:sp>
      <p:sp>
        <p:nvSpPr>
          <p:cNvPr id="16" name="Téglalap: lekerekített 33">
            <a:extLst>
              <a:ext uri="{FF2B5EF4-FFF2-40B4-BE49-F238E27FC236}">
                <a16:creationId xmlns:a16="http://schemas.microsoft.com/office/drawing/2014/main" id="{7DA24347-F3AC-4B1C-9D1A-FE1F1B717AE7}"/>
              </a:ext>
            </a:extLst>
          </p:cNvPr>
          <p:cNvSpPr/>
          <p:nvPr/>
        </p:nvSpPr>
        <p:spPr>
          <a:xfrm>
            <a:off x="673799" y="5230487"/>
            <a:ext cx="1360581" cy="402375"/>
          </a:xfrm>
          <a:custGeom>
            <a:avLst/>
            <a:gdLst>
              <a:gd name="connsiteX0" fmla="*/ 0 w 1360581"/>
              <a:gd name="connsiteY0" fmla="*/ 67064 h 402375"/>
              <a:gd name="connsiteX1" fmla="*/ 67064 w 1360581"/>
              <a:gd name="connsiteY1" fmla="*/ 0 h 402375"/>
              <a:gd name="connsiteX2" fmla="*/ 488146 w 1360581"/>
              <a:gd name="connsiteY2" fmla="*/ 0 h 402375"/>
              <a:gd name="connsiteX3" fmla="*/ 896964 w 1360581"/>
              <a:gd name="connsiteY3" fmla="*/ 0 h 402375"/>
              <a:gd name="connsiteX4" fmla="*/ 1293517 w 1360581"/>
              <a:gd name="connsiteY4" fmla="*/ 0 h 402375"/>
              <a:gd name="connsiteX5" fmla="*/ 1360581 w 1360581"/>
              <a:gd name="connsiteY5" fmla="*/ 67064 h 402375"/>
              <a:gd name="connsiteX6" fmla="*/ 1360581 w 1360581"/>
              <a:gd name="connsiteY6" fmla="*/ 335311 h 402375"/>
              <a:gd name="connsiteX7" fmla="*/ 1293517 w 1360581"/>
              <a:gd name="connsiteY7" fmla="*/ 402375 h 402375"/>
              <a:gd name="connsiteX8" fmla="*/ 872435 w 1360581"/>
              <a:gd name="connsiteY8" fmla="*/ 402375 h 402375"/>
              <a:gd name="connsiteX9" fmla="*/ 500411 w 1360581"/>
              <a:gd name="connsiteY9" fmla="*/ 402375 h 402375"/>
              <a:gd name="connsiteX10" fmla="*/ 67064 w 1360581"/>
              <a:gd name="connsiteY10" fmla="*/ 402375 h 402375"/>
              <a:gd name="connsiteX11" fmla="*/ 0 w 1360581"/>
              <a:gd name="connsiteY11" fmla="*/ 335311 h 402375"/>
              <a:gd name="connsiteX12" fmla="*/ 0 w 1360581"/>
              <a:gd name="connsiteY12" fmla="*/ 67064 h 4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0581" h="402375" fill="none" extrusionOk="0">
                <a:moveTo>
                  <a:pt x="0" y="67064"/>
                </a:moveTo>
                <a:cubicBezTo>
                  <a:pt x="-5476" y="30925"/>
                  <a:pt x="28401" y="-1122"/>
                  <a:pt x="67064" y="0"/>
                </a:cubicBezTo>
                <a:cubicBezTo>
                  <a:pt x="208859" y="-44495"/>
                  <a:pt x="311016" y="37009"/>
                  <a:pt x="488146" y="0"/>
                </a:cubicBezTo>
                <a:cubicBezTo>
                  <a:pt x="665276" y="-37009"/>
                  <a:pt x="788457" y="24336"/>
                  <a:pt x="896964" y="0"/>
                </a:cubicBezTo>
                <a:cubicBezTo>
                  <a:pt x="1005471" y="-24336"/>
                  <a:pt x="1154888" y="23788"/>
                  <a:pt x="1293517" y="0"/>
                </a:cubicBezTo>
                <a:cubicBezTo>
                  <a:pt x="1323610" y="286"/>
                  <a:pt x="1361733" y="27950"/>
                  <a:pt x="1360581" y="67064"/>
                </a:cubicBezTo>
                <a:cubicBezTo>
                  <a:pt x="1385817" y="167407"/>
                  <a:pt x="1352688" y="229442"/>
                  <a:pt x="1360581" y="335311"/>
                </a:cubicBezTo>
                <a:cubicBezTo>
                  <a:pt x="1362084" y="375324"/>
                  <a:pt x="1328249" y="403591"/>
                  <a:pt x="1293517" y="402375"/>
                </a:cubicBezTo>
                <a:cubicBezTo>
                  <a:pt x="1111525" y="432104"/>
                  <a:pt x="1082648" y="383196"/>
                  <a:pt x="872435" y="402375"/>
                </a:cubicBezTo>
                <a:cubicBezTo>
                  <a:pt x="662222" y="421554"/>
                  <a:pt x="649309" y="359723"/>
                  <a:pt x="500411" y="402375"/>
                </a:cubicBezTo>
                <a:cubicBezTo>
                  <a:pt x="351513" y="445027"/>
                  <a:pt x="211972" y="367881"/>
                  <a:pt x="67064" y="402375"/>
                </a:cubicBezTo>
                <a:cubicBezTo>
                  <a:pt x="38575" y="405367"/>
                  <a:pt x="2589" y="381071"/>
                  <a:pt x="0" y="335311"/>
                </a:cubicBezTo>
                <a:cubicBezTo>
                  <a:pt x="-9246" y="219864"/>
                  <a:pt x="3752" y="166931"/>
                  <a:pt x="0" y="67064"/>
                </a:cubicBezTo>
                <a:close/>
              </a:path>
              <a:path w="1360581" h="402375" stroke="0" extrusionOk="0">
                <a:moveTo>
                  <a:pt x="0" y="67064"/>
                </a:moveTo>
                <a:cubicBezTo>
                  <a:pt x="-9358" y="24254"/>
                  <a:pt x="21815" y="3082"/>
                  <a:pt x="67064" y="0"/>
                </a:cubicBezTo>
                <a:cubicBezTo>
                  <a:pt x="255319" y="-45406"/>
                  <a:pt x="344786" y="9996"/>
                  <a:pt x="500411" y="0"/>
                </a:cubicBezTo>
                <a:cubicBezTo>
                  <a:pt x="656036" y="-9996"/>
                  <a:pt x="700683" y="6076"/>
                  <a:pt x="896964" y="0"/>
                </a:cubicBezTo>
                <a:cubicBezTo>
                  <a:pt x="1093245" y="-6076"/>
                  <a:pt x="1196999" y="20438"/>
                  <a:pt x="1293517" y="0"/>
                </a:cubicBezTo>
                <a:cubicBezTo>
                  <a:pt x="1328727" y="-5889"/>
                  <a:pt x="1361464" y="26758"/>
                  <a:pt x="1360581" y="67064"/>
                </a:cubicBezTo>
                <a:cubicBezTo>
                  <a:pt x="1385126" y="163568"/>
                  <a:pt x="1355837" y="221561"/>
                  <a:pt x="1360581" y="335311"/>
                </a:cubicBezTo>
                <a:cubicBezTo>
                  <a:pt x="1359858" y="365455"/>
                  <a:pt x="1329410" y="403966"/>
                  <a:pt x="1293517" y="402375"/>
                </a:cubicBezTo>
                <a:cubicBezTo>
                  <a:pt x="1207825" y="435850"/>
                  <a:pt x="1087235" y="372091"/>
                  <a:pt x="909228" y="402375"/>
                </a:cubicBezTo>
                <a:cubicBezTo>
                  <a:pt x="731221" y="432659"/>
                  <a:pt x="684285" y="367394"/>
                  <a:pt x="500411" y="402375"/>
                </a:cubicBezTo>
                <a:cubicBezTo>
                  <a:pt x="316537" y="437356"/>
                  <a:pt x="174892" y="361752"/>
                  <a:pt x="67064" y="402375"/>
                </a:cubicBezTo>
                <a:cubicBezTo>
                  <a:pt x="35602" y="396865"/>
                  <a:pt x="7403" y="367576"/>
                  <a:pt x="0" y="335311"/>
                </a:cubicBezTo>
                <a:cubicBezTo>
                  <a:pt x="-29925" y="226912"/>
                  <a:pt x="16515" y="143002"/>
                  <a:pt x="0" y="67064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4669DA"/>
                </a:solidFill>
              </a:rPr>
              <a:t>Segítéssel</a:t>
            </a:r>
          </a:p>
        </p:txBody>
      </p:sp>
      <p:sp>
        <p:nvSpPr>
          <p:cNvPr id="17" name="Téglalap: lekerekített 33">
            <a:extLst>
              <a:ext uri="{FF2B5EF4-FFF2-40B4-BE49-F238E27FC236}">
                <a16:creationId xmlns:a16="http://schemas.microsoft.com/office/drawing/2014/main" id="{7DA24347-F3AC-4B1C-9D1A-FE1F1B717AE7}"/>
              </a:ext>
            </a:extLst>
          </p:cNvPr>
          <p:cNvSpPr/>
          <p:nvPr/>
        </p:nvSpPr>
        <p:spPr>
          <a:xfrm>
            <a:off x="2306146" y="5240616"/>
            <a:ext cx="1360581" cy="402375"/>
          </a:xfrm>
          <a:custGeom>
            <a:avLst/>
            <a:gdLst>
              <a:gd name="connsiteX0" fmla="*/ 0 w 1360581"/>
              <a:gd name="connsiteY0" fmla="*/ 67064 h 402375"/>
              <a:gd name="connsiteX1" fmla="*/ 67064 w 1360581"/>
              <a:gd name="connsiteY1" fmla="*/ 0 h 402375"/>
              <a:gd name="connsiteX2" fmla="*/ 488146 w 1360581"/>
              <a:gd name="connsiteY2" fmla="*/ 0 h 402375"/>
              <a:gd name="connsiteX3" fmla="*/ 896964 w 1360581"/>
              <a:gd name="connsiteY3" fmla="*/ 0 h 402375"/>
              <a:gd name="connsiteX4" fmla="*/ 1293517 w 1360581"/>
              <a:gd name="connsiteY4" fmla="*/ 0 h 402375"/>
              <a:gd name="connsiteX5" fmla="*/ 1360581 w 1360581"/>
              <a:gd name="connsiteY5" fmla="*/ 67064 h 402375"/>
              <a:gd name="connsiteX6" fmla="*/ 1360581 w 1360581"/>
              <a:gd name="connsiteY6" fmla="*/ 335311 h 402375"/>
              <a:gd name="connsiteX7" fmla="*/ 1293517 w 1360581"/>
              <a:gd name="connsiteY7" fmla="*/ 402375 h 402375"/>
              <a:gd name="connsiteX8" fmla="*/ 872435 w 1360581"/>
              <a:gd name="connsiteY8" fmla="*/ 402375 h 402375"/>
              <a:gd name="connsiteX9" fmla="*/ 500411 w 1360581"/>
              <a:gd name="connsiteY9" fmla="*/ 402375 h 402375"/>
              <a:gd name="connsiteX10" fmla="*/ 67064 w 1360581"/>
              <a:gd name="connsiteY10" fmla="*/ 402375 h 402375"/>
              <a:gd name="connsiteX11" fmla="*/ 0 w 1360581"/>
              <a:gd name="connsiteY11" fmla="*/ 335311 h 402375"/>
              <a:gd name="connsiteX12" fmla="*/ 0 w 1360581"/>
              <a:gd name="connsiteY12" fmla="*/ 67064 h 4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0581" h="402375" fill="none" extrusionOk="0">
                <a:moveTo>
                  <a:pt x="0" y="67064"/>
                </a:moveTo>
                <a:cubicBezTo>
                  <a:pt x="-5476" y="30925"/>
                  <a:pt x="28401" y="-1122"/>
                  <a:pt x="67064" y="0"/>
                </a:cubicBezTo>
                <a:cubicBezTo>
                  <a:pt x="208859" y="-44495"/>
                  <a:pt x="311016" y="37009"/>
                  <a:pt x="488146" y="0"/>
                </a:cubicBezTo>
                <a:cubicBezTo>
                  <a:pt x="665276" y="-37009"/>
                  <a:pt x="788457" y="24336"/>
                  <a:pt x="896964" y="0"/>
                </a:cubicBezTo>
                <a:cubicBezTo>
                  <a:pt x="1005471" y="-24336"/>
                  <a:pt x="1154888" y="23788"/>
                  <a:pt x="1293517" y="0"/>
                </a:cubicBezTo>
                <a:cubicBezTo>
                  <a:pt x="1323610" y="286"/>
                  <a:pt x="1361733" y="27950"/>
                  <a:pt x="1360581" y="67064"/>
                </a:cubicBezTo>
                <a:cubicBezTo>
                  <a:pt x="1385817" y="167407"/>
                  <a:pt x="1352688" y="229442"/>
                  <a:pt x="1360581" y="335311"/>
                </a:cubicBezTo>
                <a:cubicBezTo>
                  <a:pt x="1362084" y="375324"/>
                  <a:pt x="1328249" y="403591"/>
                  <a:pt x="1293517" y="402375"/>
                </a:cubicBezTo>
                <a:cubicBezTo>
                  <a:pt x="1111525" y="432104"/>
                  <a:pt x="1082648" y="383196"/>
                  <a:pt x="872435" y="402375"/>
                </a:cubicBezTo>
                <a:cubicBezTo>
                  <a:pt x="662222" y="421554"/>
                  <a:pt x="649309" y="359723"/>
                  <a:pt x="500411" y="402375"/>
                </a:cubicBezTo>
                <a:cubicBezTo>
                  <a:pt x="351513" y="445027"/>
                  <a:pt x="211972" y="367881"/>
                  <a:pt x="67064" y="402375"/>
                </a:cubicBezTo>
                <a:cubicBezTo>
                  <a:pt x="38575" y="405367"/>
                  <a:pt x="2589" y="381071"/>
                  <a:pt x="0" y="335311"/>
                </a:cubicBezTo>
                <a:cubicBezTo>
                  <a:pt x="-9246" y="219864"/>
                  <a:pt x="3752" y="166931"/>
                  <a:pt x="0" y="67064"/>
                </a:cubicBezTo>
                <a:close/>
              </a:path>
              <a:path w="1360581" h="402375" stroke="0" extrusionOk="0">
                <a:moveTo>
                  <a:pt x="0" y="67064"/>
                </a:moveTo>
                <a:cubicBezTo>
                  <a:pt x="-9358" y="24254"/>
                  <a:pt x="21815" y="3082"/>
                  <a:pt x="67064" y="0"/>
                </a:cubicBezTo>
                <a:cubicBezTo>
                  <a:pt x="255319" y="-45406"/>
                  <a:pt x="344786" y="9996"/>
                  <a:pt x="500411" y="0"/>
                </a:cubicBezTo>
                <a:cubicBezTo>
                  <a:pt x="656036" y="-9996"/>
                  <a:pt x="700683" y="6076"/>
                  <a:pt x="896964" y="0"/>
                </a:cubicBezTo>
                <a:cubicBezTo>
                  <a:pt x="1093245" y="-6076"/>
                  <a:pt x="1196999" y="20438"/>
                  <a:pt x="1293517" y="0"/>
                </a:cubicBezTo>
                <a:cubicBezTo>
                  <a:pt x="1328727" y="-5889"/>
                  <a:pt x="1361464" y="26758"/>
                  <a:pt x="1360581" y="67064"/>
                </a:cubicBezTo>
                <a:cubicBezTo>
                  <a:pt x="1385126" y="163568"/>
                  <a:pt x="1355837" y="221561"/>
                  <a:pt x="1360581" y="335311"/>
                </a:cubicBezTo>
                <a:cubicBezTo>
                  <a:pt x="1359858" y="365455"/>
                  <a:pt x="1329410" y="403966"/>
                  <a:pt x="1293517" y="402375"/>
                </a:cubicBezTo>
                <a:cubicBezTo>
                  <a:pt x="1207825" y="435850"/>
                  <a:pt x="1087235" y="372091"/>
                  <a:pt x="909228" y="402375"/>
                </a:cubicBezTo>
                <a:cubicBezTo>
                  <a:pt x="731221" y="432659"/>
                  <a:pt x="684285" y="367394"/>
                  <a:pt x="500411" y="402375"/>
                </a:cubicBezTo>
                <a:cubicBezTo>
                  <a:pt x="316537" y="437356"/>
                  <a:pt x="174892" y="361752"/>
                  <a:pt x="67064" y="402375"/>
                </a:cubicBezTo>
                <a:cubicBezTo>
                  <a:pt x="35602" y="396865"/>
                  <a:pt x="7403" y="367576"/>
                  <a:pt x="0" y="335311"/>
                </a:cubicBezTo>
                <a:cubicBezTo>
                  <a:pt x="-29925" y="226912"/>
                  <a:pt x="16515" y="143002"/>
                  <a:pt x="0" y="67064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4669DA"/>
                </a:solidFill>
              </a:rPr>
              <a:t>Szavakkal</a:t>
            </a:r>
          </a:p>
        </p:txBody>
      </p:sp>
      <p:sp>
        <p:nvSpPr>
          <p:cNvPr id="18" name="Téglalap: lekerekített 33">
            <a:extLst>
              <a:ext uri="{FF2B5EF4-FFF2-40B4-BE49-F238E27FC236}">
                <a16:creationId xmlns:a16="http://schemas.microsoft.com/office/drawing/2014/main" id="{7DA24347-F3AC-4B1C-9D1A-FE1F1B717AE7}"/>
              </a:ext>
            </a:extLst>
          </p:cNvPr>
          <p:cNvSpPr/>
          <p:nvPr/>
        </p:nvSpPr>
        <p:spPr>
          <a:xfrm>
            <a:off x="3938493" y="5240616"/>
            <a:ext cx="1360581" cy="402375"/>
          </a:xfrm>
          <a:custGeom>
            <a:avLst/>
            <a:gdLst>
              <a:gd name="connsiteX0" fmla="*/ 0 w 1360581"/>
              <a:gd name="connsiteY0" fmla="*/ 67064 h 402375"/>
              <a:gd name="connsiteX1" fmla="*/ 67064 w 1360581"/>
              <a:gd name="connsiteY1" fmla="*/ 0 h 402375"/>
              <a:gd name="connsiteX2" fmla="*/ 488146 w 1360581"/>
              <a:gd name="connsiteY2" fmla="*/ 0 h 402375"/>
              <a:gd name="connsiteX3" fmla="*/ 896964 w 1360581"/>
              <a:gd name="connsiteY3" fmla="*/ 0 h 402375"/>
              <a:gd name="connsiteX4" fmla="*/ 1293517 w 1360581"/>
              <a:gd name="connsiteY4" fmla="*/ 0 h 402375"/>
              <a:gd name="connsiteX5" fmla="*/ 1360581 w 1360581"/>
              <a:gd name="connsiteY5" fmla="*/ 67064 h 402375"/>
              <a:gd name="connsiteX6" fmla="*/ 1360581 w 1360581"/>
              <a:gd name="connsiteY6" fmla="*/ 335311 h 402375"/>
              <a:gd name="connsiteX7" fmla="*/ 1293517 w 1360581"/>
              <a:gd name="connsiteY7" fmla="*/ 402375 h 402375"/>
              <a:gd name="connsiteX8" fmla="*/ 872435 w 1360581"/>
              <a:gd name="connsiteY8" fmla="*/ 402375 h 402375"/>
              <a:gd name="connsiteX9" fmla="*/ 500411 w 1360581"/>
              <a:gd name="connsiteY9" fmla="*/ 402375 h 402375"/>
              <a:gd name="connsiteX10" fmla="*/ 67064 w 1360581"/>
              <a:gd name="connsiteY10" fmla="*/ 402375 h 402375"/>
              <a:gd name="connsiteX11" fmla="*/ 0 w 1360581"/>
              <a:gd name="connsiteY11" fmla="*/ 335311 h 402375"/>
              <a:gd name="connsiteX12" fmla="*/ 0 w 1360581"/>
              <a:gd name="connsiteY12" fmla="*/ 67064 h 4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0581" h="402375" fill="none" extrusionOk="0">
                <a:moveTo>
                  <a:pt x="0" y="67064"/>
                </a:moveTo>
                <a:cubicBezTo>
                  <a:pt x="-5476" y="30925"/>
                  <a:pt x="28401" y="-1122"/>
                  <a:pt x="67064" y="0"/>
                </a:cubicBezTo>
                <a:cubicBezTo>
                  <a:pt x="208859" y="-44495"/>
                  <a:pt x="311016" y="37009"/>
                  <a:pt x="488146" y="0"/>
                </a:cubicBezTo>
                <a:cubicBezTo>
                  <a:pt x="665276" y="-37009"/>
                  <a:pt x="788457" y="24336"/>
                  <a:pt x="896964" y="0"/>
                </a:cubicBezTo>
                <a:cubicBezTo>
                  <a:pt x="1005471" y="-24336"/>
                  <a:pt x="1154888" y="23788"/>
                  <a:pt x="1293517" y="0"/>
                </a:cubicBezTo>
                <a:cubicBezTo>
                  <a:pt x="1323610" y="286"/>
                  <a:pt x="1361733" y="27950"/>
                  <a:pt x="1360581" y="67064"/>
                </a:cubicBezTo>
                <a:cubicBezTo>
                  <a:pt x="1385817" y="167407"/>
                  <a:pt x="1352688" y="229442"/>
                  <a:pt x="1360581" y="335311"/>
                </a:cubicBezTo>
                <a:cubicBezTo>
                  <a:pt x="1362084" y="375324"/>
                  <a:pt x="1328249" y="403591"/>
                  <a:pt x="1293517" y="402375"/>
                </a:cubicBezTo>
                <a:cubicBezTo>
                  <a:pt x="1111525" y="432104"/>
                  <a:pt x="1082648" y="383196"/>
                  <a:pt x="872435" y="402375"/>
                </a:cubicBezTo>
                <a:cubicBezTo>
                  <a:pt x="662222" y="421554"/>
                  <a:pt x="649309" y="359723"/>
                  <a:pt x="500411" y="402375"/>
                </a:cubicBezTo>
                <a:cubicBezTo>
                  <a:pt x="351513" y="445027"/>
                  <a:pt x="211972" y="367881"/>
                  <a:pt x="67064" y="402375"/>
                </a:cubicBezTo>
                <a:cubicBezTo>
                  <a:pt x="38575" y="405367"/>
                  <a:pt x="2589" y="381071"/>
                  <a:pt x="0" y="335311"/>
                </a:cubicBezTo>
                <a:cubicBezTo>
                  <a:pt x="-9246" y="219864"/>
                  <a:pt x="3752" y="166931"/>
                  <a:pt x="0" y="67064"/>
                </a:cubicBezTo>
                <a:close/>
              </a:path>
              <a:path w="1360581" h="402375" stroke="0" extrusionOk="0">
                <a:moveTo>
                  <a:pt x="0" y="67064"/>
                </a:moveTo>
                <a:cubicBezTo>
                  <a:pt x="-9358" y="24254"/>
                  <a:pt x="21815" y="3082"/>
                  <a:pt x="67064" y="0"/>
                </a:cubicBezTo>
                <a:cubicBezTo>
                  <a:pt x="255319" y="-45406"/>
                  <a:pt x="344786" y="9996"/>
                  <a:pt x="500411" y="0"/>
                </a:cubicBezTo>
                <a:cubicBezTo>
                  <a:pt x="656036" y="-9996"/>
                  <a:pt x="700683" y="6076"/>
                  <a:pt x="896964" y="0"/>
                </a:cubicBezTo>
                <a:cubicBezTo>
                  <a:pt x="1093245" y="-6076"/>
                  <a:pt x="1196999" y="20438"/>
                  <a:pt x="1293517" y="0"/>
                </a:cubicBezTo>
                <a:cubicBezTo>
                  <a:pt x="1328727" y="-5889"/>
                  <a:pt x="1361464" y="26758"/>
                  <a:pt x="1360581" y="67064"/>
                </a:cubicBezTo>
                <a:cubicBezTo>
                  <a:pt x="1385126" y="163568"/>
                  <a:pt x="1355837" y="221561"/>
                  <a:pt x="1360581" y="335311"/>
                </a:cubicBezTo>
                <a:cubicBezTo>
                  <a:pt x="1359858" y="365455"/>
                  <a:pt x="1329410" y="403966"/>
                  <a:pt x="1293517" y="402375"/>
                </a:cubicBezTo>
                <a:cubicBezTo>
                  <a:pt x="1207825" y="435850"/>
                  <a:pt x="1087235" y="372091"/>
                  <a:pt x="909228" y="402375"/>
                </a:cubicBezTo>
                <a:cubicBezTo>
                  <a:pt x="731221" y="432659"/>
                  <a:pt x="684285" y="367394"/>
                  <a:pt x="500411" y="402375"/>
                </a:cubicBezTo>
                <a:cubicBezTo>
                  <a:pt x="316537" y="437356"/>
                  <a:pt x="174892" y="361752"/>
                  <a:pt x="67064" y="402375"/>
                </a:cubicBezTo>
                <a:cubicBezTo>
                  <a:pt x="35602" y="396865"/>
                  <a:pt x="7403" y="367576"/>
                  <a:pt x="0" y="335311"/>
                </a:cubicBezTo>
                <a:cubicBezTo>
                  <a:pt x="-29925" y="226912"/>
                  <a:pt x="16515" y="143002"/>
                  <a:pt x="0" y="67064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4669DA"/>
                </a:solidFill>
              </a:rPr>
              <a:t>Átöleléssel</a:t>
            </a:r>
          </a:p>
        </p:txBody>
      </p:sp>
      <p:sp>
        <p:nvSpPr>
          <p:cNvPr id="19" name="Téglalap: lekerekített 33">
            <a:extLst>
              <a:ext uri="{FF2B5EF4-FFF2-40B4-BE49-F238E27FC236}">
                <a16:creationId xmlns:a16="http://schemas.microsoft.com/office/drawing/2014/main" id="{7DA24347-F3AC-4B1C-9D1A-FE1F1B717AE7}"/>
              </a:ext>
            </a:extLst>
          </p:cNvPr>
          <p:cNvSpPr/>
          <p:nvPr/>
        </p:nvSpPr>
        <p:spPr>
          <a:xfrm>
            <a:off x="1625855" y="6025820"/>
            <a:ext cx="1360581" cy="402375"/>
          </a:xfrm>
          <a:custGeom>
            <a:avLst/>
            <a:gdLst>
              <a:gd name="connsiteX0" fmla="*/ 0 w 1360581"/>
              <a:gd name="connsiteY0" fmla="*/ 67064 h 402375"/>
              <a:gd name="connsiteX1" fmla="*/ 67064 w 1360581"/>
              <a:gd name="connsiteY1" fmla="*/ 0 h 402375"/>
              <a:gd name="connsiteX2" fmla="*/ 488146 w 1360581"/>
              <a:gd name="connsiteY2" fmla="*/ 0 h 402375"/>
              <a:gd name="connsiteX3" fmla="*/ 896964 w 1360581"/>
              <a:gd name="connsiteY3" fmla="*/ 0 h 402375"/>
              <a:gd name="connsiteX4" fmla="*/ 1293517 w 1360581"/>
              <a:gd name="connsiteY4" fmla="*/ 0 h 402375"/>
              <a:gd name="connsiteX5" fmla="*/ 1360581 w 1360581"/>
              <a:gd name="connsiteY5" fmla="*/ 67064 h 402375"/>
              <a:gd name="connsiteX6" fmla="*/ 1360581 w 1360581"/>
              <a:gd name="connsiteY6" fmla="*/ 335311 h 402375"/>
              <a:gd name="connsiteX7" fmla="*/ 1293517 w 1360581"/>
              <a:gd name="connsiteY7" fmla="*/ 402375 h 402375"/>
              <a:gd name="connsiteX8" fmla="*/ 872435 w 1360581"/>
              <a:gd name="connsiteY8" fmla="*/ 402375 h 402375"/>
              <a:gd name="connsiteX9" fmla="*/ 500411 w 1360581"/>
              <a:gd name="connsiteY9" fmla="*/ 402375 h 402375"/>
              <a:gd name="connsiteX10" fmla="*/ 67064 w 1360581"/>
              <a:gd name="connsiteY10" fmla="*/ 402375 h 402375"/>
              <a:gd name="connsiteX11" fmla="*/ 0 w 1360581"/>
              <a:gd name="connsiteY11" fmla="*/ 335311 h 402375"/>
              <a:gd name="connsiteX12" fmla="*/ 0 w 1360581"/>
              <a:gd name="connsiteY12" fmla="*/ 67064 h 4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0581" h="402375" fill="none" extrusionOk="0">
                <a:moveTo>
                  <a:pt x="0" y="67064"/>
                </a:moveTo>
                <a:cubicBezTo>
                  <a:pt x="-5476" y="30925"/>
                  <a:pt x="28401" y="-1122"/>
                  <a:pt x="67064" y="0"/>
                </a:cubicBezTo>
                <a:cubicBezTo>
                  <a:pt x="208859" y="-44495"/>
                  <a:pt x="311016" y="37009"/>
                  <a:pt x="488146" y="0"/>
                </a:cubicBezTo>
                <a:cubicBezTo>
                  <a:pt x="665276" y="-37009"/>
                  <a:pt x="788457" y="24336"/>
                  <a:pt x="896964" y="0"/>
                </a:cubicBezTo>
                <a:cubicBezTo>
                  <a:pt x="1005471" y="-24336"/>
                  <a:pt x="1154888" y="23788"/>
                  <a:pt x="1293517" y="0"/>
                </a:cubicBezTo>
                <a:cubicBezTo>
                  <a:pt x="1323610" y="286"/>
                  <a:pt x="1361733" y="27950"/>
                  <a:pt x="1360581" y="67064"/>
                </a:cubicBezTo>
                <a:cubicBezTo>
                  <a:pt x="1385817" y="167407"/>
                  <a:pt x="1352688" y="229442"/>
                  <a:pt x="1360581" y="335311"/>
                </a:cubicBezTo>
                <a:cubicBezTo>
                  <a:pt x="1362084" y="375324"/>
                  <a:pt x="1328249" y="403591"/>
                  <a:pt x="1293517" y="402375"/>
                </a:cubicBezTo>
                <a:cubicBezTo>
                  <a:pt x="1111525" y="432104"/>
                  <a:pt x="1082648" y="383196"/>
                  <a:pt x="872435" y="402375"/>
                </a:cubicBezTo>
                <a:cubicBezTo>
                  <a:pt x="662222" y="421554"/>
                  <a:pt x="649309" y="359723"/>
                  <a:pt x="500411" y="402375"/>
                </a:cubicBezTo>
                <a:cubicBezTo>
                  <a:pt x="351513" y="445027"/>
                  <a:pt x="211972" y="367881"/>
                  <a:pt x="67064" y="402375"/>
                </a:cubicBezTo>
                <a:cubicBezTo>
                  <a:pt x="38575" y="405367"/>
                  <a:pt x="2589" y="381071"/>
                  <a:pt x="0" y="335311"/>
                </a:cubicBezTo>
                <a:cubicBezTo>
                  <a:pt x="-9246" y="219864"/>
                  <a:pt x="3752" y="166931"/>
                  <a:pt x="0" y="67064"/>
                </a:cubicBezTo>
                <a:close/>
              </a:path>
              <a:path w="1360581" h="402375" stroke="0" extrusionOk="0">
                <a:moveTo>
                  <a:pt x="0" y="67064"/>
                </a:moveTo>
                <a:cubicBezTo>
                  <a:pt x="-9358" y="24254"/>
                  <a:pt x="21815" y="3082"/>
                  <a:pt x="67064" y="0"/>
                </a:cubicBezTo>
                <a:cubicBezTo>
                  <a:pt x="255319" y="-45406"/>
                  <a:pt x="344786" y="9996"/>
                  <a:pt x="500411" y="0"/>
                </a:cubicBezTo>
                <a:cubicBezTo>
                  <a:pt x="656036" y="-9996"/>
                  <a:pt x="700683" y="6076"/>
                  <a:pt x="896964" y="0"/>
                </a:cubicBezTo>
                <a:cubicBezTo>
                  <a:pt x="1093245" y="-6076"/>
                  <a:pt x="1196999" y="20438"/>
                  <a:pt x="1293517" y="0"/>
                </a:cubicBezTo>
                <a:cubicBezTo>
                  <a:pt x="1328727" y="-5889"/>
                  <a:pt x="1361464" y="26758"/>
                  <a:pt x="1360581" y="67064"/>
                </a:cubicBezTo>
                <a:cubicBezTo>
                  <a:pt x="1385126" y="163568"/>
                  <a:pt x="1355837" y="221561"/>
                  <a:pt x="1360581" y="335311"/>
                </a:cubicBezTo>
                <a:cubicBezTo>
                  <a:pt x="1359858" y="365455"/>
                  <a:pt x="1329410" y="403966"/>
                  <a:pt x="1293517" y="402375"/>
                </a:cubicBezTo>
                <a:cubicBezTo>
                  <a:pt x="1207825" y="435850"/>
                  <a:pt x="1087235" y="372091"/>
                  <a:pt x="909228" y="402375"/>
                </a:cubicBezTo>
                <a:cubicBezTo>
                  <a:pt x="731221" y="432659"/>
                  <a:pt x="684285" y="367394"/>
                  <a:pt x="500411" y="402375"/>
                </a:cubicBezTo>
                <a:cubicBezTo>
                  <a:pt x="316537" y="437356"/>
                  <a:pt x="174892" y="361752"/>
                  <a:pt x="67064" y="402375"/>
                </a:cubicBezTo>
                <a:cubicBezTo>
                  <a:pt x="35602" y="396865"/>
                  <a:pt x="7403" y="367576"/>
                  <a:pt x="0" y="335311"/>
                </a:cubicBezTo>
                <a:cubicBezTo>
                  <a:pt x="-29925" y="226912"/>
                  <a:pt x="16515" y="143002"/>
                  <a:pt x="0" y="67064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4669DA"/>
                </a:solidFill>
              </a:rPr>
              <a:t>Együtt töltött idővel</a:t>
            </a:r>
          </a:p>
        </p:txBody>
      </p:sp>
      <p:sp>
        <p:nvSpPr>
          <p:cNvPr id="20" name="Téglalap: lekerekített 33">
            <a:extLst>
              <a:ext uri="{FF2B5EF4-FFF2-40B4-BE49-F238E27FC236}">
                <a16:creationId xmlns:a16="http://schemas.microsoft.com/office/drawing/2014/main" id="{7DA24347-F3AC-4B1C-9D1A-FE1F1B717AE7}"/>
              </a:ext>
            </a:extLst>
          </p:cNvPr>
          <p:cNvSpPr/>
          <p:nvPr/>
        </p:nvSpPr>
        <p:spPr>
          <a:xfrm>
            <a:off x="3295915" y="6046078"/>
            <a:ext cx="1360581" cy="402375"/>
          </a:xfrm>
          <a:custGeom>
            <a:avLst/>
            <a:gdLst>
              <a:gd name="connsiteX0" fmla="*/ 0 w 1360581"/>
              <a:gd name="connsiteY0" fmla="*/ 67064 h 402375"/>
              <a:gd name="connsiteX1" fmla="*/ 67064 w 1360581"/>
              <a:gd name="connsiteY1" fmla="*/ 0 h 402375"/>
              <a:gd name="connsiteX2" fmla="*/ 488146 w 1360581"/>
              <a:gd name="connsiteY2" fmla="*/ 0 h 402375"/>
              <a:gd name="connsiteX3" fmla="*/ 896964 w 1360581"/>
              <a:gd name="connsiteY3" fmla="*/ 0 h 402375"/>
              <a:gd name="connsiteX4" fmla="*/ 1293517 w 1360581"/>
              <a:gd name="connsiteY4" fmla="*/ 0 h 402375"/>
              <a:gd name="connsiteX5" fmla="*/ 1360581 w 1360581"/>
              <a:gd name="connsiteY5" fmla="*/ 67064 h 402375"/>
              <a:gd name="connsiteX6" fmla="*/ 1360581 w 1360581"/>
              <a:gd name="connsiteY6" fmla="*/ 335311 h 402375"/>
              <a:gd name="connsiteX7" fmla="*/ 1293517 w 1360581"/>
              <a:gd name="connsiteY7" fmla="*/ 402375 h 402375"/>
              <a:gd name="connsiteX8" fmla="*/ 872435 w 1360581"/>
              <a:gd name="connsiteY8" fmla="*/ 402375 h 402375"/>
              <a:gd name="connsiteX9" fmla="*/ 500411 w 1360581"/>
              <a:gd name="connsiteY9" fmla="*/ 402375 h 402375"/>
              <a:gd name="connsiteX10" fmla="*/ 67064 w 1360581"/>
              <a:gd name="connsiteY10" fmla="*/ 402375 h 402375"/>
              <a:gd name="connsiteX11" fmla="*/ 0 w 1360581"/>
              <a:gd name="connsiteY11" fmla="*/ 335311 h 402375"/>
              <a:gd name="connsiteX12" fmla="*/ 0 w 1360581"/>
              <a:gd name="connsiteY12" fmla="*/ 67064 h 4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0581" h="402375" fill="none" extrusionOk="0">
                <a:moveTo>
                  <a:pt x="0" y="67064"/>
                </a:moveTo>
                <a:cubicBezTo>
                  <a:pt x="-5476" y="30925"/>
                  <a:pt x="28401" y="-1122"/>
                  <a:pt x="67064" y="0"/>
                </a:cubicBezTo>
                <a:cubicBezTo>
                  <a:pt x="208859" y="-44495"/>
                  <a:pt x="311016" y="37009"/>
                  <a:pt x="488146" y="0"/>
                </a:cubicBezTo>
                <a:cubicBezTo>
                  <a:pt x="665276" y="-37009"/>
                  <a:pt x="788457" y="24336"/>
                  <a:pt x="896964" y="0"/>
                </a:cubicBezTo>
                <a:cubicBezTo>
                  <a:pt x="1005471" y="-24336"/>
                  <a:pt x="1154888" y="23788"/>
                  <a:pt x="1293517" y="0"/>
                </a:cubicBezTo>
                <a:cubicBezTo>
                  <a:pt x="1323610" y="286"/>
                  <a:pt x="1361733" y="27950"/>
                  <a:pt x="1360581" y="67064"/>
                </a:cubicBezTo>
                <a:cubicBezTo>
                  <a:pt x="1385817" y="167407"/>
                  <a:pt x="1352688" y="229442"/>
                  <a:pt x="1360581" y="335311"/>
                </a:cubicBezTo>
                <a:cubicBezTo>
                  <a:pt x="1362084" y="375324"/>
                  <a:pt x="1328249" y="403591"/>
                  <a:pt x="1293517" y="402375"/>
                </a:cubicBezTo>
                <a:cubicBezTo>
                  <a:pt x="1111525" y="432104"/>
                  <a:pt x="1082648" y="383196"/>
                  <a:pt x="872435" y="402375"/>
                </a:cubicBezTo>
                <a:cubicBezTo>
                  <a:pt x="662222" y="421554"/>
                  <a:pt x="649309" y="359723"/>
                  <a:pt x="500411" y="402375"/>
                </a:cubicBezTo>
                <a:cubicBezTo>
                  <a:pt x="351513" y="445027"/>
                  <a:pt x="211972" y="367881"/>
                  <a:pt x="67064" y="402375"/>
                </a:cubicBezTo>
                <a:cubicBezTo>
                  <a:pt x="38575" y="405367"/>
                  <a:pt x="2589" y="381071"/>
                  <a:pt x="0" y="335311"/>
                </a:cubicBezTo>
                <a:cubicBezTo>
                  <a:pt x="-9246" y="219864"/>
                  <a:pt x="3752" y="166931"/>
                  <a:pt x="0" y="67064"/>
                </a:cubicBezTo>
                <a:close/>
              </a:path>
              <a:path w="1360581" h="402375" stroke="0" extrusionOk="0">
                <a:moveTo>
                  <a:pt x="0" y="67064"/>
                </a:moveTo>
                <a:cubicBezTo>
                  <a:pt x="-9358" y="24254"/>
                  <a:pt x="21815" y="3082"/>
                  <a:pt x="67064" y="0"/>
                </a:cubicBezTo>
                <a:cubicBezTo>
                  <a:pt x="255319" y="-45406"/>
                  <a:pt x="344786" y="9996"/>
                  <a:pt x="500411" y="0"/>
                </a:cubicBezTo>
                <a:cubicBezTo>
                  <a:pt x="656036" y="-9996"/>
                  <a:pt x="700683" y="6076"/>
                  <a:pt x="896964" y="0"/>
                </a:cubicBezTo>
                <a:cubicBezTo>
                  <a:pt x="1093245" y="-6076"/>
                  <a:pt x="1196999" y="20438"/>
                  <a:pt x="1293517" y="0"/>
                </a:cubicBezTo>
                <a:cubicBezTo>
                  <a:pt x="1328727" y="-5889"/>
                  <a:pt x="1361464" y="26758"/>
                  <a:pt x="1360581" y="67064"/>
                </a:cubicBezTo>
                <a:cubicBezTo>
                  <a:pt x="1385126" y="163568"/>
                  <a:pt x="1355837" y="221561"/>
                  <a:pt x="1360581" y="335311"/>
                </a:cubicBezTo>
                <a:cubicBezTo>
                  <a:pt x="1359858" y="365455"/>
                  <a:pt x="1329410" y="403966"/>
                  <a:pt x="1293517" y="402375"/>
                </a:cubicBezTo>
                <a:cubicBezTo>
                  <a:pt x="1207825" y="435850"/>
                  <a:pt x="1087235" y="372091"/>
                  <a:pt x="909228" y="402375"/>
                </a:cubicBezTo>
                <a:cubicBezTo>
                  <a:pt x="731221" y="432659"/>
                  <a:pt x="684285" y="367394"/>
                  <a:pt x="500411" y="402375"/>
                </a:cubicBezTo>
                <a:cubicBezTo>
                  <a:pt x="316537" y="437356"/>
                  <a:pt x="174892" y="361752"/>
                  <a:pt x="67064" y="402375"/>
                </a:cubicBezTo>
                <a:cubicBezTo>
                  <a:pt x="35602" y="396865"/>
                  <a:pt x="7403" y="367576"/>
                  <a:pt x="0" y="335311"/>
                </a:cubicBezTo>
                <a:cubicBezTo>
                  <a:pt x="-29925" y="226912"/>
                  <a:pt x="16515" y="143002"/>
                  <a:pt x="0" y="67064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rgbClr val="4669DA"/>
                </a:solidFill>
              </a:rPr>
              <a:t>Ajándékkal</a:t>
            </a:r>
          </a:p>
        </p:txBody>
      </p:sp>
    </p:spTree>
    <p:extLst>
      <p:ext uri="{BB962C8B-B14F-4D97-AF65-F5344CB8AC3E}">
        <p14:creationId xmlns:p14="http://schemas.microsoft.com/office/powerpoint/2010/main" val="30559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49974 -0.3912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7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57474 -0.46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52291 -0.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5931 0.0428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7292 -0.141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05DD5E2A-D6C2-4A4F-B526-FFBF81E407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9DA7B057-F2B9-4B1E-B9D2-D427AD84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807" y="287532"/>
            <a:ext cx="1975275" cy="19752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5C8D142E-0997-4ACC-96D8-D751808ADF89}"/>
              </a:ext>
            </a:extLst>
          </p:cNvPr>
          <p:cNvGrpSpPr/>
          <p:nvPr/>
        </p:nvGrpSpPr>
        <p:grpSpPr>
          <a:xfrm>
            <a:off x="9876220" y="1678797"/>
            <a:ext cx="1836000" cy="1836000"/>
            <a:chOff x="834189" y="4611302"/>
            <a:chExt cx="1836000" cy="1836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2" name="Ellipszis 41">
              <a:extLst>
                <a:ext uri="{FF2B5EF4-FFF2-40B4-BE49-F238E27FC236}">
                  <a16:creationId xmlns:a16="http://schemas.microsoft.com/office/drawing/2014/main" id="{93BB8D7C-FD69-40F1-9194-B0D80A999C40}"/>
                </a:ext>
              </a:extLst>
            </p:cNvPr>
            <p:cNvSpPr/>
            <p:nvPr/>
          </p:nvSpPr>
          <p:spPr>
            <a:xfrm>
              <a:off x="834189" y="4611302"/>
              <a:ext cx="1836000" cy="1836000"/>
            </a:xfrm>
            <a:prstGeom prst="ellipse">
              <a:avLst/>
            </a:prstGeom>
            <a:solidFill>
              <a:srgbClr val="AFDEDB"/>
            </a:solidFill>
            <a:ln w="666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3" name="Kép 42">
              <a:extLst>
                <a:ext uri="{FF2B5EF4-FFF2-40B4-BE49-F238E27FC236}">
                  <a16:creationId xmlns:a16="http://schemas.microsoft.com/office/drawing/2014/main" id="{D1267662-DC4D-40D4-AFBF-99267F83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7015" y="4793676"/>
              <a:ext cx="1097675" cy="1410304"/>
            </a:xfrm>
            <a:prstGeom prst="rect">
              <a:avLst/>
            </a:prstGeom>
          </p:spPr>
        </p:pic>
      </p:grpSp>
      <p:pic>
        <p:nvPicPr>
          <p:cNvPr id="44" name="Kép 43">
            <a:extLst>
              <a:ext uri="{FF2B5EF4-FFF2-40B4-BE49-F238E27FC236}">
                <a16:creationId xmlns:a16="http://schemas.microsoft.com/office/drawing/2014/main" id="{4F3A8AC6-5EF9-4059-B1B4-1DD2037C7FF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9337" t="11313" r="15719" b="3174"/>
          <a:stretch/>
        </p:blipFill>
        <p:spPr>
          <a:xfrm>
            <a:off x="6739915" y="4531346"/>
            <a:ext cx="1836000" cy="1836000"/>
          </a:xfrm>
          <a:prstGeom prst="ellipse">
            <a:avLst/>
          </a:prstGeom>
          <a:ln w="66675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71D9B67D-9FE4-48DF-89E2-B6F74C8D2603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9969" t="10469" r="15040" b="11361"/>
          <a:stretch/>
        </p:blipFill>
        <p:spPr>
          <a:xfrm>
            <a:off x="5982807" y="2204693"/>
            <a:ext cx="1836000" cy="1836000"/>
          </a:xfrm>
          <a:prstGeom prst="ellipse">
            <a:avLst/>
          </a:prstGeom>
          <a:ln w="66675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66F29861-9797-488D-9BD5-06F608747DA9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0940" t="6843" r="16692" b="7315"/>
          <a:stretch/>
        </p:blipFill>
        <p:spPr>
          <a:xfrm>
            <a:off x="9548707" y="4338000"/>
            <a:ext cx="1836000" cy="1836000"/>
          </a:xfrm>
          <a:prstGeom prst="ellipse">
            <a:avLst/>
          </a:prstGeom>
          <a:ln w="66675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67542710-708A-4405-A53A-1BF69CCC581C}"/>
              </a:ext>
            </a:extLst>
          </p:cNvPr>
          <p:cNvSpPr/>
          <p:nvPr/>
        </p:nvSpPr>
        <p:spPr>
          <a:xfrm>
            <a:off x="205390" y="1886423"/>
            <a:ext cx="5572028" cy="3053167"/>
          </a:xfrm>
          <a:custGeom>
            <a:avLst/>
            <a:gdLst>
              <a:gd name="connsiteX0" fmla="*/ 0 w 5572028"/>
              <a:gd name="connsiteY0" fmla="*/ 508871 h 3053167"/>
              <a:gd name="connsiteX1" fmla="*/ 508871 w 5572028"/>
              <a:gd name="connsiteY1" fmla="*/ 0 h 3053167"/>
              <a:gd name="connsiteX2" fmla="*/ 1078157 w 5572028"/>
              <a:gd name="connsiteY2" fmla="*/ 0 h 3053167"/>
              <a:gd name="connsiteX3" fmla="*/ 1556357 w 5572028"/>
              <a:gd name="connsiteY3" fmla="*/ 0 h 3053167"/>
              <a:gd name="connsiteX4" fmla="*/ 1989014 w 5572028"/>
              <a:gd name="connsiteY4" fmla="*/ 0 h 3053167"/>
              <a:gd name="connsiteX5" fmla="*/ 2467214 w 5572028"/>
              <a:gd name="connsiteY5" fmla="*/ 0 h 3053167"/>
              <a:gd name="connsiteX6" fmla="*/ 3082043 w 5572028"/>
              <a:gd name="connsiteY6" fmla="*/ 0 h 3053167"/>
              <a:gd name="connsiteX7" fmla="*/ 3560243 w 5572028"/>
              <a:gd name="connsiteY7" fmla="*/ 0 h 3053167"/>
              <a:gd name="connsiteX8" fmla="*/ 3992900 w 5572028"/>
              <a:gd name="connsiteY8" fmla="*/ 0 h 3053167"/>
              <a:gd name="connsiteX9" fmla="*/ 4471100 w 5572028"/>
              <a:gd name="connsiteY9" fmla="*/ 0 h 3053167"/>
              <a:gd name="connsiteX10" fmla="*/ 5063157 w 5572028"/>
              <a:gd name="connsiteY10" fmla="*/ 0 h 3053167"/>
              <a:gd name="connsiteX11" fmla="*/ 5572028 w 5572028"/>
              <a:gd name="connsiteY11" fmla="*/ 508871 h 3053167"/>
              <a:gd name="connsiteX12" fmla="*/ 5572028 w 5572028"/>
              <a:gd name="connsiteY12" fmla="*/ 956665 h 3053167"/>
              <a:gd name="connsiteX13" fmla="*/ 5572028 w 5572028"/>
              <a:gd name="connsiteY13" fmla="*/ 1465521 h 3053167"/>
              <a:gd name="connsiteX14" fmla="*/ 5572028 w 5572028"/>
              <a:gd name="connsiteY14" fmla="*/ 2015086 h 3053167"/>
              <a:gd name="connsiteX15" fmla="*/ 5572028 w 5572028"/>
              <a:gd name="connsiteY15" fmla="*/ 2544296 h 3053167"/>
              <a:gd name="connsiteX16" fmla="*/ 5063157 w 5572028"/>
              <a:gd name="connsiteY16" fmla="*/ 3053167 h 3053167"/>
              <a:gd name="connsiteX17" fmla="*/ 4539414 w 5572028"/>
              <a:gd name="connsiteY17" fmla="*/ 3053167 h 3053167"/>
              <a:gd name="connsiteX18" fmla="*/ 3970128 w 5572028"/>
              <a:gd name="connsiteY18" fmla="*/ 3053167 h 3053167"/>
              <a:gd name="connsiteX19" fmla="*/ 3537471 w 5572028"/>
              <a:gd name="connsiteY19" fmla="*/ 3053167 h 3053167"/>
              <a:gd name="connsiteX20" fmla="*/ 2877100 w 5572028"/>
              <a:gd name="connsiteY20" fmla="*/ 3053167 h 3053167"/>
              <a:gd name="connsiteX21" fmla="*/ 2307814 w 5572028"/>
              <a:gd name="connsiteY21" fmla="*/ 3053167 h 3053167"/>
              <a:gd name="connsiteX22" fmla="*/ 1647443 w 5572028"/>
              <a:gd name="connsiteY22" fmla="*/ 3053167 h 3053167"/>
              <a:gd name="connsiteX23" fmla="*/ 1123700 w 5572028"/>
              <a:gd name="connsiteY23" fmla="*/ 3053167 h 3053167"/>
              <a:gd name="connsiteX24" fmla="*/ 508871 w 5572028"/>
              <a:gd name="connsiteY24" fmla="*/ 3053167 h 3053167"/>
              <a:gd name="connsiteX25" fmla="*/ 0 w 5572028"/>
              <a:gd name="connsiteY25" fmla="*/ 2544296 h 3053167"/>
              <a:gd name="connsiteX26" fmla="*/ 0 w 5572028"/>
              <a:gd name="connsiteY26" fmla="*/ 2035440 h 3053167"/>
              <a:gd name="connsiteX27" fmla="*/ 0 w 5572028"/>
              <a:gd name="connsiteY27" fmla="*/ 1506229 h 3053167"/>
              <a:gd name="connsiteX28" fmla="*/ 0 w 5572028"/>
              <a:gd name="connsiteY28" fmla="*/ 956664 h 3053167"/>
              <a:gd name="connsiteX29" fmla="*/ 0 w 5572028"/>
              <a:gd name="connsiteY29" fmla="*/ 508871 h 305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72028" h="3053167" fill="none" extrusionOk="0">
                <a:moveTo>
                  <a:pt x="0" y="508871"/>
                </a:moveTo>
                <a:cubicBezTo>
                  <a:pt x="-9706" y="258087"/>
                  <a:pt x="214160" y="-43047"/>
                  <a:pt x="508871" y="0"/>
                </a:cubicBezTo>
                <a:cubicBezTo>
                  <a:pt x="777601" y="-59609"/>
                  <a:pt x="919494" y="14195"/>
                  <a:pt x="1078157" y="0"/>
                </a:cubicBezTo>
                <a:cubicBezTo>
                  <a:pt x="1236820" y="-14195"/>
                  <a:pt x="1391192" y="32710"/>
                  <a:pt x="1556357" y="0"/>
                </a:cubicBezTo>
                <a:cubicBezTo>
                  <a:pt x="1721522" y="-32710"/>
                  <a:pt x="1783746" y="28157"/>
                  <a:pt x="1989014" y="0"/>
                </a:cubicBezTo>
                <a:cubicBezTo>
                  <a:pt x="2194282" y="-28157"/>
                  <a:pt x="2296094" y="2624"/>
                  <a:pt x="2467214" y="0"/>
                </a:cubicBezTo>
                <a:cubicBezTo>
                  <a:pt x="2638334" y="-2624"/>
                  <a:pt x="2833487" y="2893"/>
                  <a:pt x="3082043" y="0"/>
                </a:cubicBezTo>
                <a:cubicBezTo>
                  <a:pt x="3330599" y="-2893"/>
                  <a:pt x="3447629" y="13435"/>
                  <a:pt x="3560243" y="0"/>
                </a:cubicBezTo>
                <a:cubicBezTo>
                  <a:pt x="3672857" y="-13435"/>
                  <a:pt x="3904209" y="44011"/>
                  <a:pt x="3992900" y="0"/>
                </a:cubicBezTo>
                <a:cubicBezTo>
                  <a:pt x="4081591" y="-44011"/>
                  <a:pt x="4363229" y="48978"/>
                  <a:pt x="4471100" y="0"/>
                </a:cubicBezTo>
                <a:cubicBezTo>
                  <a:pt x="4578971" y="-48978"/>
                  <a:pt x="4786184" y="11205"/>
                  <a:pt x="5063157" y="0"/>
                </a:cubicBezTo>
                <a:cubicBezTo>
                  <a:pt x="5274460" y="8361"/>
                  <a:pt x="5590940" y="247693"/>
                  <a:pt x="5572028" y="508871"/>
                </a:cubicBezTo>
                <a:cubicBezTo>
                  <a:pt x="5573775" y="695849"/>
                  <a:pt x="5537746" y="747052"/>
                  <a:pt x="5572028" y="956665"/>
                </a:cubicBezTo>
                <a:cubicBezTo>
                  <a:pt x="5606310" y="1166278"/>
                  <a:pt x="5563976" y="1230756"/>
                  <a:pt x="5572028" y="1465521"/>
                </a:cubicBezTo>
                <a:cubicBezTo>
                  <a:pt x="5580080" y="1700286"/>
                  <a:pt x="5542376" y="1865361"/>
                  <a:pt x="5572028" y="2015086"/>
                </a:cubicBezTo>
                <a:cubicBezTo>
                  <a:pt x="5601680" y="2164811"/>
                  <a:pt x="5517315" y="2348284"/>
                  <a:pt x="5572028" y="2544296"/>
                </a:cubicBezTo>
                <a:cubicBezTo>
                  <a:pt x="5564697" y="2852187"/>
                  <a:pt x="5363298" y="3021002"/>
                  <a:pt x="5063157" y="3053167"/>
                </a:cubicBezTo>
                <a:cubicBezTo>
                  <a:pt x="4888681" y="3085496"/>
                  <a:pt x="4661626" y="3028445"/>
                  <a:pt x="4539414" y="3053167"/>
                </a:cubicBezTo>
                <a:cubicBezTo>
                  <a:pt x="4417202" y="3077889"/>
                  <a:pt x="4250235" y="3037935"/>
                  <a:pt x="3970128" y="3053167"/>
                </a:cubicBezTo>
                <a:cubicBezTo>
                  <a:pt x="3690021" y="3068399"/>
                  <a:pt x="3664956" y="3025016"/>
                  <a:pt x="3537471" y="3053167"/>
                </a:cubicBezTo>
                <a:cubicBezTo>
                  <a:pt x="3409986" y="3081318"/>
                  <a:pt x="3051670" y="2989898"/>
                  <a:pt x="2877100" y="3053167"/>
                </a:cubicBezTo>
                <a:cubicBezTo>
                  <a:pt x="2702530" y="3116436"/>
                  <a:pt x="2591467" y="3023157"/>
                  <a:pt x="2307814" y="3053167"/>
                </a:cubicBezTo>
                <a:cubicBezTo>
                  <a:pt x="2024161" y="3083177"/>
                  <a:pt x="1963985" y="3000939"/>
                  <a:pt x="1647443" y="3053167"/>
                </a:cubicBezTo>
                <a:cubicBezTo>
                  <a:pt x="1330901" y="3105395"/>
                  <a:pt x="1231147" y="3008288"/>
                  <a:pt x="1123700" y="3053167"/>
                </a:cubicBezTo>
                <a:cubicBezTo>
                  <a:pt x="1016253" y="3098046"/>
                  <a:pt x="642364" y="3014079"/>
                  <a:pt x="508871" y="3053167"/>
                </a:cubicBezTo>
                <a:cubicBezTo>
                  <a:pt x="212167" y="3100477"/>
                  <a:pt x="31878" y="2881501"/>
                  <a:pt x="0" y="2544296"/>
                </a:cubicBezTo>
                <a:cubicBezTo>
                  <a:pt x="-9441" y="2337535"/>
                  <a:pt x="55574" y="2157898"/>
                  <a:pt x="0" y="2035440"/>
                </a:cubicBezTo>
                <a:cubicBezTo>
                  <a:pt x="-55574" y="1912982"/>
                  <a:pt x="37351" y="1769924"/>
                  <a:pt x="0" y="1506229"/>
                </a:cubicBezTo>
                <a:cubicBezTo>
                  <a:pt x="-37351" y="1242534"/>
                  <a:pt x="58775" y="1127995"/>
                  <a:pt x="0" y="956664"/>
                </a:cubicBezTo>
                <a:cubicBezTo>
                  <a:pt x="-58775" y="785334"/>
                  <a:pt x="40006" y="719349"/>
                  <a:pt x="0" y="508871"/>
                </a:cubicBezTo>
                <a:close/>
              </a:path>
              <a:path w="5572028" h="3053167" stroke="0" extrusionOk="0">
                <a:moveTo>
                  <a:pt x="0" y="508871"/>
                </a:moveTo>
                <a:cubicBezTo>
                  <a:pt x="-26099" y="211731"/>
                  <a:pt x="198424" y="11036"/>
                  <a:pt x="508871" y="0"/>
                </a:cubicBezTo>
                <a:cubicBezTo>
                  <a:pt x="708109" y="-60353"/>
                  <a:pt x="992889" y="11620"/>
                  <a:pt x="1169242" y="0"/>
                </a:cubicBezTo>
                <a:cubicBezTo>
                  <a:pt x="1345595" y="-11620"/>
                  <a:pt x="1572551" y="18792"/>
                  <a:pt x="1692985" y="0"/>
                </a:cubicBezTo>
                <a:cubicBezTo>
                  <a:pt x="1813419" y="-18792"/>
                  <a:pt x="2005784" y="17936"/>
                  <a:pt x="2171185" y="0"/>
                </a:cubicBezTo>
                <a:cubicBezTo>
                  <a:pt x="2336586" y="-17936"/>
                  <a:pt x="2522303" y="36056"/>
                  <a:pt x="2786014" y="0"/>
                </a:cubicBezTo>
                <a:cubicBezTo>
                  <a:pt x="3049725" y="-36056"/>
                  <a:pt x="3070572" y="58624"/>
                  <a:pt x="3309757" y="0"/>
                </a:cubicBezTo>
                <a:cubicBezTo>
                  <a:pt x="3548942" y="-58624"/>
                  <a:pt x="3696520" y="62441"/>
                  <a:pt x="3970128" y="0"/>
                </a:cubicBezTo>
                <a:cubicBezTo>
                  <a:pt x="4243736" y="-62441"/>
                  <a:pt x="4331060" y="38495"/>
                  <a:pt x="4448328" y="0"/>
                </a:cubicBezTo>
                <a:cubicBezTo>
                  <a:pt x="4565596" y="-38495"/>
                  <a:pt x="4874944" y="2073"/>
                  <a:pt x="5063157" y="0"/>
                </a:cubicBezTo>
                <a:cubicBezTo>
                  <a:pt x="5354543" y="2487"/>
                  <a:pt x="5514993" y="218604"/>
                  <a:pt x="5572028" y="508871"/>
                </a:cubicBezTo>
                <a:cubicBezTo>
                  <a:pt x="5601437" y="762343"/>
                  <a:pt x="5562784" y="831655"/>
                  <a:pt x="5572028" y="1017727"/>
                </a:cubicBezTo>
                <a:cubicBezTo>
                  <a:pt x="5581272" y="1203799"/>
                  <a:pt x="5532436" y="1269379"/>
                  <a:pt x="5572028" y="1506229"/>
                </a:cubicBezTo>
                <a:cubicBezTo>
                  <a:pt x="5611620" y="1743079"/>
                  <a:pt x="5509869" y="1822683"/>
                  <a:pt x="5572028" y="2055794"/>
                </a:cubicBezTo>
                <a:cubicBezTo>
                  <a:pt x="5634187" y="2288905"/>
                  <a:pt x="5542081" y="2442554"/>
                  <a:pt x="5572028" y="2544296"/>
                </a:cubicBezTo>
                <a:cubicBezTo>
                  <a:pt x="5565739" y="2826371"/>
                  <a:pt x="5337219" y="3048351"/>
                  <a:pt x="5063157" y="3053167"/>
                </a:cubicBezTo>
                <a:cubicBezTo>
                  <a:pt x="4909703" y="3075923"/>
                  <a:pt x="4700097" y="3052714"/>
                  <a:pt x="4448328" y="3053167"/>
                </a:cubicBezTo>
                <a:cubicBezTo>
                  <a:pt x="4196559" y="3053620"/>
                  <a:pt x="4088565" y="2998513"/>
                  <a:pt x="3879043" y="3053167"/>
                </a:cubicBezTo>
                <a:cubicBezTo>
                  <a:pt x="3669522" y="3107821"/>
                  <a:pt x="3562970" y="3045743"/>
                  <a:pt x="3446385" y="3053167"/>
                </a:cubicBezTo>
                <a:cubicBezTo>
                  <a:pt x="3329800" y="3060591"/>
                  <a:pt x="3084780" y="3007992"/>
                  <a:pt x="2968185" y="3053167"/>
                </a:cubicBezTo>
                <a:cubicBezTo>
                  <a:pt x="2851590" y="3098342"/>
                  <a:pt x="2634991" y="3002685"/>
                  <a:pt x="2307814" y="3053167"/>
                </a:cubicBezTo>
                <a:cubicBezTo>
                  <a:pt x="1980637" y="3103649"/>
                  <a:pt x="1959296" y="3006194"/>
                  <a:pt x="1738528" y="3053167"/>
                </a:cubicBezTo>
                <a:cubicBezTo>
                  <a:pt x="1517760" y="3100140"/>
                  <a:pt x="1493829" y="3018550"/>
                  <a:pt x="1260328" y="3053167"/>
                </a:cubicBezTo>
                <a:cubicBezTo>
                  <a:pt x="1026827" y="3087784"/>
                  <a:pt x="859923" y="3030786"/>
                  <a:pt x="508871" y="3053167"/>
                </a:cubicBezTo>
                <a:cubicBezTo>
                  <a:pt x="218830" y="3052658"/>
                  <a:pt x="24179" y="2846155"/>
                  <a:pt x="0" y="2544296"/>
                </a:cubicBezTo>
                <a:cubicBezTo>
                  <a:pt x="-50444" y="2322122"/>
                  <a:pt x="31742" y="2288094"/>
                  <a:pt x="0" y="2035440"/>
                </a:cubicBezTo>
                <a:cubicBezTo>
                  <a:pt x="-31742" y="1782786"/>
                  <a:pt x="5429" y="1702291"/>
                  <a:pt x="0" y="1567292"/>
                </a:cubicBezTo>
                <a:cubicBezTo>
                  <a:pt x="-5429" y="1432293"/>
                  <a:pt x="44481" y="1192367"/>
                  <a:pt x="0" y="1038082"/>
                </a:cubicBezTo>
                <a:cubicBezTo>
                  <a:pt x="-44481" y="883797"/>
                  <a:pt x="11635" y="761916"/>
                  <a:pt x="0" y="508871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rgbClr val="4669DA"/>
              </a:solidFill>
            </a:endParaRPr>
          </a:p>
          <a:p>
            <a:pPr algn="ctr"/>
            <a:r>
              <a:rPr lang="hu-HU" sz="2800" dirty="0">
                <a:solidFill>
                  <a:srgbClr val="4669DA"/>
                </a:solidFill>
              </a:rPr>
              <a:t>Jézus szeret téged.</a:t>
            </a:r>
          </a:p>
          <a:p>
            <a:pPr algn="ctr"/>
            <a:r>
              <a:rPr lang="hu-HU" sz="2800" dirty="0">
                <a:solidFill>
                  <a:srgbClr val="4669DA"/>
                </a:solidFill>
              </a:rPr>
              <a:t>Mit gondolsz, hogyan tudnád válaszul kifejezni, </a:t>
            </a:r>
          </a:p>
          <a:p>
            <a:pPr algn="ctr"/>
            <a:r>
              <a:rPr lang="hu-HU" sz="2800" dirty="0">
                <a:solidFill>
                  <a:srgbClr val="4669DA"/>
                </a:solidFill>
              </a:rPr>
              <a:t>hogy te is szereted Jézust?</a:t>
            </a:r>
          </a:p>
          <a:p>
            <a:pPr algn="ctr"/>
            <a:r>
              <a:rPr lang="hu-HU" sz="2800" dirty="0">
                <a:solidFill>
                  <a:srgbClr val="4669DA"/>
                </a:solidFill>
              </a:rPr>
              <a:t>Gondolkozz a képek alapján!</a:t>
            </a:r>
          </a:p>
          <a:p>
            <a:pPr algn="ctr"/>
            <a:r>
              <a:rPr lang="hu-HU" sz="2800" dirty="0">
                <a:solidFill>
                  <a:srgbClr val="4669DA"/>
                </a:solidFill>
              </a:rPr>
              <a:t>Beszéld meg a pároddal!</a:t>
            </a:r>
          </a:p>
          <a:p>
            <a:pPr algn="ctr"/>
            <a:endParaRPr lang="hu-HU" sz="2800" dirty="0">
              <a:solidFill>
                <a:srgbClr val="4669DA"/>
              </a:solidFill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FCC211A-04A9-4615-BC1D-98CF0C45C7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F3CFF7BD-D93D-4A6D-B900-3BA51B726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90000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églalap 29">
            <a:extLst>
              <a:ext uri="{FF2B5EF4-FFF2-40B4-BE49-F238E27FC236}">
                <a16:creationId xmlns:a16="http://schemas.microsoft.com/office/drawing/2014/main" id="{CC2D8D8D-5F7C-42E0-B5C3-DF9D8D531D97}"/>
              </a:ext>
            </a:extLst>
          </p:cNvPr>
          <p:cNvSpPr/>
          <p:nvPr/>
        </p:nvSpPr>
        <p:spPr>
          <a:xfrm>
            <a:off x="382771" y="526311"/>
            <a:ext cx="3997842" cy="6092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: lekerekített 25">
            <a:hlinkClick r:id="rId2"/>
            <a:extLst>
              <a:ext uri="{FF2B5EF4-FFF2-40B4-BE49-F238E27FC236}">
                <a16:creationId xmlns:a16="http://schemas.microsoft.com/office/drawing/2014/main" id="{E3553B45-877B-4AD9-A4A1-C369EAE79599}"/>
              </a:ext>
            </a:extLst>
          </p:cNvPr>
          <p:cNvSpPr/>
          <p:nvPr/>
        </p:nvSpPr>
        <p:spPr>
          <a:xfrm>
            <a:off x="5207536" y="342240"/>
            <a:ext cx="6550299" cy="1413929"/>
          </a:xfrm>
          <a:custGeom>
            <a:avLst/>
            <a:gdLst>
              <a:gd name="connsiteX0" fmla="*/ 0 w 6550299"/>
              <a:gd name="connsiteY0" fmla="*/ 235660 h 1413929"/>
              <a:gd name="connsiteX1" fmla="*/ 235660 w 6550299"/>
              <a:gd name="connsiteY1" fmla="*/ 0 h 1413929"/>
              <a:gd name="connsiteX2" fmla="*/ 788294 w 6550299"/>
              <a:gd name="connsiteY2" fmla="*/ 0 h 1413929"/>
              <a:gd name="connsiteX3" fmla="*/ 1401719 w 6550299"/>
              <a:gd name="connsiteY3" fmla="*/ 0 h 1413929"/>
              <a:gd name="connsiteX4" fmla="*/ 1832774 w 6550299"/>
              <a:gd name="connsiteY4" fmla="*/ 0 h 1413929"/>
              <a:gd name="connsiteX5" fmla="*/ 2203039 w 6550299"/>
              <a:gd name="connsiteY5" fmla="*/ 0 h 1413929"/>
              <a:gd name="connsiteX6" fmla="*/ 2634094 w 6550299"/>
              <a:gd name="connsiteY6" fmla="*/ 0 h 1413929"/>
              <a:gd name="connsiteX7" fmla="*/ 3125938 w 6550299"/>
              <a:gd name="connsiteY7" fmla="*/ 0 h 1413929"/>
              <a:gd name="connsiteX8" fmla="*/ 3678573 w 6550299"/>
              <a:gd name="connsiteY8" fmla="*/ 0 h 1413929"/>
              <a:gd name="connsiteX9" fmla="*/ 4109628 w 6550299"/>
              <a:gd name="connsiteY9" fmla="*/ 0 h 1413929"/>
              <a:gd name="connsiteX10" fmla="*/ 4783842 w 6550299"/>
              <a:gd name="connsiteY10" fmla="*/ 0 h 1413929"/>
              <a:gd name="connsiteX11" fmla="*/ 5336476 w 6550299"/>
              <a:gd name="connsiteY11" fmla="*/ 0 h 1413929"/>
              <a:gd name="connsiteX12" fmla="*/ 6314639 w 6550299"/>
              <a:gd name="connsiteY12" fmla="*/ 0 h 1413929"/>
              <a:gd name="connsiteX13" fmla="*/ 6550299 w 6550299"/>
              <a:gd name="connsiteY13" fmla="*/ 235660 h 1413929"/>
              <a:gd name="connsiteX14" fmla="*/ 6550299 w 6550299"/>
              <a:gd name="connsiteY14" fmla="*/ 725817 h 1413929"/>
              <a:gd name="connsiteX15" fmla="*/ 6550299 w 6550299"/>
              <a:gd name="connsiteY15" fmla="*/ 1178269 h 1413929"/>
              <a:gd name="connsiteX16" fmla="*/ 6314639 w 6550299"/>
              <a:gd name="connsiteY16" fmla="*/ 1413929 h 1413929"/>
              <a:gd name="connsiteX17" fmla="*/ 5701215 w 6550299"/>
              <a:gd name="connsiteY17" fmla="*/ 1413929 h 1413929"/>
              <a:gd name="connsiteX18" fmla="*/ 5148580 w 6550299"/>
              <a:gd name="connsiteY18" fmla="*/ 1413929 h 1413929"/>
              <a:gd name="connsiteX19" fmla="*/ 4474366 w 6550299"/>
              <a:gd name="connsiteY19" fmla="*/ 1413929 h 1413929"/>
              <a:gd name="connsiteX20" fmla="*/ 3982522 w 6550299"/>
              <a:gd name="connsiteY20" fmla="*/ 1413929 h 1413929"/>
              <a:gd name="connsiteX21" fmla="*/ 3551467 w 6550299"/>
              <a:gd name="connsiteY21" fmla="*/ 1413929 h 1413929"/>
              <a:gd name="connsiteX22" fmla="*/ 2998832 w 6550299"/>
              <a:gd name="connsiteY22" fmla="*/ 1413929 h 1413929"/>
              <a:gd name="connsiteX23" fmla="*/ 2385408 w 6550299"/>
              <a:gd name="connsiteY23" fmla="*/ 1413929 h 1413929"/>
              <a:gd name="connsiteX24" fmla="*/ 1711194 w 6550299"/>
              <a:gd name="connsiteY24" fmla="*/ 1413929 h 1413929"/>
              <a:gd name="connsiteX25" fmla="*/ 1097770 w 6550299"/>
              <a:gd name="connsiteY25" fmla="*/ 1413929 h 1413929"/>
              <a:gd name="connsiteX26" fmla="*/ 235660 w 6550299"/>
              <a:gd name="connsiteY26" fmla="*/ 1413929 h 1413929"/>
              <a:gd name="connsiteX27" fmla="*/ 0 w 6550299"/>
              <a:gd name="connsiteY27" fmla="*/ 1178269 h 1413929"/>
              <a:gd name="connsiteX28" fmla="*/ 0 w 6550299"/>
              <a:gd name="connsiteY28" fmla="*/ 706965 h 1413929"/>
              <a:gd name="connsiteX29" fmla="*/ 0 w 6550299"/>
              <a:gd name="connsiteY29" fmla="*/ 235660 h 141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50299" h="1413929" fill="none" extrusionOk="0">
                <a:moveTo>
                  <a:pt x="0" y="235660"/>
                </a:moveTo>
                <a:cubicBezTo>
                  <a:pt x="2993" y="108285"/>
                  <a:pt x="127408" y="-13093"/>
                  <a:pt x="235660" y="0"/>
                </a:cubicBezTo>
                <a:cubicBezTo>
                  <a:pt x="355117" y="-1441"/>
                  <a:pt x="653260" y="29868"/>
                  <a:pt x="788294" y="0"/>
                </a:cubicBezTo>
                <a:cubicBezTo>
                  <a:pt x="923328" y="-29868"/>
                  <a:pt x="1173769" y="53906"/>
                  <a:pt x="1401719" y="0"/>
                </a:cubicBezTo>
                <a:cubicBezTo>
                  <a:pt x="1629669" y="-53906"/>
                  <a:pt x="1666148" y="2324"/>
                  <a:pt x="1832774" y="0"/>
                </a:cubicBezTo>
                <a:cubicBezTo>
                  <a:pt x="1999401" y="-2324"/>
                  <a:pt x="2065347" y="10780"/>
                  <a:pt x="2203039" y="0"/>
                </a:cubicBezTo>
                <a:cubicBezTo>
                  <a:pt x="2340732" y="-10780"/>
                  <a:pt x="2509429" y="47353"/>
                  <a:pt x="2634094" y="0"/>
                </a:cubicBezTo>
                <a:cubicBezTo>
                  <a:pt x="2758759" y="-47353"/>
                  <a:pt x="2888405" y="10695"/>
                  <a:pt x="3125938" y="0"/>
                </a:cubicBezTo>
                <a:cubicBezTo>
                  <a:pt x="3363471" y="-10695"/>
                  <a:pt x="3546331" y="55583"/>
                  <a:pt x="3678573" y="0"/>
                </a:cubicBezTo>
                <a:cubicBezTo>
                  <a:pt x="3810815" y="-55583"/>
                  <a:pt x="3976909" y="27649"/>
                  <a:pt x="4109628" y="0"/>
                </a:cubicBezTo>
                <a:cubicBezTo>
                  <a:pt x="4242348" y="-27649"/>
                  <a:pt x="4628184" y="29456"/>
                  <a:pt x="4783842" y="0"/>
                </a:cubicBezTo>
                <a:cubicBezTo>
                  <a:pt x="4939500" y="-29456"/>
                  <a:pt x="5172085" y="49046"/>
                  <a:pt x="5336476" y="0"/>
                </a:cubicBezTo>
                <a:cubicBezTo>
                  <a:pt x="5500867" y="-49046"/>
                  <a:pt x="5986060" y="59507"/>
                  <a:pt x="6314639" y="0"/>
                </a:cubicBezTo>
                <a:cubicBezTo>
                  <a:pt x="6430772" y="-16039"/>
                  <a:pt x="6567218" y="87203"/>
                  <a:pt x="6550299" y="235660"/>
                </a:cubicBezTo>
                <a:cubicBezTo>
                  <a:pt x="6589876" y="383539"/>
                  <a:pt x="6529522" y="498356"/>
                  <a:pt x="6550299" y="725817"/>
                </a:cubicBezTo>
                <a:cubicBezTo>
                  <a:pt x="6571076" y="953278"/>
                  <a:pt x="6512346" y="1034870"/>
                  <a:pt x="6550299" y="1178269"/>
                </a:cubicBezTo>
                <a:cubicBezTo>
                  <a:pt x="6550737" y="1303989"/>
                  <a:pt x="6446452" y="1409017"/>
                  <a:pt x="6314639" y="1413929"/>
                </a:cubicBezTo>
                <a:cubicBezTo>
                  <a:pt x="6061859" y="1471013"/>
                  <a:pt x="5978973" y="1369191"/>
                  <a:pt x="5701215" y="1413929"/>
                </a:cubicBezTo>
                <a:cubicBezTo>
                  <a:pt x="5423457" y="1458667"/>
                  <a:pt x="5350485" y="1410698"/>
                  <a:pt x="5148580" y="1413929"/>
                </a:cubicBezTo>
                <a:cubicBezTo>
                  <a:pt x="4946676" y="1417160"/>
                  <a:pt x="4692481" y="1357400"/>
                  <a:pt x="4474366" y="1413929"/>
                </a:cubicBezTo>
                <a:cubicBezTo>
                  <a:pt x="4256251" y="1470458"/>
                  <a:pt x="4105220" y="1394082"/>
                  <a:pt x="3982522" y="1413929"/>
                </a:cubicBezTo>
                <a:cubicBezTo>
                  <a:pt x="3859824" y="1433776"/>
                  <a:pt x="3667488" y="1370783"/>
                  <a:pt x="3551467" y="1413929"/>
                </a:cubicBezTo>
                <a:cubicBezTo>
                  <a:pt x="3435447" y="1457075"/>
                  <a:pt x="3242037" y="1410191"/>
                  <a:pt x="2998832" y="1413929"/>
                </a:cubicBezTo>
                <a:cubicBezTo>
                  <a:pt x="2755627" y="1417667"/>
                  <a:pt x="2536161" y="1378665"/>
                  <a:pt x="2385408" y="1413929"/>
                </a:cubicBezTo>
                <a:cubicBezTo>
                  <a:pt x="2234655" y="1449193"/>
                  <a:pt x="1882887" y="1385935"/>
                  <a:pt x="1711194" y="1413929"/>
                </a:cubicBezTo>
                <a:cubicBezTo>
                  <a:pt x="1539501" y="1441923"/>
                  <a:pt x="1378916" y="1412693"/>
                  <a:pt x="1097770" y="1413929"/>
                </a:cubicBezTo>
                <a:cubicBezTo>
                  <a:pt x="816624" y="1415165"/>
                  <a:pt x="602935" y="1360616"/>
                  <a:pt x="235660" y="1413929"/>
                </a:cubicBezTo>
                <a:cubicBezTo>
                  <a:pt x="86151" y="1412080"/>
                  <a:pt x="-14668" y="1314845"/>
                  <a:pt x="0" y="1178269"/>
                </a:cubicBezTo>
                <a:cubicBezTo>
                  <a:pt x="-22716" y="978373"/>
                  <a:pt x="38734" y="937284"/>
                  <a:pt x="0" y="706965"/>
                </a:cubicBezTo>
                <a:cubicBezTo>
                  <a:pt x="-38734" y="476646"/>
                  <a:pt x="37791" y="371487"/>
                  <a:pt x="0" y="235660"/>
                </a:cubicBezTo>
                <a:close/>
              </a:path>
              <a:path w="6550299" h="1413929" stroke="0" extrusionOk="0">
                <a:moveTo>
                  <a:pt x="0" y="235660"/>
                </a:moveTo>
                <a:cubicBezTo>
                  <a:pt x="-22560" y="91593"/>
                  <a:pt x="84357" y="7939"/>
                  <a:pt x="235660" y="0"/>
                </a:cubicBezTo>
                <a:cubicBezTo>
                  <a:pt x="515842" y="-7875"/>
                  <a:pt x="693688" y="59255"/>
                  <a:pt x="909874" y="0"/>
                </a:cubicBezTo>
                <a:cubicBezTo>
                  <a:pt x="1126060" y="-59255"/>
                  <a:pt x="1182282" y="58869"/>
                  <a:pt x="1401719" y="0"/>
                </a:cubicBezTo>
                <a:cubicBezTo>
                  <a:pt x="1621157" y="-58869"/>
                  <a:pt x="1703025" y="44635"/>
                  <a:pt x="1832774" y="0"/>
                </a:cubicBezTo>
                <a:cubicBezTo>
                  <a:pt x="1962524" y="-44635"/>
                  <a:pt x="2166371" y="39188"/>
                  <a:pt x="2446198" y="0"/>
                </a:cubicBezTo>
                <a:cubicBezTo>
                  <a:pt x="2726025" y="-39188"/>
                  <a:pt x="2771983" y="54404"/>
                  <a:pt x="2938042" y="0"/>
                </a:cubicBezTo>
                <a:cubicBezTo>
                  <a:pt x="3104101" y="-54404"/>
                  <a:pt x="3476837" y="32827"/>
                  <a:pt x="3612257" y="0"/>
                </a:cubicBezTo>
                <a:cubicBezTo>
                  <a:pt x="3747678" y="-32827"/>
                  <a:pt x="3862661" y="23632"/>
                  <a:pt x="4043311" y="0"/>
                </a:cubicBezTo>
                <a:cubicBezTo>
                  <a:pt x="4223961" y="-23632"/>
                  <a:pt x="4479267" y="42992"/>
                  <a:pt x="4717525" y="0"/>
                </a:cubicBezTo>
                <a:cubicBezTo>
                  <a:pt x="4955783" y="-42992"/>
                  <a:pt x="4975943" y="42435"/>
                  <a:pt x="5087791" y="0"/>
                </a:cubicBezTo>
                <a:cubicBezTo>
                  <a:pt x="5199639" y="-42435"/>
                  <a:pt x="5434600" y="28032"/>
                  <a:pt x="5640425" y="0"/>
                </a:cubicBezTo>
                <a:cubicBezTo>
                  <a:pt x="5846250" y="-28032"/>
                  <a:pt x="6147639" y="33279"/>
                  <a:pt x="6314639" y="0"/>
                </a:cubicBezTo>
                <a:cubicBezTo>
                  <a:pt x="6469960" y="-24872"/>
                  <a:pt x="6560452" y="98962"/>
                  <a:pt x="6550299" y="235660"/>
                </a:cubicBezTo>
                <a:cubicBezTo>
                  <a:pt x="6554930" y="398513"/>
                  <a:pt x="6527885" y="554369"/>
                  <a:pt x="6550299" y="706965"/>
                </a:cubicBezTo>
                <a:cubicBezTo>
                  <a:pt x="6572713" y="859561"/>
                  <a:pt x="6524485" y="956703"/>
                  <a:pt x="6550299" y="1178269"/>
                </a:cubicBezTo>
                <a:cubicBezTo>
                  <a:pt x="6540701" y="1299377"/>
                  <a:pt x="6439292" y="1405710"/>
                  <a:pt x="6314639" y="1413929"/>
                </a:cubicBezTo>
                <a:cubicBezTo>
                  <a:pt x="6137024" y="1425503"/>
                  <a:pt x="5953096" y="1347709"/>
                  <a:pt x="5701215" y="1413929"/>
                </a:cubicBezTo>
                <a:cubicBezTo>
                  <a:pt x="5449334" y="1480149"/>
                  <a:pt x="5448691" y="1408513"/>
                  <a:pt x="5330950" y="1413929"/>
                </a:cubicBezTo>
                <a:cubicBezTo>
                  <a:pt x="5213209" y="1419345"/>
                  <a:pt x="5109646" y="1395306"/>
                  <a:pt x="4899895" y="1413929"/>
                </a:cubicBezTo>
                <a:cubicBezTo>
                  <a:pt x="4690144" y="1432552"/>
                  <a:pt x="4446396" y="1356774"/>
                  <a:pt x="4225681" y="1413929"/>
                </a:cubicBezTo>
                <a:cubicBezTo>
                  <a:pt x="4004966" y="1471084"/>
                  <a:pt x="3794422" y="1378228"/>
                  <a:pt x="3673046" y="1413929"/>
                </a:cubicBezTo>
                <a:cubicBezTo>
                  <a:pt x="3551671" y="1449630"/>
                  <a:pt x="3434875" y="1368318"/>
                  <a:pt x="3241991" y="1413929"/>
                </a:cubicBezTo>
                <a:cubicBezTo>
                  <a:pt x="3049108" y="1459540"/>
                  <a:pt x="2873672" y="1351717"/>
                  <a:pt x="2689357" y="1413929"/>
                </a:cubicBezTo>
                <a:cubicBezTo>
                  <a:pt x="2505042" y="1476141"/>
                  <a:pt x="2481815" y="1405414"/>
                  <a:pt x="2319092" y="1413929"/>
                </a:cubicBezTo>
                <a:cubicBezTo>
                  <a:pt x="2156370" y="1422444"/>
                  <a:pt x="2050646" y="1383640"/>
                  <a:pt x="1948827" y="1413929"/>
                </a:cubicBezTo>
                <a:cubicBezTo>
                  <a:pt x="1847009" y="1444218"/>
                  <a:pt x="1669277" y="1358199"/>
                  <a:pt x="1396192" y="1413929"/>
                </a:cubicBezTo>
                <a:cubicBezTo>
                  <a:pt x="1123107" y="1469659"/>
                  <a:pt x="1107161" y="1385258"/>
                  <a:pt x="965137" y="1413929"/>
                </a:cubicBezTo>
                <a:cubicBezTo>
                  <a:pt x="823114" y="1442600"/>
                  <a:pt x="562140" y="1346791"/>
                  <a:pt x="235660" y="1413929"/>
                </a:cubicBezTo>
                <a:cubicBezTo>
                  <a:pt x="128555" y="1408874"/>
                  <a:pt x="18345" y="1323533"/>
                  <a:pt x="0" y="1178269"/>
                </a:cubicBezTo>
                <a:cubicBezTo>
                  <a:pt x="-51710" y="948190"/>
                  <a:pt x="32097" y="911230"/>
                  <a:pt x="0" y="688112"/>
                </a:cubicBezTo>
                <a:cubicBezTo>
                  <a:pt x="-32097" y="464994"/>
                  <a:pt x="19752" y="419608"/>
                  <a:pt x="0" y="235660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rgbClr val="005EB4"/>
              </a:solidFill>
            </a:endParaRPr>
          </a:p>
          <a:p>
            <a:pPr algn="ctr"/>
            <a:r>
              <a:rPr lang="hu-HU" sz="2400" dirty="0">
                <a:solidFill>
                  <a:srgbClr val="005EB4"/>
                </a:solidFill>
              </a:rPr>
              <a:t>Kattints IDE, majd nyomtasd ki a sablont!</a:t>
            </a:r>
          </a:p>
          <a:p>
            <a:pPr algn="ctr"/>
            <a:r>
              <a:rPr lang="hu-HU" sz="2400" dirty="0">
                <a:solidFill>
                  <a:srgbClr val="005EB4"/>
                </a:solidFill>
              </a:rPr>
              <a:t>Rajzold magad Jézus áldó keze alá!</a:t>
            </a:r>
          </a:p>
          <a:p>
            <a:pPr algn="ctr"/>
            <a:r>
              <a:rPr lang="hu-HU" sz="2400" dirty="0">
                <a:solidFill>
                  <a:srgbClr val="005EB4"/>
                </a:solidFill>
              </a:rPr>
              <a:t>Színezd ki a rajzot!</a:t>
            </a:r>
          </a:p>
          <a:p>
            <a:pPr algn="ctr"/>
            <a:endParaRPr lang="hu-HU" sz="2400" dirty="0">
              <a:solidFill>
                <a:srgbClr val="005EB4"/>
              </a:solidFill>
            </a:endParaRP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4F105C8A-E1CD-4E49-ABC1-AD48F809C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74" y="760227"/>
            <a:ext cx="2278629" cy="5059327"/>
          </a:xfrm>
          <a:prstGeom prst="rect">
            <a:avLst/>
          </a:prstGeom>
        </p:spPr>
      </p:pic>
      <p:sp>
        <p:nvSpPr>
          <p:cNvPr id="31" name="Nyíl: balra mutató 30">
            <a:extLst>
              <a:ext uri="{FF2B5EF4-FFF2-40B4-BE49-F238E27FC236}">
                <a16:creationId xmlns:a16="http://schemas.microsoft.com/office/drawing/2014/main" id="{220B1957-20B5-4953-BC9A-2FA17CF8415E}"/>
              </a:ext>
            </a:extLst>
          </p:cNvPr>
          <p:cNvSpPr/>
          <p:nvPr/>
        </p:nvSpPr>
        <p:spPr>
          <a:xfrm rot="19288675">
            <a:off x="3199620" y="1569731"/>
            <a:ext cx="1129833" cy="372877"/>
          </a:xfrm>
          <a:prstGeom prst="leftArrow">
            <a:avLst/>
          </a:prstGeom>
          <a:solidFill>
            <a:srgbClr val="AFD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: lekerekített 38">
            <a:extLst>
              <a:ext uri="{FF2B5EF4-FFF2-40B4-BE49-F238E27FC236}">
                <a16:creationId xmlns:a16="http://schemas.microsoft.com/office/drawing/2014/main" id="{09D9B5EB-5848-4399-9960-26A23D0C7FBE}"/>
              </a:ext>
            </a:extLst>
          </p:cNvPr>
          <p:cNvSpPr/>
          <p:nvPr/>
        </p:nvSpPr>
        <p:spPr>
          <a:xfrm>
            <a:off x="5207536" y="4038599"/>
            <a:ext cx="6447515" cy="993407"/>
          </a:xfrm>
          <a:custGeom>
            <a:avLst/>
            <a:gdLst>
              <a:gd name="connsiteX0" fmla="*/ 0 w 6447515"/>
              <a:gd name="connsiteY0" fmla="*/ 165571 h 993407"/>
              <a:gd name="connsiteX1" fmla="*/ 165571 w 6447515"/>
              <a:gd name="connsiteY1" fmla="*/ 0 h 993407"/>
              <a:gd name="connsiteX2" fmla="*/ 721605 w 6447515"/>
              <a:gd name="connsiteY2" fmla="*/ 0 h 993407"/>
              <a:gd name="connsiteX3" fmla="*/ 1338803 w 6447515"/>
              <a:gd name="connsiteY3" fmla="*/ 0 h 993407"/>
              <a:gd name="connsiteX4" fmla="*/ 1772509 w 6447515"/>
              <a:gd name="connsiteY4" fmla="*/ 0 h 993407"/>
              <a:gd name="connsiteX5" fmla="*/ 2145052 w 6447515"/>
              <a:gd name="connsiteY5" fmla="*/ 0 h 993407"/>
              <a:gd name="connsiteX6" fmla="*/ 2578758 w 6447515"/>
              <a:gd name="connsiteY6" fmla="*/ 0 h 993407"/>
              <a:gd name="connsiteX7" fmla="*/ 3073628 w 6447515"/>
              <a:gd name="connsiteY7" fmla="*/ 0 h 993407"/>
              <a:gd name="connsiteX8" fmla="*/ 3629662 w 6447515"/>
              <a:gd name="connsiteY8" fmla="*/ 0 h 993407"/>
              <a:gd name="connsiteX9" fmla="*/ 4063369 w 6447515"/>
              <a:gd name="connsiteY9" fmla="*/ 0 h 993407"/>
              <a:gd name="connsiteX10" fmla="*/ 4741730 w 6447515"/>
              <a:gd name="connsiteY10" fmla="*/ 0 h 993407"/>
              <a:gd name="connsiteX11" fmla="*/ 5297764 w 6447515"/>
              <a:gd name="connsiteY11" fmla="*/ 0 h 993407"/>
              <a:gd name="connsiteX12" fmla="*/ 6281944 w 6447515"/>
              <a:gd name="connsiteY12" fmla="*/ 0 h 993407"/>
              <a:gd name="connsiteX13" fmla="*/ 6447515 w 6447515"/>
              <a:gd name="connsiteY13" fmla="*/ 165571 h 993407"/>
              <a:gd name="connsiteX14" fmla="*/ 6447515 w 6447515"/>
              <a:gd name="connsiteY14" fmla="*/ 509949 h 993407"/>
              <a:gd name="connsiteX15" fmla="*/ 6447515 w 6447515"/>
              <a:gd name="connsiteY15" fmla="*/ 827836 h 993407"/>
              <a:gd name="connsiteX16" fmla="*/ 6281944 w 6447515"/>
              <a:gd name="connsiteY16" fmla="*/ 993407 h 993407"/>
              <a:gd name="connsiteX17" fmla="*/ 5664746 w 6447515"/>
              <a:gd name="connsiteY17" fmla="*/ 993407 h 993407"/>
              <a:gd name="connsiteX18" fmla="*/ 5108712 w 6447515"/>
              <a:gd name="connsiteY18" fmla="*/ 993407 h 993407"/>
              <a:gd name="connsiteX19" fmla="*/ 4430351 w 6447515"/>
              <a:gd name="connsiteY19" fmla="*/ 993407 h 993407"/>
              <a:gd name="connsiteX20" fmla="*/ 3935481 w 6447515"/>
              <a:gd name="connsiteY20" fmla="*/ 993407 h 993407"/>
              <a:gd name="connsiteX21" fmla="*/ 3501774 w 6447515"/>
              <a:gd name="connsiteY21" fmla="*/ 993407 h 993407"/>
              <a:gd name="connsiteX22" fmla="*/ 2945741 w 6447515"/>
              <a:gd name="connsiteY22" fmla="*/ 993407 h 993407"/>
              <a:gd name="connsiteX23" fmla="*/ 2328543 w 6447515"/>
              <a:gd name="connsiteY23" fmla="*/ 993407 h 993407"/>
              <a:gd name="connsiteX24" fmla="*/ 1650182 w 6447515"/>
              <a:gd name="connsiteY24" fmla="*/ 993407 h 993407"/>
              <a:gd name="connsiteX25" fmla="*/ 1032984 w 6447515"/>
              <a:gd name="connsiteY25" fmla="*/ 993407 h 993407"/>
              <a:gd name="connsiteX26" fmla="*/ 165571 w 6447515"/>
              <a:gd name="connsiteY26" fmla="*/ 993407 h 993407"/>
              <a:gd name="connsiteX27" fmla="*/ 0 w 6447515"/>
              <a:gd name="connsiteY27" fmla="*/ 827836 h 993407"/>
              <a:gd name="connsiteX28" fmla="*/ 0 w 6447515"/>
              <a:gd name="connsiteY28" fmla="*/ 496704 h 993407"/>
              <a:gd name="connsiteX29" fmla="*/ 0 w 6447515"/>
              <a:gd name="connsiteY29" fmla="*/ 165571 h 99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47515" h="993407" fill="none" extrusionOk="0">
                <a:moveTo>
                  <a:pt x="0" y="165571"/>
                </a:moveTo>
                <a:cubicBezTo>
                  <a:pt x="5660" y="79378"/>
                  <a:pt x="81026" y="-4124"/>
                  <a:pt x="165571" y="0"/>
                </a:cubicBezTo>
                <a:cubicBezTo>
                  <a:pt x="393723" y="-33565"/>
                  <a:pt x="561858" y="14427"/>
                  <a:pt x="721605" y="0"/>
                </a:cubicBezTo>
                <a:cubicBezTo>
                  <a:pt x="881352" y="-14427"/>
                  <a:pt x="1049734" y="14399"/>
                  <a:pt x="1338803" y="0"/>
                </a:cubicBezTo>
                <a:cubicBezTo>
                  <a:pt x="1627872" y="-14399"/>
                  <a:pt x="1584051" y="37029"/>
                  <a:pt x="1772509" y="0"/>
                </a:cubicBezTo>
                <a:cubicBezTo>
                  <a:pt x="1960967" y="-37029"/>
                  <a:pt x="1961026" y="36539"/>
                  <a:pt x="2145052" y="0"/>
                </a:cubicBezTo>
                <a:cubicBezTo>
                  <a:pt x="2329078" y="-36539"/>
                  <a:pt x="2491414" y="10261"/>
                  <a:pt x="2578758" y="0"/>
                </a:cubicBezTo>
                <a:cubicBezTo>
                  <a:pt x="2666102" y="-10261"/>
                  <a:pt x="2938871" y="29704"/>
                  <a:pt x="3073628" y="0"/>
                </a:cubicBezTo>
                <a:cubicBezTo>
                  <a:pt x="3208385" y="-29704"/>
                  <a:pt x="3368199" y="42258"/>
                  <a:pt x="3629662" y="0"/>
                </a:cubicBezTo>
                <a:cubicBezTo>
                  <a:pt x="3891125" y="-42258"/>
                  <a:pt x="3952683" y="11625"/>
                  <a:pt x="4063369" y="0"/>
                </a:cubicBezTo>
                <a:cubicBezTo>
                  <a:pt x="4174055" y="-11625"/>
                  <a:pt x="4521297" y="46019"/>
                  <a:pt x="4741730" y="0"/>
                </a:cubicBezTo>
                <a:cubicBezTo>
                  <a:pt x="4962163" y="-46019"/>
                  <a:pt x="5124382" y="64949"/>
                  <a:pt x="5297764" y="0"/>
                </a:cubicBezTo>
                <a:cubicBezTo>
                  <a:pt x="5471146" y="-64949"/>
                  <a:pt x="5940737" y="23825"/>
                  <a:pt x="6281944" y="0"/>
                </a:cubicBezTo>
                <a:cubicBezTo>
                  <a:pt x="6360678" y="-14540"/>
                  <a:pt x="6454420" y="66658"/>
                  <a:pt x="6447515" y="165571"/>
                </a:cubicBezTo>
                <a:cubicBezTo>
                  <a:pt x="6454831" y="316650"/>
                  <a:pt x="6419578" y="353191"/>
                  <a:pt x="6447515" y="509949"/>
                </a:cubicBezTo>
                <a:cubicBezTo>
                  <a:pt x="6475452" y="666707"/>
                  <a:pt x="6427618" y="761401"/>
                  <a:pt x="6447515" y="827836"/>
                </a:cubicBezTo>
                <a:cubicBezTo>
                  <a:pt x="6449069" y="903573"/>
                  <a:pt x="6376158" y="985212"/>
                  <a:pt x="6281944" y="993407"/>
                </a:cubicBezTo>
                <a:cubicBezTo>
                  <a:pt x="6144139" y="1043018"/>
                  <a:pt x="5937725" y="927961"/>
                  <a:pt x="5664746" y="993407"/>
                </a:cubicBezTo>
                <a:cubicBezTo>
                  <a:pt x="5391767" y="1058853"/>
                  <a:pt x="5364639" y="958125"/>
                  <a:pt x="5108712" y="993407"/>
                </a:cubicBezTo>
                <a:cubicBezTo>
                  <a:pt x="4852785" y="1028689"/>
                  <a:pt x="4617698" y="957717"/>
                  <a:pt x="4430351" y="993407"/>
                </a:cubicBezTo>
                <a:cubicBezTo>
                  <a:pt x="4243004" y="1029097"/>
                  <a:pt x="4170301" y="962153"/>
                  <a:pt x="3935481" y="993407"/>
                </a:cubicBezTo>
                <a:cubicBezTo>
                  <a:pt x="3700661" y="1024661"/>
                  <a:pt x="3607834" y="953191"/>
                  <a:pt x="3501774" y="993407"/>
                </a:cubicBezTo>
                <a:cubicBezTo>
                  <a:pt x="3395714" y="1033623"/>
                  <a:pt x="3204825" y="971722"/>
                  <a:pt x="2945741" y="993407"/>
                </a:cubicBezTo>
                <a:cubicBezTo>
                  <a:pt x="2686657" y="1015092"/>
                  <a:pt x="2460938" y="939044"/>
                  <a:pt x="2328543" y="993407"/>
                </a:cubicBezTo>
                <a:cubicBezTo>
                  <a:pt x="2196148" y="1047770"/>
                  <a:pt x="1820316" y="980969"/>
                  <a:pt x="1650182" y="993407"/>
                </a:cubicBezTo>
                <a:cubicBezTo>
                  <a:pt x="1480048" y="1005845"/>
                  <a:pt x="1182531" y="970039"/>
                  <a:pt x="1032984" y="993407"/>
                </a:cubicBezTo>
                <a:cubicBezTo>
                  <a:pt x="883437" y="1016775"/>
                  <a:pt x="514201" y="931454"/>
                  <a:pt x="165571" y="993407"/>
                </a:cubicBezTo>
                <a:cubicBezTo>
                  <a:pt x="71583" y="993164"/>
                  <a:pt x="-12563" y="924781"/>
                  <a:pt x="0" y="827836"/>
                </a:cubicBezTo>
                <a:cubicBezTo>
                  <a:pt x="-7703" y="737272"/>
                  <a:pt x="21772" y="635961"/>
                  <a:pt x="0" y="496704"/>
                </a:cubicBezTo>
                <a:cubicBezTo>
                  <a:pt x="-21772" y="357447"/>
                  <a:pt x="538" y="283580"/>
                  <a:pt x="0" y="165571"/>
                </a:cubicBezTo>
                <a:close/>
              </a:path>
              <a:path w="6447515" h="993407" stroke="0" extrusionOk="0">
                <a:moveTo>
                  <a:pt x="0" y="165571"/>
                </a:moveTo>
                <a:cubicBezTo>
                  <a:pt x="-20628" y="61405"/>
                  <a:pt x="54281" y="7449"/>
                  <a:pt x="165571" y="0"/>
                </a:cubicBezTo>
                <a:cubicBezTo>
                  <a:pt x="438127" y="-77806"/>
                  <a:pt x="660506" y="65026"/>
                  <a:pt x="843932" y="0"/>
                </a:cubicBezTo>
                <a:cubicBezTo>
                  <a:pt x="1027358" y="-65026"/>
                  <a:pt x="1164374" y="18942"/>
                  <a:pt x="1338803" y="0"/>
                </a:cubicBezTo>
                <a:cubicBezTo>
                  <a:pt x="1513232" y="-18942"/>
                  <a:pt x="1576219" y="14613"/>
                  <a:pt x="1772509" y="0"/>
                </a:cubicBezTo>
                <a:cubicBezTo>
                  <a:pt x="1968799" y="-14613"/>
                  <a:pt x="2097296" y="32436"/>
                  <a:pt x="2389707" y="0"/>
                </a:cubicBezTo>
                <a:cubicBezTo>
                  <a:pt x="2682118" y="-32436"/>
                  <a:pt x="2670155" y="9573"/>
                  <a:pt x="2884577" y="0"/>
                </a:cubicBezTo>
                <a:cubicBezTo>
                  <a:pt x="3098999" y="-9573"/>
                  <a:pt x="3234726" y="21809"/>
                  <a:pt x="3562938" y="0"/>
                </a:cubicBezTo>
                <a:cubicBezTo>
                  <a:pt x="3891150" y="-21809"/>
                  <a:pt x="3845676" y="44119"/>
                  <a:pt x="3996645" y="0"/>
                </a:cubicBezTo>
                <a:cubicBezTo>
                  <a:pt x="4147614" y="-44119"/>
                  <a:pt x="4458920" y="49845"/>
                  <a:pt x="4675006" y="0"/>
                </a:cubicBezTo>
                <a:cubicBezTo>
                  <a:pt x="4891092" y="-49845"/>
                  <a:pt x="4952045" y="40393"/>
                  <a:pt x="5047549" y="0"/>
                </a:cubicBezTo>
                <a:cubicBezTo>
                  <a:pt x="5143053" y="-40393"/>
                  <a:pt x="5339237" y="38338"/>
                  <a:pt x="5603583" y="0"/>
                </a:cubicBezTo>
                <a:cubicBezTo>
                  <a:pt x="5867929" y="-38338"/>
                  <a:pt x="6106466" y="15666"/>
                  <a:pt x="6281944" y="0"/>
                </a:cubicBezTo>
                <a:cubicBezTo>
                  <a:pt x="6379289" y="-5833"/>
                  <a:pt x="6462480" y="64479"/>
                  <a:pt x="6447515" y="165571"/>
                </a:cubicBezTo>
                <a:cubicBezTo>
                  <a:pt x="6450121" y="263423"/>
                  <a:pt x="6411050" y="424378"/>
                  <a:pt x="6447515" y="496704"/>
                </a:cubicBezTo>
                <a:cubicBezTo>
                  <a:pt x="6483980" y="569030"/>
                  <a:pt x="6445966" y="734908"/>
                  <a:pt x="6447515" y="827836"/>
                </a:cubicBezTo>
                <a:cubicBezTo>
                  <a:pt x="6431239" y="903943"/>
                  <a:pt x="6359102" y="972053"/>
                  <a:pt x="6281944" y="993407"/>
                </a:cubicBezTo>
                <a:cubicBezTo>
                  <a:pt x="5976930" y="1022279"/>
                  <a:pt x="5820520" y="977659"/>
                  <a:pt x="5664746" y="993407"/>
                </a:cubicBezTo>
                <a:cubicBezTo>
                  <a:pt x="5508972" y="1009155"/>
                  <a:pt x="5398393" y="978066"/>
                  <a:pt x="5292204" y="993407"/>
                </a:cubicBezTo>
                <a:cubicBezTo>
                  <a:pt x="5186015" y="1008748"/>
                  <a:pt x="4981919" y="982365"/>
                  <a:pt x="4858497" y="993407"/>
                </a:cubicBezTo>
                <a:cubicBezTo>
                  <a:pt x="4735075" y="1004449"/>
                  <a:pt x="4476850" y="923995"/>
                  <a:pt x="4180136" y="993407"/>
                </a:cubicBezTo>
                <a:cubicBezTo>
                  <a:pt x="3883422" y="1062819"/>
                  <a:pt x="3860661" y="971849"/>
                  <a:pt x="3624102" y="993407"/>
                </a:cubicBezTo>
                <a:cubicBezTo>
                  <a:pt x="3387543" y="1014965"/>
                  <a:pt x="3356211" y="980239"/>
                  <a:pt x="3190395" y="993407"/>
                </a:cubicBezTo>
                <a:cubicBezTo>
                  <a:pt x="3024579" y="1006575"/>
                  <a:pt x="2793805" y="949326"/>
                  <a:pt x="2634362" y="993407"/>
                </a:cubicBezTo>
                <a:cubicBezTo>
                  <a:pt x="2474919" y="1037488"/>
                  <a:pt x="2371391" y="969425"/>
                  <a:pt x="2261819" y="993407"/>
                </a:cubicBezTo>
                <a:cubicBezTo>
                  <a:pt x="2152247" y="1017389"/>
                  <a:pt x="2051365" y="958998"/>
                  <a:pt x="1889276" y="993407"/>
                </a:cubicBezTo>
                <a:cubicBezTo>
                  <a:pt x="1727187" y="1027816"/>
                  <a:pt x="1549953" y="938945"/>
                  <a:pt x="1333242" y="993407"/>
                </a:cubicBezTo>
                <a:cubicBezTo>
                  <a:pt x="1116531" y="1047869"/>
                  <a:pt x="1059568" y="942070"/>
                  <a:pt x="899536" y="993407"/>
                </a:cubicBezTo>
                <a:cubicBezTo>
                  <a:pt x="739504" y="1044744"/>
                  <a:pt x="441028" y="963151"/>
                  <a:pt x="165571" y="993407"/>
                </a:cubicBezTo>
                <a:cubicBezTo>
                  <a:pt x="81426" y="991806"/>
                  <a:pt x="3882" y="922476"/>
                  <a:pt x="0" y="827836"/>
                </a:cubicBezTo>
                <a:cubicBezTo>
                  <a:pt x="-7284" y="708784"/>
                  <a:pt x="16708" y="618820"/>
                  <a:pt x="0" y="483458"/>
                </a:cubicBezTo>
                <a:cubicBezTo>
                  <a:pt x="-16708" y="348096"/>
                  <a:pt x="26651" y="270955"/>
                  <a:pt x="0" y="165571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rgbClr val="005EB4"/>
              </a:solidFill>
            </a:endParaRPr>
          </a:p>
          <a:p>
            <a:pPr algn="ctr"/>
            <a:r>
              <a:rPr lang="hu-HU" sz="2800" dirty="0">
                <a:solidFill>
                  <a:srgbClr val="005EB4"/>
                </a:solidFill>
              </a:rPr>
              <a:t>Írd a neved a lap aljára! </a:t>
            </a:r>
          </a:p>
          <a:p>
            <a:pPr algn="ctr"/>
            <a:r>
              <a:rPr lang="hu-HU" sz="2800" dirty="0">
                <a:solidFill>
                  <a:srgbClr val="005EB4"/>
                </a:solidFill>
              </a:rPr>
              <a:t>A rajzodat őrizd meg! </a:t>
            </a:r>
          </a:p>
          <a:p>
            <a:pPr algn="ctr"/>
            <a:endParaRPr lang="hu-HU" sz="2800" dirty="0">
              <a:solidFill>
                <a:srgbClr val="005EB4"/>
              </a:solidFill>
            </a:endParaRPr>
          </a:p>
        </p:txBody>
      </p: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B9B0B151-1BBD-46B0-A1E7-61C0ED55C646}"/>
              </a:ext>
            </a:extLst>
          </p:cNvPr>
          <p:cNvCxnSpPr/>
          <p:nvPr/>
        </p:nvCxnSpPr>
        <p:spPr>
          <a:xfrm>
            <a:off x="806397" y="6361352"/>
            <a:ext cx="298547" cy="0"/>
          </a:xfrm>
          <a:prstGeom prst="line">
            <a:avLst/>
          </a:prstGeom>
          <a:ln w="34925" cap="rnd">
            <a:solidFill>
              <a:srgbClr val="9398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4EAC66B1-990D-47F9-92CC-8F7C1C8C8724}"/>
              </a:ext>
            </a:extLst>
          </p:cNvPr>
          <p:cNvCxnSpPr/>
          <p:nvPr/>
        </p:nvCxnSpPr>
        <p:spPr>
          <a:xfrm>
            <a:off x="1256508" y="6361352"/>
            <a:ext cx="298547" cy="0"/>
          </a:xfrm>
          <a:prstGeom prst="line">
            <a:avLst/>
          </a:prstGeom>
          <a:ln w="34925" cap="rnd">
            <a:solidFill>
              <a:srgbClr val="9398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1060929C-D84A-4ECE-8831-C13EC3B7AD63}"/>
              </a:ext>
            </a:extLst>
          </p:cNvPr>
          <p:cNvCxnSpPr/>
          <p:nvPr/>
        </p:nvCxnSpPr>
        <p:spPr>
          <a:xfrm>
            <a:off x="1706619" y="6361352"/>
            <a:ext cx="298547" cy="0"/>
          </a:xfrm>
          <a:prstGeom prst="line">
            <a:avLst/>
          </a:prstGeom>
          <a:ln w="34925" cap="rnd">
            <a:solidFill>
              <a:srgbClr val="9398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BB8BCB0A-ABE0-4910-9C3F-E4D9469F1F68}"/>
              </a:ext>
            </a:extLst>
          </p:cNvPr>
          <p:cNvCxnSpPr/>
          <p:nvPr/>
        </p:nvCxnSpPr>
        <p:spPr>
          <a:xfrm>
            <a:off x="2156730" y="6361352"/>
            <a:ext cx="298547" cy="0"/>
          </a:xfrm>
          <a:prstGeom prst="line">
            <a:avLst/>
          </a:prstGeom>
          <a:ln w="34925" cap="rnd">
            <a:solidFill>
              <a:srgbClr val="9398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3E737DDF-6DFD-4EF3-8101-10F57D40CC59}"/>
              </a:ext>
            </a:extLst>
          </p:cNvPr>
          <p:cNvCxnSpPr/>
          <p:nvPr/>
        </p:nvCxnSpPr>
        <p:spPr>
          <a:xfrm>
            <a:off x="2606841" y="6361352"/>
            <a:ext cx="298547" cy="0"/>
          </a:xfrm>
          <a:prstGeom prst="line">
            <a:avLst/>
          </a:prstGeom>
          <a:ln w="34925" cap="rnd">
            <a:solidFill>
              <a:srgbClr val="9398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370A0C58-A709-435C-8937-A0EB44604A25}"/>
              </a:ext>
            </a:extLst>
          </p:cNvPr>
          <p:cNvCxnSpPr/>
          <p:nvPr/>
        </p:nvCxnSpPr>
        <p:spPr>
          <a:xfrm>
            <a:off x="3056952" y="6361352"/>
            <a:ext cx="298547" cy="0"/>
          </a:xfrm>
          <a:prstGeom prst="line">
            <a:avLst/>
          </a:prstGeom>
          <a:ln w="34925" cap="rnd">
            <a:solidFill>
              <a:srgbClr val="9398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F5965DF9-8214-42D2-B6BF-1B2D27D2FF85}"/>
              </a:ext>
            </a:extLst>
          </p:cNvPr>
          <p:cNvCxnSpPr/>
          <p:nvPr/>
        </p:nvCxnSpPr>
        <p:spPr>
          <a:xfrm>
            <a:off x="3507063" y="6361352"/>
            <a:ext cx="298547" cy="0"/>
          </a:xfrm>
          <a:prstGeom prst="line">
            <a:avLst/>
          </a:prstGeom>
          <a:ln w="34925" cap="rnd">
            <a:solidFill>
              <a:srgbClr val="9398F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Kép 50">
            <a:extLst>
              <a:ext uri="{FF2B5EF4-FFF2-40B4-BE49-F238E27FC236}">
                <a16:creationId xmlns:a16="http://schemas.microsoft.com/office/drawing/2014/main" id="{EF55EE1D-034F-4212-AF3A-E9B34058D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524" y="5275577"/>
            <a:ext cx="1376363" cy="1368000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F61F1C4D-3420-4816-AAFB-D7922B865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201" y="5275577"/>
            <a:ext cx="1363515" cy="1368000"/>
          </a:xfrm>
          <a:prstGeom prst="rect">
            <a:avLst/>
          </a:prstGeom>
        </p:spPr>
      </p:pic>
      <p:sp>
        <p:nvSpPr>
          <p:cNvPr id="16" name="Téglalap: lekerekített 25">
            <a:hlinkClick r:id="rId2"/>
            <a:extLst>
              <a:ext uri="{FF2B5EF4-FFF2-40B4-BE49-F238E27FC236}">
                <a16:creationId xmlns:a16="http://schemas.microsoft.com/office/drawing/2014/main" id="{E3553B45-877B-4AD9-A4A1-C369EAE79599}"/>
              </a:ext>
            </a:extLst>
          </p:cNvPr>
          <p:cNvSpPr/>
          <p:nvPr/>
        </p:nvSpPr>
        <p:spPr>
          <a:xfrm>
            <a:off x="5207536" y="2005056"/>
            <a:ext cx="6550299" cy="1784655"/>
          </a:xfrm>
          <a:custGeom>
            <a:avLst/>
            <a:gdLst>
              <a:gd name="connsiteX0" fmla="*/ 0 w 6550299"/>
              <a:gd name="connsiteY0" fmla="*/ 297448 h 1784655"/>
              <a:gd name="connsiteX1" fmla="*/ 297448 w 6550299"/>
              <a:gd name="connsiteY1" fmla="*/ 0 h 1784655"/>
              <a:gd name="connsiteX2" fmla="*/ 952542 w 6550299"/>
              <a:gd name="connsiteY2" fmla="*/ 0 h 1784655"/>
              <a:gd name="connsiteX3" fmla="*/ 1369421 w 6550299"/>
              <a:gd name="connsiteY3" fmla="*/ 0 h 1784655"/>
              <a:gd name="connsiteX4" fmla="*/ 1845853 w 6550299"/>
              <a:gd name="connsiteY4" fmla="*/ 0 h 1784655"/>
              <a:gd name="connsiteX5" fmla="*/ 2500947 w 6550299"/>
              <a:gd name="connsiteY5" fmla="*/ 0 h 1784655"/>
              <a:gd name="connsiteX6" fmla="*/ 2977379 w 6550299"/>
              <a:gd name="connsiteY6" fmla="*/ 0 h 1784655"/>
              <a:gd name="connsiteX7" fmla="*/ 3394258 w 6550299"/>
              <a:gd name="connsiteY7" fmla="*/ 0 h 1784655"/>
              <a:gd name="connsiteX8" fmla="*/ 3870690 w 6550299"/>
              <a:gd name="connsiteY8" fmla="*/ 0 h 1784655"/>
              <a:gd name="connsiteX9" fmla="*/ 4406676 w 6550299"/>
              <a:gd name="connsiteY9" fmla="*/ 0 h 1784655"/>
              <a:gd name="connsiteX10" fmla="*/ 5002216 w 6550299"/>
              <a:gd name="connsiteY10" fmla="*/ 0 h 1784655"/>
              <a:gd name="connsiteX11" fmla="*/ 5478649 w 6550299"/>
              <a:gd name="connsiteY11" fmla="*/ 0 h 1784655"/>
              <a:gd name="connsiteX12" fmla="*/ 6252851 w 6550299"/>
              <a:gd name="connsiteY12" fmla="*/ 0 h 1784655"/>
              <a:gd name="connsiteX13" fmla="*/ 6550299 w 6550299"/>
              <a:gd name="connsiteY13" fmla="*/ 297448 h 1784655"/>
              <a:gd name="connsiteX14" fmla="*/ 6550299 w 6550299"/>
              <a:gd name="connsiteY14" fmla="*/ 856635 h 1784655"/>
              <a:gd name="connsiteX15" fmla="*/ 6550299 w 6550299"/>
              <a:gd name="connsiteY15" fmla="*/ 1487207 h 1784655"/>
              <a:gd name="connsiteX16" fmla="*/ 6252851 w 6550299"/>
              <a:gd name="connsiteY16" fmla="*/ 1784655 h 1784655"/>
              <a:gd name="connsiteX17" fmla="*/ 5716865 w 6550299"/>
              <a:gd name="connsiteY17" fmla="*/ 1784655 h 1784655"/>
              <a:gd name="connsiteX18" fmla="*/ 5299987 w 6550299"/>
              <a:gd name="connsiteY18" fmla="*/ 1784655 h 1784655"/>
              <a:gd name="connsiteX19" fmla="*/ 4585338 w 6550299"/>
              <a:gd name="connsiteY19" fmla="*/ 1784655 h 1784655"/>
              <a:gd name="connsiteX20" fmla="*/ 3989798 w 6550299"/>
              <a:gd name="connsiteY20" fmla="*/ 1784655 h 1784655"/>
              <a:gd name="connsiteX21" fmla="*/ 3275150 w 6550299"/>
              <a:gd name="connsiteY21" fmla="*/ 1784655 h 1784655"/>
              <a:gd name="connsiteX22" fmla="*/ 2739163 w 6550299"/>
              <a:gd name="connsiteY22" fmla="*/ 1784655 h 1784655"/>
              <a:gd name="connsiteX23" fmla="*/ 2262731 w 6550299"/>
              <a:gd name="connsiteY23" fmla="*/ 1784655 h 1784655"/>
              <a:gd name="connsiteX24" fmla="*/ 1667191 w 6550299"/>
              <a:gd name="connsiteY24" fmla="*/ 1784655 h 1784655"/>
              <a:gd name="connsiteX25" fmla="*/ 1012096 w 6550299"/>
              <a:gd name="connsiteY25" fmla="*/ 1784655 h 1784655"/>
              <a:gd name="connsiteX26" fmla="*/ 297448 w 6550299"/>
              <a:gd name="connsiteY26" fmla="*/ 1784655 h 1784655"/>
              <a:gd name="connsiteX27" fmla="*/ 0 w 6550299"/>
              <a:gd name="connsiteY27" fmla="*/ 1487207 h 1784655"/>
              <a:gd name="connsiteX28" fmla="*/ 0 w 6550299"/>
              <a:gd name="connsiteY28" fmla="*/ 880430 h 1784655"/>
              <a:gd name="connsiteX29" fmla="*/ 0 w 6550299"/>
              <a:gd name="connsiteY29" fmla="*/ 297448 h 178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50299" h="1784655" fill="none" extrusionOk="0">
                <a:moveTo>
                  <a:pt x="0" y="297448"/>
                </a:moveTo>
                <a:cubicBezTo>
                  <a:pt x="-11940" y="145258"/>
                  <a:pt x="117319" y="33925"/>
                  <a:pt x="297448" y="0"/>
                </a:cubicBezTo>
                <a:cubicBezTo>
                  <a:pt x="549543" y="-27567"/>
                  <a:pt x="683851" y="73927"/>
                  <a:pt x="952542" y="0"/>
                </a:cubicBezTo>
                <a:cubicBezTo>
                  <a:pt x="1221233" y="-73927"/>
                  <a:pt x="1194393" y="24231"/>
                  <a:pt x="1369421" y="0"/>
                </a:cubicBezTo>
                <a:cubicBezTo>
                  <a:pt x="1544449" y="-24231"/>
                  <a:pt x="1703659" y="2259"/>
                  <a:pt x="1845853" y="0"/>
                </a:cubicBezTo>
                <a:cubicBezTo>
                  <a:pt x="1988047" y="-2259"/>
                  <a:pt x="2336750" y="1876"/>
                  <a:pt x="2500947" y="0"/>
                </a:cubicBezTo>
                <a:cubicBezTo>
                  <a:pt x="2665144" y="-1876"/>
                  <a:pt x="2838474" y="18934"/>
                  <a:pt x="2977379" y="0"/>
                </a:cubicBezTo>
                <a:cubicBezTo>
                  <a:pt x="3116284" y="-18934"/>
                  <a:pt x="3302513" y="22513"/>
                  <a:pt x="3394258" y="0"/>
                </a:cubicBezTo>
                <a:cubicBezTo>
                  <a:pt x="3486003" y="-22513"/>
                  <a:pt x="3683241" y="44326"/>
                  <a:pt x="3870690" y="0"/>
                </a:cubicBezTo>
                <a:cubicBezTo>
                  <a:pt x="4058139" y="-44326"/>
                  <a:pt x="4224242" y="22742"/>
                  <a:pt x="4406676" y="0"/>
                </a:cubicBezTo>
                <a:cubicBezTo>
                  <a:pt x="4589110" y="-22742"/>
                  <a:pt x="4859781" y="64298"/>
                  <a:pt x="5002216" y="0"/>
                </a:cubicBezTo>
                <a:cubicBezTo>
                  <a:pt x="5144651" y="-64298"/>
                  <a:pt x="5352748" y="55624"/>
                  <a:pt x="5478649" y="0"/>
                </a:cubicBezTo>
                <a:cubicBezTo>
                  <a:pt x="5604550" y="-55624"/>
                  <a:pt x="5923611" y="86913"/>
                  <a:pt x="6252851" y="0"/>
                </a:cubicBezTo>
                <a:cubicBezTo>
                  <a:pt x="6414645" y="-4434"/>
                  <a:pt x="6544789" y="135733"/>
                  <a:pt x="6550299" y="297448"/>
                </a:cubicBezTo>
                <a:cubicBezTo>
                  <a:pt x="6579962" y="541418"/>
                  <a:pt x="6513112" y="670871"/>
                  <a:pt x="6550299" y="856635"/>
                </a:cubicBezTo>
                <a:cubicBezTo>
                  <a:pt x="6587486" y="1042399"/>
                  <a:pt x="6498817" y="1289128"/>
                  <a:pt x="6550299" y="1487207"/>
                </a:cubicBezTo>
                <a:cubicBezTo>
                  <a:pt x="6580533" y="1656666"/>
                  <a:pt x="6384891" y="1796449"/>
                  <a:pt x="6252851" y="1784655"/>
                </a:cubicBezTo>
                <a:cubicBezTo>
                  <a:pt x="6099925" y="1837531"/>
                  <a:pt x="5971552" y="1769535"/>
                  <a:pt x="5716865" y="1784655"/>
                </a:cubicBezTo>
                <a:cubicBezTo>
                  <a:pt x="5462178" y="1799775"/>
                  <a:pt x="5462127" y="1737771"/>
                  <a:pt x="5299987" y="1784655"/>
                </a:cubicBezTo>
                <a:cubicBezTo>
                  <a:pt x="5137847" y="1831539"/>
                  <a:pt x="4866358" y="1748028"/>
                  <a:pt x="4585338" y="1784655"/>
                </a:cubicBezTo>
                <a:cubicBezTo>
                  <a:pt x="4304318" y="1821282"/>
                  <a:pt x="4165534" y="1732519"/>
                  <a:pt x="3989798" y="1784655"/>
                </a:cubicBezTo>
                <a:cubicBezTo>
                  <a:pt x="3814062" y="1836791"/>
                  <a:pt x="3514929" y="1784338"/>
                  <a:pt x="3275150" y="1784655"/>
                </a:cubicBezTo>
                <a:cubicBezTo>
                  <a:pt x="3035371" y="1784972"/>
                  <a:pt x="2925241" y="1777225"/>
                  <a:pt x="2739163" y="1784655"/>
                </a:cubicBezTo>
                <a:cubicBezTo>
                  <a:pt x="2553085" y="1792085"/>
                  <a:pt x="2484742" y="1768444"/>
                  <a:pt x="2262731" y="1784655"/>
                </a:cubicBezTo>
                <a:cubicBezTo>
                  <a:pt x="2040720" y="1800866"/>
                  <a:pt x="1885264" y="1777068"/>
                  <a:pt x="1667191" y="1784655"/>
                </a:cubicBezTo>
                <a:cubicBezTo>
                  <a:pt x="1449118" y="1792242"/>
                  <a:pt x="1307651" y="1732277"/>
                  <a:pt x="1012096" y="1784655"/>
                </a:cubicBezTo>
                <a:cubicBezTo>
                  <a:pt x="716541" y="1837033"/>
                  <a:pt x="447425" y="1725495"/>
                  <a:pt x="297448" y="1784655"/>
                </a:cubicBezTo>
                <a:cubicBezTo>
                  <a:pt x="130131" y="1830664"/>
                  <a:pt x="-11090" y="1641763"/>
                  <a:pt x="0" y="1487207"/>
                </a:cubicBezTo>
                <a:cubicBezTo>
                  <a:pt x="-56701" y="1346851"/>
                  <a:pt x="22085" y="1143498"/>
                  <a:pt x="0" y="880430"/>
                </a:cubicBezTo>
                <a:cubicBezTo>
                  <a:pt x="-22085" y="617362"/>
                  <a:pt x="63861" y="487056"/>
                  <a:pt x="0" y="297448"/>
                </a:cubicBezTo>
                <a:close/>
              </a:path>
              <a:path w="6550299" h="1784655" stroke="0" extrusionOk="0">
                <a:moveTo>
                  <a:pt x="0" y="297448"/>
                </a:moveTo>
                <a:cubicBezTo>
                  <a:pt x="-3946" y="130738"/>
                  <a:pt x="95015" y="14321"/>
                  <a:pt x="297448" y="0"/>
                </a:cubicBezTo>
                <a:cubicBezTo>
                  <a:pt x="525062" y="-44849"/>
                  <a:pt x="804569" y="45474"/>
                  <a:pt x="1012096" y="0"/>
                </a:cubicBezTo>
                <a:cubicBezTo>
                  <a:pt x="1219623" y="-45474"/>
                  <a:pt x="1331338" y="4354"/>
                  <a:pt x="1548083" y="0"/>
                </a:cubicBezTo>
                <a:cubicBezTo>
                  <a:pt x="1764828" y="-4354"/>
                  <a:pt x="1899248" y="51327"/>
                  <a:pt x="2024515" y="0"/>
                </a:cubicBezTo>
                <a:cubicBezTo>
                  <a:pt x="2149782" y="-51327"/>
                  <a:pt x="2372793" y="71722"/>
                  <a:pt x="2679609" y="0"/>
                </a:cubicBezTo>
                <a:cubicBezTo>
                  <a:pt x="2986425" y="-71722"/>
                  <a:pt x="3036252" y="6902"/>
                  <a:pt x="3215595" y="0"/>
                </a:cubicBezTo>
                <a:cubicBezTo>
                  <a:pt x="3394938" y="-6902"/>
                  <a:pt x="3628403" y="64018"/>
                  <a:pt x="3930244" y="0"/>
                </a:cubicBezTo>
                <a:cubicBezTo>
                  <a:pt x="4232085" y="-64018"/>
                  <a:pt x="4284735" y="4474"/>
                  <a:pt x="4406676" y="0"/>
                </a:cubicBezTo>
                <a:cubicBezTo>
                  <a:pt x="4528617" y="-4474"/>
                  <a:pt x="4803877" y="29279"/>
                  <a:pt x="5121324" y="0"/>
                </a:cubicBezTo>
                <a:cubicBezTo>
                  <a:pt x="5438771" y="-29279"/>
                  <a:pt x="5386370" y="15662"/>
                  <a:pt x="5538203" y="0"/>
                </a:cubicBezTo>
                <a:cubicBezTo>
                  <a:pt x="5690036" y="-15662"/>
                  <a:pt x="5958490" y="46329"/>
                  <a:pt x="6252851" y="0"/>
                </a:cubicBezTo>
                <a:cubicBezTo>
                  <a:pt x="6439854" y="33832"/>
                  <a:pt x="6552563" y="156616"/>
                  <a:pt x="6550299" y="297448"/>
                </a:cubicBezTo>
                <a:cubicBezTo>
                  <a:pt x="6589386" y="411129"/>
                  <a:pt x="6548641" y="682532"/>
                  <a:pt x="6550299" y="856635"/>
                </a:cubicBezTo>
                <a:cubicBezTo>
                  <a:pt x="6551957" y="1030738"/>
                  <a:pt x="6539298" y="1172071"/>
                  <a:pt x="6550299" y="1487207"/>
                </a:cubicBezTo>
                <a:cubicBezTo>
                  <a:pt x="6504558" y="1658994"/>
                  <a:pt x="6402629" y="1774651"/>
                  <a:pt x="6252851" y="1784655"/>
                </a:cubicBezTo>
                <a:cubicBezTo>
                  <a:pt x="6079244" y="1793716"/>
                  <a:pt x="5761290" y="1723832"/>
                  <a:pt x="5597757" y="1784655"/>
                </a:cubicBezTo>
                <a:cubicBezTo>
                  <a:pt x="5434224" y="1845478"/>
                  <a:pt x="5146817" y="1767203"/>
                  <a:pt x="5002216" y="1784655"/>
                </a:cubicBezTo>
                <a:cubicBezTo>
                  <a:pt x="4857615" y="1802107"/>
                  <a:pt x="4782673" y="1760701"/>
                  <a:pt x="4585338" y="1784655"/>
                </a:cubicBezTo>
                <a:cubicBezTo>
                  <a:pt x="4388003" y="1808609"/>
                  <a:pt x="4216393" y="1741651"/>
                  <a:pt x="4108906" y="1784655"/>
                </a:cubicBezTo>
                <a:cubicBezTo>
                  <a:pt x="4001419" y="1827659"/>
                  <a:pt x="3649457" y="1783012"/>
                  <a:pt x="3394258" y="1784655"/>
                </a:cubicBezTo>
                <a:cubicBezTo>
                  <a:pt x="3139059" y="1786298"/>
                  <a:pt x="2995845" y="1774389"/>
                  <a:pt x="2798717" y="1784655"/>
                </a:cubicBezTo>
                <a:cubicBezTo>
                  <a:pt x="2601589" y="1794921"/>
                  <a:pt x="2503937" y="1761660"/>
                  <a:pt x="2322285" y="1784655"/>
                </a:cubicBezTo>
                <a:cubicBezTo>
                  <a:pt x="2140633" y="1807650"/>
                  <a:pt x="1916245" y="1737027"/>
                  <a:pt x="1726745" y="1784655"/>
                </a:cubicBezTo>
                <a:cubicBezTo>
                  <a:pt x="1537245" y="1832283"/>
                  <a:pt x="1446179" y="1768785"/>
                  <a:pt x="1309867" y="1784655"/>
                </a:cubicBezTo>
                <a:cubicBezTo>
                  <a:pt x="1173555" y="1800525"/>
                  <a:pt x="1075743" y="1777923"/>
                  <a:pt x="892988" y="1784655"/>
                </a:cubicBezTo>
                <a:cubicBezTo>
                  <a:pt x="710233" y="1791387"/>
                  <a:pt x="508152" y="1757646"/>
                  <a:pt x="297448" y="1784655"/>
                </a:cubicBezTo>
                <a:cubicBezTo>
                  <a:pt x="161074" y="1794420"/>
                  <a:pt x="3652" y="1663786"/>
                  <a:pt x="0" y="1487207"/>
                </a:cubicBezTo>
                <a:cubicBezTo>
                  <a:pt x="-35107" y="1240819"/>
                  <a:pt x="36126" y="1128810"/>
                  <a:pt x="0" y="928020"/>
                </a:cubicBezTo>
                <a:cubicBezTo>
                  <a:pt x="-36126" y="727230"/>
                  <a:pt x="41488" y="442217"/>
                  <a:pt x="0" y="297448"/>
                </a:cubicBezTo>
                <a:close/>
              </a:path>
            </a:pathLst>
          </a:custGeom>
          <a:solidFill>
            <a:srgbClr val="AFDE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rgbClr val="33918A"/>
              </a:solidFill>
            </a:endParaRPr>
          </a:p>
          <a:p>
            <a:pPr algn="ctr"/>
            <a:endParaRPr lang="hu-HU" sz="2000" dirty="0">
              <a:solidFill>
                <a:srgbClr val="33918A"/>
              </a:solidFill>
            </a:endParaRPr>
          </a:p>
          <a:p>
            <a:pPr algn="ctr"/>
            <a:r>
              <a:rPr lang="hu-HU" sz="2000" dirty="0">
                <a:solidFill>
                  <a:srgbClr val="33918A"/>
                </a:solidFill>
              </a:rPr>
              <a:t>Rajzolás helyett:</a:t>
            </a:r>
          </a:p>
          <a:p>
            <a:pPr algn="ctr"/>
            <a:r>
              <a:rPr lang="hu-HU" sz="2000" dirty="0">
                <a:solidFill>
                  <a:srgbClr val="33918A"/>
                </a:solidFill>
              </a:rPr>
              <a:t>Ha van rá lehetőséged, akkor </a:t>
            </a:r>
            <a:r>
              <a:rPr lang="hu-HU" sz="2000" dirty="0" err="1">
                <a:solidFill>
                  <a:srgbClr val="33918A"/>
                </a:solidFill>
              </a:rPr>
              <a:t>fotóztasd</a:t>
            </a:r>
            <a:r>
              <a:rPr lang="hu-HU" sz="2000" dirty="0">
                <a:solidFill>
                  <a:srgbClr val="33918A"/>
                </a:solidFill>
              </a:rPr>
              <a:t> le magad, mintha ott állnál Jézus áldó keze alatt.</a:t>
            </a:r>
          </a:p>
          <a:p>
            <a:pPr algn="ctr"/>
            <a:r>
              <a:rPr lang="hu-HU" sz="2000" dirty="0">
                <a:solidFill>
                  <a:srgbClr val="33918A"/>
                </a:solidFill>
              </a:rPr>
              <a:t> Nyomtassátok ki a képet,</a:t>
            </a:r>
          </a:p>
          <a:p>
            <a:pPr algn="ctr"/>
            <a:r>
              <a:rPr lang="hu-HU" sz="2000" dirty="0">
                <a:solidFill>
                  <a:srgbClr val="33918A"/>
                </a:solidFill>
              </a:rPr>
              <a:t> vágd körbe és ragaszd a sablonra! Színezd ki!</a:t>
            </a:r>
          </a:p>
          <a:p>
            <a:pPr algn="ctr"/>
            <a:endParaRPr lang="hu-HU" sz="2800" dirty="0">
              <a:solidFill>
                <a:srgbClr val="33918A"/>
              </a:solidFill>
            </a:endParaRPr>
          </a:p>
          <a:p>
            <a:pPr algn="ctr"/>
            <a:endParaRPr lang="hu-HU" sz="2800" dirty="0">
              <a:solidFill>
                <a:srgbClr val="339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2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5BA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5BA7B9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5BA7B9"/>
                </a:solidFill>
                <a:cs typeface="Arial" panose="020B0604020202020204" pitchFamily="34" charset="0"/>
              </a:rPr>
              <a:t>Várunk a következő órán is!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097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5BA7B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AFDEDB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9B2C9E88-5AD1-4F0D-B31E-B4B88CD7E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242" y="1341120"/>
            <a:ext cx="5929861" cy="4978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663300">
                <a:alpha val="43000"/>
              </a:srgbClr>
            </a:outerShdw>
          </a:effectLst>
        </p:spPr>
      </p:pic>
      <p:pic>
        <p:nvPicPr>
          <p:cNvPr id="17" name="Szívünk zengje - zenés">
            <a:hlinkClick r:id="" action="ppaction://media"/>
            <a:extLst>
              <a:ext uri="{FF2B5EF4-FFF2-40B4-BE49-F238E27FC236}">
                <a16:creationId xmlns:a16="http://schemas.microsoft.com/office/drawing/2014/main" id="{A059ABA7-D64E-46EF-963F-36365DC89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C0685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886" y="205408"/>
            <a:ext cx="1842053" cy="1842053"/>
          </a:xfrm>
          <a:prstGeom prst="rect">
            <a:avLst/>
          </a:prstGeom>
          <a:noFill/>
        </p:spPr>
      </p:pic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B8292EC2-DAF4-4E4F-8BB8-C77AF7D7CE04}"/>
              </a:ext>
            </a:extLst>
          </p:cNvPr>
          <p:cNvSpPr/>
          <p:nvPr/>
        </p:nvSpPr>
        <p:spPr>
          <a:xfrm>
            <a:off x="2077278" y="152400"/>
            <a:ext cx="6934235" cy="974035"/>
          </a:xfrm>
          <a:prstGeom prst="roundRect">
            <a:avLst>
              <a:gd name="adj" fmla="val 50000"/>
            </a:avLst>
          </a:prstGeom>
          <a:solidFill>
            <a:srgbClr val="FFFEF7"/>
          </a:solidFill>
          <a:ln w="104775">
            <a:solidFill>
              <a:srgbClr val="FFFAC2"/>
            </a:solidFill>
          </a:ln>
          <a:effectLst>
            <a:outerShdw blurRad="241300" algn="ctr" rotWithShape="0">
              <a:srgbClr val="C06853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C06853"/>
                </a:solidFill>
              </a:rPr>
              <a:t>Hallgasd meg az éneket! Kattints a hangszóróra!</a:t>
            </a:r>
          </a:p>
          <a:p>
            <a:pPr algn="ctr"/>
            <a:r>
              <a:rPr lang="hu-HU" sz="2000" dirty="0">
                <a:solidFill>
                  <a:srgbClr val="C06853"/>
                </a:solidFill>
              </a:rPr>
              <a:t> Figyeld meg jól az 1. versszak szövegét! </a:t>
            </a:r>
          </a:p>
          <a:p>
            <a:pPr algn="ctr"/>
            <a:r>
              <a:rPr lang="hu-HU" sz="2000" dirty="0">
                <a:solidFill>
                  <a:srgbClr val="C06853"/>
                </a:solidFill>
              </a:rPr>
              <a:t>Kapcsolódik a mai történetünk kezdetéhez. 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1171B60B-BD22-494A-9BCA-DE9CDFFC4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11" y="152400"/>
            <a:ext cx="1369012" cy="136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56BD639-193A-4124-962A-448A90729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3" b="100000" l="5013" r="964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3394" y="3361025"/>
            <a:ext cx="2160672" cy="3344575"/>
          </a:xfrm>
          <a:prstGeom prst="rect">
            <a:avLst/>
          </a:prstGeom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603A414E-AD7E-4A14-A3EE-333A27BD08A5}"/>
              </a:ext>
            </a:extLst>
          </p:cNvPr>
          <p:cNvGrpSpPr/>
          <p:nvPr/>
        </p:nvGrpSpPr>
        <p:grpSpPr>
          <a:xfrm>
            <a:off x="8516646" y="2500399"/>
            <a:ext cx="3381563" cy="2964878"/>
            <a:chOff x="8465846" y="2347999"/>
            <a:chExt cx="3381563" cy="2964878"/>
          </a:xfrm>
        </p:grpSpPr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01744A3E-8BF1-48A5-8343-7EF8BE675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65846" y="2347999"/>
              <a:ext cx="3381563" cy="296487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06853"/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C06853">
                  <a:alpha val="43000"/>
                </a:srgbClr>
              </a:outerShdw>
            </a:effectLst>
          </p:spPr>
        </p:pic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647B67CC-CA3D-4CAD-838C-3ED081B811C9}"/>
                </a:ext>
              </a:extLst>
            </p:cNvPr>
            <p:cNvSpPr txBox="1"/>
            <p:nvPr/>
          </p:nvSpPr>
          <p:spPr>
            <a:xfrm>
              <a:off x="10243614" y="2655688"/>
              <a:ext cx="4005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7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9DADA1F4-6AC4-4AF8-A069-BC829F84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18" y="211378"/>
            <a:ext cx="1383691" cy="1368000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189941" y="153341"/>
            <a:ext cx="4210259" cy="1484074"/>
          </a:xfrm>
          <a:custGeom>
            <a:avLst/>
            <a:gdLst>
              <a:gd name="connsiteX0" fmla="*/ 0 w 4210259"/>
              <a:gd name="connsiteY0" fmla="*/ 147339 h 1484074"/>
              <a:gd name="connsiteX1" fmla="*/ 147339 w 4210259"/>
              <a:gd name="connsiteY1" fmla="*/ 0 h 1484074"/>
              <a:gd name="connsiteX2" fmla="*/ 706708 w 4210259"/>
              <a:gd name="connsiteY2" fmla="*/ 0 h 1484074"/>
              <a:gd name="connsiteX3" fmla="*/ 1187765 w 4210259"/>
              <a:gd name="connsiteY3" fmla="*/ 0 h 1484074"/>
              <a:gd name="connsiteX4" fmla="*/ 1786289 w 4210259"/>
              <a:gd name="connsiteY4" fmla="*/ 0 h 1484074"/>
              <a:gd name="connsiteX5" fmla="*/ 2267346 w 4210259"/>
              <a:gd name="connsiteY5" fmla="*/ 0 h 1484074"/>
              <a:gd name="connsiteX6" fmla="*/ 2865871 w 4210259"/>
              <a:gd name="connsiteY6" fmla="*/ 0 h 1484074"/>
              <a:gd name="connsiteX7" fmla="*/ 3307772 w 4210259"/>
              <a:gd name="connsiteY7" fmla="*/ 0 h 1484074"/>
              <a:gd name="connsiteX8" fmla="*/ 4062920 w 4210259"/>
              <a:gd name="connsiteY8" fmla="*/ 0 h 1484074"/>
              <a:gd name="connsiteX9" fmla="*/ 4210259 w 4210259"/>
              <a:gd name="connsiteY9" fmla="*/ 147339 h 1484074"/>
              <a:gd name="connsiteX10" fmla="*/ 4210259 w 4210259"/>
              <a:gd name="connsiteY10" fmla="*/ 742037 h 1484074"/>
              <a:gd name="connsiteX11" fmla="*/ 4210259 w 4210259"/>
              <a:gd name="connsiteY11" fmla="*/ 1336735 h 1484074"/>
              <a:gd name="connsiteX12" fmla="*/ 4062920 w 4210259"/>
              <a:gd name="connsiteY12" fmla="*/ 1484074 h 1484074"/>
              <a:gd name="connsiteX13" fmla="*/ 3581863 w 4210259"/>
              <a:gd name="connsiteY13" fmla="*/ 1484074 h 1484074"/>
              <a:gd name="connsiteX14" fmla="*/ 3061650 w 4210259"/>
              <a:gd name="connsiteY14" fmla="*/ 1484074 h 1484074"/>
              <a:gd name="connsiteX15" fmla="*/ 2502281 w 4210259"/>
              <a:gd name="connsiteY15" fmla="*/ 1484074 h 1484074"/>
              <a:gd name="connsiteX16" fmla="*/ 2021224 w 4210259"/>
              <a:gd name="connsiteY16" fmla="*/ 1484074 h 1484074"/>
              <a:gd name="connsiteX17" fmla="*/ 1383544 w 4210259"/>
              <a:gd name="connsiteY17" fmla="*/ 1484074 h 1484074"/>
              <a:gd name="connsiteX18" fmla="*/ 824175 w 4210259"/>
              <a:gd name="connsiteY18" fmla="*/ 1484074 h 1484074"/>
              <a:gd name="connsiteX19" fmla="*/ 147339 w 4210259"/>
              <a:gd name="connsiteY19" fmla="*/ 1484074 h 1484074"/>
              <a:gd name="connsiteX20" fmla="*/ 0 w 4210259"/>
              <a:gd name="connsiteY20" fmla="*/ 1336735 h 1484074"/>
              <a:gd name="connsiteX21" fmla="*/ 0 w 4210259"/>
              <a:gd name="connsiteY21" fmla="*/ 718249 h 1484074"/>
              <a:gd name="connsiteX22" fmla="*/ 0 w 4210259"/>
              <a:gd name="connsiteY22" fmla="*/ 147339 h 148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0259" h="1484074" fill="none" extrusionOk="0">
                <a:moveTo>
                  <a:pt x="0" y="147339"/>
                </a:moveTo>
                <a:cubicBezTo>
                  <a:pt x="-7780" y="65526"/>
                  <a:pt x="76324" y="8918"/>
                  <a:pt x="147339" y="0"/>
                </a:cubicBezTo>
                <a:cubicBezTo>
                  <a:pt x="331256" y="-38253"/>
                  <a:pt x="578032" y="32279"/>
                  <a:pt x="706708" y="0"/>
                </a:cubicBezTo>
                <a:cubicBezTo>
                  <a:pt x="835384" y="-32279"/>
                  <a:pt x="1064565" y="37085"/>
                  <a:pt x="1187765" y="0"/>
                </a:cubicBezTo>
                <a:cubicBezTo>
                  <a:pt x="1310965" y="-37085"/>
                  <a:pt x="1575927" y="49098"/>
                  <a:pt x="1786289" y="0"/>
                </a:cubicBezTo>
                <a:cubicBezTo>
                  <a:pt x="1996651" y="-49098"/>
                  <a:pt x="2163146" y="7485"/>
                  <a:pt x="2267346" y="0"/>
                </a:cubicBezTo>
                <a:cubicBezTo>
                  <a:pt x="2371546" y="-7485"/>
                  <a:pt x="2638340" y="13407"/>
                  <a:pt x="2865871" y="0"/>
                </a:cubicBezTo>
                <a:cubicBezTo>
                  <a:pt x="3093402" y="-13407"/>
                  <a:pt x="3133780" y="43931"/>
                  <a:pt x="3307772" y="0"/>
                </a:cubicBezTo>
                <a:cubicBezTo>
                  <a:pt x="3481764" y="-43931"/>
                  <a:pt x="3880589" y="55294"/>
                  <a:pt x="4062920" y="0"/>
                </a:cubicBezTo>
                <a:cubicBezTo>
                  <a:pt x="4146789" y="2315"/>
                  <a:pt x="4215401" y="62891"/>
                  <a:pt x="4210259" y="147339"/>
                </a:cubicBezTo>
                <a:cubicBezTo>
                  <a:pt x="4236745" y="390498"/>
                  <a:pt x="4158611" y="584663"/>
                  <a:pt x="4210259" y="742037"/>
                </a:cubicBezTo>
                <a:cubicBezTo>
                  <a:pt x="4261907" y="899411"/>
                  <a:pt x="4180368" y="1092735"/>
                  <a:pt x="4210259" y="1336735"/>
                </a:cubicBezTo>
                <a:cubicBezTo>
                  <a:pt x="4213520" y="1417245"/>
                  <a:pt x="4142531" y="1496280"/>
                  <a:pt x="4062920" y="1484074"/>
                </a:cubicBezTo>
                <a:cubicBezTo>
                  <a:pt x="3920676" y="1525164"/>
                  <a:pt x="3711436" y="1456502"/>
                  <a:pt x="3581863" y="1484074"/>
                </a:cubicBezTo>
                <a:cubicBezTo>
                  <a:pt x="3452290" y="1511646"/>
                  <a:pt x="3297462" y="1442822"/>
                  <a:pt x="3061650" y="1484074"/>
                </a:cubicBezTo>
                <a:cubicBezTo>
                  <a:pt x="2825838" y="1525326"/>
                  <a:pt x="2697010" y="1450399"/>
                  <a:pt x="2502281" y="1484074"/>
                </a:cubicBezTo>
                <a:cubicBezTo>
                  <a:pt x="2307552" y="1517749"/>
                  <a:pt x="2148042" y="1467609"/>
                  <a:pt x="2021224" y="1484074"/>
                </a:cubicBezTo>
                <a:cubicBezTo>
                  <a:pt x="1894406" y="1500539"/>
                  <a:pt x="1692940" y="1447875"/>
                  <a:pt x="1383544" y="1484074"/>
                </a:cubicBezTo>
                <a:cubicBezTo>
                  <a:pt x="1074148" y="1520273"/>
                  <a:pt x="1079037" y="1450583"/>
                  <a:pt x="824175" y="1484074"/>
                </a:cubicBezTo>
                <a:cubicBezTo>
                  <a:pt x="569313" y="1517565"/>
                  <a:pt x="412839" y="1454156"/>
                  <a:pt x="147339" y="1484074"/>
                </a:cubicBezTo>
                <a:cubicBezTo>
                  <a:pt x="58730" y="1475795"/>
                  <a:pt x="4973" y="1412727"/>
                  <a:pt x="0" y="1336735"/>
                </a:cubicBezTo>
                <a:cubicBezTo>
                  <a:pt x="-22629" y="1073762"/>
                  <a:pt x="5265" y="917785"/>
                  <a:pt x="0" y="718249"/>
                </a:cubicBezTo>
                <a:cubicBezTo>
                  <a:pt x="-5265" y="518713"/>
                  <a:pt x="31940" y="281806"/>
                  <a:pt x="0" y="147339"/>
                </a:cubicBezTo>
                <a:close/>
              </a:path>
              <a:path w="4210259" h="1484074" stroke="0" extrusionOk="0">
                <a:moveTo>
                  <a:pt x="0" y="147339"/>
                </a:moveTo>
                <a:cubicBezTo>
                  <a:pt x="-18255" y="54706"/>
                  <a:pt x="44108" y="8204"/>
                  <a:pt x="147339" y="0"/>
                </a:cubicBezTo>
                <a:cubicBezTo>
                  <a:pt x="302867" y="-34985"/>
                  <a:pt x="608278" y="45293"/>
                  <a:pt x="785019" y="0"/>
                </a:cubicBezTo>
                <a:cubicBezTo>
                  <a:pt x="961760" y="-45293"/>
                  <a:pt x="1125777" y="19005"/>
                  <a:pt x="1305232" y="0"/>
                </a:cubicBezTo>
                <a:cubicBezTo>
                  <a:pt x="1484687" y="-19005"/>
                  <a:pt x="1556034" y="41545"/>
                  <a:pt x="1786289" y="0"/>
                </a:cubicBezTo>
                <a:cubicBezTo>
                  <a:pt x="2016544" y="-41545"/>
                  <a:pt x="2198643" y="26903"/>
                  <a:pt x="2384814" y="0"/>
                </a:cubicBezTo>
                <a:cubicBezTo>
                  <a:pt x="2570985" y="-26903"/>
                  <a:pt x="2734717" y="1132"/>
                  <a:pt x="2905027" y="0"/>
                </a:cubicBezTo>
                <a:cubicBezTo>
                  <a:pt x="3075337" y="-1132"/>
                  <a:pt x="3403509" y="12397"/>
                  <a:pt x="3542707" y="0"/>
                </a:cubicBezTo>
                <a:cubicBezTo>
                  <a:pt x="3681905" y="-12397"/>
                  <a:pt x="3937598" y="12572"/>
                  <a:pt x="4062920" y="0"/>
                </a:cubicBezTo>
                <a:cubicBezTo>
                  <a:pt x="4139350" y="8178"/>
                  <a:pt x="4204483" y="59266"/>
                  <a:pt x="4210259" y="147339"/>
                </a:cubicBezTo>
                <a:cubicBezTo>
                  <a:pt x="4252364" y="284660"/>
                  <a:pt x="4141787" y="450063"/>
                  <a:pt x="4210259" y="718249"/>
                </a:cubicBezTo>
                <a:cubicBezTo>
                  <a:pt x="4278731" y="986435"/>
                  <a:pt x="4150473" y="1202814"/>
                  <a:pt x="4210259" y="1336735"/>
                </a:cubicBezTo>
                <a:cubicBezTo>
                  <a:pt x="4215355" y="1413073"/>
                  <a:pt x="4147573" y="1481959"/>
                  <a:pt x="4062920" y="1484074"/>
                </a:cubicBezTo>
                <a:cubicBezTo>
                  <a:pt x="3816224" y="1549379"/>
                  <a:pt x="3766259" y="1452359"/>
                  <a:pt x="3503551" y="1484074"/>
                </a:cubicBezTo>
                <a:cubicBezTo>
                  <a:pt x="3240843" y="1515789"/>
                  <a:pt x="3122317" y="1476597"/>
                  <a:pt x="3022494" y="1484074"/>
                </a:cubicBezTo>
                <a:cubicBezTo>
                  <a:pt x="2922671" y="1491551"/>
                  <a:pt x="2689362" y="1449867"/>
                  <a:pt x="2463125" y="1484074"/>
                </a:cubicBezTo>
                <a:cubicBezTo>
                  <a:pt x="2236888" y="1518281"/>
                  <a:pt x="2050885" y="1440631"/>
                  <a:pt x="1825445" y="1484074"/>
                </a:cubicBezTo>
                <a:cubicBezTo>
                  <a:pt x="1600005" y="1527517"/>
                  <a:pt x="1429666" y="1477794"/>
                  <a:pt x="1266076" y="1484074"/>
                </a:cubicBezTo>
                <a:cubicBezTo>
                  <a:pt x="1102486" y="1490354"/>
                  <a:pt x="967647" y="1454833"/>
                  <a:pt x="824175" y="1484074"/>
                </a:cubicBezTo>
                <a:cubicBezTo>
                  <a:pt x="680703" y="1513315"/>
                  <a:pt x="448628" y="1444640"/>
                  <a:pt x="147339" y="1484074"/>
                </a:cubicBezTo>
                <a:cubicBezTo>
                  <a:pt x="70761" y="1481229"/>
                  <a:pt x="-1524" y="1420527"/>
                  <a:pt x="0" y="1336735"/>
                </a:cubicBezTo>
                <a:cubicBezTo>
                  <a:pt x="-58242" y="1192763"/>
                  <a:pt x="49530" y="958781"/>
                  <a:pt x="0" y="753931"/>
                </a:cubicBezTo>
                <a:cubicBezTo>
                  <a:pt x="-49530" y="549081"/>
                  <a:pt x="61942" y="299774"/>
                  <a:pt x="0" y="147339"/>
                </a:cubicBezTo>
                <a:close/>
              </a:path>
            </a:pathLst>
          </a:custGeom>
          <a:solidFill>
            <a:srgbClr val="5B87D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92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520700">
              <a:srgbClr val="90664B">
                <a:alpha val="4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/>
          </a:p>
          <a:p>
            <a:pPr algn="ctr"/>
            <a:r>
              <a:rPr lang="hu-HU" sz="2000" dirty="0"/>
              <a:t>Mindenki nagyon szívesen </a:t>
            </a:r>
          </a:p>
          <a:p>
            <a:pPr algn="ctr"/>
            <a:r>
              <a:rPr lang="hu-HU" sz="2000" dirty="0"/>
              <a:t>hallgatta Jézust.</a:t>
            </a:r>
          </a:p>
          <a:p>
            <a:pPr algn="ctr"/>
            <a:r>
              <a:rPr lang="hu-HU" sz="2000" dirty="0"/>
              <a:t>A felnőttek is. És a gyerekek is. Csodálatosan tanított Istenről.</a:t>
            </a:r>
          </a:p>
          <a:p>
            <a:pPr algn="ctr"/>
            <a:endParaRPr lang="hu-HU" sz="2000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117" l="2995" r="97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0633" y="153340"/>
            <a:ext cx="1560605" cy="213966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84" b="89894" l="9833" r="97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464" y="253644"/>
            <a:ext cx="2758020" cy="407872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3" b="99584" l="5179" r="983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94244" y="767149"/>
            <a:ext cx="3196577" cy="548555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3" b="99584" l="5179" r="983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8695" y="767148"/>
            <a:ext cx="3196577" cy="548555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0" b="100000" l="9983" r="97418">
                        <a14:backgroundMark x1="16695" y1="31333" x2="15318" y2="46939"/>
                      </a14:backgroundRemoval>
                    </a14:imgEffect>
                  </a14:imgLayer>
                </a14:imgProps>
              </a:ext>
            </a:extLst>
          </a:blip>
          <a:srcRect r="18112"/>
          <a:stretch/>
        </p:blipFill>
        <p:spPr>
          <a:xfrm flipH="1">
            <a:off x="12191405" y="992306"/>
            <a:ext cx="3004490" cy="5260398"/>
          </a:xfrm>
          <a:custGeom>
            <a:avLst/>
            <a:gdLst>
              <a:gd name="connsiteX0" fmla="*/ 2713656 w 2713656"/>
              <a:gd name="connsiteY0" fmla="*/ 0 h 4751192"/>
              <a:gd name="connsiteX1" fmla="*/ 0 w 2713656"/>
              <a:gd name="connsiteY1" fmla="*/ 0 h 4751192"/>
              <a:gd name="connsiteX2" fmla="*/ 0 w 2713656"/>
              <a:gd name="connsiteY2" fmla="*/ 4751192 h 4751192"/>
              <a:gd name="connsiteX3" fmla="*/ 2713656 w 2713656"/>
              <a:gd name="connsiteY3" fmla="*/ 4751192 h 4751192"/>
              <a:gd name="connsiteX4" fmla="*/ 2713656 w 2713656"/>
              <a:gd name="connsiteY4" fmla="*/ 2097824 h 4751192"/>
              <a:gd name="connsiteX5" fmla="*/ 2405029 w 2713656"/>
              <a:gd name="connsiteY5" fmla="*/ 1996325 h 4751192"/>
              <a:gd name="connsiteX6" fmla="*/ 2561911 w 2713656"/>
              <a:gd name="connsiteY6" fmla="*/ 1480854 h 4751192"/>
              <a:gd name="connsiteX7" fmla="*/ 2713656 w 2713656"/>
              <a:gd name="connsiteY7" fmla="*/ 1480854 h 475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3656" h="4751192">
                <a:moveTo>
                  <a:pt x="2713656" y="0"/>
                </a:moveTo>
                <a:lnTo>
                  <a:pt x="0" y="0"/>
                </a:lnTo>
                <a:lnTo>
                  <a:pt x="0" y="4751192"/>
                </a:lnTo>
                <a:lnTo>
                  <a:pt x="2713656" y="4751192"/>
                </a:lnTo>
                <a:lnTo>
                  <a:pt x="2713656" y="2097824"/>
                </a:lnTo>
                <a:lnTo>
                  <a:pt x="2405029" y="1996325"/>
                </a:lnTo>
                <a:cubicBezTo>
                  <a:pt x="2506629" y="1803584"/>
                  <a:pt x="2527546" y="1691525"/>
                  <a:pt x="2561911" y="1480854"/>
                </a:cubicBezTo>
                <a:lnTo>
                  <a:pt x="2713656" y="1480854"/>
                </a:lnTo>
                <a:close/>
              </a:path>
            </a:pathLst>
          </a:cu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7935" y="616571"/>
            <a:ext cx="1726993" cy="5786713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8" b="97328" l="1133" r="949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565875" y="1446936"/>
            <a:ext cx="1823380" cy="50259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69" b="93567" l="29167" r="63889"/>
                    </a14:imgEffect>
                  </a14:imgLayer>
                </a14:imgProps>
              </a:ext>
            </a:extLst>
          </a:blip>
          <a:srcRect l="32639" r="36632" b="4885"/>
          <a:stretch/>
        </p:blipFill>
        <p:spPr>
          <a:xfrm>
            <a:off x="-1617746" y="253644"/>
            <a:ext cx="1441797" cy="411506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44034" y1="3756" x2="53409" y2="25352"/>
                        <a14:foregroundMark x1="53977" y1="96362" x2="71307" y2="88263"/>
                        <a14:foregroundMark x1="23864" y1="88146" x2="45455" y2="84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36634" y="1593242"/>
            <a:ext cx="2111759" cy="511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2.29167E-6 0.00023 C 0.01797 0.00463 0.00938 0.00254 0.02656 0.0081 C 0.02852 0.00856 0.03073 0.00902 0.03294 0.01065 C 0.04128 0.01527 0.03073 0.00949 0.04297 0.01458 C 0.05834 0.02152 0.04479 0.01759 0.06016 0.02129 C 0.06289 0.02291 0.06511 0.02523 0.06784 0.02569 C 0.07149 0.02708 0.075 0.02731 0.07865 0.02754 C 0.08268 0.02893 0.08906 0.03055 0.09362 0.0324 C 0.09492 0.0331 0.0961 0.03379 0.09727 0.03472 C 0.09948 0.03518 0.10156 0.03541 0.10365 0.03703 C 0.10625 0.03819 0.1086 0.04027 0.11107 0.04097 C 0.11446 0.04282 0.14167 0.10578 0.14492 0.10764 C 0.14896 0.11041 0.23086 0.14791 0.23334 0.14791 C 0.3513 0.18356 0.3267 0.11921 0.44492 0.15486 " pathEditMode="relative" rAng="0" ptsTypes="AAAAAAAAAAAAAAA">
                                      <p:cBhvr>
                                        <p:cTn id="6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7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1446 -0.0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zis buborék 14"/>
          <p:cNvSpPr/>
          <p:nvPr/>
        </p:nvSpPr>
        <p:spPr>
          <a:xfrm>
            <a:off x="4550911" y="312242"/>
            <a:ext cx="3888413" cy="1305115"/>
          </a:xfrm>
          <a:prstGeom prst="wedgeEllipseCallout">
            <a:avLst>
              <a:gd name="adj1" fmla="val 58168"/>
              <a:gd name="adj2" fmla="val 4984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C25C24"/>
                </a:solidFill>
              </a:rPr>
              <a:t>Szeretnénk, hogy Jézus megáldja a gyermekeinket.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3" b="99584" l="5179" r="983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321721" y="411479"/>
            <a:ext cx="5831627" cy="1000749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17" l="2995" r="97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5639" y="546959"/>
            <a:ext cx="4973492" cy="681889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" b="100000" l="9983" r="97418">
                        <a14:backgroundMark x1="16695" y1="31333" x2="15318" y2="469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491" y="1177055"/>
            <a:ext cx="5688992" cy="8156505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-98584" y="1528669"/>
            <a:ext cx="4388393" cy="8956975"/>
            <a:chOff x="2149567" y="2414891"/>
            <a:chExt cx="2951320" cy="5856284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9567" y="2414891"/>
              <a:ext cx="1726993" cy="5786713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8" b="97328" l="1133" r="949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277507" y="3245256"/>
              <a:ext cx="1823380" cy="5025919"/>
            </a:xfrm>
            <a:prstGeom prst="rect">
              <a:avLst/>
            </a:prstGeom>
          </p:spPr>
        </p:pic>
      </p:grpSp>
      <p:sp>
        <p:nvSpPr>
          <p:cNvPr id="3" name="Ellipszis buborék 2"/>
          <p:cNvSpPr/>
          <p:nvPr/>
        </p:nvSpPr>
        <p:spPr>
          <a:xfrm>
            <a:off x="8219336" y="3798775"/>
            <a:ext cx="2734413" cy="1487600"/>
          </a:xfrm>
          <a:prstGeom prst="wedgeEllipseCallout">
            <a:avLst>
              <a:gd name="adj1" fmla="val 21619"/>
              <a:gd name="adj2" fmla="val -12152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rgbClr val="C25C24"/>
                </a:solidFill>
              </a:rPr>
              <a:t>Tanítványok!Jézushoz</a:t>
            </a:r>
            <a:r>
              <a:rPr lang="hu-HU" sz="2400" dirty="0">
                <a:solidFill>
                  <a:srgbClr val="C25C24"/>
                </a:solidFill>
              </a:rPr>
              <a:t> jöttünk.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96495" y="72075"/>
            <a:ext cx="2118358" cy="1204408"/>
          </a:xfrm>
          <a:prstGeom prst="wedgeEllipseCallout">
            <a:avLst>
              <a:gd name="adj1" fmla="val 31136"/>
              <a:gd name="adj2" fmla="val 579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C25C24"/>
                </a:solidFill>
              </a:rPr>
              <a:t>Nem, nem!</a:t>
            </a:r>
          </a:p>
        </p:txBody>
      </p:sp>
      <p:sp>
        <p:nvSpPr>
          <p:cNvPr id="17" name="Ellipszis buborék 16"/>
          <p:cNvSpPr/>
          <p:nvPr/>
        </p:nvSpPr>
        <p:spPr>
          <a:xfrm>
            <a:off x="5933183" y="5072848"/>
            <a:ext cx="3567184" cy="1603274"/>
          </a:xfrm>
          <a:prstGeom prst="wedgeEllipseCallout">
            <a:avLst>
              <a:gd name="adj1" fmla="val -48564"/>
              <a:gd name="adj2" fmla="val -1007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C25C24"/>
                </a:solidFill>
              </a:rPr>
              <a:t>Ne zavarjátok a Mestert!</a:t>
            </a:r>
          </a:p>
        </p:txBody>
      </p:sp>
    </p:spTree>
    <p:extLst>
      <p:ext uri="{BB962C8B-B14F-4D97-AF65-F5344CB8AC3E}">
        <p14:creationId xmlns:p14="http://schemas.microsoft.com/office/powerpoint/2010/main" val="3470604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3" b="99584" l="5179" r="983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321721" y="411479"/>
            <a:ext cx="5831627" cy="1000749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17" l="2995" r="97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5584" y="1210854"/>
            <a:ext cx="4007727" cy="5494787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" b="100000" l="9983" r="97418">
                        <a14:backgroundMark x1="16695" y1="31333" x2="15318" y2="469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100" y="179410"/>
            <a:ext cx="7086600" cy="1016030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3" b="100000" l="5013" r="964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46240" y="944153"/>
            <a:ext cx="5957639" cy="9222025"/>
          </a:xfrm>
          <a:prstGeom prst="rect">
            <a:avLst/>
          </a:prstGeom>
        </p:spPr>
      </p:pic>
      <p:sp>
        <p:nvSpPr>
          <p:cNvPr id="14" name="Ellipszis buborék 13"/>
          <p:cNvSpPr/>
          <p:nvPr/>
        </p:nvSpPr>
        <p:spPr>
          <a:xfrm>
            <a:off x="76200" y="100155"/>
            <a:ext cx="3219894" cy="1621965"/>
          </a:xfrm>
          <a:prstGeom prst="wedgeEllipseCallout">
            <a:avLst>
              <a:gd name="adj1" fmla="val 61016"/>
              <a:gd name="adj2" fmla="val 219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C25C24"/>
                </a:solidFill>
              </a:rPr>
              <a:t>Engedjétek hozzám jönni a gyermekeket!</a:t>
            </a:r>
          </a:p>
        </p:txBody>
      </p:sp>
      <p:sp>
        <p:nvSpPr>
          <p:cNvPr id="8" name="Ellipszis buborék 13">
            <a:extLst>
              <a:ext uri="{FF2B5EF4-FFF2-40B4-BE49-F238E27FC236}">
                <a16:creationId xmlns:a16="http://schemas.microsoft.com/office/drawing/2014/main" id="{4DF9D6CD-F0F6-49E1-AEEF-CBCA23D0FBB2}"/>
              </a:ext>
            </a:extLst>
          </p:cNvPr>
          <p:cNvSpPr/>
          <p:nvPr/>
        </p:nvSpPr>
        <p:spPr>
          <a:xfrm>
            <a:off x="1210949" y="4291882"/>
            <a:ext cx="2849937" cy="1621965"/>
          </a:xfrm>
          <a:prstGeom prst="wedgeEllipseCallout">
            <a:avLst>
              <a:gd name="adj1" fmla="val 72227"/>
              <a:gd name="adj2" fmla="val -63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C25C24"/>
                </a:solidFill>
              </a:rPr>
              <a:t>Ne tiltsátok el őket!</a:t>
            </a:r>
          </a:p>
        </p:txBody>
      </p:sp>
    </p:spTree>
    <p:extLst>
      <p:ext uri="{BB962C8B-B14F-4D97-AF65-F5344CB8AC3E}">
        <p14:creationId xmlns:p14="http://schemas.microsoft.com/office/powerpoint/2010/main" val="517587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47761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0" y="-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17" l="2995" r="97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2384" y="1307214"/>
            <a:ext cx="4007727" cy="549478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100000" l="5013" r="964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201" y="577139"/>
            <a:ext cx="3853069" cy="5964292"/>
          </a:xfrm>
          <a:prstGeom prst="rect">
            <a:avLst/>
          </a:prstGeom>
        </p:spPr>
      </p:pic>
      <p:sp>
        <p:nvSpPr>
          <p:cNvPr id="4" name="Ellipszis buborék 13">
            <a:extLst>
              <a:ext uri="{FF2B5EF4-FFF2-40B4-BE49-F238E27FC236}">
                <a16:creationId xmlns:a16="http://schemas.microsoft.com/office/drawing/2014/main" id="{DA60DE0A-63C8-4A76-AACC-FE9BEFD6296B}"/>
              </a:ext>
            </a:extLst>
          </p:cNvPr>
          <p:cNvSpPr/>
          <p:nvPr/>
        </p:nvSpPr>
        <p:spPr>
          <a:xfrm>
            <a:off x="411423" y="3110569"/>
            <a:ext cx="3853069" cy="2436570"/>
          </a:xfrm>
          <a:prstGeom prst="wedgeEllipseCallout">
            <a:avLst>
              <a:gd name="adj1" fmla="val 72931"/>
              <a:gd name="adj2" fmla="val -444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A57F55"/>
                </a:solidFill>
              </a:rPr>
              <a:t>Engedjétek hozzám jönni a gyermekeket, mert ilyeneké az Isten országa!</a:t>
            </a:r>
          </a:p>
        </p:txBody>
      </p:sp>
      <p:sp>
        <p:nvSpPr>
          <p:cNvPr id="6" name="Ellipszis buborék 13">
            <a:extLst>
              <a:ext uri="{FF2B5EF4-FFF2-40B4-BE49-F238E27FC236}">
                <a16:creationId xmlns:a16="http://schemas.microsoft.com/office/drawing/2014/main" id="{55D4DC0C-2EB8-45FC-9233-C688BEAB3BE6}"/>
              </a:ext>
            </a:extLst>
          </p:cNvPr>
          <p:cNvSpPr/>
          <p:nvPr/>
        </p:nvSpPr>
        <p:spPr>
          <a:xfrm>
            <a:off x="7531270" y="150583"/>
            <a:ext cx="2440180" cy="1156631"/>
          </a:xfrm>
          <a:prstGeom prst="wedgeEllipseCallout">
            <a:avLst>
              <a:gd name="adj1" fmla="val -78953"/>
              <a:gd name="adj2" fmla="val 447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A57F55"/>
                </a:solidFill>
              </a:rPr>
              <a:t>Jöjjetek hozzám!</a:t>
            </a:r>
          </a:p>
        </p:txBody>
      </p:sp>
      <p:sp>
        <p:nvSpPr>
          <p:cNvPr id="7" name="Ellipszis buborék 13">
            <a:extLst>
              <a:ext uri="{FF2B5EF4-FFF2-40B4-BE49-F238E27FC236}">
                <a16:creationId xmlns:a16="http://schemas.microsoft.com/office/drawing/2014/main" id="{610D718E-72FC-488D-B88E-821EC2C36578}"/>
              </a:ext>
            </a:extLst>
          </p:cNvPr>
          <p:cNvSpPr/>
          <p:nvPr/>
        </p:nvSpPr>
        <p:spPr>
          <a:xfrm>
            <a:off x="751840" y="544678"/>
            <a:ext cx="2806207" cy="1156631"/>
          </a:xfrm>
          <a:prstGeom prst="wedgeEllipseCallout">
            <a:avLst>
              <a:gd name="adj1" fmla="val 88841"/>
              <a:gd name="adj2" fmla="val 376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A57F55"/>
                </a:solidFill>
              </a:rPr>
              <a:t>Gyertek, gyermekek!</a:t>
            </a:r>
          </a:p>
        </p:txBody>
      </p:sp>
    </p:spTree>
    <p:extLst>
      <p:ext uri="{BB962C8B-B14F-4D97-AF65-F5344CB8AC3E}">
        <p14:creationId xmlns:p14="http://schemas.microsoft.com/office/powerpoint/2010/main" val="8297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16782C7-129B-47D9-A738-7025BAC4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580" y="0"/>
            <a:ext cx="6900672" cy="6858000"/>
          </a:xfrm>
          <a:prstGeom prst="rect">
            <a:avLst/>
          </a:prstGeom>
        </p:spPr>
      </p:pic>
      <p:sp>
        <p:nvSpPr>
          <p:cNvPr id="28" name="Ellipszis buborék 13">
            <a:extLst>
              <a:ext uri="{FF2B5EF4-FFF2-40B4-BE49-F238E27FC236}">
                <a16:creationId xmlns:a16="http://schemas.microsoft.com/office/drawing/2014/main" id="{AAF39EF7-8047-4E30-97E3-6EB64D89FC3C}"/>
              </a:ext>
            </a:extLst>
          </p:cNvPr>
          <p:cNvSpPr/>
          <p:nvPr/>
        </p:nvSpPr>
        <p:spPr>
          <a:xfrm>
            <a:off x="139148" y="329821"/>
            <a:ext cx="3383370" cy="1608310"/>
          </a:xfrm>
          <a:prstGeom prst="wedgeEllipseCallout">
            <a:avLst>
              <a:gd name="adj1" fmla="val 67735"/>
              <a:gd name="adj2" fmla="val -326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A57F55"/>
                </a:solidFill>
              </a:rPr>
              <a:t>Megáldalak téged!</a:t>
            </a:r>
          </a:p>
        </p:txBody>
      </p:sp>
      <p:sp>
        <p:nvSpPr>
          <p:cNvPr id="32" name="Ellipszis buborék 13">
            <a:extLst>
              <a:ext uri="{FF2B5EF4-FFF2-40B4-BE49-F238E27FC236}">
                <a16:creationId xmlns:a16="http://schemas.microsoft.com/office/drawing/2014/main" id="{3E494D93-4C63-484A-94EE-4DB37B18E0DB}"/>
              </a:ext>
            </a:extLst>
          </p:cNvPr>
          <p:cNvSpPr/>
          <p:nvPr/>
        </p:nvSpPr>
        <p:spPr>
          <a:xfrm>
            <a:off x="564297" y="2349390"/>
            <a:ext cx="3383370" cy="20535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D3EDED"/>
                </a:solidFill>
              </a:rPr>
              <a:t>Áldottak vagytok, gyermekek!</a:t>
            </a:r>
          </a:p>
        </p:txBody>
      </p:sp>
      <p:sp>
        <p:nvSpPr>
          <p:cNvPr id="33" name="Ellipszis buborék 13">
            <a:extLst>
              <a:ext uri="{FF2B5EF4-FFF2-40B4-BE49-F238E27FC236}">
                <a16:creationId xmlns:a16="http://schemas.microsoft.com/office/drawing/2014/main" id="{C1E3F31A-6F93-40C3-9769-53E99671CF36}"/>
              </a:ext>
            </a:extLst>
          </p:cNvPr>
          <p:cNvSpPr/>
          <p:nvPr/>
        </p:nvSpPr>
        <p:spPr>
          <a:xfrm>
            <a:off x="8445964" y="179118"/>
            <a:ext cx="3383370" cy="20535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26B785"/>
                </a:solidFill>
              </a:rPr>
              <a:t>Áldottak vagytok, gyermekek!</a:t>
            </a:r>
          </a:p>
        </p:txBody>
      </p:sp>
      <p:sp>
        <p:nvSpPr>
          <p:cNvPr id="34" name="Ellipszis buborék 13">
            <a:extLst>
              <a:ext uri="{FF2B5EF4-FFF2-40B4-BE49-F238E27FC236}">
                <a16:creationId xmlns:a16="http://schemas.microsoft.com/office/drawing/2014/main" id="{A90838D4-6927-4039-A818-7B96DB863620}"/>
              </a:ext>
            </a:extLst>
          </p:cNvPr>
          <p:cNvSpPr/>
          <p:nvPr/>
        </p:nvSpPr>
        <p:spPr>
          <a:xfrm>
            <a:off x="8445964" y="2152157"/>
            <a:ext cx="3383370" cy="20535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E8AD22"/>
                </a:solidFill>
              </a:rPr>
              <a:t>Áldottak vagytok, gyermekek!</a:t>
            </a:r>
          </a:p>
        </p:txBody>
      </p:sp>
      <p:sp>
        <p:nvSpPr>
          <p:cNvPr id="35" name="Ellipszis buborék 13">
            <a:extLst>
              <a:ext uri="{FF2B5EF4-FFF2-40B4-BE49-F238E27FC236}">
                <a16:creationId xmlns:a16="http://schemas.microsoft.com/office/drawing/2014/main" id="{F93BAED5-876F-4E46-857F-604BB7B9EE38}"/>
              </a:ext>
            </a:extLst>
          </p:cNvPr>
          <p:cNvSpPr/>
          <p:nvPr/>
        </p:nvSpPr>
        <p:spPr>
          <a:xfrm>
            <a:off x="8148145" y="4125196"/>
            <a:ext cx="3383370" cy="20535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C63F2F"/>
                </a:solidFill>
              </a:rPr>
              <a:t>Áldottak vagytok, gyermekek!</a:t>
            </a:r>
          </a:p>
        </p:txBody>
      </p:sp>
      <p:sp>
        <p:nvSpPr>
          <p:cNvPr id="37" name="Ellipszis buborék 13">
            <a:extLst>
              <a:ext uri="{FF2B5EF4-FFF2-40B4-BE49-F238E27FC236}">
                <a16:creationId xmlns:a16="http://schemas.microsoft.com/office/drawing/2014/main" id="{94EE9FB4-2C5A-474F-BF6E-3D61C033C30D}"/>
              </a:ext>
            </a:extLst>
          </p:cNvPr>
          <p:cNvSpPr/>
          <p:nvPr/>
        </p:nvSpPr>
        <p:spPr>
          <a:xfrm>
            <a:off x="4750001" y="4804414"/>
            <a:ext cx="3383370" cy="20535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F8F4A0"/>
                </a:solidFill>
              </a:rPr>
              <a:t>Áldottak vagytok, gyermekek!</a:t>
            </a:r>
          </a:p>
        </p:txBody>
      </p:sp>
      <p:sp>
        <p:nvSpPr>
          <p:cNvPr id="39" name="Ellipszis buborék 13">
            <a:extLst>
              <a:ext uri="{FF2B5EF4-FFF2-40B4-BE49-F238E27FC236}">
                <a16:creationId xmlns:a16="http://schemas.microsoft.com/office/drawing/2014/main" id="{DE8068F5-612D-4165-B872-2133098A3952}"/>
              </a:ext>
            </a:extLst>
          </p:cNvPr>
          <p:cNvSpPr/>
          <p:nvPr/>
        </p:nvSpPr>
        <p:spPr>
          <a:xfrm>
            <a:off x="122978" y="4573502"/>
            <a:ext cx="3383370" cy="20535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E05F27"/>
                </a:solidFill>
              </a:rPr>
              <a:t>Áldottak vagytok, gyermekek!</a:t>
            </a:r>
          </a:p>
        </p:txBody>
      </p:sp>
    </p:spTree>
    <p:extLst>
      <p:ext uri="{BB962C8B-B14F-4D97-AF65-F5344CB8AC3E}">
        <p14:creationId xmlns:p14="http://schemas.microsoft.com/office/powerpoint/2010/main" val="120145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16782C7-129B-47D9-A738-7025BAC4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64" y="0"/>
            <a:ext cx="6900672" cy="6858000"/>
          </a:xfrm>
          <a:prstGeom prst="rect">
            <a:avLst/>
          </a:prstGeom>
        </p:spPr>
      </p:pic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5E6EC856-2089-4319-A204-809CB2A0399B}"/>
              </a:ext>
            </a:extLst>
          </p:cNvPr>
          <p:cNvSpPr/>
          <p:nvPr/>
        </p:nvSpPr>
        <p:spPr>
          <a:xfrm>
            <a:off x="357673" y="2632500"/>
            <a:ext cx="3236132" cy="1593000"/>
          </a:xfrm>
          <a:custGeom>
            <a:avLst/>
            <a:gdLst>
              <a:gd name="connsiteX0" fmla="*/ 0 w 3236132"/>
              <a:gd name="connsiteY0" fmla="*/ 265505 h 1593000"/>
              <a:gd name="connsiteX1" fmla="*/ 265505 w 3236132"/>
              <a:gd name="connsiteY1" fmla="*/ 0 h 1593000"/>
              <a:gd name="connsiteX2" fmla="*/ 833581 w 3236132"/>
              <a:gd name="connsiteY2" fmla="*/ 0 h 1593000"/>
              <a:gd name="connsiteX3" fmla="*/ 1320503 w 3236132"/>
              <a:gd name="connsiteY3" fmla="*/ 0 h 1593000"/>
              <a:gd name="connsiteX4" fmla="*/ 1861527 w 3236132"/>
              <a:gd name="connsiteY4" fmla="*/ 0 h 1593000"/>
              <a:gd name="connsiteX5" fmla="*/ 2321398 w 3236132"/>
              <a:gd name="connsiteY5" fmla="*/ 0 h 1593000"/>
              <a:gd name="connsiteX6" fmla="*/ 2970627 w 3236132"/>
              <a:gd name="connsiteY6" fmla="*/ 0 h 1593000"/>
              <a:gd name="connsiteX7" fmla="*/ 3236132 w 3236132"/>
              <a:gd name="connsiteY7" fmla="*/ 265505 h 1593000"/>
              <a:gd name="connsiteX8" fmla="*/ 3236132 w 3236132"/>
              <a:gd name="connsiteY8" fmla="*/ 807120 h 1593000"/>
              <a:gd name="connsiteX9" fmla="*/ 3236132 w 3236132"/>
              <a:gd name="connsiteY9" fmla="*/ 1327495 h 1593000"/>
              <a:gd name="connsiteX10" fmla="*/ 2970627 w 3236132"/>
              <a:gd name="connsiteY10" fmla="*/ 1593000 h 1593000"/>
              <a:gd name="connsiteX11" fmla="*/ 2429603 w 3236132"/>
              <a:gd name="connsiteY11" fmla="*/ 1593000 h 1593000"/>
              <a:gd name="connsiteX12" fmla="*/ 1942681 w 3236132"/>
              <a:gd name="connsiteY12" fmla="*/ 1593000 h 1593000"/>
              <a:gd name="connsiteX13" fmla="*/ 1482810 w 3236132"/>
              <a:gd name="connsiteY13" fmla="*/ 1593000 h 1593000"/>
              <a:gd name="connsiteX14" fmla="*/ 995888 w 3236132"/>
              <a:gd name="connsiteY14" fmla="*/ 1593000 h 1593000"/>
              <a:gd name="connsiteX15" fmla="*/ 265505 w 3236132"/>
              <a:gd name="connsiteY15" fmla="*/ 1593000 h 1593000"/>
              <a:gd name="connsiteX16" fmla="*/ 0 w 3236132"/>
              <a:gd name="connsiteY16" fmla="*/ 1327495 h 1593000"/>
              <a:gd name="connsiteX17" fmla="*/ 0 w 3236132"/>
              <a:gd name="connsiteY17" fmla="*/ 817740 h 1593000"/>
              <a:gd name="connsiteX18" fmla="*/ 0 w 3236132"/>
              <a:gd name="connsiteY18" fmla="*/ 265505 h 159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36132" h="1593000" fill="none" extrusionOk="0">
                <a:moveTo>
                  <a:pt x="0" y="265505"/>
                </a:moveTo>
                <a:cubicBezTo>
                  <a:pt x="-23325" y="119831"/>
                  <a:pt x="128251" y="-16909"/>
                  <a:pt x="265505" y="0"/>
                </a:cubicBezTo>
                <a:cubicBezTo>
                  <a:pt x="531074" y="-20581"/>
                  <a:pt x="602723" y="41848"/>
                  <a:pt x="833581" y="0"/>
                </a:cubicBezTo>
                <a:cubicBezTo>
                  <a:pt x="1064439" y="-41848"/>
                  <a:pt x="1114383" y="48444"/>
                  <a:pt x="1320503" y="0"/>
                </a:cubicBezTo>
                <a:cubicBezTo>
                  <a:pt x="1526623" y="-48444"/>
                  <a:pt x="1722683" y="60902"/>
                  <a:pt x="1861527" y="0"/>
                </a:cubicBezTo>
                <a:cubicBezTo>
                  <a:pt x="2000371" y="-60902"/>
                  <a:pt x="2105803" y="1984"/>
                  <a:pt x="2321398" y="0"/>
                </a:cubicBezTo>
                <a:cubicBezTo>
                  <a:pt x="2536993" y="-1984"/>
                  <a:pt x="2838110" y="13302"/>
                  <a:pt x="2970627" y="0"/>
                </a:cubicBezTo>
                <a:cubicBezTo>
                  <a:pt x="3097790" y="39088"/>
                  <a:pt x="3231817" y="113145"/>
                  <a:pt x="3236132" y="265505"/>
                </a:cubicBezTo>
                <a:cubicBezTo>
                  <a:pt x="3238065" y="494530"/>
                  <a:pt x="3217905" y="642732"/>
                  <a:pt x="3236132" y="807120"/>
                </a:cubicBezTo>
                <a:cubicBezTo>
                  <a:pt x="3254359" y="971509"/>
                  <a:pt x="3210564" y="1136734"/>
                  <a:pt x="3236132" y="1327495"/>
                </a:cubicBezTo>
                <a:cubicBezTo>
                  <a:pt x="3228539" y="1497802"/>
                  <a:pt x="3114121" y="1583112"/>
                  <a:pt x="2970627" y="1593000"/>
                </a:cubicBezTo>
                <a:cubicBezTo>
                  <a:pt x="2815448" y="1595380"/>
                  <a:pt x="2539806" y="1582335"/>
                  <a:pt x="2429603" y="1593000"/>
                </a:cubicBezTo>
                <a:cubicBezTo>
                  <a:pt x="2319400" y="1603665"/>
                  <a:pt x="2151284" y="1553186"/>
                  <a:pt x="1942681" y="1593000"/>
                </a:cubicBezTo>
                <a:cubicBezTo>
                  <a:pt x="1734078" y="1632814"/>
                  <a:pt x="1594282" y="1563951"/>
                  <a:pt x="1482810" y="1593000"/>
                </a:cubicBezTo>
                <a:cubicBezTo>
                  <a:pt x="1371338" y="1622049"/>
                  <a:pt x="1189754" y="1544185"/>
                  <a:pt x="995888" y="1593000"/>
                </a:cubicBezTo>
                <a:cubicBezTo>
                  <a:pt x="802022" y="1641815"/>
                  <a:pt x="538619" y="1509946"/>
                  <a:pt x="265505" y="1593000"/>
                </a:cubicBezTo>
                <a:cubicBezTo>
                  <a:pt x="128469" y="1590460"/>
                  <a:pt x="-1263" y="1482876"/>
                  <a:pt x="0" y="1327495"/>
                </a:cubicBezTo>
                <a:cubicBezTo>
                  <a:pt x="-60745" y="1146946"/>
                  <a:pt x="58931" y="1051928"/>
                  <a:pt x="0" y="817740"/>
                </a:cubicBezTo>
                <a:cubicBezTo>
                  <a:pt x="-58931" y="583553"/>
                  <a:pt x="15548" y="421447"/>
                  <a:pt x="0" y="265505"/>
                </a:cubicBezTo>
                <a:close/>
              </a:path>
              <a:path w="3236132" h="1593000" stroke="0" extrusionOk="0">
                <a:moveTo>
                  <a:pt x="0" y="265505"/>
                </a:moveTo>
                <a:cubicBezTo>
                  <a:pt x="-9783" y="112837"/>
                  <a:pt x="88113" y="11544"/>
                  <a:pt x="265505" y="0"/>
                </a:cubicBezTo>
                <a:cubicBezTo>
                  <a:pt x="436409" y="-38929"/>
                  <a:pt x="725726" y="27866"/>
                  <a:pt x="860632" y="0"/>
                </a:cubicBezTo>
                <a:cubicBezTo>
                  <a:pt x="995538" y="-27866"/>
                  <a:pt x="1212960" y="3340"/>
                  <a:pt x="1374605" y="0"/>
                </a:cubicBezTo>
                <a:cubicBezTo>
                  <a:pt x="1536250" y="-3340"/>
                  <a:pt x="1644214" y="1096"/>
                  <a:pt x="1861527" y="0"/>
                </a:cubicBezTo>
                <a:cubicBezTo>
                  <a:pt x="2078840" y="-1096"/>
                  <a:pt x="2272468" y="52003"/>
                  <a:pt x="2429603" y="0"/>
                </a:cubicBezTo>
                <a:cubicBezTo>
                  <a:pt x="2586738" y="-52003"/>
                  <a:pt x="2702303" y="34187"/>
                  <a:pt x="2970627" y="0"/>
                </a:cubicBezTo>
                <a:cubicBezTo>
                  <a:pt x="3130846" y="-22108"/>
                  <a:pt x="3210927" y="141021"/>
                  <a:pt x="3236132" y="265505"/>
                </a:cubicBezTo>
                <a:cubicBezTo>
                  <a:pt x="3241319" y="410674"/>
                  <a:pt x="3217406" y="589400"/>
                  <a:pt x="3236132" y="796500"/>
                </a:cubicBezTo>
                <a:cubicBezTo>
                  <a:pt x="3254858" y="1003601"/>
                  <a:pt x="3195221" y="1087897"/>
                  <a:pt x="3236132" y="1327495"/>
                </a:cubicBezTo>
                <a:cubicBezTo>
                  <a:pt x="3227249" y="1473621"/>
                  <a:pt x="3120748" y="1583438"/>
                  <a:pt x="2970627" y="1593000"/>
                </a:cubicBezTo>
                <a:cubicBezTo>
                  <a:pt x="2849664" y="1602449"/>
                  <a:pt x="2607715" y="1537797"/>
                  <a:pt x="2402551" y="1593000"/>
                </a:cubicBezTo>
                <a:cubicBezTo>
                  <a:pt x="2197387" y="1648203"/>
                  <a:pt x="1959002" y="1558598"/>
                  <a:pt x="1807425" y="1593000"/>
                </a:cubicBezTo>
                <a:cubicBezTo>
                  <a:pt x="1655848" y="1627402"/>
                  <a:pt x="1508520" y="1557797"/>
                  <a:pt x="1212298" y="1593000"/>
                </a:cubicBezTo>
                <a:cubicBezTo>
                  <a:pt x="916076" y="1628203"/>
                  <a:pt x="548217" y="1581177"/>
                  <a:pt x="265505" y="1593000"/>
                </a:cubicBezTo>
                <a:cubicBezTo>
                  <a:pt x="114360" y="1588750"/>
                  <a:pt x="-4186" y="1467872"/>
                  <a:pt x="0" y="1327495"/>
                </a:cubicBezTo>
                <a:cubicBezTo>
                  <a:pt x="-5660" y="1072054"/>
                  <a:pt x="14711" y="906041"/>
                  <a:pt x="0" y="785880"/>
                </a:cubicBezTo>
                <a:cubicBezTo>
                  <a:pt x="-14711" y="665719"/>
                  <a:pt x="48523" y="457970"/>
                  <a:pt x="0" y="265505"/>
                </a:cubicBezTo>
                <a:close/>
              </a:path>
            </a:pathLst>
          </a:custGeom>
          <a:solidFill>
            <a:srgbClr val="A57F56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JÉZUS SZERET MINDEN GYERMEKET.</a:t>
            </a: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2C6B6ACA-549B-4002-AF9C-7ABB754C63F1}"/>
              </a:ext>
            </a:extLst>
          </p:cNvPr>
          <p:cNvSpPr/>
          <p:nvPr/>
        </p:nvSpPr>
        <p:spPr>
          <a:xfrm>
            <a:off x="8739673" y="5046091"/>
            <a:ext cx="3236132" cy="1593000"/>
          </a:xfrm>
          <a:custGeom>
            <a:avLst/>
            <a:gdLst>
              <a:gd name="connsiteX0" fmla="*/ 0 w 3236132"/>
              <a:gd name="connsiteY0" fmla="*/ 265505 h 1593000"/>
              <a:gd name="connsiteX1" fmla="*/ 265505 w 3236132"/>
              <a:gd name="connsiteY1" fmla="*/ 0 h 1593000"/>
              <a:gd name="connsiteX2" fmla="*/ 833581 w 3236132"/>
              <a:gd name="connsiteY2" fmla="*/ 0 h 1593000"/>
              <a:gd name="connsiteX3" fmla="*/ 1320503 w 3236132"/>
              <a:gd name="connsiteY3" fmla="*/ 0 h 1593000"/>
              <a:gd name="connsiteX4" fmla="*/ 1861527 w 3236132"/>
              <a:gd name="connsiteY4" fmla="*/ 0 h 1593000"/>
              <a:gd name="connsiteX5" fmla="*/ 2321398 w 3236132"/>
              <a:gd name="connsiteY5" fmla="*/ 0 h 1593000"/>
              <a:gd name="connsiteX6" fmla="*/ 2970627 w 3236132"/>
              <a:gd name="connsiteY6" fmla="*/ 0 h 1593000"/>
              <a:gd name="connsiteX7" fmla="*/ 3236132 w 3236132"/>
              <a:gd name="connsiteY7" fmla="*/ 265505 h 1593000"/>
              <a:gd name="connsiteX8" fmla="*/ 3236132 w 3236132"/>
              <a:gd name="connsiteY8" fmla="*/ 807120 h 1593000"/>
              <a:gd name="connsiteX9" fmla="*/ 3236132 w 3236132"/>
              <a:gd name="connsiteY9" fmla="*/ 1327495 h 1593000"/>
              <a:gd name="connsiteX10" fmla="*/ 2970627 w 3236132"/>
              <a:gd name="connsiteY10" fmla="*/ 1593000 h 1593000"/>
              <a:gd name="connsiteX11" fmla="*/ 2429603 w 3236132"/>
              <a:gd name="connsiteY11" fmla="*/ 1593000 h 1593000"/>
              <a:gd name="connsiteX12" fmla="*/ 1942681 w 3236132"/>
              <a:gd name="connsiteY12" fmla="*/ 1593000 h 1593000"/>
              <a:gd name="connsiteX13" fmla="*/ 1482810 w 3236132"/>
              <a:gd name="connsiteY13" fmla="*/ 1593000 h 1593000"/>
              <a:gd name="connsiteX14" fmla="*/ 995888 w 3236132"/>
              <a:gd name="connsiteY14" fmla="*/ 1593000 h 1593000"/>
              <a:gd name="connsiteX15" fmla="*/ 265505 w 3236132"/>
              <a:gd name="connsiteY15" fmla="*/ 1593000 h 1593000"/>
              <a:gd name="connsiteX16" fmla="*/ 0 w 3236132"/>
              <a:gd name="connsiteY16" fmla="*/ 1327495 h 1593000"/>
              <a:gd name="connsiteX17" fmla="*/ 0 w 3236132"/>
              <a:gd name="connsiteY17" fmla="*/ 817740 h 1593000"/>
              <a:gd name="connsiteX18" fmla="*/ 0 w 3236132"/>
              <a:gd name="connsiteY18" fmla="*/ 265505 h 159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36132" h="1593000" fill="none" extrusionOk="0">
                <a:moveTo>
                  <a:pt x="0" y="265505"/>
                </a:moveTo>
                <a:cubicBezTo>
                  <a:pt x="-23325" y="119831"/>
                  <a:pt x="128251" y="-16909"/>
                  <a:pt x="265505" y="0"/>
                </a:cubicBezTo>
                <a:cubicBezTo>
                  <a:pt x="531074" y="-20581"/>
                  <a:pt x="602723" y="41848"/>
                  <a:pt x="833581" y="0"/>
                </a:cubicBezTo>
                <a:cubicBezTo>
                  <a:pt x="1064439" y="-41848"/>
                  <a:pt x="1114383" y="48444"/>
                  <a:pt x="1320503" y="0"/>
                </a:cubicBezTo>
                <a:cubicBezTo>
                  <a:pt x="1526623" y="-48444"/>
                  <a:pt x="1722683" y="60902"/>
                  <a:pt x="1861527" y="0"/>
                </a:cubicBezTo>
                <a:cubicBezTo>
                  <a:pt x="2000371" y="-60902"/>
                  <a:pt x="2105803" y="1984"/>
                  <a:pt x="2321398" y="0"/>
                </a:cubicBezTo>
                <a:cubicBezTo>
                  <a:pt x="2536993" y="-1984"/>
                  <a:pt x="2838110" y="13302"/>
                  <a:pt x="2970627" y="0"/>
                </a:cubicBezTo>
                <a:cubicBezTo>
                  <a:pt x="3097790" y="39088"/>
                  <a:pt x="3231817" y="113145"/>
                  <a:pt x="3236132" y="265505"/>
                </a:cubicBezTo>
                <a:cubicBezTo>
                  <a:pt x="3238065" y="494530"/>
                  <a:pt x="3217905" y="642732"/>
                  <a:pt x="3236132" y="807120"/>
                </a:cubicBezTo>
                <a:cubicBezTo>
                  <a:pt x="3254359" y="971509"/>
                  <a:pt x="3210564" y="1136734"/>
                  <a:pt x="3236132" y="1327495"/>
                </a:cubicBezTo>
                <a:cubicBezTo>
                  <a:pt x="3228539" y="1497802"/>
                  <a:pt x="3114121" y="1583112"/>
                  <a:pt x="2970627" y="1593000"/>
                </a:cubicBezTo>
                <a:cubicBezTo>
                  <a:pt x="2815448" y="1595380"/>
                  <a:pt x="2539806" y="1582335"/>
                  <a:pt x="2429603" y="1593000"/>
                </a:cubicBezTo>
                <a:cubicBezTo>
                  <a:pt x="2319400" y="1603665"/>
                  <a:pt x="2151284" y="1553186"/>
                  <a:pt x="1942681" y="1593000"/>
                </a:cubicBezTo>
                <a:cubicBezTo>
                  <a:pt x="1734078" y="1632814"/>
                  <a:pt x="1594282" y="1563951"/>
                  <a:pt x="1482810" y="1593000"/>
                </a:cubicBezTo>
                <a:cubicBezTo>
                  <a:pt x="1371338" y="1622049"/>
                  <a:pt x="1189754" y="1544185"/>
                  <a:pt x="995888" y="1593000"/>
                </a:cubicBezTo>
                <a:cubicBezTo>
                  <a:pt x="802022" y="1641815"/>
                  <a:pt x="538619" y="1509946"/>
                  <a:pt x="265505" y="1593000"/>
                </a:cubicBezTo>
                <a:cubicBezTo>
                  <a:pt x="128469" y="1590460"/>
                  <a:pt x="-1263" y="1482876"/>
                  <a:pt x="0" y="1327495"/>
                </a:cubicBezTo>
                <a:cubicBezTo>
                  <a:pt x="-60745" y="1146946"/>
                  <a:pt x="58931" y="1051928"/>
                  <a:pt x="0" y="817740"/>
                </a:cubicBezTo>
                <a:cubicBezTo>
                  <a:pt x="-58931" y="583553"/>
                  <a:pt x="15548" y="421447"/>
                  <a:pt x="0" y="265505"/>
                </a:cubicBezTo>
                <a:close/>
              </a:path>
              <a:path w="3236132" h="1593000" stroke="0" extrusionOk="0">
                <a:moveTo>
                  <a:pt x="0" y="265505"/>
                </a:moveTo>
                <a:cubicBezTo>
                  <a:pt x="-9783" y="112837"/>
                  <a:pt x="88113" y="11544"/>
                  <a:pt x="265505" y="0"/>
                </a:cubicBezTo>
                <a:cubicBezTo>
                  <a:pt x="436409" y="-38929"/>
                  <a:pt x="725726" y="27866"/>
                  <a:pt x="860632" y="0"/>
                </a:cubicBezTo>
                <a:cubicBezTo>
                  <a:pt x="995538" y="-27866"/>
                  <a:pt x="1212960" y="3340"/>
                  <a:pt x="1374605" y="0"/>
                </a:cubicBezTo>
                <a:cubicBezTo>
                  <a:pt x="1536250" y="-3340"/>
                  <a:pt x="1644214" y="1096"/>
                  <a:pt x="1861527" y="0"/>
                </a:cubicBezTo>
                <a:cubicBezTo>
                  <a:pt x="2078840" y="-1096"/>
                  <a:pt x="2272468" y="52003"/>
                  <a:pt x="2429603" y="0"/>
                </a:cubicBezTo>
                <a:cubicBezTo>
                  <a:pt x="2586738" y="-52003"/>
                  <a:pt x="2702303" y="34187"/>
                  <a:pt x="2970627" y="0"/>
                </a:cubicBezTo>
                <a:cubicBezTo>
                  <a:pt x="3130846" y="-22108"/>
                  <a:pt x="3210927" y="141021"/>
                  <a:pt x="3236132" y="265505"/>
                </a:cubicBezTo>
                <a:cubicBezTo>
                  <a:pt x="3241319" y="410674"/>
                  <a:pt x="3217406" y="589400"/>
                  <a:pt x="3236132" y="796500"/>
                </a:cubicBezTo>
                <a:cubicBezTo>
                  <a:pt x="3254858" y="1003601"/>
                  <a:pt x="3195221" y="1087897"/>
                  <a:pt x="3236132" y="1327495"/>
                </a:cubicBezTo>
                <a:cubicBezTo>
                  <a:pt x="3227249" y="1473621"/>
                  <a:pt x="3120748" y="1583438"/>
                  <a:pt x="2970627" y="1593000"/>
                </a:cubicBezTo>
                <a:cubicBezTo>
                  <a:pt x="2849664" y="1602449"/>
                  <a:pt x="2607715" y="1537797"/>
                  <a:pt x="2402551" y="1593000"/>
                </a:cubicBezTo>
                <a:cubicBezTo>
                  <a:pt x="2197387" y="1648203"/>
                  <a:pt x="1959002" y="1558598"/>
                  <a:pt x="1807425" y="1593000"/>
                </a:cubicBezTo>
                <a:cubicBezTo>
                  <a:pt x="1655848" y="1627402"/>
                  <a:pt x="1508520" y="1557797"/>
                  <a:pt x="1212298" y="1593000"/>
                </a:cubicBezTo>
                <a:cubicBezTo>
                  <a:pt x="916076" y="1628203"/>
                  <a:pt x="548217" y="1581177"/>
                  <a:pt x="265505" y="1593000"/>
                </a:cubicBezTo>
                <a:cubicBezTo>
                  <a:pt x="114360" y="1588750"/>
                  <a:pt x="-4186" y="1467872"/>
                  <a:pt x="0" y="1327495"/>
                </a:cubicBezTo>
                <a:cubicBezTo>
                  <a:pt x="-5660" y="1072054"/>
                  <a:pt x="14711" y="906041"/>
                  <a:pt x="0" y="785880"/>
                </a:cubicBezTo>
                <a:cubicBezTo>
                  <a:pt x="-14711" y="665719"/>
                  <a:pt x="48523" y="457970"/>
                  <a:pt x="0" y="265505"/>
                </a:cubicBezTo>
                <a:close/>
              </a:path>
            </a:pathLst>
          </a:custGeom>
          <a:solidFill>
            <a:srgbClr val="768FE4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JÉZUS SZERET TÉGED IS!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3E8B0069-BD8A-4523-A703-EB2FD7913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7039" cy="1368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AF263EF-03C1-41B2-9A5A-B462FB31D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09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i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23903</TotalTime>
  <Words>460</Words>
  <Application>Microsoft Office PowerPoint</Application>
  <PresentationFormat>Szélesvásznú</PresentationFormat>
  <Paragraphs>91</Paragraphs>
  <Slides>16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2343</cp:revision>
  <dcterms:created xsi:type="dcterms:W3CDTF">2020-04-05T07:55:46Z</dcterms:created>
  <dcterms:modified xsi:type="dcterms:W3CDTF">2021-02-15T08:39:00Z</dcterms:modified>
</cp:coreProperties>
</file>