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7" r:id="rId8"/>
    <p:sldId id="264" r:id="rId9"/>
    <p:sldId id="263" r:id="rId10"/>
    <p:sldId id="266" r:id="rId11"/>
    <p:sldId id="262" r:id="rId12"/>
    <p:sldId id="265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84"/>
    <a:srgbClr val="43B2AA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912/585/66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Sg-qX3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19. JÉZUS LECSENDESÍTI </a:t>
            </a:r>
          </a:p>
          <a:p>
            <a:pPr algn="ctr"/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A TENGERT</a:t>
            </a:r>
            <a:endParaRPr lang="hu-HU" sz="5400" dirty="0">
              <a:solidFill>
                <a:srgbClr val="AE2E51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" y="2522499"/>
            <a:ext cx="4264351" cy="2876450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>
            <a:off x="4324173" y="2589377"/>
            <a:ext cx="3030144" cy="2998756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Állami iskolák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osztályos tanulói számára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443550" y="2050900"/>
            <a:ext cx="4428591" cy="4493538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2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algn="ctr"/>
            <a:endParaRPr lang="hu-HU" sz="22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2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</a:p>
          <a:p>
            <a:pPr algn="ctr"/>
            <a:r>
              <a:rPr lang="hu-HU" sz="22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</a:t>
            </a:r>
            <a:r>
              <a:rPr lang="hu-HU" sz="22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alábbiakra: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hittankönyv,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ceruzák,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 vagy egy üres lap,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hely </a:t>
            </a:r>
            <a:r>
              <a:rPr lang="hu-HU" sz="22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mozgáshoz,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kapcsolat0</a:t>
            </a:r>
            <a:endParaRPr lang="hu-HU" sz="22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71562" y="560063"/>
            <a:ext cx="97985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b="1" dirty="0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Szorgalmi feladat:</a:t>
            </a:r>
          </a:p>
          <a:p>
            <a:pPr algn="ctr"/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Színezd ki a tankönyv 75. oldalán az 1. feladatot!  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521" y="2076019"/>
            <a:ext cx="4880530" cy="4376170"/>
          </a:xfrm>
          <a:prstGeom prst="rect">
            <a:avLst/>
          </a:prstGeom>
        </p:spPr>
      </p:pic>
      <p:pic>
        <p:nvPicPr>
          <p:cNvPr id="6" name="Kép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8" y="182880"/>
            <a:ext cx="2170204" cy="21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7" y="93648"/>
            <a:ext cx="2487199" cy="230772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21710" y="390425"/>
            <a:ext cx="92525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imádkozz: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3" y="1756327"/>
            <a:ext cx="4505645" cy="44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406316" y="1317300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34575" y="3793579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219568" y="2845090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8277" y="3555085"/>
            <a:ext cx="308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 fenti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94" y="3305644"/>
            <a:ext cx="4040704" cy="3459048"/>
          </a:xfrm>
          <a:prstGeom prst="rect">
            <a:avLst/>
          </a:prstGeom>
        </p:spPr>
      </p:pic>
      <p:sp>
        <p:nvSpPr>
          <p:cNvPr id="9" name="Ellipszis 8"/>
          <p:cNvSpPr>
            <a:spLocks noChangeAspect="1"/>
          </p:cNvSpPr>
          <p:nvPr/>
        </p:nvSpPr>
        <p:spPr>
          <a:xfrm>
            <a:off x="8423383" y="2813364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" y="66029"/>
            <a:ext cx="2457771" cy="25133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2877" y="287477"/>
            <a:ext cx="990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659" y="1592663"/>
            <a:ext cx="5006015" cy="50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56262" y="264844"/>
            <a:ext cx="9017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Nyisd ki a tankönyvet a 76. oldalon! </a:t>
            </a:r>
          </a:p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jól a képet, és válaszolj hangosan a kérdésekre!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2551" y="2999809"/>
            <a:ext cx="7494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Kiket látsz a képen?</a:t>
            </a:r>
          </a:p>
          <a:p>
            <a:pPr marL="342900" indent="-342900">
              <a:buAutoNum type="arabicPeriod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Honnan lehet tudni, hogy viharba kerültek az emberek?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Figyeld az arcokat!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 a különbség az arckifejezések között?</a:t>
            </a:r>
          </a:p>
          <a:p>
            <a:pPr marL="342900" indent="-342900">
              <a:buAutoNum type="arabicPeriod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33" y="2184935"/>
            <a:ext cx="4588979" cy="4581625"/>
          </a:xfrm>
          <a:prstGeom prst="rect">
            <a:avLst/>
          </a:prstGeom>
        </p:spPr>
      </p:pic>
      <p:pic>
        <p:nvPicPr>
          <p:cNvPr id="9" name="Kép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371" y="87743"/>
            <a:ext cx="2691891" cy="2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455816" y="237363"/>
            <a:ext cx="979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Hangosan olvasd fel a 76. oldalon a lecke szövegét! </a:t>
            </a:r>
          </a:p>
        </p:txBody>
      </p:sp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54003"/>
            <a:ext cx="2349939" cy="241938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0871" t="18255" r="16290"/>
          <a:stretch/>
        </p:blipFill>
        <p:spPr>
          <a:xfrm>
            <a:off x="2579226" y="1249684"/>
            <a:ext cx="8903714" cy="4159713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>
            <a:off x="6368031" y="5574860"/>
            <a:ext cx="0" cy="120315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7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4922378"/>
            <a:ext cx="1928021" cy="193562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16082" y="4943855"/>
            <a:ext cx="664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csodálkoztak így a tanítványok?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71217" y="6027003"/>
            <a:ext cx="9937813" cy="830997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 lehet, akkor a válaszodat a Szüleid segítségével küldd el a hittanoktatódnak!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76912"/>
            <a:ext cx="1928021" cy="190571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84" y="1179164"/>
            <a:ext cx="10129881" cy="335865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033898" y="381242"/>
            <a:ext cx="1032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Hangosan olvasd fel a tanítványok csodálkozó kérdését!</a:t>
            </a:r>
          </a:p>
        </p:txBody>
      </p:sp>
    </p:spTree>
    <p:extLst>
      <p:ext uri="{BB962C8B-B14F-4D97-AF65-F5344CB8AC3E}">
        <p14:creationId xmlns:p14="http://schemas.microsoft.com/office/powerpoint/2010/main" val="388798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3255" y="2626686"/>
            <a:ext cx="233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EZ,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18621" y="718792"/>
            <a:ext cx="98322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az aranymondást mozgással kísérve!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61568" y="2784919"/>
            <a:ext cx="46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Tárd szét csodálkozva a kezed.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3255" y="3477630"/>
            <a:ext cx="511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A SZELEK IS,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261567" y="3564953"/>
            <a:ext cx="46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Mutasd a szél mozgását.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3061" cy="208868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73255" y="4387029"/>
            <a:ext cx="360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TENGER IS,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3255" y="5296428"/>
            <a:ext cx="719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ENGEDELMESKEDNEK NEKI?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261566" y="4419051"/>
            <a:ext cx="46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Mutasd a tenger hullámzását.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350492" y="5380062"/>
            <a:ext cx="375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Hajtsd meg a fejed.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3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323333" y="4928821"/>
            <a:ext cx="8701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Kattints a linkre, és végezd el a feladatot! 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533" y="263383"/>
            <a:ext cx="2265800" cy="214060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25634" y="714162"/>
            <a:ext cx="788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Vajon mit érezhettek a tanítványok? 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133845" y="2954477"/>
            <a:ext cx="9891206" cy="14238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u="sng" dirty="0">
                <a:hlinkClick r:id="rId3"/>
              </a:rPr>
              <a:t>https://wordwall.net/play/912/585/663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0199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92899" y="5613703"/>
            <a:ext cx="59946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Ha tudod, énekeld te is!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" y="74215"/>
            <a:ext cx="2450716" cy="244703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647740" y="2470101"/>
            <a:ext cx="7472864" cy="2554545"/>
          </a:xfrm>
          <a:prstGeom prst="rect">
            <a:avLst/>
          </a:prstGeom>
          <a:solidFill>
            <a:srgbClr val="F7D097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hív, bár zúg, morajlik életünk vad tengere,</a:t>
            </a:r>
          </a:p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hívása tisztán hangzik, </a:t>
            </a:r>
          </a:p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 kövess, ó, jöjj, ide!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339179" y="5369983"/>
            <a:ext cx="37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(Református Énekeskönyv 299. éneke)</a:t>
            </a:r>
            <a:endParaRPr lang="hu-H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82057" y="1170657"/>
            <a:ext cx="921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www.youtube.com/watch?v=PCSg-qX3ATE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39257" y="237331"/>
            <a:ext cx="8040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333002" y="83923"/>
            <a:ext cx="985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Oldd meg a tankönyv 79. oldalán a 4. feladatot! 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02126" cy="20185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01" y="1063529"/>
            <a:ext cx="4587564" cy="494102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96686" y="6337826"/>
            <a:ext cx="11495314" cy="369332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választ egy lapra! Ha lehet, akkor a megoldást a Szüleid segítségével küldd el a hittanoktatódnak!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377</Words>
  <Application>Microsoft Office PowerPoint</Application>
  <PresentationFormat>Szélesvásznú</PresentationFormat>
  <Paragraphs>62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Calisto MT</vt:lpstr>
      <vt:lpstr>Comic Sans MS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56</cp:revision>
  <dcterms:created xsi:type="dcterms:W3CDTF">2020-03-16T06:58:02Z</dcterms:created>
  <dcterms:modified xsi:type="dcterms:W3CDTF">2020-03-17T10:00:45Z</dcterms:modified>
</cp:coreProperties>
</file>