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2" r:id="rId6"/>
    <p:sldId id="265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2A2522"/>
    <a:srgbClr val="8F7C72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7219406" y="2180783"/>
            <a:ext cx="4866715" cy="4154984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Köszönjük, ha segítenek a mai digitális hittanórán!</a:t>
            </a:r>
          </a:p>
          <a:p>
            <a:pPr algn="ctr"/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</a:t>
            </a:r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alábbiakra: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hittankönyv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lló,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ragasztó,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ilctollak vagy színes ceruzák.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12257"/>
            <a:ext cx="4052236" cy="4045742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>
            <a:off x="4124665" y="2000486"/>
            <a:ext cx="2906830" cy="2834642"/>
          </a:xfrm>
          <a:prstGeom prst="ellipse">
            <a:avLst/>
          </a:prstGeom>
          <a:solidFill>
            <a:srgbClr val="CA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Egyházi iskolák</a:t>
            </a:r>
          </a:p>
          <a:p>
            <a:pPr algn="ctr"/>
            <a:r>
              <a:rPr lang="hu-HU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osztályos tanulói számára</a:t>
            </a:r>
            <a:endParaRPr lang="hu-HU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19/B. JÉZUS LECSENDESÍTI </a:t>
            </a:r>
          </a:p>
          <a:p>
            <a:pPr algn="ctr"/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A TENGERT</a:t>
            </a:r>
            <a:endParaRPr lang="hu-HU" sz="5400" dirty="0">
              <a:solidFill>
                <a:srgbClr val="AE2E5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2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819253" y="284891"/>
            <a:ext cx="934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mai  digitális hittanórát  is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óra eleji imádsággal!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 tudod, mondd el emlékezetből!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00" y="2175122"/>
            <a:ext cx="4333875" cy="4352925"/>
          </a:xfrm>
          <a:prstGeom prst="rect">
            <a:avLst/>
          </a:prstGeom>
        </p:spPr>
      </p:pic>
      <p:pic>
        <p:nvPicPr>
          <p:cNvPr id="7" name="Kép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9" y="83119"/>
            <a:ext cx="2149763" cy="19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504106" y="264027"/>
            <a:ext cx="8528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Nyisd ki a tankönyvet a 88. és a 89. oldalon! 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két képet!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504106" y="1606913"/>
            <a:ext cx="86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Emlékezz vissza! Mi történt a viharral?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48" y="2639070"/>
            <a:ext cx="3606327" cy="374052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75" y="2691926"/>
            <a:ext cx="3836111" cy="3687672"/>
          </a:xfrm>
          <a:prstGeom prst="rect">
            <a:avLst/>
          </a:prstGeom>
        </p:spPr>
      </p:pic>
      <p:pic>
        <p:nvPicPr>
          <p:cNvPr id="16" name="Kép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729" y="144016"/>
            <a:ext cx="2215651" cy="21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" y="239273"/>
            <a:ext cx="735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2A2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makettet! 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tankönyv 93. oldalán találod a leírást!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023" y="0"/>
            <a:ext cx="4826977" cy="68646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9" y="1733402"/>
            <a:ext cx="2126976" cy="23259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72" y="1968029"/>
            <a:ext cx="1875148" cy="16740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741" y="1667644"/>
            <a:ext cx="2483916" cy="227485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4098195"/>
            <a:ext cx="735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sablonokat tankönyv végén találod!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5903893"/>
            <a:ext cx="7350333" cy="954107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kész makett segítségével meséld el a tenger lecsendesítésének a történetét!</a:t>
            </a:r>
          </a:p>
        </p:txBody>
      </p:sp>
    </p:spTree>
    <p:extLst>
      <p:ext uri="{BB962C8B-B14F-4D97-AF65-F5344CB8AC3E}">
        <p14:creationId xmlns:p14="http://schemas.microsoft.com/office/powerpoint/2010/main" val="1197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313795" y="391219"/>
            <a:ext cx="729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imádkozz: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54" y="1296014"/>
            <a:ext cx="5194404" cy="5173585"/>
          </a:xfrm>
          <a:prstGeom prst="rect">
            <a:avLst/>
          </a:prstGeom>
        </p:spPr>
      </p:pic>
      <p:pic>
        <p:nvPicPr>
          <p:cNvPr id="6" name="Kép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6" y="163629"/>
            <a:ext cx="2173584" cy="1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9153524" y="2960822"/>
            <a:ext cx="2089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8" name="Ellipszis 7"/>
          <p:cNvSpPr>
            <a:spLocks/>
          </p:cNvSpPr>
          <p:nvPr/>
        </p:nvSpPr>
        <p:spPr>
          <a:xfrm>
            <a:off x="264920" y="2597920"/>
            <a:ext cx="3600000" cy="3600000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98095" y="2842538"/>
            <a:ext cx="2533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az fenti Igével:</a:t>
            </a:r>
            <a:endParaRPr lang="hu-HU" sz="28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558014" y="507985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1" y="4190936"/>
            <a:ext cx="2738438" cy="234424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10715" y="1612719"/>
            <a:ext cx="10842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AE2E51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„</a:t>
            </a:r>
            <a:r>
              <a:rPr lang="hu-HU" sz="2800" b="1" dirty="0">
                <a:solidFill>
                  <a:srgbClr val="AE2E5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Áldjon meg titeket az Úr, aki az eget és a földet alkotta</a:t>
            </a:r>
            <a:r>
              <a:rPr lang="hu-HU" sz="2800" b="1" dirty="0" smtClean="0">
                <a:solidFill>
                  <a:srgbClr val="AE2E5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!”</a:t>
            </a:r>
          </a:p>
          <a:p>
            <a:pPr algn="ctr"/>
            <a:r>
              <a:rPr lang="hu-HU" sz="2800" b="1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Zsoltárok könyve 115,15</a:t>
            </a:r>
            <a:endParaRPr lang="hu-HU" sz="28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>
            <a:spLocks/>
          </p:cNvSpPr>
          <p:nvPr/>
        </p:nvSpPr>
        <p:spPr>
          <a:xfrm>
            <a:off x="8255944" y="2596810"/>
            <a:ext cx="3600000" cy="3600000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4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159</Words>
  <Application>Microsoft Office PowerPoint</Application>
  <PresentationFormat>Szélesvásznú</PresentationFormat>
  <Paragraphs>35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Calisto MT</vt:lpstr>
      <vt:lpstr>Comic Sans MS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45</cp:revision>
  <dcterms:created xsi:type="dcterms:W3CDTF">2020-03-16T06:58:02Z</dcterms:created>
  <dcterms:modified xsi:type="dcterms:W3CDTF">2020-03-17T10:04:39Z</dcterms:modified>
</cp:coreProperties>
</file>