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69" r:id="rId6"/>
    <p:sldId id="258" r:id="rId7"/>
    <p:sldId id="270" r:id="rId8"/>
    <p:sldId id="266" r:id="rId9"/>
    <p:sldId id="262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0CC"/>
    <a:srgbClr val="00FFFF"/>
    <a:srgbClr val="FFFF71"/>
    <a:srgbClr val="299E73"/>
    <a:srgbClr val="F58221"/>
    <a:srgbClr val="CBF488"/>
    <a:srgbClr val="FFFFCC"/>
    <a:srgbClr val="AE2E51"/>
    <a:srgbClr val="FFFF2D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920/179/34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/>
        </p:nvSpPr>
        <p:spPr>
          <a:xfrm>
            <a:off x="563690" y="2002220"/>
            <a:ext cx="3551110" cy="3499945"/>
          </a:xfrm>
          <a:prstGeom prst="ellipse">
            <a:avLst/>
          </a:prstGeom>
          <a:solidFill>
            <a:srgbClr val="CA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Egyházi iskolák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osztályos tanulói számára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JÉZUS SEGÍT LEGYŐZNI A FÉLELMET</a:t>
            </a:r>
            <a:endParaRPr lang="hu-HU" sz="4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29655" y="1355637"/>
            <a:ext cx="7462345" cy="4524315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algn="ctr"/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</a:t>
            </a:r>
            <a:r>
              <a:rPr lang="hu-HU" sz="2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alábbiakra: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hittankönyv,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ükör,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</a:t>
            </a: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zínes ceruzák (lehet: ragasztó, színes papír).</a:t>
            </a: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CBF488"/>
            </a:gs>
            <a:gs pos="76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zis 25"/>
          <p:cNvSpPr>
            <a:spLocks noChangeAspect="1"/>
          </p:cNvSpPr>
          <p:nvPr/>
        </p:nvSpPr>
        <p:spPr>
          <a:xfrm>
            <a:off x="8423383" y="2813364"/>
            <a:ext cx="3422434" cy="3422434"/>
          </a:xfrm>
          <a:prstGeom prst="ellipse">
            <a:avLst/>
          </a:prstGeom>
          <a:solidFill>
            <a:schemeClr val="bg1"/>
          </a:solidFill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06316" y="1317300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734575" y="3793579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2" name="Ellipszis 21"/>
          <p:cNvSpPr>
            <a:spLocks noChangeAspect="1"/>
          </p:cNvSpPr>
          <p:nvPr/>
        </p:nvSpPr>
        <p:spPr>
          <a:xfrm>
            <a:off x="219568" y="2845090"/>
            <a:ext cx="3422434" cy="3422434"/>
          </a:xfrm>
          <a:prstGeom prst="ellipse">
            <a:avLst/>
          </a:prstGeom>
          <a:solidFill>
            <a:schemeClr val="bg1"/>
          </a:solidFill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28277" y="3555085"/>
            <a:ext cx="308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 fenti Igével: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0959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56891"/>
            <a:ext cx="2149763" cy="19756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916621" y="119575"/>
            <a:ext cx="666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óra eleji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96" y="1420668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"/>
          <p:cNvSpPr/>
          <p:nvPr/>
        </p:nvSpPr>
        <p:spPr>
          <a:xfrm>
            <a:off x="-14657" y="-36943"/>
            <a:ext cx="12206657" cy="2475344"/>
          </a:xfrm>
          <a:custGeom>
            <a:avLst/>
            <a:gdLst>
              <a:gd name="connsiteX0" fmla="*/ 0 w 2245659"/>
              <a:gd name="connsiteY0" fmla="*/ 568513 h 1137025"/>
              <a:gd name="connsiteX1" fmla="*/ 1122830 w 2245659"/>
              <a:gd name="connsiteY1" fmla="*/ 0 h 1137025"/>
              <a:gd name="connsiteX2" fmla="*/ 2245660 w 2245659"/>
              <a:gd name="connsiteY2" fmla="*/ 568513 h 1137025"/>
              <a:gd name="connsiteX3" fmla="*/ 1122830 w 2245659"/>
              <a:gd name="connsiteY3" fmla="*/ 1137026 h 1137025"/>
              <a:gd name="connsiteX4" fmla="*/ 0 w 2245659"/>
              <a:gd name="connsiteY4" fmla="*/ 568513 h 1137025"/>
              <a:gd name="connsiteX0" fmla="*/ 0 w 4343402"/>
              <a:gd name="connsiteY0" fmla="*/ 719481 h 1303035"/>
              <a:gd name="connsiteX1" fmla="*/ 1122830 w 4343402"/>
              <a:gd name="connsiteY1" fmla="*/ 150968 h 1303035"/>
              <a:gd name="connsiteX2" fmla="*/ 4343402 w 4343402"/>
              <a:gd name="connsiteY2" fmla="*/ 168152 h 1303035"/>
              <a:gd name="connsiteX3" fmla="*/ 1122830 w 4343402"/>
              <a:gd name="connsiteY3" fmla="*/ 1287994 h 1303035"/>
              <a:gd name="connsiteX4" fmla="*/ 0 w 4343402"/>
              <a:gd name="connsiteY4" fmla="*/ 719481 h 1303035"/>
              <a:gd name="connsiteX0" fmla="*/ 0 w 4518656"/>
              <a:gd name="connsiteY0" fmla="*/ 622242 h 1194107"/>
              <a:gd name="connsiteX1" fmla="*/ 1122830 w 4518656"/>
              <a:gd name="connsiteY1" fmla="*/ 53729 h 1194107"/>
              <a:gd name="connsiteX2" fmla="*/ 4343402 w 4518656"/>
              <a:gd name="connsiteY2" fmla="*/ 70913 h 1194107"/>
              <a:gd name="connsiteX3" fmla="*/ 3792070 w 4518656"/>
              <a:gd name="connsiteY3" fmla="*/ 820212 h 1194107"/>
              <a:gd name="connsiteX4" fmla="*/ 1122830 w 4518656"/>
              <a:gd name="connsiteY4" fmla="*/ 1190755 h 1194107"/>
              <a:gd name="connsiteX5" fmla="*/ 0 w 4518656"/>
              <a:gd name="connsiteY5" fmla="*/ 622242 h 1194107"/>
              <a:gd name="connsiteX0" fmla="*/ 0 w 4484899"/>
              <a:gd name="connsiteY0" fmla="*/ 622242 h 1286378"/>
              <a:gd name="connsiteX1" fmla="*/ 1122830 w 4484899"/>
              <a:gd name="connsiteY1" fmla="*/ 53729 h 1286378"/>
              <a:gd name="connsiteX2" fmla="*/ 4343402 w 4484899"/>
              <a:gd name="connsiteY2" fmla="*/ 70913 h 1286378"/>
              <a:gd name="connsiteX3" fmla="*/ 3792070 w 4484899"/>
              <a:gd name="connsiteY3" fmla="*/ 820212 h 1286378"/>
              <a:gd name="connsiteX4" fmla="*/ 2501152 w 4484899"/>
              <a:gd name="connsiteY4" fmla="*/ 1250518 h 1286378"/>
              <a:gd name="connsiteX5" fmla="*/ 1122830 w 4484899"/>
              <a:gd name="connsiteY5" fmla="*/ 1190755 h 1286378"/>
              <a:gd name="connsiteX6" fmla="*/ 0 w 4484899"/>
              <a:gd name="connsiteY6" fmla="*/ 622242 h 1286378"/>
              <a:gd name="connsiteX0" fmla="*/ 5 w 4484904"/>
              <a:gd name="connsiteY0" fmla="*/ 1810371 h 2474507"/>
              <a:gd name="connsiteX1" fmla="*/ 1136282 w 4484904"/>
              <a:gd name="connsiteY1" fmla="*/ 4729 h 2474507"/>
              <a:gd name="connsiteX2" fmla="*/ 4343407 w 4484904"/>
              <a:gd name="connsiteY2" fmla="*/ 1259042 h 2474507"/>
              <a:gd name="connsiteX3" fmla="*/ 3792075 w 4484904"/>
              <a:gd name="connsiteY3" fmla="*/ 2008341 h 2474507"/>
              <a:gd name="connsiteX4" fmla="*/ 2501157 w 4484904"/>
              <a:gd name="connsiteY4" fmla="*/ 2438647 h 2474507"/>
              <a:gd name="connsiteX5" fmla="*/ 1122835 w 4484904"/>
              <a:gd name="connsiteY5" fmla="*/ 2378884 h 2474507"/>
              <a:gd name="connsiteX6" fmla="*/ 5 w 4484904"/>
              <a:gd name="connsiteY6" fmla="*/ 1810371 h 2474507"/>
              <a:gd name="connsiteX0" fmla="*/ 5 w 5114164"/>
              <a:gd name="connsiteY0" fmla="*/ 1960032 h 2624168"/>
              <a:gd name="connsiteX1" fmla="*/ 1136282 w 5114164"/>
              <a:gd name="connsiteY1" fmla="*/ 154390 h 2624168"/>
              <a:gd name="connsiteX2" fmla="*/ 5029207 w 5114164"/>
              <a:gd name="connsiteY2" fmla="*/ 144679 h 2624168"/>
              <a:gd name="connsiteX3" fmla="*/ 3792075 w 5114164"/>
              <a:gd name="connsiteY3" fmla="*/ 2158002 h 2624168"/>
              <a:gd name="connsiteX4" fmla="*/ 2501157 w 5114164"/>
              <a:gd name="connsiteY4" fmla="*/ 2588308 h 2624168"/>
              <a:gd name="connsiteX5" fmla="*/ 1122835 w 5114164"/>
              <a:gd name="connsiteY5" fmla="*/ 2528545 h 2624168"/>
              <a:gd name="connsiteX6" fmla="*/ 5 w 5114164"/>
              <a:gd name="connsiteY6" fmla="*/ 1960032 h 2624168"/>
              <a:gd name="connsiteX0" fmla="*/ 5 w 5122427"/>
              <a:gd name="connsiteY0" fmla="*/ 1960032 h 2624168"/>
              <a:gd name="connsiteX1" fmla="*/ 1136282 w 5122427"/>
              <a:gd name="connsiteY1" fmla="*/ 154390 h 2624168"/>
              <a:gd name="connsiteX2" fmla="*/ 5029207 w 5122427"/>
              <a:gd name="connsiteY2" fmla="*/ 144679 h 2624168"/>
              <a:gd name="connsiteX3" fmla="*/ 3792075 w 5122427"/>
              <a:gd name="connsiteY3" fmla="*/ 2158002 h 2624168"/>
              <a:gd name="connsiteX4" fmla="*/ 2501157 w 5122427"/>
              <a:gd name="connsiteY4" fmla="*/ 2588308 h 2624168"/>
              <a:gd name="connsiteX5" fmla="*/ 1122835 w 5122427"/>
              <a:gd name="connsiteY5" fmla="*/ 2528545 h 2624168"/>
              <a:gd name="connsiteX6" fmla="*/ 5 w 5122427"/>
              <a:gd name="connsiteY6" fmla="*/ 1960032 h 2624168"/>
              <a:gd name="connsiteX0" fmla="*/ 5 w 5923179"/>
              <a:gd name="connsiteY0" fmla="*/ 2007037 h 2671173"/>
              <a:gd name="connsiteX1" fmla="*/ 1136282 w 5923179"/>
              <a:gd name="connsiteY1" fmla="*/ 201395 h 2671173"/>
              <a:gd name="connsiteX2" fmla="*/ 5029207 w 5923179"/>
              <a:gd name="connsiteY2" fmla="*/ 191684 h 2671173"/>
              <a:gd name="connsiteX3" fmla="*/ 5876370 w 5923179"/>
              <a:gd name="connsiteY3" fmla="*/ 1438524 h 2671173"/>
              <a:gd name="connsiteX4" fmla="*/ 3792075 w 5923179"/>
              <a:gd name="connsiteY4" fmla="*/ 2205007 h 2671173"/>
              <a:gd name="connsiteX5" fmla="*/ 2501157 w 5923179"/>
              <a:gd name="connsiteY5" fmla="*/ 2635313 h 2671173"/>
              <a:gd name="connsiteX6" fmla="*/ 1122835 w 5923179"/>
              <a:gd name="connsiteY6" fmla="*/ 2575550 h 2671173"/>
              <a:gd name="connsiteX7" fmla="*/ 5 w 5923179"/>
              <a:gd name="connsiteY7" fmla="*/ 2007037 h 2671173"/>
              <a:gd name="connsiteX0" fmla="*/ 5 w 5923179"/>
              <a:gd name="connsiteY0" fmla="*/ 2007037 h 2671173"/>
              <a:gd name="connsiteX1" fmla="*/ 1136282 w 5923179"/>
              <a:gd name="connsiteY1" fmla="*/ 201395 h 2671173"/>
              <a:gd name="connsiteX2" fmla="*/ 5029207 w 5923179"/>
              <a:gd name="connsiteY2" fmla="*/ 191684 h 2671173"/>
              <a:gd name="connsiteX3" fmla="*/ 5876370 w 5923179"/>
              <a:gd name="connsiteY3" fmla="*/ 1438524 h 2671173"/>
              <a:gd name="connsiteX4" fmla="*/ 3966887 w 5923179"/>
              <a:gd name="connsiteY4" fmla="*/ 1438524 h 2671173"/>
              <a:gd name="connsiteX5" fmla="*/ 2501157 w 5923179"/>
              <a:gd name="connsiteY5" fmla="*/ 2635313 h 2671173"/>
              <a:gd name="connsiteX6" fmla="*/ 1122835 w 5923179"/>
              <a:gd name="connsiteY6" fmla="*/ 2575550 h 2671173"/>
              <a:gd name="connsiteX7" fmla="*/ 5 w 5923179"/>
              <a:gd name="connsiteY7" fmla="*/ 2007037 h 2671173"/>
              <a:gd name="connsiteX0" fmla="*/ 5 w 5923179"/>
              <a:gd name="connsiteY0" fmla="*/ 2007037 h 2671173"/>
              <a:gd name="connsiteX1" fmla="*/ 1136282 w 5923179"/>
              <a:gd name="connsiteY1" fmla="*/ 201395 h 2671173"/>
              <a:gd name="connsiteX2" fmla="*/ 5029207 w 5923179"/>
              <a:gd name="connsiteY2" fmla="*/ 191684 h 2671173"/>
              <a:gd name="connsiteX3" fmla="*/ 5876370 w 5923179"/>
              <a:gd name="connsiteY3" fmla="*/ 1438524 h 2671173"/>
              <a:gd name="connsiteX4" fmla="*/ 3966887 w 5923179"/>
              <a:gd name="connsiteY4" fmla="*/ 1438524 h 2671173"/>
              <a:gd name="connsiteX5" fmla="*/ 2501157 w 5923179"/>
              <a:gd name="connsiteY5" fmla="*/ 2635313 h 2671173"/>
              <a:gd name="connsiteX6" fmla="*/ 1122835 w 5923179"/>
              <a:gd name="connsiteY6" fmla="*/ 2575550 h 2671173"/>
              <a:gd name="connsiteX7" fmla="*/ 5 w 5923179"/>
              <a:gd name="connsiteY7" fmla="*/ 2007037 h 2671173"/>
              <a:gd name="connsiteX0" fmla="*/ 5 w 5923179"/>
              <a:gd name="connsiteY0" fmla="*/ 2007037 h 2671173"/>
              <a:gd name="connsiteX1" fmla="*/ 1136282 w 5923179"/>
              <a:gd name="connsiteY1" fmla="*/ 201395 h 2671173"/>
              <a:gd name="connsiteX2" fmla="*/ 5029207 w 5923179"/>
              <a:gd name="connsiteY2" fmla="*/ 191684 h 2671173"/>
              <a:gd name="connsiteX3" fmla="*/ 5876370 w 5923179"/>
              <a:gd name="connsiteY3" fmla="*/ 1438524 h 2671173"/>
              <a:gd name="connsiteX4" fmla="*/ 3966887 w 5923179"/>
              <a:gd name="connsiteY4" fmla="*/ 1438524 h 2671173"/>
              <a:gd name="connsiteX5" fmla="*/ 2501157 w 5923179"/>
              <a:gd name="connsiteY5" fmla="*/ 2635313 h 2671173"/>
              <a:gd name="connsiteX6" fmla="*/ 1122835 w 5923179"/>
              <a:gd name="connsiteY6" fmla="*/ 2575550 h 2671173"/>
              <a:gd name="connsiteX7" fmla="*/ 5 w 5923179"/>
              <a:gd name="connsiteY7" fmla="*/ 2007037 h 2671173"/>
              <a:gd name="connsiteX0" fmla="*/ 7380 w 5930554"/>
              <a:gd name="connsiteY0" fmla="*/ 2007037 h 2637666"/>
              <a:gd name="connsiteX1" fmla="*/ 1143657 w 5930554"/>
              <a:gd name="connsiteY1" fmla="*/ 201395 h 2637666"/>
              <a:gd name="connsiteX2" fmla="*/ 5036582 w 5930554"/>
              <a:gd name="connsiteY2" fmla="*/ 191684 h 2637666"/>
              <a:gd name="connsiteX3" fmla="*/ 5883745 w 5930554"/>
              <a:gd name="connsiteY3" fmla="*/ 1438524 h 2637666"/>
              <a:gd name="connsiteX4" fmla="*/ 3974262 w 5930554"/>
              <a:gd name="connsiteY4" fmla="*/ 1438524 h 2637666"/>
              <a:gd name="connsiteX5" fmla="*/ 2508532 w 5930554"/>
              <a:gd name="connsiteY5" fmla="*/ 2635313 h 2637666"/>
              <a:gd name="connsiteX6" fmla="*/ 1533622 w 5930554"/>
              <a:gd name="connsiteY6" fmla="*/ 1419103 h 2637666"/>
              <a:gd name="connsiteX7" fmla="*/ 7380 w 5930554"/>
              <a:gd name="connsiteY7" fmla="*/ 2007037 h 2637666"/>
              <a:gd name="connsiteX0" fmla="*/ 7380 w 5930554"/>
              <a:gd name="connsiteY0" fmla="*/ 2007037 h 2275376"/>
              <a:gd name="connsiteX1" fmla="*/ 1143657 w 5930554"/>
              <a:gd name="connsiteY1" fmla="*/ 201395 h 2275376"/>
              <a:gd name="connsiteX2" fmla="*/ 5036582 w 5930554"/>
              <a:gd name="connsiteY2" fmla="*/ 191684 h 2275376"/>
              <a:gd name="connsiteX3" fmla="*/ 5883745 w 5930554"/>
              <a:gd name="connsiteY3" fmla="*/ 1438524 h 2275376"/>
              <a:gd name="connsiteX4" fmla="*/ 3974262 w 5930554"/>
              <a:gd name="connsiteY4" fmla="*/ 1438524 h 2275376"/>
              <a:gd name="connsiteX5" fmla="*/ 2589215 w 5930554"/>
              <a:gd name="connsiteY5" fmla="*/ 2272242 h 2275376"/>
              <a:gd name="connsiteX6" fmla="*/ 1533622 w 5930554"/>
              <a:gd name="connsiteY6" fmla="*/ 1419103 h 2275376"/>
              <a:gd name="connsiteX7" fmla="*/ 7380 w 5930554"/>
              <a:gd name="connsiteY7" fmla="*/ 2007037 h 2275376"/>
              <a:gd name="connsiteX0" fmla="*/ 7380 w 5930554"/>
              <a:gd name="connsiteY0" fmla="*/ 2007037 h 2275331"/>
              <a:gd name="connsiteX1" fmla="*/ 1143657 w 5930554"/>
              <a:gd name="connsiteY1" fmla="*/ 201395 h 2275331"/>
              <a:gd name="connsiteX2" fmla="*/ 5036582 w 5930554"/>
              <a:gd name="connsiteY2" fmla="*/ 191684 h 2275331"/>
              <a:gd name="connsiteX3" fmla="*/ 5883745 w 5930554"/>
              <a:gd name="connsiteY3" fmla="*/ 1438524 h 2275331"/>
              <a:gd name="connsiteX4" fmla="*/ 3974262 w 5930554"/>
              <a:gd name="connsiteY4" fmla="*/ 1438524 h 2275331"/>
              <a:gd name="connsiteX5" fmla="*/ 2589215 w 5930554"/>
              <a:gd name="connsiteY5" fmla="*/ 2272242 h 2275331"/>
              <a:gd name="connsiteX6" fmla="*/ 1533622 w 5930554"/>
              <a:gd name="connsiteY6" fmla="*/ 1419103 h 2275331"/>
              <a:gd name="connsiteX7" fmla="*/ 7380 w 5930554"/>
              <a:gd name="connsiteY7" fmla="*/ 2007037 h 2275331"/>
              <a:gd name="connsiteX0" fmla="*/ 7380 w 5930554"/>
              <a:gd name="connsiteY0" fmla="*/ 2007037 h 2275331"/>
              <a:gd name="connsiteX1" fmla="*/ 1143657 w 5930554"/>
              <a:gd name="connsiteY1" fmla="*/ 201395 h 2275331"/>
              <a:gd name="connsiteX2" fmla="*/ 5036582 w 5930554"/>
              <a:gd name="connsiteY2" fmla="*/ 191684 h 2275331"/>
              <a:gd name="connsiteX3" fmla="*/ 5883745 w 5930554"/>
              <a:gd name="connsiteY3" fmla="*/ 1438524 h 2275331"/>
              <a:gd name="connsiteX4" fmla="*/ 3974262 w 5930554"/>
              <a:gd name="connsiteY4" fmla="*/ 1438524 h 2275331"/>
              <a:gd name="connsiteX5" fmla="*/ 2589215 w 5930554"/>
              <a:gd name="connsiteY5" fmla="*/ 2272242 h 2275331"/>
              <a:gd name="connsiteX6" fmla="*/ 1533622 w 5930554"/>
              <a:gd name="connsiteY6" fmla="*/ 1419103 h 2275331"/>
              <a:gd name="connsiteX7" fmla="*/ 7380 w 5930554"/>
              <a:gd name="connsiteY7" fmla="*/ 2007037 h 2275331"/>
              <a:gd name="connsiteX0" fmla="*/ 250671 w 6173845"/>
              <a:gd name="connsiteY0" fmla="*/ 1935637 h 2203931"/>
              <a:gd name="connsiteX1" fmla="*/ 113315 w 6173845"/>
              <a:gd name="connsiteY1" fmla="*/ 720607 h 2203931"/>
              <a:gd name="connsiteX2" fmla="*/ 1386948 w 6173845"/>
              <a:gd name="connsiteY2" fmla="*/ 129995 h 2203931"/>
              <a:gd name="connsiteX3" fmla="*/ 5279873 w 6173845"/>
              <a:gd name="connsiteY3" fmla="*/ 120284 h 2203931"/>
              <a:gd name="connsiteX4" fmla="*/ 6127036 w 6173845"/>
              <a:gd name="connsiteY4" fmla="*/ 1367124 h 2203931"/>
              <a:gd name="connsiteX5" fmla="*/ 4217553 w 6173845"/>
              <a:gd name="connsiteY5" fmla="*/ 1367124 h 2203931"/>
              <a:gd name="connsiteX6" fmla="*/ 2832506 w 6173845"/>
              <a:gd name="connsiteY6" fmla="*/ 2200842 h 2203931"/>
              <a:gd name="connsiteX7" fmla="*/ 1776913 w 6173845"/>
              <a:gd name="connsiteY7" fmla="*/ 1347703 h 2203931"/>
              <a:gd name="connsiteX8" fmla="*/ 250671 w 6173845"/>
              <a:gd name="connsiteY8" fmla="*/ 1935637 h 2203931"/>
              <a:gd name="connsiteX0" fmla="*/ 250671 w 6173845"/>
              <a:gd name="connsiteY0" fmla="*/ 1935637 h 2204643"/>
              <a:gd name="connsiteX1" fmla="*/ 113315 w 6173845"/>
              <a:gd name="connsiteY1" fmla="*/ 720607 h 2204643"/>
              <a:gd name="connsiteX2" fmla="*/ 1386948 w 6173845"/>
              <a:gd name="connsiteY2" fmla="*/ 129995 h 2204643"/>
              <a:gd name="connsiteX3" fmla="*/ 5279873 w 6173845"/>
              <a:gd name="connsiteY3" fmla="*/ 120284 h 2204643"/>
              <a:gd name="connsiteX4" fmla="*/ 6127036 w 6173845"/>
              <a:gd name="connsiteY4" fmla="*/ 1367124 h 2204643"/>
              <a:gd name="connsiteX5" fmla="*/ 4217553 w 6173845"/>
              <a:gd name="connsiteY5" fmla="*/ 1367124 h 2204643"/>
              <a:gd name="connsiteX6" fmla="*/ 3313716 w 6173845"/>
              <a:gd name="connsiteY6" fmla="*/ 1473643 h 2204643"/>
              <a:gd name="connsiteX7" fmla="*/ 2832506 w 6173845"/>
              <a:gd name="connsiteY7" fmla="*/ 2200842 h 2204643"/>
              <a:gd name="connsiteX8" fmla="*/ 1776913 w 6173845"/>
              <a:gd name="connsiteY8" fmla="*/ 1347703 h 2204643"/>
              <a:gd name="connsiteX9" fmla="*/ 250671 w 6173845"/>
              <a:gd name="connsiteY9" fmla="*/ 1935637 h 2204643"/>
              <a:gd name="connsiteX0" fmla="*/ 250671 w 6127962"/>
              <a:gd name="connsiteY0" fmla="*/ 1935637 h 2204643"/>
              <a:gd name="connsiteX1" fmla="*/ 113315 w 6127962"/>
              <a:gd name="connsiteY1" fmla="*/ 720607 h 2204643"/>
              <a:gd name="connsiteX2" fmla="*/ 1386948 w 6127962"/>
              <a:gd name="connsiteY2" fmla="*/ 129995 h 2204643"/>
              <a:gd name="connsiteX3" fmla="*/ 5279873 w 6127962"/>
              <a:gd name="connsiteY3" fmla="*/ 120284 h 2204643"/>
              <a:gd name="connsiteX4" fmla="*/ 6127036 w 6127962"/>
              <a:gd name="connsiteY4" fmla="*/ 1367124 h 2204643"/>
              <a:gd name="connsiteX5" fmla="*/ 5290434 w 6127962"/>
              <a:gd name="connsiteY5" fmla="*/ 1110572 h 2204643"/>
              <a:gd name="connsiteX6" fmla="*/ 4217553 w 6127962"/>
              <a:gd name="connsiteY6" fmla="*/ 1367124 h 2204643"/>
              <a:gd name="connsiteX7" fmla="*/ 3313716 w 6127962"/>
              <a:gd name="connsiteY7" fmla="*/ 1473643 h 2204643"/>
              <a:gd name="connsiteX8" fmla="*/ 2832506 w 6127962"/>
              <a:gd name="connsiteY8" fmla="*/ 2200842 h 2204643"/>
              <a:gd name="connsiteX9" fmla="*/ 1776913 w 6127962"/>
              <a:gd name="connsiteY9" fmla="*/ 1347703 h 2204643"/>
              <a:gd name="connsiteX10" fmla="*/ 250671 w 6127962"/>
              <a:gd name="connsiteY10" fmla="*/ 1935637 h 2204643"/>
              <a:gd name="connsiteX0" fmla="*/ 250671 w 6127744"/>
              <a:gd name="connsiteY0" fmla="*/ 1935637 h 2204643"/>
              <a:gd name="connsiteX1" fmla="*/ 113315 w 6127744"/>
              <a:gd name="connsiteY1" fmla="*/ 720607 h 2204643"/>
              <a:gd name="connsiteX2" fmla="*/ 1386948 w 6127744"/>
              <a:gd name="connsiteY2" fmla="*/ 129995 h 2204643"/>
              <a:gd name="connsiteX3" fmla="*/ 5279873 w 6127744"/>
              <a:gd name="connsiteY3" fmla="*/ 120284 h 2204643"/>
              <a:gd name="connsiteX4" fmla="*/ 6127036 w 6127744"/>
              <a:gd name="connsiteY4" fmla="*/ 1367124 h 2204643"/>
              <a:gd name="connsiteX5" fmla="*/ 5290434 w 6127744"/>
              <a:gd name="connsiteY5" fmla="*/ 1110572 h 2204643"/>
              <a:gd name="connsiteX6" fmla="*/ 4217553 w 6127744"/>
              <a:gd name="connsiteY6" fmla="*/ 1367124 h 2204643"/>
              <a:gd name="connsiteX7" fmla="*/ 3313716 w 6127744"/>
              <a:gd name="connsiteY7" fmla="*/ 1473643 h 2204643"/>
              <a:gd name="connsiteX8" fmla="*/ 2832506 w 6127744"/>
              <a:gd name="connsiteY8" fmla="*/ 2200842 h 2204643"/>
              <a:gd name="connsiteX9" fmla="*/ 1776913 w 6127744"/>
              <a:gd name="connsiteY9" fmla="*/ 1347703 h 2204643"/>
              <a:gd name="connsiteX10" fmla="*/ 250671 w 6127744"/>
              <a:gd name="connsiteY10" fmla="*/ 1935637 h 2204643"/>
              <a:gd name="connsiteX0" fmla="*/ 250671 w 6127744"/>
              <a:gd name="connsiteY0" fmla="*/ 1935637 h 2204643"/>
              <a:gd name="connsiteX1" fmla="*/ 113315 w 6127744"/>
              <a:gd name="connsiteY1" fmla="*/ 720607 h 2204643"/>
              <a:gd name="connsiteX2" fmla="*/ 1386948 w 6127744"/>
              <a:gd name="connsiteY2" fmla="*/ 129995 h 2204643"/>
              <a:gd name="connsiteX3" fmla="*/ 5279873 w 6127744"/>
              <a:gd name="connsiteY3" fmla="*/ 120284 h 2204643"/>
              <a:gd name="connsiteX4" fmla="*/ 6127036 w 6127744"/>
              <a:gd name="connsiteY4" fmla="*/ 1367124 h 2204643"/>
              <a:gd name="connsiteX5" fmla="*/ 5290434 w 6127744"/>
              <a:gd name="connsiteY5" fmla="*/ 1110572 h 2204643"/>
              <a:gd name="connsiteX6" fmla="*/ 4217553 w 6127744"/>
              <a:gd name="connsiteY6" fmla="*/ 1367124 h 2204643"/>
              <a:gd name="connsiteX7" fmla="*/ 3313716 w 6127744"/>
              <a:gd name="connsiteY7" fmla="*/ 1473643 h 2204643"/>
              <a:gd name="connsiteX8" fmla="*/ 2832506 w 6127744"/>
              <a:gd name="connsiteY8" fmla="*/ 2200842 h 2204643"/>
              <a:gd name="connsiteX9" fmla="*/ 1776913 w 6127744"/>
              <a:gd name="connsiteY9" fmla="*/ 1347703 h 2204643"/>
              <a:gd name="connsiteX10" fmla="*/ 250671 w 6127744"/>
              <a:gd name="connsiteY10" fmla="*/ 1935637 h 2204643"/>
              <a:gd name="connsiteX0" fmla="*/ 250671 w 6127708"/>
              <a:gd name="connsiteY0" fmla="*/ 1935637 h 2204643"/>
              <a:gd name="connsiteX1" fmla="*/ 113315 w 6127708"/>
              <a:gd name="connsiteY1" fmla="*/ 720607 h 2204643"/>
              <a:gd name="connsiteX2" fmla="*/ 1386948 w 6127708"/>
              <a:gd name="connsiteY2" fmla="*/ 129995 h 2204643"/>
              <a:gd name="connsiteX3" fmla="*/ 5279873 w 6127708"/>
              <a:gd name="connsiteY3" fmla="*/ 120284 h 2204643"/>
              <a:gd name="connsiteX4" fmla="*/ 6127036 w 6127708"/>
              <a:gd name="connsiteY4" fmla="*/ 1367124 h 2204643"/>
              <a:gd name="connsiteX5" fmla="*/ 5250093 w 6127708"/>
              <a:gd name="connsiteY5" fmla="*/ 895419 h 2204643"/>
              <a:gd name="connsiteX6" fmla="*/ 4217553 w 6127708"/>
              <a:gd name="connsiteY6" fmla="*/ 1367124 h 2204643"/>
              <a:gd name="connsiteX7" fmla="*/ 3313716 w 6127708"/>
              <a:gd name="connsiteY7" fmla="*/ 1473643 h 2204643"/>
              <a:gd name="connsiteX8" fmla="*/ 2832506 w 6127708"/>
              <a:gd name="connsiteY8" fmla="*/ 2200842 h 2204643"/>
              <a:gd name="connsiteX9" fmla="*/ 1776913 w 6127708"/>
              <a:gd name="connsiteY9" fmla="*/ 1347703 h 2204643"/>
              <a:gd name="connsiteX10" fmla="*/ 250671 w 6127708"/>
              <a:gd name="connsiteY10" fmla="*/ 1935637 h 2204643"/>
              <a:gd name="connsiteX0" fmla="*/ 250671 w 9463309"/>
              <a:gd name="connsiteY0" fmla="*/ 1880121 h 2149127"/>
              <a:gd name="connsiteX1" fmla="*/ 113315 w 9463309"/>
              <a:gd name="connsiteY1" fmla="*/ 665091 h 2149127"/>
              <a:gd name="connsiteX2" fmla="*/ 1386948 w 9463309"/>
              <a:gd name="connsiteY2" fmla="*/ 74479 h 2149127"/>
              <a:gd name="connsiteX3" fmla="*/ 5279873 w 9463309"/>
              <a:gd name="connsiteY3" fmla="*/ 64768 h 2149127"/>
              <a:gd name="connsiteX4" fmla="*/ 9459022 w 9463309"/>
              <a:gd name="connsiteY4" fmla="*/ 86868 h 2149127"/>
              <a:gd name="connsiteX5" fmla="*/ 6127036 w 9463309"/>
              <a:gd name="connsiteY5" fmla="*/ 1311608 h 2149127"/>
              <a:gd name="connsiteX6" fmla="*/ 5250093 w 9463309"/>
              <a:gd name="connsiteY6" fmla="*/ 839903 h 2149127"/>
              <a:gd name="connsiteX7" fmla="*/ 4217553 w 9463309"/>
              <a:gd name="connsiteY7" fmla="*/ 1311608 h 2149127"/>
              <a:gd name="connsiteX8" fmla="*/ 3313716 w 9463309"/>
              <a:gd name="connsiteY8" fmla="*/ 1418127 h 2149127"/>
              <a:gd name="connsiteX9" fmla="*/ 2832506 w 9463309"/>
              <a:gd name="connsiteY9" fmla="*/ 2145326 h 2149127"/>
              <a:gd name="connsiteX10" fmla="*/ 1776913 w 9463309"/>
              <a:gd name="connsiteY10" fmla="*/ 1292187 h 2149127"/>
              <a:gd name="connsiteX11" fmla="*/ 250671 w 9463309"/>
              <a:gd name="connsiteY11" fmla="*/ 1880121 h 2149127"/>
              <a:gd name="connsiteX0" fmla="*/ 1311531 w 10524169"/>
              <a:gd name="connsiteY0" fmla="*/ 1947378 h 2216384"/>
              <a:gd name="connsiteX1" fmla="*/ 1174175 w 10524169"/>
              <a:gd name="connsiteY1" fmla="*/ 732348 h 2216384"/>
              <a:gd name="connsiteX2" fmla="*/ 215596 w 10524169"/>
              <a:gd name="connsiteY2" fmla="*/ 34159 h 2216384"/>
              <a:gd name="connsiteX3" fmla="*/ 6340733 w 10524169"/>
              <a:gd name="connsiteY3" fmla="*/ 132025 h 2216384"/>
              <a:gd name="connsiteX4" fmla="*/ 10519882 w 10524169"/>
              <a:gd name="connsiteY4" fmla="*/ 154125 h 2216384"/>
              <a:gd name="connsiteX5" fmla="*/ 7187896 w 10524169"/>
              <a:gd name="connsiteY5" fmla="*/ 1378865 h 2216384"/>
              <a:gd name="connsiteX6" fmla="*/ 6310953 w 10524169"/>
              <a:gd name="connsiteY6" fmla="*/ 907160 h 2216384"/>
              <a:gd name="connsiteX7" fmla="*/ 5278413 w 10524169"/>
              <a:gd name="connsiteY7" fmla="*/ 1378865 h 2216384"/>
              <a:gd name="connsiteX8" fmla="*/ 4374576 w 10524169"/>
              <a:gd name="connsiteY8" fmla="*/ 1485384 h 2216384"/>
              <a:gd name="connsiteX9" fmla="*/ 3893366 w 10524169"/>
              <a:gd name="connsiteY9" fmla="*/ 2212583 h 2216384"/>
              <a:gd name="connsiteX10" fmla="*/ 2837773 w 10524169"/>
              <a:gd name="connsiteY10" fmla="*/ 1359444 h 2216384"/>
              <a:gd name="connsiteX11" fmla="*/ 1311531 w 10524169"/>
              <a:gd name="connsiteY11" fmla="*/ 1947378 h 2216384"/>
              <a:gd name="connsiteX0" fmla="*/ 1414060 w 10626698"/>
              <a:gd name="connsiteY0" fmla="*/ 1962575 h 2231581"/>
              <a:gd name="connsiteX1" fmla="*/ 698481 w 10626698"/>
              <a:gd name="connsiteY1" fmla="*/ 962698 h 2231581"/>
              <a:gd name="connsiteX2" fmla="*/ 318125 w 10626698"/>
              <a:gd name="connsiteY2" fmla="*/ 49356 h 2231581"/>
              <a:gd name="connsiteX3" fmla="*/ 6443262 w 10626698"/>
              <a:gd name="connsiteY3" fmla="*/ 147222 h 2231581"/>
              <a:gd name="connsiteX4" fmla="*/ 10622411 w 10626698"/>
              <a:gd name="connsiteY4" fmla="*/ 169322 h 2231581"/>
              <a:gd name="connsiteX5" fmla="*/ 7290425 w 10626698"/>
              <a:gd name="connsiteY5" fmla="*/ 1394062 h 2231581"/>
              <a:gd name="connsiteX6" fmla="*/ 6413482 w 10626698"/>
              <a:gd name="connsiteY6" fmla="*/ 922357 h 2231581"/>
              <a:gd name="connsiteX7" fmla="*/ 5380942 w 10626698"/>
              <a:gd name="connsiteY7" fmla="*/ 1394062 h 2231581"/>
              <a:gd name="connsiteX8" fmla="*/ 4477105 w 10626698"/>
              <a:gd name="connsiteY8" fmla="*/ 1500581 h 2231581"/>
              <a:gd name="connsiteX9" fmla="*/ 3995895 w 10626698"/>
              <a:gd name="connsiteY9" fmla="*/ 2227780 h 2231581"/>
              <a:gd name="connsiteX10" fmla="*/ 2940302 w 10626698"/>
              <a:gd name="connsiteY10" fmla="*/ 1374641 h 2231581"/>
              <a:gd name="connsiteX11" fmla="*/ 1414060 w 10626698"/>
              <a:gd name="connsiteY11" fmla="*/ 1962575 h 2231581"/>
              <a:gd name="connsiteX0" fmla="*/ 1414060 w 10626698"/>
              <a:gd name="connsiteY0" fmla="*/ 1962575 h 2231581"/>
              <a:gd name="connsiteX1" fmla="*/ 698481 w 10626698"/>
              <a:gd name="connsiteY1" fmla="*/ 962698 h 2231581"/>
              <a:gd name="connsiteX2" fmla="*/ 318125 w 10626698"/>
              <a:gd name="connsiteY2" fmla="*/ 49356 h 2231581"/>
              <a:gd name="connsiteX3" fmla="*/ 6443262 w 10626698"/>
              <a:gd name="connsiteY3" fmla="*/ 147222 h 2231581"/>
              <a:gd name="connsiteX4" fmla="*/ 10622411 w 10626698"/>
              <a:gd name="connsiteY4" fmla="*/ 169322 h 2231581"/>
              <a:gd name="connsiteX5" fmla="*/ 7290425 w 10626698"/>
              <a:gd name="connsiteY5" fmla="*/ 1394062 h 2231581"/>
              <a:gd name="connsiteX6" fmla="*/ 6413482 w 10626698"/>
              <a:gd name="connsiteY6" fmla="*/ 922357 h 2231581"/>
              <a:gd name="connsiteX7" fmla="*/ 5380942 w 10626698"/>
              <a:gd name="connsiteY7" fmla="*/ 1394062 h 2231581"/>
              <a:gd name="connsiteX8" fmla="*/ 4477105 w 10626698"/>
              <a:gd name="connsiteY8" fmla="*/ 1500581 h 2231581"/>
              <a:gd name="connsiteX9" fmla="*/ 3995895 w 10626698"/>
              <a:gd name="connsiteY9" fmla="*/ 2227780 h 2231581"/>
              <a:gd name="connsiteX10" fmla="*/ 2940302 w 10626698"/>
              <a:gd name="connsiteY10" fmla="*/ 1374641 h 2231581"/>
              <a:gd name="connsiteX11" fmla="*/ 1414060 w 10626698"/>
              <a:gd name="connsiteY11" fmla="*/ 1962575 h 2231581"/>
              <a:gd name="connsiteX0" fmla="*/ 1502206 w 10714844"/>
              <a:gd name="connsiteY0" fmla="*/ 1962575 h 2231581"/>
              <a:gd name="connsiteX1" fmla="*/ 786627 w 10714844"/>
              <a:gd name="connsiteY1" fmla="*/ 962698 h 2231581"/>
              <a:gd name="connsiteX2" fmla="*/ 406271 w 10714844"/>
              <a:gd name="connsiteY2" fmla="*/ 49356 h 2231581"/>
              <a:gd name="connsiteX3" fmla="*/ 6531408 w 10714844"/>
              <a:gd name="connsiteY3" fmla="*/ 147222 h 2231581"/>
              <a:gd name="connsiteX4" fmla="*/ 10710557 w 10714844"/>
              <a:gd name="connsiteY4" fmla="*/ 169322 h 2231581"/>
              <a:gd name="connsiteX5" fmla="*/ 7378571 w 10714844"/>
              <a:gd name="connsiteY5" fmla="*/ 1394062 h 2231581"/>
              <a:gd name="connsiteX6" fmla="*/ 6501628 w 10714844"/>
              <a:gd name="connsiteY6" fmla="*/ 922357 h 2231581"/>
              <a:gd name="connsiteX7" fmla="*/ 5469088 w 10714844"/>
              <a:gd name="connsiteY7" fmla="*/ 1394062 h 2231581"/>
              <a:gd name="connsiteX8" fmla="*/ 4565251 w 10714844"/>
              <a:gd name="connsiteY8" fmla="*/ 1500581 h 2231581"/>
              <a:gd name="connsiteX9" fmla="*/ 4084041 w 10714844"/>
              <a:gd name="connsiteY9" fmla="*/ 2227780 h 2231581"/>
              <a:gd name="connsiteX10" fmla="*/ 3028448 w 10714844"/>
              <a:gd name="connsiteY10" fmla="*/ 1374641 h 2231581"/>
              <a:gd name="connsiteX11" fmla="*/ 1502206 w 10714844"/>
              <a:gd name="connsiteY11" fmla="*/ 1962575 h 2231581"/>
              <a:gd name="connsiteX0" fmla="*/ 1502206 w 10714844"/>
              <a:gd name="connsiteY0" fmla="*/ 1962575 h 2231581"/>
              <a:gd name="connsiteX1" fmla="*/ 786627 w 10714844"/>
              <a:gd name="connsiteY1" fmla="*/ 962698 h 2231581"/>
              <a:gd name="connsiteX2" fmla="*/ 406271 w 10714844"/>
              <a:gd name="connsiteY2" fmla="*/ 49356 h 2231581"/>
              <a:gd name="connsiteX3" fmla="*/ 6531408 w 10714844"/>
              <a:gd name="connsiteY3" fmla="*/ 147222 h 2231581"/>
              <a:gd name="connsiteX4" fmla="*/ 10710557 w 10714844"/>
              <a:gd name="connsiteY4" fmla="*/ 169322 h 2231581"/>
              <a:gd name="connsiteX5" fmla="*/ 7378571 w 10714844"/>
              <a:gd name="connsiteY5" fmla="*/ 1394062 h 2231581"/>
              <a:gd name="connsiteX6" fmla="*/ 6501628 w 10714844"/>
              <a:gd name="connsiteY6" fmla="*/ 922357 h 2231581"/>
              <a:gd name="connsiteX7" fmla="*/ 5469088 w 10714844"/>
              <a:gd name="connsiteY7" fmla="*/ 1394062 h 2231581"/>
              <a:gd name="connsiteX8" fmla="*/ 4565251 w 10714844"/>
              <a:gd name="connsiteY8" fmla="*/ 1500581 h 2231581"/>
              <a:gd name="connsiteX9" fmla="*/ 4084041 w 10714844"/>
              <a:gd name="connsiteY9" fmla="*/ 2227780 h 2231581"/>
              <a:gd name="connsiteX10" fmla="*/ 3028448 w 10714844"/>
              <a:gd name="connsiteY10" fmla="*/ 1374641 h 2231581"/>
              <a:gd name="connsiteX11" fmla="*/ 1502206 w 10714844"/>
              <a:gd name="connsiteY11" fmla="*/ 1962575 h 2231581"/>
              <a:gd name="connsiteX0" fmla="*/ 1502206 w 10714844"/>
              <a:gd name="connsiteY0" fmla="*/ 1962575 h 2231581"/>
              <a:gd name="connsiteX1" fmla="*/ 786627 w 10714844"/>
              <a:gd name="connsiteY1" fmla="*/ 962698 h 2231581"/>
              <a:gd name="connsiteX2" fmla="*/ 406271 w 10714844"/>
              <a:gd name="connsiteY2" fmla="*/ 49356 h 2231581"/>
              <a:gd name="connsiteX3" fmla="*/ 6531408 w 10714844"/>
              <a:gd name="connsiteY3" fmla="*/ 147222 h 2231581"/>
              <a:gd name="connsiteX4" fmla="*/ 10710557 w 10714844"/>
              <a:gd name="connsiteY4" fmla="*/ 169322 h 2231581"/>
              <a:gd name="connsiteX5" fmla="*/ 7378571 w 10714844"/>
              <a:gd name="connsiteY5" fmla="*/ 1394062 h 2231581"/>
              <a:gd name="connsiteX6" fmla="*/ 6501628 w 10714844"/>
              <a:gd name="connsiteY6" fmla="*/ 922357 h 2231581"/>
              <a:gd name="connsiteX7" fmla="*/ 5469088 w 10714844"/>
              <a:gd name="connsiteY7" fmla="*/ 1394062 h 2231581"/>
              <a:gd name="connsiteX8" fmla="*/ 4565251 w 10714844"/>
              <a:gd name="connsiteY8" fmla="*/ 1500581 h 2231581"/>
              <a:gd name="connsiteX9" fmla="*/ 4084041 w 10714844"/>
              <a:gd name="connsiteY9" fmla="*/ 2227780 h 2231581"/>
              <a:gd name="connsiteX10" fmla="*/ 3028448 w 10714844"/>
              <a:gd name="connsiteY10" fmla="*/ 1374641 h 2231581"/>
              <a:gd name="connsiteX11" fmla="*/ 1502206 w 10714844"/>
              <a:gd name="connsiteY11" fmla="*/ 1962575 h 2231581"/>
              <a:gd name="connsiteX0" fmla="*/ 1596335 w 10714844"/>
              <a:gd name="connsiteY0" fmla="*/ 1545716 h 2231581"/>
              <a:gd name="connsiteX1" fmla="*/ 786627 w 10714844"/>
              <a:gd name="connsiteY1" fmla="*/ 962698 h 2231581"/>
              <a:gd name="connsiteX2" fmla="*/ 406271 w 10714844"/>
              <a:gd name="connsiteY2" fmla="*/ 49356 h 2231581"/>
              <a:gd name="connsiteX3" fmla="*/ 6531408 w 10714844"/>
              <a:gd name="connsiteY3" fmla="*/ 147222 h 2231581"/>
              <a:gd name="connsiteX4" fmla="*/ 10710557 w 10714844"/>
              <a:gd name="connsiteY4" fmla="*/ 169322 h 2231581"/>
              <a:gd name="connsiteX5" fmla="*/ 7378571 w 10714844"/>
              <a:gd name="connsiteY5" fmla="*/ 1394062 h 2231581"/>
              <a:gd name="connsiteX6" fmla="*/ 6501628 w 10714844"/>
              <a:gd name="connsiteY6" fmla="*/ 922357 h 2231581"/>
              <a:gd name="connsiteX7" fmla="*/ 5469088 w 10714844"/>
              <a:gd name="connsiteY7" fmla="*/ 1394062 h 2231581"/>
              <a:gd name="connsiteX8" fmla="*/ 4565251 w 10714844"/>
              <a:gd name="connsiteY8" fmla="*/ 1500581 h 2231581"/>
              <a:gd name="connsiteX9" fmla="*/ 4084041 w 10714844"/>
              <a:gd name="connsiteY9" fmla="*/ 2227780 h 2231581"/>
              <a:gd name="connsiteX10" fmla="*/ 3028448 w 10714844"/>
              <a:gd name="connsiteY10" fmla="*/ 1374641 h 2231581"/>
              <a:gd name="connsiteX11" fmla="*/ 1596335 w 10714844"/>
              <a:gd name="connsiteY11" fmla="*/ 1545716 h 2231581"/>
              <a:gd name="connsiteX0" fmla="*/ 1596335 w 10714844"/>
              <a:gd name="connsiteY0" fmla="*/ 1545716 h 2231581"/>
              <a:gd name="connsiteX1" fmla="*/ 786627 w 10714844"/>
              <a:gd name="connsiteY1" fmla="*/ 962698 h 2231581"/>
              <a:gd name="connsiteX2" fmla="*/ 406271 w 10714844"/>
              <a:gd name="connsiteY2" fmla="*/ 49356 h 2231581"/>
              <a:gd name="connsiteX3" fmla="*/ 6531408 w 10714844"/>
              <a:gd name="connsiteY3" fmla="*/ 147222 h 2231581"/>
              <a:gd name="connsiteX4" fmla="*/ 10710557 w 10714844"/>
              <a:gd name="connsiteY4" fmla="*/ 169322 h 2231581"/>
              <a:gd name="connsiteX5" fmla="*/ 7378571 w 10714844"/>
              <a:gd name="connsiteY5" fmla="*/ 1394062 h 2231581"/>
              <a:gd name="connsiteX6" fmla="*/ 6501628 w 10714844"/>
              <a:gd name="connsiteY6" fmla="*/ 922357 h 2231581"/>
              <a:gd name="connsiteX7" fmla="*/ 5469088 w 10714844"/>
              <a:gd name="connsiteY7" fmla="*/ 1394062 h 2231581"/>
              <a:gd name="connsiteX8" fmla="*/ 4565251 w 10714844"/>
              <a:gd name="connsiteY8" fmla="*/ 1500581 h 2231581"/>
              <a:gd name="connsiteX9" fmla="*/ 4084041 w 10714844"/>
              <a:gd name="connsiteY9" fmla="*/ 2227780 h 2231581"/>
              <a:gd name="connsiteX10" fmla="*/ 3028448 w 10714844"/>
              <a:gd name="connsiteY10" fmla="*/ 796418 h 2231581"/>
              <a:gd name="connsiteX11" fmla="*/ 1596335 w 10714844"/>
              <a:gd name="connsiteY11" fmla="*/ 1545716 h 2231581"/>
              <a:gd name="connsiteX0" fmla="*/ 1596335 w 10714844"/>
              <a:gd name="connsiteY0" fmla="*/ 1545716 h 2231581"/>
              <a:gd name="connsiteX1" fmla="*/ 786627 w 10714844"/>
              <a:gd name="connsiteY1" fmla="*/ 962698 h 2231581"/>
              <a:gd name="connsiteX2" fmla="*/ 406271 w 10714844"/>
              <a:gd name="connsiteY2" fmla="*/ 49356 h 2231581"/>
              <a:gd name="connsiteX3" fmla="*/ 6531408 w 10714844"/>
              <a:gd name="connsiteY3" fmla="*/ 147222 h 2231581"/>
              <a:gd name="connsiteX4" fmla="*/ 10710557 w 10714844"/>
              <a:gd name="connsiteY4" fmla="*/ 169322 h 2231581"/>
              <a:gd name="connsiteX5" fmla="*/ 7378571 w 10714844"/>
              <a:gd name="connsiteY5" fmla="*/ 1394062 h 2231581"/>
              <a:gd name="connsiteX6" fmla="*/ 6501628 w 10714844"/>
              <a:gd name="connsiteY6" fmla="*/ 922357 h 2231581"/>
              <a:gd name="connsiteX7" fmla="*/ 5469088 w 10714844"/>
              <a:gd name="connsiteY7" fmla="*/ 1394062 h 2231581"/>
              <a:gd name="connsiteX8" fmla="*/ 4565251 w 10714844"/>
              <a:gd name="connsiteY8" fmla="*/ 1500581 h 2231581"/>
              <a:gd name="connsiteX9" fmla="*/ 4084041 w 10714844"/>
              <a:gd name="connsiteY9" fmla="*/ 2227780 h 2231581"/>
              <a:gd name="connsiteX10" fmla="*/ 3028448 w 10714844"/>
              <a:gd name="connsiteY10" fmla="*/ 796418 h 2231581"/>
              <a:gd name="connsiteX11" fmla="*/ 1596335 w 10714844"/>
              <a:gd name="connsiteY11" fmla="*/ 1545716 h 2231581"/>
              <a:gd name="connsiteX0" fmla="*/ 1596335 w 10714844"/>
              <a:gd name="connsiteY0" fmla="*/ 1545716 h 2229667"/>
              <a:gd name="connsiteX1" fmla="*/ 786627 w 10714844"/>
              <a:gd name="connsiteY1" fmla="*/ 962698 h 2229667"/>
              <a:gd name="connsiteX2" fmla="*/ 406271 w 10714844"/>
              <a:gd name="connsiteY2" fmla="*/ 49356 h 2229667"/>
              <a:gd name="connsiteX3" fmla="*/ 6531408 w 10714844"/>
              <a:gd name="connsiteY3" fmla="*/ 147222 h 2229667"/>
              <a:gd name="connsiteX4" fmla="*/ 10710557 w 10714844"/>
              <a:gd name="connsiteY4" fmla="*/ 169322 h 2229667"/>
              <a:gd name="connsiteX5" fmla="*/ 7378571 w 10714844"/>
              <a:gd name="connsiteY5" fmla="*/ 1394062 h 2229667"/>
              <a:gd name="connsiteX6" fmla="*/ 6501628 w 10714844"/>
              <a:gd name="connsiteY6" fmla="*/ 922357 h 2229667"/>
              <a:gd name="connsiteX7" fmla="*/ 5469088 w 10714844"/>
              <a:gd name="connsiteY7" fmla="*/ 1394062 h 2229667"/>
              <a:gd name="connsiteX8" fmla="*/ 4793851 w 10714844"/>
              <a:gd name="connsiteY8" fmla="*/ 801334 h 2229667"/>
              <a:gd name="connsiteX9" fmla="*/ 4084041 w 10714844"/>
              <a:gd name="connsiteY9" fmla="*/ 2227780 h 2229667"/>
              <a:gd name="connsiteX10" fmla="*/ 3028448 w 10714844"/>
              <a:gd name="connsiteY10" fmla="*/ 796418 h 2229667"/>
              <a:gd name="connsiteX11" fmla="*/ 1596335 w 10714844"/>
              <a:gd name="connsiteY11" fmla="*/ 1545716 h 2229667"/>
              <a:gd name="connsiteX0" fmla="*/ 1596335 w 10714844"/>
              <a:gd name="connsiteY0" fmla="*/ 1545716 h 2229472"/>
              <a:gd name="connsiteX1" fmla="*/ 786627 w 10714844"/>
              <a:gd name="connsiteY1" fmla="*/ 962698 h 2229472"/>
              <a:gd name="connsiteX2" fmla="*/ 406271 w 10714844"/>
              <a:gd name="connsiteY2" fmla="*/ 49356 h 2229472"/>
              <a:gd name="connsiteX3" fmla="*/ 6531408 w 10714844"/>
              <a:gd name="connsiteY3" fmla="*/ 147222 h 2229472"/>
              <a:gd name="connsiteX4" fmla="*/ 10710557 w 10714844"/>
              <a:gd name="connsiteY4" fmla="*/ 169322 h 2229472"/>
              <a:gd name="connsiteX5" fmla="*/ 7378571 w 10714844"/>
              <a:gd name="connsiteY5" fmla="*/ 1394062 h 2229472"/>
              <a:gd name="connsiteX6" fmla="*/ 6501628 w 10714844"/>
              <a:gd name="connsiteY6" fmla="*/ 922357 h 2229472"/>
              <a:gd name="connsiteX7" fmla="*/ 5469088 w 10714844"/>
              <a:gd name="connsiteY7" fmla="*/ 1394062 h 2229472"/>
              <a:gd name="connsiteX8" fmla="*/ 4793851 w 10714844"/>
              <a:gd name="connsiteY8" fmla="*/ 801334 h 2229472"/>
              <a:gd name="connsiteX9" fmla="*/ 4084041 w 10714844"/>
              <a:gd name="connsiteY9" fmla="*/ 2227780 h 2229472"/>
              <a:gd name="connsiteX10" fmla="*/ 3028448 w 10714844"/>
              <a:gd name="connsiteY10" fmla="*/ 796418 h 2229472"/>
              <a:gd name="connsiteX11" fmla="*/ 1596335 w 10714844"/>
              <a:gd name="connsiteY11" fmla="*/ 1545716 h 2229472"/>
              <a:gd name="connsiteX0" fmla="*/ 1596335 w 10714844"/>
              <a:gd name="connsiteY0" fmla="*/ 1545716 h 1598629"/>
              <a:gd name="connsiteX1" fmla="*/ 786627 w 10714844"/>
              <a:gd name="connsiteY1" fmla="*/ 962698 h 1598629"/>
              <a:gd name="connsiteX2" fmla="*/ 406271 w 10714844"/>
              <a:gd name="connsiteY2" fmla="*/ 49356 h 1598629"/>
              <a:gd name="connsiteX3" fmla="*/ 6531408 w 10714844"/>
              <a:gd name="connsiteY3" fmla="*/ 147222 h 1598629"/>
              <a:gd name="connsiteX4" fmla="*/ 10710557 w 10714844"/>
              <a:gd name="connsiteY4" fmla="*/ 169322 h 1598629"/>
              <a:gd name="connsiteX5" fmla="*/ 7378571 w 10714844"/>
              <a:gd name="connsiteY5" fmla="*/ 1394062 h 1598629"/>
              <a:gd name="connsiteX6" fmla="*/ 6501628 w 10714844"/>
              <a:gd name="connsiteY6" fmla="*/ 922357 h 1598629"/>
              <a:gd name="connsiteX7" fmla="*/ 5469088 w 10714844"/>
              <a:gd name="connsiteY7" fmla="*/ 1394062 h 1598629"/>
              <a:gd name="connsiteX8" fmla="*/ 4793851 w 10714844"/>
              <a:gd name="connsiteY8" fmla="*/ 801334 h 1598629"/>
              <a:gd name="connsiteX9" fmla="*/ 3976465 w 10714844"/>
              <a:gd name="connsiteY9" fmla="*/ 1595768 h 1598629"/>
              <a:gd name="connsiteX10" fmla="*/ 3028448 w 10714844"/>
              <a:gd name="connsiteY10" fmla="*/ 796418 h 1598629"/>
              <a:gd name="connsiteX11" fmla="*/ 1596335 w 10714844"/>
              <a:gd name="connsiteY11" fmla="*/ 1545716 h 1598629"/>
              <a:gd name="connsiteX0" fmla="*/ 1596335 w 10714844"/>
              <a:gd name="connsiteY0" fmla="*/ 1545716 h 1595768"/>
              <a:gd name="connsiteX1" fmla="*/ 786627 w 10714844"/>
              <a:gd name="connsiteY1" fmla="*/ 962698 h 1595768"/>
              <a:gd name="connsiteX2" fmla="*/ 406271 w 10714844"/>
              <a:gd name="connsiteY2" fmla="*/ 49356 h 1595768"/>
              <a:gd name="connsiteX3" fmla="*/ 6531408 w 10714844"/>
              <a:gd name="connsiteY3" fmla="*/ 147222 h 1595768"/>
              <a:gd name="connsiteX4" fmla="*/ 10710557 w 10714844"/>
              <a:gd name="connsiteY4" fmla="*/ 169322 h 1595768"/>
              <a:gd name="connsiteX5" fmla="*/ 7378571 w 10714844"/>
              <a:gd name="connsiteY5" fmla="*/ 1394062 h 1595768"/>
              <a:gd name="connsiteX6" fmla="*/ 6501628 w 10714844"/>
              <a:gd name="connsiteY6" fmla="*/ 922357 h 1595768"/>
              <a:gd name="connsiteX7" fmla="*/ 5469088 w 10714844"/>
              <a:gd name="connsiteY7" fmla="*/ 1394062 h 1595768"/>
              <a:gd name="connsiteX8" fmla="*/ 4793851 w 10714844"/>
              <a:gd name="connsiteY8" fmla="*/ 801334 h 1595768"/>
              <a:gd name="connsiteX9" fmla="*/ 3976465 w 10714844"/>
              <a:gd name="connsiteY9" fmla="*/ 1595768 h 1595768"/>
              <a:gd name="connsiteX10" fmla="*/ 3028448 w 10714844"/>
              <a:gd name="connsiteY10" fmla="*/ 796418 h 1595768"/>
              <a:gd name="connsiteX11" fmla="*/ 1596335 w 10714844"/>
              <a:gd name="connsiteY11" fmla="*/ 1545716 h 1595768"/>
              <a:gd name="connsiteX0" fmla="*/ 1596335 w 11390060"/>
              <a:gd name="connsiteY0" fmla="*/ 1545716 h 1595768"/>
              <a:gd name="connsiteX1" fmla="*/ 786627 w 11390060"/>
              <a:gd name="connsiteY1" fmla="*/ 962698 h 1595768"/>
              <a:gd name="connsiteX2" fmla="*/ 406271 w 11390060"/>
              <a:gd name="connsiteY2" fmla="*/ 49356 h 1595768"/>
              <a:gd name="connsiteX3" fmla="*/ 6531408 w 11390060"/>
              <a:gd name="connsiteY3" fmla="*/ 147222 h 1595768"/>
              <a:gd name="connsiteX4" fmla="*/ 10710557 w 11390060"/>
              <a:gd name="connsiteY4" fmla="*/ 169322 h 1595768"/>
              <a:gd name="connsiteX5" fmla="*/ 11127416 w 11390060"/>
              <a:gd name="connsiteY5" fmla="*/ 1070277 h 1595768"/>
              <a:gd name="connsiteX6" fmla="*/ 7378571 w 11390060"/>
              <a:gd name="connsiteY6" fmla="*/ 1394062 h 1595768"/>
              <a:gd name="connsiteX7" fmla="*/ 6501628 w 11390060"/>
              <a:gd name="connsiteY7" fmla="*/ 922357 h 1595768"/>
              <a:gd name="connsiteX8" fmla="*/ 5469088 w 11390060"/>
              <a:gd name="connsiteY8" fmla="*/ 1394062 h 1595768"/>
              <a:gd name="connsiteX9" fmla="*/ 4793851 w 11390060"/>
              <a:gd name="connsiteY9" fmla="*/ 801334 h 1595768"/>
              <a:gd name="connsiteX10" fmla="*/ 3976465 w 11390060"/>
              <a:gd name="connsiteY10" fmla="*/ 1595768 h 1595768"/>
              <a:gd name="connsiteX11" fmla="*/ 3028448 w 11390060"/>
              <a:gd name="connsiteY11" fmla="*/ 796418 h 1595768"/>
              <a:gd name="connsiteX12" fmla="*/ 1596335 w 11390060"/>
              <a:gd name="connsiteY12" fmla="*/ 1545716 h 1595768"/>
              <a:gd name="connsiteX0" fmla="*/ 1596335 w 11390060"/>
              <a:gd name="connsiteY0" fmla="*/ 1545716 h 1595768"/>
              <a:gd name="connsiteX1" fmla="*/ 786627 w 11390060"/>
              <a:gd name="connsiteY1" fmla="*/ 962698 h 1595768"/>
              <a:gd name="connsiteX2" fmla="*/ 406271 w 11390060"/>
              <a:gd name="connsiteY2" fmla="*/ 49356 h 1595768"/>
              <a:gd name="connsiteX3" fmla="*/ 6531408 w 11390060"/>
              <a:gd name="connsiteY3" fmla="*/ 147222 h 1595768"/>
              <a:gd name="connsiteX4" fmla="*/ 10710557 w 11390060"/>
              <a:gd name="connsiteY4" fmla="*/ 169322 h 1595768"/>
              <a:gd name="connsiteX5" fmla="*/ 11127416 w 11390060"/>
              <a:gd name="connsiteY5" fmla="*/ 1070277 h 1595768"/>
              <a:gd name="connsiteX6" fmla="*/ 7378571 w 11390060"/>
              <a:gd name="connsiteY6" fmla="*/ 1394062 h 1595768"/>
              <a:gd name="connsiteX7" fmla="*/ 6501628 w 11390060"/>
              <a:gd name="connsiteY7" fmla="*/ 922357 h 1595768"/>
              <a:gd name="connsiteX8" fmla="*/ 5469088 w 11390060"/>
              <a:gd name="connsiteY8" fmla="*/ 1394062 h 1595768"/>
              <a:gd name="connsiteX9" fmla="*/ 4793851 w 11390060"/>
              <a:gd name="connsiteY9" fmla="*/ 801334 h 1595768"/>
              <a:gd name="connsiteX10" fmla="*/ 3976465 w 11390060"/>
              <a:gd name="connsiteY10" fmla="*/ 1595768 h 1595768"/>
              <a:gd name="connsiteX11" fmla="*/ 3028448 w 11390060"/>
              <a:gd name="connsiteY11" fmla="*/ 796418 h 1595768"/>
              <a:gd name="connsiteX12" fmla="*/ 1596335 w 11390060"/>
              <a:gd name="connsiteY12" fmla="*/ 1545716 h 1595768"/>
              <a:gd name="connsiteX0" fmla="*/ 1932512 w 11390060"/>
              <a:gd name="connsiteY0" fmla="*/ 1612951 h 1613543"/>
              <a:gd name="connsiteX1" fmla="*/ 786627 w 11390060"/>
              <a:gd name="connsiteY1" fmla="*/ 962698 h 1613543"/>
              <a:gd name="connsiteX2" fmla="*/ 406271 w 11390060"/>
              <a:gd name="connsiteY2" fmla="*/ 49356 h 1613543"/>
              <a:gd name="connsiteX3" fmla="*/ 6531408 w 11390060"/>
              <a:gd name="connsiteY3" fmla="*/ 147222 h 1613543"/>
              <a:gd name="connsiteX4" fmla="*/ 10710557 w 11390060"/>
              <a:gd name="connsiteY4" fmla="*/ 169322 h 1613543"/>
              <a:gd name="connsiteX5" fmla="*/ 11127416 w 11390060"/>
              <a:gd name="connsiteY5" fmla="*/ 1070277 h 1613543"/>
              <a:gd name="connsiteX6" fmla="*/ 7378571 w 11390060"/>
              <a:gd name="connsiteY6" fmla="*/ 1394062 h 1613543"/>
              <a:gd name="connsiteX7" fmla="*/ 6501628 w 11390060"/>
              <a:gd name="connsiteY7" fmla="*/ 922357 h 1613543"/>
              <a:gd name="connsiteX8" fmla="*/ 5469088 w 11390060"/>
              <a:gd name="connsiteY8" fmla="*/ 1394062 h 1613543"/>
              <a:gd name="connsiteX9" fmla="*/ 4793851 w 11390060"/>
              <a:gd name="connsiteY9" fmla="*/ 801334 h 1613543"/>
              <a:gd name="connsiteX10" fmla="*/ 3976465 w 11390060"/>
              <a:gd name="connsiteY10" fmla="*/ 1595768 h 1613543"/>
              <a:gd name="connsiteX11" fmla="*/ 3028448 w 11390060"/>
              <a:gd name="connsiteY11" fmla="*/ 796418 h 1613543"/>
              <a:gd name="connsiteX12" fmla="*/ 1932512 w 11390060"/>
              <a:gd name="connsiteY12" fmla="*/ 1612951 h 1613543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614228"/>
              <a:gd name="connsiteX1" fmla="*/ 786627 w 11390060"/>
              <a:gd name="connsiteY1" fmla="*/ 962698 h 1614228"/>
              <a:gd name="connsiteX2" fmla="*/ 406271 w 11390060"/>
              <a:gd name="connsiteY2" fmla="*/ 49356 h 1614228"/>
              <a:gd name="connsiteX3" fmla="*/ 6531408 w 11390060"/>
              <a:gd name="connsiteY3" fmla="*/ 147222 h 1614228"/>
              <a:gd name="connsiteX4" fmla="*/ 10710557 w 11390060"/>
              <a:gd name="connsiteY4" fmla="*/ 169322 h 1614228"/>
              <a:gd name="connsiteX5" fmla="*/ 11127416 w 11390060"/>
              <a:gd name="connsiteY5" fmla="*/ 1070277 h 1614228"/>
              <a:gd name="connsiteX6" fmla="*/ 7378571 w 11390060"/>
              <a:gd name="connsiteY6" fmla="*/ 1394062 h 1614228"/>
              <a:gd name="connsiteX7" fmla="*/ 6501628 w 11390060"/>
              <a:gd name="connsiteY7" fmla="*/ 922357 h 1614228"/>
              <a:gd name="connsiteX8" fmla="*/ 5469088 w 11390060"/>
              <a:gd name="connsiteY8" fmla="*/ 1394062 h 1614228"/>
              <a:gd name="connsiteX9" fmla="*/ 4793851 w 11390060"/>
              <a:gd name="connsiteY9" fmla="*/ 801334 h 1614228"/>
              <a:gd name="connsiteX10" fmla="*/ 3976465 w 11390060"/>
              <a:gd name="connsiteY10" fmla="*/ 1595768 h 1614228"/>
              <a:gd name="connsiteX11" fmla="*/ 3028448 w 11390060"/>
              <a:gd name="connsiteY11" fmla="*/ 796418 h 1614228"/>
              <a:gd name="connsiteX12" fmla="*/ 1932512 w 11390060"/>
              <a:gd name="connsiteY12" fmla="*/ 1612951 h 1614228"/>
              <a:gd name="connsiteX0" fmla="*/ 1932512 w 11390060"/>
              <a:gd name="connsiteY0" fmla="*/ 1612951 h 1824371"/>
              <a:gd name="connsiteX1" fmla="*/ 786627 w 11390060"/>
              <a:gd name="connsiteY1" fmla="*/ 962698 h 1824371"/>
              <a:gd name="connsiteX2" fmla="*/ 406271 w 11390060"/>
              <a:gd name="connsiteY2" fmla="*/ 49356 h 1824371"/>
              <a:gd name="connsiteX3" fmla="*/ 6531408 w 11390060"/>
              <a:gd name="connsiteY3" fmla="*/ 147222 h 1824371"/>
              <a:gd name="connsiteX4" fmla="*/ 10710557 w 11390060"/>
              <a:gd name="connsiteY4" fmla="*/ 169322 h 1824371"/>
              <a:gd name="connsiteX5" fmla="*/ 11127416 w 11390060"/>
              <a:gd name="connsiteY5" fmla="*/ 1070277 h 1824371"/>
              <a:gd name="connsiteX6" fmla="*/ 7378571 w 11390060"/>
              <a:gd name="connsiteY6" fmla="*/ 1394062 h 1824371"/>
              <a:gd name="connsiteX7" fmla="*/ 6501628 w 11390060"/>
              <a:gd name="connsiteY7" fmla="*/ 922357 h 1824371"/>
              <a:gd name="connsiteX8" fmla="*/ 5495983 w 11390060"/>
              <a:gd name="connsiteY8" fmla="*/ 1824368 h 1824371"/>
              <a:gd name="connsiteX9" fmla="*/ 4793851 w 11390060"/>
              <a:gd name="connsiteY9" fmla="*/ 801334 h 1824371"/>
              <a:gd name="connsiteX10" fmla="*/ 3976465 w 11390060"/>
              <a:gd name="connsiteY10" fmla="*/ 1595768 h 1824371"/>
              <a:gd name="connsiteX11" fmla="*/ 3028448 w 11390060"/>
              <a:gd name="connsiteY11" fmla="*/ 796418 h 1824371"/>
              <a:gd name="connsiteX12" fmla="*/ 1932512 w 11390060"/>
              <a:gd name="connsiteY12" fmla="*/ 1612951 h 1824371"/>
              <a:gd name="connsiteX0" fmla="*/ 1932512 w 11390060"/>
              <a:gd name="connsiteY0" fmla="*/ 1612951 h 1834299"/>
              <a:gd name="connsiteX1" fmla="*/ 786627 w 11390060"/>
              <a:gd name="connsiteY1" fmla="*/ 962698 h 1834299"/>
              <a:gd name="connsiteX2" fmla="*/ 406271 w 11390060"/>
              <a:gd name="connsiteY2" fmla="*/ 49356 h 1834299"/>
              <a:gd name="connsiteX3" fmla="*/ 6531408 w 11390060"/>
              <a:gd name="connsiteY3" fmla="*/ 147222 h 1834299"/>
              <a:gd name="connsiteX4" fmla="*/ 10710557 w 11390060"/>
              <a:gd name="connsiteY4" fmla="*/ 169322 h 1834299"/>
              <a:gd name="connsiteX5" fmla="*/ 11127416 w 11390060"/>
              <a:gd name="connsiteY5" fmla="*/ 1070277 h 1834299"/>
              <a:gd name="connsiteX6" fmla="*/ 7378571 w 11390060"/>
              <a:gd name="connsiteY6" fmla="*/ 1394062 h 1834299"/>
              <a:gd name="connsiteX7" fmla="*/ 6501628 w 11390060"/>
              <a:gd name="connsiteY7" fmla="*/ 922357 h 1834299"/>
              <a:gd name="connsiteX8" fmla="*/ 5495983 w 11390060"/>
              <a:gd name="connsiteY8" fmla="*/ 1824368 h 1834299"/>
              <a:gd name="connsiteX9" fmla="*/ 4793851 w 11390060"/>
              <a:gd name="connsiteY9" fmla="*/ 801334 h 1834299"/>
              <a:gd name="connsiteX10" fmla="*/ 3976465 w 11390060"/>
              <a:gd name="connsiteY10" fmla="*/ 1595768 h 1834299"/>
              <a:gd name="connsiteX11" fmla="*/ 3028448 w 11390060"/>
              <a:gd name="connsiteY11" fmla="*/ 796418 h 1834299"/>
              <a:gd name="connsiteX12" fmla="*/ 1932512 w 11390060"/>
              <a:gd name="connsiteY12" fmla="*/ 1612951 h 1834299"/>
              <a:gd name="connsiteX0" fmla="*/ 1932512 w 11390060"/>
              <a:gd name="connsiteY0" fmla="*/ 1612951 h 1834299"/>
              <a:gd name="connsiteX1" fmla="*/ 786627 w 11390060"/>
              <a:gd name="connsiteY1" fmla="*/ 962698 h 1834299"/>
              <a:gd name="connsiteX2" fmla="*/ 406271 w 11390060"/>
              <a:gd name="connsiteY2" fmla="*/ 49356 h 1834299"/>
              <a:gd name="connsiteX3" fmla="*/ 6531408 w 11390060"/>
              <a:gd name="connsiteY3" fmla="*/ 147222 h 1834299"/>
              <a:gd name="connsiteX4" fmla="*/ 10710557 w 11390060"/>
              <a:gd name="connsiteY4" fmla="*/ 169322 h 1834299"/>
              <a:gd name="connsiteX5" fmla="*/ 11127416 w 11390060"/>
              <a:gd name="connsiteY5" fmla="*/ 1070277 h 1834299"/>
              <a:gd name="connsiteX6" fmla="*/ 7378571 w 11390060"/>
              <a:gd name="connsiteY6" fmla="*/ 1394062 h 1834299"/>
              <a:gd name="connsiteX7" fmla="*/ 6501628 w 11390060"/>
              <a:gd name="connsiteY7" fmla="*/ 922357 h 1834299"/>
              <a:gd name="connsiteX8" fmla="*/ 5495983 w 11390060"/>
              <a:gd name="connsiteY8" fmla="*/ 1824368 h 1834299"/>
              <a:gd name="connsiteX9" fmla="*/ 4793851 w 11390060"/>
              <a:gd name="connsiteY9" fmla="*/ 801334 h 1834299"/>
              <a:gd name="connsiteX10" fmla="*/ 3976465 w 11390060"/>
              <a:gd name="connsiteY10" fmla="*/ 1595768 h 1834299"/>
              <a:gd name="connsiteX11" fmla="*/ 3028448 w 11390060"/>
              <a:gd name="connsiteY11" fmla="*/ 796418 h 1834299"/>
              <a:gd name="connsiteX12" fmla="*/ 1932512 w 11390060"/>
              <a:gd name="connsiteY12" fmla="*/ 1612951 h 1834299"/>
              <a:gd name="connsiteX0" fmla="*/ 1932512 w 11390060"/>
              <a:gd name="connsiteY0" fmla="*/ 1612951 h 1834415"/>
              <a:gd name="connsiteX1" fmla="*/ 786627 w 11390060"/>
              <a:gd name="connsiteY1" fmla="*/ 962698 h 1834415"/>
              <a:gd name="connsiteX2" fmla="*/ 406271 w 11390060"/>
              <a:gd name="connsiteY2" fmla="*/ 49356 h 1834415"/>
              <a:gd name="connsiteX3" fmla="*/ 6531408 w 11390060"/>
              <a:gd name="connsiteY3" fmla="*/ 147222 h 1834415"/>
              <a:gd name="connsiteX4" fmla="*/ 10710557 w 11390060"/>
              <a:gd name="connsiteY4" fmla="*/ 169322 h 1834415"/>
              <a:gd name="connsiteX5" fmla="*/ 11127416 w 11390060"/>
              <a:gd name="connsiteY5" fmla="*/ 1070277 h 1834415"/>
              <a:gd name="connsiteX6" fmla="*/ 7378571 w 11390060"/>
              <a:gd name="connsiteY6" fmla="*/ 1394062 h 1834415"/>
              <a:gd name="connsiteX7" fmla="*/ 6501628 w 11390060"/>
              <a:gd name="connsiteY7" fmla="*/ 922357 h 1834415"/>
              <a:gd name="connsiteX8" fmla="*/ 5495983 w 11390060"/>
              <a:gd name="connsiteY8" fmla="*/ 1824368 h 1834415"/>
              <a:gd name="connsiteX9" fmla="*/ 4793851 w 11390060"/>
              <a:gd name="connsiteY9" fmla="*/ 801334 h 1834415"/>
              <a:gd name="connsiteX10" fmla="*/ 3976465 w 11390060"/>
              <a:gd name="connsiteY10" fmla="*/ 1595768 h 1834415"/>
              <a:gd name="connsiteX11" fmla="*/ 3028448 w 11390060"/>
              <a:gd name="connsiteY11" fmla="*/ 796418 h 1834415"/>
              <a:gd name="connsiteX12" fmla="*/ 1932512 w 11390060"/>
              <a:gd name="connsiteY12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9229055 w 11228086"/>
              <a:gd name="connsiteY6" fmla="*/ 736629 h 1834415"/>
              <a:gd name="connsiteX7" fmla="*/ 7378571 w 11228086"/>
              <a:gd name="connsiteY7" fmla="*/ 1394062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9229055 w 11228086"/>
              <a:gd name="connsiteY6" fmla="*/ 736629 h 1834415"/>
              <a:gd name="connsiteX7" fmla="*/ 7378571 w 11228086"/>
              <a:gd name="connsiteY7" fmla="*/ 1394062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9229055 w 11228086"/>
              <a:gd name="connsiteY6" fmla="*/ 736629 h 1834415"/>
              <a:gd name="connsiteX7" fmla="*/ 7378571 w 11228086"/>
              <a:gd name="connsiteY7" fmla="*/ 1394062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9229055 w 11228086"/>
              <a:gd name="connsiteY6" fmla="*/ 736629 h 1834415"/>
              <a:gd name="connsiteX7" fmla="*/ 8010583 w 11228086"/>
              <a:gd name="connsiteY7" fmla="*/ 1353721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9229055 w 11228086"/>
              <a:gd name="connsiteY6" fmla="*/ 736629 h 1834415"/>
              <a:gd name="connsiteX7" fmla="*/ 8010583 w 11228086"/>
              <a:gd name="connsiteY7" fmla="*/ 1353721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9229055 w 11228086"/>
              <a:gd name="connsiteY6" fmla="*/ 736629 h 1834415"/>
              <a:gd name="connsiteX7" fmla="*/ 8010583 w 11228086"/>
              <a:gd name="connsiteY7" fmla="*/ 1353721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8435679 w 11228086"/>
              <a:gd name="connsiteY6" fmla="*/ 682840 h 1834415"/>
              <a:gd name="connsiteX7" fmla="*/ 8010583 w 11228086"/>
              <a:gd name="connsiteY7" fmla="*/ 1353721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8086"/>
              <a:gd name="connsiteY0" fmla="*/ 1612951 h 1834415"/>
              <a:gd name="connsiteX1" fmla="*/ 786627 w 11228086"/>
              <a:gd name="connsiteY1" fmla="*/ 962698 h 1834415"/>
              <a:gd name="connsiteX2" fmla="*/ 406271 w 11228086"/>
              <a:gd name="connsiteY2" fmla="*/ 49356 h 1834415"/>
              <a:gd name="connsiteX3" fmla="*/ 6531408 w 11228086"/>
              <a:gd name="connsiteY3" fmla="*/ 147222 h 1834415"/>
              <a:gd name="connsiteX4" fmla="*/ 10710557 w 11228086"/>
              <a:gd name="connsiteY4" fmla="*/ 169322 h 1834415"/>
              <a:gd name="connsiteX5" fmla="*/ 11127416 w 11228086"/>
              <a:gd name="connsiteY5" fmla="*/ 1070277 h 1834415"/>
              <a:gd name="connsiteX6" fmla="*/ 8435679 w 11228086"/>
              <a:gd name="connsiteY6" fmla="*/ 682840 h 1834415"/>
              <a:gd name="connsiteX7" fmla="*/ 8010583 w 11228086"/>
              <a:gd name="connsiteY7" fmla="*/ 1353721 h 1834415"/>
              <a:gd name="connsiteX8" fmla="*/ 6501628 w 11228086"/>
              <a:gd name="connsiteY8" fmla="*/ 922357 h 1834415"/>
              <a:gd name="connsiteX9" fmla="*/ 5495983 w 11228086"/>
              <a:gd name="connsiteY9" fmla="*/ 1824368 h 1834415"/>
              <a:gd name="connsiteX10" fmla="*/ 4793851 w 11228086"/>
              <a:gd name="connsiteY10" fmla="*/ 801334 h 1834415"/>
              <a:gd name="connsiteX11" fmla="*/ 3976465 w 11228086"/>
              <a:gd name="connsiteY11" fmla="*/ 1595768 h 1834415"/>
              <a:gd name="connsiteX12" fmla="*/ 3028448 w 11228086"/>
              <a:gd name="connsiteY12" fmla="*/ 796418 h 1834415"/>
              <a:gd name="connsiteX13" fmla="*/ 1932512 w 11228086"/>
              <a:gd name="connsiteY13" fmla="*/ 1612951 h 1834415"/>
              <a:gd name="connsiteX0" fmla="*/ 1932512 w 11225097"/>
              <a:gd name="connsiteY0" fmla="*/ 1612951 h 1834415"/>
              <a:gd name="connsiteX1" fmla="*/ 786627 w 11225097"/>
              <a:gd name="connsiteY1" fmla="*/ 962698 h 1834415"/>
              <a:gd name="connsiteX2" fmla="*/ 406271 w 11225097"/>
              <a:gd name="connsiteY2" fmla="*/ 49356 h 1834415"/>
              <a:gd name="connsiteX3" fmla="*/ 6531408 w 11225097"/>
              <a:gd name="connsiteY3" fmla="*/ 147222 h 1834415"/>
              <a:gd name="connsiteX4" fmla="*/ 10710557 w 11225097"/>
              <a:gd name="connsiteY4" fmla="*/ 169322 h 1834415"/>
              <a:gd name="connsiteX5" fmla="*/ 11127416 w 11225097"/>
              <a:gd name="connsiteY5" fmla="*/ 1070277 h 1834415"/>
              <a:gd name="connsiteX6" fmla="*/ 9511443 w 11225097"/>
              <a:gd name="connsiteY6" fmla="*/ 1422429 h 1834415"/>
              <a:gd name="connsiteX7" fmla="*/ 8435679 w 11225097"/>
              <a:gd name="connsiteY7" fmla="*/ 682840 h 1834415"/>
              <a:gd name="connsiteX8" fmla="*/ 8010583 w 11225097"/>
              <a:gd name="connsiteY8" fmla="*/ 1353721 h 1834415"/>
              <a:gd name="connsiteX9" fmla="*/ 6501628 w 11225097"/>
              <a:gd name="connsiteY9" fmla="*/ 922357 h 1834415"/>
              <a:gd name="connsiteX10" fmla="*/ 5495983 w 11225097"/>
              <a:gd name="connsiteY10" fmla="*/ 1824368 h 1834415"/>
              <a:gd name="connsiteX11" fmla="*/ 4793851 w 11225097"/>
              <a:gd name="connsiteY11" fmla="*/ 801334 h 1834415"/>
              <a:gd name="connsiteX12" fmla="*/ 3976465 w 11225097"/>
              <a:gd name="connsiteY12" fmla="*/ 1595768 h 1834415"/>
              <a:gd name="connsiteX13" fmla="*/ 3028448 w 11225097"/>
              <a:gd name="connsiteY13" fmla="*/ 796418 h 1834415"/>
              <a:gd name="connsiteX14" fmla="*/ 1932512 w 11225097"/>
              <a:gd name="connsiteY14" fmla="*/ 1612951 h 1834415"/>
              <a:gd name="connsiteX0" fmla="*/ 1932512 w 11225097"/>
              <a:gd name="connsiteY0" fmla="*/ 1612951 h 1834415"/>
              <a:gd name="connsiteX1" fmla="*/ 786627 w 11225097"/>
              <a:gd name="connsiteY1" fmla="*/ 962698 h 1834415"/>
              <a:gd name="connsiteX2" fmla="*/ 406271 w 11225097"/>
              <a:gd name="connsiteY2" fmla="*/ 49356 h 1834415"/>
              <a:gd name="connsiteX3" fmla="*/ 6531408 w 11225097"/>
              <a:gd name="connsiteY3" fmla="*/ 147222 h 1834415"/>
              <a:gd name="connsiteX4" fmla="*/ 10710557 w 11225097"/>
              <a:gd name="connsiteY4" fmla="*/ 169322 h 1834415"/>
              <a:gd name="connsiteX5" fmla="*/ 11127416 w 11225097"/>
              <a:gd name="connsiteY5" fmla="*/ 1070277 h 1834415"/>
              <a:gd name="connsiteX6" fmla="*/ 9511443 w 11225097"/>
              <a:gd name="connsiteY6" fmla="*/ 1422429 h 1834415"/>
              <a:gd name="connsiteX7" fmla="*/ 8435679 w 11225097"/>
              <a:gd name="connsiteY7" fmla="*/ 682840 h 1834415"/>
              <a:gd name="connsiteX8" fmla="*/ 8010583 w 11225097"/>
              <a:gd name="connsiteY8" fmla="*/ 1353721 h 1834415"/>
              <a:gd name="connsiteX9" fmla="*/ 6501628 w 11225097"/>
              <a:gd name="connsiteY9" fmla="*/ 922357 h 1834415"/>
              <a:gd name="connsiteX10" fmla="*/ 5495983 w 11225097"/>
              <a:gd name="connsiteY10" fmla="*/ 1824368 h 1834415"/>
              <a:gd name="connsiteX11" fmla="*/ 4793851 w 11225097"/>
              <a:gd name="connsiteY11" fmla="*/ 801334 h 1834415"/>
              <a:gd name="connsiteX12" fmla="*/ 3976465 w 11225097"/>
              <a:gd name="connsiteY12" fmla="*/ 1595768 h 1834415"/>
              <a:gd name="connsiteX13" fmla="*/ 3028448 w 11225097"/>
              <a:gd name="connsiteY13" fmla="*/ 796418 h 1834415"/>
              <a:gd name="connsiteX14" fmla="*/ 1932512 w 11225097"/>
              <a:gd name="connsiteY14" fmla="*/ 1612951 h 1834415"/>
              <a:gd name="connsiteX0" fmla="*/ 1933505 w 11226090"/>
              <a:gd name="connsiteY0" fmla="*/ 1692667 h 1914131"/>
              <a:gd name="connsiteX1" fmla="*/ 787620 w 11226090"/>
              <a:gd name="connsiteY1" fmla="*/ 1042414 h 1914131"/>
              <a:gd name="connsiteX2" fmla="*/ 407264 w 11226090"/>
              <a:gd name="connsiteY2" fmla="*/ 129072 h 1914131"/>
              <a:gd name="connsiteX3" fmla="*/ 6545848 w 11226090"/>
              <a:gd name="connsiteY3" fmla="*/ 38679 h 1914131"/>
              <a:gd name="connsiteX4" fmla="*/ 10711550 w 11226090"/>
              <a:gd name="connsiteY4" fmla="*/ 249038 h 1914131"/>
              <a:gd name="connsiteX5" fmla="*/ 11128409 w 11226090"/>
              <a:gd name="connsiteY5" fmla="*/ 1149993 h 1914131"/>
              <a:gd name="connsiteX6" fmla="*/ 9512436 w 11226090"/>
              <a:gd name="connsiteY6" fmla="*/ 1502145 h 1914131"/>
              <a:gd name="connsiteX7" fmla="*/ 8436672 w 11226090"/>
              <a:gd name="connsiteY7" fmla="*/ 762556 h 1914131"/>
              <a:gd name="connsiteX8" fmla="*/ 8011576 w 11226090"/>
              <a:gd name="connsiteY8" fmla="*/ 1433437 h 1914131"/>
              <a:gd name="connsiteX9" fmla="*/ 6502621 w 11226090"/>
              <a:gd name="connsiteY9" fmla="*/ 1002073 h 1914131"/>
              <a:gd name="connsiteX10" fmla="*/ 5496976 w 11226090"/>
              <a:gd name="connsiteY10" fmla="*/ 1904084 h 1914131"/>
              <a:gd name="connsiteX11" fmla="*/ 4794844 w 11226090"/>
              <a:gd name="connsiteY11" fmla="*/ 881050 h 1914131"/>
              <a:gd name="connsiteX12" fmla="*/ 3977458 w 11226090"/>
              <a:gd name="connsiteY12" fmla="*/ 1675484 h 1914131"/>
              <a:gd name="connsiteX13" fmla="*/ 3029441 w 11226090"/>
              <a:gd name="connsiteY13" fmla="*/ 876134 h 1914131"/>
              <a:gd name="connsiteX14" fmla="*/ 1933505 w 11226090"/>
              <a:gd name="connsiteY14" fmla="*/ 1692667 h 1914131"/>
              <a:gd name="connsiteX0" fmla="*/ 1933505 w 11226090"/>
              <a:gd name="connsiteY0" fmla="*/ 1692667 h 1914131"/>
              <a:gd name="connsiteX1" fmla="*/ 787620 w 11226090"/>
              <a:gd name="connsiteY1" fmla="*/ 1042414 h 1914131"/>
              <a:gd name="connsiteX2" fmla="*/ 407264 w 11226090"/>
              <a:gd name="connsiteY2" fmla="*/ 129072 h 1914131"/>
              <a:gd name="connsiteX3" fmla="*/ 6545848 w 11226090"/>
              <a:gd name="connsiteY3" fmla="*/ 38679 h 1914131"/>
              <a:gd name="connsiteX4" fmla="*/ 10711550 w 11226090"/>
              <a:gd name="connsiteY4" fmla="*/ 249038 h 1914131"/>
              <a:gd name="connsiteX5" fmla="*/ 11128409 w 11226090"/>
              <a:gd name="connsiteY5" fmla="*/ 1149993 h 1914131"/>
              <a:gd name="connsiteX6" fmla="*/ 9512436 w 11226090"/>
              <a:gd name="connsiteY6" fmla="*/ 1502145 h 1914131"/>
              <a:gd name="connsiteX7" fmla="*/ 8436672 w 11226090"/>
              <a:gd name="connsiteY7" fmla="*/ 762556 h 1914131"/>
              <a:gd name="connsiteX8" fmla="*/ 8011576 w 11226090"/>
              <a:gd name="connsiteY8" fmla="*/ 1433437 h 1914131"/>
              <a:gd name="connsiteX9" fmla="*/ 6502621 w 11226090"/>
              <a:gd name="connsiteY9" fmla="*/ 1002073 h 1914131"/>
              <a:gd name="connsiteX10" fmla="*/ 5496976 w 11226090"/>
              <a:gd name="connsiteY10" fmla="*/ 1904084 h 1914131"/>
              <a:gd name="connsiteX11" fmla="*/ 4794844 w 11226090"/>
              <a:gd name="connsiteY11" fmla="*/ 881050 h 1914131"/>
              <a:gd name="connsiteX12" fmla="*/ 3977458 w 11226090"/>
              <a:gd name="connsiteY12" fmla="*/ 1675484 h 1914131"/>
              <a:gd name="connsiteX13" fmla="*/ 3029441 w 11226090"/>
              <a:gd name="connsiteY13" fmla="*/ 876134 h 1914131"/>
              <a:gd name="connsiteX14" fmla="*/ 1933505 w 11226090"/>
              <a:gd name="connsiteY14" fmla="*/ 1692667 h 1914131"/>
              <a:gd name="connsiteX0" fmla="*/ 1933505 w 12018163"/>
              <a:gd name="connsiteY0" fmla="*/ 1740701 h 1962165"/>
              <a:gd name="connsiteX1" fmla="*/ 787620 w 12018163"/>
              <a:gd name="connsiteY1" fmla="*/ 1090448 h 1962165"/>
              <a:gd name="connsiteX2" fmla="*/ 407264 w 12018163"/>
              <a:gd name="connsiteY2" fmla="*/ 177106 h 1962165"/>
              <a:gd name="connsiteX3" fmla="*/ 6545848 w 12018163"/>
              <a:gd name="connsiteY3" fmla="*/ 86713 h 1962165"/>
              <a:gd name="connsiteX4" fmla="*/ 10711550 w 12018163"/>
              <a:gd name="connsiteY4" fmla="*/ 297072 h 1962165"/>
              <a:gd name="connsiteX5" fmla="*/ 12013590 w 12018163"/>
              <a:gd name="connsiteY5" fmla="*/ 30661 h 1962165"/>
              <a:gd name="connsiteX6" fmla="*/ 11128409 w 12018163"/>
              <a:gd name="connsiteY6" fmla="*/ 1198027 h 1962165"/>
              <a:gd name="connsiteX7" fmla="*/ 9512436 w 12018163"/>
              <a:gd name="connsiteY7" fmla="*/ 1550179 h 1962165"/>
              <a:gd name="connsiteX8" fmla="*/ 8436672 w 12018163"/>
              <a:gd name="connsiteY8" fmla="*/ 810590 h 1962165"/>
              <a:gd name="connsiteX9" fmla="*/ 8011576 w 12018163"/>
              <a:gd name="connsiteY9" fmla="*/ 1481471 h 1962165"/>
              <a:gd name="connsiteX10" fmla="*/ 6502621 w 12018163"/>
              <a:gd name="connsiteY10" fmla="*/ 1050107 h 1962165"/>
              <a:gd name="connsiteX11" fmla="*/ 5496976 w 12018163"/>
              <a:gd name="connsiteY11" fmla="*/ 1952118 h 1962165"/>
              <a:gd name="connsiteX12" fmla="*/ 4794844 w 12018163"/>
              <a:gd name="connsiteY12" fmla="*/ 929084 h 1962165"/>
              <a:gd name="connsiteX13" fmla="*/ 3977458 w 12018163"/>
              <a:gd name="connsiteY13" fmla="*/ 1723518 h 1962165"/>
              <a:gd name="connsiteX14" fmla="*/ 3029441 w 12018163"/>
              <a:gd name="connsiteY14" fmla="*/ 924168 h 1962165"/>
              <a:gd name="connsiteX15" fmla="*/ 1933505 w 12018163"/>
              <a:gd name="connsiteY15" fmla="*/ 1740701 h 1962165"/>
              <a:gd name="connsiteX0" fmla="*/ 1933505 w 12018163"/>
              <a:gd name="connsiteY0" fmla="*/ 1740701 h 1962165"/>
              <a:gd name="connsiteX1" fmla="*/ 787620 w 12018163"/>
              <a:gd name="connsiteY1" fmla="*/ 1090448 h 1962165"/>
              <a:gd name="connsiteX2" fmla="*/ 407264 w 12018163"/>
              <a:gd name="connsiteY2" fmla="*/ 177106 h 1962165"/>
              <a:gd name="connsiteX3" fmla="*/ 6545848 w 12018163"/>
              <a:gd name="connsiteY3" fmla="*/ 86713 h 1962165"/>
              <a:gd name="connsiteX4" fmla="*/ 10711550 w 12018163"/>
              <a:gd name="connsiteY4" fmla="*/ 297072 h 1962165"/>
              <a:gd name="connsiteX5" fmla="*/ 12013590 w 12018163"/>
              <a:gd name="connsiteY5" fmla="*/ 30661 h 1962165"/>
              <a:gd name="connsiteX6" fmla="*/ 11128409 w 12018163"/>
              <a:gd name="connsiteY6" fmla="*/ 1198027 h 1962165"/>
              <a:gd name="connsiteX7" fmla="*/ 9512436 w 12018163"/>
              <a:gd name="connsiteY7" fmla="*/ 1550179 h 1962165"/>
              <a:gd name="connsiteX8" fmla="*/ 8436672 w 12018163"/>
              <a:gd name="connsiteY8" fmla="*/ 810590 h 1962165"/>
              <a:gd name="connsiteX9" fmla="*/ 8011576 w 12018163"/>
              <a:gd name="connsiteY9" fmla="*/ 1481471 h 1962165"/>
              <a:gd name="connsiteX10" fmla="*/ 6502621 w 12018163"/>
              <a:gd name="connsiteY10" fmla="*/ 1050107 h 1962165"/>
              <a:gd name="connsiteX11" fmla="*/ 5496976 w 12018163"/>
              <a:gd name="connsiteY11" fmla="*/ 1952118 h 1962165"/>
              <a:gd name="connsiteX12" fmla="*/ 4794844 w 12018163"/>
              <a:gd name="connsiteY12" fmla="*/ 929084 h 1962165"/>
              <a:gd name="connsiteX13" fmla="*/ 3977458 w 12018163"/>
              <a:gd name="connsiteY13" fmla="*/ 1723518 h 1962165"/>
              <a:gd name="connsiteX14" fmla="*/ 3029441 w 12018163"/>
              <a:gd name="connsiteY14" fmla="*/ 924168 h 1962165"/>
              <a:gd name="connsiteX15" fmla="*/ 1933505 w 12018163"/>
              <a:gd name="connsiteY15" fmla="*/ 1740701 h 1962165"/>
              <a:gd name="connsiteX0" fmla="*/ 1933505 w 12235469"/>
              <a:gd name="connsiteY0" fmla="*/ 1784248 h 2005712"/>
              <a:gd name="connsiteX1" fmla="*/ 787620 w 12235469"/>
              <a:gd name="connsiteY1" fmla="*/ 1133995 h 2005712"/>
              <a:gd name="connsiteX2" fmla="*/ 407264 w 12235469"/>
              <a:gd name="connsiteY2" fmla="*/ 220653 h 2005712"/>
              <a:gd name="connsiteX3" fmla="*/ 6545848 w 12235469"/>
              <a:gd name="connsiteY3" fmla="*/ 130260 h 2005712"/>
              <a:gd name="connsiteX4" fmla="*/ 12013590 w 12235469"/>
              <a:gd name="connsiteY4" fmla="*/ 74208 h 2005712"/>
              <a:gd name="connsiteX5" fmla="*/ 11128409 w 12235469"/>
              <a:gd name="connsiteY5" fmla="*/ 1241574 h 2005712"/>
              <a:gd name="connsiteX6" fmla="*/ 9512436 w 12235469"/>
              <a:gd name="connsiteY6" fmla="*/ 1593726 h 2005712"/>
              <a:gd name="connsiteX7" fmla="*/ 8436672 w 12235469"/>
              <a:gd name="connsiteY7" fmla="*/ 854137 h 2005712"/>
              <a:gd name="connsiteX8" fmla="*/ 8011576 w 12235469"/>
              <a:gd name="connsiteY8" fmla="*/ 1525018 h 2005712"/>
              <a:gd name="connsiteX9" fmla="*/ 6502621 w 12235469"/>
              <a:gd name="connsiteY9" fmla="*/ 1093654 h 2005712"/>
              <a:gd name="connsiteX10" fmla="*/ 5496976 w 12235469"/>
              <a:gd name="connsiteY10" fmla="*/ 1995665 h 2005712"/>
              <a:gd name="connsiteX11" fmla="*/ 4794844 w 12235469"/>
              <a:gd name="connsiteY11" fmla="*/ 972631 h 2005712"/>
              <a:gd name="connsiteX12" fmla="*/ 3977458 w 12235469"/>
              <a:gd name="connsiteY12" fmla="*/ 1767065 h 2005712"/>
              <a:gd name="connsiteX13" fmla="*/ 3029441 w 12235469"/>
              <a:gd name="connsiteY13" fmla="*/ 967715 h 2005712"/>
              <a:gd name="connsiteX14" fmla="*/ 1933505 w 12235469"/>
              <a:gd name="connsiteY14" fmla="*/ 1784248 h 2005712"/>
              <a:gd name="connsiteX0" fmla="*/ 1933505 w 12187796"/>
              <a:gd name="connsiteY0" fmla="*/ 1716437 h 1937901"/>
              <a:gd name="connsiteX1" fmla="*/ 787620 w 12187796"/>
              <a:gd name="connsiteY1" fmla="*/ 1066184 h 1937901"/>
              <a:gd name="connsiteX2" fmla="*/ 407264 w 12187796"/>
              <a:gd name="connsiteY2" fmla="*/ 152842 h 1937901"/>
              <a:gd name="connsiteX3" fmla="*/ 6545848 w 12187796"/>
              <a:gd name="connsiteY3" fmla="*/ 62449 h 1937901"/>
              <a:gd name="connsiteX4" fmla="*/ 11959802 w 12187796"/>
              <a:gd name="connsiteY4" fmla="*/ 100526 h 1937901"/>
              <a:gd name="connsiteX5" fmla="*/ 11128409 w 12187796"/>
              <a:gd name="connsiteY5" fmla="*/ 1173763 h 1937901"/>
              <a:gd name="connsiteX6" fmla="*/ 9512436 w 12187796"/>
              <a:gd name="connsiteY6" fmla="*/ 1525915 h 1937901"/>
              <a:gd name="connsiteX7" fmla="*/ 8436672 w 12187796"/>
              <a:gd name="connsiteY7" fmla="*/ 786326 h 1937901"/>
              <a:gd name="connsiteX8" fmla="*/ 8011576 w 12187796"/>
              <a:gd name="connsiteY8" fmla="*/ 1457207 h 1937901"/>
              <a:gd name="connsiteX9" fmla="*/ 6502621 w 12187796"/>
              <a:gd name="connsiteY9" fmla="*/ 1025843 h 1937901"/>
              <a:gd name="connsiteX10" fmla="*/ 5496976 w 12187796"/>
              <a:gd name="connsiteY10" fmla="*/ 1927854 h 1937901"/>
              <a:gd name="connsiteX11" fmla="*/ 4794844 w 12187796"/>
              <a:gd name="connsiteY11" fmla="*/ 904820 h 1937901"/>
              <a:gd name="connsiteX12" fmla="*/ 3977458 w 12187796"/>
              <a:gd name="connsiteY12" fmla="*/ 1699254 h 1937901"/>
              <a:gd name="connsiteX13" fmla="*/ 3029441 w 12187796"/>
              <a:gd name="connsiteY13" fmla="*/ 899904 h 1937901"/>
              <a:gd name="connsiteX14" fmla="*/ 1933505 w 12187796"/>
              <a:gd name="connsiteY14" fmla="*/ 1716437 h 1937901"/>
              <a:gd name="connsiteX0" fmla="*/ 1933505 w 11960465"/>
              <a:gd name="connsiteY0" fmla="*/ 1716437 h 1937901"/>
              <a:gd name="connsiteX1" fmla="*/ 787620 w 11960465"/>
              <a:gd name="connsiteY1" fmla="*/ 1066184 h 1937901"/>
              <a:gd name="connsiteX2" fmla="*/ 407264 w 11960465"/>
              <a:gd name="connsiteY2" fmla="*/ 152842 h 1937901"/>
              <a:gd name="connsiteX3" fmla="*/ 6545848 w 11960465"/>
              <a:gd name="connsiteY3" fmla="*/ 62449 h 1937901"/>
              <a:gd name="connsiteX4" fmla="*/ 11959802 w 11960465"/>
              <a:gd name="connsiteY4" fmla="*/ 100526 h 1937901"/>
              <a:gd name="connsiteX5" fmla="*/ 11128409 w 11960465"/>
              <a:gd name="connsiteY5" fmla="*/ 1173763 h 1937901"/>
              <a:gd name="connsiteX6" fmla="*/ 9512436 w 11960465"/>
              <a:gd name="connsiteY6" fmla="*/ 1525915 h 1937901"/>
              <a:gd name="connsiteX7" fmla="*/ 8436672 w 11960465"/>
              <a:gd name="connsiteY7" fmla="*/ 786326 h 1937901"/>
              <a:gd name="connsiteX8" fmla="*/ 8011576 w 11960465"/>
              <a:gd name="connsiteY8" fmla="*/ 1457207 h 1937901"/>
              <a:gd name="connsiteX9" fmla="*/ 6502621 w 11960465"/>
              <a:gd name="connsiteY9" fmla="*/ 1025843 h 1937901"/>
              <a:gd name="connsiteX10" fmla="*/ 5496976 w 11960465"/>
              <a:gd name="connsiteY10" fmla="*/ 1927854 h 1937901"/>
              <a:gd name="connsiteX11" fmla="*/ 4794844 w 11960465"/>
              <a:gd name="connsiteY11" fmla="*/ 904820 h 1937901"/>
              <a:gd name="connsiteX12" fmla="*/ 3977458 w 11960465"/>
              <a:gd name="connsiteY12" fmla="*/ 1699254 h 1937901"/>
              <a:gd name="connsiteX13" fmla="*/ 3029441 w 11960465"/>
              <a:gd name="connsiteY13" fmla="*/ 899904 h 1937901"/>
              <a:gd name="connsiteX14" fmla="*/ 1933505 w 11960465"/>
              <a:gd name="connsiteY14" fmla="*/ 1716437 h 1937901"/>
              <a:gd name="connsiteX0" fmla="*/ 1933505 w 11960465"/>
              <a:gd name="connsiteY0" fmla="*/ 1692668 h 1914132"/>
              <a:gd name="connsiteX1" fmla="*/ 787620 w 11960465"/>
              <a:gd name="connsiteY1" fmla="*/ 1042415 h 1914132"/>
              <a:gd name="connsiteX2" fmla="*/ 407264 w 11960465"/>
              <a:gd name="connsiteY2" fmla="*/ 129073 h 1914132"/>
              <a:gd name="connsiteX3" fmla="*/ 6545848 w 11960465"/>
              <a:gd name="connsiteY3" fmla="*/ 38680 h 1914132"/>
              <a:gd name="connsiteX4" fmla="*/ 11959802 w 11960465"/>
              <a:gd name="connsiteY4" fmla="*/ 76757 h 1914132"/>
              <a:gd name="connsiteX5" fmla="*/ 11128409 w 11960465"/>
              <a:gd name="connsiteY5" fmla="*/ 1149994 h 1914132"/>
              <a:gd name="connsiteX6" fmla="*/ 9512436 w 11960465"/>
              <a:gd name="connsiteY6" fmla="*/ 1502146 h 1914132"/>
              <a:gd name="connsiteX7" fmla="*/ 8436672 w 11960465"/>
              <a:gd name="connsiteY7" fmla="*/ 762557 h 1914132"/>
              <a:gd name="connsiteX8" fmla="*/ 8011576 w 11960465"/>
              <a:gd name="connsiteY8" fmla="*/ 1433438 h 1914132"/>
              <a:gd name="connsiteX9" fmla="*/ 6502621 w 11960465"/>
              <a:gd name="connsiteY9" fmla="*/ 1002074 h 1914132"/>
              <a:gd name="connsiteX10" fmla="*/ 5496976 w 11960465"/>
              <a:gd name="connsiteY10" fmla="*/ 1904085 h 1914132"/>
              <a:gd name="connsiteX11" fmla="*/ 4794844 w 11960465"/>
              <a:gd name="connsiteY11" fmla="*/ 881051 h 1914132"/>
              <a:gd name="connsiteX12" fmla="*/ 3977458 w 11960465"/>
              <a:gd name="connsiteY12" fmla="*/ 1675485 h 1914132"/>
              <a:gd name="connsiteX13" fmla="*/ 3029441 w 11960465"/>
              <a:gd name="connsiteY13" fmla="*/ 876135 h 1914132"/>
              <a:gd name="connsiteX14" fmla="*/ 1933505 w 11960465"/>
              <a:gd name="connsiteY14" fmla="*/ 1692668 h 1914132"/>
              <a:gd name="connsiteX0" fmla="*/ 1933505 w 11961268"/>
              <a:gd name="connsiteY0" fmla="*/ 1692668 h 1914132"/>
              <a:gd name="connsiteX1" fmla="*/ 787620 w 11961268"/>
              <a:gd name="connsiteY1" fmla="*/ 1042415 h 1914132"/>
              <a:gd name="connsiteX2" fmla="*/ 407264 w 11961268"/>
              <a:gd name="connsiteY2" fmla="*/ 129073 h 1914132"/>
              <a:gd name="connsiteX3" fmla="*/ 6545848 w 11961268"/>
              <a:gd name="connsiteY3" fmla="*/ 38680 h 1914132"/>
              <a:gd name="connsiteX4" fmla="*/ 11959802 w 11961268"/>
              <a:gd name="connsiteY4" fmla="*/ 76757 h 1914132"/>
              <a:gd name="connsiteX5" fmla="*/ 11491480 w 11961268"/>
              <a:gd name="connsiteY5" fmla="*/ 1311359 h 1914132"/>
              <a:gd name="connsiteX6" fmla="*/ 9512436 w 11961268"/>
              <a:gd name="connsiteY6" fmla="*/ 1502146 h 1914132"/>
              <a:gd name="connsiteX7" fmla="*/ 8436672 w 11961268"/>
              <a:gd name="connsiteY7" fmla="*/ 762557 h 1914132"/>
              <a:gd name="connsiteX8" fmla="*/ 8011576 w 11961268"/>
              <a:gd name="connsiteY8" fmla="*/ 1433438 h 1914132"/>
              <a:gd name="connsiteX9" fmla="*/ 6502621 w 11961268"/>
              <a:gd name="connsiteY9" fmla="*/ 1002074 h 1914132"/>
              <a:gd name="connsiteX10" fmla="*/ 5496976 w 11961268"/>
              <a:gd name="connsiteY10" fmla="*/ 1904085 h 1914132"/>
              <a:gd name="connsiteX11" fmla="*/ 4794844 w 11961268"/>
              <a:gd name="connsiteY11" fmla="*/ 881051 h 1914132"/>
              <a:gd name="connsiteX12" fmla="*/ 3977458 w 11961268"/>
              <a:gd name="connsiteY12" fmla="*/ 1675485 h 1914132"/>
              <a:gd name="connsiteX13" fmla="*/ 3029441 w 11961268"/>
              <a:gd name="connsiteY13" fmla="*/ 876135 h 1914132"/>
              <a:gd name="connsiteX14" fmla="*/ 1933505 w 11961268"/>
              <a:gd name="connsiteY14" fmla="*/ 1692668 h 1914132"/>
              <a:gd name="connsiteX0" fmla="*/ 1933505 w 11614124"/>
              <a:gd name="connsiteY0" fmla="*/ 1692668 h 1914132"/>
              <a:gd name="connsiteX1" fmla="*/ 787620 w 11614124"/>
              <a:gd name="connsiteY1" fmla="*/ 1042415 h 1914132"/>
              <a:gd name="connsiteX2" fmla="*/ 407264 w 11614124"/>
              <a:gd name="connsiteY2" fmla="*/ 129073 h 1914132"/>
              <a:gd name="connsiteX3" fmla="*/ 6545848 w 11614124"/>
              <a:gd name="connsiteY3" fmla="*/ 38680 h 1914132"/>
              <a:gd name="connsiteX4" fmla="*/ 11556390 w 11614124"/>
              <a:gd name="connsiteY4" fmla="*/ 22969 h 1914132"/>
              <a:gd name="connsiteX5" fmla="*/ 11491480 w 11614124"/>
              <a:gd name="connsiteY5" fmla="*/ 1311359 h 1914132"/>
              <a:gd name="connsiteX6" fmla="*/ 9512436 w 11614124"/>
              <a:gd name="connsiteY6" fmla="*/ 1502146 h 1914132"/>
              <a:gd name="connsiteX7" fmla="*/ 8436672 w 11614124"/>
              <a:gd name="connsiteY7" fmla="*/ 762557 h 1914132"/>
              <a:gd name="connsiteX8" fmla="*/ 8011576 w 11614124"/>
              <a:gd name="connsiteY8" fmla="*/ 1433438 h 1914132"/>
              <a:gd name="connsiteX9" fmla="*/ 6502621 w 11614124"/>
              <a:gd name="connsiteY9" fmla="*/ 1002074 h 1914132"/>
              <a:gd name="connsiteX10" fmla="*/ 5496976 w 11614124"/>
              <a:gd name="connsiteY10" fmla="*/ 1904085 h 1914132"/>
              <a:gd name="connsiteX11" fmla="*/ 4794844 w 11614124"/>
              <a:gd name="connsiteY11" fmla="*/ 881051 h 1914132"/>
              <a:gd name="connsiteX12" fmla="*/ 3977458 w 11614124"/>
              <a:gd name="connsiteY12" fmla="*/ 1675485 h 1914132"/>
              <a:gd name="connsiteX13" fmla="*/ 3029441 w 11614124"/>
              <a:gd name="connsiteY13" fmla="*/ 876135 h 1914132"/>
              <a:gd name="connsiteX14" fmla="*/ 1933505 w 11614124"/>
              <a:gd name="connsiteY14" fmla="*/ 1692668 h 1914132"/>
              <a:gd name="connsiteX0" fmla="*/ 1933505 w 11614124"/>
              <a:gd name="connsiteY0" fmla="*/ 1692668 h 1914132"/>
              <a:gd name="connsiteX1" fmla="*/ 787620 w 11614124"/>
              <a:gd name="connsiteY1" fmla="*/ 1042415 h 1914132"/>
              <a:gd name="connsiteX2" fmla="*/ 407264 w 11614124"/>
              <a:gd name="connsiteY2" fmla="*/ 129073 h 1914132"/>
              <a:gd name="connsiteX3" fmla="*/ 6545848 w 11614124"/>
              <a:gd name="connsiteY3" fmla="*/ 38680 h 1914132"/>
              <a:gd name="connsiteX4" fmla="*/ 11556390 w 11614124"/>
              <a:gd name="connsiteY4" fmla="*/ 22969 h 1914132"/>
              <a:gd name="connsiteX5" fmla="*/ 11491480 w 11614124"/>
              <a:gd name="connsiteY5" fmla="*/ 1311359 h 1914132"/>
              <a:gd name="connsiteX6" fmla="*/ 9512436 w 11614124"/>
              <a:gd name="connsiteY6" fmla="*/ 1502146 h 1914132"/>
              <a:gd name="connsiteX7" fmla="*/ 8436672 w 11614124"/>
              <a:gd name="connsiteY7" fmla="*/ 762557 h 1914132"/>
              <a:gd name="connsiteX8" fmla="*/ 8011576 w 11614124"/>
              <a:gd name="connsiteY8" fmla="*/ 1433438 h 1914132"/>
              <a:gd name="connsiteX9" fmla="*/ 6502621 w 11614124"/>
              <a:gd name="connsiteY9" fmla="*/ 1002074 h 1914132"/>
              <a:gd name="connsiteX10" fmla="*/ 5496976 w 11614124"/>
              <a:gd name="connsiteY10" fmla="*/ 1904085 h 1914132"/>
              <a:gd name="connsiteX11" fmla="*/ 4794844 w 11614124"/>
              <a:gd name="connsiteY11" fmla="*/ 881051 h 1914132"/>
              <a:gd name="connsiteX12" fmla="*/ 3977458 w 11614124"/>
              <a:gd name="connsiteY12" fmla="*/ 1675485 h 1914132"/>
              <a:gd name="connsiteX13" fmla="*/ 3029441 w 11614124"/>
              <a:gd name="connsiteY13" fmla="*/ 876135 h 1914132"/>
              <a:gd name="connsiteX14" fmla="*/ 1933505 w 11614124"/>
              <a:gd name="connsiteY14" fmla="*/ 1692668 h 1914132"/>
              <a:gd name="connsiteX0" fmla="*/ 1933505 w 11491480"/>
              <a:gd name="connsiteY0" fmla="*/ 1692668 h 1914132"/>
              <a:gd name="connsiteX1" fmla="*/ 787620 w 11491480"/>
              <a:gd name="connsiteY1" fmla="*/ 1042415 h 1914132"/>
              <a:gd name="connsiteX2" fmla="*/ 407264 w 11491480"/>
              <a:gd name="connsiteY2" fmla="*/ 129073 h 1914132"/>
              <a:gd name="connsiteX3" fmla="*/ 6545848 w 11491480"/>
              <a:gd name="connsiteY3" fmla="*/ 38680 h 1914132"/>
              <a:gd name="connsiteX4" fmla="*/ 11491480 w 11491480"/>
              <a:gd name="connsiteY4" fmla="*/ 1311359 h 1914132"/>
              <a:gd name="connsiteX5" fmla="*/ 9512436 w 11491480"/>
              <a:gd name="connsiteY5" fmla="*/ 1502146 h 1914132"/>
              <a:gd name="connsiteX6" fmla="*/ 8436672 w 11491480"/>
              <a:gd name="connsiteY6" fmla="*/ 762557 h 1914132"/>
              <a:gd name="connsiteX7" fmla="*/ 8011576 w 11491480"/>
              <a:gd name="connsiteY7" fmla="*/ 1433438 h 1914132"/>
              <a:gd name="connsiteX8" fmla="*/ 6502621 w 11491480"/>
              <a:gd name="connsiteY8" fmla="*/ 1002074 h 1914132"/>
              <a:gd name="connsiteX9" fmla="*/ 5496976 w 11491480"/>
              <a:gd name="connsiteY9" fmla="*/ 1904085 h 1914132"/>
              <a:gd name="connsiteX10" fmla="*/ 4794844 w 11491480"/>
              <a:gd name="connsiteY10" fmla="*/ 881051 h 1914132"/>
              <a:gd name="connsiteX11" fmla="*/ 3977458 w 11491480"/>
              <a:gd name="connsiteY11" fmla="*/ 1675485 h 1914132"/>
              <a:gd name="connsiteX12" fmla="*/ 3029441 w 11491480"/>
              <a:gd name="connsiteY12" fmla="*/ 876135 h 1914132"/>
              <a:gd name="connsiteX13" fmla="*/ 1933505 w 11491480"/>
              <a:gd name="connsiteY13" fmla="*/ 1692668 h 1914132"/>
              <a:gd name="connsiteX0" fmla="*/ 1983134 w 11541109"/>
              <a:gd name="connsiteY0" fmla="*/ 1654428 h 1875892"/>
              <a:gd name="connsiteX1" fmla="*/ 837249 w 11541109"/>
              <a:gd name="connsiteY1" fmla="*/ 1004175 h 1875892"/>
              <a:gd name="connsiteX2" fmla="*/ 456893 w 11541109"/>
              <a:gd name="connsiteY2" fmla="*/ 90833 h 1875892"/>
              <a:gd name="connsiteX3" fmla="*/ 7267830 w 11541109"/>
              <a:gd name="connsiteY3" fmla="*/ 67676 h 1875892"/>
              <a:gd name="connsiteX4" fmla="*/ 11541109 w 11541109"/>
              <a:gd name="connsiteY4" fmla="*/ 1273119 h 1875892"/>
              <a:gd name="connsiteX5" fmla="*/ 9562065 w 11541109"/>
              <a:gd name="connsiteY5" fmla="*/ 1463906 h 1875892"/>
              <a:gd name="connsiteX6" fmla="*/ 8486301 w 11541109"/>
              <a:gd name="connsiteY6" fmla="*/ 724317 h 1875892"/>
              <a:gd name="connsiteX7" fmla="*/ 8061205 w 11541109"/>
              <a:gd name="connsiteY7" fmla="*/ 1395198 h 1875892"/>
              <a:gd name="connsiteX8" fmla="*/ 6552250 w 11541109"/>
              <a:gd name="connsiteY8" fmla="*/ 963834 h 1875892"/>
              <a:gd name="connsiteX9" fmla="*/ 5546605 w 11541109"/>
              <a:gd name="connsiteY9" fmla="*/ 1865845 h 1875892"/>
              <a:gd name="connsiteX10" fmla="*/ 4844473 w 11541109"/>
              <a:gd name="connsiteY10" fmla="*/ 842811 h 1875892"/>
              <a:gd name="connsiteX11" fmla="*/ 4027087 w 11541109"/>
              <a:gd name="connsiteY11" fmla="*/ 1637245 h 1875892"/>
              <a:gd name="connsiteX12" fmla="*/ 3079070 w 11541109"/>
              <a:gd name="connsiteY12" fmla="*/ 837895 h 1875892"/>
              <a:gd name="connsiteX13" fmla="*/ 1983134 w 11541109"/>
              <a:gd name="connsiteY13" fmla="*/ 1654428 h 1875892"/>
              <a:gd name="connsiteX0" fmla="*/ 1983134 w 11541109"/>
              <a:gd name="connsiteY0" fmla="*/ 1654428 h 1875892"/>
              <a:gd name="connsiteX1" fmla="*/ 837249 w 11541109"/>
              <a:gd name="connsiteY1" fmla="*/ 1004175 h 1875892"/>
              <a:gd name="connsiteX2" fmla="*/ 456893 w 11541109"/>
              <a:gd name="connsiteY2" fmla="*/ 90833 h 1875892"/>
              <a:gd name="connsiteX3" fmla="*/ 7267830 w 11541109"/>
              <a:gd name="connsiteY3" fmla="*/ 67676 h 1875892"/>
              <a:gd name="connsiteX4" fmla="*/ 11541109 w 11541109"/>
              <a:gd name="connsiteY4" fmla="*/ 1273119 h 1875892"/>
              <a:gd name="connsiteX5" fmla="*/ 9562065 w 11541109"/>
              <a:gd name="connsiteY5" fmla="*/ 1463906 h 1875892"/>
              <a:gd name="connsiteX6" fmla="*/ 8486301 w 11541109"/>
              <a:gd name="connsiteY6" fmla="*/ 724317 h 1875892"/>
              <a:gd name="connsiteX7" fmla="*/ 8061205 w 11541109"/>
              <a:gd name="connsiteY7" fmla="*/ 1395198 h 1875892"/>
              <a:gd name="connsiteX8" fmla="*/ 6552250 w 11541109"/>
              <a:gd name="connsiteY8" fmla="*/ 963834 h 1875892"/>
              <a:gd name="connsiteX9" fmla="*/ 5546605 w 11541109"/>
              <a:gd name="connsiteY9" fmla="*/ 1865845 h 1875892"/>
              <a:gd name="connsiteX10" fmla="*/ 4844473 w 11541109"/>
              <a:gd name="connsiteY10" fmla="*/ 842811 h 1875892"/>
              <a:gd name="connsiteX11" fmla="*/ 4027087 w 11541109"/>
              <a:gd name="connsiteY11" fmla="*/ 1637245 h 1875892"/>
              <a:gd name="connsiteX12" fmla="*/ 3079070 w 11541109"/>
              <a:gd name="connsiteY12" fmla="*/ 837895 h 1875892"/>
              <a:gd name="connsiteX13" fmla="*/ 1983134 w 11541109"/>
              <a:gd name="connsiteY13" fmla="*/ 1654428 h 1875892"/>
              <a:gd name="connsiteX0" fmla="*/ 1983134 w 11545345"/>
              <a:gd name="connsiteY0" fmla="*/ 1654428 h 1875892"/>
              <a:gd name="connsiteX1" fmla="*/ 837249 w 11545345"/>
              <a:gd name="connsiteY1" fmla="*/ 1004175 h 1875892"/>
              <a:gd name="connsiteX2" fmla="*/ 456893 w 11545345"/>
              <a:gd name="connsiteY2" fmla="*/ 90833 h 1875892"/>
              <a:gd name="connsiteX3" fmla="*/ 7267830 w 11545345"/>
              <a:gd name="connsiteY3" fmla="*/ 67676 h 1875892"/>
              <a:gd name="connsiteX4" fmla="*/ 11541109 w 11545345"/>
              <a:gd name="connsiteY4" fmla="*/ 1273119 h 1875892"/>
              <a:gd name="connsiteX5" fmla="*/ 9562065 w 11545345"/>
              <a:gd name="connsiteY5" fmla="*/ 1463906 h 1875892"/>
              <a:gd name="connsiteX6" fmla="*/ 8486301 w 11545345"/>
              <a:gd name="connsiteY6" fmla="*/ 724317 h 1875892"/>
              <a:gd name="connsiteX7" fmla="*/ 8061205 w 11545345"/>
              <a:gd name="connsiteY7" fmla="*/ 1395198 h 1875892"/>
              <a:gd name="connsiteX8" fmla="*/ 6552250 w 11545345"/>
              <a:gd name="connsiteY8" fmla="*/ 963834 h 1875892"/>
              <a:gd name="connsiteX9" fmla="*/ 5546605 w 11545345"/>
              <a:gd name="connsiteY9" fmla="*/ 1865845 h 1875892"/>
              <a:gd name="connsiteX10" fmla="*/ 4844473 w 11545345"/>
              <a:gd name="connsiteY10" fmla="*/ 842811 h 1875892"/>
              <a:gd name="connsiteX11" fmla="*/ 4027087 w 11545345"/>
              <a:gd name="connsiteY11" fmla="*/ 1637245 h 1875892"/>
              <a:gd name="connsiteX12" fmla="*/ 3079070 w 11545345"/>
              <a:gd name="connsiteY12" fmla="*/ 837895 h 1875892"/>
              <a:gd name="connsiteX13" fmla="*/ 1983134 w 11545345"/>
              <a:gd name="connsiteY13" fmla="*/ 1654428 h 1875892"/>
              <a:gd name="connsiteX0" fmla="*/ 1983134 w 11545345"/>
              <a:gd name="connsiteY0" fmla="*/ 1654428 h 1875892"/>
              <a:gd name="connsiteX1" fmla="*/ 837249 w 11545345"/>
              <a:gd name="connsiteY1" fmla="*/ 1004175 h 1875892"/>
              <a:gd name="connsiteX2" fmla="*/ 456893 w 11545345"/>
              <a:gd name="connsiteY2" fmla="*/ 90833 h 1875892"/>
              <a:gd name="connsiteX3" fmla="*/ 7267830 w 11545345"/>
              <a:gd name="connsiteY3" fmla="*/ 67676 h 1875892"/>
              <a:gd name="connsiteX4" fmla="*/ 11541109 w 11545345"/>
              <a:gd name="connsiteY4" fmla="*/ 1273119 h 1875892"/>
              <a:gd name="connsiteX5" fmla="*/ 9562065 w 11545345"/>
              <a:gd name="connsiteY5" fmla="*/ 1463906 h 1875892"/>
              <a:gd name="connsiteX6" fmla="*/ 8486301 w 11545345"/>
              <a:gd name="connsiteY6" fmla="*/ 724317 h 1875892"/>
              <a:gd name="connsiteX7" fmla="*/ 8061205 w 11545345"/>
              <a:gd name="connsiteY7" fmla="*/ 1395198 h 1875892"/>
              <a:gd name="connsiteX8" fmla="*/ 6552250 w 11545345"/>
              <a:gd name="connsiteY8" fmla="*/ 963834 h 1875892"/>
              <a:gd name="connsiteX9" fmla="*/ 5546605 w 11545345"/>
              <a:gd name="connsiteY9" fmla="*/ 1865845 h 1875892"/>
              <a:gd name="connsiteX10" fmla="*/ 4844473 w 11545345"/>
              <a:gd name="connsiteY10" fmla="*/ 842811 h 1875892"/>
              <a:gd name="connsiteX11" fmla="*/ 4027087 w 11545345"/>
              <a:gd name="connsiteY11" fmla="*/ 1637245 h 1875892"/>
              <a:gd name="connsiteX12" fmla="*/ 3079070 w 11545345"/>
              <a:gd name="connsiteY12" fmla="*/ 837895 h 1875892"/>
              <a:gd name="connsiteX13" fmla="*/ 1983134 w 11545345"/>
              <a:gd name="connsiteY13" fmla="*/ 1654428 h 1875892"/>
              <a:gd name="connsiteX0" fmla="*/ 1983134 w 11702505"/>
              <a:gd name="connsiteY0" fmla="*/ 1654428 h 1875892"/>
              <a:gd name="connsiteX1" fmla="*/ 837249 w 11702505"/>
              <a:gd name="connsiteY1" fmla="*/ 1004175 h 1875892"/>
              <a:gd name="connsiteX2" fmla="*/ 456893 w 11702505"/>
              <a:gd name="connsiteY2" fmla="*/ 90833 h 1875892"/>
              <a:gd name="connsiteX3" fmla="*/ 7267830 w 11702505"/>
              <a:gd name="connsiteY3" fmla="*/ 67676 h 1875892"/>
              <a:gd name="connsiteX4" fmla="*/ 11541109 w 11702505"/>
              <a:gd name="connsiteY4" fmla="*/ 1273119 h 1875892"/>
              <a:gd name="connsiteX5" fmla="*/ 9562065 w 11702505"/>
              <a:gd name="connsiteY5" fmla="*/ 1463906 h 1875892"/>
              <a:gd name="connsiteX6" fmla="*/ 8486301 w 11702505"/>
              <a:gd name="connsiteY6" fmla="*/ 724317 h 1875892"/>
              <a:gd name="connsiteX7" fmla="*/ 8061205 w 11702505"/>
              <a:gd name="connsiteY7" fmla="*/ 1395198 h 1875892"/>
              <a:gd name="connsiteX8" fmla="*/ 6552250 w 11702505"/>
              <a:gd name="connsiteY8" fmla="*/ 963834 h 1875892"/>
              <a:gd name="connsiteX9" fmla="*/ 5546605 w 11702505"/>
              <a:gd name="connsiteY9" fmla="*/ 1865845 h 1875892"/>
              <a:gd name="connsiteX10" fmla="*/ 4844473 w 11702505"/>
              <a:gd name="connsiteY10" fmla="*/ 842811 h 1875892"/>
              <a:gd name="connsiteX11" fmla="*/ 4027087 w 11702505"/>
              <a:gd name="connsiteY11" fmla="*/ 1637245 h 1875892"/>
              <a:gd name="connsiteX12" fmla="*/ 3079070 w 11702505"/>
              <a:gd name="connsiteY12" fmla="*/ 837895 h 1875892"/>
              <a:gd name="connsiteX13" fmla="*/ 1983134 w 11702505"/>
              <a:gd name="connsiteY13" fmla="*/ 1654428 h 1875892"/>
              <a:gd name="connsiteX0" fmla="*/ 1983134 w 12194255"/>
              <a:gd name="connsiteY0" fmla="*/ 1671755 h 1893219"/>
              <a:gd name="connsiteX1" fmla="*/ 837249 w 12194255"/>
              <a:gd name="connsiteY1" fmla="*/ 1021502 h 1893219"/>
              <a:gd name="connsiteX2" fmla="*/ 456893 w 12194255"/>
              <a:gd name="connsiteY2" fmla="*/ 108160 h 1893219"/>
              <a:gd name="connsiteX3" fmla="*/ 7267830 w 12194255"/>
              <a:gd name="connsiteY3" fmla="*/ 85003 h 1893219"/>
              <a:gd name="connsiteX4" fmla="*/ 11887200 w 12194255"/>
              <a:gd name="connsiteY4" fmla="*/ 286268 h 1893219"/>
              <a:gd name="connsiteX5" fmla="*/ 11541109 w 12194255"/>
              <a:gd name="connsiteY5" fmla="*/ 1290446 h 1893219"/>
              <a:gd name="connsiteX6" fmla="*/ 9562065 w 12194255"/>
              <a:gd name="connsiteY6" fmla="*/ 1481233 h 1893219"/>
              <a:gd name="connsiteX7" fmla="*/ 8486301 w 12194255"/>
              <a:gd name="connsiteY7" fmla="*/ 741644 h 1893219"/>
              <a:gd name="connsiteX8" fmla="*/ 8061205 w 12194255"/>
              <a:gd name="connsiteY8" fmla="*/ 1412525 h 1893219"/>
              <a:gd name="connsiteX9" fmla="*/ 6552250 w 12194255"/>
              <a:gd name="connsiteY9" fmla="*/ 981161 h 1893219"/>
              <a:gd name="connsiteX10" fmla="*/ 5546605 w 12194255"/>
              <a:gd name="connsiteY10" fmla="*/ 1883172 h 1893219"/>
              <a:gd name="connsiteX11" fmla="*/ 4844473 w 12194255"/>
              <a:gd name="connsiteY11" fmla="*/ 860138 h 1893219"/>
              <a:gd name="connsiteX12" fmla="*/ 4027087 w 12194255"/>
              <a:gd name="connsiteY12" fmla="*/ 1654572 h 1893219"/>
              <a:gd name="connsiteX13" fmla="*/ 3079070 w 12194255"/>
              <a:gd name="connsiteY13" fmla="*/ 855222 h 1893219"/>
              <a:gd name="connsiteX14" fmla="*/ 1983134 w 12194255"/>
              <a:gd name="connsiteY14" fmla="*/ 1671755 h 1893219"/>
              <a:gd name="connsiteX0" fmla="*/ 1983134 w 11932632"/>
              <a:gd name="connsiteY0" fmla="*/ 1671755 h 1893219"/>
              <a:gd name="connsiteX1" fmla="*/ 837249 w 11932632"/>
              <a:gd name="connsiteY1" fmla="*/ 1021502 h 1893219"/>
              <a:gd name="connsiteX2" fmla="*/ 456893 w 11932632"/>
              <a:gd name="connsiteY2" fmla="*/ 108160 h 1893219"/>
              <a:gd name="connsiteX3" fmla="*/ 7267830 w 11932632"/>
              <a:gd name="connsiteY3" fmla="*/ 85003 h 1893219"/>
              <a:gd name="connsiteX4" fmla="*/ 11887200 w 11932632"/>
              <a:gd name="connsiteY4" fmla="*/ 286268 h 1893219"/>
              <a:gd name="connsiteX5" fmla="*/ 9562065 w 11932632"/>
              <a:gd name="connsiteY5" fmla="*/ 1481233 h 1893219"/>
              <a:gd name="connsiteX6" fmla="*/ 8486301 w 11932632"/>
              <a:gd name="connsiteY6" fmla="*/ 741644 h 1893219"/>
              <a:gd name="connsiteX7" fmla="*/ 8061205 w 11932632"/>
              <a:gd name="connsiteY7" fmla="*/ 1412525 h 1893219"/>
              <a:gd name="connsiteX8" fmla="*/ 6552250 w 11932632"/>
              <a:gd name="connsiteY8" fmla="*/ 981161 h 1893219"/>
              <a:gd name="connsiteX9" fmla="*/ 5546605 w 11932632"/>
              <a:gd name="connsiteY9" fmla="*/ 1883172 h 1893219"/>
              <a:gd name="connsiteX10" fmla="*/ 4844473 w 11932632"/>
              <a:gd name="connsiteY10" fmla="*/ 860138 h 1893219"/>
              <a:gd name="connsiteX11" fmla="*/ 4027087 w 11932632"/>
              <a:gd name="connsiteY11" fmla="*/ 1654572 h 1893219"/>
              <a:gd name="connsiteX12" fmla="*/ 3079070 w 11932632"/>
              <a:gd name="connsiteY12" fmla="*/ 855222 h 1893219"/>
              <a:gd name="connsiteX13" fmla="*/ 1983134 w 11932632"/>
              <a:gd name="connsiteY13" fmla="*/ 1671755 h 1893219"/>
              <a:gd name="connsiteX0" fmla="*/ 1983134 w 11965901"/>
              <a:gd name="connsiteY0" fmla="*/ 1671755 h 1893219"/>
              <a:gd name="connsiteX1" fmla="*/ 837249 w 11965901"/>
              <a:gd name="connsiteY1" fmla="*/ 1021502 h 1893219"/>
              <a:gd name="connsiteX2" fmla="*/ 456893 w 11965901"/>
              <a:gd name="connsiteY2" fmla="*/ 108160 h 1893219"/>
              <a:gd name="connsiteX3" fmla="*/ 7267830 w 11965901"/>
              <a:gd name="connsiteY3" fmla="*/ 85003 h 1893219"/>
              <a:gd name="connsiteX4" fmla="*/ 11887200 w 11965901"/>
              <a:gd name="connsiteY4" fmla="*/ 286268 h 1893219"/>
              <a:gd name="connsiteX5" fmla="*/ 10597489 w 11965901"/>
              <a:gd name="connsiteY5" fmla="*/ 1346763 h 1893219"/>
              <a:gd name="connsiteX6" fmla="*/ 8486301 w 11965901"/>
              <a:gd name="connsiteY6" fmla="*/ 741644 h 1893219"/>
              <a:gd name="connsiteX7" fmla="*/ 8061205 w 11965901"/>
              <a:gd name="connsiteY7" fmla="*/ 1412525 h 1893219"/>
              <a:gd name="connsiteX8" fmla="*/ 6552250 w 11965901"/>
              <a:gd name="connsiteY8" fmla="*/ 981161 h 1893219"/>
              <a:gd name="connsiteX9" fmla="*/ 5546605 w 11965901"/>
              <a:gd name="connsiteY9" fmla="*/ 1883172 h 1893219"/>
              <a:gd name="connsiteX10" fmla="*/ 4844473 w 11965901"/>
              <a:gd name="connsiteY10" fmla="*/ 860138 h 1893219"/>
              <a:gd name="connsiteX11" fmla="*/ 4027087 w 11965901"/>
              <a:gd name="connsiteY11" fmla="*/ 1654572 h 1893219"/>
              <a:gd name="connsiteX12" fmla="*/ 3079070 w 11965901"/>
              <a:gd name="connsiteY12" fmla="*/ 855222 h 1893219"/>
              <a:gd name="connsiteX13" fmla="*/ 1983134 w 11965901"/>
              <a:gd name="connsiteY13" fmla="*/ 1671755 h 1893219"/>
              <a:gd name="connsiteX0" fmla="*/ 1983134 w 11965901"/>
              <a:gd name="connsiteY0" fmla="*/ 1671755 h 1893219"/>
              <a:gd name="connsiteX1" fmla="*/ 837249 w 11965901"/>
              <a:gd name="connsiteY1" fmla="*/ 1021502 h 1893219"/>
              <a:gd name="connsiteX2" fmla="*/ 456893 w 11965901"/>
              <a:gd name="connsiteY2" fmla="*/ 108160 h 1893219"/>
              <a:gd name="connsiteX3" fmla="*/ 7267830 w 11965901"/>
              <a:gd name="connsiteY3" fmla="*/ 85003 h 1893219"/>
              <a:gd name="connsiteX4" fmla="*/ 11887200 w 11965901"/>
              <a:gd name="connsiteY4" fmla="*/ 286268 h 1893219"/>
              <a:gd name="connsiteX5" fmla="*/ 10597489 w 11965901"/>
              <a:gd name="connsiteY5" fmla="*/ 1346763 h 1893219"/>
              <a:gd name="connsiteX6" fmla="*/ 8486301 w 11965901"/>
              <a:gd name="connsiteY6" fmla="*/ 741644 h 1893219"/>
              <a:gd name="connsiteX7" fmla="*/ 8061205 w 11965901"/>
              <a:gd name="connsiteY7" fmla="*/ 1412525 h 1893219"/>
              <a:gd name="connsiteX8" fmla="*/ 6552250 w 11965901"/>
              <a:gd name="connsiteY8" fmla="*/ 981161 h 1893219"/>
              <a:gd name="connsiteX9" fmla="*/ 5546605 w 11965901"/>
              <a:gd name="connsiteY9" fmla="*/ 1883172 h 1893219"/>
              <a:gd name="connsiteX10" fmla="*/ 4844473 w 11965901"/>
              <a:gd name="connsiteY10" fmla="*/ 860138 h 1893219"/>
              <a:gd name="connsiteX11" fmla="*/ 4027087 w 11965901"/>
              <a:gd name="connsiteY11" fmla="*/ 1654572 h 1893219"/>
              <a:gd name="connsiteX12" fmla="*/ 3079070 w 11965901"/>
              <a:gd name="connsiteY12" fmla="*/ 855222 h 1893219"/>
              <a:gd name="connsiteX13" fmla="*/ 1983134 w 11965901"/>
              <a:gd name="connsiteY13" fmla="*/ 1671755 h 1893219"/>
              <a:gd name="connsiteX0" fmla="*/ 1983134 w 12106429"/>
              <a:gd name="connsiteY0" fmla="*/ 1671755 h 1893219"/>
              <a:gd name="connsiteX1" fmla="*/ 837249 w 12106429"/>
              <a:gd name="connsiteY1" fmla="*/ 1021502 h 1893219"/>
              <a:gd name="connsiteX2" fmla="*/ 456893 w 12106429"/>
              <a:gd name="connsiteY2" fmla="*/ 108160 h 1893219"/>
              <a:gd name="connsiteX3" fmla="*/ 7267830 w 12106429"/>
              <a:gd name="connsiteY3" fmla="*/ 85003 h 1893219"/>
              <a:gd name="connsiteX4" fmla="*/ 12035118 w 12106429"/>
              <a:gd name="connsiteY4" fmla="*/ 124904 h 1893219"/>
              <a:gd name="connsiteX5" fmla="*/ 10597489 w 12106429"/>
              <a:gd name="connsiteY5" fmla="*/ 1346763 h 1893219"/>
              <a:gd name="connsiteX6" fmla="*/ 8486301 w 12106429"/>
              <a:gd name="connsiteY6" fmla="*/ 741644 h 1893219"/>
              <a:gd name="connsiteX7" fmla="*/ 8061205 w 12106429"/>
              <a:gd name="connsiteY7" fmla="*/ 1412525 h 1893219"/>
              <a:gd name="connsiteX8" fmla="*/ 6552250 w 12106429"/>
              <a:gd name="connsiteY8" fmla="*/ 981161 h 1893219"/>
              <a:gd name="connsiteX9" fmla="*/ 5546605 w 12106429"/>
              <a:gd name="connsiteY9" fmla="*/ 1883172 h 1893219"/>
              <a:gd name="connsiteX10" fmla="*/ 4844473 w 12106429"/>
              <a:gd name="connsiteY10" fmla="*/ 860138 h 1893219"/>
              <a:gd name="connsiteX11" fmla="*/ 4027087 w 12106429"/>
              <a:gd name="connsiteY11" fmla="*/ 1654572 h 1893219"/>
              <a:gd name="connsiteX12" fmla="*/ 3079070 w 12106429"/>
              <a:gd name="connsiteY12" fmla="*/ 855222 h 1893219"/>
              <a:gd name="connsiteX13" fmla="*/ 1983134 w 12106429"/>
              <a:gd name="connsiteY13" fmla="*/ 1671755 h 1893219"/>
              <a:gd name="connsiteX0" fmla="*/ 2335587 w 12458882"/>
              <a:gd name="connsiteY0" fmla="*/ 1688818 h 1910282"/>
              <a:gd name="connsiteX1" fmla="*/ 1189702 w 12458882"/>
              <a:gd name="connsiteY1" fmla="*/ 1038565 h 1910282"/>
              <a:gd name="connsiteX2" fmla="*/ 809346 w 12458882"/>
              <a:gd name="connsiteY2" fmla="*/ 125223 h 1910282"/>
              <a:gd name="connsiteX3" fmla="*/ 12387571 w 12458882"/>
              <a:gd name="connsiteY3" fmla="*/ 141967 h 1910282"/>
              <a:gd name="connsiteX4" fmla="*/ 10949942 w 12458882"/>
              <a:gd name="connsiteY4" fmla="*/ 1363826 h 1910282"/>
              <a:gd name="connsiteX5" fmla="*/ 8838754 w 12458882"/>
              <a:gd name="connsiteY5" fmla="*/ 758707 h 1910282"/>
              <a:gd name="connsiteX6" fmla="*/ 8413658 w 12458882"/>
              <a:gd name="connsiteY6" fmla="*/ 1429588 h 1910282"/>
              <a:gd name="connsiteX7" fmla="*/ 6904703 w 12458882"/>
              <a:gd name="connsiteY7" fmla="*/ 998224 h 1910282"/>
              <a:gd name="connsiteX8" fmla="*/ 5899058 w 12458882"/>
              <a:gd name="connsiteY8" fmla="*/ 1900235 h 1910282"/>
              <a:gd name="connsiteX9" fmla="*/ 5196926 w 12458882"/>
              <a:gd name="connsiteY9" fmla="*/ 877201 h 1910282"/>
              <a:gd name="connsiteX10" fmla="*/ 4379540 w 12458882"/>
              <a:gd name="connsiteY10" fmla="*/ 1671635 h 1910282"/>
              <a:gd name="connsiteX11" fmla="*/ 3431523 w 12458882"/>
              <a:gd name="connsiteY11" fmla="*/ 872285 h 1910282"/>
              <a:gd name="connsiteX12" fmla="*/ 2335587 w 12458882"/>
              <a:gd name="connsiteY12" fmla="*/ 1688818 h 1910282"/>
              <a:gd name="connsiteX0" fmla="*/ 2339566 w 12514286"/>
              <a:gd name="connsiteY0" fmla="*/ 1741156 h 1962620"/>
              <a:gd name="connsiteX1" fmla="*/ 1193681 w 12514286"/>
              <a:gd name="connsiteY1" fmla="*/ 1090903 h 1962620"/>
              <a:gd name="connsiteX2" fmla="*/ 813325 w 12514286"/>
              <a:gd name="connsiteY2" fmla="*/ 177561 h 1962620"/>
              <a:gd name="connsiteX3" fmla="*/ 12445338 w 12514286"/>
              <a:gd name="connsiteY3" fmla="*/ 113622 h 1962620"/>
              <a:gd name="connsiteX4" fmla="*/ 10953921 w 12514286"/>
              <a:gd name="connsiteY4" fmla="*/ 1416164 h 1962620"/>
              <a:gd name="connsiteX5" fmla="*/ 8842733 w 12514286"/>
              <a:gd name="connsiteY5" fmla="*/ 811045 h 1962620"/>
              <a:gd name="connsiteX6" fmla="*/ 8417637 w 12514286"/>
              <a:gd name="connsiteY6" fmla="*/ 1481926 h 1962620"/>
              <a:gd name="connsiteX7" fmla="*/ 6908682 w 12514286"/>
              <a:gd name="connsiteY7" fmla="*/ 1050562 h 1962620"/>
              <a:gd name="connsiteX8" fmla="*/ 5903037 w 12514286"/>
              <a:gd name="connsiteY8" fmla="*/ 1952573 h 1962620"/>
              <a:gd name="connsiteX9" fmla="*/ 5200905 w 12514286"/>
              <a:gd name="connsiteY9" fmla="*/ 929539 h 1962620"/>
              <a:gd name="connsiteX10" fmla="*/ 4383519 w 12514286"/>
              <a:gd name="connsiteY10" fmla="*/ 1723973 h 1962620"/>
              <a:gd name="connsiteX11" fmla="*/ 3435502 w 12514286"/>
              <a:gd name="connsiteY11" fmla="*/ 924623 h 1962620"/>
              <a:gd name="connsiteX12" fmla="*/ 2339566 w 12514286"/>
              <a:gd name="connsiteY12" fmla="*/ 1741156 h 1962620"/>
              <a:gd name="connsiteX0" fmla="*/ 2339566 w 12514286"/>
              <a:gd name="connsiteY0" fmla="*/ 1668509 h 1889973"/>
              <a:gd name="connsiteX1" fmla="*/ 1193681 w 12514286"/>
              <a:gd name="connsiteY1" fmla="*/ 1018256 h 1889973"/>
              <a:gd name="connsiteX2" fmla="*/ 813325 w 12514286"/>
              <a:gd name="connsiteY2" fmla="*/ 104914 h 1889973"/>
              <a:gd name="connsiteX3" fmla="*/ 12445338 w 12514286"/>
              <a:gd name="connsiteY3" fmla="*/ 40975 h 1889973"/>
              <a:gd name="connsiteX4" fmla="*/ 10953921 w 12514286"/>
              <a:gd name="connsiteY4" fmla="*/ 1343517 h 1889973"/>
              <a:gd name="connsiteX5" fmla="*/ 8842733 w 12514286"/>
              <a:gd name="connsiteY5" fmla="*/ 738398 h 1889973"/>
              <a:gd name="connsiteX6" fmla="*/ 8417637 w 12514286"/>
              <a:gd name="connsiteY6" fmla="*/ 1409279 h 1889973"/>
              <a:gd name="connsiteX7" fmla="*/ 6908682 w 12514286"/>
              <a:gd name="connsiteY7" fmla="*/ 977915 h 1889973"/>
              <a:gd name="connsiteX8" fmla="*/ 5903037 w 12514286"/>
              <a:gd name="connsiteY8" fmla="*/ 1879926 h 1889973"/>
              <a:gd name="connsiteX9" fmla="*/ 5200905 w 12514286"/>
              <a:gd name="connsiteY9" fmla="*/ 856892 h 1889973"/>
              <a:gd name="connsiteX10" fmla="*/ 4383519 w 12514286"/>
              <a:gd name="connsiteY10" fmla="*/ 1651326 h 1889973"/>
              <a:gd name="connsiteX11" fmla="*/ 3435502 w 12514286"/>
              <a:gd name="connsiteY11" fmla="*/ 851976 h 1889973"/>
              <a:gd name="connsiteX12" fmla="*/ 2339566 w 12514286"/>
              <a:gd name="connsiteY12" fmla="*/ 1668509 h 1889973"/>
              <a:gd name="connsiteX0" fmla="*/ 2288829 w 12852954"/>
              <a:gd name="connsiteY0" fmla="*/ 1760135 h 1981599"/>
              <a:gd name="connsiteX1" fmla="*/ 1142944 w 12852954"/>
              <a:gd name="connsiteY1" fmla="*/ 1109882 h 1981599"/>
              <a:gd name="connsiteX2" fmla="*/ 762588 w 12852954"/>
              <a:gd name="connsiteY2" fmla="*/ 196540 h 1981599"/>
              <a:gd name="connsiteX3" fmla="*/ 11708801 w 12852954"/>
              <a:gd name="connsiteY3" fmla="*/ 38473 h 1981599"/>
              <a:gd name="connsiteX4" fmla="*/ 12394601 w 12852954"/>
              <a:gd name="connsiteY4" fmla="*/ 132601 h 1981599"/>
              <a:gd name="connsiteX5" fmla="*/ 10903184 w 12852954"/>
              <a:gd name="connsiteY5" fmla="*/ 1435143 h 1981599"/>
              <a:gd name="connsiteX6" fmla="*/ 8791996 w 12852954"/>
              <a:gd name="connsiteY6" fmla="*/ 830024 h 1981599"/>
              <a:gd name="connsiteX7" fmla="*/ 8366900 w 12852954"/>
              <a:gd name="connsiteY7" fmla="*/ 1500905 h 1981599"/>
              <a:gd name="connsiteX8" fmla="*/ 6857945 w 12852954"/>
              <a:gd name="connsiteY8" fmla="*/ 1069541 h 1981599"/>
              <a:gd name="connsiteX9" fmla="*/ 5852300 w 12852954"/>
              <a:gd name="connsiteY9" fmla="*/ 1971552 h 1981599"/>
              <a:gd name="connsiteX10" fmla="*/ 5150168 w 12852954"/>
              <a:gd name="connsiteY10" fmla="*/ 948518 h 1981599"/>
              <a:gd name="connsiteX11" fmla="*/ 4332782 w 12852954"/>
              <a:gd name="connsiteY11" fmla="*/ 1742952 h 1981599"/>
              <a:gd name="connsiteX12" fmla="*/ 3384765 w 12852954"/>
              <a:gd name="connsiteY12" fmla="*/ 943602 h 1981599"/>
              <a:gd name="connsiteX13" fmla="*/ 2288829 w 12852954"/>
              <a:gd name="connsiteY13" fmla="*/ 1760135 h 1981599"/>
              <a:gd name="connsiteX0" fmla="*/ 2288829 w 12373237"/>
              <a:gd name="connsiteY0" fmla="*/ 1812441 h 2033905"/>
              <a:gd name="connsiteX1" fmla="*/ 1142944 w 12373237"/>
              <a:gd name="connsiteY1" fmla="*/ 1162188 h 2033905"/>
              <a:gd name="connsiteX2" fmla="*/ 762588 w 12373237"/>
              <a:gd name="connsiteY2" fmla="*/ 248846 h 2033905"/>
              <a:gd name="connsiteX3" fmla="*/ 11708801 w 12373237"/>
              <a:gd name="connsiteY3" fmla="*/ 90779 h 2033905"/>
              <a:gd name="connsiteX4" fmla="*/ 10903184 w 12373237"/>
              <a:gd name="connsiteY4" fmla="*/ 1487449 h 2033905"/>
              <a:gd name="connsiteX5" fmla="*/ 8791996 w 12373237"/>
              <a:gd name="connsiteY5" fmla="*/ 882330 h 2033905"/>
              <a:gd name="connsiteX6" fmla="*/ 8366900 w 12373237"/>
              <a:gd name="connsiteY6" fmla="*/ 1553211 h 2033905"/>
              <a:gd name="connsiteX7" fmla="*/ 6857945 w 12373237"/>
              <a:gd name="connsiteY7" fmla="*/ 1121847 h 2033905"/>
              <a:gd name="connsiteX8" fmla="*/ 5852300 w 12373237"/>
              <a:gd name="connsiteY8" fmla="*/ 2023858 h 2033905"/>
              <a:gd name="connsiteX9" fmla="*/ 5150168 w 12373237"/>
              <a:gd name="connsiteY9" fmla="*/ 1000824 h 2033905"/>
              <a:gd name="connsiteX10" fmla="*/ 4332782 w 12373237"/>
              <a:gd name="connsiteY10" fmla="*/ 1795258 h 2033905"/>
              <a:gd name="connsiteX11" fmla="*/ 3384765 w 12373237"/>
              <a:gd name="connsiteY11" fmla="*/ 995908 h 2033905"/>
              <a:gd name="connsiteX12" fmla="*/ 2288829 w 12373237"/>
              <a:gd name="connsiteY12" fmla="*/ 1812441 h 2033905"/>
              <a:gd name="connsiteX0" fmla="*/ 2288829 w 12427860"/>
              <a:gd name="connsiteY0" fmla="*/ 1812441 h 2033905"/>
              <a:gd name="connsiteX1" fmla="*/ 1142944 w 12427860"/>
              <a:gd name="connsiteY1" fmla="*/ 1162188 h 2033905"/>
              <a:gd name="connsiteX2" fmla="*/ 762588 w 12427860"/>
              <a:gd name="connsiteY2" fmla="*/ 248846 h 2033905"/>
              <a:gd name="connsiteX3" fmla="*/ 11708801 w 12427860"/>
              <a:gd name="connsiteY3" fmla="*/ 90779 h 2033905"/>
              <a:gd name="connsiteX4" fmla="*/ 10903184 w 12427860"/>
              <a:gd name="connsiteY4" fmla="*/ 1487449 h 2033905"/>
              <a:gd name="connsiteX5" fmla="*/ 8791996 w 12427860"/>
              <a:gd name="connsiteY5" fmla="*/ 882330 h 2033905"/>
              <a:gd name="connsiteX6" fmla="*/ 8366900 w 12427860"/>
              <a:gd name="connsiteY6" fmla="*/ 1553211 h 2033905"/>
              <a:gd name="connsiteX7" fmla="*/ 6857945 w 12427860"/>
              <a:gd name="connsiteY7" fmla="*/ 1121847 h 2033905"/>
              <a:gd name="connsiteX8" fmla="*/ 5852300 w 12427860"/>
              <a:gd name="connsiteY8" fmla="*/ 2023858 h 2033905"/>
              <a:gd name="connsiteX9" fmla="*/ 5150168 w 12427860"/>
              <a:gd name="connsiteY9" fmla="*/ 1000824 h 2033905"/>
              <a:gd name="connsiteX10" fmla="*/ 4332782 w 12427860"/>
              <a:gd name="connsiteY10" fmla="*/ 1795258 h 2033905"/>
              <a:gd name="connsiteX11" fmla="*/ 3384765 w 12427860"/>
              <a:gd name="connsiteY11" fmla="*/ 995908 h 2033905"/>
              <a:gd name="connsiteX12" fmla="*/ 2288829 w 12427860"/>
              <a:gd name="connsiteY12" fmla="*/ 1812441 h 2033905"/>
              <a:gd name="connsiteX0" fmla="*/ 2288829 w 12427860"/>
              <a:gd name="connsiteY0" fmla="*/ 1937723 h 2159187"/>
              <a:gd name="connsiteX1" fmla="*/ 1142944 w 12427860"/>
              <a:gd name="connsiteY1" fmla="*/ 1287470 h 2159187"/>
              <a:gd name="connsiteX2" fmla="*/ 762588 w 12427860"/>
              <a:gd name="connsiteY2" fmla="*/ 94466 h 2159187"/>
              <a:gd name="connsiteX3" fmla="*/ 11708801 w 12427860"/>
              <a:gd name="connsiteY3" fmla="*/ 216061 h 2159187"/>
              <a:gd name="connsiteX4" fmla="*/ 10903184 w 12427860"/>
              <a:gd name="connsiteY4" fmla="*/ 1612731 h 2159187"/>
              <a:gd name="connsiteX5" fmla="*/ 8791996 w 12427860"/>
              <a:gd name="connsiteY5" fmla="*/ 1007612 h 2159187"/>
              <a:gd name="connsiteX6" fmla="*/ 8366900 w 12427860"/>
              <a:gd name="connsiteY6" fmla="*/ 1678493 h 2159187"/>
              <a:gd name="connsiteX7" fmla="*/ 6857945 w 12427860"/>
              <a:gd name="connsiteY7" fmla="*/ 1247129 h 2159187"/>
              <a:gd name="connsiteX8" fmla="*/ 5852300 w 12427860"/>
              <a:gd name="connsiteY8" fmla="*/ 2149140 h 2159187"/>
              <a:gd name="connsiteX9" fmla="*/ 5150168 w 12427860"/>
              <a:gd name="connsiteY9" fmla="*/ 1126106 h 2159187"/>
              <a:gd name="connsiteX10" fmla="*/ 4332782 w 12427860"/>
              <a:gd name="connsiteY10" fmla="*/ 1920540 h 2159187"/>
              <a:gd name="connsiteX11" fmla="*/ 3384765 w 12427860"/>
              <a:gd name="connsiteY11" fmla="*/ 1121190 h 2159187"/>
              <a:gd name="connsiteX12" fmla="*/ 2288829 w 12427860"/>
              <a:gd name="connsiteY12" fmla="*/ 1937723 h 2159187"/>
              <a:gd name="connsiteX0" fmla="*/ 2281934 w 12420965"/>
              <a:gd name="connsiteY0" fmla="*/ 1844773 h 2066237"/>
              <a:gd name="connsiteX1" fmla="*/ 1136049 w 12420965"/>
              <a:gd name="connsiteY1" fmla="*/ 1194520 h 2066237"/>
              <a:gd name="connsiteX2" fmla="*/ 755693 w 12420965"/>
              <a:gd name="connsiteY2" fmla="*/ 1516 h 2066237"/>
              <a:gd name="connsiteX3" fmla="*/ 11701906 w 12420965"/>
              <a:gd name="connsiteY3" fmla="*/ 123111 h 2066237"/>
              <a:gd name="connsiteX4" fmla="*/ 10896289 w 12420965"/>
              <a:gd name="connsiteY4" fmla="*/ 1519781 h 2066237"/>
              <a:gd name="connsiteX5" fmla="*/ 8785101 w 12420965"/>
              <a:gd name="connsiteY5" fmla="*/ 914662 h 2066237"/>
              <a:gd name="connsiteX6" fmla="*/ 8360005 w 12420965"/>
              <a:gd name="connsiteY6" fmla="*/ 1585543 h 2066237"/>
              <a:gd name="connsiteX7" fmla="*/ 6851050 w 12420965"/>
              <a:gd name="connsiteY7" fmla="*/ 1154179 h 2066237"/>
              <a:gd name="connsiteX8" fmla="*/ 5845405 w 12420965"/>
              <a:gd name="connsiteY8" fmla="*/ 2056190 h 2066237"/>
              <a:gd name="connsiteX9" fmla="*/ 5143273 w 12420965"/>
              <a:gd name="connsiteY9" fmla="*/ 1033156 h 2066237"/>
              <a:gd name="connsiteX10" fmla="*/ 4325887 w 12420965"/>
              <a:gd name="connsiteY10" fmla="*/ 1827590 h 2066237"/>
              <a:gd name="connsiteX11" fmla="*/ 3377870 w 12420965"/>
              <a:gd name="connsiteY11" fmla="*/ 1028240 h 2066237"/>
              <a:gd name="connsiteX12" fmla="*/ 2281934 w 12420965"/>
              <a:gd name="connsiteY12" fmla="*/ 1844773 h 2066237"/>
              <a:gd name="connsiteX0" fmla="*/ 2296873 w 12520693"/>
              <a:gd name="connsiteY0" fmla="*/ 1964884 h 2186348"/>
              <a:gd name="connsiteX1" fmla="*/ 1150988 w 12520693"/>
              <a:gd name="connsiteY1" fmla="*/ 1314631 h 2186348"/>
              <a:gd name="connsiteX2" fmla="*/ 770632 w 12520693"/>
              <a:gd name="connsiteY2" fmla="*/ 121627 h 2186348"/>
              <a:gd name="connsiteX3" fmla="*/ 11825589 w 12520693"/>
              <a:gd name="connsiteY3" fmla="*/ 179663 h 2186348"/>
              <a:gd name="connsiteX4" fmla="*/ 10911228 w 12520693"/>
              <a:gd name="connsiteY4" fmla="*/ 1639892 h 2186348"/>
              <a:gd name="connsiteX5" fmla="*/ 8800040 w 12520693"/>
              <a:gd name="connsiteY5" fmla="*/ 1034773 h 2186348"/>
              <a:gd name="connsiteX6" fmla="*/ 8374944 w 12520693"/>
              <a:gd name="connsiteY6" fmla="*/ 1705654 h 2186348"/>
              <a:gd name="connsiteX7" fmla="*/ 6865989 w 12520693"/>
              <a:gd name="connsiteY7" fmla="*/ 1274290 h 2186348"/>
              <a:gd name="connsiteX8" fmla="*/ 5860344 w 12520693"/>
              <a:gd name="connsiteY8" fmla="*/ 2176301 h 2186348"/>
              <a:gd name="connsiteX9" fmla="*/ 5158212 w 12520693"/>
              <a:gd name="connsiteY9" fmla="*/ 1153267 h 2186348"/>
              <a:gd name="connsiteX10" fmla="*/ 4340826 w 12520693"/>
              <a:gd name="connsiteY10" fmla="*/ 1947701 h 2186348"/>
              <a:gd name="connsiteX11" fmla="*/ 3392809 w 12520693"/>
              <a:gd name="connsiteY11" fmla="*/ 1148351 h 2186348"/>
              <a:gd name="connsiteX12" fmla="*/ 2296873 w 12520693"/>
              <a:gd name="connsiteY12" fmla="*/ 1964884 h 2186348"/>
              <a:gd name="connsiteX0" fmla="*/ 2296873 w 12520693"/>
              <a:gd name="connsiteY0" fmla="*/ 1910971 h 2132435"/>
              <a:gd name="connsiteX1" fmla="*/ 1150988 w 12520693"/>
              <a:gd name="connsiteY1" fmla="*/ 1260718 h 2132435"/>
              <a:gd name="connsiteX2" fmla="*/ 770632 w 12520693"/>
              <a:gd name="connsiteY2" fmla="*/ 67714 h 2132435"/>
              <a:gd name="connsiteX3" fmla="*/ 11825589 w 12520693"/>
              <a:gd name="connsiteY3" fmla="*/ 125750 h 2132435"/>
              <a:gd name="connsiteX4" fmla="*/ 10911228 w 12520693"/>
              <a:gd name="connsiteY4" fmla="*/ 1585979 h 2132435"/>
              <a:gd name="connsiteX5" fmla="*/ 8800040 w 12520693"/>
              <a:gd name="connsiteY5" fmla="*/ 980860 h 2132435"/>
              <a:gd name="connsiteX6" fmla="*/ 8374944 w 12520693"/>
              <a:gd name="connsiteY6" fmla="*/ 1651741 h 2132435"/>
              <a:gd name="connsiteX7" fmla="*/ 6865989 w 12520693"/>
              <a:gd name="connsiteY7" fmla="*/ 1220377 h 2132435"/>
              <a:gd name="connsiteX8" fmla="*/ 5860344 w 12520693"/>
              <a:gd name="connsiteY8" fmla="*/ 2122388 h 2132435"/>
              <a:gd name="connsiteX9" fmla="*/ 5158212 w 12520693"/>
              <a:gd name="connsiteY9" fmla="*/ 1099354 h 2132435"/>
              <a:gd name="connsiteX10" fmla="*/ 4340826 w 12520693"/>
              <a:gd name="connsiteY10" fmla="*/ 1893788 h 2132435"/>
              <a:gd name="connsiteX11" fmla="*/ 3392809 w 12520693"/>
              <a:gd name="connsiteY11" fmla="*/ 1094438 h 2132435"/>
              <a:gd name="connsiteX12" fmla="*/ 2296873 w 12520693"/>
              <a:gd name="connsiteY12" fmla="*/ 1910971 h 2132435"/>
              <a:gd name="connsiteX0" fmla="*/ 2303769 w 12527589"/>
              <a:gd name="connsiteY0" fmla="*/ 1843257 h 2064721"/>
              <a:gd name="connsiteX1" fmla="*/ 1157884 w 12527589"/>
              <a:gd name="connsiteY1" fmla="*/ 1193004 h 2064721"/>
              <a:gd name="connsiteX2" fmla="*/ 777528 w 12527589"/>
              <a:gd name="connsiteY2" fmla="*/ 0 h 2064721"/>
              <a:gd name="connsiteX3" fmla="*/ 11832485 w 12527589"/>
              <a:gd name="connsiteY3" fmla="*/ 58036 h 2064721"/>
              <a:gd name="connsiteX4" fmla="*/ 10918124 w 12527589"/>
              <a:gd name="connsiteY4" fmla="*/ 1518265 h 2064721"/>
              <a:gd name="connsiteX5" fmla="*/ 8806936 w 12527589"/>
              <a:gd name="connsiteY5" fmla="*/ 913146 h 2064721"/>
              <a:gd name="connsiteX6" fmla="*/ 8381840 w 12527589"/>
              <a:gd name="connsiteY6" fmla="*/ 1584027 h 2064721"/>
              <a:gd name="connsiteX7" fmla="*/ 6872885 w 12527589"/>
              <a:gd name="connsiteY7" fmla="*/ 1152663 h 2064721"/>
              <a:gd name="connsiteX8" fmla="*/ 5867240 w 12527589"/>
              <a:gd name="connsiteY8" fmla="*/ 2054674 h 2064721"/>
              <a:gd name="connsiteX9" fmla="*/ 5165108 w 12527589"/>
              <a:gd name="connsiteY9" fmla="*/ 1031640 h 2064721"/>
              <a:gd name="connsiteX10" fmla="*/ 4347722 w 12527589"/>
              <a:gd name="connsiteY10" fmla="*/ 1826074 h 2064721"/>
              <a:gd name="connsiteX11" fmla="*/ 3399705 w 12527589"/>
              <a:gd name="connsiteY11" fmla="*/ 1026724 h 2064721"/>
              <a:gd name="connsiteX12" fmla="*/ 2303769 w 12527589"/>
              <a:gd name="connsiteY12" fmla="*/ 1843257 h 206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27589" h="2064721">
                <a:moveTo>
                  <a:pt x="2303769" y="1843257"/>
                </a:moveTo>
                <a:cubicBezTo>
                  <a:pt x="1244332" y="1884417"/>
                  <a:pt x="1345022" y="915720"/>
                  <a:pt x="1157884" y="1193004"/>
                </a:cubicBezTo>
                <a:cubicBezTo>
                  <a:pt x="809381" y="1860252"/>
                  <a:pt x="-1017107" y="11194"/>
                  <a:pt x="777528" y="0"/>
                </a:cubicBezTo>
                <a:lnTo>
                  <a:pt x="11832485" y="58036"/>
                </a:lnTo>
                <a:cubicBezTo>
                  <a:pt x="13522584" y="264470"/>
                  <a:pt x="11697207" y="1628387"/>
                  <a:pt x="10918124" y="1518265"/>
                </a:cubicBezTo>
                <a:cubicBezTo>
                  <a:pt x="9877831" y="1547821"/>
                  <a:pt x="8871062" y="938045"/>
                  <a:pt x="8806936" y="913146"/>
                </a:cubicBezTo>
                <a:cubicBezTo>
                  <a:pt x="8867929" y="886428"/>
                  <a:pt x="8878994" y="1333436"/>
                  <a:pt x="8381840" y="1584027"/>
                </a:cubicBezTo>
                <a:cubicBezTo>
                  <a:pt x="7077863" y="2049770"/>
                  <a:pt x="7056662" y="1071980"/>
                  <a:pt x="6872885" y="1152663"/>
                </a:cubicBezTo>
                <a:cubicBezTo>
                  <a:pt x="6890815" y="1125768"/>
                  <a:pt x="6839911" y="2177939"/>
                  <a:pt x="5867240" y="2054674"/>
                </a:cubicBezTo>
                <a:cubicBezTo>
                  <a:pt x="5513134" y="2052433"/>
                  <a:pt x="5207690" y="986817"/>
                  <a:pt x="5165108" y="1031640"/>
                </a:cubicBezTo>
                <a:cubicBezTo>
                  <a:pt x="5203209" y="1022675"/>
                  <a:pt x="4810043" y="1750694"/>
                  <a:pt x="4347722" y="1826074"/>
                </a:cubicBezTo>
                <a:cubicBezTo>
                  <a:pt x="3145813" y="1968690"/>
                  <a:pt x="3431082" y="996966"/>
                  <a:pt x="3399705" y="1026724"/>
                </a:cubicBezTo>
                <a:cubicBezTo>
                  <a:pt x="3368328" y="1056482"/>
                  <a:pt x="3363206" y="1802097"/>
                  <a:pt x="2303769" y="1843257"/>
                </a:cubicBez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924028" y="0"/>
            <a:ext cx="7323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Emlékszel még az 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aranymondásra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Írd a böngészőbe az alábbi linket!</a:t>
            </a:r>
          </a:p>
          <a:p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1688863" y="3288085"/>
            <a:ext cx="8799616" cy="14131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2187603" y="3671501"/>
            <a:ext cx="7930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hu-HU" sz="3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hu-HU" sz="36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wordwall.net/play/920/179/346</a:t>
            </a:r>
            <a:r>
              <a:rPr lang="hu-HU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2301268" y="5550933"/>
            <a:ext cx="7574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Tedd a szavakat a megfelelő helyre!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40313" y="205678"/>
            <a:ext cx="8210550" cy="707886"/>
          </a:xfrm>
          <a:prstGeom prst="rect">
            <a:avLst/>
          </a:prstGeom>
          <a:solidFill>
            <a:srgbClr val="EEC0CC">
              <a:alpha val="80000"/>
            </a:srgbClr>
          </a:solidFill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FELADAT: Vegyél elő egy tükröt!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07246" y="1250328"/>
            <a:ext cx="5614047" cy="830997"/>
          </a:xfrm>
          <a:prstGeom prst="rect">
            <a:avLst/>
          </a:prstGeom>
          <a:solidFill>
            <a:srgbClr val="7030A0">
              <a:alpha val="5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Képzeld el, hogy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nagyon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nyugodt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 nézz a tükörbe! Figyeld meg: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99090" y="2890361"/>
            <a:ext cx="3563013" cy="523220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szemöldöködet,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523826" y="3797986"/>
            <a:ext cx="3937704" cy="523220"/>
          </a:xfrm>
          <a:prstGeom prst="rect">
            <a:avLst/>
          </a:prstGeom>
          <a:solidFill>
            <a:srgbClr val="00FFFF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szemeidet,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523826" y="4654842"/>
            <a:ext cx="3937704" cy="523220"/>
          </a:xfrm>
          <a:prstGeom prst="rect">
            <a:avLst/>
          </a:prstGeom>
          <a:solidFill>
            <a:srgbClr val="00FFFF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szájadat!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75712" y="6034918"/>
            <a:ext cx="5648333" cy="461665"/>
          </a:xfrm>
          <a:prstGeom prst="rect">
            <a:avLst/>
          </a:prstGeom>
          <a:solidFill>
            <a:srgbClr val="7030A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képzeletbeli fényképet!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177122" y="1245077"/>
            <a:ext cx="5614047" cy="830997"/>
          </a:xfrm>
          <a:prstGeom prst="rect">
            <a:avLst/>
          </a:prstGeom>
          <a:solidFill>
            <a:srgbClr val="00FFFF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Képzeld el, hogy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nagyon megijedtél, és nézz a tükörbe!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145588" y="6029667"/>
            <a:ext cx="5648333" cy="461665"/>
          </a:xfrm>
          <a:prstGeom prst="rect">
            <a:avLst/>
          </a:prstGeom>
          <a:solidFill>
            <a:srgbClr val="00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képzeletbeli fényképet!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7523825" y="2893335"/>
            <a:ext cx="3937705" cy="523220"/>
          </a:xfrm>
          <a:prstGeom prst="rect">
            <a:avLst/>
          </a:prstGeom>
          <a:solidFill>
            <a:srgbClr val="00FFF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szemöldöködet,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99090" y="3797986"/>
            <a:ext cx="3506185" cy="52322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szemeidet,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99090" y="4654842"/>
            <a:ext cx="3506185" cy="523220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szájadat!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CBF488"/>
            </a:gs>
            <a:gs pos="76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35095" y="900630"/>
            <a:ext cx="1023182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Rajzold le a képzeletbeli fényképeket </a:t>
            </a:r>
          </a:p>
          <a:p>
            <a:pPr algn="ctr"/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tankönyv 95. oldalának 5. feladatába! 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2" y="3326618"/>
            <a:ext cx="1875148" cy="16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868483" y="585985"/>
            <a:ext cx="1032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Olvasd fel a 94. oldalon a lecke szövegét! </a:t>
            </a:r>
          </a:p>
        </p:txBody>
      </p:sp>
      <p:pic>
        <p:nvPicPr>
          <p:cNvPr id="12" name="Kép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54003"/>
            <a:ext cx="1659936" cy="180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3579" r="1771" b="10886"/>
          <a:stretch/>
        </p:blipFill>
        <p:spPr>
          <a:xfrm>
            <a:off x="0" y="1954003"/>
            <a:ext cx="12192000" cy="48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/>
          <p:cNvSpPr txBox="1"/>
          <p:nvPr/>
        </p:nvSpPr>
        <p:spPr>
          <a:xfrm>
            <a:off x="1560786" y="2527652"/>
            <a:ext cx="9207062" cy="3323513"/>
          </a:xfrm>
          <a:prstGeom prst="rect">
            <a:avLst/>
          </a:prstGeom>
          <a:solidFill>
            <a:srgbClr val="EEC0CC"/>
          </a:solidFill>
        </p:spPr>
        <p:txBody>
          <a:bodyPr wrap="square" rtlCol="0">
            <a:spAutoFit/>
          </a:bodyPr>
          <a:lstStyle/>
          <a:p>
            <a:pPr algn="ctr"/>
            <a:endParaRPr lang="hu-HU" sz="72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9893"/>
            <a:ext cx="2033751" cy="1754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zövegdoboz 7"/>
          <p:cNvSpPr txBox="1"/>
          <p:nvPr/>
        </p:nvSpPr>
        <p:spPr>
          <a:xfrm>
            <a:off x="2033749" y="209892"/>
            <a:ext cx="807203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Vegyél elő egy lapot, írd rá az aranymondást!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Rajzolj, díszíts tetszés szerint! 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07628" y="3035247"/>
            <a:ext cx="8513379" cy="230832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72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félj, mert én veled vagyok!</a:t>
            </a:r>
            <a:endParaRPr lang="hu-HU" sz="72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86" y="209893"/>
            <a:ext cx="196009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45000">
              <a:srgbClr val="FFFFCC"/>
            </a:gs>
            <a:gs pos="75000">
              <a:srgbClr val="CBF4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1548192"/>
            <a:ext cx="2033751" cy="19131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zövegdoboz 2"/>
          <p:cNvSpPr txBox="1"/>
          <p:nvPr/>
        </p:nvSpPr>
        <p:spPr>
          <a:xfrm>
            <a:off x="2254468" y="1073591"/>
            <a:ext cx="856067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Olvasd fel háromszor hangosan az aranymondást!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814143" y="5240950"/>
            <a:ext cx="7441323" cy="1077218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 lehet, Szüleid segítségével fotózd le, 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és küldd el a képet a hittanoktatódnak!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3" y="1756327"/>
            <a:ext cx="4505645" cy="44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289</Words>
  <Application>Microsoft Office PowerPoint</Application>
  <PresentationFormat>Szélesvásznú</PresentationFormat>
  <Paragraphs>53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60</cp:revision>
  <dcterms:created xsi:type="dcterms:W3CDTF">2020-03-16T06:58:02Z</dcterms:created>
  <dcterms:modified xsi:type="dcterms:W3CDTF">2020-03-17T10:06:29Z</dcterms:modified>
</cp:coreProperties>
</file>